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310" r:id="rId5"/>
    <p:sldId id="311" r:id="rId6"/>
    <p:sldId id="312" r:id="rId7"/>
    <p:sldId id="313" r:id="rId8"/>
    <p:sldId id="293" r:id="rId9"/>
    <p:sldId id="294" r:id="rId10"/>
    <p:sldId id="314" r:id="rId11"/>
    <p:sldId id="295" r:id="rId12"/>
    <p:sldId id="315" r:id="rId13"/>
    <p:sldId id="296" r:id="rId14"/>
    <p:sldId id="297" r:id="rId15"/>
    <p:sldId id="298" r:id="rId16"/>
    <p:sldId id="299" r:id="rId17"/>
    <p:sldId id="316" r:id="rId18"/>
    <p:sldId id="317" r:id="rId19"/>
    <p:sldId id="322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02:48:02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7225 1453 16,'0'0'50,"0"0"-29,0 0 40,0 0-27,0 0 46,0 0-41,0 0-22,0 0 33,0-66-37,0 64 14,0 1-26,0 1 0,0 0-1,0 3-7,0 15 5,0 9-2,0 8 8,-2 7-4,0 1 2,-3 4-1,2 3 8,-1-4-1,-1 2-8,-1-1 0,0-3 3,2 1-6,-1 0 3,2-1 0,0-6 1,2-4 0,-2-7-1,3-7 0,0-5-61,0-6-18,0-9-62</inkml:trace>
  <inkml:trace contextRef="#ctx0" brushRef="#br0" timeOffset="516.015">7195 1804 10,'0'0'95,"0"0"-62,0 0-22,0 0 13,0 0-18,0 0 15,57-19-15,-35 19 17,2 0 9,1 0-29,5 0-3,0 0 0,1 0 6,1 0-12,-7-2 6,-1-3 0,-3-1 9,-3-3-2,-5-5-7,-2-7 0,1-3 8,-5-3-9,-2-1 1,-5 2 0,0 5 9,0 3 7,0 4 4,0 6 22,-2 0-18,-1 5 45,-1 0-47,2 3-6,2 0-14,-3 7-2,0 19-2,-4 12-11,2 4 22,-1 3-9,5-3 2,-2-3 1,3-1 7,0-2-5,0-1-5,0 2 0,0-4 5,0 0-11,0-4 6,6-6-12,3-4-13,4-5-83,2-5-36,3-5-70</inkml:trace>
  <inkml:trace contextRef="#ctx0" brushRef="#br0" timeOffset="1001.7886">7944 1637 72,'0'0'100,"0"0"-27,0 0 7,0 0-43,0 0-36,0 0 8,-64-35-9,48 61 0,-2 16 4,-3 12 4,4 6 0,1 3 22,10-2-30,6-8 13,0-4-13,9-10 0,10-9 1,1-7 8,1-10-9,1-7 24,-1-6-24,4 0 53,2-21 8,0-16-48,3-12 7,-8-6-15,-7-3-5,-7 4 0,-8 5 9,0 2-9,-6 6 0,-11 8 0,-4 9-7,2 11 7,1 8-27,3 5-49,2 2-131,-2 16-106</inkml:trace>
  <inkml:trace contextRef="#ctx0" brushRef="#br0" timeOffset="1703.3928">8290 1674 49,'0'0'98,"0"0"5,0 0-8,0 0-36,0 0 22,0 0-44,-1-72-37,5 96-7,5 12-2,3 6 9,-3 8 8,3 0 2,0 1-8,3 5-2,0-6 3,1-2 3,4-8-3,-1-12-3,-2-6 0,-3-9 7,-3-5-7,-5-7 0,4-1 1,1-12 13,2-18-5,5-4-6,0-12-3,-6 0 1,-3 1-4,3 1 3,-3 11 0,-3 12 4,0 10 1,-5 7 13,3 4-18,2 4-1,2 16 1,4 8-8,1 2 8,-2 2 0,-2-1 5,1-3-5,-1-4 0,0-5 3,1-5-5,1-4 2,5-4 0,5-6 2,6 0 3,5-6-3,-1-16 3,-3-7 1,-6-5-6,-5-2 0,-4-1 0,-7 4 2,-3 6 3,-3 3-4,0 3-1,0 2 6,0 2-12,0 2-15,0 4-31,-3 7 4,-1 4-76,-5 0-109</inkml:trace>
  <inkml:trace contextRef="#ctx0" brushRef="#br0" timeOffset="2405.3348">10421 1554 270,'0'0'67,"0"0"17,0 0-10,0 0-38,0 0-25,0 0-5,28-37-6,4 32 0,9-1 7,3-1-13,-1 2 8,0 2-2,-7 1 0,-5 2-11,-7 0-56,-7 0-101,-10 0-137</inkml:trace>
  <inkml:trace contextRef="#ctx0" brushRef="#br0" timeOffset="2659.2837">10578 1555 274,'0'0'86,"0"0"-84,0 0 7,0 0-9,0 0 0,-3 82 16,3-43-7,0-2 28,1 1-4,1-4-26,2 0 8,0 2-14,1-5-1,-1 1 5,-1-2-5,2-4-1,-2-4-17,4-5-82,1-10-4,-1-7-167</inkml:trace>
  <inkml:trace contextRef="#ctx0" brushRef="#br0" timeOffset="3127.9336">11125 1572 132,'0'0'35,"0"0"-8,0 0 20,0 0-8,0 0-1,0 0-37,-108 22 6,80 27 38,1 5-42,10 0 21,8-3-12,9-3 1,0-2 29,7-3-42,14-7 3,4-7 41,2-9-44,3-10 15,1-7-2,2-3-5,6-12 29,3-18-20,1-11-17,-6-5 14,-12-3-9,-11 1-5,-11-3 0,-3-2 8,0 4-14,-15 3 6,-4 9 0,-5 10-10,-6 10-26,-3 14-56,-3 3-69,-4 9-87</inkml:trace>
  <inkml:trace contextRef="#ctx0" brushRef="#br0" timeOffset="3840.0447">13033 1436 263,'0'0'111,"0"0"-52,0 0-4,0 0-55,-107-24 8,75 36-10,-5 18 8,0 14 7,-2 13 8,6 5-8,11 0-13,11-6 0,11-7 0,0-5 4,12-7-1,14-4-3,4-7 13,5-3-4,3-9-4,0-4-5,0-7 4,-2-3 7,-2-2-11,-3-16-19,-4-1-40,-5-2-157</inkml:trace>
  <inkml:trace contextRef="#ctx0" brushRef="#br0" timeOffset="4495.1129">13484 1411 164,'0'0'131,"0"0"-55,0 0-38,0 0-38,0 0-6,0 0 6,-43 95 17,31-44 11,1 3 44,-1 0-41,5-2-19,2-6 4,2-4-10,3-4-6,0-4 0,0-2 2,0-1-23,0-5 11,0-8-110,0-11-18</inkml:trace>
  <inkml:trace contextRef="#ctx0" brushRef="#br0" timeOffset="4927.4566">13430 1653 311,'0'0'2,"0"0"-2,0 0 0,80-6 8,-51 5-5,1-1-2,-1 1 19,0-4 11,-2 0-25,-2 0 1,-4-3-7,-4 0 7,-4 0-9,-4-5 5,0-3-3,-2-5 10,-1-2 9,0-1-19,-1 0 20,-4 5-11,2 1 67,-3 5-31,0 6-33,0 2 56,0 5-67,0 0 9,0 11-10,0 19-28,0 9 26,-4 5 2,-1-1 0,5-2 2,0-5 4,0-1-6,0-4 0,5-2 1,1-2-9,2-1 8,2-5-49,0-5 0,8-10-135,3-6-60</inkml:trace>
  <inkml:trace contextRef="#ctx0" brushRef="#br0" timeOffset="5197.0018">14100 1462 256,'0'0'39,"0"0"60,0 0-71,0 0 4,0 0-32,0 0 0,-3 59-13,-3-11 28,0 0 8,2-1-7,1-4 2,3-5-12,-2-3-6,2-4 0,0-2 2,0-4-2,0-4 0,0-9-25,0-4-75,0-8-14,0 0-115</inkml:trace>
  <inkml:trace contextRef="#ctx0" brushRef="#br0" timeOffset="5444.4066">14134 1372 321,'0'0'69,"0"0"15,0 0-56,0 0-9,27-88-19,-3 75 15,7-1-25,3 3 10,2 4 0,-3 6-2,-6 1 2,0 0-11,-9 6-17,-5 7-120,-10 6 31</inkml:trace>
  <inkml:trace contextRef="#ctx0" brushRef="#br0" timeOffset="5644.9471">14092 1565 44,'0'0'4,"0"0"20,0 0 98,0 0-30,0 0-6,0 0-30,75 2-52,-50-2-8,2 0 4,-6 0-26,-3 9-24,-9 6-85,-9 2-31</inkml:trace>
  <inkml:trace contextRef="#ctx0" brushRef="#br0" timeOffset="5867.6409">14078 1917 54,'0'0'10,"0"0"36,0 0 111,0 0-65,0 0-18,0 0-42,100-23-28,-74 17 9,3-2-12,-1 3-2,2 2-6,-2 3-62,-3 0-3,2 0-61,-10 0-30</inkml:trace>
  <inkml:trace contextRef="#ctx0" brushRef="#br0" timeOffset="6349.8944">15003 1381 116,'0'0'112,"0"0"-31,0 0-13,0 0-17,0 0-50,-105-40 3,65 56 2,-3 14 8,-2 7 6,2 9 36,5 1-36,8 3 34,11-3-39,9-5-9,10-3 2,0-7 3,13-3-11,12-7 0,4-5 5,2-4 10,2-5-14,5-4-1,-2-4 2,-3 0-2,-5 0-27,-8 0-38,-2 0-86,-11-4-74</inkml:trace>
  <inkml:trace contextRef="#ctx0" brushRef="#br0" timeOffset="7017.5797">15347 1348 189,'0'0'85,"0"0"35,0 0-54,0 0-19,0 0-16,0 0-30,0-17 0,0 50-1,0 15 0,0 10 42,-4 0-35,-2-5 11,0-4-18,3-6 10,1-7-4,2-3-6,0-9 0,0-3-2,0-4-13,2-6-24,5-6-23,5-5-48,4 0-35,1-22-88</inkml:trace>
  <inkml:trace contextRef="#ctx0" brushRef="#br0" timeOffset="7449.9106">15686 1307 262,'0'0'95,"0"0"-81,0 0-14,0 0-15,0 0 14,0 0 1,-81 92 23,38-56-7,1 0-10,3-3 14,8-4-14,4-5-6,6-6 0,8-6 4,3-6-8,8-3 4,2-2 0,0-1-11,7 0 17,10 0-6,5 4 0,3 0 15,5 5-6,3 2-1,3-1-7,-2 4 58,-4-2-56,-3 3 1,-2 0-4,-4 0 7,0 1-12,-2 0 5,0-3 0,-2 3-1,0-2 4,-4-2-3,-2 1 0,-2 0-16,-2 1-13,-1-1-62,-1 0-28,-2-2-28</inkml:trace>
  <inkml:trace contextRef="#ctx0" brushRef="#br0" timeOffset="8452.5087">17612 1294 144,'0'0'105,"0"0"-98,0 0-7,0 0-17,0 0 17,0 0 13,-28 105 41,13-66 0,0 0-4,3-3-34,-2-3-1,4-1-7,-3-3-9,1-1 1,-1-1 0,3-1 2,4-7-2,2-5-36,4-5-29,0-8-92,1-1-6</inkml:trace>
  <inkml:trace contextRef="#ctx0" brushRef="#br0" timeOffset="8768.9579">17646 1286 78,'0'0'61,"0"0"43,0 0 8,0 0-76,36-79-17,-31 79 6,3 0-25,4 13-16,2 15 1,1 8 15,-3 10 41,1 0-20,-5 1 4,-2-2 3,-2-3-23,-2-3-4,1-4-1,-3-2 0,0-4 4,0-2-1,0-3-3,0-4 0,0-6-24,-3-3-78,-6-8-130</inkml:trace>
  <inkml:trace contextRef="#ctx0" brushRef="#br0" timeOffset="8976.0338">17610 1544 374,'0'0'140,"0"0"-88,0 0-45,0 0 15,0 0-22,0 0 0,99-59-1,-63 51-1,-2 5-2,-4 3-46,-3 0-81,-10 0-39,-9 0-67</inkml:trace>
  <inkml:trace contextRef="#ctx0" brushRef="#br0" timeOffset="9809.3407">19716 1298 206,'0'0'52,"0"0"68,0 0-75,-6-101-33,-8 79 19,-2 2-18,-3 5 6,2 4-19,1 8 15,-1 3-28,-2 0 13,-3 13 0,0 12-9,2 7 9,4 5 0,5 6-5,6 0 1,5 2-5,0-3 8,18-1 1,10-5-4,4-4 5,4-3-1,-2-4 0,-3-3 10,-4-1-10,-4-3 0,-7-1 1,-4 0-8,-6-5 8,-6 0-1,0-1 4,-7-3 5,-15 0-1,-6-2 10,-6-5 10,-5-1 19,5 0-43,1 0 1,2-5 2,5-6-4,7 2-6,-1 0-54,5-2-111,5-1-182</inkml:trace>
  <inkml:trace contextRef="#ctx0" brushRef="#br0" timeOffset="10473.136">20163 1200 211,'0'0'68,"0"0"40,0 0-45,0 0-52,0 0-11,0 0-1,69-21-3,-36 20 4,6-2 0,3 1 11,-1 0-9,-5 2-2,-3 0 0,-7 0-46,-5 0-63,-7 0-94</inkml:trace>
  <inkml:trace contextRef="#ctx0" brushRef="#br0" timeOffset="10727.0878">20320 1184 125,'0'0'75,"0"0"-68,0 0-6,0 0 4,-5 89 31,-2-55 49,-1 2-42,1 0-18,1-1 10,0-3-26,0 0 12,2 2-20,1-2-1,1-1 8,1-1-1,1-2-8,0-2 1,0-3-20,0-5-19,0-9-122,1-6-101</inkml:trace>
  <inkml:trace contextRef="#ctx0" brushRef="#br0" timeOffset="11065.1608">20849 1230 338,'0'0'47,"0"0"-9,0 0-38,0 0-19,0 0 2,-19 109 17,1-58 58,-1-2-21,2-5 7,6-5-32,0-3-4,2-4-8,0-3 0,3-4 1,0-5-3,-2-5 2,7-5-9,-2-4-18,3-4-107,0-2-55,11-5 3</inkml:trace>
  <inkml:trace contextRef="#ctx0" brushRef="#br0" timeOffset="11359.9655">20875 1191 210,'0'0'72,"0"0"-1,0 0 12,34-83-52,-29 80 15,1 3-46,5 0 6,6 20-17,4 13-2,-3 9 13,0 9-2,-6 2 11,-5 0-9,-3-4 4,-2-2-4,-2-4 15,0-5-7,0-3-8,-9-3 0,2-7 13,-1-2-15,1-5 2,0-6-28,0-6-26,0-6-124,1 0-72</inkml:trace>
  <inkml:trace contextRef="#ctx0" brushRef="#br0" timeOffset="11544.8804">20843 1459 382,'0'0'98,"0"0"-91,0 0-7,0 0 0,0 0 0,102-17-2,-71 16 2,-1-1-17,-2 2-4,-2 0-105,-11-1-83</inkml:trace>
  <inkml:trace contextRef="#ctx0" brushRef="#br0" timeOffset="11861.326">21307 1224 94,'0'0'148,"0"0"-77,0 0-7,0 0-57,0 0 1,0 0-8,48-7 3,-18 4 28,2 1-31,-1 1 3,4-1-3,-2 2-5,-1 0-55,-10 0-110</inkml:trace>
  <inkml:trace contextRef="#ctx0" brushRef="#br0" timeOffset="12130.894">21436 1228 185,'0'0'31,"0"0"-31,0 0-2,0 0 2,-18 94 62,14-62 18,-3 1-60,3-3 14,-1 0-34,2 0 12,2-1-6,-1 1-6,1-1 0,-2-1 6,2-4 1,-1-1-8,2-2 1,0-6-75,0-3-61</inkml:trace>
  <inkml:trace contextRef="#ctx0" brushRef="#br0" timeOffset="12447.3374">21704 1263 274,'0'0'60,"0"0"-10,0 0-4,0 0-46,0 0-1,0 0-7,5 53 8,-5-11 0,0-1 58,0-1-38,-5-2-6,-1-3-9,2-3 6,3-3-11,1-3 0,0-3 2,0-5-21,0-5 12,0-2-63,0-7-38,0-4-109</inkml:trace>
  <inkml:trace contextRef="#ctx0" brushRef="#br0" timeOffset="12701.1944">21740 1239 359,'0'0'63,"0"0"-22,0 0-39,58-90 25,-44 76-25,2 4 18,-2 6-5,2 0-9,1 4-12,0 0 4,-2 0-10,2 2-3,-4 7 9,3 0-42,-2 4-3,-2 4-103,-6-2-31</inkml:trace>
  <inkml:trace contextRef="#ctx0" brushRef="#br0" timeOffset="12917.3733">21767 1364 72,'0'0'26,"0"0"-1,0 0 24,0 0-48,0 0 4,0 0-2,14 8 67,3-4 6,3 1-65,-2 1 4,4 1-15,-5 1-16,-6 4-16,-6 0-110,-5 4-21</inkml:trace>
  <inkml:trace contextRef="#ctx0" brushRef="#br0" timeOffset="13133.5327">21616 1720 37,'0'0'26,"0"0"42,0 0 18,0 0 28,0 0 42,0 0-91,109-5-2,-79-4-60,-4 2 17,-4 0-14,-6 4-6,-1 0 0,-6 3-7,0 0-92,-6 0-93,-2 0-95</inkml:trace>
  <inkml:trace contextRef="#ctx0" brushRef="#br0" timeOffset="14147.2323">23808 1134 199,'0'0'110,"0"0"1,0 0 11,0 0-106,0 0 1,0 0-17,-8-9-15,11 9 11,14 0 7,13 0-3,8 0 0,4 0 10,0 0-16,-5 1 6,-10 1-68,-7-1-39,-11 1-78,-9-2-18</inkml:trace>
  <inkml:trace contextRef="#ctx0" brushRef="#br0" timeOffset="14367.9112">23929 1179 164,'0'0'35,"0"0"-30,0 0 24,0 0 40,-21 104-44,17-75 20,2-1-21,-1 1-20,1-1 22,1-1-24,-2 2-1,1-2 5,1 2 2,-1 1-8,1 0 0,-1-5-62,1 1-36,1-6-82</inkml:trace>
  <inkml:trace contextRef="#ctx0" brushRef="#br0" timeOffset="14584.096">23841 1701 267,'0'0'111,"0"0"18,0 0-70,0 0-3,0 0-29,0 0-12,21-25-1,2 22-7,5 0-10,0 0 3,-1 1-3,-2 2-14,-1 0-22,0 0-56,-2 0-25,-1 0-126</inkml:trace>
  <inkml:trace contextRef="#ctx0" brushRef="#br0" timeOffset="15107.6375">24809 1157 164,'0'0'130,"0"0"-34,0 0 5,0 0-71,-34-84-30,14 74 52,-5 2-51,-3 5-1,-2 3 0,-3 0 2,2 7-2,4 12 0,5 8-11,6 10 0,9 3 11,5 2 0,2 0-7,6 0 2,18-4 5,6 0 0,1-4 4,-1-2-6,-4-4 2,-4 0 0,-4-7-2,-7-3 7,-10-3-5,-1 0 0,-1-3 5,-25 2 31,-8-1-9,-10-2-15,-8 1 4,-1-3-10,0-4-6,3-1 0,1-3-64,4-1 27,-6 2-39,-3-2-89,-4 0-129</inkml:trace>
  <inkml:trace contextRef="#ctx0" brushRef="#br0" timeOffset="16210.1614">12580 3112 208,'0'0'94,"0"0"-24,0 0-18,0 0-46,0 0-6,0 0 0,-8 113 19,2-57 14,2-3 9,1-1-14,0-1-25,0-2 18,1 0-16,-2-3-5,4-2 1,0-6 6,0-5-9,0-6 2,0-4-17,0-10 17,0-5-108,15-8-85,-5-2-28</inkml:trace>
  <inkml:trace contextRef="#ctx0" brushRef="#br0" timeOffset="16473.1936">12607 3059 117,'0'0'57,"0"0"2,0 0 15,23-89-7,-8 79-28,2 2-2,3 5-37,6 3 13,4 0-13,1 0 3,0 3-8,2 7 6,-5 0-1,-3 1 0,-6 5-85,-10 0-22,-3 7-56</inkml:trace>
  <inkml:trace contextRef="#ctx0" brushRef="#br0" timeOffset="16695.8789">12578 3334 41,'0'0'25,"0"0"-11,0 0 11,0 0 6,0 0 46,0 0 35,79 28-52,-43-28 8,3 0-67,-1 0 8,-5 0-18,-6 8 9,-9 5-75,-9 5-29,-5 3-82</inkml:trace>
  <inkml:trace contextRef="#ctx0" brushRef="#br0" timeOffset="16896.4132">12684 3707 64,'0'0'56,"0"0"-53,0 0 16,0 0-7,0 0 116,0 0-47,119 1-47,-75-11 12,0 3-43,-6 1 1,-7 3-6,0 3 2,-5 0-67,-4 0-54,-2 0-122</inkml:trace>
  <inkml:trace contextRef="#ctx0" brushRef="#br0" timeOffset="17244.1024">13367 3073 233,'0'0'31,"0"0"-31,0 0 0,0 0 0,0 0-39,0 0 39,-1 96 13,-2-43 28,-3 1 40,1-6-77,0-5 3,2-2-7,3-3 14,0-5-18,0-5 4,0-3-26,0-9-18,0-8-67,0-8-89</inkml:trace>
  <inkml:trace contextRef="#ctx0" brushRef="#br0" timeOffset="17629.4543">13367 3095 175,'0'0'100,"0"0"-30,0 0-36,0 0-22,0 0-12,0 0-4,62-27-14,-34 74 18,2 11 20,-2 7-13,-3 1 11,-5-7-10,1-3 4,-4-5-12,-3-6 3,0-3 0,-3-6 16,0-7-15,-5-8-4,1-8 4,-1-5 7,-3-3-11,0-5 35,-1 0-13,-2 0 32,6-23 3,0-14-1,4-16-56,1-7 8,-4-5-15,2 1 7,-5 6 0,-4 5-9,0 9 8,0 11-18,0 9 14,0 11-71,0 7-43,0 6-110</inkml:trace>
  <inkml:trace contextRef="#ctx0" brushRef="#br0" timeOffset="18115.209">13942 3041 381,'0'0'82,"0"0"-73,0 0 15,0 0-24,0 0 0,0 0-1,76-30 1,-33 30 0,6 0 0,5 0 0,1 0 12,-2 6-12,-6 3-6,-5 0-52,-12 1-125,-12 0 7</inkml:trace>
  <inkml:trace contextRef="#ctx0" brushRef="#br0" timeOffset="18378.2511">14158 3062 346,'0'0'93,"0"0"-86,0 0-14,0 0 1,0 0 6,-2 86-10,2-44 20,0 3 7,0-3-17,0-4 5,0-5 2,5-1-7,1-4 0,-1 1 3,-1-2 1,-1-3-8,4-1-1,-4-4-52,0-1-26,2-6-63</inkml:trace>
  <inkml:trace contextRef="#ctx0" brushRef="#br0" timeOffset="19079.6996">14526 3032 74,'0'0'132,"0"0"-75,0 0-15,0 0-42,0 0 4,0 0 1,5 125 24,-5-63 20,-3-2 7,-7-8-52,1-5 11,-2-6-15,1-2 20,1-3-16,0-3-4,0-1 1,2-7 2,1-2-3,1-7-28,4-6-29,1-9-123,0-1-50</inkml:trace>
  <inkml:trace contextRef="#ctx0" brushRef="#br0" timeOffset="19380.502">14604 3034 230,'0'0'11,"0"0"0,0 0-11,0 0 0,0 0 10,91 88-9,-75-38 55,-2-2-15,-5 0-22,1-3 31,-2 1-47,-1-3-2,0 1 1,0 0 18,-3-4-21,1 0 1,-1-9 0,-2-5 2,-1-8 0,-1-7-4,0-4-35,0-7-145,-7 0-1</inkml:trace>
  <inkml:trace contextRef="#ctx0" brushRef="#br0" timeOffset="19581.0351">14627 3334 250,'0'0'65,"0"0"-48,0 0-26,0 0 11,89-1-2,-49 1 0,-4 0-2,-1 0-58,-9 3-41</inkml:trace>
  <inkml:trace contextRef="#ctx0" brushRef="#br0" timeOffset="20282.9569">15088 3092 256,'0'0'72,"0"0"-47,0 0-23,0 0-4,0 0-5,0 0 7,6 94 1,-6-47 3,0 3 17,0-3-2,-3-5-6,-2-3 0,2-4-9,-2-2-2,1-3 2,0-7 2,1-7-12,1-8-1,2-8-55,0 0 12,0-11 42,0-13-41,0-11-13,0-7-17,3-4 64,2-4-5,2-1 20,-4 3 20,-2 4 77,1 8-21,-2 6 32,3 8-56,0 8 1,0 6-32,2 7-10,5 1-10,3 5-1,8 23 0,2 13-11,-2 6 8,-4 6 1,-3-3 2,-1-2 0,-1-3 14,2-2-10,1-4 5,0-5 7,-2-2-6,0-7-15,1-7 5,-4-6 0,-1-6 6,0-4 0,2-2-1,1-13 71,2-16-44,3-10-6,-2-5-26,-2-4 7,-4-2-5,-2-1 0,-3 2-2,-3-1 0,1 8-4,-1 11-13,-1 10-15,0 13-17,0 6 36,0 2-62,0 3-93,0 17-39,0 2 68</inkml:trace>
  <inkml:trace contextRef="#ctx0" brushRef="#br0" timeOffset="21107.1918">16190 3034 222,'0'0'156,"0"0"-82,0 0-19,-55-77-50,27 61 24,-4 5-29,-1 2 0,-1 4 13,1 5 0,0 2-13,-5 28 0,-4 21-6,-5 21-2,3 8 10,5 1-2,12-6 0,14-12 5,7-4-5,6-9 0,7-5-2,11-4-5,9-8 7,-2-4 0,2-8 11,1-8 6,-2-4-16,-1-7 1,-1-2 16,-2 0 2,-3-17-13,-3-5-7,-6-4 9,-3-6-8,-5-1-1,-2-3 0,0 0-33,0 2 30,0 2-64,0 8 26,0 7 18,0 6 26,3 7-3,0 4 2,5 0 8,4 0-20,7 6 9,5 12 1,0 5-2,-2 4 8,-1 5-6,-6 0 5,-3 2 18,-6-2-24,-5-3 1,-1-5 0,0-1 14,0-5-6,-1 0-8,-4-1 0,1-4 11,1-2-33,1-7-22,2-2-180</inkml:trace>
  <inkml:trace contextRef="#ctx0" brushRef="#br0" timeOffset="21871.5832">16569 3106 181,'0'0'136,"0"0"-63,0 0 19,0 0-4,0 0-76,0 0 0,0-8-12,3 27-24,-3 16 22,0 14-8,0 6 10,-3 4 17,-9-5-16,0-6 11,3-6-12,5-8 4,2-7 0,2-5-3,0-5-1,0-2 0,11-5 5,5-3-6,7-6 2,8-1 5,10 0 14,4-14-20,4 2 0,-4 2 0,-3 4-40,-8 3-54,-5-1-86</inkml:trace>
  <inkml:trace contextRef="#ctx0" brushRef="#br0" timeOffset="22341.5437">17282 2979 331,'0'0'19,"0"0"-19,0 0-23,0 0 23,-3 92-10,0-35 23,-3 6 22,-1-1 7,0-6-17,-1-5 29,0-5-44,1-2-4,0-3 1,2-7 5,5 0-13,0-10 1,0-6-47,0-7-9,2-11-88,12 0-28,-2-19 71</inkml:trace>
  <inkml:trace contextRef="#ctx0" brushRef="#br0" timeOffset="22611.0881">17314 2988 301,'0'0'69,"0"0"22,0 0-50,0 0-22,0 0-19,0 0 3,94-76-8,-48 68 5,0 2 0,0 3-6,-8 3 6,-9 0-7,-8 0-5,-10 12-85,-10 4-8,-1 4-7,-10 1-68</inkml:trace>
  <inkml:trace contextRef="#ctx0" brushRef="#br0" timeOffset="22811.6218">17249 3307 128,'0'0'23,"0"0"-11,0 0 33,0 0 21,90 8 11,-50-8-60,3 0 12,-5 0-29,-7 0 5,-10 0-20,-12 8-61,-8 7-67,-1 4 4</inkml:trace>
  <inkml:trace contextRef="#ctx0" brushRef="#br0" timeOffset="23027.7989">17240 3631 20,'0'0'11,"0"0"33,0 0 60,0 0-71,0 0 6,0 0 40,45 3-24,-15-3 2,1 0-45,2-6-12,0 3 0,-1 0-19,-1 1-48,-4 2-88,-5 0-58</inkml:trace>
  <inkml:trace contextRef="#ctx0" brushRef="#br0" timeOffset="23460.1201">17952 3071 392,'0'0'3,"0"0"5,0 0-16,0 0-21,0 0 19,3 95 9,-3-51 2,0-1 44,0-4-45,0 0 2,0-3 16,0-1-9,0-1-9,-1 0 0,-4-3-7,-3-3-45,0-9-134</inkml:trace>
  <inkml:trace contextRef="#ctx0" brushRef="#br0" timeOffset="23814.3584">17883 2952 371,'0'0'5,"0"0"-5,0 0 0,80-65-5,-60 65 3,7 28-15,6 17 17,9 15 20,4 9-14,0 2 3,-7-5-8,-6-6 6,-14-8-7,-8-6 9,-5-4 2,-6-4 23,0-5-28,-9-3 8,-12-5 46,-7-3-30,-11-4 29,-6-1-24,-10-3-33,-3-2 30,1-1-27,-6-1-4,2-5-1,-2-2-20,-3-3-64,3-5-190</inkml:trace>
  <inkml:trace contextRef="#ctx0" brushRef="#br0" timeOffset="26113.8073">7300 2517 141,'0'0'72,"0"0"-15,0 0-28,0 0-14,0 0-4,0 0-3,13-3-8,-7 2 16,0 1-10,3 0 16,3-2-22,6-1 2,6 0 10,7-2-2,11-2-10,7-2 0,6-1 14,1 0-14,-3 4 5,-1 4-5,-7 2 9,1 0 2,2 0-11,4 0 0,11 0 9,14 0-11,10 0 2,10 0 0,9 0 20,6 0-6,0-10-1,1 4-13,-3 2 18,-5 1-21,5 0 3,-1 0 0,8 1 5,2 1-5,5 1 0,-8 0 0,-7 0 4,-6 0-10,-6 4 6,-2 5 0,4 2 2,3-2 2,6-2-4,9 0 0,9-6 4,4 1-7,2-2 3,-4 0 0,-7 2-4,-6 4 10,-9 4-6,-4 0 0,-3 2 0,-2 0-3,3-1 3,6-2 0,0 0-13,3 0 3,-3 0 8,-3 0-6,1 0 5,2 0 0,-2 2 3,-4-3 0,-1 2-1,-2-2 3,-3-1-2,9-1 0,-3-2-4,4 2 0,3 0 4,0-1 0,4 1-3,4-2 3,-3 2 0,3 0 0,-2-3 5,1 2-10,7-1 5,1-1 0,5-1 0,4-2 0,-6 0 0,-4 1 0,-6-1 6,-4 2-9,-7-1 3,-1-1 0,-3 2-4,4-1 5,1 1-1,5-2 0,4 0 6,0 0-9,2 0 3,1 0 0,1 0-5,-3-2 5,-3-1-13,-2 0 13,0-1-26,-2 2 25,-1 1-9,-2 0 10,-4-3-4,1 1 4,-4 0 0,4 0 0,-2 0 4,1-1-6,1-2 2,-1 0 0,3 0-1,4-4 7,2 0-6,-1-1 0,5 0 2,-4 0-5,3-1 3,1 2 0,-2-3-3,-2 2 6,-4-3-3,1 0 0,7-1 3,1 0-6,7 0 0,5-3 3,-3 1 0,-2 4 5,-1 0-5,-5 3 0,-2 2 8,-5 0-10,4 2 2,3 0 0,7-2-3,5 1 3,6-4 0,5-1-3,0 1 18,4 1-15,-7-2 0,2 0 5,3-1-5,4-3 5,7 1-5,6-2 0,0 3 3,-1 0-4,-8 3 1,-8 6 0,-3 0 21,-1 4-21,-4-1 1,-2-1-5,-1 0 11,-8 1-14,-5 1-3,-9 1 10,-9 0-6,-8 0 6,-9 0 0,-3 3 22,0 0-21,-4-1 11,-1 1-12,-7 0 0,-8 0-7,-14-1 7,-10 3-46,-14-3-43,-18-2-172</inkml:trace>
  <inkml:trace contextRef="#ctx0" brushRef="#br0" timeOffset="27539.6264">12690 4113 50,'0'0'5,"0"0"4,0 0-9,0 0 46,0 0-21,0 0 59,64 15-14,-31-14-39,3-1 4,10 0-33,5 2 12,9-2-14,12 0 16,8 0-11,3 0-3,2 0 0,-3 1 11,-1 2-7,4 0-6,9 0 4,9 0 4,7-3 34,6 0-41,-2 0 5,7 0-3,4 0-3,5-6 0,9-3-5,2 1 17,4 1-12,4 3 1,-2 1-1,-1-1 11,4 1-2,5 1-9,8-3 0,10 1 11,-3-3-21,-1 4 10,-10 2 0,-9 1 6,-5 0 11,-1 0-17,2 0 0,5 6 16,-3 0-16,0 0 0,-4 3 1,-11 0-2,-6 0 3,-8 0-2,-5 0 0,-13-1-2,-8-2-9,-16-3 11,-16 0 0,-13-2-2,-15-1 4,-15 0-4,-11 0-3,-7 0-89,0 0 60,-25 0-7,-14 0-147</inkml:trace>
  <inkml:trace contextRef="#ctx0" brushRef="#br0" timeOffset="28727.0388">7925 5812 283,'0'0'109,"0"0"-55,0 0-31,0 0-19,0 0 9,0 0-13,110-26 10,-56 19-1,0 2 6,2 0-15,-2-2 0,0 1 0,-6 2-55,-7 1-57,-15 1-115</inkml:trace>
  <inkml:trace contextRef="#ctx0" brushRef="#br0" timeOffset="29021.321">8281 5759 97,'0'0'151,"0"0"-75,0 0-63,0 0-13,0 0 5,0 0-5,-28 113 67,22-63-36,0 4 25,2 0-36,2 0-4,2-1-4,0-2-12,-3-1 0,0-4 7,2-2 0,1-3-7,0-3 0,0-6 3,0-1-13,0-6 10,0-7-35,0-4-29,0-5-118,0-8 10</inkml:trace>
  <inkml:trace contextRef="#ctx0" brushRef="#br0" timeOffset="29244.0074">8125 6521 35,'0'0'124,"0"0"5,0 0-4,0 0 28,0 0-111,0 0-2,-17-9-40,17 9-10,0 0 1,20 0 5,6 0 4,12 0 11,1 0-3,1 0-16,-6 0 2,-6 0-88,-6 0 3,-6 0-62,-6 3-35</inkml:trace>
  <inkml:trace contextRef="#ctx0" brushRef="#br0" timeOffset="29977.3353">8717 6425 129,'0'0'329,"0"0"-314,0 0-15,0 0 0,0 0-21,0 0 19,22 3 2,-5-3 19,7 0-12,1-14 41,6-7-48,-1-4 3,-2-7-8,-1-6-14,0-5-17,-6-4 21,0-6-60,-6-1 34,0 0-26,-8 6 67,-5 7-6,-2 12 19,0 10 16,0 10 82,-2 7-48,-1 2 6,2 9-69,-4 28-2,-1 20-18,-1 15 40,3 8-10,1 3 31,-2-2-27,-1-3 26,0-4-17,-3-7-23,2-3 20,1-5-17,0-4-3,1-1 0,1-3 10,-1-9-14,1-8 4,1-12 0,0-9-10,-2-9 10,-1-4 0,-1-7-9,-2-20 9,6-8-3,0-1-6,3-5 9,0 2 15,6 1-14,12-1 5,3 5-6,4-3-9,5 5-1,-3 4-16,1 1-15,-6 7 39,-3 7-50,-6 4-76,-4 2-116</inkml:trace>
  <inkml:trace contextRef="#ctx0" brushRef="#br0" timeOffset="30647.9936">10771 5702 376,'0'0'13,"0"0"51,0 0-14,0 0-17,0 0-33,0 0-1,0 6-14,0 42 7,0 18 8,0 14 39,0 2-23,-1-3-6,-1-6 1,2-7 1,0-8-16,0-7 4,-1-7 0,-3-6-1,1-5 1,3-6-26,0-7-57,0-14-170</inkml:trace>
  <inkml:trace contextRef="#ctx0" brushRef="#br0" timeOffset="31119.8963">11286 5719 235,'0'0'39,"0"0"42,0 0-70,0 0-11,0 0-20,-9 89 20,3-31 37,5 4-19,1-2 13,0-4-2,12-7-25,7-5 26,11-6-22,1-10 9,8-5 9,7-12-11,4-10-8,5-1-2,3-20 11,-2-10-10,-6-6-6,-12-3-9,-15-2-7,-13-2 6,-7-4 6,-3 0 1,0 7-26,0 2 23,0 10-103,-16 8-52,-4 9-59</inkml:trace>
  <inkml:trace contextRef="#ctx0" brushRef="#br0" timeOffset="31512.7684">11520 5860 304,'0'0'102,"0"0"-93,0 0-9,0 0-23,0 86 23,0-27 25,-1 5 63,-4 0-34,2-4-31,2-5 8,1-5-26,0-5-5,0-4 0,0-5 12,0-6-13,0-6 1,0-4-13,0-9 8,0-6-134,0-5-54,0-3-86</inkml:trace>
  <inkml:trace contextRef="#ctx0" brushRef="#br0" timeOffset="32083.1575">12144 5773 395,'0'0'45,"0"0"-20,0 0-25,0 0-18,0 0 12,0 0-26,15 30 32,0-6 14,7 3-2,3 2-8,5 1-2,2 0 6,-3-2-7,3 1 5,-5-3-6,-5-4 3,-2-1 5,-7 0-15,-4 0 7,-6 4 0,-3 5 7,0 1-5,-16 3 21,-7-3 31,-4-1-42,-4-1 11,-5-2-9,-4-3-9,1-3 16,5 0-17,2-6-4,4-1 0,9-1-2,1-3-11,3-3-72,7-3-89,2-2-120</inkml:trace>
  <inkml:trace contextRef="#ctx0" brushRef="#br0" timeOffset="32738.1678">13760 5829 208,'0'0'125,"0"0"-55,0 0-19,-26-85 11,-8 73-60,-12 9-1,-12 3-1,-12 8 1,-5 20-5,-1 13 4,3 13 0,5 11 36,6 5-13,13 4 13,13-4-12,14-7-13,20-6-14,2-7 3,27-7 0,19-5-2,11-8 6,17-9-3,7-9 8,6-10 2,-2-2-22,-9-3-30,-18-17-160,-20-4-212</inkml:trace>
  <inkml:trace contextRef="#ctx0" brushRef="#br0" timeOffset="32991.6052">13224 6129 339,'0'0'0,"0"0"-31,0 0 30,82 10 1,-43-10 7,16 0 9,14 0 6,14-5-3,7-5-7,-7 1-24,-14 2-1,-21 6-77,-17 1-34</inkml:trace>
  <inkml:trace contextRef="#ctx0" brushRef="#br0" timeOffset="33740.8865">15620 5485 248,'0'0'61,"0"0"34,0 0-66,-109-82 49,62 79-76,-7 3-2,-7 13 0,-5 20 9,-1 15-9,-2 9 3,3 14-1,7 6 40,5 12-35,9 9 17,8 3-22,16-4 19,17-13-21,4-8 0,24-13 0,22-9 8,13-8 0,21-12-8,15-11 0,13-14 18,1-9-32,-1 0 14,-11-21-95,-15-8-79,-19-4-137</inkml:trace>
  <inkml:trace contextRef="#ctx0" brushRef="#br0" timeOffset="34335.6515">15225 5682 117,'0'0'51,"0"0"-24,0 0-27,0 0 5,0 0-5,-36 115 77,25-50 5,0 1-17,2 3-39,3-3 15,3-7 4,3-6-42,0-10 18,0-3-21,1-9 0,4-4 6,-2-7 3,0-6-18,1-7-28,5-7-136,0 0-52</inkml:trace>
  <inkml:trace contextRef="#ctx0" brushRef="#br0" timeOffset="35160.0908">16019 5204 100,'0'0'99,"0"0"-85,0 0-14,0 0 0,0 0 15,0 0-6,-26 92 4,26-77-12,0 0 6,7-3 10,9 0-17,4-5 2,7-4 20,6-3-16,3 0 2,3-4-8,-3-10-40,-8 1 28,-4-2 6,-11-1 6,-4 5 37,-5-1-5,-4 1 35,0 4 0,0 4-14,0 1 35,0 2-57,-3 0-19,-5 12-12,-3 14-20,-2 4 20,1 1 0,3 0 1,1-3 8,5-1-9,-2-1 0,0-1 3,2-1 6,0-3-15,2-3 6,1-5-80,0-10-145</inkml:trace>
  <inkml:trace contextRef="#ctx0" brushRef="#br0" timeOffset="38515.6155">16791 6340 321,'0'0'30,"0"0"-30,0 0-4,0 0-17,0 0 21,0 0 1,0 0 3,-46 71 2,27-50-6,1 0-1,3 2-88,-3-4-103</inkml:trace>
  <inkml:trace contextRef="#ctx0" brushRef="#br0" timeOffset="39326.1509">17982 6239 304,'0'0'131,"0"0"-65,0 0 27,0 0-85,0 0-7,0 0-2,0-5-16,0 12 17,3 4 0,6-1 0,3-2-5,1-1 6,5-4-1,6-3 4,9 0-2,1-7-4,3-11-7,-4-3-25,-4-7 33,-7-1-27,-4-3 22,0-5 5,-8 1-14,-1 4 10,-2 3 5,0 5 0,-4 7 3,-2 8 0,1 4-1,1 5-2,3 0-2,8 14-10,1 10 4,5 5 8,-2-1-3,1 0 3,-3-4 0,-2-3 1,-3-2 8,-6-4-12,-5 0 3,0-1 0,-1-1 7,-16 0-5,-3-2 6,0 2-8,-2-3-73,3-4-80</inkml:trace>
  <inkml:trace contextRef="#ctx0" brushRef="#br0" timeOffset="39533.687">18808 6255 384,'0'0'78,"0"0"-20,0 0-49,0 0-9,0 0-9,0 0-101,-3-3-2,3-4-138</inkml:trace>
  <inkml:trace contextRef="#ctx0" brushRef="#br0" timeOffset="39919.1448">19172 5854 192,'0'0'106,"14"-90"-45,-8 52 23,-1 8 35,-4 9-82,-1 9 50,0 6-57,0 3-16,0 3 6,0 0-18,0 0-2,0 5 0,0 28-38,0 19 32,-4 16 6,-10 10 0,-1-1 4,5-3 2,2-10-6,5-11 0,3-8 4,0-9-11,1-5 7,9-7 0,0-7 1,3-7 0,-1-4-1,6-6 0,3 0-35,5 0 33,5-14-61,2-2-59,0-5 21,-5-2-157</inkml:trace>
  <inkml:trace contextRef="#ctx0" brushRef="#br0" timeOffset="40172.912">19054 5982 241,'0'0'104,"0"0"-21,0 0-75,0 0 16,0 0-19,0 0 15,-3 0 49,20-5-62,8-2 9,10-2 9,7-2-6,5 1-24,11 1 5,-3 0-42,0 1-40,-8 4-134,-17 1-60</inkml:trace>
  <inkml:trace contextRef="#ctx0" brushRef="#br0" timeOffset="40373.4382">19671 6140 362,'0'0'91,"0"0"-91,0 0 0,0 0 13,0 0-9,0 0 26,-9 3-30,0-1-4,-2-2-52,-3 0-271</inkml:trace>
  <inkml:trace contextRef="#ctx0" brushRef="#br0" timeOffset="42710.7129">11859 8441 106,'0'0'48,"0"0"33,0 0 5,0 0-49,0-81 8,0 80 35,0 1-60,0 0-18,0 3-2,0 22-16,0 16 6,0 13 13,0 8-3,0 3 9,0-1 5,5-4-14,-4-4 0,4-4 0,-1-5 1,2-4 2,0-4-3,0-2 0,0-4 5,-3-2-10,6-7 5,-5-6-100,1-9-66,-1-9-77</inkml:trace>
  <inkml:trace contextRef="#ctx0" brushRef="#br0" timeOffset="43227.6769">12263 8221 168,'0'0'75,"0"0"-57,0 0-18,0 0-9,0 0 9,0 93 29,0-40-12,-1 6 13,1-2 2,0 1-22,0-8 11,15-3-18,4-4-1,8-7 10,4-7-1,4-8-11,2-9 0,5-9 0,-2-3 66,8-3-57,0-18 16,1-9-9,-3-5-4,-1-6-12,-11-2 0,-10-4 2,-12 2-9,-9 3 7,-3 1 0,0 8-10,0 6-10,-9 4-33,-4 7-173</inkml:trace>
  <inkml:trace contextRef="#ctx0" brushRef="#br0" timeOffset="43628.7716">12526 8344 173,'0'0'46,"0"0"31,0 0-56,0 0-12,0 0-18,3 89 19,-3-37 12,0 2 27,0 1-40,0-4 39,0-2-35,0-3 4,-3-4-4,1-4-10,2-6-3,0-4 0,0-6 7,0-5-24,0-5-22,0-6-70,2-6-64</inkml:trace>
  <inkml:trace contextRef="#ctx0" brushRef="#br0" timeOffset="44214.6674">12945 8351 318,'0'0'72,"0"0"-43,0 0-29,0 0-15,0 0 8,0 0 6,46 29 1,-14-10 6,2 1 0,3 0-6,2-1 2,-3 2 15,-3-3 4,-5 0-21,-8-2 4,-1-3-3,-7-1 1,0-1-2,-3-4 0,-5-1 6,1-1-11,-4 1 5,1-2 0,-2 4-1,0 5 5,0 5-4,-8 3 1,-11 7 18,-7 3 2,-7 1 6,-5-1-16,1 4 26,-4-2-33,-3 0-4,5 2 0,1-4 7,5-2-19,10-5-26,9-6-91,7-6-78</inkml:trace>
  <inkml:trace contextRef="#ctx0" brushRef="#br0" timeOffset="44731.6242">14068 8585 327,'0'0'149,"0"0"-72,0 0-35,0 0-38,0 0-7,0 0 3,87-17 0,-63 17-17,-2 0-1,-4 0-71,-7 9-30,-11 5-159</inkml:trace>
  <inkml:trace contextRef="#ctx0" brushRef="#br0" timeOffset="44916.5413">14039 8794 132,'0'0'172,"0"0"-149,0 0-19,0 0 18,92-27-13,-57 14-3,0 3-10,1 1 4,-4 2-51,2 1-44,-3 1-107</inkml:trace>
  <inkml:trace contextRef="#ctx0" brushRef="#br0" timeOffset="45988.3007">15854 7713 280,'0'0'40,"0"0"-23,0 0-12,0 0-1,0 0-4,-94-13 0,69 13 1,4 0-6,3 0 7,5 0-2,2 0 16,2 0-6,-1-2-10,3 2 0,-3 0-4,2 0-5,0 0 9,-1 0 0,3 0 0,-2 3 0,3 3-2,2 1 2,1 4-15,1 3 3,-1 5 12,2 5 0,-1 11 0,-2 9 21,1 11-21,-1 8 23,3 7-13,0 2 11,0 1-15,3 7-5,3 5 18,0 2-12,-6 2-7,2 1 0,-2 3 10,0 4-11,0 2 2,0 4 40,3 2-10,0 2-23,1 0-8,-4-2 0,0-1 10,-9-5 10,-9 1-7,-4-6-2,0-2 26,2 1-22,-1-1-4,5 3-11,1 2 14,-1-4-14,2-6 0,-2-6 1,2-6 18,1-5-7,0-4-12,3-1 0,3-8 12,4-6-18,0-9 7,2-7-1,1-8 0,0-7 6,0-7-6,4-2 0,3-7 5,6-1-9,0-3 4,9 0 0,5-3 12,8-9-12,5-3 0,2 2-4,3-3-58,2 3 41,-2 0-65,-5-3-94,-9-2-98</inkml:trace>
  <inkml:trace contextRef="#ctx0" brushRef="#br0" timeOffset="47191.1982">16796 7894 122,'0'0'71,"0"0"-40,0 0 6,0 0 47,0 0-52,0 0 43,-69-80-49,54 74-12,-3 1 6,-1 5-18,-5 0-2,-4 11 0,-8 12 1,0 8-5,4 2 4,9 6 0,5 0-18,10-1 18,8 0 0,0-6-2,10-4-3,15-4 2,5-6 3,4-3 0,0-7 3,-1-7-3,-1-1 0,-1-5 0,0-17-27,-1-6 22,-5-4 3,-4-3 2,-9 2 0,-6 6 0,-4 3 0,-2 10 48,0 8 3,0 5 12,0 1-36,0 0-11,0 0-32,-3 17 12,3 4 4,0 3-8,7-2 10,13-1-5,2-1 3,3-2-20,-2 0-9,4-4-78,-1-2-101</inkml:trace>
  <inkml:trace contextRef="#ctx0" brushRef="#br0" timeOffset="48078.015">16544 8800 131,'0'0'83,"0"0"-65,0 0-18,0 0 0,0 0 68,0 0 7,-11 101 19,4-62-45,0 1-48,0 1 34,-2-3-34,3-4 13,-1-2 14,1-5-21,3-5-7,0 1 0,2-5 4,1-6-5,0-1 1,0-6 0,0-4 0,0-1 7,0 0-7,0-3 6,6-20 4,5-8-9,4-7-1,0 2 0,-3 7-24,-3 8 21,-3 8 3,0 5 0,-3 4 9,3 4-20,2 0 11,8 2 0,2 11-14,3 2 16,1 0-2,-2 1 0,-1 1 3,-4-2-7,-3 0 4,-8 2 0,-4 0-8,0 1 10,-6 4-2,-15-3 0,-5-2 20,-3-2-22,-4-4 2,1-3 0,-3 0-5,1-2 5,3-2-62,2-2-57,5-2-107</inkml:trace>
  <inkml:trace contextRef="#ctx0" brushRef="#br0" timeOffset="48695.2757">16748 9814 168,'0'0'96,"0"0"-7,0 0-19,0 0 6,0 0-44,0 0-23,-97-36-10,70 52 1,0 9 0,1 2 5,5 1-4,6 3 7,7-3-7,8-1 6,0-4-13,2-4 6,11-2 0,8-3 3,6-5-3,4-7 0,7-2 0,3 0-36,2-1-49,-7-6-86,-12 2-95</inkml:trace>
  <inkml:trace contextRef="#ctx0" brushRef="#br0" timeOffset="49544.218">16766 10558 191,'0'0'132,"0"0"-86,0 0 35,0 0-76,0 0 12,-94-51-24,71 51 7,0 12 0,-1 6 0,2 6 3,3 3-3,3 3 0,4 2 1,5-2-10,5-3 9,2 0 0,0-6-2,5-3 0,7-3-2,5-9 2,0-4 2,4-2 19,1-5-18,-2-16 7,-1-6 13,-2-6-11,-1-9-8,-2-8-2,2-9 4,-1-4-6,-2-2 5,-4 2-3,-1 12 4,-5 13 17,-1 14-21,-2 12 67,0 7-17,0 5 0,0 17-50,-4 22 0,-3 16-16,-2 6 24,5-1-9,4-1 1,0-10-3,2-6-4,9-7 7,8-9 0,2-4-3,4-8-16,8-7-25,6-8-20,4 0-119,8-11-105</inkml:trace>
  <inkml:trace contextRef="#ctx0" brushRef="#br0" timeOffset="50916.7605">17630 7781 219,'0'0'69,"0"0"-59,0 0-3,0 0-7,0 0 3,0 0 34,3-29 15,3 23-3,3 0-28,3 0-10,7 0-14,3-1 3,7-3 0,3 3-1,1-2 3,-1 1-2,-4 4 0,-4 0 6,-8 4-9,1 0 3,-5 0-7,-3 0-6,2 4 13,-4 6 0,0 4-3,-2 1 6,-4 3-9,-1 8 6,0 7 0,0 10-6,0 15 9,0 10-3,0 7 0,-6 3 4,0 0-4,1 5 0,-2 1 0,-3 4-5,-2-1 5,-4 2 0,2 1 0,-2 2 19,4 1-17,4 8 9,-2 3 1,5 2 11,1 2-14,-1-5 7,5-5-1,-1-3-5,-2-4-10,0-6 0,-3-2 2,0-2-2,3-4 0,-2-3 0,4-5 7,1-2 4,0-4-11,0 0 0,0-5 7,0-3 1,0-6-5,0-6-3,-3-7 11,0-7 1,0-4-12,1-9 0,1-5 1,1-5-4,-2-5 3,2-1 0,0 0 9,0 0 8,0 0-17,0 0 9,0 0 4,0 2-11,-2 3-2,2-1 0,-2 3-3,-1 1 9,0-1-6,-3 2 0,3-1 0,-2-1 2,-1 0-1,-1-3-1,-5 2 7,-9-2 4,-10 1-11,-9-3 0,-11-2-27,-1 0 25,-4 0-45,1-5-40,0-7-64,3-2-179</inkml:trace>
  <inkml:trace contextRef="#ctx0" brushRef="#br0" timeOffset="60052.2174">7143 12921 22,'0'0'83,"0"0"66,0 0-56,0 0-11,0 0-31,0 0-25,0 0-4,-6-21-22,7 21 0,16 0-8,11 3 13,15 0-5,10-3 0,8 0 0,2-5 6,-5-1-6,-6 4 0,-10 2-2,-5 0 7,-10 0-10,-8 13-88,-11 2-83,-8 1-34</inkml:trace>
  <inkml:trace contextRef="#ctx0" brushRef="#br0" timeOffset="60368.6566">7456 12969 80,'0'0'162,"0"0"-138,0 0-24,0 0 9,8 98 81,-8-39 26,0 1-77,-8 0-3,1-4-27,2-5 13,2-4-23,3-5 1,0-2 0,0-2 1,0-6 4,0-4-5,0-7 0,0-4-64,9-5-18,0-8-68,3-4-45</inkml:trace>
  <inkml:trace contextRef="#ctx0" brushRef="#br0" timeOffset="61740.8798">7589 13404 164,'0'0'100,"0"0"-98,0 0-4,0 0-5,0 0 7,0 0 10,55 19-3,-37-19 20,2 0-17,2-5-4,0-12 30,2-5-32,-1-7 9,-4-4-13,2-5 8,-6-5-11,-6-3 3,3 1 0,-8 2-12,-1 5 15,-3 8-3,0 6 10,0 9-9,0 8 64,0 3-8,-3 4-28,2 0-28,-2 29-1,0 14 0,-2 14 6,-2 7 11,2 1 16,1-4-14,-1-5-17,1-6 17,2-6-17,2-8-2,-1-8 1,1-7 7,0-7-9,0-9 1,0-1 0,0-4-1,0 0 9,0 0-7,0 0 11,0 0 2,0 0-14,0 0 0,0 0 5,0 0 22,0 0-27,0 0 7,0 0-1,0-2 2,0-7-15,0-6 7,0-2-8,0-4-7,3 2 10,4-1 2,4 5-12,4 4 2,-3 2 12,7 4-10,-5 3-3,0 2 4,1 0-3,-1 5 13,2 8-15,2 4 13,0-1-3,3 2 5,0-1 0,-2-1-10,2 1 11,0-3-1,-3-2 0,1-2 4,0-4-4,-8-1 0,3-5 1,-6 0-2,0 0 4,-4 0-3,-1-2 16,0-11-7,-1-5-13,-2-3 4,3-4-15,-3 0-1,0 1 15,0 3-19,0 6 10,0 4-19,0 5 24,0 6 5,0 0-9,0 9 8,-5 17-30,1 4 31,1 1-4,3 0 10,0-6-6,3-4 0,10-7-4,2-5-3,3-6 10,0-3-3,4 0 9,4-17 3,0-5-13,3-5 1,-5-2-7,1 3 2,-7 5 10,-6 8-3,-4 5 51,-4 5-24,2 3-13,-2 0-16,5 0-15,2 14 7,1 4 8,-3 5 0,-3-2-3,-3 1 9,-3-1-6,0-3 0,0-2 5,0-6 8,0-4-13,0-4 0,0-2 9,0 0 10,7-4-19,2-17 15,6-6-8,4-3-14,1 4-1,-5 5 8,-1 6 28,-3 8-25,1 6 10,3 1-13,0 1-7,3 16-2,-5 4 11,0 0-2,-2 1 1,-2-1 9,1-3-12,-2 0 2,-1-5 0,2-3-12,-1-6-13,1 0-29,0-4-65,2 0-185</inkml:trace>
  <inkml:trace contextRef="#ctx0" brushRef="#br0" timeOffset="62842.8457">10442 12781 172,'0'0'53,"0"0"15,0 0 10,0 0-78,0 0-6,0 0 6,1 110 3,2-43 94,3 4-42,0 3-34,0 0 23,-3-2-41,0-4-1,3-6 1,0-5 5,1-9-8,-1-6 0,2-6-12,-1-7 2,5-8-31,5-9-58,5-7-45,3-5-127</inkml:trace>
  <inkml:trace contextRef="#ctx0" brushRef="#br0" timeOffset="63329.5835">10961 12841 114,'0'0'124,"0"0"-47,0 0-4,0 0-73,0 0-6,-18 94 6,12-37 31,6 1 10,0 1-22,5-3-9,17-3-10,3-5 0,5-8 2,4-5 0,2-8-2,3-8 0,4-5 32,-1-10-24,0-4 39,-1 0-42,-3-10 5,-5-9 10,-5-7-19,-3-5 7,-1-9 16,-6-5-8,-2-5-23,-5-1 7,-5 2 0,-4 0 2,-2 7-2,0 12 0,0 7-4,0 10-16,0 8-14,0 5-76,-2 0-153</inkml:trace>
  <inkml:trace contextRef="#ctx0" brushRef="#br0" timeOffset="63761.6943">11158 13007 62,'0'0'44,"0"0"-21,0 0-4,0 0-1,0 0-18,0 0 0,40 41 56,-37 6 18,-3 11 26,0 2-30,0 0-31,0 1-3,0-8-25,0-3-11,0-5 0,3-7 6,3-6-11,0-5 5,-3-5 0,0-7-4,-1-4 4,2-5-63,0-6-95,1-3-75</inkml:trace>
  <inkml:trace contextRef="#ctx0" brushRef="#br0" timeOffset="64459.137">11652 12965 111,'0'0'121,"0"0"-35,0 0-39,0 0-47,0 0-10,0 0 4,24 9 4,-4 3 2,6 3 12,3 1-2,6 2-5,-4 0-3,-1 0 5,-3 1-11,-5 0 4,2 1 0,0 1 3,1-2-3,-5 1 0,2-1 0,-8-2 6,-3 0-10,-4-4 4,-6 2 0,-1-1-1,0 2 6,0 4-1,-12-1 6,-7 4 4,-7-1 2,-2 1-5,-5 2-6,-1-2 22,-2 0-13,3 1 4,6-3-4,4 0-7,4 0-11,6-1 4,3 0-23,5-6-18,5-2-125,0-7-92</inkml:trace>
  <inkml:trace contextRef="#ctx0" brushRef="#br0" timeOffset="65533.9575">12864 13141 19,'0'0'57,"0"0"-19,0 0-5,0 0-4,0 0-27,0 0 18,5 73-7,1-68-7,3-3 40,7-2 18,5 0 6,3-7-31,5-7-27,-4-3-14,-1-1 2,-8 3 0,-4 3-3,-4 1 3,-5 2 0,-2 3 0,1 2 9,-2 2-11,0 2 2,0 0-15,0 0 4,0 15 2,-3 8 9,-5 5-1,2 1 6,4-1-5,1 0 0,1-6 2,0-3-7,0-5 5,0-3 0,6-4-1,3-3 6,6-4-5,6 0 0,6-13 16,3-8-32,-1-4 15,-6-1 1,-7 1-2,-3 2 5,-5 5-3,-3 6 0,-2 6 12,-3 5 25,0 1 7,1 0-42,5 0-4,6 5-18,0 6 20,4 4-4,1-3 14,-1 3-13,6-1 3,-4 0 0,3 0 19,-4 1-12,-3-1-7,-4-1 0,-7 2 5,-3 2-5,0 0 2,-19 2 1,-4-2 21,-4-4-22,0 1-4,0-7-3,-1-2-136,7-5-116</inkml:trace>
  <inkml:trace contextRef="#ctx0" brushRef="#br0" timeOffset="65750.1342">13126 12937 359,'0'0'4,"0"0"-8,0 0-78,0 0-84</inkml:trace>
  <inkml:trace contextRef="#ctx0" brushRef="#br0" timeOffset="69560.324">15569 12846 166,'0'0'95,"0"0"-56,0 0 16,0 0 5,0 0-49,0 0 33,0 0-9,-4-72-27,-3 58 26,-4 0-29,-1 1 3,-1 1 11,-5 1-9,3 0-10,-3 1 0,1 3 1,1 2-10,1 4 11,0-1-2,5 2 0,-1 0-2,1 0-5,0 16 6,0 2 1,0 10-8,6 5 8,2 6 0,2 7-9,3 1 9,16 2-3,7-4 2,4-3 1,1-3-4,2-4 4,1-2 0,-4-3-2,-2-1 9,-6-4-11,-6-1 4,-10-3 0,-6-1-3,0-4 8,-14 1-5,-10-4 5,-4-2 8,-2-2-13,0-3 0,-1-5 5,1-1 1,-3 0-3,2 0-3,0-10 0,2-4-22,4 1 6,4 1-36,2 1-45,1 3-62</inkml:trace>
  <inkml:trace contextRef="#ctx0" brushRef="#br0" timeOffset="70230.5071">15962 12727 148,'0'0'115,"0"0"7,0 0-28,0 0-65,0 0-29,0 0-15,1 58 15,-2-6 28,-4 4-28,1 1 47,-1-8-45,4-3 3,-1-6 5,2-5-5,0-4-5,0 0 0,-1-6-8,1-3 6,-2-5-50,2-6-68,0-8-64</inkml:trace>
  <inkml:trace contextRef="#ctx0" brushRef="#br0" timeOffset="70531.3153">16008 12690 114,'0'0'100,"0"0"-35,63-96-7,-38 72-25,-1 3 4,0 7 11,0 3-37,1 3 6,0 4-17,0 4 6,-2 0-10,-2 0 6,-4 9-2,-4 7 0,-3 7-63,0 0 23,-5 2-30,-5 0-39,0 1-11</inkml:trace>
  <inkml:trace contextRef="#ctx0" brushRef="#br0" timeOffset="70778.7487">16020 12904 17,'0'0'49,"0"0"-9,0 0-9,0 0 17,0 0-36,0 0 57,31 12 5,-4-7-31,5-1 1,0 1-41,1 2 1,-4 4-4,-7 4-15,-10 5-61,-11 2-59,-1 4-73</inkml:trace>
  <inkml:trace contextRef="#ctx0" brushRef="#br0" timeOffset="70979.2882">15923 13326 49,'0'0'37,"0"0"110,0 0-28,103-15-58,-63 2 9,-6-1-35,-1 2-25,-7 3-12,-5 4 2,-2 2-38,-1 3-20,-2 0-118,1 0-75</inkml:trace>
  <inkml:trace contextRef="#ctx0" brushRef="#br0" timeOffset="71596.5183">16648 12646 275,'0'0'91,"0"0"6,0 0-97,0 0-18,0 0 10,0 117 16,0-61 26,-9-2-19,3-2-10,0-2 11,3-5-9,0-2-7,2-4 0,-1-2 0,-2-1-20,3-1-2,-3-2 3,1-6-1,3-7-136,0-10-20</inkml:trace>
  <inkml:trace contextRef="#ctx0" brushRef="#br0" timeOffset="71912.9641">16636 12721 168,'0'0'64,"0"0"-3,49-78-46,-17 57-14,8 3 10,1 8-6,-3 9-5,-7 1 0,-9 8 14,-5 14-14,-8 6 4,-3 6 9,-3 5 18,-3 0-30,0 0 5,-12-3 2,-6-4 5,-4-7-14,-2-4 1,-4-4 0,-4-5 12,1-3-12,-2-3-11,6-1-7,2-4-97,7-1-82</inkml:trace>
  <inkml:trace contextRef="#ctx0" brushRef="#br0" timeOffset="72499.0364">17270 12688 264,'0'0'87,"0"0"-22,0 0 19,0 0-84,0 0-5,0 0-9,-19 100 28,1-42 5,-4-4-4,1-1-13,1-5 29,1-3-31,3-6 0,4-3 5,4-4-4,5-5-2,0-3-32,0-6-46,3-8 48,0-8-116,0-2-44</inkml:trace>
  <inkml:trace contextRef="#ctx0" brushRef="#br0" timeOffset="72784.2311">17328 12596 114,'0'0'147,"0"0"-32,0 0-76,0 0 18,0 0-57,90-15 4,-75 59 15,0 10 15,-11 9 6,-2 6-21,-2-4 1,0-4-20,0-10 0,-3-8 1,-3-7 0,3-4 4,3-4-5,0-5 2,0-2 5,0-6-9,0-6 2,0-4-107,-1-5-80,-1-4-111</inkml:trace>
  <inkml:trace contextRef="#ctx0" brushRef="#br0" timeOffset="72953.5269">17267 13023 180,'0'0'62,"0"0"36,0 0-96,0 0 0,0 0-3,96-39 1,-67 36-5,1 1-53,-3 1-115</inkml:trace>
  <inkml:trace contextRef="#ctx0" brushRef="#br0" timeOffset="73385.8627">17860 12635 161,'0'0'32,"0"0"74,0 0-82,0 0-24,0 0 0,-11 110 1,-2-44 76,-1-1-56,4-5 4,2-8-19,4-8 4,-1-6-10,4-5 0,-2-7 2,1-5-1,-1-6 0,3-6-2,-2-4-16,2-5-89,0 0-7,0-10-64</inkml:trace>
  <inkml:trace contextRef="#ctx0" brushRef="#br0" timeOffset="73840.1106">17850 12525 298,'0'0'145,"0"0"-52,0 0-87,0 0-4,111-58-4,-75 58 2,1 7-4,-6 15 0,-5 9-3,-7 3-6,-13 4 17,-6 3-4,-18 2 9,-23 4 0,-6-3-18,-2-4-7,12-8-19,5-13 22,12-5 13,9-8 0,5-1 0,3-4 5,3 1-10,0 0-2,0 6-9,3 4 8,12 2 8,6 2 0,4-1 34,5 0-28,0 0 13,1 0-19,-4 2 4,-4 1 3,-3 0-4,-7 3 0,0 0-3,-4 0 7,-5-1-8,1-4 1,-5-1-23,0 0 13,4-4-47,-1-2-71,0-8-50</inkml:trace>
  <inkml:trace contextRef="#ctx0" brushRef="#br0" timeOffset="74388.4057">18506 12629 120,'0'0'102,"0"0"27,0 0 2,0 0-47,0 0-70,0 0-27,3 14 13,-14 28 0,-5 9 1,-1 5 7,-1 2-8,2-5 0,0-3 11,1-5-16,1-5 5,1-5 0,2-6 5,4-5-5,1-7 0,3-7-19,3-6-76,0-4 48,0 0-72,0-13 32,10-16-69</inkml:trace>
  <inkml:trace contextRef="#ctx0" brushRef="#br0" timeOffset="74657.9722">18512 12620 67,'0'0'117,"0"0"58,28-80-98,-19 68 9,6 5-60,6 7-19,6 0-8,3 24 7,-2 10-6,-4 9 34,-7 6-28,-5 4 16,-6 1-22,-2 2 8,-4-5 3,0-4-7,0-8-4,-2-5 4,-3-4 11,1-4-19,-1-6 4,1-4 0,-3-2-11,2-5-21,-2-5-44,-1-4-58,-2 0-148</inkml:trace>
  <inkml:trace contextRef="#ctx0" brushRef="#br0" timeOffset="74842.8861">18476 12888 3,'0'0'382,"0"0"-320,0 0-62,0 0-2,80-14 2,-44 14-11,-2 0 9,-4 0-54,-5 0-34,-8 0-45</inkml:trace>
  <inkml:trace contextRef="#ctx0" brushRef="#br0" timeOffset="76964.0797">19061 12553 142,'0'0'137,"0"0"-84,0 0-16,0 0-37,0 0 0,0 0-7,0 40 19,0-1 9,-5 11 38,-5 2-30,-1 7 28,1-2-43,0-4-13,3-5 9,3-7-3,1-6-7,0-6 0,0-1-23,1-7 20,1-6-48,1-5 21,0-8-67,0-2-77,6-2 4</inkml:trace>
  <inkml:trace contextRef="#ctx0" brushRef="#br0" timeOffset="77681.501">19076 12606 54,'0'0'59,"0"0"-10,0 0 30,0 0-47,0 0 27,0 0-13,14-69-39,-8 54 31,2 3-22,4 0 0,1-1 23,2 0-27,0 3-12,3-1 19,3 7-5,1 4-7,2 0-7,-2 6 0,-7 18-11,-5 9 12,-10 8-1,0 2 5,-11 0 12,-13-1-19,-4-3 2,-2-3 0,4-6-7,3-4 11,2-5-4,4-6 0,4-3 10,4-8-18,4-3 8,4-1 0,1 0 18,0-8-18,0-9-7,10 2 1,6 5-19,3 7 21,-2 3 0,-1 1-10,0 22 12,-3 6-9,2 5 11,-3-1 0,-3-2 6,-4-3-7,-1-3 1,-4-1 0,0-4 0,0-2 0,-4-2 0,-10 0 3,-2-3 8,-2-4-10,-1-1 0,-1-5 4,-1-1 18,2-2-23,1 0 7,0-7-7,1-6 0,3-4-12,5 1-37,7 0-5,2 3-53,0 1-91</inkml:trace>
  <inkml:trace contextRef="#ctx0" brushRef="#br0" timeOffset="78245.3787">19717 12525 214,'0'0'14,"0"0"82,0 0-50,0 0-39,0 0 8,0 0-15,6-3 0,-6 30 0,0 11 3,-1 7 36,-10 5 2,-3 4-17,1 0 31,3-3-47,1-2-4,0-9 7,4-7 5,2-7-16,3-8 0,0-3 6,3-5 25,17-2-23,9-3 35,13-5 5,11 0-33,5-7-15,4-9 0,-2-2-35,-6 2 16,-11 6-46,-15 4-16,-11 6-4,-9 0-149</inkml:trace>
  <inkml:trace contextRef="#ctx0" brushRef="#br0" timeOffset="78622.7516">20287 12539 36,'0'0'93,"0"0"15,0 0-60,0 0-39,0 0-5,0 0-2,-9 105 89,5-57-39,-2 6-23,0 2-7,0-3-21,-2-2-1,2-7 0,2-4 13,1-7-16,0-4 3,1-4 0,2-3 1,0-6-1,0-5-45,0-10-108,6-1-114</inkml:trace>
  <inkml:trace contextRef="#ctx0" brushRef="#br0" timeOffset="78884.6894">20300 12512 258,'0'0'27,"0"0"41,0 0-61,0 0 21,0 0 16,69-80-41,-42 72 10,3 2 8,-2 3-18,-3 3 14,-4 0-17,-7 0 0,0 6 0,-1 6-50,-4 4-31,-3 0-78,-6 0-2</inkml:trace>
  <inkml:trace contextRef="#ctx0" brushRef="#br0" timeOffset="79100.8491">20291 12674 23,'0'0'31,"0"0"49,0 0-28,0 0-14,0 0 64,0 0-83,84-6-5,-58 3-14,-1 3 10,-1 0-16,-5 0 6,-9 6-20,-2 11-48,-6 2-70</inkml:trace>
  <inkml:trace contextRef="#ctx0" brushRef="#br0" timeOffset="79354.7775">20299 13043 7,'0'0'49,"0"0"23,0 0-3,0 0 48,0 0-16,0 0-28,63 0-7,-40 0-55,3-5-10,-7 1-1,4 2 1,2 2-19,2 0 1,4 0-39,0 0-16,-1 5-27,-3 1-109</inkml:trace>
  <inkml:trace contextRef="#ctx0" brushRef="#br0" timeOffset="88712.663">22284 12704 81,'0'0'148,"0"0"-84,0 0-32,0 0-26,0 0-6,0 0-3,0 0-8,0 0 11,4 9-3,2-1 10,0-4-7,1 1 3,0-1 5,-1 0-8,5-4 10,5 0-9,4 0 47,2-2-39,0-6-8,-3-2 6,-5 0 5,-5 1-12,-1-7 0,2 5 3,-5 0-7,1 1 5,-2 2-1,-2 0 3,1 2 2,-3 0-5,0 5 0,0-2 0,0 3 13,0 0-5,0 0-2,0 0-6,0 0-9,0 0 5,0 6-3,0 4 7,0 2-6,0-1 7,0 0-1,0 2 0,0-1 3,0-2-3,3 3 0,2-5 0,1 0-4,-1-2 4,3-5 0,1 1 6,2-2 6,1 0-12,0 0 0,-3 0 12,-1 0-3,-1-3-9,3-3 2,-1-5 11,2 2-1,2-3-12,-2-3 0,-1 1 23,2 3-23,-4-2 1,-2 3 0,-3 1 53,-2 2-46,2 0 4,-3 1-12,1 2 19,1 0-21,-1-3 2,1 3 0,1-1 11,-2 3-6,1 0-5,-1-1 0,-1 3 14,0 0-10,0 0-4,0 0 3,0 0-6,0 0 3,0-2 0,0 1-1,0-2 19,0-2-22,0-1 4,2-4 0,-1-1-2,3-1 6,0-3-4,-1-2 0,3-2 3,-2-2-9,1 0 6,-1-2 0,-1 1 0,0 2 0,-1 1 0,-2 2-1,0 3 11,0 2-14,0 3 4,0 4 0,0 0 10,0 2-3,0 1-7,0 2 0,0 0 13,0 0-20,0 0 7,0 8-4,-2 17-14,-5 15 11,-4 8 7,0 9 0,0 3 6,0 6-12,1 7 6,0 8 0,0 5 13,0 0 2,1-1-9,0-7 6,2-5 1,4-5-14,0-8 1,3-8 0,0-8-4,0-9 9,6-8-5,3-9 0,-5-9 6,1-6-13,-1-3 11,9-6-4,4-20 31,5-10-31,1-4 0,-7-1 0,-5-1-15,-5-1 13,-5 6 0,-1 1 2,0 6 0,-10 1 4,-5 2-4,0 2 0,3 2 0,1 5-3,4 4 3,4 2 0,3 5-10,0-2 10,6-2 0,9 4-5,7-3 3,3 2-3,4 0 5,1 1 0,-2-3-5,-2 3 5,-4-4 0,-5-1-1,0-3 12,3-6-11,-2-7 0,1-4 0,2-6-4,-5 1 9,-1-2-5,-4-3 0,-1-1 4,-1 3-7,-5 2 3,1 7 0,-2 5 2,0 8-1,0 4-1,-1 7 12,-2 2-1,0 2-8,0 3-3,0 0-9,1 0-9,1 26 10,-1 21 8,-1 20-4,0 16 20,0 12-16,-4 0 0,-6-2 4,3-6 14,1-10-17,3-8 4,0-7 0,-1-10 8,-1-8-13,1-11 0,-1-10 0,-1-10 1,3-6 5,2-7-6,-4 0 35,-1-14-35,-3-13 0,-2-6-17,3-5 17,2 1-12,1-1 14,2 5-2,3 1 1,0 1 9,23-1-19,20-4 9,17-2-45,15-4 19,6-3-47,2 5-15,-6 3-58,-13 10-48,-16 11 19</inkml:trace>
  <inkml:trace contextRef="#ctx0" brushRef="#br0" timeOffset="89182.7737">22641 12351 493,'0'0'70,"0"0"-24,0 0-39,0 0 22,0 0-29,0 0-30,-81-59-80,79 59-272</inkml:trace>
  <inkml:trace contextRef="#ctx0" brushRef="#br0" timeOffset="94917.0989">15402 15000 137,'0'0'74,"0"0"13,0 0-15,0 0 17,0 0-39,0 0-12,5-89-23,-16 74 2,-1 0-21,-1 1 4,-1 2 0,-2 2 10,0 2-7,-5 3-3,0 4 0,-6 1 1,-1 0-3,-1 12 1,-1 11 1,1 5-7,0 10 7,2 4 0,5 3-3,6 0 9,2-1-9,10-3 3,4-5-5,0-5-6,9-2 11,7-8 0,2-6-4,3-10 10,3-5-6,4-6 0,5-19 2,0-8 7,0-6-9,-7-2 0,-3 4 5,-8 3 6,-6 2-11,0 8 0,-6 6 4,-2 5 46,-1 9-30,0 4 14,0 0-31,0 7-3,0 16-4,0 4 2,2 3 2,4-2-9,4-3 9,6 1 0,5-2-2,5-5-33,12-4 6,9-7-35,3-5-109,0-3-98</inkml:trace>
  <inkml:trace contextRef="#ctx0" brushRef="#br0" timeOffset="95587.7585">16171 14911 157,'0'0'87,"0"0"-46,0 0-34,0 0 18,-82-20-25,59 20 3,1 0 23,-5 9-3,-4 15 12,-1 8-13,3 4-14,3 2 40,10-4-48,7-2 0,8-3 1,1-2 1,0-6-2,13-5 0,3-4 6,2-5-6,6-7 0,-3 0 1,1-2 20,4-13-10,-6-5-11,3-2 0,-1-4 11,-1-2-17,-4-4 6,-1-3 0,-7 1 12,-5-4-1,0-2-11,-4-6 0,0-3 24,0-4-26,0 0 2,0 4 0,0 5 30,0 12-13,0 11 24,0 11-1,0 8-30,-4 2 3,0 17-13,-4 28 0,-1 16-21,-1 10 21,6 0 0,4-6 0,0-7 11,16-5-14,3-5 3,5-5 0,3-4-1,4-5 1,1-4-14,1-10-20,-4-6-73,0-10-15,-3-4-119</inkml:trace>
  <inkml:trace contextRef="#ctx0" brushRef="#br0" timeOffset="95904.2393">16639 14801 242,'0'0'110,"0"0"-98,0 0-12,0 0-1,0 0-3,0 0 4,20 6 49,3-5-37,7 2 0,4 0-11,1 1 9,-1 2-20,-2-1-8,-6 3-63,-9 0-64</inkml:trace>
  <inkml:trace contextRef="#ctx0" brushRef="#br0" timeOffset="96136.0221">16696 15025 186,'0'0'71,"0"0"2,0 0-12,0 0 11,0 0-23,0 0-20,97-25-2,-61 16-23,-1 4-4,-6 2 0,-10 2-23,-3 1-32,-6 0-69,-1 0-139</inkml:trace>
  <inkml:trace contextRef="#ctx0" brushRef="#br0" timeOffset="97007.1927">17361 14560 92,'0'0'3,"0"0"83,0 0-20,6-77 12,-6 71 11,0 5-3,0 1-17,0 0-51,0 7-18,0 24-11,0 14 4,0 10 7,0 4 1,0 0 2,0-5-3,0 0 0,3-3 8,-1 0-10,-2-4 2,1-5 0,-1-4 2,0-7-2,0-5 0,0-6 4,0-8 3,0-6-7,0-3 0,0-3 0,0 0 9,0-3-1,0-17 7,0-11-15,6-8-13,3-7-1,0-2-7,-1 1 1,1 8 11,1 9 9,-4 12 0,0 9 20,-1 8-8,3 1-24,4 0 12,9 16-2,2 7-3,2 4 5,-1 0 0,-4 3-2,-4-2 6,-6 0-7,-6-1 3,-4-5 0,0-1-3,-10-1 6,-11-4-3,-7-2 11,-8-2-1,-3-3-10,-3-5 0,3 0 6,1-4-9,7 0 3,9 0-13,8 0-6,12-9-110,2-5-121</inkml:trace>
  <inkml:trace contextRef="#ctx0" brushRef="#br0" timeOffset="97523.8401">18128 14891 120,'0'0'166,"0"0"-76,0 0 19,0 0-102,0 0 16,0 0-23,-57-48 9,29 48-9,-8 9 3,-4 17 14,-2 7 32,3 7-43,6 4 15,8-3-21,11-2 24,6-3-34,8-6 10,1-1 0,22-7 4,8-4-1,11-7-3,9-11 0,10 0 2,4-5-13,-2-8-66,-9-2-172</inkml:trace>
  <inkml:trace contextRef="#ctx0" brushRef="#br0" timeOffset="97793.4132">18488 15131 607,'0'0'60,"0"0"-46,0 0-28,0 0 2,0 0-129,0 0 37,-2 11-144</inkml:trace>
  <inkml:trace contextRef="#ctx0" brushRef="#br0" timeOffset="100084.0845">14640 14372 14,'0'0'17,"0"0"8,0 0-7,0 0-17,0 0 22,0 0-15,0 0-7,57-36 48,-57 36-6,0 0-10,0 0 1,0 18-18,0 19 14,0 21 59,0 15-63,0 12 34,0 5-1,0 3-19,-3-4 5,-2-3-33,-2-2 10,2-4-22,-2 0 7,2-2 1,4-5-8,-1-7 0,2-11 2,0-8 8,0-8-12,0-9 2,0-10-5,0-10-13,0-6-1,0-4-23,6-2 17,3-18-126,2-6-169</inkml:trace>
  <inkml:trace contextRef="#ctx0" brushRef="#br0" timeOffset="101418.9197">14714 14390 70,'0'0'72,"0"0"-55,0 0 5,0 0-15,96-34 9,-60 23 22,1-1-11,5 3 44,0 3-47,3 0-19,5 4 5,8 1-2,10-1-8,12 2 0,11 0 9,15-1-13,16-2 4,8-2 0,9 1 2,-3-2 0,1 3-2,0 1 0,-5 2 4,-4 0-9,-3 3 5,-1 8 0,0 1 1,3-1-1,1-3 0,2 3-2,0-1 10,-1-2-16,-15 1 8,-10-3 0,-20 2 3,-16 0 1,-15 2-4,-15-3 0,-14-1 1,-6 0-8,-12-4 7,-1-2 0,-4 1 25,-1-1-21,2 0 90,-2 0-12,1 0-67,2-1-10,-2-4-5,2 2 0,-1 0 2,-1-1-1,1 2-1,1-2 0,0 1 8,1-1-15,3 0 7,12 0 0,8-1-10,8-3 13,7 0-3,-5 0 0,-4 0 4,-10 3-11,-5 0 7,-5 2 0,-4 1 0,-3 1 2,1-1-2,0 1 0,3-2 4,0 1-11,2 1 7,2 0 0,-1-1-3,2 2 7,-3-2-4,1 1 0,-1 1 4,-1-2-8,-1 1 4,-4-1 0,-3 2-1,-1 0 4,-1 0-3,-1 0 0,0 0-1,0 0-5,0 0 6,0 0-1,0 14-11,0 5 16,0 4-4,-3 4 0,-5 3 9,-2 6-12,1 5 3,-1 2 0,0 6-3,-1 4 11,-1 0-8,-1 3 23,-1 3-9,-2-2-11,1 2-3,2-1 5,2 0 1,5 0-3,6 3-3,0-1 0,0-1 5,0-5-5,0-7 0,0-7 1,0-4-6,1-6 5,1-4 0,1-6 1,-2-4 9,1-6-15,-1-3 5,-1-4-30,0-3 8,0 0-22,0-3-20,2-8-140,-2-1-45</inkml:trace>
  <inkml:trace contextRef="#ctx0" brushRef="#br0" timeOffset="102822.6902">14539 15761 34,'0'0'10,"0"0"3,0 0 12,0 0-22,0 0 16,0 0 12,107-19-10,-76 17 40,6 2-26,7 0-2,3 0 13,6 0-28,7 0 1,4 0-19,4 0 8,2 0-10,4 0 4,1 0-1,2 0 37,0 0-26,3 0-7,7 0-5,6 0 3,2 0-5,4-4 2,-4-2 0,-2 1-1,-4 2 5,-7 1-4,-1 2 0,0 0 1,2 0-4,4 0 3,7 0 0,9-3 1,2 1 1,5-1-2,0-2 0,-4 0 3,-1 1-7,-4 0 4,-6-1 0,-7 2 3,-5 0-2,-6 0-1,-8 1 0,-8 1 2,-8-1-5,-7 1 3,-8 1 0,-7 0-2,-4 0 8,-6 0-6,-2 0 0,-1 0 12,0 0 8,1-1-9,5-2-5,0-1 9,0 1-8,1 0-7,-2 0 0,-4 2 7,1-1 8,-1 2-5,-1-1-9,0 0 5,-3 1 0,-1 0-6,-4 0 0,-6 0-32,-1 0 30,-1 0-24,-2 0 0,0 0 26,0 0-45,0 0 4,0 2 7,0-2-121,-6 0-43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30:09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20979 399,'0'24,"0"0,0-1,0 1,0-1,0 1,0 23,0 0,0 0,-24 0,24 0,0 0,0 23,0 1,24-24,-24 0,0 0,0 0,0-23,0-1</inkml:trace>
  <inkml:trace contextRef="#ctx0" brushRef="#br0" timeOffset="454.3893">21449 517,'0'-23,"0"46,-24-46,24-1,-23 48,-1-24,24 23,-47 1,24 23,-24 0,47-24,0 24,-24 0,24 0,0-23,0 23,24 0,-24-24,47 1,-24-1,24 1,-23-24,-1 23,24-23,-23-23,23-1,0 1,-47-1,24-23,-1 24,-23-1,0-23,0 24,0-1,-23 1,23-24,-24 23,24 1,0-1,-24 1,24-1,-23 24,23-23</inkml:trace>
  <inkml:trace contextRef="#ctx0" brushRef="#br0" timeOffset="918.0051">22084 517,'0'-23,"0"46,-24-70,1 47,23-23,-24-1,1 24,-1 24,1-1,-1-23,1 47,-1-23,24 23,-23 0,-1 0,24 0,0 0,0-24,24 24,-1 0,1-23,-1 23,1-47,23 23,0 1,0-24,-24 0,24 0,0-24,1 1,-1-1,-24 1,1-24,23 0,-47 23,0-23,0 0,0 0,-24 0,1 24,-1-24,1 23,-1 1,1-1,-25 24,25 0</inkml:trace>
  <inkml:trace contextRef="#ctx0" brushRef="#br0" timeOffset="1403.7405">22578 352,'0'0,"-24"0,48 0,-24 24,23-24,-23 23,24 1,-1 0,1-1,23-23,-24 24,1 23,23-47,0 23,-23 24,23-23,-24-24,24 47,0-24,-23 1,-1-1,-23 1,24-1,-1 1,-23 23,-23-24,-1 24,1 0,-1 0,-23-23,0 23,0 0,0-23,0-1,0 1</inkml:trace>
  <inkml:trace contextRef="#ctx0" brushRef="#br0" timeOffset="1974.1248">24106 399,'0'0,"24"0,-48 0,24 24,-47 0,24-1,-24 24,0-23,0 23,23-24,-23 24,0-23,24 23,-24-47,47 23,-47 1,47-1,-24 1,1-24,23 23,0 1,0-1,23 1,1-24,-24 23,47-23,-24 24,24-1,-23 1,-1-1,24 1,0 0,-23-1,23 1,0-1,0 1,0-1,0 1,0-1,0 1,0-24,24 23</inkml:trace>
  <inkml:trace contextRef="#ctx0" brushRef="#br0" timeOffset="2390.838">24741 635,'-23'-24,"46"48,-70-71,24 47,-1 0,1 23,-1 1,1-24,-1 47,-23 0,24-24,-1 24,1 24,23-48,0 24,0 0,0 0,23-23,1 0,-1-1,24 1,-23-24,23 0,0 0,-24-24,1 24,-1-23,1-1,0 0,-24-23,23 24,-23-24,0 0,-23 0,23 23,-24-23,24 24,0-24,-47 23,47 1,-24-1</inkml:trace>
  <inkml:trace contextRef="#ctx0" brushRef="#br0" timeOffset="2776.2927">25071 399,'0'0,"0"-23,-24 23,24 23,0 1,0 0,0-1,0 24,0-23,0 23,-23-24,23 24,0 0,0-23,0 23,0-24,0 1,0-1,0 24,23-23</inkml:trace>
  <inkml:trace contextRef="#ctx0" brushRef="#br0" timeOffset="3277.6483">25118 470,'0'0,"0"-23,0-1,0 48,0-1,-24-23,24 47,-23-23,23 23,-24 0,24 0,0 0,0 23,0-46,24 23,-24-24,23 24,1-23,-24-1,23 1,1-1,-1-23,1 0,23 0,-24 0,1-23,-1-1,24 1,-47-1,24-23,23 24,-47-48,0 48,0-24,0 0,0 0,0-24,0 48,-23-24,-25 0,25 23,-1-23,-23 47,24-24,-24 24,23 0,1 0,-1 0</inkml:trace>
  <inkml:trace contextRef="#ctx0" brushRef="#br0" timeOffset="4411.7418">25917 141,'24'0,"-24"23,-24 24,24-23,-23 23,23-24,0 48,0-48,-24 48,24-24,-23 0,23 24,0-24,0 23,0-23,0 24,0-24,0 23,0-23,0 1,23 22,-23-46,0 23,24-24,-24 1</inkml:trace>
  <inkml:trace contextRef="#ctx0" brushRef="#br0" timeOffset="5429.9268">20179 470,'0'0,"-24"0,24-23,0-1,24 0,-1 1,1-1,-1 24,1-23,23 23,-23 0,-24 23,23 1,-23-1,0 1,0 0,0-1,-23 1,23-1,-24-23,24 24,-24-24,48 0,-24 23,24-23,-1 24,-23-1,0 1,0-1,0 1,-23-1,-1 1,24-1,-24 1,1-1,-1 1,1-24,-1 23,1 1,-1-24,1 0,23 23,-24-23,1 0,23-23</inkml:trace>
  <inkml:trace contextRef="#ctx0" brushRef="#br0" timeOffset="5715.0983">20602 588,'24'0,"-48"0,24 0,0 23,0 1,-23-24,-1 47,1 0,-1-24,1 24,-1 0,1 0,-24 24,23-24,1 0,-1 0,0 0,1-23,23 23,-24-24</inkml:trace>
  <inkml:trace contextRef="#ctx0" brushRef="#br0" timeOffset="6147.43">20485 964,'-24'0,"1"23,23 1,0-1,0 1,0 0,0 23,0-24,23 1,1-1,-1 1,1-24,-1 0,1-24,-1 24,1-23,-1-1,24 1,-47-1,24 1,-1-1,-23 0,24 24,-24-23,-24 23,24 23,-23 1,23 23,-24-23,24 23,0-24,0 24,0-23,-23 23,23 0,0 0,0 0,23-24,-23 24,0 0</inkml:trace>
  <inkml:trace contextRef="#ctx0" brushRef="#br0" timeOffset="6786.7097">26223 776,'0'0,"24"0,-1 0,1 0,23 0,-47-24,47 24,-24 0,24 0,0 0,-23-23,23 23,0 0,0 0</inkml:trace>
  <inkml:trace contextRef="#ctx0" brushRef="#br0" timeOffset="6987.2496">26529 611,'-24'0,"1"0,-1 0,1 24,23-1,0 24,0-23,23-1,-23 1,24-1,-24 1</inkml:trace>
  <inkml:trace contextRef="#ctx0" brushRef="#br0" timeOffset="7265.9093">27046 352,'0'-23,"0"46,24-70,-24 24,0 46,0 1,0-1,0 1,-24-1,24 25,0-25,0 24,0-23,0 23,0 0,0-24</inkml:trace>
  <inkml:trace contextRef="#ctx0" brushRef="#br0" timeOffset="7488.5991">26835 776,'0'0,"23"-24,1 24,23 0,-24-23,24 23,0 0,24 0,-24 0,0 0,-24 0,24 0,1 0,-1 0,-24 0,24 0</inkml:trace>
  <inkml:trace contextRef="#ctx0" brushRef="#br0" timeOffset="8011.0706">27046 893,'0'24,"0"-1,0 1,0-1,0 1,0-1,0 1,24-24,-1 24,1-1,-24 1,23-24,1 0,23 0,-24 0,1 0,-1-24,25 1,-25-1,1 24,-1-24,-23 1,0-1,0 48,0-1,0 1,-23 0,23 23,0-24,-24 1,24-1,0 1,-23 23,23-24,0 24,0-23,0 23,0-24,0 24,0-23,23-1</inkml:trace>
  <inkml:trace contextRef="#ctx0" brushRef="#br0" timeOffset="8522.5396">28011 399,'0'-23,"0"46,0 1,0 23,0 0,0-23,0 23,0 0,0 23,0-23,0 0,0 0,0 0,0-23,0 23</inkml:trace>
  <inkml:trace contextRef="#ctx0" brushRef="#br0" timeOffset="9023.8684">28410 447,'24'23,"-24"1,-24-24,24 23,0 1,0-1,-23 24,23-23,0-1,0 1,0 23,0-24,23 1</inkml:trace>
  <inkml:trace contextRef="#ctx0" brushRef="#br0" timeOffset="9255.5302">28740 470,'23'0,"-46"0,70 24,-47-1,0 1,0-1,0 1,0-1,0 1,0 23,0-24,0 1,0-1,0 1</inkml:trace>
  <inkml:trace contextRef="#ctx0" brushRef="#br0" timeOffset="9810.2871">29116 423,'-24'0,"24"-24,-23 24,23 24,23-24,-23 24,24-1,23 1,-47-1,47 1,-23-1,23 1,-24-1,24 1,-47-1,47 1,-47-1,24 1,-1-24,-23 23,0 1,0-1,0 1,-23-1,-1 1,1-24,-1 23,1 1,-24-24,23 23,1 1,-1-24</inkml:trace>
  <inkml:trace contextRef="#ctx0" brushRef="#br0" timeOffset="10427.2749">30198 470,'0'0,"-24"0,1 0,-1 24,1-1,-24 1,0-1,23 1,-23-1,0 1,24-1,-1 1,0-1,1-23,23 24,0-1,0 1,0-1,23-23,1 24,23-1,-23-23,23 24,-24-1,1-23,23 0,-24 24,24-24,-47 23,47-23,-23 24,-1-24</inkml:trace>
  <inkml:trace contextRef="#ctx0" brushRef="#br0" timeOffset="10696.827">30551 541,'0'0,"23"0,-23-24,0 48,-23-1,23 24,0-23,-24-1,24 24,0-23,0 23,0-24,0 1</inkml:trace>
  <inkml:trace contextRef="#ctx0" brushRef="#br0" timeOffset="10928.6115">30856 517,'0'0,"24"0,-24 24,0-1,-24 1,24 23,0-24,0 24,0-23,-23 23,23-24,0 24,-24-23,24-1</inkml:trace>
  <inkml:trace contextRef="#ctx0" brushRef="#br0" timeOffset="11360.8357">31209 376,'-23'0,"46"0,-23 0,24 0,-1 23,1-23,-1 24,1-24,-1 24,24-24,-23 23,-1-23,1 0,-1 0,1 24,-1-24,1 0,-1-24,1 24,-24-23,0-1,-24 0,1 1</inkml:trace>
  <inkml:trace contextRef="#ctx0" brushRef="#br0" timeOffset="11746.3025">31397 305,'-23'0,"23"-23,0 46,0 1,0-1,0 1,0-1,0 25,0-25,0 48,0-24,0 0,-24 23,24-23,0 24,0-1,-23-23,23 24,-24-24,1 0,23 0,0-23,0-1,0 1,0-1</inkml:trace>
  <inkml:trace contextRef="#ctx0" brushRef="#br0" timeOffset="43453.4683">12653 3645,'0'24,"-24"-24,24 23,0 1,-23-1,23 24,-24 0,24 0,0 0,-23 0,23 24,-24-1,1-23,23 24,0 0,-24-1,1-23,23 24,0-1,0-23,0 0,0 24,0-48,0 24,23 0,-23-23,24 0,-24 23,23-24,1 1,-1-1,1 1,-1-24,24 23,-23-23,23 0,0 0,24 0,-24 0,0 0,23 0,-23 0,0 0,24-23,-24 23,-24 0,1-24,-1 24,-23-23,-23-1,23 1,-24-1,1 1,23-1,0 0,-24 24,24-23,24 23,-24 23,0 1,23-24,1 24,-24-1,0 24,0-23,0-1,0 24,0-23,-24 23,1 0,-1 0,1-24,-24 24,23-23,1-1</inkml:trace>
  <inkml:trace contextRef="#ctx0" brushRef="#br0" timeOffset="44092.8601">13523 4797,'0'24,"24"-24,-1 23,1-23,23 0,0 0,0-23,0-1,-24 1,-23-1,24 1,-24-1,0-23,0 24,0-24,0 23,-24-23,24 24,-47-1,24 24,-1 0,1 0,-1 0,1 47,-1 0,1-23,-1 23,24 0,0 0,0 23,0-23,0 1,0-1,24 0,-1 0,1 0,-1-24,1 24,-1 0,1-23,23-1,-24 1,1-1</inkml:trace>
  <inkml:trace contextRef="#ctx0" brushRef="#br0" timeOffset="44440.5336">14088 4892,'23'0,"1"0,-1 0,1 0,23 23,-24-23</inkml:trace>
  <inkml:trace contextRef="#ctx0" brushRef="#br0" timeOffset="44609.8221">14088 5056,'0'24,"0"-48,23 48,1-48,23 24,0-23,-24 23</inkml:trace>
  <inkml:trace contextRef="#ctx0" brushRef="#br0" timeOffset="45612.482">14934 4209,'-23'0,"-1"0,1 0,-1 0,1 0,-1 0,1 0,-1 0,24 24,24 0,-24-1,0 1,23-24,-23 47,0-24,0 1,0-1,0 24,0 0,0 0,0 0,0 0,0 24,24-24,-24 23,0 1,23 0,-23-1,0 1,0-1,0 1,0-1,0 1,0-1,0-22,0-1,0 23,0-46,-23 46,23-46,0 23,0-24,0 1,0 23,0-24,23-23,1 24,-1-24,1 0,23 0,-24 0,24 0,-23 0,-1-24,24 24,-23 0,23-23</inkml:trace>
  <inkml:trace contextRef="#ctx0" brushRef="#br0" timeOffset="46630.7126">15428 4115,'0'-23,"0"-1,24 24,-24-23,23 23,1 0,-1 0,1 0,-1 0,1 0,-1 23,1 1,-24-1,0 1,-24-1,1-23,23 24,-24-24,1 0,46 0,1 0,-1 23,1-23,-1 0,1 24,-24 0,0-1,0 1,-24-24,1 23,23 1,-47-1,0 1,23-24,-23 0,47 23,-23-23,-1 0,1 0,23-23</inkml:trace>
  <inkml:trace contextRef="#ctx0" brushRef="#br0" timeOffset="46915.9096">15946 4045,'0'0,"23"0,-23 23,-23 1,-1-1,24 1,-23 23,-25-24,25 25,-1-1,1 0,-1 0,-23-24,24 24,-1 0,1-23,-1 23,1-24,23 1,0-1</inkml:trace>
  <inkml:trace contextRef="#ctx0" brushRef="#br0" timeOffset="47363.7902">15922 4280,'24'-23,"-24"46,0 1,-24-1,24 1,0-1,0 1,24-1,-1-23,1-23,23 23,-24-24,1 1,-24-1,0 1,23 23,-23 23,-23-23,23 47,0-23,0-1,0 1,0-1,-24 1,24 23,0-24,0 1,0-1,0 1,0-1</inkml:trace>
  <inkml:trace contextRef="#ctx0" brushRef="#br0" timeOffset="48003.2046">17851 4045,'0'0,"-24"0,24 23,-23 1,23-1,0 1,-24-24,24 23,0 1,0-1,0 1,0 0,0-1,24-23,-1 24,24-24,-23 0,-1 0,24 0,0-24,-23 1,-24-1,0 0,0 1,0-1,0 1,-24 23,1 0,-1-24,1 24,-1 0</inkml:trace>
  <inkml:trace contextRef="#ctx0" brushRef="#br0" timeOffset="48636.1435">15781 5150,'-24'0,"24"24,-23-1,23 1,-24-1,1 24,23-23,-24-1,24 24,0-23,0-1,0 1,24-1,-1 1,24-24,0-24,0 1,-47-1,24 1,0-1,-1-23,-23 0,-47 0,23 24,24-1,-47 1</inkml:trace>
  <inkml:trace contextRef="#ctx0" brushRef="#br0" timeOffset="49168.6438">17592 4821,'0'0,"0"-24,23 48,-23-1,0 1,0 0,0-1,0 1,0 23,0-24,0 1,0 23,0-24,0 1,0-1</inkml:trace>
  <inkml:trace contextRef="#ctx0" brushRef="#br0" timeOffset="49469.4628">17992 4892,'23'0,"-46"0,70-24,-71 48,1-1,-1 48,-23-48,0 48,24-24,-24 23,-1-23,1 24,0-24,24 0,-24 0,47 0,-24 0,1-23,-1-1</inkml:trace>
  <inkml:trace contextRef="#ctx0" brushRef="#br0" timeOffset="49939.5808">18039 5174,'-24'0,"24"23,-23 1,23-1,-24-23,24 24,0-1,0 1,0-1,24 1,-24-1,23-23,1 0,-1 0,1 0,-24-23,47 23,-24-24,-23 1,24 23,-24-24,23 1,-23-1,-23 48,23-1,0 1,-24-1,24 24,0-23,0 23,0 0,-23-23,23 23,0-24,-24 24,24-23,0-1</inkml:trace>
  <inkml:trace contextRef="#ctx0" brushRef="#br0" timeOffset="50795.0692">18533 3904,'0'0,"-24"-24,48 1,-1 23,1 0,-1 0,24 0,-23 0,-1 0,24 0,0 0,-23 0,23 23,-24-23,1 0,-1 0,1 24,-1-1,-23 1,0-1,0 24,0-23,0-1,0 24,-23 0,23 0,0 1,0-1,-24 23,24 1,0-1,0 1,0-1,0 1,0 23,0-23,0 23,0-24,0 24,24 0,-1-23,-23-1,24 24,-1-23,-23-24,24 24,-24-1,24-23,-24 0,0 24,0-48,0 48,-24-48,24 24,-24-23,24-1,0 1,-23 23,-1-23,24-1,-23 1,-1-24,1 23,-1-23,1 24,-24-1,23-23,1 0,-95 24,71-24</inkml:trace>
  <inkml:trace contextRef="#ctx0" brushRef="#br0" timeOffset="202858.5251">18721 729,'23'0,"1"0,-1 0,1 0,-1 0,1 0,-1 0,24 0,0 0,-23 0,47 0,-24 0,0 0,23 0,1 0,-1 0,-23 0,0 0,24 0,-24 0,0 0,-24 0,25 0,-25 0,1 0,-1 0,1 0,-1 0</inkml:trace>
  <inkml:trace contextRef="#ctx0" brushRef="#br0" timeOffset="203275.2375">19685 564,'24'0,"-1"0,1 24,-1-24,1 23,-1-23,1 24,-1-24,1 23,-1 1,-23-1,0 1,-23-24,23 23,-24-23,24 24,0-1,-23-23,23 24,-24-1,24 1,-23-24</inkml:trace>
  <inkml:trace contextRef="#ctx0" brushRef="#br0" timeOffset="204224.6141">15311 117,'23'0,"1"0,-1 0,1 0,-1 0,1 0,-1 0</inkml:trace>
  <inkml:trace contextRef="#ctx0" brushRef="#br0" timeOffset="204462.953">15475 117,'0'24,"0"-1,0 1,0-1,0 1,-23-1,23 1,0-1,0 1,0-1,0 1,0-1,0 1,0 0</inkml:trace>
  <inkml:trace contextRef="#ctx0" brushRef="#br0" timeOffset="204663.5129">15381 470,'24'0,"-1"0,1 0,-1 0,1 24,-1-24,1 0</inkml:trace>
  <inkml:trace contextRef="#ctx0" brushRef="#br0" timeOffset="205211.7562">15710 329,'24'0,"-24"-24,23 24,1 0,-24 24,23-24,-23 23,0 1,0-1,0 1,0 0,0-48,24 0,-24 1,23 23,-23-24,0 1,24 23,0 0,-1 0,-23 23,0 1,0-1,24 1,-24 0,23-24,-23 23,24-23</inkml:trace>
  <inkml:trace contextRef="#ctx0" brushRef="#br0" timeOffset="206013.9737">15405 47,'23'0,"1"0,-1 0,1 0,-1 23,1-23</inkml:trace>
  <inkml:trace contextRef="#ctx0" brushRef="#br0" timeOffset="206715.8703">15358 70,'0'-23,"23"23,1 0,-1 0,1 23,-1-23,1 0,-1 24,1-24,-1 0,1 0</inkml:trace>
  <inkml:trace contextRef="#ctx0" brushRef="#br0" timeOffset="208157.5324">16722 188,'23'0,"-23"-24,24 24,-1 0,1 0,-1 0,-23 24,24-24,-24 23,0 24,0-23,-24 23,1-24,23 1,-24-24,1 23,-1 25,1-25,-1-23,24 24,24-24,-1 0,1 0,-1 0,1 0,-1 0,1 0,-1 0</inkml:trace>
  <inkml:trace contextRef="#ctx0" brushRef="#br0" timeOffset="208451.8186">17027 376,'0'-24,"24"24,-1 0,1 0,-1 0,1 0</inkml:trace>
  <inkml:trace contextRef="#ctx0" brushRef="#br0" timeOffset="209260.1939">17427 117,'-23'0,"-1"0,1 24,23-1,-24 1,1-1,23 1,0 23,-24-47,24 47,0-24,0 1,24-1,-24 1,23 0,1-24,23 0,-24 0,-23-24,24 24,-1-24,1 24,-1-23,1-1,-1 1,-23-1,24 1,-24-1,0 1,0-1,-24 1,1-1</inkml:trace>
  <inkml:trace contextRef="#ctx0" brushRef="#br0" timeOffset="209507.6161">17333 211,'24'0,"-24"24,23-1,1-23,-24 24,23-24,-23 23,0 1,24-1,-24 1,23-24,-23 23,0 1,0 0,0-1</inkml:trace>
  <inkml:trace contextRef="#ctx0" brushRef="#br0" timeOffset="210942.3532">17686 188,'0'-24,"0"48,-24-1,24 1,0-1,0 1,0-1,0 1,0-1,24 1,-24-1,23-23,-23 24,24-24,-1 0,1 0,0 0,-1-24,1 24,-1-23,-23-1,24 24,-1-23,-23-1,0 1,0-1,24 1,-24-1,0 1,0-1,0 1</inkml:trace>
  <inkml:trace contextRef="#ctx0" brushRef="#br0" timeOffset="211365.56">18109 188,'0'23,"0"1,0-1,0 1,-23-1,23 1,0-1,0 1,0-1,0 1</inkml:trace>
  <inkml:trace contextRef="#ctx0" brushRef="#br0" timeOffset="211925.8489">18109 235,'0'0,"0"-24,0 1,24-1,-1 24,-23-23,24 23,-1 0,-23 23,24-23,-1 47,-23-23,0-1,-23 1,-1-1,24 1,-23-24,-1 0,24 23,0-46,24 23,-1 0,-23 23,24-23,-24 24,23-24,-23 23,0 1,-23-24,23 24,-24-24,24 23,-23-23,-1 0,1 24,-1-24,1 0,-1 0,24-24</inkml:trace>
  <inkml:trace contextRef="#ctx0" brushRef="#br0" timeOffset="212245.8032">18344 188,'24'0,"-24"-24,23 24,1 0,0 0,-1 0,1 0</inkml:trace>
  <inkml:trace contextRef="#ctx0" brushRef="#br0" timeOffset="212646.9">18462 164,'-23'24,"23"-1,0 1,-24-1,24 1,0-1,0 1,0-1,0 1,-24-24,24 23,0 1,-23-24,23 24,0-1,23-23,1 0,0 0,-1 0,1 0,-1 0,-23-23</inkml:trace>
  <inkml:trace contextRef="#ctx0" brushRef="#br0" timeOffset="212947.7251">18674 164,'23'0,"-23"-23,24 23,-1 0,1 0,-1 0,1 0,-1 0,1 0</inkml:trace>
  <inkml:trace contextRef="#ctx0" brushRef="#br0" timeOffset="213201.6729">18791 164,'0'0,"0"24,0-1,-23 1,23-1,0 1,0-1,0 1,0-1,0 1,-24-1,24 1,-23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34:43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6185,'24'-23,"-1"23,1 0,-1 0,1 0,-1 0,1 0,23 0,-47-24,47 24,-24 0,24 0,-23-24</inkml:trace>
  <inkml:trace contextRef="#ctx0" brushRef="#br0" timeOffset="285.188">1458 6091,'0'23,"0"1,0 0,0-1,0 1,0 23,0-24,0 1,0 23,0 0,-23 0,23-24,0 24,0-23,0 23,0-24,0 1,0-1,0 1</inkml:trace>
  <inkml:trace contextRef="#ctx0" brushRef="#br0" timeOffset="833.4449">1552 6561,'0'0,"0"24,0-1,24-23,-1 0,1-23,-1 23,-23-24,0 1,0-1,0 1,0-1,0 1,0-1,-23 24,23-23,-24 23,24-24,-23 24,-1 0,24 24,24-24,-1 0,-23 23,24-23,-1 0,-23 24,24-24,-1 23,1-23,-24 24,0-1,0 1,0-1,0 1,0-1,0 1,23-1,1 1,-1-24,1 0,-1-24,24 1</inkml:trace>
  <inkml:trace contextRef="#ctx0" brushRef="#br0" timeOffset="1820.6115">2187 5809,'0'0,"0"-24,-23 24,-1 0,1 0,-1 0,-23 0,0 0,47 24,-23-24,-1 0,1 0,-1 0,48 23,-24 1,0-1,23-23,-23 24,0-1,0 1,0-1,24 1,-24-1,0 1,0-1,0 1,0-1,0 1,23 0,-23-1,0 1,0-48,0 1</inkml:trace>
  <inkml:trace contextRef="#ctx0" brushRef="#br0" timeOffset="2337.6056">2070 5715,'0'0,"0"-24,0 1,-24 23,24 23,-23 1,23-1,-24 1,24 23,0 0,0 23,-23 1,23-1,-24 1,1 0,23 23,0-24,-24 24,24 0,-24 24,24-24,0 0,0 24,0-1,0-23,24 24,0 0,-24-24,47 23,-24-23,24 0,0 0,-23-23,23 0,0-1,0 1,0-24,0-24,-24 24</inkml:trace>
  <inkml:trace contextRef="#ctx0" brushRef="#br0" timeOffset="3509.4258">2822 5762,'-23'23,"-1"-23,1 0,-1 0,1 0,-1 0,1 0,-1 24,1-24,-1 0,1 23,23 1,0-1,23 1,-23-1,24 24,-24 0,0 0,0 0,23 24,-23 47,0-48,0 24,-23-23,23 23,-24 0,-23 47,47-47,0-23,0-24,0 23,0-23,0 0,24 0,23-23,-47 23,47-24,0-23,-24 0,24 0,0 0,0-23,0-1,0 1</inkml:trace>
  <inkml:trace contextRef="#ctx0" brushRef="#br0" timeOffset="4259.8422">3104 6020,'0'-23,"0"-1,0 1,24 23,-1 0,1 0,0 23,-24 1,0-1,0 1,0-1,-24 1,24-1,0 1,24-24,-1 24,-23-1,24-23,-24 24,23-1,-23 1,0-1,0 1,-23-24,-1 23,1-23,-1 0,0 0,1 0,-1 0,1 0,-1 0</inkml:trace>
  <inkml:trace contextRef="#ctx0" brushRef="#br0" timeOffset="4574.8013">3504 5926,'0'0,"0"24,-23-1,23 1,-24-1,1 24,23-23,-24 23,1 0,23-23,-24 23,1 0,23 0,-24-24,1 24,23-23,-24-1,24 1</inkml:trace>
  <inkml:trace contextRef="#ctx0" brushRef="#br0" timeOffset="4998.0238">3481 6185,'0'0,"0"24,-24-1,24 1,-23-1,23 1,0-1,0 1,23-24,1 23,-1-23,1 0,-1 0,1-23,-1 23,1-24,-1 1,-23 46,0 1,0-1,-23 1,23 23,0 0,0-24,0 1,0-1,0 1,0-1</inkml:trace>
  <inkml:trace contextRef="#ctx0" brushRef="#br0" timeOffset="5446.0225">5221 5809,'-47'23,"47"1,-47-1,24 1,23 23,-48-24,48 24,0 0,0-23,0-1,24 1,0-24,23 0,-24 0,1 0,-1-24,1 1,-1 23,-23-24,24 1,-1-1,1 24,-24-47,0 24,0-1,0 1,-24-1,1 1</inkml:trace>
  <inkml:trace contextRef="#ctx0" brushRef="#br0" timeOffset="5978.5486">3387 6891,'-24'0,"1"0,-1 0,1 23,-1 1,24-1,-47 1,47 23,0-24,0 1,0 23,0-24,0 1,24-1,-1-23,48 24,-24-24,0-24,0 1,-24-1,-23 1,0-1,0 1,0-24,0 23,0 1,0-1,-23-23</inkml:trace>
  <inkml:trace contextRef="#ctx0" brushRef="#br0" timeOffset="6448.6406">4704 6726,'0'0,"0"-24,23 24,-23-23,0 46,0 24,0-23,0 0,0-1,24 24,-24-23,0-1,0 1,0-1,23 1,-23-1</inkml:trace>
  <inkml:trace contextRef="#ctx0" brushRef="#br0" timeOffset="6680.4299">5056 6726,'24'-24,"-48"48,48-24,-24 23,0 1,-24 23,24-23,-47 23,47 0,-23 0,-24 0,47 0,-47 0,47 0,-47 23,23-23</inkml:trace>
  <inkml:trace contextRef="#ctx0" brushRef="#br0" timeOffset="7119.2964">5104 6961,'0'24,"0"-1,-24 1,24-1,0 1,0-1,0 1,24-24,-24 23,23-23,1 0,-1 0,24-23,-23-1,-1 24,-23-23,24-1,-24 1,23 23,-23 23,-23 1,23-1,0 1,-24-1,24 24,0-23,0-1,0 24,0-23,0-1,0 1,0-1,24 1,-1-48</inkml:trace>
  <inkml:trace contextRef="#ctx0" brushRef="#br0" timeOffset="7720.9388">5480 5856,'23'0,"-23"-24,24 24,-1 0,1-23,-1 23,1-24,-1 24,1-23,-1 23,1 0,0-24,-1 24,1 0,-1 0,-23 24,24-24,-24 23,0 1,0-1,0 24,-24 0,24 24,0-1,0 1,0 0,0 23,24-24,-24 24,23 0,1 0,-24 0,23-23,1 0,-1-1,-23 1,0-1,0 24,0-47,0-23,0-1,-23 1,-24-1,23-23,1 0,-24 0,0 0,23-23,-23 23,0-24,0 1,23-24</inkml:trace>
  <inkml:trace contextRef="#ctx0" brushRef="#br0" timeOffset="8052.9806">6044 6279,'-23'0,"46"0,1 0,23 0,0 0,0 0,-24 0</inkml:trace>
  <inkml:trace contextRef="#ctx0" brushRef="#br0" timeOffset="8253.5308">6138 6326,'0'0,"0"24,-23-1,23 1,0-1,0 1,0-1,0 24,0-23,0-1,0 24,23-23,-23 23,0-24,0 24,0-23,0 0</inkml:trace>
  <inkml:trace contextRef="#ctx0" brushRef="#br0" timeOffset="8430.2912">6021 6820,'0'0,"0"-23,23 23,1 0,-1 0,1-24,-1 24,1 0,-1 0,24 0,-23 0</inkml:trace>
  <inkml:trace contextRef="#ctx0" brushRef="#br0" timeOffset="13465.5166">23213 5856,'23'0,"1"0,-24-24,23 24,1 0,-1 0,1 0,-1 0,1 0,-1 0,1 0</inkml:trace>
  <inkml:trace contextRef="#ctx0" brushRef="#br0" timeOffset="13705.8389">23307 5856,'0'23,"0"1,0-1,-24-23,24 24,0-1,0 1,0-1,0 1,0-1,0 1,0-1,0 1</inkml:trace>
  <inkml:trace contextRef="#ctx0" brushRef="#br0" timeOffset="13882.1394">23260 6209,'23'0,"1"-24,-1 24,1 0,23 0,0-23,0 23,-23 0</inkml:trace>
  <inkml:trace contextRef="#ctx0" brushRef="#br0" timeOffset="14471.5588">23542 5080,'0'0,"0"-24,0 1,-23 23,23-24,-24 24,24-23,0 46,0 1,0-1,0 1,0-1,0 24,0 0,24 24,-1-1,-23 1,0-1,24 1,-1 0,-23 23,0 0,0 0,0 0,-23 0,-1 0,24 0,0 0,-23 24,-1-24,24 23,-24-22,1-1,-1 0,-23 0,24 0,-1 23,-46-46,46 23,-23-23</inkml:trace>
  <inkml:trace contextRef="#ctx0" brushRef="#br0" timeOffset="15216.8655">21073 4844,'0'0,"23"0,1 24,-24 0,-24 23,24 0,-23 0,-1 23,1 24,-24 0,23 0,-23 0,23 24,-23 0,24-1,-24 1,23-1,1 1,-1 23,24-23,0-1,24 1,23 0,-24-1,48 1,-1-1,1-23,23 24,0-24,24 0,-1 0,1-23</inkml:trace>
  <inkml:trace contextRef="#ctx0" brushRef="#br0" timeOffset="88704.5271">20085 17544,'0'-23,"-24"23,24 23,0 1,0 23,24-23,-24-1,0 1,0-1,0 24,23-23,-23-1,0 1,24-1,-24 1</inkml:trace>
  <inkml:trace contextRef="#ctx0" brushRef="#br0" timeOffset="89058.6664">20038 18156,'23'0,"1"0,-1 0,1 0,-1 23,1-23,-1 24,1-24,-1 0,1 0,-1 0,1 24,0-24,-1 0</inkml:trace>
  <inkml:trace contextRef="#ctx0" brushRef="#br0" timeOffset="89644.6667">20085 18368,'23'0,"-46"0,70 0,-47-24,23 24,1 0,-1 0,1 0,-1 24,-23-1,24-23,-24 24,0-1,0 1,0-1,0 1,-24-1,24 1,-23-24,-1 23,24 1,-23-1,-1 1,48-24,-1 0,-23-24,47 24,-23-23,-24-1,47 1</inkml:trace>
  <inkml:trace contextRef="#ctx0" brushRef="#br0" timeOffset="90547.0159">20508 17450,'0'0,"-23"0,-1 0,1 0,-1 0,1 0,-1 0,24 24,0-1,0 1,0-1,0 1,0 0,0-1,0 24,0-23,0-1,0 24,0-23,0-1,0 24,0-23,0 23,0 0,24-24,-24 1,23-1,-23 24,24-23,-24-1,0 1,0 23,0-23,0-1,0 1,0-1,23 1,-23-1,0 24,0-23,0 23,24-24,-24 1,0-1,0 1,0-1,23-23,-23 24,0-1,24-23,-24 24,23-24,1 0,-1 0,1 0,-1 0,1 0,-1 0,-23-24</inkml:trace>
  <inkml:trace contextRef="#ctx0" brushRef="#br0" timeOffset="90994.9674">20249 18603,'-23'0,"46"0,1 0,-1 0,1 0,23 0,-47-24</inkml:trace>
  <inkml:trace contextRef="#ctx0" brushRef="#br0" timeOffset="92051.0818">21073 17968,'-24'0,"24"-24,0 48,0-1,0 1,0-1,24 1,-24-1,0 1,0-1,23-23,-23 24</inkml:trace>
  <inkml:trace contextRef="#ctx0" brushRef="#br0" timeOffset="93084.6287">22296 17356,'-24'0,"24"-23,24 23,-1 0,1 0,-1 0,1 0,-24 23,0 1,23-1,-23 1,0-1,0 1,0-1,0 1,0 23,0-23,0 23,0-24,0 24,0 0,0 0,0 0,0 0,0 0,0 0,0 0,0-23,0 23,0-24,0 24,0 1,0-25,0 1,0-1,0 24,0-23,0-1,0 24,-23-23,23-1,0 1,0-1,-24 1,1-1,23 1,-24-24,24 23,0 1,-23-24,-1 23,1-23,-1-23,0 23,24-24</inkml:trace>
  <inkml:trace contextRef="#ctx0" brushRef="#br0" timeOffset="95522.2916">23660 17921,'0'23,"0"1,0-1,0 1,0-1,0 1,0-1,0 1,0-1,0 1,0-1</inkml:trace>
  <inkml:trace contextRef="#ctx0" brushRef="#br0" timeOffset="97427.2171">23048 18179,'0'24,"24"-24,-1 0,24 0,-23 0,-1 0,1 0,23 0</inkml:trace>
  <inkml:trace contextRef="#ctx0" brushRef="#br0" timeOffset="98113.4574">23001 18321,'0'-24,"24"24,-1 0,-23 24,0-1,0 1,0-1,0 1,0-1,-23 1,-1-1,24 1,-23-24,-1 23,24 1,24-24,-1 0,1 0,-1 0,1 0,-1 0,24 0,-23-24</inkml:trace>
  <inkml:trace contextRef="#ctx0" brushRef="#br0" timeOffset="99385.5789">24012 18179,'-23'-23,"23"-1,0 48,0-1,0 1,0 0,0-1,23 1,1-24,-1 0,1 23,-1-23,1 0,0 0,-24-23,23 23,1-24,-1 24,-23-23,24 23,-1-24,-23 0,0 1,0 46,0 1,0 0,0-1,0 1,0-1,0 1,0 23,24-24,-24 1,0 23,0 0,0-24,0 1,23-1,-23 1,0-1,0-46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0:11:12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11594 3602 107,'0'0'113,"0"0"-81,0 0 41,0 0 9,0 0-19,0 0-18,0 0-15,0 0-1,0-1 0,0-1-7,0 2-10,0 0-7,0 0-1,0 0-1,0 0-1,0 0 2,0 0-2,0 0 1,0 0 1,0 0 1,0 0-2,0 0 0,0 0 2,0 0 1,0 0 0,-3 0-2,0-1-4,0-1 0,-5-1-3,3 2-3,-2 0 4,-5-1-3,-1 2-2,-4 0 1,-2 0 2,-4 0-9,0 0 5,-3 0-5,5 4 7,-3-1 5,4-1 1,-4-2-1,6 0 0,-6 0 1,3 0 0,0 0 0,0 0 0,1 0-2,3 0 2,-1 0 2,2 0-2,-4 0-2,-2-3 2,-5-3 0,-6 0 0,-7 0-4,-2 0 1,-4 0 3,-2 0-1,-1 0 1,-3-2 0,-5 1 0,-11 1 0,-10-1-1,-4 2-6,-3 0 5,4 1 1,-1 0-1,-4 3 1,-5-1-2,0 1-1,-2-1 3,-1 1-5,2-2 0,1-1 5,1 1 1,5-2 1,0 2-1,0 0 0,5 0 0,3 0 0,0 3-1,4 0 1,-5 0-1,-4 0 1,3 0-1,0 0 1,0 0-6,-2 0 5,4 0-3,2 0 0,-1 0 1,4 0 3,-2 0 0,2 0 0,0 2 0,4 1-1,1-1 1,4 1 0,2 0-1,-3 1 1,1-1 0,-1 0-1,-2-2 1,2 2 0,-2 0 0,1 1-3,-8 0 2,6 0 0,-5 2 1,-4 0-2,-2 2-1,-4-1 0,-4 1-14,8-1 13,-2 1 1,0 1 3,-3 0 0,1 1-3,-4 1 3,2-1-1,-1 1 1,-2-2 0,4 0 0,2 2 0,-1-1 0,3 1 0,-6-1 0,3 1 0,4 0 0,4-2-2,4 2 2,2-2 2,3 2-2,-5-2-3,6 0 3,-2-2 0,3 3-1,-1-3-3,0 2 2,0-1 0,3-1 4,1-1-2,2 2 1,3-3-1,2 0 0,-5 1-9,3-1 9,-3 1 0,3 0 1,1-2-1,5 1 0,1 1 0,0-1 0,-1-1 0,-3 0-1,1 2 1,2 1 0,-1-2-1,1 0 1,0 0 1,0-1-1,0-1 0,-1 0 2,-2 0-2,0 0 0,4-1 1,-1 1 1,4-2-4,-1-1 4,1 0-1,-1 0 0,-2 0-1,-1 0 0,0 0-1,4 0 1,6 0 0,-4 0-1,6 0 1,-2 0 0,-4 0 1,1 0-1,-2 0-3,1 2 3,0-2 0,-3 1 0,1-1 0,3 0 2,-4 2-2,1-2 0,-1 0 0,1 0 2,2 0 0,-2 0-2,4 0 4,3 0-3,-1-2 0,2 1 0,-3 1-2,-2-2 2,3 2 1,-4 0-2,1-1-2,-1 1 1,3 0 0,2 0 1,4 0-5,1 0-1,3 0 4,-1 0 0,6 0-4,-2 0 5,2 0-2,2 0-7,4 1-12,2 4-9,2-4 26,8 0 5,1-1 0,6 0 1,0 0-1,0 0-1,0 0 0,0 0-2,0 0 2,0 0 1,0 0-1,0 0 1,0 0 0,0 0 0,0 0 0,0 0 0,0 0 0,0 0 0,0 0 0,0 0-1,0 0 0,0 0-1,0 0 1,0 0-2,0 0-1,0 0 3,0 0-2,0 0-1,0 2-1,0-1 1,0 3 1,0-1 1,0 1 2,1 1-2,1 2 2,1 4-1,-3-1 2,1 1-2,2 0 1,0 0 0,0 3 0,-1 1 0,1 0 0,0 1 1,1 2-2,2 0 2,-3 4-1,2 0 0,-1 4 0,1-2 0,-2 1 0,2 1 0,-2 3-1,-1 5 1,-2 8 0,0 5 0,0 1 1,0 5 1,0 0-4,0 4 4,0 2-2,-2-2 0,-1 0 0,2 0 0,1 4 0,0 0 0,-3 1 0,3-2 0,0-1 0,0-2 0,0-1 1,0-1 1,0 1-1,0-3 0,0-2 2,0 2 0,4-1-1,-1 4-1,2 4 3,-2 1-2,0-3-2,3-4 0,-3-1 0,2 0 0,-1 2 1,-3 3 1,2-1-1,-1 0-1,1-3 0,0 0 0,-2-3 0,2 2 3,0-2-3,-1 2 1,1-2 4,0 0-5,1 2 8,-1-2-7,0 4-1,3 3 3,-1 1-2,1 1-1,1 0 3,-3-3 0,1-4-3,1 0 1,3-2-1,0-3 1,-3-1 4,0-1 2,-2-3-5,1-4-4,2-3 3,-1 0-1,-3-3 0,2 2 1,-2-2-2,0-3 2,-2 0-2,4-4 2,-1 1-1,-3 0 0,2-3 0,-1 0 1,1-3-1,0-3 0,0 2 0,0 1 0,-3 2 2,0 0-1,0 4 2,0-1-3,0 4 0,0 2-1,0 1 2,-3 0 2,0 4-3,0 4 0,-3 0 3,3-2 3,-1 0-6,2 0 0,1 5 2,-4 2 5,2 2-7,0-1 0,0 2 2,0-3-2,0-2 1,3-4 0,0-4-1,0-4 0,0-5 0,0-6 0,0-6 0,0-1-2,0-5 2,0-3 0,0-3-2,0-1 2,0-2 0,0 0 0,3 0 2,-3 0 1,0 0 3,0 0 1,0 0 3,0 0-3,0 0-1,0 0-5,0 0 1,0 0-1,3 0 0,-3 0 1,0 0-2,0 0 0,5 0-6,2 0 3,6 0 3,4-5 2,4-1 0,1 0-2,8-1 0,6-1 0,6-1-1,5 0 1,-2 0 0,0 1 0,-5-2 0,-4 1 0,3 0-1,-1 0 1,0 3 0,2 0 0,-1 0 0,4 1 0,-7 2 0,-3 2 0,-8-2 0,-5 0 0,-4 1 0,-7-1 1,3 2-1,-5-3 0,-4 3 0,-1-1 0,-2 2 0,0 0 0,0-1 1,0-3 0,-2-1-1,-8-3-21,-5 0-2,1 0 5,0 0 3,-3 1 1,4-1 4,-2 2-5,0 1 12,6 0-10,0 3 6,0-1 4,3 0 3,2 1 2,2-1 0,1 3 0,1 0 3,0 0 2,0-2 4,0 2-6,0 0-5,0 0-5,1 0-7,13 0 11,2 2 1,2 3-1,-3 0 1,-3 1 0,3-1 1,-6-1-2,-2 3 1,0 1 0,-2 4 0,-2 1 2,-3 4-2,0 3 0,0-1-6,-6 4 6,-7-2-19,-1 1-28,-5-2-90</inkml:trace>
  <inkml:trace contextRef="#ctx0" brushRef="#br0" timeOffset="4780.709">1960 10531 182,'0'0'132,"0"0"-132,0 0 1,0 0 10,0 0 0,0 0-10,0 0-1,0 0 0,0 0 0,3 0 0,6 0 2,3 1 4,1-1 4,1 0 13,2 0 27,1 0-11,-1-3-14,1-6-4,-1-3-9,-1-3 0,1-1-6,-2-4-1,-1 1-1,-4-1-3,-3 0-1,-3 1 1,-3-1 0,0 1-1,0-1 0,-3 4-18,-6-1 7,-3 5-21,-4 3-4,-1-2-6,-8-1 29,-2-1 0,2 1 12,-2 4-1,3 7-4,-3 1 5,-7 0-6,1 13 5,2 5 2,8 0 2,4-3 3,8 3-5,1 2 0,7 4-9,3 5 7,0 5 2,8 9-3,14 4 3,3 3 11,5 0 13,4-3-15,2-5 1,3 0-7,-5-3 1,5-3-3,-3-1 0,-2-5 1,-1-1 0,-5-3-2,-2-3-2,-3-2-26,-3-6-16,-2-4-89,-6-7-58</inkml:trace>
  <inkml:trace contextRef="#ctx0" brushRef="#br0" timeOffset="5544.8315">2652 10589 198,'0'0'91,"0"0"-91,0 0 0,0 0 3,0 0-2,0 0 4,78-30 3,-57 21 4,0 0-6,-2 3-5,-4 2 0,1 2-1,-2 2-2,-2 0-66,-2 2-82</inkml:trace>
  <inkml:trace contextRef="#ctx0" brushRef="#br0" timeOffset="5729.7532">2745 10748 3,'0'0'95,"0"0"-87,0 0 66,0 0-31,88-29 5,-63 14-36,2 3-7,-4 1-4,-3 5-1,-2 5-29,-4 1-65,-4 0-62</inkml:trace>
  <inkml:trace contextRef="#ctx0" brushRef="#br0" timeOffset="11197.0358">5408 9188 41,'0'0'59,"0"0"20,0 0-6,0 0-12,0 0-6,0 0-7,0-9-14,0 7-4,0 1-1,0 1-4,0-2 1,-6 1-10,3 0-13,-3 1-1,3 0-2,-3-2-2,1 2 2,-3 0-2,2 0 1,-2 0-2,-1 0 3,-4 0-3,1 2-5,-4 3 5,-1 0-5,1 1 3,2-1 4,-2 0 1,2 2-1,0-3-7,0 2 0,2-1 5,2-2-1,2 0 4,4 0 0,-1-3 1,2 1-1,-1 1 0,1-1 0,1 1 0,2-1 0,0-1 2,0 0-1,0 0 0,0 0 0,0 0 0,0 0 0,0 0 1,0 0-1,0 0-1,0 0 0,0 0-1,0 0 1,0 0-2,0 0 2,0 0-1,0 0-1,0 0-2,0 0 0,0 0 0,0 0-1,0 3-3,0 6 0,0 3 7,0 5 1,0 4 1,0 0-1,0 2 1,0 1-1,0 1 0,0 1 0,0 0 0,2 2-2,5 1 2,-1 2 1,-1 2-1,-1 2 0,-1 1 0,0 3 1,0 0-1,0 1 0,3-3 0,-2-1 0,1-1 0,4-4 0,-3 1 0,3-2 0,-2 3 0,-1 2 0,2 4 0,-1 3 0,2 0 0,-1 1 0,-1-3 0,3 0-1,-2-3 1,-2 1 0,3-2 0,-2 3 0,1 5 0,-4-1 0,2 1 0,-1 0 1,-1-2-1,4 0 0,-4 0 0,2 0 1,-1 3 0,-4 2 1,2 0 1,0-1 3,0 4-2,0-2-1,0-1 4,0 0-6,3-4-1,0-1 0,3-1 3,-3-1-1,0 1 0,-2 3-2,-1-1 5,-1 1-4,1 0 3,-3-3-2,3 1-1,1-1 1,2 5-2,-3 2 0,2 2 0,-1 1 0,-1 0 3,0 0-2,1 0 2,-1 2 0,0 3-1,-1-2 2,1 1-3,0 1 1,0-2 0,-3 2 2,6 0-3,-3 0 2,0 1 0,3 2-2,-3-2 2,-2 0 0,4 2 2,-4 1-4,2 3 2,0 3 0,-3 0 5,2 1-7,-1-4 5,-1 1-2,2 0-3,-2 1 0,0-2-1,0-2 0,3-1 1,-3 1 0,4-3 2,-4 3-1,0-1 4,0 2-1,0-1-4,0 1 5,0 3-4,0 2-1,0 4 4,0 0-5,-7 0 4,4-3-2,-3 0 0,0 2-2,1-1 0,1-1 2,-2-2-1,3-2 1,0-1-2,0 0 1,0 2-1,-3-1 4,0 1 1,-1 2 0,1 1-3,1 8 0,2 0-2,2 3 0,-4-4 1,5-9-1,-3 0 0,-1-3 0,4-2 0,0-6 2,0-3-4,0-4 4,0-3-4,7-4 2,-2-1 0,-2-5-1,1-2 4,-1-3-3,2-4 0,0-7 0,-2-2 0,0-5 0,-1-5-2,-2 0 1,0-6 2,0 1-1,3-2 2,-3 0-2,0 0 1,0 0 3,0 0 0,0 0-2,0 0 0,0 0 2,0 0-3,0 0-1,0 0 2,0 0 0,0 0-2,0 0-3,0 0 2,0 0-4,3 0 4,0 0-8,6 0-9,6 0-2,7 0 20,1 0 0,5 0-1,2 0-3,3-8 4,1-2-1,3-1-4,-3 1-2,-2 2-17,-7 2-31,-4 3 21,-3 0-19,-9 0-43,-6 3 7,0 0-46</inkml:trace>
  <inkml:trace contextRef="#ctx0" brushRef="#br0" timeOffset="17058.9905">4522 9715 118,'0'0'69,"0"0"8,0 0-3,0 0-27,0 0 9,0 0-19,0-4-16,0 4-11,-2 0-8,-8 0-2,2 8-3,-2 9 0,-2 4-2,0 5 3,3 2 0,1 3 1,1-2 0,3 0-4,4-5 4,0-1-4,0-4 3,1-2-1,9-3 3,1-4-2,1-1 1,0-3-1,1-3 1,2-3-1,5 0 2,2 0 9,2-4 6,1-10-9,-1 0 9,0-2-8,1-2-3,-1-2-1,-6 1 2,0 1-1,-9-2-2,0 2 3,-6 0 11,-3-2-8,0 1-2,0 1 2,-12-2-4,1 4-3,-2 2 1,0 1-2,-2 5-3,1 2-8,1 3-9,-5 3-14,4 0-15,-3 10-27,-1 10-55,1 1-87</inkml:trace>
  <inkml:trace contextRef="#ctx0" brushRef="#br0" timeOffset="18246.4794">4674 11085 48,'0'0'56,"0"0"21,0 0-22,0 0 9,0 0-11,0 0 28,0 0-27,-12-34-1,12 34-15,-1 0-23,1 0-15,0 0-2,0 13-13,0 9 5,0 5 10,0 0 2,0-1-2,0-5 1,0 0-1,1-3 0,-1-2 0,2 1-1,2 1-1,-1 0-16,0 0-23,-2 2-13,2 1-51,-3-1-26,0-4-74</inkml:trace>
  <inkml:trace contextRef="#ctx0" brushRef="#br0" timeOffset="19449.8584">4562 12718 242,'0'0'81,"0"0"-19,0 0 8,0 0-10,0 0-15,0 0-26,6-42-13,3 31-1,0 0 1,0 3 0,1 0-1,2 2-5,2 1 0,2 3-3,5 2 3,-2 0-2,1 0 0,-1 0 1,-4 5-2,-3 8 3,0 0-7,-6 3-5,0 2 7,-3 0 5,-3 5-10,0 3 10,-9 2 4,-9 4-4,0-2-11,-1-1 0,2-1-2,1-2-4,4-3 3,2-4 5,2-7 9,5-4-11,3-2-11,0-5 13,0-1 0,0 0 1,15 0 8,3 0 8,6-6 6,4-6 1,0-3-8,2-1 0,0 1-7,-4-1 2,-1 5-2,-1 0-13,-4 5-56,-6 1-80,-2 5-105</inkml:trace>
  <inkml:trace contextRef="#ctx0" brushRef="#br0" timeOffset="20922.6168">4650 14786 56,'0'0'124,"0"0"-69,0 0 25,0 0-8,0 0-23,0 0 7,-3 0 1,3 0-16,0 0-8,0 0 0,0 0-5,0 0-3,0-4-10,0-1-10,0-1-5,0-3 0,6 0 0,0 0-3,3 1 1,0 2 0,-2 2-2,4 1 2,1 1-5,0 2 5,2 0-5,-3 0-13,-2 0-3,1 9-2,-4 3-13,-1 3 12,-2 2 9,-3 2-8,0 1-3,0-2 3,0 0-13,-6-4 18,1-2-13,2-5 15,2-1 0,1-3-1,0-1 4,0-1-8,0 1-11,0 1 15,9 1 13,0 2 4,4 2 2,-1 1 0,-1 0 0,2 1 0,-4 0 1,0-2 0,-2 9 2,-1 1 3,-3 2 23,-3-2-1,0-5-12,0 1-9,0-1 6,-7 3 15,-11-1-13,4 1-9,-6-2-2,-1-2-1,3-5-2,-3-3-1,3 0-6,2-4-19,-5 0-14,7 0-9,0-6-45</inkml:trace>
  <inkml:trace contextRef="#ctx0" brushRef="#br0" timeOffset="22489.3521">6576 8631 92,'0'0'63,"0"0"-11,0 0-10,0 0 15,0 0-37,0 0 16,-30-4-10,23 4-1,1 0-1,-2 3-7,1 9-15,-2 4-2,0 5-2,3 5 0,3 1 0,3 0 0,0 2 2,0-4-3,0-2 3,0-3 0,6-4-4,8-3 3,2-2-2,-1-3 3,7-4 0,2-4 6,1 0 19,2 0 19,4-9-18,1-7-9,-4-3 1,-1 0-11,-6-1-2,0 1-1,-8-1 1,-5 1 8,-1-1-6,-5 1 3,-2-2 1,0 0-3,-5 0-2,-11 1-2,-5 2-1,1 3 7,-2 2-4,0 5-6,4 2-3,0 2-11,4 4-10,0 0-15,3 0-31,-2 10-32,5 5-32,4-2-41</inkml:trace>
  <inkml:trace contextRef="#ctx0" brushRef="#br0" timeOffset="23877.2933">10051 8472 38,'0'0'67,"0"0"9,0 0 3,0 0-30,0 0-6,0 0 13,0-18-10,0 16 6,0 2-17,0-1-7,0 1-7,0 0-2,0 0-3,0 0-7,0 0-9,0 0-4,0 9-6,0 10 4,0 7 5,0 2 2,0-1 1,0-1-2,0-3 1,0-2 0,0 0-1,0 0 0,0-3 0,3 0 0,-3-4 0,0-1-21,4-2-28,-1-6-75,0-5-107</inkml:trace>
  <inkml:trace contextRef="#ctx0" brushRef="#br0" timeOffset="25434.1758">14118 8392 59,'0'0'72,"0"0"-14,0 0 23,0 0-26,0 0 12,0 0-13,-3-23 1,3 19-10,0-1-8,0-1-5,0-1-19,3-1-11,9-3-1,0 3-1,2-2 0,0 5 0,1 0-2,-3 5 2,0 0-4,1 0-1,-4 12 0,-1 9 5,-7 6-5,-1 5 4,0 2 0,-9 1 0,-7 0 0,-4-2-2,0-3-7,0-3-6,2-4 7,5-4 7,1-2-2,4-4-7,4-2 1,2-1 7,2-2-3,0-4-2,0-1 2,11-3 4,8 0 2,1 0 12,5 0 6,3-10-6,4-1-5,-1 1-6,2-1-1,0 2-7,-5 2-47,-1 1-68,-8 1-56,-5 2-27</inkml:trace>
  <inkml:trace contextRef="#ctx0" brushRef="#br0" timeOffset="31929.1542">5915 9553 37,'0'0'89,"0"0"-62,0 0 5,0 0-1,0 0 5,0 0-12,0 0 20,-34-25-13,25 25-5,-3 0 1,0 0-3,1 0-5,-3 0-11,0 0-8,-4 11-1,-2 1 0,3 3 1,-4 0 0,3 4-1,-1 4-2,0 3 3,0 4-4,3 3 1,1 2 3,2-1 1,7-2-1,1-5-1,5-4-4,0-2 2,0-3 2,2-3 0,10-1-1,7-3 0,3-2 2,1-2 1,4-6 3,1-1-4,2 0-5,0 0-6,0 0-15,-8-1-91,-4-1-91</inkml:trace>
  <inkml:trace contextRef="#ctx0" brushRef="#br0" timeOffset="32641.0305">6075 9915 91,'0'0'46,"0"0"3,0 0 28,0 0-15,0 0-21,0 0-12,-24-13 5,15 13-16,3 0-16,-2 0-2,2 10-4,-1 4-2,4 1 3,0 0 0,3 0 2,0-2-2,0 3 3,0-5-1,2 0 1,9-4-4,0 0 3,4-1 1,-2-5 0,1 0 1,-1-1 1,2 0 4,0 0 9,0-5-8,0-5-1,-2 0-1,-2-1-3,-4 3 3,-2-2 3,-5 0 0,0-1-1,0-2-2,-2 1 0,-8 1-5,-1 1-11,2 2-11,-2 2-35,0 2-30,5 1-48</inkml:trace>
  <inkml:trace contextRef="#ctx0" brushRef="#br0" timeOffset="33232.348">6330 9867 93,'0'0'41,"0"0"13,0 0-5,0 0-26,0 0-13,0 0 1,-40 32-11,34-11 1,0 1 6,1 1 0,5-1-5,0-2-1,0-4 0,0-2-2,0-4-2,3-2 2,5-3 1,1-2 3,2-2-1,0-1 16,1 0 14,3 0 18,0-4-28,0-7-12,-2 2-7,0-2 2,-2 0 0,0-3-2,-1-1 3,-4-2-4,-2 1 3,-4-1 3,0 1-2,0 1 0,-12-2-6,-1 4-2,-2 1-3,6 2-16,-3 6-15,3 4-9,-4 0-27,1 0-104</inkml:trace>
  <inkml:trace contextRef="#ctx0" brushRef="#br0" timeOffset="35707.7148">6782 9579 32,'0'0'96,"0"0"-40,0 0-7,0 0 12,0 0-19,0 0-9,-12-18 6,9 17-14,-2 1-9,1 0 10,0 0-9,-4 0-9,-4 0-8,-1 0-4,-1 3 1,-2 6 2,4 3 1,3 3-1,0 2-4,3 4 0,2 2 3,-1 5-1,2-1 1,0 2 1,3-4 0,0-1-1,0-3 0,8-4 0,5-3-2,5-3 0,7-3 2,-2-2 2,4-3 5,1-3-3,-1 0 5,0-6 1,-2-8 6,0-1-10,-5-1 1,-1 1-3,-4 0 2,-2 1 0,-5-1-1,-5 0 5,0 0 1,-3 0-4,0 2 1,-3-1-2,-11 2-4,-3-2-5,0 4 5,-2-1-3,0 1 1,5 1 1,-1 1 0,5 1 1,4 2 1,1 2 2,2 1-3,3 2 2,0-1 0,0 0 0,0-1 9,0-2-11,14-3 0,8-1-1,6-2-1,2 1 2,6-1 0,1-2 0,4-2 0,5 1 0,-4-2 0,-1 3 0,-8-1-1,-3 5-22,-12 2-20,-3 2-9,-9 4-18,-5 0-38,-1 0-91</inkml:trace>
  <inkml:trace contextRef="#ctx0" brushRef="#br0" timeOffset="36425.2254">7325 9794 119,'0'0'35,"0"0"-8,0 0 8,0 0-8,0 0-12,0 0-6,-61 53 5,55-34 13,0-1-14,5 0 16,-1 0-5,2-2-10,0-1-6,0-3-2,6-3-6,3-2 1,0-5-1,0 0 7,6-2 38,-2 0 2,5 0-10,0-7-14,0-7-8,-2 0-4,-2 1-7,-4-1-1,-3 2 4,-5 0 5,-2-3 2,0 0-7,0-2-5,-7-1-2,-4 0-3,-1 2-11,-1 4-10,1 4-9,-3 5-27,0 3-36,-1 0-112</inkml:trace>
  <inkml:trace contextRef="#ctx0" brushRef="#br0" timeOffset="37080.0395">7771 9479 38,'0'0'122,"0"0"-65,0 0 18,0 0-10,0 0-2,0 0-10,0-10-33,0 10-20,-4 14-1,-4 8 1,-4 6 3,-1 3 0,-1 4-3,0 0 0,-3 1-2,-1 0 2,3-3 0,-1-3-15,5-5-51,0 0-30,3-7 1,5-5-26</inkml:trace>
  <inkml:trace contextRef="#ctx0" brushRef="#br0" timeOffset="37481.1152">7588 9579 3,'0'0'129,"0"0"-104,0 0-25,0 0 0,0 0 11,0 0 21,22 26-8,-11-14-7,2 0-3,-1 3-3,6 1 0,-5 1-1,5 0-4,-3 0-4,0-1-1,-3 1 1,-2-1-1,2-1-1,-4-3-25,2-1-24,-1-4-10,-3-2-53</inkml:trace>
  <inkml:trace contextRef="#ctx0" brushRef="#br0" timeOffset="38314.492">7755 9453 43,'0'0'33,"0"0"-5,0 0-12,0 0 3,0 0 5,-99-29 27,80 29-7,0 0-16,0 0-2,2 0-14,0 3-8,-1 7-1,5-2-1,1 5-2,0-2 0,4 6-2,0 2 2,0 4-3,2 2 0,2 0 3,-1 2-1,5 2-4,0 2 5,0 4 0,0-2 0,8 0 1,1-3-1,1-1 0,2-2 3,0-3-3,1-3 0,-1-3-3,3-2 0,0-2 1,3-1-1,-3-6 3,4 0 11,-2-3-2,2-3 1,-2-1 0,2 0 19,3-1-4,2-12-5,0-1-10,0-2-1,3-2-2,-3 0 0,-2-1-3,1-3 1,-3 1-1,-3 0 0,2-1-1,-7-2 7,0-4 7,-3 0-5,0-1-1,-7 2 2,-2 2 11,0 1-2,-14 1 0,-4 2 5,-4 1-22,-2 5-4,-3 2-1,5 3-5,-1 5-2,4 2-9,1 3-30,3 0-8,-1 0-35,4 6-23,-2 6-82</inkml:trace>
  <inkml:trace contextRef="#ctx0" brushRef="#br0" timeOffset="40789.9168">8298 9554 93,'0'0'82,"0"0"-39,0 0 28,0 0-15,0 0-3,0 0-10,0-23 2,0 22 1,-3-1-16,1 1-6,-2-1-7,1 2-5,-2 0-7,1 0-4,-1 0-2,-2 0-1,-2 0 0,-2 0 0,-2 8 2,3-1-1,-1 4-1,1 2 1,4 4-3,1 4-6,2 0 6,2 3 1,1-1 0,0-1 0,0-2 1,7-2-2,4-3 4,4-3-1,0-1 0,1-3 1,6 0 0,-2-5 0,2 0 2,-1-3-2,-1 0 2,-1 0-1,0-3 2,-2-6 1,-1-1-2,-4-1 3,-3 1-4,-3-3 1,-2 1 2,-4-2 2,0-3-4,0-1-1,-4 0-1,-8-2 1,0 2-1,-3-1 0,0 0-4,2 1-4,2 3 4,2 4 2,5 0-2,-2 5 4,6 0 0,-1 1 0,1 1 0,0-1-1,0 1-2,0-1-1,8 0-1,7 0-1,8-1 2,5-1 1,3 0 2,1 1 0,-1 1 1,-4 0 0,-3 0 0,-2 2 0,-6 0-15,-5 3-45,-2 0-26,-6 0-43,-3 3-63</inkml:trace>
  <inkml:trace contextRef="#ctx0" brushRef="#br0" timeOffset="41476.1688">8714 9757 3,'0'0'70,"0"0"-27,0 0 45,0 0-11,0 0-47,0 0-28,-21 0 12,14 9-14,-1 6 0,2 2-1,-1 2 1,7 1 1,0-2-1,0-3 0,0-1 0,0-4-3,3-2 3,7-2 0,-1-1 1,2-3 1,2 0 14,1-2 13,-1 0 7,2 0-4,0-8-11,-2-2-10,2-1-7,-6-3 1,3 3 2,-5-3 8,-2 0-6,-5-1 4,0-1 6,0-2-12,-7 1-4,-7-1-3,3 3-1,-2 1-11,0 5-33,-2 7-12,1 2-32,-2 0-44</inkml:trace>
  <inkml:trace contextRef="#ctx0" brushRef="#br0" timeOffset="45602.0508">10106 9370 69,'0'0'80,"0"0"7,0 0-30,0 0-4,0 0 10,0 0-14,0 0-2,0-27-21,0 27 4,-6-1-18,3 1-9,-3 0 0,-1 0-6,-2 0 2,0 0-1,-3 0 2,0 4-3,0 4-1,-1 1 4,-3 1 3,2 2 0,0 2-2,1-1-2,2 2 1,-1 3-2,-1 6 0,1 5 1,-1 4-3,2 0 4,4 1-3,4-3 1,3-1 2,0-2-3,0-6-1,10-4 4,8-5 0,0-2 0,4-4 0,4-5 3,0-2-2,6 0 3,-1-6 0,2-6-4,-5 0-4,-5 3-49,-5 4-84,-8 2-78</inkml:trace>
  <inkml:trace contextRef="#ctx0" brushRef="#br0" timeOffset="47021.4303">10421 9685 22,'0'0'77,"0"0"-54,0 0 37,0 0 41,0 0-64,0 0 20,-14-16 2,8 14-29,-4 2-16,1 0-11,-3 0-1,-3 0-2,2 7 2,-2 6-2,6 5-1,-2 3-4,3 3 2,0 1 3,5-2-2,0-2-1,3-5-1,0-2 1,0-3 3,0-4-1,5-3 1,2-1-2,3-1 2,1-2 5,5 0 2,1 0 16,3-2-9,-1-8-1,0-1-7,-4 1-2,0-2 1,-5 0 0,-1-2 1,-3 1-3,-5-1 2,-1-1 1,0 0-5,0 3-1,-10-2-4,-3 3-24,-5 1-13,6 1-10,0 4-8,3 1-61,2 3-90</inkml:trace>
  <inkml:trace contextRef="#ctx0" brushRef="#br0" timeOffset="47506.69">10667 9598 66,'0'0'158,"0"0"-101,0 0-29,0 0 7,0 0-33,0 0 2,0 34 12,-1-10 18,1-1-8,0 1 4,0-5-16,0 3-3,0-4-10,0-2 2,0 0-1,0-2-2,0 0 0,0-2 2,0-1-2,0-1-11,0-2-53,0-3-30,0 0-29</inkml:trace>
  <inkml:trace contextRef="#ctx0" brushRef="#br0" timeOffset="51765.1795">11025 9301 75,'0'0'84,"0"0"1,0 0-33,0 0 4,0 0-12,0 0 2,0 0-12,0-36 3,0 36-2,0 0-15,0-1-6,0 1-1,0 0 1,0 0 1,0 0-4,0 0-11,0 0 0,-8 0-1,0 3-4,-3 5 4,2 5 0,0 5-1,-1 1-1,4 4-5,1 2 4,2 1 2,3 1-2,0-3 4,0-1-1,0-2 0,2-3-1,5-2 1,4-4-1,5-1 0,-1-2 0,3-2 2,0-2 1,0-5-1,0 0 0,-2 0 0,2 0-4,4-6 4,-4-3-1,-1-3 1,-5 2-2,-5-3 2,-2 3 1,-5-2 0,0-2 2,0 2-1,0-3-1,-9 1-1,-2-2 0,-5-1-1,4-2-8,-3-3 0,0 0 5,4 0 1,0 1 1,0 3 2,4 2-2,-2 8 2,4 1 0,1 4 0,2 2 1,1-1 0,1 2-1,0 0-2,0 0-5,0 0-6,12 0-3,12-1 11,6-3 5,4-4 1,0-1 1,2-4 2,3 3 7,-5-2-4,2 0-3,-5 2-3,-4 1-1,-2 1 0,-8 5 0,-5 2-15,-6 1-31,-5 0-38,-1 1-31,0 8-11,-1 3-36</inkml:trace>
  <inkml:trace contextRef="#ctx0" brushRef="#br0" timeOffset="52551.7188">11467 9646 55,'0'0'61,"0"0"-7,0 0 30,0 0-40,0 0 3,0 0-7,-41-8-17,35 8-10,-1 4-13,-3 9-2,4 3-2,1 3 4,2-3-5,3 2 2,0-3 2,0-1-2,0-2 3,9-4-2,-1-1 2,3-4 0,1-3 3,3 0 30,0 0 11,1-5-20,-2-4-10,1-2-9,-5 1-1,-2-1 3,-2 0-1,1-2 2,-5 0 1,-2-2-1,0-1 0,0-1-7,-6 0-1,-5 3 0,-4 4-15,-1 1-6,1 5-2,-3 2-23,2 2-24,5 0-43,-1 0-76</inkml:trace>
  <inkml:trace contextRef="#ctx0" brushRef="#br0" timeOffset="53353.8877">12022 9264 94,'0'0'86,"0"0"3,0 0-8,0 0-10,0 0-10,0 0-16,0-8-44,0 12-1,-8 18 0,-4 4 7,-3 5-3,-1 0-3,-5 2 0,-1 1-2,-5 0-5,3 2-45,-2-1-13,0 0-24,-1-1 21,6-7-27,6-5-33</inkml:trace>
  <inkml:trace contextRef="#ctx0" brushRef="#br0" timeOffset="53785.121">11826 9394 132,'0'0'71,"0"0"3,0 0-2,0 0-1,0 0-28,0 0-33,0-7-10,0 7-8,5 7-4,4 10 12,2 2 12,3 1-9,1-2 1,-2-2-4,2 1 1,-1 0 0,-1-2 0,-1-2-1,2 1 1,0-2-1,0 0 2,2 0-4,-4-1 0,0-1-19,-3-1-26,0 0-38,0-3 21,1-1-118</inkml:trace>
  <inkml:trace contextRef="#ctx0" brushRef="#br0" timeOffset="54725.9218">11981 9225 20,'0'0'64,"0"0"3,0 0-37,0 0 6,0 0 13,0 0-8,-92-40-18,73 40-20,-1 0-3,-1 3 0,-1 6 1,1 2-1,0-1 4,0 4-3,2 0-1,-1 2 1,4 2-1,-2 2 2,2-1-2,2 1 0,4 2 0,-2 1-2,4-1 1,2 4-1,0 0 1,3-1 1,-1 1 0,3 0-3,1-1 1,0 0 2,0 3 0,0-4-4,7-1 4,3 0 6,4-1-6,2-6 5,2-1-3,5-3 3,2-3-4,3-4 10,7-5 19,2 0-1,6 0 1,-4-11-13,-2-1-10,-2-1-2,-4-2-2,-1 1 2,1-3 4,-3 1 4,1 1-3,-4 0-4,-6 2-2,-2 0-2,-2 1 10,0-3-4,-1-2-2,-3 2-4,0-3 1,-5 1 2,1-2 8,-6 0-6,-1-2 3,0 3-3,0-2-3,0 4 2,0 0 0,-3 1-1,-2 3-1,-3 0 1,-1 2 2,1-2 6,-3-1-10,-1 2-3,-6 0-2,3 2-8,-3 0-13,1 3-10,1 1-18,3 4-28,-4 1-2,2 0-24,-1 9-46</inkml:trace>
  <inkml:trace contextRef="#ctx0" brushRef="#br0" timeOffset="56947.5764">12481 9343 31,'0'0'55,"0"0"12,0 0-29,0 0 18,0 0-27,0 0 14,-3-18-4,-1 17 6,1-1-22,-3 2-12,0 0-8,-2 0-3,1 0 0,-2 2-4,-1 10 4,2 2 0,2 5-4,0 3 0,3 4 3,0 2 0,3 1-1,0-2 2,0-4 0,0-4-2,6-2 2,3-5-3,3-2 3,1 0 0,1-3 0,2-3 0,-4 0 1,3-4 0,-1 0 2,2 0 14,0-8 4,2-4-11,-3 0 1,0-2-7,-3-1 1,-4 0 3,-3-1 3,-2-2-3,-3-2-2,0 1-3,0-2 3,-3 1-6,-7 2 0,-5 1 0,3 2-2,0 2-1,2 4 3,1 1-2,3 5 2,1 0-3,1 0 3,2 2 0,1-1 0,1 1 1,0 1-1,0 0-3,0 0-1,0 0-5,0-2 0,4 2 2,10-1 7,7-4 1,4-3 4,6-4 5,4-2 1,1-3 4,-4 0-4,-5 5-8,-8 5-1,-8 3-2,-3 2 0,-3 2-13,-2 0-46,-3 2-57,0 9-55</inkml:trace>
  <inkml:trace contextRef="#ctx0" brushRef="#br0" timeOffset="57564.826">12826 9540 7,'0'0'142,"0"0"-59,0 0 2,0 0-6,0 0-14,0 0-13,0-4-21,0 4-31,0 0-9,0 10 6,0 8 3,0 2 2,0 1 0,0 2 1,0-1-2,3-1 0,-2 0 0,1-2 1,-1 0-2,1-2 0,-2-1 2,1-3-2,-1 1 0,2-3-22,-1-1-4,1 1-45,-1-5-77,1-3-45</inkml:trace>
  <inkml:trace contextRef="#ctx0" brushRef="#br0" timeOffset="60287.7748">14006 9264 60,'0'0'84,"0"0"-11,0 0-11,0 0-10,0 0-17,0 0-6,0-7-2,0 7 0,0-1 0,0-1-5,0 1-15,0-1-5,0 2-1,-3 0-1,-4 0-5,-2 0 4,-2 0-6,-2 13 1,-1-2-2,0 6-3,1 1 1,0 0 3,1 3 2,0 1 2,3 5-3,0-1 4,2 1 1,4-1 0,0-2 0,1-1 0,2-4 0,0 1-1,0-5 1,8-3-1,5-2 1,8-2 1,3-5 1,3-3 1,1 0 2,-3 0 3,-4-4-6,-3-3-1,-3 2-12,-2 0-41,-2 4-12,-5-1-96</inkml:trace>
  <inkml:trace contextRef="#ctx0" brushRef="#br0" timeOffset="62110.4347">14186 9605 19,'0'0'98,"0"0"-3,0 0-1,0 0-12,0 0-28,0 0-29,0-18 2,0 18 1,0 0 2,0 0-7,0 0-10,0 0-13,0 0-3,-8 2-1,0 12-7,-1 6-4,3 7 6,0 0 8,5 2 0,1-3 1,0-3-5,0-2 4,5-4-2,3-3 2,6-4-2,-1-3 1,0-3 0,5-4 2,0 0 0,3 0 2,-2-6 4,-1-5 1,-1-1-1,-5-3-2,1-1 2,-6-2-2,-2 1 0,-5 0 2,0 2 1,0 2-1,-3-1-1,-10 2-5,-2 0-7,-3 3-11,1 2-23,-2 2-35,4 2-17,0 0-61,5 3-47</inkml:trace>
  <inkml:trace contextRef="#ctx0" brushRef="#br0" timeOffset="62834.0964">14461 9616 119,'0'0'81,"0"0"-1,0 0 9,0 0-23,0 0-18,0 0 1,10-47-35,-1 39 1,2 4-2,-4 3-8,1 1-5,-1 0-3,2 2-1,-2 15 0,0 4 2,-4 4-1,-3 3 0,0 0 3,0 1 0,-3-3 0,-5-3-7,-1-2-2,2-1-4,1-3 10,1-4-3,1-4-5,2-1-1,2-4 7,0-1 0,0-1 1,0-2-2,0 0 3,5 0 3,8 0 3,5 0 1,6-9-1,-2 0-3,1 1 1,-3 1 0,-3 2-1,-2 1 0,-3 1-10,1 0-33,-2 0-42,-1 0-36,-4-1-21</inkml:trace>
  <inkml:trace contextRef="#ctx0" brushRef="#br0" timeOffset="65657.4855">14808 9298 36,'0'0'65,"0"0"8,0 0-3,0 0-12,0 0-15,0 0-7,0 0 16,0-29-16,0 29-19,-3 0-12,-5 0-2,-3 0-2,-1 2 0,-3 7 1,2 3-2,1 2-2,0 4 1,1 4-2,1 1-1,3 2 4,1 1-2,4-2 2,2 0-3,0-5 6,0-2-6,14-3 5,2-4-4,2-2 4,3-4-2,0-1 2,0-3-1,1 0 2,0 0 0,-2-4-2,-4-4 3,-1 1-3,-1-2 1,-4-2-1,-1 1 2,-2-2-2,-2-4-1,-4 3 0,-1 0-4,0-3-1,0 1 0,-10-1-3,-5 3 1,-2-3-9,-2 4 3,0-1 3,2 1 10,0 1-7,5 5 5,2 2 2,5 2 3,3 1 3,2 1 5,0 0-2,0-2-9,0 2-7,0 0-3,6 0 4,11 0 6,6 0 1,7-3 2,0-3 2,4-3 8,-1-3-2,-3 0-1,-2 1 0,-1 2-5,-6 3-3,-1 2-2,-6 4-1,-3 0 0,-5 0-17,-2 0-18,-2 0-12,-2 3-14,0 6-12,0 1 22,-3 1-59</inkml:trace>
  <inkml:trace contextRef="#ctx0" brushRef="#br0" timeOffset="66490.881">15220 9603 53,'0'0'65,"0"0"-34,0 0 24,0 0-8,0 0-17,0 0-11,-45-13 8,34 13 5,-1 0-21,-2 5 4,-1 8 14,3 7-29,-2 2 1,3 1-1,5-1 4,3-2-4,3-3-2,0-4 0,0-3 1,7-2-3,4-3 4,2-4 4,-1-1 3,4 0 33,1 0-8,2-3-9,0-9-17,-2 2-1,-2-2-3,-3-2 3,-3 2-4,-3-2 5,-3-1-2,-3 2-1,0-1-3,0 1-2,-7-1-26,-7 4-35,-2 0-2,2 5-26,0 2-55</inkml:trace>
  <inkml:trace contextRef="#ctx0" brushRef="#br0" timeOffset="68179.6321">15625 9274 67,'0'0'59,"0"0"33,0 0-6,0 0-5,0 0-10,0 0-36,0-14-11,0 14 0,0 0-8,0 0-16,0 0-2,-2 8-10,-8 10 12,-5 7 13,-3 3-11,-1 2 0,0-1-2,0 0 0,3-1 2,-1-3-4,5 0-1,-2-2-34,1-3 8,2-1 16,2-2-17,3-2-58,0 0 0,0-3-35,3-6-24</inkml:trace>
  <inkml:trace contextRef="#ctx0" brushRef="#br0" timeOffset="68696.5904">15441 9329 56,'0'0'45,"0"0"28,0 0-9,0 0-13,0 0-10,0 0-9,0-8-18,2 8-14,3 0-7,5 8 7,2 6 2,5 1-1,0 0 2,2 0-3,0-1 1,-3 0 0,0-1-1,-3 1 2,-2-1 0,2 2-2,-2-2 2,-1 1-2,2 0 1,-4-4-1,3 3-25,-5-3 11,0 1-26,-1-1-13,-4-1 20,-1 0-62,0-4-23</inkml:trace>
  <inkml:trace contextRef="#ctx0" brushRef="#br0" timeOffset="69598.889">15586 9194 1,'0'0'9,"0"0"17,0 0 12,0 0 7,0 0-20,-97-17-3,76 17-4,-3 0-2,5 0-9,-2 0-3,3 5-3,0 0 1,3 3-2,-1 0 0,4 3 0,0 1-1,3 0 1,1 1-1,0 1 0,3 4-3,1 5 2,1 0 1,3 6-2,0-2 3,0 2 5,0 0 9,0-1-4,0 1-3,7-4 13,3 3-11,-1-4-4,3-2 12,2 2-3,-1-1-7,3 0-1,1-5-2,2-4 0,1 0-3,2-5 3,4-1 6,-1-6 11,3 0-8,3-2 3,2 0 4,2 0-6,-2-9-2,-1-2-6,-2 1-4,-3-1 4,-3-1-6,-5 0 0,1-1 11,-7-3 5,0 2 0,-3-3 6,-3-1 20,-1-1-10,-3-4-9,-3-3-18,0 1 3,0-4-3,0 2-2,-3-1-3,-9-1 4,-2 2-4,-2-1 6,0 4-4,-1 4-2,2 1-1,1 6-9,0 3-11,1 3-22,2 3-42,2 4-9,1 0-66,0 0-37</inkml:trace>
  <inkml:trace contextRef="#ctx0" brushRef="#br0" timeOffset="72560.0847">16227 9306 24,'0'0'90,"0"0"-5,0 0-23,0 0-14,0 0-7,0 0-17,-7-20-21,0 20-2,-1 0-2,1 0 3,-1 3-2,-2 8 0,2 2 0,-1 3 0,3 4-3,-2 0 3,3 2 0,0 1 2,2 1 1,2-3-2,1-1-1,0-1 0,0-2 0,3-4 0,8-2-1,3-2 1,1-3 0,1 0 1,0-5 2,0-1 0,1 0 17,-1 0 8,-1-3-5,-2-6-16,-1 0 6,-2-1-1,-2 1 6,-4-2-6,-1-2 6,-3-2 6,0-2-12,0-1-10,0-2 1,-7 2-1,-5-3-2,2 3 0,-3 0 0,0 0-2,3 3-2,-1 3-4,2 3 5,3 3 3,3 4 2,2 1-1,1 0 1,-2 1-2,2 0 0,0 0-7,0 0-7,0 0 5,14 1 9,4 2 0,4-3 0,2 0 2,3 0 2,0-3-1,1-8 0,-1 1-2,0 1 0,-2 4-1,-5 1-3,-4 2-7,-7 2-35,-1 0-31,-3 0-21,-2 5-41,0 4-8</inkml:trace>
  <inkml:trace contextRef="#ctx0" brushRef="#br0" timeOffset="73508.8394">16512 9539 60,'0'0'54,"0"0"-5,0 0 1,0 0 12,0 0 2,0 0 3,-3-12-25,3 9 5,0-2-14,0 0-14,0 0-11,6-1-7,5 1 2,-1 2-3,1 2 0,0-1 0,2 2 1,-3 0-1,0 0-2,-2 0-2,-1 3 4,1 9-2,-2 0 1,-3 2-2,-3 1-7,0 0-2,0 3 4,-2 0 8,-10 1 2,-1 2-1,-3-1 0,2 1-1,-4-3-2,5-1 0,2-3-1,2-4 2,3-4 1,5-3-1,1-1-4,0-2-3,0 0 4,0 0 0,1 0 4,12 0 2,6 0 18,1 0 4,4 0-9,-1-6-5,2 1 1,-3 0-6,-2 3-2,-4 0-3,-2 2 1,-1 0-1,-1 0-4,0 0-35,0 0-18,0 0-32,-2 0-29,-1 0-69</inkml:trace>
  <inkml:trace contextRef="#ctx0" brushRef="#br0" timeOffset="89549.2557">22306 9043 86,'0'0'124,"0"0"-76,0 0 21,0 0 1,0 0-14,0 0-21,1-4 12,-1 3-9,0 1-11,0 0-2,2 0-6,-2 0-5,1 0-5,-1 0-3,0 0 0,0 0 1,0 0-3,0 0-1,2 0-1,0-2-2,1-1-1,6 0-4,12-5 1,9 0 3,7-5-1,4 1 0,-1 3 1,-3 2-3,-4 1 0,0 1-1,-3 1 4,0 3 0,-4-1 0,-6 2-2,-5 0-2,-8 0-4,-4 0-1,-1 0 4,-2 0 4,0 0 2,0 0 0,0 0 0,0 0 0,0 0-1,0 0-1,0 0 1,0 0-1,0 0-3,0 0-2,0 0 0,0 0 0,1 6 7,2 3 0,2 1-1,2 1 0,-2 1 2,1 0-1,0 2 0,0-1 0,-2 4 1,3 2-1,-2 5 0,-1 2 1,1 1-1,1 2 0,0 2 0,-2 2 0,2 5 0,-3 12 0,3 5 0,-1 9 0,-1 5 0,4 0-1,-2-2 1,0 2 1,0-4-1,2-3 0,-2-1 0,-3-4 3,2 0 1,0 0 3,-1 0-3,1 2-4,0 0 2,0 6 1,-1 2-3,1 7 1,-2 1 0,-2 1 0,1-4-1,-2 0 4,0 0-3,0 1 0,0-2 0,0-3 0,0-1-1,0-3 3,0-1-3,0 1 0,0-1 0,0 0 0,0 4 0,0 2 1,0 5-1,0 1 1,-2 0 1,-1-1 1,2-5-2,1 2-1,0-2 0,0 0 0,0-1 1,0-3 0,-2-2-1,2-2 1,-3-2-1,0 2 3,-1-3-3,-1 1 0,0 2-2,0 0 4,0 7-2,1 1 1,-1 2-1,1-2 0,-3-1 0,1 1 0,-2 0 0,-1 0 1,-1 0-1,2-2 0,1-1 0,-1-3 1,-2 1-1,2-3 2,-1 1-2,1-3 0,-1-1 0,0 0-2,1 0 2,-2 7 0,2 0 0,1 2 4,-1-2-4,1-4 0,1-3 0,0 1 0,0-2 0,3-1 0,0-4-2,-1-2 2,2-5 0,1 0 0,-1-2 0,1-3 0,1 1 0,-2-1 0,1-1 0,-1 2 0,1-2 2,-2-1-2,0-1-2,1-2 2,1 0 2,-1-1-2,2-1-2,0 2 2,0 1 0,0-1 0,0 1 0,0-2 0,0-2 0,-2 3 0,2-5 0,0 1 0,0 1 2,0-2-4,0 1 2,0 0 0,0 0 0,0 3 0,0-3 0,0-1 0,0 1 0,0-3 0,0-3 0,0 0 0,0-2-2,0-5 1,2-2-5,0-1 4,-1-3-4,-1 0 0,0-3 4,2 2 2,-2-4-1,0-1-2,1-3 1,-1 0-3,2-3 2,-2 2-2,0-2 3,0 0 1,0 0 1,0 0 0,0 0 1,0 0-1,0 0 0,0 0 0,0 0 0,0 0 0,0 0 0,0 0 1,0 0-1,0 0 0,0 0 1,0 0 0,0 0 0,0 0 2,0 0-1,0 1 0,0 2 0,-8-1-2,-5 2 0,1 1 1,-6 0-1,0-1 0,-3 0 0,-1 1 0,-1 0 0,-2-1-1,-3 3-4,-5 1-11,-3 1-6,-6 0-20,2 0-14,-1-1-1,0-2 17,4 1-2,1-1 4,3 0-21,6-1 9,5-4-17</inkml:trace>
  <inkml:trace contextRef="#ctx0" brushRef="#br0" timeOffset="92503.2724">18443 9355 9,'0'0'72,"0"0"-10,0 0-11,0 0-23,0 0-1,0 0 6,0 0-7,10-19-7,-10 17-1,0 0 14,0 1 11,0 1-4,0 0-13,0-2 3,0 1-3,0 0-8,0-1-14,0 1 2,0 1 0,-1-2-5,-2 1-1,-2-2 0,-1 3 0,-2-2-1,-1 2-3,-2 0-1,-1 0 2,-1 0 1,-2 2-9,0 5 11,-3 4-5,2 1 3,-5 3 1,1 4-1,-2 4 1,-2 6 1,2 0-2,2 6-2,2 2 3,5-1 1,3-2 4,5-4 0,5-3-4,0-4-3,2-3 2,18-4-2,9-3 3,7-3 3,7-7 3,6-3 5,5 0-5,-2-5-3,0-5-3,-9 0-14,-10 3-34,-13 4-87,-12 3-112</inkml:trace>
  <inkml:trace contextRef="#ctx0" brushRef="#br0" timeOffset="93543.6558">18716 9760 84,'0'0'34,"0"0"-22,0 0 55,0 0-23,0 0-30,0 0 40,9-15 9,-9 15-11,0 0-9,0 0-4,0 0-4,0 0-30,0 0-5,-3 6-18,-5 9 14,0 3-2,2 3 3,1-1 0,2 0 2,3-2-3,0-5 3,0-1 0,0-1-3,11-4 2,2-1 2,-1-3 0,4-1 2,2-2 2,3 0 5,4 0 5,1-9 6,-4-2-15,-2 1-3,-8-3 5,-4 5 0,-5-3 9,-3 1-6,0-1-5,0-1-2,-1-2-3,-9 2-2,-1-1-13,0 2-10,0 1-14,2 2-16,0 4-33,0 2-43,-2 2-79</inkml:trace>
  <inkml:trace contextRef="#ctx0" brushRef="#br0" timeOffset="95294.841">19022 9772 7,'0'0'46,"0"0"11,0 0 12,0 0-5,0 0-6,0 0-14,-3 0 0,3-1-3,0-1-8,0-1 6,0 2-6,0-2-15,0-1-5,0 0-9,0 0 2,1-4 0,7-1-3,2 0-2,-1 1 1,2 1-2,-2 3 4,-3-1 0,2-1-1,-2 3-3,2 0 0,-4 3-2,3 0 0,0 0 0,-3 0-4,-1 4 6,0 9-4,-3 1-3,0 1-7,0 4 6,0-1 8,-4-3 1,-4-2 0,1-1 2,1-1-3,0-2-3,1 0-2,2-2-1,3-1-5,-1-3 3,1 1-22,0-4 2,0 1 15,0 2 10,0 0 1,3 0 1,4 0 1,3 2 0,-2 1 0,3-1 0,-2 3 0,-2-2 1,0 0-1,-2 0 0,-2-1-1,-3 1 1,0-2 0,0-1 4,0 2-1,0-2 4,0 1 22,-3 0-7,-6 1-2,-6 0-7,0-1-9,-3-2-4,2-2 0,0 0-17,-1 0-26,5 0-27,2 0-32,0 0-93</inkml:trace>
  <inkml:trace contextRef="#ctx0" brushRef="#br0" timeOffset="106424.8285">19528 8658 14,'0'0'45,"0"0"28,0 0 12,0 0-7,0 0-28,0 0 0,-2 0 8,2 0-3,0 0-3,0 0-15,0 0-5,0 0-15,0-4-14,3-2-2,3 0-2,-1 0 1,2 1 0,0 1 0,1 1-1,0-2 1,3 2-3,-2 0 2,4 2-1,0-1 1,0 1-2,0 1 2,-2 0-1,-2 0 1,0 0-4,-5 0-3,-1 8-13,-3 3-6,0 3 10,0 1 12,-3 3-2,-10 0 3,-1-2 4,-2 1-2,1-2 2,1-3-2,1 0 0,3-3-10,4-2-8,0-5 3,6 0 5,0-2 4,0 0-2,0 0-8,0 0 1,0 0-9,6 0 21,1 0 5,1 3-1,-1 1-2,2 4 1,2-1 2,-2 2-2,2-1 2,-3-1 1,-2 0-1,-2-2 1,-2 0-1,-2-1 7,0 3 7,0 0 6,0 1 2,-9 1-2,-2 0-8,0-3-8,2 0-3,-1-1-1,0 0 0,3-2-8,-4-1-26,-2-1 16,-2 1-34,-4 1-95,0-3-32</inkml:trace>
  <inkml:trace contextRef="#ctx0" brushRef="#br0" timeOffset="109401.5334">19559 9497 12,'0'0'38,"0"0"17,0 0 3,0 0 2,0 0-19,0 0 16,0-18-22,0 15 5,0 1 6,0 1-15,-5-1-12,-4 2-15,-1 0-4,-3 0-1,-4 5-2,2 5 3,-1 1-5,2 2-3,1 4 4,4-1 1,2 2 1,0 3-1,4 2 1,2 1-1,1 0 0,0-1 0,0-2 2,3-3-2,8-1 0,5-5 2,0-3 1,4-4 0,1-1 4,1-4-1,0 0 16,4 0 2,-4-11-11,1-3-4,-3 3-2,-3-3 1,-5 2-3,-6 0 0,-5 0 0,-1-2 4,0-1 0,-4-3-4,-8 2-2,0-1-8,0 0-2,0 4 7,2 0 2,0 2-2,2 4 2,2 0 1,1 4 0,2 2 2,2-1 1,1 1-1,0-1-2,0 1-3,0-1-4,13-2-1,16-3 7,8 0 2,8-4 1,1 1-2,-1-2 1,-3 2 1,-5-2 6,-2 3-4,-3 1-4,-8 4 0,-5 4 0,-8 0-1,-4 0-27,-6 0-50,-1 10-30,0 2 19,0 0-63</inkml:trace>
  <inkml:trace contextRef="#ctx0" brushRef="#br0" timeOffset="110735.8851">20039 9837 19,'0'0'65,"0"0"21,0 0-20,0 0-7,0 0-21,0 0 10,0-26-26,0 25 17,-1-1-16,-1 2-1,-2 0-7,0 0-4,-3 0-11,-2 0-8,-1 8 3,1 7 4,-1 3-3,3 0 4,2 0-2,3-3 1,2 0-2,0-3 3,0-1-2,0-4 1,2-3-2,8 1 2,2-3 1,3-2 1,2 0 4,-1 0 7,-1-2-1,-1-5-3,-3-2 1,-2-1-2,-2 2 0,-4-3 6,-1-1-5,-2 0 1,0 1-5,0 0-3,-10 1-1,-2 2-24,-1-2-10,0 6-46,1-1-46,-1 3-48</inkml:trace>
  <inkml:trace contextRef="#ctx0" brushRef="#br0" timeOffset="111553.6714">20748 9487 70,'0'0'77,"0"0"1,0 0-7,0 0 10,0 0 4,0 0-33,0 0-6,7-13-24,-7 13-4,0 0-18,0 0-1,-3 6-4,-11 11 5,-6 7 6,-2 4-6,-3 4 2,1-2-2,3 1 1,-2 0-1,3-1-1,1-3-22,2-2-12,3 0-21,1-4-9,4-3-41,3-5-69</inkml:trace>
  <inkml:trace contextRef="#ctx0" brushRef="#br0" timeOffset="111954.6302">20528 9566 53,'0'0'61,"0"0"12,0 0-3,0 0-16,0 0-42,0 0-12,0-5-14,0 13 14,10 7 5,2 6 4,5 2-2,2-1 1,3 1-2,0-4-5,0-2 3,0 1-4,1-5 3,3 2-2,2-2-1,0-5 0,-3 2-4,-3-4-43,-3 0-61,-8-3-44</inkml:trace>
  <inkml:trace contextRef="#ctx0" brushRef="#br0" timeOffset="112716.0897">20573 9371 51,'0'0'30,"0"0"6,-80 0-15,59 0 3,2 11-4,2 5 4,2 3-12,2 5-12,1 6 1,0 3 8,4 6 18,0 3 19,2 4-29,3-1-10,1-2 4,2-4-9,0-3-2,9-4 4,7-2-3,7-4 3,-1-2 21,7-3-5,1-4 5,1-3-12,2-4-7,0-2 6,2-4 1,2-4-5,-1 0 2,0 0 4,0-3-5,0-11-3,2-2 4,1-3 1,-1-1 0,-4-1 16,-4-3-1,-6-1 2,-4-3-3,-3-1-8,-2-2-7,-6-3-4,-3 1 2,-3-4 0,-2-2-1,-1-2-1,0 2-6,0 3 0,-12 3 0,-7 4 0,-1 6-4,-3 7-13,-3 7-4,1 9-32,-3 0-41,-1 7-30,7 10-52,1 0-27</inkml:trace>
  <inkml:trace contextRef="#ctx0" brushRef="#br0" timeOffset="114931.3542">21624 9503 62,'0'0'75,"0"0"-4,0 0-5,0 0-8,0 0-20,0 0 6,0-27-9,0 24 2,0 1-1,-5 2-20,-1 0-16,-1 0 0,-5 0-3,0 2 3,-4 7-1,-1 4-1,-2 7-1,0 4 3,0 6-1,3 1 0,4 1 1,5-2-3,2 0 1,2-4-1,3-2 3,0-3-4,6-6 1,6-1 2,4-5 1,3-3 0,4-3 2,4-3 1,3 0 7,1-6-4,1-6 0,-4 0-4,-3 0-1,-7-2 2,-3 0 1,-4 0 8,-5-4-4,-3-5 1,-3 0-5,0-2 0,0-1-2,-11 2-1,-1 0-1,-1 3-1,-2 1-1,3 5 2,0 3-2,0 3 0,5 3 1,-1 2 0,4 1-2,1 1-4,3 2 4,0-2 2,0 2-4,0 0-3,4 0-17,14 0 16,11-1 7,7-1 2,11-1 0,5 2 2,3 0-2,-4-1 0,-2 2 1,-4 0-1,-2 0-38,-1 0-62,-4 0-39,-9 0-78</inkml:trace>
  <inkml:trace contextRef="#ctx0" brushRef="#br0" timeOffset="116232.0508">21910 9799 13,'0'0'54,"0"0"5,0 0-12,0 0 24,0 0-11,0 0-15,-3-9-6,3 8-10,0-4-14,0 1 2,0-1 2,7-2-14,3 1 4,-1-1-2,4 0-1,-1 3-5,2-1 5,0 3 0,-3 1-5,0 1 1,-1 0-1,-3 0 1,1 0 0,-3 0 0,0 9-2,-4 1 0,-1 4-2,0 4 2,0-1 0,-3 1 2,-7-2-2,1-2-13,3-3 2,2-4-4,0-3-1,4 0 3,0-3-2,0-1-3,0 2-4,0-2-4,0 1 13,2-1 4,3 2 9,-1 1-2,1-1 2,-1 5 0,2 0 4,1 2-3,-2 0 0,1 0 0,-1-1-1,-2 1 5,-2-3 1,1 1 6,-2-1 1,0 0 2,0 1 8,-2-2 4,-9 1 9,-1 1-4,-2-2-18,2-2-5,-2 0 0,2-1-7,-2-2 1,-3 1-3,-1-1 0,0 0-14,-1 0-23,1 0-38,-3 0-81,2 0-76</inkml:trace>
  <inkml:trace contextRef="#ctx0" brushRef="#br0" timeOffset="119193.1145">6094 10972 185,'0'0'62,"0"0"19,0 0-7,0 0-28,0 0 12,0 0-22,-1-17-1,-4 15-15,-2 0-4,1 0-1,-2 1-7,1-1-2,-5 1-6,0 1 1,1 0-1,0 0 0,-1 0 0,-6 0-1,1 1-3,-2 11 0,-3 2-1,-1 4 4,1 1-3,-2 2 3,0 4-1,3 0-1,2 7 2,2 2-5,1 2 5,5 2 1,3-2 0,3-1-3,5-5 2,0-6-2,0-3 1,16-4-3,8-4 3,2-3-2,9-8 4,4-2 0,3 0 5,0-4 1,-8-8-6,-1-1 0,-6 3-25,-6 3-27,-3 0-70,-9 5-83</inkml:trace>
  <inkml:trace contextRef="#ctx0" brushRef="#br0" timeOffset="123119.3588">6414 11330 38,'0'0'72,"0"0"-18,0 0 33,0 0-10,0 0-8,0 0-4,0 0-20,0-6-18,0 6-14,0 0-5,0 0-8,0 0-7,0 10 1,3 6 6,0 0 4,1 1 1,-3 1-4,1-3-1,-1 1 2,1 1-2,-2 0 0,0 1 0,0 1 0,0-1-38,0 2-17,0-5-46,0-3 1,0-5-110</inkml:trace>
  <inkml:trace contextRef="#ctx0" brushRef="#br0" timeOffset="123890.1144">6751 11344 80,'0'0'44,"0"0"29,0 0-29,0 0-5,0 0-18,0 0 23,-63-7-17,54 14-12,-4 6-11,2 5-3,2 3 3,-1 3-4,7-1 0,0 0 0,1-4 0,2-2 0,0-6-1,0 2 1,8-6-1,2-1 1,-1-3 0,2 0 0,2-3 4,-1 0 21,6 0 21,0-3 3,3-8-25,-2 0-13,-2 0-5,-4-1 1,-3 0 0,-2-2 5,-5 1-3,0 0-1,-3-1 0,0-1-2,0 1 0,0-1-1,-12 2-4,-2 1-1,1 0 0,-2 2-11,3 3-13,0 4-25,0 3-35,2 0-70,-2 0-152</inkml:trace>
  <inkml:trace contextRef="#ctx0" brushRef="#br0" timeOffset="125594.7848">7276 11121 20,'0'0'84,"0"0"0,0 0-16,0 0 16,0 0-27,0 0-21,-11-27 0,8 25-20,-1 2-3,-2 0 3,0 0-16,-3 0-2,1 0 2,-3 2-3,0 8 3,-1 3 0,2 3 0,2 5-3,4 3-3,1 1 0,1 4 4,2-2 1,0-1 1,0-3 0,0-4-2,11-4-2,2-3 4,2-4-3,3-4 1,0-1 2,3-3 1,1 0 1,-1 0 2,0-7 0,1-5-2,-7-1 0,0-2 1,-3 2-3,-3-2 0,-4-2-2,-3 2-2,-2-1 0,0 1-1,-7-2 3,-5 1-3,-4-3-15,4 1 9,-2 2 6,-2-1-12,5 6 9,-2 1 2,3 4 4,-1 0 2,7 5 2,1-2-1,0 1 5,3 2 1,0 0 2,0 0-9,0 0-9,0 0-5,19 0 5,6-3 9,7-1 4,4-4 5,-2 0-6,5-2 7,-2-1-3,2-1-4,-3 1-2,-2 0 3,-4 1-4,-5 3-9,-7 3-29,-6 1-30,-6 3-6,-3 0-62</inkml:trace>
  <inkml:trace contextRef="#ctx0" brushRef="#br0" timeOffset="128348.7124">7707 11386 109,'0'0'70,"0"0"19,0 0-13,0 0-30,0 0 16,0 0-11,0-12 13,0 12-23,0 0-8,0 0-9,0 0-11,0 0-9,0 0-4,0 0-11,0 5-2,0 11 13,0 0 5,0 4-3,0-3 2,0-2-4,0-1 0,0 1-7,0-1-16,0 1 2,0-3-5,0 2-30,0-4-48,0-2-61</inkml:trace>
  <inkml:trace contextRef="#ctx0" brushRef="#br0" timeOffset="129135.143">8386 11059 82,'0'0'91,"0"0"12,0 0-20,0 0-19,0 0-42,0 0-15,-3 3-3,-9 11 12,-3 5-15,0 4 2,0-1 0,0 4-1,-4 0-2,1 2 2,-3-1-2,2 2 0,2-1-3,-1 0-24,3-5-32,2 1-11,1-6-70,4-2-44</inkml:trace>
  <inkml:trace contextRef="#ctx0" brushRef="#br0" timeOffset="129520.6056">8171 11138 85,'0'0'57,"0"0"26,0 0 11,0 0-10,0 0-4,0 0-29,-12-14-29,12 14-22,0 0-11,0 6-13,0 10 24,0 4 6,9-1-4,1 2 4,-1-3-6,5-1-1,1-2 1,0 1 0,1-2 0,2 0 0,0-2-19,-3-2-21,3 0-12,-5-3-9,2-2-47,-3-2-1</inkml:trace>
  <inkml:trace contextRef="#ctx0" brushRef="#br0" timeOffset="130269.4215">8369 11029 69,'0'0'50,"0"0"6,0 0-27,-80-17-1,62 17-18,-6 0 8,5 0-5,-5 0-10,4 0 25,-2 2-7,0 7-18,-1 1 0,-1 2-2,-1 2 5,1 1 2,2-2-8,8 1 3,4 2-3,0 2-3,2 4-3,2 6 6,3 3 0,3 4 12,0-3-6,0 1 0,0-1 0,9-4-5,6 0 2,0-5-3,4-4 0,-2-2 0,5-3 0,0-3 1,1-2-1,5-3 2,2-1-2,0-5 4,6 0-2,2 0 12,-2-13 4,0-1-6,1-6 0,-2-3-4,2-2-2,-1-1 6,-5-1-7,-4 1 14,-8 1 6,-5 2 22,-7-1-8,-5 0-8,-2-1-9,0-4-11,-2 2 2,-14 1-11,1 2-1,-6 2-1,-3 5-7,-3 2 1,2 6-4,-5 5-9,0 4-9,-1 0-24,1 10-37,5 8-20,2 0-78</inkml:trace>
  <inkml:trace contextRef="#ctx0" brushRef="#br0" timeOffset="131889.4472">9014 11145 39,'0'0'71,"0"0"13,0 0-10,0 0-21,0 0 7,0 0-15,-9-24 4,6 22-18,0 1-11,-3 1-7,3 0-6,-5 0-7,-3 0 0,0 1-4,-1 13 4,0 2 0,3 2-4,2 3 1,1 2 2,5-2-6,-1 0 6,2-2-1,0-1-3,0-4 0,13-2 3,1-1 2,5-4 0,-2-2 1,2-2-1,-1-1 1,-5-2-1,1 0-1,-1 0-1,1 0 2,-1-5 0,-4-5 1,2 0-1,-4-1-5,-4-2 0,-2 1-3,-1-1-1,0 2 0,-1-1 5,-12 0-16,-1 1 11,-1 0-7,0 0-2,2 2 13,4 1 4,3 2 0,3 2 1,1 0 0,2 0 0,0 3 5,0-1 20,0 1-2,0-2-23,2-1-2,13-3 1,10-2 1,2 2 1,4-4 0,4 1 0,6-1-1,1-1 0,2 2 3,-10 0-3,-6 5-2,-10 5 0,-9 0-4,-4 0-61,-5 4-86,0 7-14</inkml:trace>
  <inkml:trace contextRef="#ctx0" brushRef="#br0" timeOffset="132591.2369">9432 11339 62,'0'0'64,"0"0"4,0 0 25,0 0-24,0 0-9,0 0-18,-32-18-13,23 18-28,0 0-1,-2 6-1,-3 11 1,2 1 0,2 1 0,2 1 0,7-4-2,1-1 0,0-2-6,0-5 8,6-2-2,4 1 2,3-6 0,3-1 2,4 0 26,3 0 3,-1-12-17,2-3-4,0 0-2,-5 0-5,-1 0 2,-3 1-4,-6-1 4,0 2 0,-6-1-3,-3-1 3,0 2-1,0 0-1,-12 3-3,-3-1-11,-1 4-24,-4 2-6,2 2-29,-1 3-47,-2 0-105</inkml:trace>
  <inkml:trace contextRef="#ctx0" brushRef="#br0" timeOffset="136454.9259">10555 11045 30,'0'0'77,"0"0"0,0 0 7,0 0-29,0 0-10,0 0 22,0 0-26,0-28 15,0 23-15,-2 1-10,-6-1-12,-1 3-8,-2-2-11,-2 1 0,1 0 0,-3 2-2,0 1 1,3 0 1,-4 0-2,-2 0-5,6 6 5,-5 7-3,-2 4 5,4 4 0,0 3 0,-1 3-2,8 5-1,-1-2 1,3 3-2,5-3 2,1-1 1,0-5 0,0-3 1,13-5-4,8-3 0,9-7 4,7-4 0,8-2 3,6 0-1,-4-8 3,-2-6-5,-7 0-2,-5 2-16,-7 2-82,-3 2-44,-11 4-146</inkml:trace>
  <inkml:trace contextRef="#ctx0" brushRef="#br0" timeOffset="137056.5991">10891 11192 116,'0'0'120,"0"0"-33,0 0 5,0 0-7,0 0-24,0 0-26,0-10-30,0 10-5,0 16-7,-6 3 5,3 4 4,0-1-1,1-1 0,2-3 0,0-1-1,0-2 0,0 0-1,0 0 0,0-2-9,0 0-9,0-6-61,8-1-22,4-4-50,-2-2 12</inkml:trace>
  <inkml:trace contextRef="#ctx0" brushRef="#br0" timeOffset="137373.0339">11128 11139 162,'0'0'130,"0"0"-39,0 0-8,0 0-61,0 0-22,0 0 0,0 18 5,0-1 13,0 2-5,0-1-3,0-1-6,0 1-3,0-3 0,0 0-1,0-3-5,0 3-34,0-3-7,0 0-21,0-2-7,0-2-155</inkml:trace>
  <inkml:trace contextRef="#ctx0" brushRef="#br0" timeOffset="139948.1089">11583 10948 88,'0'0'97,"0"0"-25,0 0-17,0 0-5,0 0-11,0 0-1,-3-21-10,0 19 4,-2 2-12,-1 0-4,-2 0-7,-1 0-8,-5 5 0,1 7-2,-1 4 0,1 6 1,4 1-4,0 4 2,2 2-1,2 1 2,2-1 1,3-4-5,0-1 5,0-6-2,0-3 0,13-2-1,1-5 1,4-3 2,0-3 1,4-2 2,2 0 1,1 0 6,-2-12 1,1-1-5,-1 0-3,-6 0 5,1-3-7,-8 1 2,-1 0 2,-6-1-3,-3-2 0,0 0-2,0-2 0,-12 1-4,-1-4 3,-2 2-8,0 3 0,0 0 6,3 3-2,0 4 2,0 2 3,5 5 0,1 2 1,4 0 6,1 2 0,1 0-6,0 0-1,0 0-12,0 0-3,10 0 6,13 7 9,5-4 0,11-3 3,4 0 3,6-3 1,3-12 3,-4-1-5,-2 0-3,-4 3 0,-6 2-2,-4 0-2,-6 7-17,-5 1-41,-9 3-31,-6 0-69,-6 0-68</inkml:trace>
  <inkml:trace contextRef="#ctx0" brushRef="#br0" timeOffset="140627.8436">12052 11142 150,'0'0'152,"0"0"-79,0 0 27,0 0-27,0 0-40,0 0-18,0 0-8,0 0-7,0 6-7,0 7 3,3 4 4,2 1 3,0 2-2,-1-2 0,1-3 2,-4 1-2,1-1-1,-2 0 0,0 1-1,0-1-3,0-2-25,1-1-33,4-1 15,2-5-123,1-5-100</inkml:trace>
  <inkml:trace contextRef="#ctx0" brushRef="#br0" timeOffset="141113.5678">12724 10898 23,'0'0'175,"0"0"-69,0 0-18,0 0 16,0 0-37,0 0-29,0-6-30,0 9-2,-7 13-6,-5 7 6,-3 5-4,0-2 0,-3 3 1,-1-1-3,-1 3 0,1-4 0,4-2-4,0-2-11,5-5-28,2-3-24,-1-3-47,5-5 2,1-4-106</inkml:trace>
  <inkml:trace contextRef="#ctx0" brushRef="#br0" timeOffset="141483.4023">12524 10921 175,'0'0'82,"0"0"-65,0 0-17,0 0-1,0 0 1,0 0 25,3 46-8,8-28 6,2-1-12,2 0-5,1-4-3,3-1-1,0 0 0,-1 0 0,3 0 0,-4 3 0,-1 3-2,-3 4 0,-4-1 0,-2-3-38,-2-4 6,-2-3-73,0-4 23,-3 0-29</inkml:trace>
  <inkml:trace contextRef="#ctx0" brushRef="#br0" timeOffset="142185.2143">12729 10815 25,'0'0'73,"0"0"1,0 0-1,0 0-14,0 0-39,0 0-11,-103-36 15,79 36-6,-1 0 21,1 8-11,-2 7-21,1 4-7,3 7 0,4 4 0,-2 7 0,4 4-1,3 0 1,3-4 0,6-1 0,2-4-2,2-2 2,0-4 13,0-2-12,6-2 0,8-4 1,4 1 0,3-7-1,4-2 1,4-4 2,0-4-2,3-2 10,-1 0 13,-1 0-9,0-9 1,-3-3-9,-1-2 7,-2-1-5,-4 0 5,-4-3-6,2-2 8,-3-1 1,-5-3-10,-2-1-2,-1-4 1,-5 1-1,-2-4-3,0 0 0,0 2-3,-2 1 0,-10 2 4,2 4-4,-2 3 0,-3 5 0,1 3-10,-2 6-17,0 1-17,-1 5-42,4 0-22,-2 0-36,1 5-55</inkml:trace>
  <inkml:trace contextRef="#ctx0" brushRef="#br0" timeOffset="143341.5207">13199 10942 36,'0'0'67,"0"0"-10,0 0-5,0 0 6,0 0 11,0 0-14,-9-14-16,1 14-38,-4 0 2,-5 9-3,-3 9 0,1 3 0,1 5 2,6-1 0,3-1 6,5-1 6,4-3-8,0-4-6,0-2-2,13-3 0,8-4 2,3-3 0,4-4 3,5 0 27,1 0-8,2-7-10,0-5-2,-2 0-3,0-3 0,-4 1-5,-5 1 0,-8-1 0,-5 2-1,-6-2 1,-6 1 3,0-2 2,-8 0-7,-11-2-3,-5 2-12,-1 0 0,4 2 0,0 0 7,3 3 7,6 1 1,5 3 1,1 0 0,3 3 1,3 2 3,0-1 15,0 2 4,0-5-5,3-1-19,13-4-2,11-2 1,6-2 1,1 2-1,5 2 1,0-1 1,-5 2-1,0 0-1,-4 3 1,-5 3-14,-3 2-40,-6 1-12,-4 0-26,-6 0-89,-6 8 0</inkml:trace>
  <inkml:trace contextRef="#ctx0" brushRef="#br0" timeOffset="143889.7495">13660 11117 304,'0'0'64,"0"0"2,0 0 1,0 0-40,0 0-14,0 0-13,0 2-7,0 10 4,0 3 3,0 0 3,1 2-2,1 0 5,-2-1-1,0 2-2,0-3 4,0 0-5,0-1-1,0-1 0,0 1-1,0-3 0,0-1-14,0-2-32,1-3-35,1 0-38,-2-5-109</inkml:trace>
  <inkml:trace contextRef="#ctx0" brushRef="#br0" timeOffset="147067.365">14776 10869 123,'0'0'47,"0"0"35,0 0 6,0 0-20,0 0 3,0 0-12,12-31-35,-12 29 1,0 1 6,0 1-12,0-2-7,0 2 1,0-1-9,-6-1-4,-3 2-2,-5 0 0,1 0-1,-5 0 0,0 5-5,-3 6 4,2 2-5,2 3 2,0 2 4,0 5 2,1 3-2,1 7 0,1 1 2,2 2 0,5 1 0,1-6 0,6-1-4,0-6 0,2-3 4,12-4 0,7-5 0,5-3 0,8-6 1,2-3 0,1 0 0,0 0-3,-4-1-42,-4-7-65,-9 2-71</inkml:trace>
  <inkml:trace contextRef="#ctx0" brushRef="#br0" timeOffset="149452.3302">15023 11164 67,'0'0'65,"0"0"-3,0 0 14,0 0-22,0 0-2,0 0 2,0 0 8,-1-18-10,1 17-17,0-1 0,0 2 1,0 0-20,-2 0-11,1 0-5,1 2 0,-2 16-9,2 6 9,0 5 2,0-3 0,0-1-1,0-1-1,0-2 2,0-2-2,0 0 1,0-4-1,0 1-13,0-4-6,0-1-3,0-1-19,0-4-61,0-2-44,6-5-71</inkml:trace>
  <inkml:trace contextRef="#ctx0" brushRef="#br0" timeOffset="150175.8806">15183 11246 87,'0'0'77,"0"0"-5,0 0-8,0 0 6,0 0-4,0 0-2,-1-62-16,5 53-23,2 3-13,4-2-1,1 3-8,1 2 0,1 3-3,1 0-2,-1 0 1,-2 10 1,-2 6 0,-1 3 2,-2 2-2,-4 1 0,-2 1-4,0 1 2,0 0 0,-2-2-9,-2-2 1,-3-3-11,1-2 8,3-4 7,-2-1 2,4-4 2,1-3-3,-2 0-4,2-3 2,0 0 2,0 0 5,8 0 0,8 0 16,-1-8 0,3 3-9,-5-2-5,-1 3-1,-3 1 1,-1 0-2,-2 3-17,0-2-36,2 1-32,1-2 2,2 1-24,-1-3 32,-1 3 17,-1-1-8</inkml:trace>
  <inkml:trace contextRef="#ctx0" brushRef="#br0" timeOffset="151795.3431">15811 10824 29,'0'0'65,"0"0"19,0 0-10,0 0 7,0 0-19,0 0-4,0 0-23,-16-36-9,8 35-18,-4 1-5,0 0-3,-5 0-4,-3 4 4,-2 10 1,-1 5 3,1 5-4,1 3-4,3 5 4,3 0 0,3-2 2,6-2 0,3-3-2,3-3 2,0-2-2,3-4 0,12-2 0,-1-2 0,3-5 1,2-2 1,1-4 1,4-1 2,0 0 9,5 0 7,-4-6-18,0-3 1,0-1-2,-2 1 1,-2-2-2,0 1 0,-2-1-1,-5 2 1,-5-2 2,-3 2 0,-4-3 3,-2 1 1,0-3-6,-5-1-1,-7-2 0,-5 2-7,2-1 0,-1-1 0,1 3 4,-1 1-3,2 2 1,0 6 1,1 0 4,3 2 0,1 1 4,4-1 2,4 2 0,1-1 4,0 2-7,0-1-1,0 1-2,0 0-2,10-1 2,11-3 1,14 0-1,9-1 1,6-2-1,3-2 0,1-2 2,-8 2-2,-4 2 3,-11 2-3,-9 2 0,-9 3-2,-6 0 2,-2 0-4,-4 0-33,2 0-28,-3 0-36,0 3-20,0 3 4,0-3-42</inkml:trace>
  <inkml:trace contextRef="#ctx0" brushRef="#br0" timeOffset="155367.3811">16213 11112 134,'0'0'91,"0"0"-14,0 0 5,0 0-6,0 0-9,0 0-5,0 0-24,4-17-23,-4 17-12,0 2-3,0 13-6,0 6 6,0 4 9,0 1-7,0-4-2,0 1 3,0-1-3,0-3-2,0 1-8,0-4-11,0 0-23,0-1-38,0-5-44,0-4-103</inkml:trace>
  <inkml:trace contextRef="#ctx0" brushRef="#br0" timeOffset="155991.1867">16893 10874 95,'0'0'85,"0"0"-18,0 0 11,0 0-2,0 0-16,0 0 1,3-24-7,-3 24-13,0 0-1,0 0-10,0 0-30,-6 14-3,-9 8 3,-7 6 4,-2 3 0,1-1-4,1-4 0,3-1-2,2 0 0,-1 1-19,2 0-4,-2-1-13,1 0-3,1-1-14,1-2 0,0-2-4,5-2 37,1-6-50,6-5-61,3-4-25</inkml:trace>
  <inkml:trace contextRef="#ctx0" brushRef="#br0" timeOffset="156407.8815">16644 10942 5,'0'0'61,"0"0"18,0 0 18,0 0-16,0 0-22,0 0-32,-2-8-27,2 16 0,3 8 19,7 4 7,4-1-12,4-1-7,0 0-2,4-3-3,-3-1-1,3 0 2,0 1-1,-3 0 1,-2 1-3,-1 1 0,-4 0-16,0-2-22,-2 1-12,-1-3-13,0 1-20,-3-5 48,-1-3-147</inkml:trace>
  <inkml:trace contextRef="#ctx0" brushRef="#br0" timeOffset="157125.0759">16635 10820 20,'0'0'55,"0"0"-19,0 0 27,0 0-39,-97 52-11,78-28 2,0 5 1,2 6-14,1 2 14,3 4 19,6 0-25,4-3 2,3-1 8,0-6-11,0-2-5,15-5-4,6-3 0,1-3 1,3-1-1,2-2 6,0-3-6,3-1 8,1-6 8,2 0-6,6-5 16,-2 0-3,0 0-15,-1 0-4,-1 0-1,-4-10 3,-4-3-5,-2 2 4,-4-3 1,-4-3 10,-3 1 21,-3-3 2,0-2-24,-3-4 9,-2-4-10,-1-2-10,-2-2 2,-3-1-5,0 2 4,-2 1-4,-13 3 0,-3 3-1,-4 4-4,-2 6-5,0 4-8,-3 5 1,-1 6-18,1 0-68,0 0-16,8 6-46</inkml:trace>
  <inkml:trace contextRef="#ctx0" brushRef="#br0" timeOffset="158798.0492">16654 10993 4,'0'0'0,"0"0"-1,0 0-2,0 0 3,0 0 0,0 0 0,-15-35 0,15 34 19,-1-3 5,1 3-19,-2 0 14,2-1 2,-3 1-14,2 1-1,-1-2 5,1 2 6,1-1-4,0-1 2,0 1 4,0-1 4,0 2 11,0-1-6,0-3-15,0 3-8,0-3-5,9-1 0,1 2 0,2-2 6,0-1 4,4-1 0,1-1 12,2 0-3,2-2-7,-3 3-6,-2 0 5,-2 2-3,-1 0-1,-5 4-6,-1-1-1,-1 2-1,0 0-4,-2 0-16,3 0-20,-1 0-15,3 0 13,4 0 5,-3 0 15,2 0-29,-4 0-39</inkml:trace>
  <inkml:trace contextRef="#ctx0" brushRef="#br0" timeOffset="159932.3113">17375 10952 28,'0'0'58,"0"0"-8,0 0-19,0 0 10,0 0-11,-88-13-20,74 13 4,1 13-14,1 5 1,0 6-1,-1 4 17,2 0 4,2 1-3,3-1-3,3 0-3,3-5-8,0-3-3,2-2-1,13-3 1,0-3 0,2-1 6,3-3 1,-4-3 0,3-3 10,1-2 5,1 0 0,0-2 4,-2-7-9,1-3-11,-5 0 0,-1-3-1,-1-3-3,-2 0 1,-3 0-1,-2 0-2,-6-1 5,0 0-2,0-1-1,-9 1 2,-7 1-5,0 3-5,2 1 1,0 4 3,5 2 1,0 3 3,3 0 1,5 3 9,-1 1-6,2 1 4,0-2-11,0 1 0,5-2-1,14-3 1,5-1 1,6 0-1,2 0 1,0-2-1,1 1 2,-4-1-2,0 3 0,-8 2 0,0 2 0,-8 2-14,-3 0-35,-3 0-13,-4 0-33,-2 6-40,-1 3-11</inkml:trace>
  <inkml:trace contextRef="#ctx0" brushRef="#br0" timeOffset="160665.5213">17645 11149 247,'0'0'83,"0"0"-19,0 0 24,0 0-28,0 0-27,0 0-9,9-27-7,-5 24-6,2 2-7,0 1-3,2 0-1,2 0-2,2 0 1,-2 9 1,1 3-1,-4 3 0,-1 2-2,-4 0-7,-2 3-2,0 3 10,-2-2 1,-9 0-13,0-1 10,0-2-1,1-3 1,3-1-5,1 0 8,0-3 1,-1-2 0,2-4 0,3 0 0,1-3 0,1-2-1,0 0-5,0 0-4,0 0 9,7 0 1,8 0 24,3 0-2,1 0-10,2-5-8,-2-1-3,-2 2-1,-1-1-1,-4 1-20,-1 0-17,1 1-54,-3-1-35,-2 0-78</inkml:trace>
  <inkml:trace contextRef="#ctx0" brushRef="#br0" timeOffset="162091.4448">18827 10980 97,'0'0'104,"0"0"-22,0 0-7,0 0 2,0 0-9,0 0-40,10-48-8,-10 44 10,0 0-7,0-3-10,0 4 1,-7-1-14,-1 3-1,-3-1-5,-5 2 4,1 0 0,-4 2 0,-1 8-1,1 5 2,0 3 0,0 3 1,0 7-3,3 0 2,-1 2-1,5-2 1,2 0-1,6-3-1,4-2 2,0-2 0,1-5-2,18 0-1,7-6 4,6-2 0,6-4 3,1-4-2,-2 0 3,0 0-2,-4 0-2,-6-3-6,-6-1-17,-5-1-85,-5 2-34,-8 0-108</inkml:trace>
  <inkml:trace contextRef="#ctx0" brushRef="#br0" timeOffset="163156.3475">19012 11199 91,'0'0'112,"0"0"-36,0 0 14,0 0-16,0 0-2,0 0-11,0 0-21,0-11-14,0 11-18,0 0-8,0 2-6,0 10 0,0 5 6,0 1 0,-4-2 1,3 1-1,-1-1 2,-1-1-1,-1 2-1,1-2 0,-2 2 0,0 2-21,3-1-20,1-1-61,1-2-45,0-6 3</inkml:trace>
  <inkml:trace contextRef="#ctx0" brushRef="#br0" timeOffset="164096.4413">19172 11214 59,'0'0'100,"0"0"-4,0 0-18,0 0-52,0 0-6,0 0 10,8-35-15,-2 30 17,-2-2 8,4 1 8,1 1-24,1-5-12,2 4 0,3 1-5,-3 1-5,-2 4-2,-1 0 0,-3 0-4,1 4 1,0 9-1,-6 3 0,-1 4-2,0-1 3,0-1 1,-8 1-1,-3-3-13,-1-2 0,0-1-8,3-5 0,1-2 13,4-3 6,3-3 3,1 0-5,0 0 1,0 0-7,0 0 2,8 0 7,0 0 0,1 0-1,1 0 3,2 0 1,5 0 1,1 3 0,1 6 1,-1-2 4,-2 3 10,-3-2 22,-3 0-27,-4 1 2,-3 0 18,-3 0-9,0 2-5,0 1-3,-2-3-1,-8 1 1,-2 0-6,0-3-3,-6 2 0,1-3-4,0-2-1,-4 2-17,1-3-11,0 2-22,0-2-35,4-3-31,1 0-104</inkml:trace>
  <inkml:trace contextRef="#ctx0" brushRef="#br0" timeOffset="166202.1264">19885 10898 23,'0'0'77,"0"0"16,0 0-19,0 0-7,0 0-20,0 0-2,0-27-1,0 24-14,-7 0 16,0 2-17,-4 1-22,-2 0-7,-4 0-2,-2 0 1,1 7 1,-3 5 0,2 3-3,1 4 2,0 6-1,3 2-2,0 3 3,5 3-2,1-1 1,2-1 2,5-2-1,2-5-3,0-1 2,7-4 0,8-4 1,4-3 0,3-3 0,3-3 1,3-6 0,2 0 2,3 0 11,-2-3-3,2-9-4,-1-2-3,-6 1 1,-3-2-3,-10 3 2,-4-2 1,-6-2 7,-3 0-2,0-3-6,0 0-3,-13-2 0,-4 1-11,-2-1-2,0 1 2,0 6 3,2-2 5,3 7-2,2 2 4,5 2 1,4 4 1,1-1 3,2 2 8,0 0-12,0 0-3,0 0-5,16-1-4,13-2 12,8-4 0,5 0 3,3-4-1,0 1 3,2-2 3,0 0-1,-1 0 3,-3 0 0,-9 3-9,-10 3-1,-9 3 0,-8 3-2,-5 0-21,-2 0-25,0 0-95,0 8 7,-6 2-19</inkml:trace>
  <inkml:trace contextRef="#ctx0" brushRef="#br0" timeOffset="167637.1104">20333 11246 38,'0'0'69,"0"0"29,0 0-4,0 0-15,0 0 13,0 0-28,0 0-21,0-12-35,0 12-8,0 0 0,0 10-4,0 7 4,0 2 2,0 2 1,0 0-1,0 4 2,0-3-2,-1 1-2,-2-4 0,0 1-7,1-2-24,2-1-25,0-2-17,0-4-61,0-1-148</inkml:trace>
  <inkml:trace contextRef="#ctx0" brushRef="#br0" timeOffset="168243.7508">21233 10946 37,'0'0'88,"0"0"-3,0 0 30,0 0-11,0 0-7,0 0-36,0-6-61,-1 18 2,-13 11-2,-4 4 0,-1 1 7,-4 4-7,3-2 1,-2-1 3,0-1-4,0-2-21,4-2-21,-3-2-17,0-1-25,5-2-11,-1-6-5,7-7-100</inkml:trace>
  <inkml:trace contextRef="#ctx0" brushRef="#br0" timeOffset="168586.4221">20960 10993 163,'0'0'119,"0"0"-41,0 0-53,0 0-25,0 0-7,0 0 7,25 39 31,-11-18 0,1 3-5,2-1-13,4-1-5,2-1-6,2-1 4,2-4-2,0 1-2,-4-2 0,-1 0 0,-5-1-2,-1-1-17,-2-1-61,-2-1-13,2-5-103</inkml:trace>
  <inkml:trace contextRef="#ctx0" brushRef="#br0" timeOffset="169240.9858">21179 10892 48,'0'0'11,"0"0"2,0 0 12,-92-14 10,60 14 0,-2 0-26,-3 0 23,1 7 24,0 8-32,-1 4-4,1 7-1,1 5-12,2 5-5,5 3 2,5 2 0,5 2-3,6-1 0,4-3 4,7 0 4,1-1-6,6-5 2,13-2 11,11-4-10,5-4-2,6-6 22,4-7-22,7-7 9,6-3 4,5 0 10,0-8-6,-2-7-4,-8 0-11,-8-1-4,-7-2 17,-8 0-2,-7 0 16,-4-5-1,-3-1-10,-3-5-9,-6-3-7,-5-1 3,-2-1-3,0 1-1,-16-2-2,-6 4-3,-3 0-3,-3 6-6,0 4-7,1 5-3,0 6-10,-1 9-13,3 1-29,0 0-28,8 12-18,6 1-31</inkml:trace>
  <inkml:trace contextRef="#ctx0" brushRef="#br0" timeOffset="170328.2988">21876 10983 91,'0'0'60,"0"0"18,0 0-9,0 0-31,0 0-16,0 0-8,-37-3-2,23 3 0,-1 13-10,2 6-2,-2 7 0,3 4 3,3 2 3,2-1-6,7-2 1,0-5-1,0-2 0,8-4 0,8-1-1,3-3 0,2-4 1,4-3 1,4-6 0,2-1 40,2 0-16,3-5-6,0-7-4,-3-3-3,-4-2-7,-8 1 2,-5-4 2,-8 3-1,-5-3-2,-3 0 1,0-1 0,-9 0-1,-9 1-6,-2 1 0,-4 1-3,2 3 3,1 1-3,5 5 1,4 2 2,3 3 2,5 1-1,0 1-1,4 2 0,0 0 0,0 0-1,0-2-1,5-1 1,14 0 0,6-1 1,7-2 0,1-1 0,3 2 0,-1-3 0,4 0 0,3 1 0,-2 1 1,-2 1-1,-8 1 0,-5 4-4,-6 0-39,-7 0-26,-1 0-18,-4 0-65,-4 4-59</inkml:trace>
  <inkml:trace contextRef="#ctx0" brushRef="#br0" timeOffset="171910.5538">22231 11283 42,'0'0'80,"0"0"-8,0 0 1,0 0-22,0 0-4,0 0 11,-3 0-8,3-3-21,-2 0 20,2 0-26,0 1 2,0-2-11,0 0 2,0-1-3,0 2-4,0-2-3,3 0-5,5-1 0,0 1-1,0 1 0,-2 1 0,2-1 0,-1 1 0,5 1 0,-1 0-1,-1 2-2,2 0 1,-3 0-1,0 0-1,1 3 0,-2 9 0,-1 2 3,-2 2-1,-4 2-2,-1 0 3,0 2-8,0-1 2,-12-1-4,-4 1 1,-4-4-9,1-2 3,2-2 12,3-2-2,3-4-2,5-3-1,1 0-10,3-1-6,1-1 7,1 0 9,0 0 5,0 0 3,0 0 1,4 0 0,6-1-1,-1 1-1,3 0-1,2 0 0,-1 0 3,5 0 0,-1 0 1,0 6-1,-1 3 3,-2 0-1,-2 2-1,-3-3 2,-3 3 3,-3-2 0,-3 2-1,0 1 2,0 1 4,0 1-3,-11-1-1,-3 1 13,-1-2-12,-5 0 0,1-2-3,1 0-4,2-3-1,2-1-34,-1-1-27,2-4-40,-3-1-81</inkml:trace>
  <inkml:trace contextRef="#ctx0" brushRef="#br0" timeOffset="175225.8492">6127 12874 101,'0'0'105,"0"0"-16,0 0 6,0 0-27,0 0-21,0 0 0,0 0-23,-22-28-6,10 26-10,-6 2-1,0 0-7,-6 0-1,0 12 0,-1 4 1,-2 3 0,1 4-4,-2 5 4,1 2 0,2 5 0,4 4-1,5 2-1,1 1 1,4 4 1,2 0 4,2-4 3,6-5-7,1-7-1,0-2-2,4-6 0,14-4 2,7-4 1,8-8-1,6-6 1,7 0 12,-3-5 2,-4-8-9,-6-3-5,-6 6-9,-8 2-21,-7 5-61,-3 3-69,-5 0-96</inkml:trace>
  <inkml:trace contextRef="#ctx0" brushRef="#br0" timeOffset="176344.3533">6235 13394 184,'0'0'99,"0"0"-42,0 0 24,0 0-42,0 0-11,0 0-10,35-77 12,-23 68-10,-1 3-13,2 3-4,-4 3-3,7 0 0,-4 0 1,2 13 0,-2 4-1,-3 2-3,-5 3-3,1 0 3,-5 2 2,0 2 1,0 1 0,-11 1-2,-4 0-11,-1-4 0,2-2-2,1-4 6,7-2 6,1-6-1,4-2 1,1-4-7,0-1 2,0-2 0,3-1 2,11 0 6,3 0 9,4 0 7,2-4-8,-1-4-3,-1 1-3,-5 3-2,-1 2-29,-3 2-29,0 0-98</inkml:trace>
  <inkml:trace contextRef="#ctx0" brushRef="#br0" timeOffset="181544.1558">6691 13350 76,'0'0'73,"0"0"22,0 0-14,0 0-36,0 0 5,0 0-8,0 0 1,0-21-6,0 21-5,0 0-13,0 0-5,-3 0-8,0 0-6,-3 0-5,1 0 3,-3 0 0,0 5 1,1 5 0,-1 6-1,-2 7-3,5 3-1,1-1 5,1-2 0,3-1-3,0-2-2,0-4-2,1 0 0,7-6 6,5-1-3,-2-2 3,-1-2-2,2-2 3,0 0 1,1-3 1,-2 0-1,-2 0 1,-3 0-1,4 0 0,-2 0 0,-1 0 2,2-1-2,-3-5 2,-3-2-1,3-1 3,-3 0 1,0-3 1,-1 0 6,-2-3-10,0 1 1,0-1-1,0 1 0,-8 0-2,0 0 2,-2 2 0,0 1-2,-4 3-6,2-2-10,2 6-18,-1 1-30,1 2-31,-2 1-90</inkml:trace>
  <inkml:trace contextRef="#ctx0" brushRef="#br0" timeOffset="184329.6889">7267 12979 60,'0'0'113,"0"0"-44,0 0-4,0 0-16,0 0 22,0 0-26,0 0-18,-9-26-1,6 21-2,-4 4 2,-1-4-2,-1 3-19,1 1-5,-3-1 0,0 2-3,-2 0 2,2 0 0,-1 2-2,-4 10-1,2 2 4,-2 2 0,1 2-3,-1 5 1,2 3 1,3 2 0,0 2-3,5 2 2,1-1 0,4 0 1,1-3-3,0-1-2,3-4 3,9-3 1,4-6 2,1-3-6,2-7 3,2-2 2,3-2-2,1 0 2,1-8 1,2-7 1,0-4 0,-1-1-1,-1-1 0,-4-1 2,-1-1-2,-8 1-2,-4 2-1,-3 2-2,-6 1-2,0 2 5,-3-2-1,-12 2-20,-3 4 6,-4-2 9,1 1 6,-1 2 2,7-1 0,0 2 1,3 3-1,6 2 0,3-1 1,0 4-1,3 1 2,0-2 11,0 1-13,0-2-2,9-5-3,15-2 3,9-5 1,4-2 2,5-1-1,4 0 2,-4 1-2,4 3 3,-4-2-1,-5 4-2,-4 2 1,-6 5-1,-8 2 0,-5 3-36,-4 0-55,-4 0-36,-3 0-54</inkml:trace>
  <inkml:trace contextRef="#ctx0" brushRef="#br0" timeOffset="185833.4518">7558 13332 143,'0'0'75,"0"0"-11,0 0 5,0 0-24,0 0 25,0 0-20,15-51-14,-9 43-11,0 1-10,4 1-8,-1 1-6,5 0-1,0 4-1,0 1 1,2 0-2,-4 0 1,0 1-1,-5 12 2,-2 3-2,-5 5 0,0 6 1,0 5 1,-15 3 4,-3-6-4,-1-1-16,5-8 8,3-6 7,0 0 1,2-2-2,4-3 2,1-1 0,1-4 0,3-2-4,0-2-2,0 0-6,0 0 9,0 0 0,10 0 3,4 0 9,4-6 2,-3-1-4,3 3-7,-3 0 0,-1 2-21,2-1-47,1 2-44,-3-1-72</inkml:trace>
  <inkml:trace contextRef="#ctx0" brushRef="#br0" timeOffset="186629.2797">8333 12855 126,'0'0'116,"0"0"-33,0 0 26,0 0-16,0 0-26,0 0-32,0-6-23,-5 6-12,-6 19-2,-8 10 2,1 7 2,-6 2 0,3 0-4,0-2 2,0-5-2,4-1-15,0-3-26,5-3-22,-1-1-29,1-3-39,0-7-90</inkml:trace>
  <inkml:trace contextRef="#ctx0" brushRef="#br0" timeOffset="186958.2305">8101 12998 81,'0'0'118,"0"0"-40,0 0-3,0 0-52,0 0-11,0 0 7,3 3-18,1 13 11,1 4 9,5 1-12,-1 2-3,3-1 0,0-2-5,5-4-1,0 1 0,1-4 0,-1 0 0,-3 0-7,0-1-40,-3 2-2,0-1 16,-2-4-82,0-2-40</inkml:trace>
  <inkml:trace contextRef="#ctx0" brushRef="#br0" timeOffset="187722.6948">8193 12793 51,'0'0'30,"0"0"17,0 0-16,0 0-11,-89-16-12,72 16 28,-5 0-4,3 0 5,-5 0-11,-2 0 41,1 1-65,-2 14-1,5 6 2,4 8-3,0 8-2,6 10-2,0 3 4,5 1 0,4-2 2,1-3 0,2-4-1,0-4-1,2-5-3,13-3 1,4-5 2,6-2-3,5-5 6,3-5-3,4-3 15,2-6 9,1-3 1,-2-1 1,1 0-1,-2-10-14,0-5-6,-4-1 6,-2-3-7,-1 1 5,-6 0-4,-2 0-5,-4-2 17,-1-1 6,-3-2-14,-3-5-3,1 0 4,-3-4-4,-5 1-1,-2-3 4,-2 1-3,0 0 1,0 2-2,-6 2-3,-7 3-1,-4 7 4,2 2-5,0 4-3,-3 5-4,5 5-24,-3 3-19,0 0-61,0 5-56,1 8-40</inkml:trace>
  <inkml:trace contextRef="#ctx0" brushRef="#br0" timeOffset="189665.4273">8933 12882 44,'0'0'94,"0"0"-13,0 0-12,0 0-26,0 0 15,0 0-10,-31-17-7,25 17-4,-2 0-7,-2 0-16,-3 9-14,-2 12 0,3 8-1,1 3-5,1 2 5,4-1-2,3-3-1,3-1 0,0-3 0,0-5 3,3-3-3,12-4 1,3-3 2,4-4 1,2-6 1,3-1 0,-3 0 2,3-6 3,-5-6-2,-3-2 0,-4 2-4,-4-1 2,2-2-1,-7-1 1,-1 1 0,-5-1 0,0 0 3,0-2-2,-2 0 1,-10-1-4,-4 1 0,2 2-5,-2 0 2,2 5 0,3 3 2,2 2 1,1 2 3,4-1-1,2 2 0,-1 0 5,3 1-2,0 2-2,0-3 12,0-1-15,9-2-3,9 0 2,5 0-1,3 1 1,3 0-1,2 0 2,5-1 2,4 0-2,2-2 0,1-1 1,-4 2-1,-9 1 1,-5 3-1,-12 3-1,-5 0-19,-5 0-40,-3 0-57,0 10-9,0 4 22</inkml:trace>
  <inkml:trace contextRef="#ctx0" brushRef="#br0" timeOffset="190329.5774">9387 13129 195,'0'0'81,"0"0"-17,0 0-33,0 0-27,0 0 5,0 0-5,0 0-4,-78 58 0,69-32 2,-1 1 11,1 0 8,5-3-4,2-3-11,2-4-6,0-7 0,0-1-2,5-4-1,6-2 3,3-3 5,5 0 41,5-4 12,0-13-36,1-1-14,-2-1-3,-7-3-2,-1 4 0,-4 3-1,-7-2-1,-1 4 0,-3-2-1,0 1 0,-9 4-10,-9 4-50,-4 0 2,-2 3-20,2 0-57,3 0-66</inkml:trace>
  <inkml:trace contextRef="#ctx0" brushRef="#br0" timeOffset="191717.7454">10573 12817 28,'0'0'125,"0"0"-74,0 0 16,0 0 7,0 0-13,0 0-11,0-24 0,-3 21-12,-6 0-12,3 1-6,-4-1-9,-2 2-2,0 1-4,-5 0-5,-2 0 0,1 0-1,-3 12-2,-1 5 3,4 5 0,-1 11-2,0 10-3,3 3 5,4 4 2,2-4 5,7-6-5,3-9 0,0-4-2,9-4-4,7-5 4,8-4 0,6-6 0,4-3 2,5-5 1,4 0 1,-4 0-4,0-2-1,-8-5-43,-7 1-96,-3 1-134</inkml:trace>
  <inkml:trace contextRef="#ctx0" brushRef="#br0" timeOffset="192488.5903">10735 13179 111,'0'0'92,"0"0"-78,0 0 42,0 0 4,0 0-18,0 0 10,63-88-6,-48 79-3,1 4-23,0 4-15,0 1 5,-1 0-5,3 0 0,-3 11-1,-4 4-1,-5 6-1,-4 1 0,-2 5-2,-3 4 5,-15 0-1,-4 1 10,4-4-14,2-2-1,2-5-3,8-4-3,-3-2 1,6-5 4,0 1-4,3-4 6,0-4-7,0 0-3,0-3 6,2 0 4,11 0 1,1 0 4,3 0-3,0-6 0,1 2-2,-2-2-4,2-1-12,3 3-92,-2-2 21,-1-2-81,-1 0-7</inkml:trace>
  <inkml:trace contextRef="#ctx0" brushRef="#br0" timeOffset="192851.9864">11171 13076 249,'0'0'113,"0"0"-35,0 0-45,0 0-33,0 0-12,0 0 12,5 30 5,-4-15 7,1 0 3,-1 0-6,1-1-8,1 0 3,0-1-4,-2 0 2,2 3-2,-1 0-29,0 2-24,-2 0 14,0-3-72,0-3 26,0-3-91</inkml:trace>
  <inkml:trace contextRef="#ctx0" brushRef="#br0" timeOffset="195011.2629">11682 12742 11,'0'0'127,"0"0"-51,0 0 19,0 0-26,0 0-28,0 0 5,-23-35-25,13 34-5,1-1-15,-3 2 1,-3 0-2,-2 0-2,-2 9 2,0 3 0,1 5 2,-2 2-2,4 4 0,1 3-4,3 1 2,2 4 1,2-1-1,5 4 2,2-1 9,1-5-6,0-4-3,1-3 0,13-6-2,2-2 2,5-5 1,0-1 0,7-6 0,4-1 22,2 0-4,3-12 3,-1-5-12,-2-1 0,-6-3-3,-4 2 1,-7-1-2,-5-1 3,-2 2 2,-5-2 5,-4 0-3,-1-2-7,0 0-3,-7 0-1,-10 0-2,-1 0 0,-4 4-2,1 2-1,3 0-1,2 5 4,5 3 0,4 4 0,1 1-3,5 1 3,1 3 1,0-2-1,0 2-10,0 0-4,7 0 4,15 0 5,14 0 5,12 0 1,8-5 3,0-8-2,-1 0 1,-4 0-3,-5 2 0,-10 3 0,-7 3-2,-6 2-9,-7 3-27,-7 0-58,-4 0-71,-5 4-60</inkml:trace>
  <inkml:trace contextRef="#ctx0" brushRef="#br0" timeOffset="195975.9693">11929 13085 119,'0'0'70,"0"0"-23,0 0 37,0 0-36,0 0-16,0 0 23,78-72-19,-66 66-12,-1 4-7,2 2-11,-3 0-6,5 4 0,-3 12 2,0 5 7,-6 3-3,-6 3-6,0 2 7,-2-1-3,-16 2-1,-4-1-3,2-3-4,0-2-5,5-5 0,0-1 2,3-4 2,4-2 2,3-3 0,2-3 0,3-2-3,0-2-6,0-2 5,4 0 7,14 0 4,6-3 18,4-7-7,0-3-5,2 1-4,-3 3-5,-1 2 1,-4 1-2,-1 3-10,-5 1-26,2-1-79,-6 0-94,0 0 18</inkml:trace>
  <inkml:trace contextRef="#ctx0" brushRef="#br0" timeOffset="197602.4937">12927 12668 28,'0'0'64,"0"0"0,0 0-2,0 0 16,0 0-2,0 0 13,20-27-25,-20 27-23,0 0-40,0 15 7,-11 6-8,-4 6 10,-3 3-5,-1 0-1,1 2-3,-3 1 3,-1-1-4,5 2-4,0 0-24,3-3-32,1 1-18,1-7-21,3-4-64</inkml:trace>
  <inkml:trace contextRef="#ctx0" brushRef="#br0" timeOffset="198003.5927">12712 12752 135,'0'0'91,"0"0"-2,0 0 17,0 0-29,0 0-60,0 0-14,-4-16-3,7 16-6,9 10 6,6 4 10,-3 3 3,2 2-4,0 2-6,1 2 1,3 0-1,0 2 3,1-2-6,2 1 1,0-1-1,-5 0-13,0 0-23,-3-4-26,-3 3-20,-6-4-48,-1-7-40</inkml:trace>
  <inkml:trace contextRef="#ctx0" brushRef="#br0" timeOffset="198721.0501">12886 12596 35,'0'0'72,"0"0"9,0 0-28,0 0-30,0 0 19,-97-26-18,74 26 1,-2 0-16,-4 11-5,1 2 2,1 5 3,0 5-7,4 3 8,4 8-8,2 4 10,3 6-6,4 2 6,5 3-9,4-5-1,1-2 0,0-5-2,12-5-1,9-7 1,6-4-1,5-3 1,6-3 10,2-3 13,-1-3 3,0-3-9,-5-1-4,-3-5-7,-1 0 1,-3 0 7,0-2 4,3-10-11,-1-3 6,-2-2-9,-2-1 1,-3-1-1,-8 1-1,-2-3 10,-3-3 9,-6-2 3,-1-3-2,-2 0-14,0-2 0,-5 0-6,-8-1-3,2-1 0,0 3 1,2 1-2,-1 6-1,-1 1-5,-1 7-1,-3 3-6,-5 5-12,1 2 0,1 5-2,2 0-32,1 0-48,0 6-26,3-2-123</inkml:trace>
  <inkml:trace contextRef="#ctx0" brushRef="#br0" timeOffset="199770.6663">13590 12686 80,'0'0'82,"0"0"4,0 0-8,0 0-27,0 0 11,0 0-36,-21-30 4,12 30-26,3 0-3,-3 0-2,-3 0 2,0 5-2,1 6 1,-3 3-3,2 6 3,-3 2-1,6 6 0,0 1 1,0 3 0,6-2 0,3-1-3,0-1-2,0-3 5,12-4-1,4-6 1,4-3 0,0-5 1,0-3 1,1-4 1,0 0 2,-3 0 7,2-13 9,-1-2-9,-3 0-6,-4-5 2,-2 3 4,-4-1 0,-4-2-3,-2 2 2,0 0-4,-11 0-6,-5 0-1,-2 0-1,0-1-2,0 4 1,3 2 0,-1 1-1,7 4 0,0 1 0,4 2 1,0 1 2,5-1 1,0 3-1,0 0 4,0-1-4,16 0-3,6-2 2,8-1-1,4-1 2,4-3 0,-1 2 1,-4 0-1,-5 2 0,-4 0 0,-2 3 0,-5 2 0,-1 1 0,-5 0-15,-4 0-42,2 0-11,-5 1-9,1 3-5,-2 4 19,-3-5-84</inkml:trace>
  <inkml:trace contextRef="#ctx0" brushRef="#br0" timeOffset="200610.6285">13812 12915 95,'0'0'91,"0"0"9,0 0-4,0 0-16,0 0-21,0 0-13,0-3-26,0 3-12,0 0-8,0 0 0,0 7 0,0 9 0,0 2 1,0 3-1,0-2 0,3 2 0,-2-1 1,-1 2 2,0-1-3,0 2 1,0-2 0,0-1 0,0-2-1,0-3-15,0-3-12,0-2-26,0-3-35,2-5-47,-1 0-90</inkml:trace>
  <inkml:trace contextRef="#ctx0" brushRef="#br0" timeOffset="202161.9139">15155 12653 116,'0'0'70,"0"0"24,0 0-22,0 0-10,0 0-22,0 0-13,-19-44 3,5 43-25,0 1-3,-5 0-1,-3 3 4,-2 12-1,-2 5-3,-2 5 5,0 4-3,2 1-2,3 1 4,6 3-4,2 0 5,5 0 4,4 1-2,0-3 0,6-5-4,0-3-4,7-4-1,10-5 0,2-3 1,8-3 0,0-5 6,0-4 3,3 0 12,-2 0-7,-1-4-9,-3-6 3,-5-1-6,-4 2 3,-4 1 1,-1-1-3,-3 2 2,-1-1-2,-1 2 0,0 2-3,-2 2 1,-3-1-1,0 3-1,0 0-4,0-3-9,0 0-11,0-1-34,0-3-37,0 4 8,0 3-72</inkml:trace>
  <inkml:trace contextRef="#ctx0" brushRef="#br0" timeOffset="204051.4014">15220 13001 54,'0'0'51,"0"0"14,0 0 8,0 0-18,0 0-11,0 0 20,36-65-5,-24 54-10,-3 4-16,0 1-18,1 2-5,-1 2-3,2 2-4,2 0-2,1 2-1,2 12 0,-2 7-1,-5 5 1,-1 0 0,-8 4-3,0 0 0,0 0 3,-6 0 0,-8-4-4,-2-3-6,3-4 1,3-2-2,2-6-9,1-1 7,4-3 5,1-3 1,2-2 2,0 0-2,0-2-1,5 0 2,14 0 5,3-2 1,3-7 1,0-2 0,0 2 0,-1 0-1,-2 2 0,-1 2-1,3 3-16,-2-1-148,-5 1-67</inkml:trace>
  <inkml:trace contextRef="#ctx0" brushRef="#br0" timeOffset="204666.667">15598 13004 105,'0'0'101,"0"0"-2,0 0-8,0 0 22,0 0-56,-3-79-37,10 63-2,4 2-11,5-1-2,4 7 2,-4 1 14,-1 4-15,0 3-6,-2 0-5,2 12 4,-3 8 1,-4 7 0,-5 3 0,-3 2-6,0-1 6,0-2 0,-9-2-1,-1-5-4,0-1 0,4-4-5,3-3-3,2-2 9,1-3 3,0-2-1,0 0 1,0-3 0,0-1 0,0-2-3,3-1 4,11 0 0,5 0 4,4 0 1,0-10-4,-4 2-1,1 3-1,-5-2-21,-1 4-41,0 2-59,-2-1-64</inkml:trace>
  <inkml:trace contextRef="#ctx0" brushRef="#br0" timeOffset="206442.3573">16105 12537 73,'0'0'95,"0"0"-20,0 0 6,0 0-27,0 0 3,0 0-25,-5-24-16,-1 24-14,-4 0 1,-2 0-2,2 8 1,-7 8 3,1 10-5,0 5 0,-2 5 0,3 2 2,2-2-2,6-2 0,4-6 0,3-1-2,0-1 0,2-7 2,14-2-2,2-4-1,3-5 3,4-4 3,2-4 0,0 0 2,3 0 4,-4-10 2,-3-2-5,-2-2 0,-6 1 1,-2-1-5,-5 0 2,-2-2 3,-5-1-3,-1 1 0,0-2-2,0 0 1,-9 0-3,-5-2 0,-1 1-4,-3-2-9,0 3 5,-2 1-7,4 3 5,0 4 6,6 1 4,3 3 0,1 1 0,5 4 2,1-2 1,0 1-3,0 0 2,0 1-2,3 0-5,18 1 5,7-2 0,11-1 2,7-1 1,5-5 5,4-2 0,2-1-1,-4 0-3,-6 2 0,-11 2-1,-13 3-3,-7 4-1,-6 1-3,-6 0-29,-4 0-48,0 7-32,-9 8 38,-10-1-152</inkml:trace>
  <inkml:trace contextRef="#ctx0" brushRef="#br0" timeOffset="207313.541">16499 12799 151,'0'0'153,"0"0"-69,0 0 13,0 0-54,0 0-18,0 0 1,36-48-3,-29 45-10,1 0-5,2 1-7,1 2 3,-1 0-4,0 5-3,-1 11 2,-1 7 1,-5 4 0,-3 5-3,0 2 0,-8 0-4,-8-3 2,-3-2-9,-1-5 2,4-3 8,-1-2-3,5-5 4,3-2 2,2-3-1,3-3 1,1-1 0,3-4-2,0 1-2,0-2-1,1 0 6,14 0 5,3 0 15,3-6-6,-1-5-12,-1 4 0,0-1 0,-1 2-2,0 2-2,-3-1-2,-2 2-26,-2 1-46,-1 1-6,-4-1-31,-2 1-86</inkml:trace>
  <inkml:trace contextRef="#ctx0" brushRef="#br0" timeOffset="208763.9584">17093 12539 0,'0'0'75,"0"0"3,0 0 31,0 0-14,0 0-10,0 0-12,0-15-12,0 15-27,0 0-20,0 0-14,-6 13-8,-7 7 8,0 6 1,0-1-1,0-1 0,0 0-1,-1-3-2,2 1-3,-4-3-5,2-1-6,3 2-24,1-4-48,4-1-40,3-4-67</inkml:trace>
  <inkml:trace contextRef="#ctx0" brushRef="#br0" timeOffset="209180.8389">16917 12555 103,'0'0'89,"0"0"-11,0 0-9,0 0-56,0 0-6,0 0-6,1 32 16,8-11 10,2-2-16,-1 1-7,3-2 0,-1-1 1,5 0-3,-2-4-2,6 0 0,2 1 2,-2-2-2,3-2-5,-2-1-27,-2-2 8,-2-2-11,-4 0-51,-3 1-29,-2-1-20</inkml:trace>
  <inkml:trace contextRef="#ctx0" brushRef="#br0" timeOffset="209951.7511">17067 12499 28,'0'0'44,"0"0"6,0 0-17,0 0-12,0 0-6,0 0-7,-83-31 9,69 31 17,1 0-14,-5 0 5,0 3 5,0 9-22,-4 3-2,0 4 0,-1 6-6,-1 2 0,5 3 0,2 4 0,3 1 0,3 0 0,6-2 5,2 1-5,3-1 0,0-2 2,2-3-2,12-2-3,5-6 3,6-1 1,2-7 0,6-3 3,3-4-2,0-5 9,-1 0 2,1 0 20,-3-6-21,-3-6-9,-3-4 9,-3 1-1,-1-3-1,-1-1 3,-2-1-7,-4 1 7,-3-3 5,-6 1 6,-2 0 0,-4-1-10,-1-2 9,0-4-13,0 0-8,0-1-2,-1 2 1,-11 2-1,-6 2 0,-2 5-1,-2 3-8,-2 4-6,3 4-2,0 6-49,3 1-41,2 0-83</inkml:trace>
  <inkml:trace contextRef="#ctx0" brushRef="#br0" timeOffset="212420.5913">17690 12605 22,'0'0'59,"0"0"-9,0 0 0,0 0-25,0 0-12,0 0 13,-23-9 4,16 9-10,-1 0-6,1 0 3,-2 10-1,-3 6-7,0 2 0,-1 3-7,1 4-1,-1 1 4,3 2 6,3 1-5,2-3-3,4-2 6,1-3-9,0-5 0,0 0-1,6-3 0,6-4 1,3-3 2,0-5 10,5-1 39,4 0-11,1-8-18,-3-6 5,-2 0-18,-2 1-1,-6 1 0,-3-2 5,0 1-5,-6-1 1,-3-1-3,0 0-1,0-2-4,0-1 0,-10 2-1,-4-1 0,-3 2-9,0 1 3,-1 6 4,3-2-1,3 6 3,5 1 0,4 2 0,1 1 0,2-2 0,0 2-1,0 0-5,0 0-2,3 0-2,13 0 8,9 0 2,6-6 2,10-3-1,1-1 1,4-3-2,-1 1 0,-3 3-1,-5 3-3,-11 3-26,-8 3-2,-6 0-27,-7 0-27,-2 0-30,-3 2-42</inkml:trace>
  <inkml:trace contextRef="#ctx0" brushRef="#br0" timeOffset="213307.4006">17919 12930 128,'0'0'76,"0"0"-47,0 0 26,0 0 7,0 0 5,0 0-28,0 0 5,14-76 9,-4 71-20,1-1-20,1 1-8,1 4 0,0-1-1,2 2-4,-3 0 0,3 0-2,-3 12 2,0 3 0,0 3-3,-6 2-2,-5 1-5,-1 1-3,0 3 8,-16-1 0,-2-2 4,-3-1-15,5-1 3,-1-5 9,4-1-4,1-4 2,6-1 3,3-3 0,3-3-6,0 2-2,0-4 8,0 1-2,0-1 0,6-1 5,13 0 29,7 0 1,-1-3-16,4-3-7,-2 0-5,-1 2-1,0 1-1,-1-2 0,-4 2-1,-2 0-20,-7 2-4,-1 1-26,-5 0-15,-2 0-28,1 0 33,-4 0-138</inkml:trace>
  <inkml:trace contextRef="#ctx0" brushRef="#br0" timeOffset="215334.3533">19280 12599 3,'0'0'120,"0"0"-54,0 0 8,0 0-5,0 0-6,0 0 5,4-24-15,-4 19-3,-4 2-22,-5-1-2,-4 1-3,-6 3-18,-1 0-5,-4 0-3,-3 0-3,1 4 4,0 8-5,2 0 2,3 4 5,3 0-1,0 7-2,-1 3 0,1 8 2,-1 1 0,5 2 1,4-1 0,8 0 0,2-4 0,0-3 0,0-7-2,14-5-1,8-6 2,8-3 1,4-5 3,5-3 1,0 0-3,2 0-1,-2-6-5,-1-3-22,-4 2-30,-6 0-72,-5 4-41</inkml:trace>
  <inkml:trace contextRef="#ctx0" brushRef="#br0" timeOffset="219176.1601">19414 12956 22,'0'0'73,"0"0"-6,0 0 1,0 0-31,0 0 24,0 0-4,0 0-3,0-45-8,0 34-6,9 1-20,0-1 1,5 2 6,2 0-17,2 0-5,1 4-2,4 4 4,-1 1-3,-1 0-3,-2 1-1,-2 15 0,1 9 0,-6 3 0,-1 4 0,-6-2 1,-5-1-1,0-5-1,-5-2 0,-9-2 1,2-3 0,1-4 0,1-1 0,2-1 0,4-3-1,1-1 0,1-3-1,2 1 2,0-4-3,0 2-2,0-1 3,2-1 0,11-1 2,8 0 3,4 0 1,4-7-2,0-2-2,-1 0 0,4-2-4,-1 2-13,-2 2-29,-2 1-80,-5 2-54,-10 1-62</inkml:trace>
  <inkml:trace contextRef="#ctx0" brushRef="#br0" timeOffset="220012.8553">19871 12914 29,'0'0'71,"0"0"2,0 0 15,0 0-11,0 0-19,0 0 6,-2-51-19,2 44-14,5-3-7,5 1-11,-1 0 6,2 1 2,2 1-11,-3 0-5,1 6-4,-1-1-1,1 2-1,-2 0 1,-1 0-3,-1 2-2,-6 12 1,-1 7-4,0 2 1,0 4 5,-6-3 2,-7-5 0,1-2 0,1-2-3,1-3-3,2-3-3,2-2-4,5-5 6,1-1 0,0 1-7,0-1-14,0 1-12,4-1 33,7 4 5,4 1 2,-3 3 0,0 1 0,1 3 0,-5-2 0,-2 2 0,-2-1 0,-1-2 0,-3 1 3,0-1 5,0 2 4,-10-2-5,-1 3 0,-2-3-4,-1-2 1,1-1-2,-5 3 0,0-3-1,2 0-1,-2-2-1,1-1-15,1-1 3,2-1-20,1-2-47,4 0-29,2 0-66</inkml:trace>
  <inkml:trace contextRef="#ctx0" brushRef="#br0" timeOffset="222114.9869">20411 12563 1,'0'0'73,"0"0"-19,0 0 18,0 0-10,0 0 0,0 0-21,-6-12-16,-3 12-15,0 0 4,-3 0-5,-1 0-6,-1 7-3,-2 11 0,1 5-4,0 3 4,3 0-5,0 3 5,5 1 0,2 0 0,2-1 0,3-3 0,0-1-2,0-4 2,0-1 0,8-4-1,2-3 1,-1-5-1,0-2 1,4-4 0,2-2 1,4 0 6,4-11 9,1-4-3,-3 2-9,-3 0 3,-5-1 0,-2 0 10,-4-2-7,0-1 4,-4-2-4,-3-1 9,0 0-16,0 1-3,0-1 3,-3 1-3,-5 1 0,0 0-3,-2 1 1,-1 2 1,4 4-3,-1 4-1,4 1 5,1 3 3,1 1-1,1 1 2,1 1-2,0 0-2,0 0 0,0 0-5,0 0-8,6 0 5,10 1 7,10 4 1,7-2 1,8-2 14,4-1 10,4 0-5,-6 0-8,-2 0-8,-8-5-1,-6 1-2,-7 3-1,-4-1-5,-3 2-16,-1 0-27,-4 0-32,0 0-37,-5 0-24,-2 3-41</inkml:trace>
  <inkml:trace contextRef="#ctx0" brushRef="#br0" timeOffset="224204.9828">20671 12880 150,'0'0'93,"0"0"1,0 0-9,0 0-14,0 0-13,0 0-32,1-24-10,4 18-2,2 0 3,-3 0-4,1 3 1,-1-1-5,2-1-3,4-1-1,1 0-2,3-2-3,2 4 1,1 0 2,0 1-3,-3 1 0,-1 2 0,-2 0-3,0 0-1,-2 6 2,1 8-2,-3 5 3,-3 3-1,-2 3 0,-2 0 1,0 4 1,-13 1 0,-10 0 0,-1 2-1,-4-4-9,1-4-4,3-1-3,7-3 3,1-4 10,4-2-2,4-5 1,3-2 2,4-2-2,1-2 0,0-2-1,1-1 6,17 0 0,4 0 6,4-3 1,4-5-2,-4-2-2,1 1 1,-3 2-1,-2 1 1,-2 0-3,-2 3-1,-5 0-1,-3 1-11,-4 1-29,-1 1-53,-4 0-13,-1 0-41,0 0 11</inkml:trace>
  <inkml:trace contextRef="#ctx0" brushRef="#br0" timeOffset="225207.5648">21558 12614 161,'0'0'82,"0"0"-4,0 0 2,0 0 18,0 0-37,0 0-36,3-15-6,-3 20-19,-4 14-7,-13 6 7,1 4 12,-5 0-4,1-2 0,1 1-2,0-2-6,1 1 0,-2 0 0,1-1-8,3 1-19,-1-5-25,5-3-17,6-6-25,2-5-50,2-7-84</inkml:trace>
  <inkml:trace contextRef="#ctx0" brushRef="#br0" timeOffset="225608.6172">21345 12630 62,'0'0'82,"0"0"-3,0 0 21,0 0-46,0 0-37,0 0-2,12-13-15,-5 22 27,-1 8 4,3 1-13,3 3-9,1 0-3,5-2-1,0 1-3,5-1-1,-3-2 2,-1 0-2,-2-1 0,-6 1 0,-2-1-1,-2 3 0,-4 1-21,0-2-19,0-1-35,0-5-41,3-3-74</inkml:trace>
  <inkml:trace contextRef="#ctx0" brushRef="#br0" timeOffset="226495.0243">21561 12528 19,'0'0'79,"0"0"-10,0 0-19,0 0-20,0 0-20,-88-29 52,68 26 11,1 2-64,0-1-4,2 2-3,0 0 3,2 0 2,-2 2-5,-1 7-1,2 6 0,-1 1-1,3 7 2,2 7 0,-2 2 5,7 2 1,-1 6-1,4-1-1,1 0-1,3 2 4,0 0-1,0-4 2,0-4 1,1-3-8,8-6-2,3-4-1,5-1 0,1-1 2,4-3-1,5 1 0,1-8 0,0-1 3,4-4 0,1-3-2,-2 0 5,0 0-1,-2-8 3,-1-2-9,-4-3 2,-3-2 0,-2 2 0,-2-2-1,-3-2 0,-3-1 4,1-3 3,-2-3 0,-1-2-3,1-2 3,-2 1-1,-2 0 7,-4 3-4,-2 1 6,0 2-4,0-2 10,-6 2-13,-8 0-6,2-3 0,-1 2-3,-2-2-3,3 2 0,0 3-4,2 5-1,1 3-14,-2 1 4,4 4-7,-1 3-25,2 2-37,-1 1-37,3 0-35</inkml:trace>
  <inkml:trace contextRef="#ctx0" brushRef="#br0" timeOffset="227713.9492">22267 12540 61,'0'0'133,"0"0"-42,0 0-7,0 0-17,0 0-25,0 0-12,-39-9-30,24 9 3,-3 0-7,-1 11 3,0 4-2,2 1 2,1 5 1,1 4-1,0 2 1,1 1 2,2 2 6,2-1-1,4-1-6,6-2-1,0-3 0,0-4-1,3-4-1,9-4 2,0-4 0,3-4 0,4-3 4,2 0 20,2 0-10,2-9-4,0-4-4,-1-2-3,-2-2 2,-4 1-1,0-1 2,-4 0-2,-7 1 0,-1-1 10,-6-1-8,0 0-3,0 2 2,-6-2-4,-7 1 2,-4 2 6,1 0-9,0 5 1,3 0-1,3 6 1,1 1 0,6 2-1,2-1 1,1 2 5,0 0-6,0 0-5,0 0-4,1 0-1,17 0 4,6 3 5,7 1 2,5-2 0,4-1 0,1-1-1,0 0 1,-3 0 0,-7 0-1,-4 0-4,-7 0-8,-3 0-23,-2 0-34,-2 0-23,0 2-38,-3 1-8</inkml:trace>
  <inkml:trace contextRef="#ctx0" brushRef="#br0" timeOffset="229233.5636">22483 12935 51,'0'0'77,"0"0"-6,0 0 7,0 0 0,0 0-14,0 0-21,0-27 7,0 22-13,0-1 0,0-1-21,5-4 5,8 0-13,0 2-4,5 2-4,-3 2-1,0 4-2,-3 1 1,0 0-3,3 1 3,-3 10 2,1 3-1,-4-1 1,-3 3-1,-3-2-6,-3 3-5,0-1 6,0 2 3,-13 2 3,-3-2 1,0-2-1,-1-2-1,3-3-6,2-4 1,6-3 0,3-2 1,2-1 3,1-1 1,0 0-2,0 0 2,0 0-1,0 0-2,0 0 2,0 0-5,6 0 3,6 0 2,-2 5 0,2 2-1,1 3 2,0 1 1,-3 3 1,-4 0 2,-3-1 0,-3-1 7,0-1-2,0-1 0,0-1-1,0 0 0,-3 3 4,-9 0 3,0 2-4,-6 0-6,2-3-3,-2 0 0,0-2-1,0-1-16,1-4-16,1 1-15,-2-2-30,0-2-53,-1 1-52</inkml:trace>
  <inkml:trace contextRef="#ctx0" brushRef="#br0" timeOffset="231223.3013">6270 14980 61,'0'0'93,"0"0"-25,0 0 21,0 0-41,0 0 8,0 0-12,-18-30-1,14 27-19,1-2-8,-2 3 4,0-3 0,0 2-6,-4 1-2,3-1 1,-4 3-7,1-1-2,-3-1-4,-3 2 1,3-1 13,-6 1-7,3 0-7,-6 0 0,-1 4-4,1 11 3,-3 4-1,-1 4 1,-2 9-3,4 3 4,-4 6-2,4 1 1,2 3 1,9 0-2,4 0 3,4-3-1,4-4 4,0-6-4,7-8-5,10-6 4,8-5 0,5-5-2,4-5 3,2-3 0,0 0 0,-2 0-4,-3-3-14,-2-6-35,-5 0-95,-6 1-169</inkml:trace>
  <inkml:trace contextRef="#ctx0" brushRef="#br0" timeOffset="232711.4287">6342 15475 104,'0'0'76,"0"0"-30,0 0-3,0 0 16,0 0 22,0 0-8,3-24-11,-3 20-14,1 1-22,1-2-10,1 1-8,0-1-6,0 1-1,1-1-2,4 1 1,-2 0-1,0 3-1,0 1-1,1 0 0,-1 0-2,0 0 0,-3 6 2,3 2-4,-3 2 2,1-1 1,-2 2-1,-2 1 4,0 3 1,0-1 1,0-1 0,0-4-1,0-2-5,0-4-2,-2-3-2,2 0-5,0 0 5,0 0-1,0 0 0,0 0-7,0 0 3,0 5-5,5 0 17,4 3-1,3 3 3,0 0 0,-2 2 0,-1-1 0,-2-2 0,-2 1 0,1-2 0,-3-1 0,-3 2 0,0 2 4,0 2-3,0 1 2,-9 0 1,-1-3 6,1 0-10,1-3 6,-1-2-2,-3 3 0,-1-3-4,-2 1-11,3-2-28,-3 0-9,5-3-58,1 1-86</inkml:trace>
  <inkml:trace contextRef="#ctx0" brushRef="#br0" timeOffset="234384.6271">6715 15490 51,'0'0'33,"0"0"44,0 0 4,0 0-18,0 0-41,0 0 8,-6 0 17,3 0 3,0 0-39,-4 2-11,-1 11 0,5 7-3,-3 1 2,1 2 1,2-2 0,-1 0 0,4-3 0,0 0 0,0-2-2,0-2-1,7-3-3,1-3 6,4-2 0,-2-1 0,-1 0 2,2-4-1,-1-1-1,2 0 3,3 0 15,-3 0-4,2-7-2,-4-1-4,-3 1 3,-1-1 5,-3-1 7,-1 0 8,-2-3-2,0 0-8,0-3-12,0-3 0,0-2 7,0 1-10,0-3-6,-2 3 0,-4 2 0,-4 4 0,-2 2-5,0 4-7,-4 2-5,-1 5-18,1 0 0,-1 0-57,1 6-29,1 5-84</inkml:trace>
  <inkml:trace contextRef="#ctx0" brushRef="#br0" timeOffset="236690.9206">7221 14989 55,'0'0'64,"0"0"11,0 0-32,0 0 8,0 0-28,0 0 4,0 0 12,-42-6-9,31 6-2,0 0-18,-3 11-7,2 2 1,-3 5-4,5 5-2,-2 4-2,4 3 3,4 2 1,1 0 0,3-1 1,0-1 1,0-2-2,7-2 0,4-5-2,7-2-1,2-8 2,3-2 1,2-4 1,1-5 6,-1 0 15,0 0 1,-2-11-4,2-5 2,-1-2-9,-2-3-3,-5-2-2,1 2-1,-5-2 0,-3 1 7,-5 1-5,-5-2-2,0 2 0,0 0-1,-5 2-1,-11 1 2,-2 1 5,-1 2 3,-2 1-3,1 4-6,3 0-4,3 5-1,4 2 1,5 3 0,4 0 1,1 0-2,0 0-4,0 0-6,0 0-6,1 0-2,14 3 11,8 2 7,5-1 0,5-4 0,0 0 3,0 0 0,-2-2-3,6-10 1,-1-1-1,1-1 0,-1 1-3,-5 2-13,-4 4-23,-9 0-36,-6 6-24,-3 1-32,-6 0-32</inkml:trace>
  <inkml:trace contextRef="#ctx0" brushRef="#br0" timeOffset="238257.0839">7607 15355 75,'0'0'76,"0"0"4,0 0-9,0 0-5,0 0-6,0 0-25,0-29-4,0 23 2,0-1-16,0-1-5,0 1-1,9-1-10,3 1 0,-3-1 2,0 5-2,4 2-1,-1 1 0,-1 0-3,0 0 2,2 10 0,-6 2-4,0 3-2,-2 3-1,-5 0 1,0 2 7,0-2-6,0 0 12,-2-5-6,-2-2 3,1-4-3,-1-3 0,2-3-3,2 1-10,0-2-9,0 1 2,0 1-1,0 2 2,0 4 15,6 1 4,1 3 0,2 1 0,-1 1 0,2 0 1,-4-1-1,-4-1 2,-2 0-2,0 0 3,0 0 4,0-1 8,0-1 16,-5-1-11,-5 0-5,4 0 3,-5 2-4,2-4-10,-2 1-4,0-1 0,-2-1-2,1-1-23,-2 0-28,2-3-24,3-2-30,2 2-119</inkml:trace>
  <inkml:trace contextRef="#ctx0" brushRef="#br0" timeOffset="239313.1157">8386 14911 24,'0'0'58,"0"0"14,0 0 25,0 0-14,0 0-16,0 0 14,3-11-5,-3 11-65,0 2-11,0 15 0,-9 5 8,-3 3-8,-4 1 0,0 3 12,-1-1-12,0-1 3,-1 2-2,2-3-1,-2 1-1,2 2-31,1-3-34,-3 0-39,7-3-37,2-7-55</inkml:trace>
  <inkml:trace contextRef="#ctx0" brushRef="#br0" timeOffset="239698.695">8126 14997 117,'0'0'138,"0"0"-63,0 0-26,0 0-45,0 0-4,0 0 0,8 6 7,6 7 29,0 4-13,2 1-10,1 2-8,2-2-5,1 0 1,-1-4 1,5 0 0,-6 0-2,4-3 0,-1 0 0,-4 0-32,2-2-17,-4 0-17,1-3-20,-2-2-46</inkml:trace>
  <inkml:trace contextRef="#ctx0" brushRef="#br0" timeOffset="240500.7967">8232 14867 62,'0'0'26,"0"0"40,0 0-3,0 0-23,0 0-9,0 0-6,-92-7 4,77 13-24,-5 4 4,2 3 4,-4 6 5,0 6-13,-2 5-2,4 8 0,-2 4 3,4 2-1,8 3-4,4-5 2,6-3-3,0-2-3,4-3 0,14-6 2,3 0-4,7-7 0,2-2-1,3-2 5,0-3 1,1-1 6,2-3-4,-2-4 5,-1-3-1,6-3-2,1 0 11,5-15-2,0-8 18,-1-2-29,-5-2 1,-6-2 5,-2 4-2,-7 2-6,-6 0 23,-3 4 8,-1-2-9,-6-2 5,-3 2-2,-2-1-8,-3-4 3,0 0 11,0-2-13,-9-2-14,-9 0 2,2 0-1,-2 2-5,-6 3 0,0 7-4,0 4-14,-1 5-2,1 5 3,2 4-28,3 0-21,0 0-38,0 8-35,5 5-80</inkml:trace>
  <inkml:trace contextRef="#ctx0" brushRef="#br0" timeOffset="241681.7903">8963 14966 62,'0'0'80,"0"0"-11,0 0-32,0 0-5,0 0-17,0 0-8,0 0 5,-82 62-12,76-35 0,5 2 4,1 0-1,0-4 2,0-3 0,3-2-5,10-2 0,-1-4-1,6-2 1,0-5 1,1-4 1,3-1 12,-2-2 16,2 0-7,1-6-2,-5-5-8,-1 1-7,-4 1-1,-3-2 0,-4 4 5,-2-4 9,-1 0 0,-3-2 8,0-2-12,0-3 0,-1-1-11,-11-2-3,-3 0-2,0-1-2,-3 3-2,2 4-8,4 1 7,0 7 6,5 2 2,2 2 13,4 3 1,1-2-1,0 2-15,0-3 0,0 1-11,16-4 2,2-1 9,9-1 0,3-2 1,-1 3-1,6-2 0,6 0 0,0 0 0,1 1 4,-4 1-4,-7 1 0,-6 2 0,-5 2 0,-2 0-2,-6 2-19,-4 0-29,-4 0-26,0 0-32,-4 3-21,0 5-18</inkml:trace>
  <inkml:trace contextRef="#ctx0" brushRef="#br0" timeOffset="242721.7703">9433 15146 128,'0'0'123,"0"0"-36,0 0 9,0 0-14,0 0-56,0 0-26,-13-7 0,7 7-1,-3 16-4,0 6 5,-2 4 0,3 0 8,0 0-1,5-1 3,3-3-8,0-4-2,0-4-5,0-4 1,5-2 4,3-4-1,3-2 1,1-2 0,3 0 6,0-5 12,1-6-6,-1-3-2,-3-1-6,-2 0 7,-4 0 2,-1 0 8,-2 1-13,-3-1 8,0-2-8,0 1-4,0 1-2,-6 0-1,-3 1-1,-2 2-10,-2 3-9,1 3-14,2 3-7,-4 3-27,2 0-44,-4 0-95</inkml:trace>
  <inkml:trace contextRef="#ctx0" brushRef="#br0" timeOffset="244012.1839">10828 14804 87,'0'0'87,"0"0"-24,0 0 12,0 0 10,0 0-27,0 0 3,0-24 12,-6 21-52,0 0-7,-1 1-8,-1 2 0,-2 0-4,-1 0-2,-2 0 0,-5 5-3,-3 8 3,2 5 0,-4 8-1,1 6-3,4 5 4,-1 2 5,7 1-4,3-3 9,6-3-10,3-9 0,0-4-2,0-6 1,3-4-1,10-2 0,2-5 0,3-1 1,6-3 2,0 0 3,3 0-4,1-9-4,-1 0-8,-3-1-28,-2 2-63,-4 2-47,-3 3-139</inkml:trace>
  <inkml:trace contextRef="#ctx0" brushRef="#br0" timeOffset="245591.2016">10985 15131 59,'0'0'86,"0"0"11,0 0-20,0 0-18,0 0-8,0 0-28,3-23 8,0 18 0,0 1 7,1 1-15,-1-1-17,3-1-4,3 2-2,-3 0 0,5 1 0,-1 2-1,-1 0-1,0 0-2,-3 0 3,4 11-1,-5 1-1,-1 3 2,-1-1-1,-3-1 2,0 1-1,0-2 1,0 0 0,-6 1 7,-1-2-4,-2-1-3,3-2-6,4-5-3,1-1 2,1-2 0,0 0 0,0 0-1,0 0 5,0 0 1,0 0 0,0 0-2,0 2-5,0 4-9,6 4 18,6 0 0,-3 2 1,0 2 2,-5 1-3,-1 0 0,-3 1 1,0 1 1,0-2 2,0 0-2,-7-2 4,1-2 2,-2-1 5,-2-2-2,4 0-3,-5-3-6,1 0 2,-3-3-2,0-2-2,-1 0-3,0 0-1,1 0-6,2 0-26,4 0-19,2-3-48,2-1-74</inkml:trace>
  <inkml:trace contextRef="#ctx0" brushRef="#br0" timeOffset="246092.5569">11289 15117 163,'0'0'125,"0"0"-17,0 0 12,0 0-41,0 0-42,0 0 0,0-10-7,0 10-20,0 0-10,0 4-12,0 13 11,0 4 1,0 0 6,0-2-5,0 1-1,0-2 0,0 0 0,0 3 0,0-3-3,0 2-26,1 0-13,4-4-7,-2 0-44,5-2-54,-4-5-61</inkml:trace>
  <inkml:trace contextRef="#ctx0" brushRef="#br0" timeOffset="248821.8667">11790 14757 42,'0'0'58,"0"0"-7,0 0 23,0 0-25,0 0-5,0 0-10,-9-9-8,1 9-7,-3 0-2,0 0-9,-3 0 4,-3 0-4,-1 0-7,1 8-1,0 1 0,1-2 0,2 3 2,1-2-2,4 3 0,-2 4 0,4 1 0,0 7-6,1 3 4,3 2 2,1 3 0,2-3 0,0-1 0,0-4 0,9-4-1,6-3-2,1-6 2,7-2 1,2-4 0,9-4 2,2 0 1,2 0 1,-1-12 0,-6-3 1,-1 0-2,-6 0-2,-2 0 0,-6 1 2,-5 1-1,0-1-1,-8 0 3,-3 1 1,0-1 0,0 1 0,-9-4-5,-5 2 0,-4-1-2,-1-1-3,4 2 5,-1 1 0,2 1-1,2 4 1,2 3 0,5 2 0,2 2 1,3 0 0,0 2 0,0 0-1,0 0-8,12 0-1,12 0 7,6 0 2,3 0 3,3 0-3,1-3 1,0-3 1,3-1 2,1-2 3,0-2 1,-2 1-6,-4 1 0,-7 1-2,-6 5-3,-5 2-19,-4 1-18,-7 0-84,-3 0-44</inkml:trace>
  <inkml:trace contextRef="#ctx0" brushRef="#br0" timeOffset="250040.8676">12160 15048 26,'0'0'86,"0"0"-11,0 0-18,0 0-9,0 0-12,0 0-6,0 0 0,0 0 4,0 0 9,0 0 14,0 0-11,0 0-12,0 0-2,0-5-13,2-4-16,5 0-3,1 0 0,1 3 0,-2 1 0,-2 3 1,-1 0-1,-2 2-2,2 0-7,5 0 5,0 0 1,2 8 1,-1 4 0,-3 0-2,-4 3-6,-1 1 3,-2 2 0,-2 3 2,-14 1 4,-2-1-1,2-3-9,-1-5-1,4-1 1,2-4-9,7-5 4,2-2 12,2-1-3,0 0-5,0 0 2,0 2 2,0-1-2,0 3 4,9-2 6,3 1 0,0 2 1,0 1-1,1 0 0,-2 0 0,-2 2 1,0-2-2,-3 1 1,-2 1 0,-1-1 0,-1 2 0,-2 0 1,0 0 3,0 2-1,-2-1 2,-10 4 9,-2-1 0,-3 1-8,-2-4-2,2-2-4,-1-1 0,2-2-3,1-2 0,0-1-14,3-2-12,2 1-24,-2 1-39,6-1-50</inkml:trace>
  <inkml:trace contextRef="#ctx0" brushRef="#br0" timeOffset="251408.2855">13006 14800 68,'0'0'91,"0"0"0,0 0-27,0 0 5,0 0-11,0 0-3,0 0-7,-6-10-10,6 10 0,-1 0-5,1 0-11,-3 0-15,-3 0-7,-7 16-1,-4 6 1,-2 4 0,1 1 3,-2 0-3,1 0-2,-1 1 2,1-2 0,3 0 0,-2-2-2,6-3-16,-1-3-20,5-4-5,2-7-24,1 1-34,5-5-20,0-2-97</inkml:trace>
  <inkml:trace contextRef="#ctx0" brushRef="#br0" timeOffset="251830.5138">12762 14848 78,'0'0'125,"0"0"-28,0 0-6,0 0-23,0 0-41,0 0-25,7-11-2,-1 11 1,5 3 5,3 9 13,0 3 5,2 2-7,-2 1-7,3 0-8,0 0-1,4-1-1,1-1 0,2-1-3,-1-1-11,-3-2-16,-5 0-11,-3-2-12,-1-1-15,-2-1-28,1-5-57</inkml:trace>
  <inkml:trace contextRef="#ctx0" brushRef="#br0" timeOffset="252634.8212">12921 14739 38,'0'0'90,"0"0"-15,0 0-24,0 0-23,0 0-3,-91-28 4,73 28 0,3 0-20,-4 0-5,3 5-1,-2 8-2,-2 2 1,2 3-1,1 0-1,-1 3 0,3 0 0,-3 2 0,7 1 3,1 3-3,1 0 0,5 3-4,1 1 4,3 3 0,0-1 4,0-2-4,4-3 0,6-3 1,-1-2 0,2-5-1,2 0-2,2-4 1,3-3-5,6 1 6,0-4 2,7 0 2,1-7-2,2-1 0,3 0 1,-1-1-3,1-12 2,1 0-2,-4-2 0,4-2 0,-6-1-4,-1-1 4,-7-1 0,0 1 2,-6-1 1,-6 1 8,-3 0 4,-3 1 29,-5-1 3,-1-2 1,0 0-10,0-2-25,-3 0 11,-7-1-11,-2-1-6,-3-1-5,-3 0 1,-3 4-3,-4 2-3,-2 5-11,-3 5 5,2 2-6,-1 5-9,2 3-45,7 0-24,5 0-36,3 0-63</inkml:trace>
  <inkml:trace contextRef="#ctx0" brushRef="#br0" timeOffset="254933.8607">13692 14786 56,'0'0'60,"0"0"16,0 0-5,0 0-11,0 0-9,0 0-9,0 0-17,-7-9-10,1 9-6,0 0-5,-3 0-1,-4 0 0,1 9-2,-1 3-1,2 4 0,0 2 0,0 5-2,2 1 2,3 2 1,1-1-1,4 0 0,1-3 4,0-1-3,0-3-1,12-1-2,0-4 0,4-2 2,2-4 0,1-4 2,4-3 0,2 0 11,0-6 29,3-9-22,-3-3-7,-3 2-7,-3-1 0,-7 1 1,-3 0 0,-4 0 7,-1-1-8,-4-1 2,0 2-3,0-2-1,-7 1-3,-4-1-1,-1 2-1,-4 0 1,1 3-1,2 4-1,2 0-1,4 4 3,3 4-1,2-1 1,2 1 0,0 1-1,0 0-6,13 0-8,9 0 13,6 0 2,3 0 0,0 0 0,3 0 0,2-3 0,0-5 1,6-1-1,2-1 1,1 1-1,-3 0 1,-8 2-1,-9 5-10,-8 2-29,-6 0 7,-3 0-67,-6 0-40,-2 6-81</inkml:trace>
  <inkml:trace contextRef="#ctx0" brushRef="#br0" timeOffset="255372.7161">14128 14920 256,'0'0'93,"0"0"-39,0 0 3,0 0-51,0 0-6,0 0 3,0 71 6,0-53 11,0 0-10,0 0-5,0 0-2,-3 0 0,-1 0-1,-4-1 2,-1-1-2,2-1-2,-2-4-3,5 0-54,2-4-68,2-4-105</inkml:trace>
  <inkml:trace contextRef="#ctx0" brushRef="#br0" timeOffset="256459.7062">15365 14655 72,'0'0'112,"0"0"-38,0 0 13,0 0-19,0 0-27,0 0 1,-21-45-13,14 42-2,-4 0-3,-4 3-18,0 0-3,-4 0-3,0 6-3,-2 14 3,-3 2 0,0 6 0,2 4 1,4 1 6,0 0-1,6-3 1,3-1-3,3-3-1,6-5 1,0-5-4,0-2-1,16-4-1,8-2 2,4-5 2,5-3 1,0 0 2,0 0-2,-5-5-3,-2-4-3,-5 2-33,0-1-75,-4 2-83</inkml:trace>
  <inkml:trace contextRef="#ctx0" brushRef="#br0" timeOffset="257900.6657">15507 14938 43,'0'0'63,"0"0"9,0 0-1,0 0-9,0 0-17,0 0-17,-4-11 4,4 10 13,0-4-24,0 3 13,0-3-8,5-1-22,3 1-1,1 2 0,1 2 0,-1 0 0,2 1 0,-2 0-3,1 0-2,-3 5 1,1 6 1,-5 4 0,-3 1-3,0 1 2,0 0-4,0-2 1,-5 0 0,-2-2-6,-1-2 5,-2-4 1,6-2 3,1-4-6,3-1-4,0 0 1,0 0 2,0 0 4,0 0-2,0 0-1,3 0 4,6 0 0,1 0 0,-1 2 3,0 5-4,3 2 4,-5 1 3,-1-2-1,0 0-1,-4 1 1,-1-1 1,-1-1 0,0 4 3,0-2-5,0-1 2,-6 3 4,-4-2 0,-1 0-4,-2-1 2,-1-2-3,-2-2 1,-2 2 0,-4-3-3,-4-1 0,3-1 0,0-1-29,2 0-29,3 0-46,6-3-91</inkml:trace>
  <inkml:trace contextRef="#ctx0" brushRef="#br0" timeOffset="258627.4851">15772 14938 187,'0'0'117,"0"0"-17,0 0-35,0 0 5,0 0-22,0 0-5,8-54-23,-1 48-15,-4 1-2,2 5-3,-1 0 0,4 0-2,2 0-4,-1 14 4,0 5 2,-1 7 0,-4 1-2,-4 3 2,0-1-1,0-2-6,-4-3 3,-4-1-5,1-5 5,-1-2 4,-1-1-1,3-1-2,2-4 2,-1 1-1,4-4-1,1-2 2,0-1-1,0-2-3,0-2 1,1 0-1,14 0 3,6 0 2,4-2 0,1-5 0,-5 1 0,1 0 0,-6 2-11,-1-1-41,-3 1-40,-3 3-30,-4 0-30</inkml:trace>
  <inkml:trace contextRef="#ctx0" brushRef="#br0" timeOffset="261920.6203">16439 14566 61,'0'0'93,"0"0"-61,0 0 12,0 0 7,0 0-19,0 0-7,0 0-4,-1-9-21,-9 9 1,-1 0 7,-1 0-8,-1 6 0,1 3 0,0 3 1,0 0 0,1 5 0,0 2 0,3 5-1,0 7 0,2 0 16,-1 4-12,4-3 27,3-4-15,0-4-2,0-3-7,0-3-5,12-6-2,3-2-1,6-5 1,4-3 1,5-2 4,3 0 15,-1-9 6,0-5 3,-4-1-17,-4 0-3,-4 0-2,-4-1 4,-3-1-3,-2 0-2,-2-1 8,-5-1-5,-4-2-4,0-2-4,0-1 3,-4 0-4,-10 1 0,1 4 0,-5 1 0,3 4 0,-1 4 0,5 4 3,4 3-2,4 3 2,3 0 3,-2 0-6,2 0-3,0 0-7,0 0-2,14 0 9,9 3 3,9-3 0,8 0 3,8 0-1,3-9 0,-1-3-2,-2 0 0,-5-1-3,-7 6-3,-9 3-19,-6 4-35,-9 0-66,-8 0-44,-4 3-60</inkml:trace>
  <inkml:trace contextRef="#ctx0" brushRef="#br0" timeOffset="270998.0479">16743 14942 34,'0'0'98,"0"0"-51,0 0 4,0 0 8,0 0-1,0 0-13,0 0-1,10-22 8,-7 18-22,1-1-3,2 0 5,0 2-12,0-1-8,0 1-4,0 0-2,2 1-5,0 2-1,0 0 0,1 0-2,-2 0 2,2 5 0,-3 2 3,-3 2 0,0 3-3,-3 2 0,0 1-1,0 3 1,0 0 0,-12 0-7,-1-3-3,1 0 6,1-6-12,4-4 5,4-2 4,3-3-2,0 0-1,0 0-3,0 0 0,0 0-12,0 0-7,3 0 22,7 0 10,1 0 0,1 0 0,1 3 0,1 1 3,-3 2 2,0 1 0,-2-2-2,-2 1 0,-4 1 4,-1-3 12,-2 3 8,0 1-11,0 1-2,-6 2-8,-8 0 6,-1 0-6,-2-4-5,0 2 0,-1-7-1,-1 3-3,-1-4-2,-3 1-6,0-1-19,1-1-28,4 0-38,2 0-58,2 0-46</inkml:trace>
  <inkml:trace contextRef="#ctx0" brushRef="#br0" timeOffset="272201.2246">17567 14637 0,'0'0'93,"0"0"21,0 0-44,0 0 4,0 0 21,0 0-6,2-15-34,-2 15-14,0 0-8,0 0-17,0 0-16,-3 16-6,-8 5 6,-6 5 4,1 0-4,-3-1 2,4-1-2,-4-1 0,4-2-1,-2-1-5,4-2-10,0-2-10,2 1-5,2-3-20,-1 0-45,5-3-38,2-5-54</inkml:trace>
  <inkml:trace contextRef="#ctx0" brushRef="#br0" timeOffset="272602.2934">17411 14656 126,'0'0'116,"0"0"-25,0 0-15,0 0-5,0 0-56,0 0-14,4-5 8,2 13 2,1 10 26,2 3-17,2 1-11,-1 0-2,2 0-4,1-1-3,1-2 0,1-1 1,-2-1-1,2-2 0,-3 0-5,-1-3-14,0 0-6,-3-2-23,0-1-29,-2-2-36,-2-5-62</inkml:trace>
  <inkml:trace contextRef="#ctx0" brushRef="#br0" timeOffset="273342.9417">17594 14554 24,'0'0'52,"0"0"-8,0 0-4,0 0-15,0 0-6,-89-18 21,70 18 25,0 0-25,-3 0-12,-1 9-13,-2 3-10,1 0-1,-1 3 1,4 1-4,0 4 6,3 1-5,5 5-2,2 2 0,3 4 12,3 3 3,3-2 1,2-1-3,0-4-9,0-1-2,5-1-1,5-2 0,2-3 0,6-1-1,0-6 0,6 0 0,1-3 0,3-4 1,1-4 2,1-3 15,-3 0 11,1 0-5,2-9-10,0-4-1,-2-1-6,-1-1-2,-6 0 0,-3 0-3,0 0 3,-6-2-2,1-1 4,-4-2 1,-2 1-1,0-4 5,-2 1-5,-3-2 2,-2 0-3,0-2-5,0 1 2,0-1-3,-2-1 1,-8 0-1,-1 4 0,-2 4-2,-2 4-17,0 5-10,-3 5-4,1 5-37,1 0-52,2 0-92</inkml:trace>
  <inkml:trace contextRef="#ctx0" brushRef="#br0" timeOffset="274291.1972">18151 14619 38,'0'0'87,"0"0"7,0 0-7,0 0-14,0 0-25,0 0-9,-42-32-29,27 32-5,-5 0-4,-2 0 5,1 9 1,2 4-3,-1 5 12,2 4-13,1 5-2,1 5 0,2 1 6,5-2 6,3 0-9,4-5-4,2-3 0,0-5-2,2-3 1,8-6-1,2 0 2,5-4 0,1-4 0,5-1 2,6 0 3,2-1 1,0-11-2,-4 1 1,-5 1-3,-5-1 2,-1-1 1,-5 0 2,-3-1 6,0-4-8,-3 2-3,-5-2 2,0-1 0,0 2-2,-12-2-2,-3 3-6,-1-2 2,-1 2 1,5 2 1,-1 2 2,4 4-1,4 0 0,2 6 1,3-1 2,0-1-1,0-1 0,11 0-1,8-3-3,5 1-1,3 3 3,4 1 1,-1-3-1,1 1 1,1 2 0,-1-1 1,2 0-1,-2 0 0,1-2-1,-6 4 1,-5 1-1,-7 0-46,-3 0-36,-6 0-16,-2 0-16,-3 4-49</inkml:trace>
  <inkml:trace contextRef="#ctx0" brushRef="#br0" timeOffset="276196.4215">18239 14944 57,'0'0'156,"0"0"-56,0 0-44,0 0-17,0 0-10,0 0-3,34-57 14,-22 49-12,0 4-12,-2 0 5,1 3-12,-2 1-3,0 0-1,-1 1-4,0 15 9,-4 5 0,-2 3-1,-2 5-3,0-3-3,-2 2-3,-10-3-2,-1-4 0,0-1-1,-2-4 0,3-2 0,1-4-4,3 0 2,3-6 2,2-1 0,1-2 1,2 1 0,0-2-1,0 1 0,0-1-2,0 0-1,13 0 3,6 0 3,5 0 4,4-5-3,2-3 1,2 2-1,0 0-1,-2 2 0,-5-1-1,-5 2-17,-6 0-24,-5 3-5,-3 0-22,-2 0-26,-3 0 11,-1 0-3,0 5-8</inkml:trace>
  <inkml:trace contextRef="#ctx0" brushRef="#br0" timeOffset="277430.9107">19473 14614 0,'0'0'48,"0"0"42,0 0 5,0 0-17,0 0 2,0 0 5,10-15-16,-10 14-28,0 1-27,0 0 9,0 0-1,0 0-14,-9 0-8,-3 0 0,-7 0-4,-4 9-2,-4 6 5,-1 4 1,0 4-1,2 0-3,4 4-1,5 1 3,6-2 1,2-1-1,6 0-1,3-4 2,0-2-1,0-4 1,4-3-2,11-1 1,6-2 1,7-5 1,7-2 1,5-2 1,-1 0-2,1-3-8,-4-7-41,-3 0-63,-8 1-34,-7 0-69</inkml:trace>
  <inkml:trace contextRef="#ctx0" brushRef="#br0" timeOffset="278480.1178">19805 14855 25,'0'0'117,"0"0"-49,0 0 9,0 0-6,0 0 13,0 0-33,-3-21 5,3 15-16,0 0-25,0 0 2,8-2-15,3 1 6,0 1-1,1 0 0,-2 3-2,-1 2-2,-1 1-3,-1 0-2,2 0-1,-3 4 0,-3 10-4,-1 2 1,-2 2 4,0 3 1,-9 0 1,-6-1-1,0-2 1,-1 0-6,0-3-5,3-3 1,6-5 1,4-2-7,3-3 2,0-2-1,0 1-12,0 1-19,4-1 35,9 2 11,-1-2-1,5 4 2,-1 0-1,2 2 0,-4-1 0,-4 2 0,0-2 0,-4 0 0,-3 0 0,-1 0 0,-2 0 7,0 0 22,0 1 1,0 1 0,-3 0-1,-8-1-15,-2 1-7,-2-1-1,-3-1 1,0 0-5,-1-1-2,-2-2 1,0-2-1,0 0-5,2-1-27,1 0-34,2 0-30,0 0-59,3 0-73</inkml:trace>
  <inkml:trace contextRef="#ctx0" brushRef="#br0" timeOffset="279319.7107">20028 14855 50,'0'0'97,"0"0"-38,0 0 4,0 0 15,0 0-16,0 0 23,16-33-25,-13 30-18,0 2-24,1-3-14,4 0-4,2 1 0,2 2 0,0 1 0,0 0 0,-1 0 0,-3 0-1,-2 10 1,-3 2-2,-1 0 0,-2 2-1,0-1 0,0-1 3,-3 0-1,-7 0-2,0-3-3,3-1-2,2-4-4,4-1-2,1-3-1,0 0 9,0 0 0,0 0-29,0 0-1,3 2 31,6-1 5,-1 2 0,3 1 0,1 0 0,1 0 0,1 2 1,-2 2 1,0-1 0,-5 1 0,-2 1 4,-2 0 3,-3 2 15,0 2-3,0 1-3,-5 1-3,-8-2 0,-5 0-7,-1-2 4,1 2-7,-3-3-3,0-1-2,0 0 0,-1-3-13,1-1-18,1-1-7,1-4-7,2 1-27,3-1-10,3 0-46</inkml:trace>
  <inkml:trace contextRef="#ctx0" brushRef="#br0" timeOffset="281911.045">20647 14467 57,'0'0'84,"0"0"-25,0 0 1,0 0-21,0 0-2,0 0 2,0 0-6,-8-23 0,4 22-11,-2 1-15,-1 0 1,-1 0-8,-1 0-2,0 0 1,-4 1 1,2 9-2,-1 1 1,0 7 1,2 3-3,-1 7 1,2 3 1,2 2-2,4 1 3,0-5 0,3 0 0,0-5-1,0-4 1,4-2-2,7-3 2,2-3-1,1-2 1,5-2-1,1-5 1,5-1 2,2-2 19,1 0 12,0-2-8,-1-9-9,-5-1-10,0 1-1,-5 0-1,-5-3 5,0 2 13,-7 0-3,-2-1-1,-3-2 0,0-2-8,0-2-9,-5-2-1,-4 0 0,2-1-1,-4 4 0,0 0 1,0 3 0,-1 1-2,0 6 2,3 0-1,2 2 1,2 3 1,3 0-1,2 2 1,0-1-1,0 0 0,0-1 0,16-1-1,10-3 0,9-1 1,2 2 0,5 0-2,-2 0 2,-3 0 0,-4 1 0,-4 2 0,-4 0 0,-3 2 0,-1 1-18,-1-2-34,-7 2-33,-1 0-7,-6 0-25,-1 0-30</inkml:trace>
  <inkml:trace contextRef="#ctx0" brushRef="#br0" timeOffset="283028.6376">21141 14753 37,'0'0'94,"0"0"-28,0 0 6,0 0-26,0 0-11,0 0 9,-6 0 9,6 0 0,0 0-4,0-2-32,4-2-3,5-1-8,-2 1 3,2-1-4,-3 2 5,1 0-5,-2 3-3,0 0-2,-1 0 0,2 0-2,0 0 0,0 0 0,-3 5-1,-3 4-9,0 1-4,0 5 8,-5-1 4,-8-1 3,3-2-3,0-2 3,2-3 1,3-1-1,1-2 1,4-2-1,0-1-3,0 0 0,0 0-1,0 1-3,0 1-6,4 3 9,9 1 5,3 1 0,-3 4 0,0-2 2,-3 1 0,-6 0 0,-1 1 4,-3 0 6,0-1 12,0 1 5,-1-1-9,-10-1 7,0 1-11,-2-2-2,0 0-3,-2-1 0,0 1-3,-3-3-5,1-1-2,-2-1-1,2-2 0,0-1-18,2 0-23,1 0-20,5-1-13,6-9-84,3-4-125</inkml:trace>
  <inkml:trace contextRef="#ctx0" brushRef="#br0" timeOffset="283692.7631">21683 14455 23,'0'0'105,"0"0"-2,0 0 4,0 0-9,0 0-18,0 0-44,0 0-36,0 3 0,-7 21 1,-5 6 13,-1 3 18,-4 0-13,4 0-9,-2-1-6,-3-3-4,2-3 0,-2-1 0,0-3-25,0-2-24,2-3-34,3-6-52,6-4-86</inkml:trace>
  <inkml:trace contextRef="#ctx0" brushRef="#br0" timeOffset="284015.7131">21500 14550 64,'0'0'133,"0"0"-24,0 0-5,0 0-5,0 0-69,0 0-27,6-10 1,-3 24 23,4 4 2,-2 2-18,2-1-6,2 1-3,5 0-1,1-4 0,4 1-1,5-3 1,-3-1-1,0-3 0,-2 1-9,-6-2-28,-2 1-21,-1-2-32,-5-1-13,-2-1-9,-3-1-29</inkml:trace>
  <inkml:trace contextRef="#ctx0" brushRef="#br0" timeOffset="284780.0308">21613 14391 7,'0'0'75,"0"0"6,0 0-46,0 0 17,-82-35-36,62 30-13,0 3 5,-1 2 24,-3 0-8,3 0 0,-3 3 0,1 11-4,-1 4-4,3 4-14,-2 7-2,1 6 1,6 2 5,-1 3 2,7-1-2,1-3-3,3-2-1,5 1 0,1-5-2,0-1-1,4-5-3,12-3 2,7-2 2,3-2 1,6-2 21,2-1-15,2-3-5,-2 0 0,1-5 0,-4-1 5,-1-5-2,1 0-1,0-2 12,1-8-8,-1-1-4,-3-1-3,-4 3 6,-7-1-4,-4-1 6,-5-1 20,-4-4-12,-1-2 1,0-5 16,-1-3-31,0 1 0,-2-3 1,0 3 10,0 0-5,0 0-3,-7 3-3,-3 2 2,-4 2-5,-1 3-1,2 0-9,-4 1-25,4 4 13,1 4-8,2 1-25,0 5-34,2 0-5,0 0-36,2 0-39</inkml:trace>
  <inkml:trace contextRef="#ctx0" brushRef="#br0" timeOffset="286183.75">22246 14536 1,'0'0'87,"0"0"-18,0 0-12,0 0-1,0 0-17,0 0-1,-33-33 0,26 33-15,-2 0-12,-2 0-3,-1 0 0,-1 0 7,-5 9 2,0 9-4,2 6-11,-4 3 5,2 3 23,2 0-11,5-1-3,5-4-9,5-2-3,1-5-4,0-1 0,0-4 0,7-4-2,7-1 2,2-5 2,4-3 1,7 0 24,4 0-13,5-11-3,1-2-7,-6 1-1,-8-2-1,-7 2 0,-8-1 3,-4-3 1,-4 0 1,0-2-5,0-3 2,-9 0-4,-3-2-11,-3 2-1,2 0 1,-2 5-1,4 3 2,4 5 6,0 3 3,5 2 1,2 1 0,0 2 1,0 0-1,0-1 0,19 1-5,7-2 3,7 2 1,6 0 1,-1-1 0,4 1 1,-3-3 0,-3 1-1,-3 1 0,-4 0 0,-5 1-13,-5 0-71,-7 0-38,-8 0-70</inkml:trace>
  <inkml:trace contextRef="#ctx0" brushRef="#br0" timeOffset="287402.7">22382 14837 38,'0'0'43,"0"0"19,0 0 2,0 0 15,0 0-13,0 0-12,-2-21 18,2 16-41,3 0-1,3 0-11,3 0 2,0 2-1,-2 0-8,-1 2-6,1-1-2,-1 2-4,1 0 0,2 0-1,0 0 1,2 0-2,0 0 1,-2 3 0,1 7-1,-2 0 1,-5 1-2,-3 2 3,0 2 0,0 0 0,-11 2 3,-3-2-3,-2 0 0,0-3-3,3-2-1,3-3-2,4-3 3,2-1-2,4-2 2,0-1 0,0 0-1,0 0 2,0 0-2,0 0-7,11 0 6,4 0 5,0 0 0,1 0 0,-1 0 2,1 5-2,-2 0 1,-2 0-1,-3 1 0,-3 1 2,-3-1-2,-2-1 0,1 3 7,-2 0-2,0 1 1,0 0 5,0 0-1,-8 1 4,-2 1 3,-5-2-8,0 0 3,-4-2-6,0-1-4,0-1-1,0 0 0,2-2-1,0-1-1,-3 0-4,-2 1-30,0-2-35,-2-1-81,3 0-111</inkml:trace>
  <inkml:trace contextRef="#ctx0" brushRef="#br0" timeOffset="290899.3395">21008 14821 28,'0'0'20,"0"0"-5,0 0 21,0 0 6,0 0 20,0 0-9,0 0-8,20-17-3,-20 17-2,0 0-16,0 0-14,2-1-5,-1 1-1,2-3-2,2-1-2,0 0 0,3 1-1,-2 0 1,2 2 1,-2-2-1,-3-1 0,1 4 0,-1-1 0,0 1 0,2-2 0,1-1 0,1 2 0,2-2 0,-2 1 0,2 0 0,-1 0 0,-1-1 0,1 1 0,-4 1 0,1-2 1,-1 3-1,-1-2 0,-1 2 0,1 0 0,1 0 0,2 0 0,-1-1 0,1 1 0,0-2 0,-2 2 1,0 0-1,-1 0-2,0 0 1,-1 0 1,-1 2 0,2 2 0,-1 4 0,-1-2 1,1 1-1,-2 1 0,0-1 1,0 1 3,0 0-3,0-1 1,0 1-1,0-2-1,0-1 2,0 2-1,-3-1 1,-3 1 2,0-1 0,-3-1-1,0 1-1,0-2 1,-1 2 0,1-3-1,0 2 0,0-3-2,0 2 0,0-1 0,3 0-3,0 0-5,0 0 2,2-2 1,1 1 2,0-2 3,0 0 0,1 1 0,1 1 0,-1-2 0,1 1-1,-1 1-2,1-2-5,-1 2-1,0-1-1,1-1 5,1 0 4,0 2 1,0-2 0,0 0 0,0 0 0,0 0 1,-4 1-1,2-1 0,-1 1 0,0 1 2,2-1-4,-1 1 2,2-1 0,0-1-1,-1 0-11,1 0-28,0 0-10,0 0-26,0 0-60</inkml:trace>
  <inkml:trace contextRef="#ctx0" brushRef="#br0" timeOffset="296730.124">10712 10622 41,'0'0'14,"0"0"50,0 0 4,0 0-24,0 0 13,0 0-9,0 0-8,0-43-6,-2 42-1,1-1-13,-1 2-13,-1-1-3,-1 1-4,1-2 0,-2 2 0,-1 0-4,-1 0 0,-3 0 4,-1 0 0,-1 0 0,-1 0 0,1 0 0,-3 2 1,4 1-1,-2-2 0,-3 2 2,-4 1-2,1 3-2,-1-1 1,2 1 0,2 1-1,2-1 2,1 1 0,3 1-1,-8 1 1,4 2 0,-2 3 0,-1-1-1,0 1 0,0 1 1,-4 2 0,2 2 2,2 1-2,4 0 3,1 2-1,2 1 3,-2 3-3,4 2 0,-2-1-2,1 1 2,2-1-2,-1-1 0,5 1 0,0-2 0,0 0 9,0 3 16,-1-2-21,2 0 1,2-2-2,0 3 1,0 0-3,0 1 1,0-2 2,0 2 1,0-2-5,0-2 1,0-1 2,6-1-2,0-2 0,0-1 1,0-2-1,0-2 3,3 1 3,-2-1-5,2 2-1,-1-1-1,4 1 3,-2-3-1,-1 0-1,3 1-1,0-2 3,1 1-2,2-1-1,3-2 0,0 0 0,3-3 3,1 0 0,-2-3 0,5 0 0,-1-3-1,3 0 1,3-3 3,2 0 4,3 0 5,-2 0-8,1 0-1,-1-5-3,-3-1-1,-2 1 1,-4-2-3,-6 0 3,3 0-3,-2 0 0,2 0 1,3 0-1,3-2 3,-2 1-2,2-2 2,0 0 2,-3-1 0,1 1 1,-4 1-3,-6 3-3,0 0 2,-3 1 1,1-1-2,-4 1-1,5-2 3,-1 1-2,-1-1 1,3-1-2,1-2 2,2-1-1,-1 1 0,0-1 0,-3 2-1,-1 1 1,-4 0 1,0 0 3,0-1 0,-3 0 1,-3-2-3,2 1 3,-4-3-2,-1-3-2,2 0-2,-2-2 1,1-2-1,2-1 0,0 3 1,-3 0-1,3 4 0,-3 0 0,0-2 2,0 1-2,0-2 2,-3-1-2,-3 0 0,0-3 0,-2 2 1,1-2-1,-3-2 0,2 1-1,-1 1 1,-1 0 1,-1 0-1,1-1 0,-2 3 0,0-2 0,-1 1 1,1 0-1,-2 1 0,-2-2 0,1 0 0,0-3 0,3 2 0,0 0 0,5 4 0,-1 2 0,1 2 0,-2 0 0,3 1 1,0 1-1,-2 0-1,1 0 1,0 0 1,-1 0-1,2 0 0,-2-1 0,-2-1 1,-2-1 2,-4-1-1,2 3-1,-2 3 4,1 2-1,-1 0-2,-2 3 1,-2-2-3,0 3 0,0-1-1,-1 1-2,3 1 3,-4 0-1,0 3-1,-5 0-26,-3 4 4,-4 14-22,-2 7-14,-3 8-36,4-1-43,0 3-80</inkml:trace>
  <inkml:trace contextRef="#ctx0" brushRef="#br0" timeOffset="299822.6363">15186 12277 24,'0'0'49,"0"0"12,0 0 28,0 0-18,0 0-47,0 0 1,-17-31-9,12 28-4,-1 2 7,0 0-2,-2 1-1,-5 0-3,1 0-7,-4 0-6,1 0 0,-2 9 1,4 0 1,-3 0-2,2 1-2,-1 4 2,0 2 2,-3 1-2,2 4 3,-4 0 2,2 0-2,-1 2 4,1-4-4,5 0-3,-1 0 2,-1-1-2,2 2 2,1 1-2,5-2 0,0 2 0,3 2 0,-3 1 2,2 2-2,-1-1 4,2 0 0,1 2-3,-2-1 0,-1 1 0,-1-1 3,1-2 4,0 2-7,0 0-1,0-1 3,-1-1-2,4-5 5,1-1-6,2-1 1,0 1-2,0 0 2,2 3-1,1 3 1,0-1 0,-2 1 16,-1-1-9,0-2-7,0 0-1,0 1 4,3-4-4,0 2 0,0-2-1,1 0 1,2-1 1,0 0-1,3-1-1,0 0 1,0 1 1,0 1-1,3 0 2,-1-1-2,-1-1 0,2 0 0,0-2 0,1-2 0,-1 2 0,3-4 1,-1 2 1,-2-3-2,2 1 0,-2-2 1,3 0 0,-1-2 1,0 0 1,2-1 0,1-1 4,1 1-1,3-1 4,0 1-2,-1-1-5,0-1-1,1 0 2,0-1-3,0-2 1,4 0 2,1 0-1,-1 0 1,4 0 5,-1-3-3,2-2-1,-3-1-4,-2 1-1,2 1 1,-2 0-1,2 1 0,0-2 1,1 2-1,-2-1 1,-3 1 1,-2-2-2,-4 2 0,-1 1 0,-2 2-2,0-1 2,1 1 0,3-3 0,0 1 0,2 1 0,-2-3 2,1 1-2,-1-2 1,-3 0 1,-1 2-1,2-1-1,0-1 1,-3 1 1,4-1-2,-2 1 0,2 1 0,-3-3 1,2 1-1,-1 0 0,-1-2 0,-1 1 0,1 0 0,1 0 1,-3 0 0,2-3-1,0 1 1,4-2-1,0-1 0,0 1 0,1-2 0,-4 0 0,-4 1 1,-3 4 1,-3-1 0,-4 1 6,-1-2-1,0 0 5,0-2-4,0-1 0,0 0-1,-3-3-3,-1 0 2,1-3-4,-1 0 1,-1-1-3,2-1 2,0 0-2,0 1 2,0-1 0,-2 1 0,2-3-1,-4 1 0,3 0 0,-4 3 0,-1 0 2,0-2-3,0 2 1,0-1 2,2 1-1,-4-2-2,2 4 1,2 0-1,-2 2 0,2 2 0,1 0 0,-1 2 0,0 2 1,-2-2 0,2 3 2,-4 0 3,-4-3-5,3 0-1,-2 1 0,3 0 0,0 1 0,1-1 0,1 0 0,-1-1 0,-2-1 0,3 1 0,-2-2 1,-2-2-1,3 1 0,-3-1 0,0 0 0,1 1 0,0 1 0,0 0 0,-2-2 0,2 1 0,1-1 0,-2 4 0,2-2 0,1-1 0,-4 2 0,1-3-1,0 3 1,1 1 0,-3-1 1,0 1-1,-3-1 0,3 2-1,-3-2 0,8 3 1,-3 0 0,3 2 0,3 0 0,-1 2 1,2-1-1,-1 2 0,1-1 0,0-1 0,-2 1 0,-2-3 0,0 2 0,-1-1 0,-2 1 0,1-1 0,-1 2-1,-1-1 1,-2 0-2,1 1 2,-3-1 0,0 3-4,-2-2 4,1 1-1,-4 0 1,3 2-8,-1-2 7,0-2 0,-1 2 1,1-1-9,1 0 5,1 4-8,1 0-70,-5 0-28,4 0 6,3 5-71</inkml:trace>
  <inkml:trace contextRef="#ctx0" brushRef="#br0" timeOffset="303169.4297">19713 14154 62,'0'0'91,"0"0"-32,0 0 10,0 0-36,0 0-19,0 0-9,-17-21 13,11 19 13,0 1-7,-1-1-9,-1 1-1,-2-1-4,-1 2-3,1 0-1,-3 0-4,1 0 0,-2 0 1,-1 6-2,-2 3 0,-3 2 0,-4 3 0,-3 0-1,0 1 3,1 0-2,4 2-1,-3 1 1,3-1 0,1 1-1,5 0 10,1 0-9,4 3 1,-2 3 4,-4 4-2,2 3 1,1 0-1,-2 4 3,2 1-6,0-1 2,1 2 8,2-2 5,5-2-15,0 0 1,1-3 1,2 2-2,0-3 0,1-1-1,1 2 0,-1 0 1,2-1 0,-1-2 0,-1-1-1,1-1 2,1 0-2,0 0 0,0-1 0,0-4 0,0-2 1,0-3-1,0-1 2,0 3-2,0-2 0,4 3 1,-1 0-1,2 1 0,-2-1 1,4 0-1,-3 0 2,2 0-2,-1 0 0,1 0 0,0-2 0,3 1 0,-2-1 4,1-3 0,-1 0-1,2-1-2,0 0-1,0-1 3,3-1-1,1 2-2,5-1 0,0 1 4,3-2-4,-2 1 0,3-1 0,-2-1 1,1 0-1,-1 0 1,0-2 0,1-2 0,-1 0 2,-1 0-1,0-1-1,-4 2 3,2-2-3,-2 1 0,2-2-1,2 2 1,1-2 0,3 1 2,-1-1-1,2-1 3,0-1-4,0-1 1,-3 2 1,3-2-2,-1 0 1,1 0-1,0 0 3,-3 0-2,0 0-2,-3 0 1,-3 0 0,0 0 1,0 0-1,0 0 1,4 0-1,-1-3 0,0 1 1,-1-1-2,0 0 2,-1 0 0,-2 2-1,-1-2 4,1 1-1,-2-1-2,0 2-1,-5-1 1,1 0-2,2 2-1,0-3 1,4 1 4,2-4-4,2 1 1,-1-3-1,0 3 1,-2-2-1,3 3 1,-4-2-1,-3 2 1,2-1-1,-4 0 0,1 1 2,-3-4-1,2 2 0,1-2 0,0-2-1,0 0-1,-1-2 1,3-2 0,-4 2 1,-1 1-1,-1 3 0,-2-2 1,-1 2 4,-3-2 1,0-1-2,0-5 2,0 0-3,2-4-3,-1-1 0,2 0 0,-1 0 0,-1 2 0,1-1 0,-2-1 0,0 2 2,0-1-2,0 0 0,0 4 2,0-2-2,0-1 0,0 3 7,0-4-5,0 4-1,0-1 0,0-1 1,0 0-1,0 0 0,-3 0 0,0 0-1,0 0 0,1 1 0,-1 2 1,-1 0-1,1 2 1,0-1-1,0 3 2,-1 1 1,1-2 4,-2 2 1,0-3-8,1 3 1,0-2-1,-1 1 1,2 1-1,0 0 1,-3 2-1,0-3 0,-1 1 3,-4-1-1,1-1 0,-5 0 2,0 0-3,-3 0 0,0-2-1,-1 2 0,1 0 0,2 3-1,1 0 2,3 2-1,1-2 0,0-2-1,3 1 1,0-1 0,0 1 1,2 0-1,0 3 0,0-4 1,-2 1-1,1-1 0,-1 1 0,1-1 0,1 1 0,-3 0 0,3 2 0,-2 0 0,4 2 0,-2 0 0,0 0 0,2 1 0,-2 0 0,-2-1 0,0-1 1,0 0-1,-1-1 0,-2-2-1,0-1 1,1 2 0,0-1 0,-3 2 0,2-2 0,-4-1 0,2-1 0,-1 0 0,-1 0 0,0 0 0,-1 0 0,1 0 0,0 1-1,5 2 1,0 1 0,0-2 1,3 4-1,-1 0 0,0 0 0,3 2 0,-2-1-1,-3 2 0,-3 0-5,1 0-11,-2 1 11,-2 0 5,2 2-7,-1 0-12,-3 0 1,3 5-12,-5 11-64,1-3-85,-3-5-132</inkml:trace>
  <inkml:trace contextRef="#ctx0" brushRef="#br0" timeOffset="347115.7707">3477 10842 57,'0'0'27,"0"0"11,0 0 18,0 0-22,0 0 12,0 0-2,0 0-3,0 0-10,3 0 1,-3 0-4,2 0-4,-2 0-6,0 0-2,0 0-8,1 0-5,1 0-3,1 9-5,0 12 5,4 10 5,2 5 12,0 5-8,0 3 6,3 1-5,-6 1-1,3-5-3,-2-7-2,-2-3 4,-1-3-6,1-3-2,1-1 2,-3-1-5,0-4 1,1-2-10,-4-5-40,3-5-35,3 0-28,-1-7 20,-1 0-75</inkml:trace>
  <inkml:trace contextRef="#ctx0" brushRef="#br0" timeOffset="347878.6696">3313 11663 50,'0'0'173,"0"0"-95,0 0-10,0 0 5,0 0-29,0 0-23,-4-5-10,4 5-11,0 0-4,7 0-12,13 0 9,8 0 7,12 0 2,2 0 18,6 0-5,4 0-3,2 0-5,-8-6 6,-3 1-8,-7 0-4,-8 2 2,-7 3 0,-3 0-3,-5 0-6,-5 0-42,1 8-72,-6 6-24,-3 3 18</inkml:trace>
  <inkml:trace contextRef="#ctx0" brushRef="#br0" timeOffset="348997.3484">3331 11875 101,'0'0'55,"0"0"18,0 0 19,0 0-19,0 0-13,0 0-6,6-25-14,-6 25-29,0 0-11,2 0-8,-1 0-12,3 11 10,1 9 10,-2 6 0,3 2 5,-6 5 0,0 0-4,0 2-1,0-3-1,0-5-2,0-2 3,0-4 0,0-2 3,0-6-3,0-3-6,0-5-10,0-2 13,0 0-7,0-1 2,3-1-5,6 1 7,1-1 4,1-1-4,2 0 6,1 0 6,3 0-6,0 0 1,-1 0 1,2 0 4,0-6-4,0-2 5,3-2-6,3-4 1,-2-4 4,2-3-2,-3-3 6,0-2 6,-6 1-12,-2 1 0,-4 0 11,-3-1-8,-3 0 5,-1 1-6,-2 3-3,0 6-3,0 4 6,0 7-4,0 1 5,0 2 20,0 1-27,0 0 0,-3 0-9,1 21-4,-1 8 13,2 7 5,1 7-4,0-1-1,0 4 1,0 3 3,3-3-2,3-1-2,1-4 0,5-5 0,-3-3 0,3-2 1,-2 0-1,-1-3-1,-1-3-37,2-4 0,-1-9-84,-1-5-36,-1-7 5</inkml:trace>
  <inkml:trace contextRef="#ctx0" brushRef="#br0" timeOffset="352939.365">4307 8802 61,'0'0'100,"0"0"-32,0 0 3,0 0-22,0 0-19,0 0 11,3 0-5,-3-2-6,0 0-4,-5 2 3,-2 0-29,-5 0 0,-3 0-2,-1 0-5,-5 0 7,1 6-1,-5 2 1,4 0-4,0-1-9,3-1 7,2 0 0,-2 0 6,3-3 0,5 0 4,2 0-3,2-1-1,3-1 0,-1-1 0,1 2-1,3-2 1,-3 0 1,3 0 1,0 0 1,0 0-2,0 0 1,0 0 1,0 0-2,0 0 1,0 0-2,0 0 0,0 0 0,0 0-3,0 0 0,0 0-1,0 4-4,0 3-2,0 6 5,0 3 3,0 2 1,0 1-2,0 0 3,3 4 1,0-1-1,-3 2 0,4-1 2,-4 1-2,0-2 0,3 4 0,-3 1 3,0 7-2,5 6 2,-1 7 4,1 0 6,2 0-4,2-2-6,-3-3-2,3 2 1,0 1 6,0 0-5,0 1-3,-2-1 6,-2 0-1,2 0 0,-1-1-3,0-4 0,0-3 1,-1-4-2,2-3 0,-1 3-1,0-2 0,0 1 2,4-2-2,-4-3 1,2-1-1,1-2 1,1-1-2,-1 2 1,3 1 0,-2 1 0,1 0 0,1 0 0,-2 0 0,1 2 0,-2 2 1,1 4 0,1 3-1,-2 5 0,1 6 0,-4-3 1,3-1 0,-1-4 1,-3-7 0,0-1-2,-1-1 3,1-2-3,-1 2-2,1-4 2,-2 1 2,1-4-2,-1 1 0,0 0 2,0-1-2,0-2 0,-1-2 1,-1-1-1,1 2 0,-2 0 1,0-1-1,1-2 0,1 1 1,-2 1-1,0 0 1,0 1 1,0-4-1,0 2-1,0 2 1,0 4-1,0-2 0,0-1-1,0-1 0,0-2 1,0 1 1,-3-2-1,1-1 0,2-3 0,0-1 0,-1 3 0,-1 1 0,1 1 1,-4 3-1,2 0 0,0 2 0,-1 0 0,1 2 1,3-1 4,-3 5-4,-2 3 0,2 2 0,0 0 10,2-2-4,1-3-6,-2 0-1,1 0 1,-1 0-1,-1 3 1,-1 3-1,3 4 1,-4-1-1,5 0 0,-3 3 3,0-1-3,3 1 1,0-3-1,0-3 0,0 0-1,0-1 2,0 1-1,-3 0 0,3 1 0,-3 3 2,3 0-1,-3 1-2,-2 0 1,1 1-1,0 3 1,1 3 1,-2 3 0,1 2-1,-1 0-1,-1-2 1,-1-1 0,1-1 0,-2 1 0,2 0 1,-1-1-1,1 1 0,0-1 2,3 0-2,0-3 0,3 3 0,-5-3-2,2 0 2,0 0 2,-1-1-2,0 4 2,-1-3-2,-1 7 0,-3 0 2,2-1-2,1 5 0,0 0 0,1 4 0,1-3 0,1 1 0,-3-2 0,0-1 1,0 1-1,3 2 0,-3 0 0,1-1 2,-2 1-2,3-2 2,-2-3 0,1 2 2,-1-3-3,-1 0 0,4-3 4,-2 2-5,1-4 0,1-3 2,0 0-2,0-1 0,1 1-1,1 2 1,-1 0 0,2-1 0,0-1 1,0-3-1,0-2 0,0-3 0,0-2 0,0 1 0,0-1 0,0-4 4,-1 1-4,1-2 0,0-5 0,0 1 1,0-2-1,0-3-1,0-4-1,0-4 2,0-2 0,0-4 0,0 3 0,0-5 0,0 1 0,3 1 0,-2-4 2,-1-1-1,0 1-1,0-1 0,0 1 0,0 0 0,0 2 0,0-2 1,2 1-1,-2 2 0,1-1 0,-1 2 0,0 2-1,0 0 1,0 3 0,0-1 2,2 5-2,-2 13 0,1 4 0,-1 2-1,0-5 1,0-11 0,2-1-2,-1 4 2,1-1 2,-1-2-2,1 1 0,1 2 0,-2 4 0,1 3 0,1 3 0,1 0 0,2 3 0,-3 0 0,0 1 0,0-2 0,0 5 0,2 0 0,-1 0 0,3 2 0,-2-2 1,4-1-2,-1-2 2,-1-3-1,-1 2 0,1 3 0,1-1 0,-2 1 0,4-4 0,-2-4 0,-2-6 0,-2-4 0,2-2 0,-3 0 0,0-3 0,-3 0 0,3-4 1,0-3 0,0-6 1,-3 0-1,0-2-1,0 0 2,0 0 0,3 0 0,-3 0 1,0 0-1,0 0-1,0 0 3,0 0-3,0 0 1,0 0 2,0 1-2,0-1 2,0 0-1,0 0 1,0 0-1,0 0-2,0 0 2,0 0-2,0 0 1,0 0-2,0 0 0,0 0 0,0 0 0,0 0 0,0 0 0,0 0 0,0 0 0,0 0-1,0 0 0,0 0 0,0 0-2,0 0 2,0 0 1,0 0-3,0 0 0,3 0-5,-1 0 1,6 0-5,4 0-2,9 2 14,7 1-11,5-3 9,5 0 1,2 0 1,6 0 0,2-8 0,-2-2 0,-4 2 0,-6 1-10,-6 2-11,-11 1-24,-7 1-28,0 1-5,-8 1-34,-2-7-16,-2 1-46</inkml:trace>
  <inkml:trace contextRef="#ctx0" brushRef="#br0" timeOffset="357373.305">23499 8165 88,'0'0'113,"0"0"-79,0 0 25,0 0 5,0 0-21,0 0-4,0 0 7,0 0 0,0 0-10,0 0-14,0 0-4,0 0-6,0 0-8,0 0-1,0 0-3,0 0-4,11-3-2,8-7 6,9 0 1,5-3-1,2 0 3,-1 0-3,2 2 1,-1-1-1,-4 3-1,-3 2 1,-6-1-8,-7 4 1,-5 2 2,-7 1 1,-1 1 2,-2 0-1,0 0 1,0 0-1,0 0-1,0 0-3,0 0-1,0 0 5,0 0-2,0 0 1,0 0-1,0 0 0,0 0 0,0 0 2,0 10 3,0 5 2,0 2-1,0 4-1,0 3 0,0 2 1,0 2-1,0 4 0,0 2 2,0 1-4,0 4 2,0 2 0,0 1 0,0 2 0,0-1 0,0-1 0,0 1 0,0-1 0,0 3 0,0 3 0,0 3 2,0 3-2,0 1 0,0-3 0,0 2 0,0 0 2,0 5-1,0 8-1,3 0 22,-2 3-17,2-3-4,3-2 3,-1 1-1,1 0-3,-2 4 4,-1-1-2,3-2-1,1 2 5,1-3-5,0-2-1,-1 4 3,2 0 1,-2 0-4,-1 1 4,2 6-1,-2 3 4,0 5-4,-3 1-2,0-1 1,0-3-1,0 1-1,0 0 1,0 2-1,-2-3 0,1-2 2,-1-1-1,1-2 0,-1 5 0,-1 2-1,0 2 0,3 3 0,-3-1 1,1-2-1,-1-4 0,0-2 0,0 1 1,0-1-1,0-1 0,0-4 0,0-4 0,0 1 0,0-3 0,0 1 0,0 0 0,0 0 2,0 1-2,0 4-2,0 4 2,0 1 0,0-1 2,0-4-2,0 1 0,0-1-2,0 1 4,-4-1-2,1 4 1,0-1-1,-1 0 0,1 0 0,-2-4 0,2-1 0,2 1 0,-1 3 0,-1 3 0,1 2 0,0 0 0,0-5 1,-1 0-1,-1-1-2,-2 2 2,0-4 1,0-2 0,0 0-1,2-4 0,-1 0 0,4 0 0,-1-2-1,2 1 1,0 0 0,0 5 0,0 2 0,0 0-3,0-1 3,0-3 3,0-2-3,0 0 0,0 1 0,0 2 0,0 0 0,-2-5 0,-1 0 0,2-7 1,1-4-2,0-2 2,0-3-1,0-2 0,0-4-1,1-2 1,4-2 0,0-2 0,1-3 0,-1 0 0,0-4 0,1-1 0,-2 0 0,-1-6 0,2-2 0,-2-4 0,-2-6 0,1-3 0,-2-3 0,0-2 1,0-1-1,0-1 0,0 2 2,0-2-1,0 0 3,0 0 2,0 0 11,0 0 34,0 0-16,0 0-15,0 0-20,0 0 7,0 0-7,0 0 0,0 0 0,0 0 1,-3-2-1,1 2 0,-1 0 0,0 0-2,0 0 2,-1 0-2,-4 0-2,-5 0-3,-2 0-6,-4 0 1,-4 6 4,-5 2 1,-3 1 1,-7 0-7,-4 0 3,-2 0 3,-1-2 4,-1 2 1,4-1-5,5-1 0,4 3-1,6-3-11,6-1-2,6 0-12,5 0-14,4-2-32,6-1-12,0-1-73,3-2-32</inkml:trace>
  <inkml:trace contextRef="#ctx0" brushRef="#br0" timeOffset="438571.7016">4601 9355 12,'0'0'30,"0"0"33,0 0 0,0 0-9,0 0-7,0 0-3,0 0-6,0-6-5,0 6 3,0 0-6,0 0-5,0 0-6,0 0-5,0 0-2,0 0-4,0 0 2,0 0-3,0 0-7,0 0-1,0 0-3,0 0 2,0 8-2,0 8 4,-8 7 0,-1 5 0,0 3 1,-4 3 0,4 4-2,-3 1 2,0 0-2,0 2 0,-1-4 1,2-1 0,1 2 1,-5-3-1,4-2 0,0-5 0,2-2 1,1-2 1,-1 1-2,-3 1 0,2 0-2,0-5 1,2-4 1,2-2-1,3-2 1,-2 1 0,1-2 0,-2-2 0,3-2 0,0-1 0,2-1-2,-1 0-1,2 0 3,-1 0 0,1-1-1,-2 0 1,1-1 0,1 0 1,-2 2-1,2-1 0,-1 1 0,-1 0 0,-1 0 0,3-1 0,-3-1 0,3-1 0,0 0 0,0-2 2,0 1-4,0 0 2,0-2 0,0 0 2,0 0-2,0 0 0,0 0 0,0 0 0,0 0-2,0 0 2,0 0-2,0 0-3,0 0 2,0 0-3,0 0-4,6 0 2,5 0 7,2 1 1,2-1 0,0 2-1,0-2 3,1 0 4,4 0-6,-1 0-1,8 0 1,-6 0-1,7 0 1,2 0 0,-2 0 6,1 0-5,-1 0-1,-1 0 3,1 0-1,2-5 1,0-3 2,-2 1 1,2-1 0,-6 0-1,-2 0-2,-1 0-2,-6 3 0,0-2 3,-3 3-4,-2 1-4,-4 1 4,-1 1 3,-4 1-2,1 0-1,-1 0 2,-1 0-2,0 0 0,0 0 0,0 0 0,0 0 1,0 0 0,0 0 2,0 0-1,0 0 6,0 0 9,0-2 3,0 1 3,0-4 6,0-4-18,-6-3-10,-1-3 0,-3-1 0,-1-4-1,2-1 1,-4 0-1,-1-2 0,-2-2-1,1 1 0,-3 0-1,0-1-1,-1 3 0,-2-2 0,1 0 3,1 0 2,0-2-2,2 1-6,1 1 5,-1-1-2,-2 4 1,2 1 1,-2 1 2,0-1-1,2 4 1,-2-7 0,2-1-2,3 3-1,2 2-1,0 6 1,6 3-1,3 2-7,0 3 3,0 0-8,1 0-4,-1-1-30,2-1-33,1-2-112</inkml:trace>
  <inkml:trace contextRef="#ctx0" brushRef="#br0" timeOffset="440645.7376">4716 10699 0,'0'0'43,"0"0"30,0 0-8,0 0-10,0 0-10,0 0-6,0 0-8,1-10-4,-1 10-5,0 0-6,0 0-9,0 0-7,0 0-9,2 0-3,-1 4 4,1 10 8,1 2 3,1 5 6,-1 1 8,-2 3 9,-1 5-26,0 3 17,0 3-14,0 2 0,-8 1-1,0-1 0,-1 0 4,0-1-6,-3-2 0,2-2 0,-2-3 1,3-2-1,-3 0 0,4-3 0,-2-2 0,3-2 0,-1-5 0,5-2 0,0-3 0,-1-2 0,1-4 0,1 0-3,1 0 2,1-2 1,0-2-1,0-1-1,0 0 0,0 0-2,0 0-3,0 0-4,0 0 5,0 0 1,0 0 3,0 0-1,0 0 1,0 0 0,0 0-1,0 0 1,0 0 2,0 2-3,0-1 3,0 0-4,0 2 4,0 1 0,0-1 1,0 0 2,0 0 0,0 0 0,-2-2-1,1 0-2,1 3 1,-2-3-1,-1 1 0,3 0 4,-1-1-2,1 0-1,0 1 2,0-2-1,0 0-1,0 0 2,0 0-3,0 0 3,0 0 1,0 0 0,0 0 1,0 0-2,0 0 1,0 0 2,0 0 2,0 0-3,0 0-5,0 0-2,0 0-5,0 0-29,0 0-22,0 0-25,0-8-124</inkml:trace>
  <inkml:trace contextRef="#ctx0" brushRef="#br0" timeOffset="441895.434">4659 11369 20,'0'0'34,"0"0"-9,0 0-13,0 0 13,0 0-13,0 0-8,-12 38 26,12-35-24,0 1 1,0-1-6,0-1 1,0-1-2,0 1 0,0-2-2,0 3 2,0-1-2,0-1 2,12 0 4,4-1-1,1 0 9,8 0-1,-1-2 22,7-8-1,1 0-9,-1-1 6,2 1-22,-3 0 5,-2 2-12,3-3 0,-2 2 12,-1 3-12,-1 0 3,-6 3-3,0 2 1,-4-2 11,-6 0-11,1-1 6,-2 1-2,-5 3-4,-2 0-1,-3 0 0,0 0 1,0 0-1,0 0 4,0 0-1,0 0 4,0 0 3,0 0 4,0 0 5,0 0 9,0-3 3,0-1-10,-2-4-20,-5-1 0,-2-1 1,0-2-2,0-5 2,-3 2-2,0-2-4,0 1 3,-3 0 1,2-1 1,-5-1-1,-1 0 2,-4 0-2,-1 0 4,-1-3-3,1 1 9,0 1-3,5-1-7,0 0 3,2 4 2,-1 1-5,3 1 1,2 2 4,2 1-4,2 3-1,-1-3 2,-2 2-2,3 0 0,-4 0-2,4 3-3,1 1 3,1 2 2,4 2-3,0-1-49,3-1-11,0-1-56,0-4 22</inkml:trace>
  <inkml:trace contextRef="#ctx0" brushRef="#br0" timeOffset="442681.9697">4841 11181 16,'0'0'43,"0"0"17,0 0-13,0 0-2,0 0 13,0 0-13,0 0-19,0-24 2,0 24 4,0 0-32,0 0-11,0 1-8,6 12 17,1 1 2,-1 1 2,2 1 7,-2-1-9,4 1-30,-4-1-1,0 3 26,-1 0-59,-2-1-51</inkml:trace>
  <inkml:trace contextRef="#ctx0" brushRef="#br0" timeOffset="445242.1331">4686 12313 6,'0'0'32,"0"0"24,0 0-7,0 0-7,0 0 33,0 0-8,0-9-19,0 9-3,0 0-11,0 0-14,0 0-8,0 0-7,0 0-5,0 0-4,0 0 4,0 0 21,0 0-17,-8 12 0,-2 8-1,-5 3-3,4 6-3,-2 2 1,1 1-1,0 0 3,2-1-4,-1 1 3,1 0 1,-2 2-1,1 0-1,0-1-2,0 0-8,-1-3 12,-1 3-2,2-2-10,1 0 9,-2-3 2,6-2 1,0-2-6,1-3 4,0 0-7,0-1-3,1-2 0,-1-2 11,2-2 0,0-4-1,0 0-1,3-2 3,-3 2 0,3-3 0,-3-1 0,3-1-1,0-4 0,0-1-3,0 2-1,0-2 3,0 0 0,0 0-1,0 0-2,0 1 4,0 1 0,0-1 1,0 1-1,0-1 1,0 0-1,0 1-1,0 1 2,0-3 0,0 0-1,0 0 1,0 0-1,0 0-2,0 0 1,0 0 1,0 0-1,0 0 2,0 0-1,0 0 1,0 0-2,0 0-2,0 0 0,0 0 2,6 0 2,5 0 0,-2 0 0,2 0-3,0 0 3,5 0 5,1 0-4,5 0-2,3 0 4,2 0-2,-1 0-1,5-5-4,-1-2 4,3-1 0,4-2 4,2-1-4,1 0 0,3-2 4,-2 1-2,-4-1 0,-4-1 9,-3-1-4,-5 2-5,-1 2 5,-3 0-4,1 3 0,-1 0-2,-3 0-1,-2 4 2,-2 0-2,-2-1 0,-5 2 1,1 1-1,-5 2 0,-2 0-3,2 0-6,-3 0 4,0 0 5,0 0 0,0 0 4,0 0-1,0 0 9,0 0 15,0 0 9,0 0-9,0 0-4,0 0-6,0 0 3,0-3-7,-6-1-11,-1-2-2,-4-2-1,-2 0 1,-1-2 0,-3-2 0,0-1-1,-1-4 1,0-2 0,0-1-2,-1-2 0,1-1 2,-1 0-4,-1 2 4,1 1 0,-5-1 0,3 2 2,-3-1-1,0-1-1,2 2 1,5 0 0,-2 1 0,0 2 1,2 0-2,-2 2 0,1 2 0,2 2 0,2 2 3,1 3-2,7 1 0,1 3-1,4-1-1,-1 2 1,1 0 0,1-1-2,0 1-9,0 0-20,0 0-47,0 0-63,1 0-131</inkml:trace>
  <inkml:trace contextRef="#ctx0" brushRef="#br0" timeOffset="447933.7421">4801 14393 14,'0'0'46,"0"0"-39,0 0 29,0 0-11,0 0-18,0 0-1,0 0 16,-11-21 35,11 21-21,-4-2-12,4 2 8,0 0-19,0 0-6,0 0 12,0 0-12,0 0 0,0 0 4,0 0 1,-3 0-3,3 0-6,0 0-3,0 0-2,-3 5-2,0 11 2,-2 6 2,1 5 0,-2 6 0,-1 3 0,-4 5 2,3-2-2,-5 0 1,3-3 1,-1-3-2,1-1 0,2-2-1,1-2 0,-2 1 1,-3 1 1,3-1-1,0 1 0,-4 2 0,-1 0 0,1-1 0,4-3 0,1-5-1,4-5 1,-2 0-1,0-2 1,0 4-5,-2-1-3,-2-1 4,3-1 2,2-6 2,4-4-1,-1 1 1,1-2-3,-1 3 3,2-1-1,-1-1 1,-1-1 0,2 0 0,-3 0 0,3-2 0,0 1 0,-3 0 0,3-2 0,0 0 0,0-1 0,0 0 0,0-1 0,0 1 0,0-2 0,0 0 0,0 0-1,0 0 1,0 0 1,0 0 1,0 0 0,0 0-2,0 0 0,0 0 1,0 0-2,0 0 1,0 0 0,0 0 0,0 0 1,0 0-1,0 0-3,0 0 2,0 0-1,0 0-2,0 0-1,0 0 3,0 0-1,0 0-2,0 0 5,3 0 1,9 0 1,0 0-2,3-3-1,4 0 1,1-1 6,2 1-5,2 0-1,0-2 3,3 2-3,7-1 0,3 1 2,1 1-2,-1 1-2,2-1-4,-2-3 6,-6-2 2,-1-1-2,-3 1 0,2-4 0,-1 2 4,2-1-2,-2-1 4,-1 1-5,-5 1 0,-2 0 1,-4 0 0,-2 1 1,-4 2 5,-4 1 2,-3 5-7,-3 0-3,0 0 4,0 0 8,0 0 11,0 0-1,0 0 3,0 0 2,0-1 6,-3 1-23,-5-3-10,-2 0 3,1 0-2,-2-2 0,-2 1 6,0 0-5,-2-4 5,-2-1 1,-2-3-4,-2-3 2,-3-2-1,3-2-3,-1-5-1,1-1 0,3-1 2,-1-2-2,2 3-1,1-1 1,1 1 0,-1 2 2,1 0-2,-3 2-1,6 2 0,-3-1 2,0 1 4,2 2-5,-1 0 1,2 4 0,-1 0-1,1 3 0,3 3 0,-3 0 3,6-1-4,0 3 1,0 0-1,0 0 0,3 3 1,0-1-1,2 2-2,-1-1 2,2 2-12,0 0-7,0 0-21,0 0-44,0 0-49,0 0-91</inkml:trace>
  <inkml:trace contextRef="#ctx0" brushRef="#br0" timeOffset="450841.1853">6451 8244 23,'0'0'86,"0"0"-47,0 0 7,0 0 21,0 0-4,0 0-19,0-16-6,0 14-5,0 2-10,0-1 16,0-1-9,0 2-8,0 0-7,0-1-6,0 1 1,0 0-8,0 0-2,0 0 0,0 0-3,0 0-1,0 3-6,-6 15 7,-2 7 2,-2 6 2,0 0-2,-1 2 1,0 5 0,0 2-2,0 2-5,-1 1-1,3-7-5,3-2 4,0-3-5,0-1 0,-1-1 11,-2-3-2,3 0 5,3-6-1,-2-6 1,2 2-3,-1-4 2,1 1 0,0-1 0,2-1 0,-1-2-10,1-3 11,1-3-1,-2 3 1,2-2 0,-1 1 1,-1 0-1,2-2 1,-1 0-1,1-2 0,0 2 1,0-2-2,0 2 0,0 1 0,0 0 1,0 1 1,0 0-1,-2 0 0,2-2 0,0 2 0,-1-2 1,1 0-1,0-1 0,-2 3-3,2-3 3,-3 0 2,3-1-2,0 0 1,0-1-1,0 2 0,0-2 0,0 1 0,0 2 0,-3 0-1,3 0 1,0-1 1,0 1-1,0-1 0,0-2 0,-4 0 0,4 0 0,0 0 0,0 0 0,0 0 0,0 1-1,0 2 1,0 1 0,0 1 1,-3-2 0,3 0-1,0-1 2,-3-1-2,3 0-3,0-1 3,0 0 0,0 0-1,0 0 0,0 2 0,0-1-1,0 1 2,0 1-1,0-2 0,0 1 1,0 0 0,0-1 0,0-1-1,0 0-1,0 2 2,0-2-4,0 1-1,0 0-2,0-1 5,0 2-2,0-1 4,6 1-2,1-1 2,-1-1 2,3 0 0,3 0-2,0 0 0,3 0 0,3 0 1,1 0 1,1-4-2,2 1 0,0 0-5,1-2 10,4 2-7,1-1 2,3-2 0,5-2 2,4-1 0,1 0-4,1-1 3,1 1-2,-3-2 2,-1 2-2,2 0 1,-3-1-1,-2-1 1,0 0 1,-2 1-1,-3 1 1,-4 1-2,-3 3 1,-5 1 0,-7 0 1,0 1-1,-2 1 0,-2 1 0,1 0 0,-2-2 0,-2 3 0,-2 0 0,-3 0 3,0 0 1,0 0 2,0 0 6,0 0 20,0-2-10,0 2-9,0-2-5,0-1-5,0 0-2,0 0-1,0 2 2,0-3-2,0 0 6,0-2 1,0 2 4,-6-3 5,-6-2-11,0-1-1,-1-1 2,-2-2 1,-5-2-4,1-3-1,-8 1-2,0-1 0,-4 0 1,-2 0-1,-3-1 1,3-2-1,-4 0 0,0-3 3,-5 1-3,-4-1-2,1 0 0,2 1 1,6 1 1,2 2 0,7 2 0,3 3 0,5 0 1,4 3-1,4 3 0,0 0 0,6 2-1,4 3 0,1 3 1,-1-1 0,2 2 0,0 0-4,0 0-18,0 0-34,0 0-68,0 0-77</inkml:trace>
  <inkml:trace contextRef="#ctx0" brushRef="#br0" timeOffset="453432.5922">10103 8014 53,'0'0'57,"0"0"-28,0 0 25,0 0 9,0 0-25,0 0-8,0 0 12,0-6-4,0 6-6,0 0-10,0 0-13,0 0-9,-3 0-1,0 8-6,-5 14 7,-2 8 0,1 7 0,0 2 1,-3 3 0,-3 1-1,-1 1 1,-1 0 0,-2 1-1,-3 0 2,4-1-1,2-3-1,5-10 0,3-4-4,4-6 3,-2-3-2,3 0 3,-1 0-3,-1 0 1,2-1 2,-1-4 0,2-2-4,-1-1 4,-1 0-1,1-2 1,3 2 0,-2-4-1,1-4 0,1 3 1,-2-4-1,2 3 1,0-3-3,0-1 1,0 0 1,0 0-1,0 2 2,0-2 0,0 1 0,-1 2 2,-1 0-2,1-2 1,-1 2-1,2-1 1,0 0-2,0-2 1,0 0 0,0 0 0,0 0 0,0 0 1,0 0-1,0 0 1,0 0-1,0 0 0,0 0 0,0 0-1,0 0 1,0 0 0,0 0 0,0 0 1,0 0 0,0 0-1,0 0 3,0 1-1,0-1 2,0 0-2,0 0 2,0 0-1,0 0-2,0 0 0,0 0-1,0 0 0,0 0 2,0 0-1,0 0 0,-1 2 0,-1 1-1,1 1 0,-2 4 2,0-2-2,0 1 2,-1 2-2,-1 0 1,1 2-1,-4 1 0,2 0 1,1 2-1,-2-4-1,4-2 1,0-2 0,0-1 1,2 2-2,-1-4 1,2 0 0,0-3 0,0 0-1,0 0-2,0 0 2,0 0-1,0 0-2,0 0 4,0 0-21,0 0 20,0 0-3,0 0-2,0 0 2,0 0 4,0 0 3,8-2 1,-1-2-3,2-1-1,0 2 0,3-1 0,1-1-1,1 0 1,2 1 0,-1 0 0,3-2 0,3-1 1,0 1-1,3 1 0,-1 0-2,3 0 2,-2 2-2,4 1 4,2-1-2,-2-2 2,2 0-1,2 1 4,-3 1-4,0-2 1,-1 1 3,-1 1-5,-2-2 0,2 1 2,-3-1 1,-2 0-1,-1 1-2,-3 1 0,0-1 0,-1 1 3,2-4-2,-1 3 0,-5 1 1,-2 0-2,-6 2 0,-3-1 3,-2 2 1,0 0 21,0 0 10,0-2-1,0 1-3,0-4-12,0 1-9,0-5-8,-7 0 3,-1-3 0,-1-5-1,-7-1 6,2-5-6,-3-2-4,0-3-2,-2-3 2,-2-2 0,3-5 0,-4-2-1,-1-1 1,-1 1-2,-4 1 0,-1 2 1,0 3 1,-1 1 1,3 1 2,5 4-1,5 2-2,2 3 0,3 5 0,2 2 0,0 4-8,2 4 6,5 2 2,1 4-11,2 2-10,0 0-22,0 0-40,0 0-17,0 0-85,2 0-13</inkml:trace>
  <inkml:trace contextRef="#ctx0" brushRef="#br0" timeOffset="456520.9604">14137 8021 4,'0'0'27,"0"0"56,0 0-16,0 0-16,0 0-7,0 0-8,0 0-4,0-4-2,0 4-12,0 0-14,0 0-4,0 0-6,-1 14 6,-7 4 1,-2 1 2,1 4-3,0 2 0,1 3 0,-2 1 1,1 5 0,-2-1-1,0 3 0,-1 0 2,-5 0-2,4-3 0,0-2 0,1-2 3,-1 0-2,0 1 0,1-1-1,1-5 1,0-2 1,3-1-2,1-2 0,-2-3-2,6-4 2,2-1 0,-1 0-1,1-3 1,-1 2 0,-1 0 1,0 1-1,1-3 0,1 2 4,-1-4-4,-1-1 0,2 0 0,-3 0 0,4-2 0,-2 1 1,2-3-1,-1 1 0,1-1 0,0 1 1,0 0-1,0-1 0,0-1 5,0 2-4,0-2-1,0 0 1,0 0-1,0 0 2,0 0-1,0 0 0,0 0 4,0 0 2,0 0-4,0 0-3,0 0-3,0 0 0,0 0 1,0 0-3,0 0 1,0 0-1,0 0 1,0 0 4,0 0-1,0 0 1,0 0 1,0 0-1,0 0 0,0 0 4,0 0-1,0 0 0,0 0-1,0 0-1,0 0 5,0 0-5,-2 1 1,2-1-2,-1 2 1,-2 1-1,-2 1 4,1 1 1,-1 0-4,1-1-1,-2 2 0,4-2 0,-2 3-2,1 0 2,-2 2-1,-1 1 1,2 0 0,0-5 0,1 1 0,1-1-3,2-2 3,-1 0 0,1 0-1,0-2 0,0 1 0,0-1 0,0-1 1,0 0-3,0 0 3,0 0 0,0 0 0,0 0 0,0 0 0,0 0 0,0 0 0,0 0-3,0 0-3,0 0-2,0 0 8,0 0 2,3 0-1,4 0 2,0-3-3,1 1 0,1-1 2,3 0-4,-2-1 0,5 1 2,0 2 0,3-2 0,0 1 3,1 1-8,3 0 5,1 1 0,1-2 0,0 1 1,4-1 0,0 0-1,5 2 0,3 0-2,1 0 2,5 0 0,1 0 0,-2-3 0,-4 0 0,-5-1 0,-3 1 0,0-2 0,-4 2 2,0-1 0,-1-1-4,-3 3 4,-3-3-2,-2 3 0,-7-1 1,-1 2 0,-4-1-1,1 1 0,2-1 1,-1 1 13,0-1-4,-1 0-7,-1 0 2,-1-1 1,0 1 6,3-1-1,-2 2-1,1-2 3,1 0-5,0-2-3,0 2-3,-3 0 4,0 0 5,-2 0 0,1 0 5,-2 0 16,1-3-19,-1 0-1,2 2-4,-2-4 0,0 2-2,0-1 1,0-1-2,-3-1 4,-6-2-7,-6 0 1,-3-2-3,2-2 0,-5-1 3,3-2-1,0-2-2,-1 0 2,-1-1-2,1-1 0,-5-4 0,0 1 0,-3-1 1,-1-1-1,2-2 0,1 1 0,0-1 1,1-2-1,-3-1 0,0 2 0,3 0 0,-1-1 0,2 3 0,1 1-1,3 3 1,7 6 0,3 1 0,0 5 0,4 1-1,1 1 2,1 4-2,1 1 1,1 4-2,-1 1-2,2 0-2,0 0-10,0-1-13,0 1-19,0 0-54,0 0-19,12 10 26,2-1-55</inkml:trace>
  <inkml:trace contextRef="#ctx0" brushRef="#br0" timeOffset="459328.6309">19571 8244 88,'0'0'40,"0"0"-13,0 0 38,0 0-15,0 0-26,0 0-5,0 0 6,-1 0 5,-1 0-4,2 0-6,0 0-7,-1 2-11,-2 4-2,-2 3-1,-3 8 1,1 1-1,-3 3 1,-2 6 2,-2 0-1,2 1-1,0 3 0,2 0 0,-1 0 0,1 1 0,-5 3-1,1 1 1,-2 0 1,-2 1-1,-1-1-4,-5-4 0,0-1-1,2-4 2,2-3-4,5-3 4,2-1 2,4-2 0,-3 0-9,3-2 3,2 0 6,1-2 1,0-1-1,-1-2 1,2 2 0,0-5 0,2 0-1,0-2 1,0-2 0,2 1 0,-1-2-3,2-1 1,-1-1 1,1 1 0,0-1 1,0-1 0,0 0-1,0 0 1,0 1 0,0-1 0,0 0 0,0 0 0,0 0-2,0 0 2,0 0 0,0 0 2,0 0 1,0 0 1,0 0-3,0 0 0,0 0 0,0 0 2,0 0 2,0 0 1,0 0 3,0 0 3,0 0-3,0 0-4,0 0-5,0 0 0,0 0-3,0 0 1,0 0-2,0 0 4,0 0 6,0 0-6,0 0 2,0 0-2,0 0 1,0 0-1,0 0 0,0 0 1,0 0-2,0 0 1,0 0 0,0 0 0,0 0 0,0 0 1,0 0 1,0 0-1,0 0 1,0 0-1,0 0 0,0 0 1,0 0 2,0 0-1,0 0 0,0 0-1,0 0-1,0 0-1,0 0 0,0 0-1,0 0-1,0 0-2,0 0 0,3 0-4,0 0 8,4 0 2,3 0-1,1 0 0,3 0-1,2 0 1,2 0-2,1 0 1,4 0 0,2 0 0,7 0 0,9 0 0,4 0-1,6 0 1,2 0-20,3 0-55,2 0 72,-1 0 3,-1 0-3,-5 0 1,-6-2 2,-2 0 2,-6 1-2,-4-2 1,-3-1-1,-3 0 0,-5-1 0,-1 3 2,-5-1-1,-4 1 3,-4 0 11,-3 2-5,-2-1 5,-1 1-2,0 0 1,-2-2-1,0 2 1,0-1 14,0-1 4,0-1-4,0 1-11,0-1 6,0 1 1,0-3-13,0 2 5,0-1-7,0 1-1,0-1-2,0-1 4,-4-1-4,1 0 1,-2-2 4,2 1-4,-3-4-1,0-4-2,-3-3-2,2-3-2,-2-3 0,-1-2 0,-1 1 0,-3-1-1,0 0 1,-5 3 0,0-1 0,-3 1-1,-2 0 1,-2 1 2,0-1-2,0 2 0,3 0 0,1 0 0,-1 2 0,-1-3-1,0 4-2,1 0 3,0 0-2,2 3 2,0 0-3,4 3 1,4 3 2,3 2-1,1 0-2,2 1 3,2 2-2,2 3-3,3-1-4,0 2 0,-2 0-13,2 0-16,0 0-18,0 0-16,-1 0 4,1 0-23,0 2 23,0 5-19,0-1-42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12:23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18486 3198,'-24'0,"48"0,23 0,-24 0,1 0,23 0,-24 0,24 0,-23-23,23 23,-24 0,1-24</inkml:trace>
  <inkml:trace contextRef="#ctx0" brushRef="#br0" timeOffset="226.6883">18580 3339,'0'0,"-24"24,1-24,46 0,1 0,-1 0,24 0,0 0,-23 0,23 0,-24 0,1 0,23 0,-24 0,24 0</inkml:trace>
  <inkml:trace contextRef="#ctx0" brushRef="#br0" timeOffset="802.0574">19591 2704,'0'-23,"0"46,0 1,0-1,0 1,0-1,0 1,0 23,0-24,0 24,0-23,0 23,0-23,0-1,0 1,0-1,0 1,0-1,0 1</inkml:trace>
  <inkml:trace contextRef="#ctx0" brushRef="#br0" timeOffset="1118.2954">19379 3245,'0'0,"0"24,-23-24,-1 0,48 0,-24 23,23-23,1 0,-1 0,1 0,23 0,0 0,0 0,-24 0,24-23,24 23,-24 0,0 0,0-24,0 24,24 0,-24-23,-24 23</inkml:trace>
  <inkml:trace contextRef="#ctx0" brushRef="#br0" timeOffset="1835.7579">19473 3457,'0'23,"0"1,0-1,0 1,0-1,0 1,0 0,0-1,24-23,-1 24,1-24,-1 0,1-24,-1 1,1 23,-1 0,25-48,-48 25,23 23,-23-24,24 1,-24 46,0 1,0-1,0 1,0 0,0-1,0 1,-24 46,24-23,0-23,0-1,0 24,0-23,0-1,0 1,24-1,-24 1,0-48,23 1</inkml:trace>
  <inkml:trace contextRef="#ctx0" brushRef="#br0" timeOffset="2537.6443">20649 2681,'24'0,"-1"0,1 0,23 0,-24 0,1 0,46 0,-23 0,1 0,22 0,-23 0,24 0,-1 0,1 0,-1 0,-23 0,24 0,-24 0,-24 0,25 0,-1 0,-24-24,1 24</inkml:trace>
  <inkml:trace contextRef="#ctx0" brushRef="#br0" timeOffset="3330.4496">20814 2728,'-24'0,"1"0,46 0,1 0,23 0,-24 23,1-23,-1 0,25 0,-25 24,24-24,0 0,-23 0,23 0,0 23,0-23,-24 0,24 0,-47 24,47-24,-47 23,24-23,-24 24,-24-24,24 23,0 1,-47-1,0 1,24 0,-24-1,0 1,0-24,0 47,23-24,-46 1,46-1,-23 1,23-1,-23 1,24-1,-24 1,23-24,1 23,-1 1,48-24,23 0,0 0,0 0,0-24,0 24,0-23,24 23,-24 0,23 0,1-24,-1 24,1 0,-1 0,1 0,-24 0,24 0,-24 0,0 0,-24 0,1 0,-1 0,-23-23</inkml:trace>
  <inkml:trace contextRef="#ctx0" brushRef="#br0" timeOffset="3963.2015">22319 2657,'24'0,"23"0,-24 0,1 0,23 0,0 0,0 0,0 0,0 0,23 0,-23 0,0 0,1 0,-1 0,23 0,-23 0,0 0,0 0,-23 0,23 24,0-24</inkml:trace>
  <inkml:trace contextRef="#ctx0" brushRef="#br0" timeOffset="4743.2442">22437 2657,'0'0,"-24"24,1-24,-1 0,1 0,-1 0,24 23,0 1,24-1,-1-23,1 0,23 0,-24 0,1 0,46 0,-46 0,23 0,0 24,0-24,0 0,-24 0,24 0,1 0,-1 0,-24 23,1-23,-1 0,-23 24,24-24,-24 23,-24 1,1-1,-1 1,1-24,-24 23,-1 1,25 0,-24-1,0 1,0-1,0 1,0-1,0 1,0-1,0 24,0-47,23 47,-23-23,0-24,24 23,-1 1,0-24,24 23,0 1,48-24,-25 0,24 0,0 0,47-24,-47 24,0 0,0-23,24 23,-24 0,0 0,23 0,-22 0,-1 0,23 0,-23 0,0 0,-23 0,23 0,-24 0,1 0,-1 0,1 0</inkml:trace>
  <inkml:trace contextRef="#ctx0" brushRef="#br0" timeOffset="6485.1179">24154 2798,'0'0,"23"-23,-23-1,-23 24,23-23,-24 23,0 0,1 0,-1 23,1-23,-24 24,23-24,1 47,-1-24,-23 1,47-1,-23 24,-1-47,24 48,0-25,0 1,0-1,24 1,-1-24,-23 23,47-23,-23 0,23 0,-24 0,24 0,-23-23,-1 23</inkml:trace>
  <inkml:trace contextRef="#ctx0" brushRef="#br0" timeOffset="6964.3095">24318 3175,'0'0,"24"0,-1 0,-23-24,24 24,-24-23,0-1,23 24,-23 24,-23-1,23 1,0-1,0 1,0-1,0 1,23-24,1 0</inkml:trace>
  <inkml:trace contextRef="#ctx0" brushRef="#br0" timeOffset="7117.8158">24459 3010,'-23'0,"46"0,-46-23</inkml:trace>
  <inkml:trace contextRef="#ctx0" brushRef="#br0" timeOffset="7673.5459">24671 3128,'0'23,"0"-46,23 23,-23-24,24 24,-24-23,0-1,23 24,-23 24,0-1,24 1,-24-1,0 24,0-23,0-1,0 24,0-23,-24 23,24-24,-23 24,23-23,0-1,-24 24,1-23,23-1,-24-23,24-23,0-1,24 1,-24-1,47 1,-47-24</inkml:trace>
  <inkml:trace contextRef="#ctx0" brushRef="#br0" timeOffset="7851.9509">24812 2916,'-23'0,"23"-24</inkml:trace>
  <inkml:trace contextRef="#ctx0" brushRef="#br0" timeOffset="8638.4246">25518 2798,'0'-23,"-24"23,1 0,-1 0,24 23,-23 1,-1-1,0 1,24 23,0-24,0 1,0 0,0-1,24 1,0-24,-1 23,1-23,-1 0,1 0,-1 0,1 0,-1-23,1 23,-1-24,1 24,-24-23,0-1,0 0,-24 1,24-1,-23 24,23-23,-24-1,1 24,23-23,23 23,1 0,-1 0,24 0,0 0,-23 0,23 0,0 0,0 0,0 0,-24 0,1 0,23 0,24-24,-48 24</inkml:trace>
  <inkml:trace contextRef="#ctx0" brushRef="#br0" timeOffset="9240.0507">25847 3198,'0'0,"23"0,1 0,-1 0,1-23,-1-1,1 24,-24-23,23 23,-46 23,23 1,0-1,0 1,0-1,0 1,0-1,23-23,1 0,0 0</inkml:trace>
  <inkml:trace contextRef="#ctx0" brushRef="#br0" timeOffset="9440.5875">26106 2987,'0'0,"-24"-24</inkml:trace>
  <inkml:trace contextRef="#ctx0" brushRef="#br0" timeOffset="9979.7226">26929 2775,'-24'0,"1"23,23 1,-24-1,1 1,-1-1,24 1,-23-1,23 1,-24-24,1 24,23-1,-24-23,24 24</inkml:trace>
  <inkml:trace contextRef="#ctx0" brushRef="#br0" timeOffset="10258.4095">26717 2775,'0'0,"24"0,-1 23,-23 1,24-1,-24 1,0-1,23 1,-23-1,24 1,-24 0,23-1,1 1,-1-1,1 1,-1-24,-23 23,24-23</inkml:trace>
  <inkml:trace contextRef="#ctx0" brushRef="#br0" timeOffset="10760.2854">26999 2610,'0'-23,"0"46,-23-46,-1-1,1 1,-1 23,1 0,-24 0,23 23,1-23,-24 24,23-1,-23 1,23 23,1-24,-24 24,23 0,1 0,-1 0,24 0,0-23,0 23,0 0,0-23,24-1,-1 1,24-1,-23 1,23-24,-23 0,23 0,0 0,0 0,0-24,-24 24,24-23,-23-1,-1 24,1-23,-1-1,-23 1,24-1,-1-23,-23 23,0 1,0-1,0-23,-23 0,23 24,-24 23,24-24,-47 1,47-1,-23 24,-1-23</inkml:trace>
  <inkml:trace contextRef="#ctx0" brushRef="#br0" timeOffset="11531.2352">27493 2728,'0'0,"-23"0,-1 0,24 23,0 1,-47-1,47 24,0-23,-23-1,23 24,0-23,0 0,0-1,0 1,23-1,1 1,-1-24,1 0,-1 0,1-24,23 24,-47-23,23-1,1 1,-24-1,0 0,0 1,0-1,0 1,-24-1,24 1,-23-1,23 1,-24 23,1-24,46 24,1-23,-1 23,1 0,23 0,-24 0,24 0,0 0,0 0,-23 0,23 0,0 0,-23 0,23 0,-24 0,1 0,-1 0,1 0,-24 23,23-23</inkml:trace>
  <inkml:trace contextRef="#ctx0" brushRef="#br0" timeOffset="12248.7641">27964 3198,'-24'0,"48"0,-1 0,1 0,-24-23,23 23,1-24,-24 1,23 23,1-24,-1 1,1 23,-24-24,23 24,-23 24,0-1,0 24,0 0,0-23,0 23,0 0,0 0,0 0,-23 0,23 0,-24-24,1 24,23 1,0-1,-24 0,1-24,23 1,-24-1,1-23,23-23,0-1,0 1,23-1,1 1,-24-24,47 23,-47-23,47 0</inkml:trace>
  <inkml:trace contextRef="#ctx0" brushRef="#br0" timeOffset="12433.6778">28340 2916</inkml:trace>
  <inkml:trace contextRef="#ctx0" brushRef="#br0" timeOffset="21124.6989">20884 3786,'-23'0,"46"0,1 0,-1-23,-23-1,24 24,-24-23,0 46,0 1,0-1,24-23,-24 24,0-1,23-23</inkml:trace>
  <inkml:trace contextRef="#ctx0" brushRef="#br0" timeOffset="21309.5932">21002 3551,'0'0,"0"-24,-23 24</inkml:trace>
  <inkml:trace contextRef="#ctx0" brushRef="#br0" timeOffset="21572.6384">21143 3598,'0'24,"24"-24,-1 0,1 0,-1 0,1 0</inkml:trace>
  <inkml:trace contextRef="#ctx0" brushRef="#br0" timeOffset="21757.5469">21143 3739,'24'0,"-1"0,1 0,-1-23,1 23</inkml:trace>
  <inkml:trace contextRef="#ctx0" brushRef="#br0" timeOffset="22189.9145">21519 3598,'-23'0,"23"24,-24-24,1 0,-1 23,24 1,0-1,-23 1,23-1,0 1,23-1,1-23,-1 0,1 0,-1 0,1 0,-24-23,23-1,-23 1,0-1,0 1,0-1,0 1,-23 23,23-24</inkml:trace>
  <inkml:trace contextRef="#ctx0" brushRef="#br0" timeOffset="23431.4525">21049 2304,'0'-23,"24"23,-1 0,1 0,-24 23,23-23,-23 24,0 0,0-1,-23 1,23-1,0 1,23-24,-23 23,0 1,24-24,-24 23,0 1,0-1,0 1,-24-24,1 0,-1 0,1 0,-1 23,1-23,-1 0,1 0,23-23</inkml:trace>
  <inkml:trace contextRef="#ctx0" brushRef="#br0" timeOffset="24380.6689">22390 3716,'0'0,"23"0,1 0,-24-24,23 24,1-23,-24 46,0 1,0 23,0-24,0 1,0-1,0 1,0-1,0 1,0-1,0 1,0-1,-24 1,24-1,-23 1,23-1,0 1,-24-24,24-24,0 1,0-1,24 1,-24-24,0 23,0 1,23-1,-23-23,0 24,24-1</inkml:trace>
  <inkml:trace contextRef="#ctx0" brushRef="#br0" timeOffset="24618.962">22507 3480,'-23'0</inkml:trace>
  <inkml:trace contextRef="#ctx0" brushRef="#br0" timeOffset="24882.0025">22719 3574,'0'0,"23"0,1 0,-1 0,1 0,-1 0</inkml:trace>
  <inkml:trace contextRef="#ctx0" brushRef="#br0" timeOffset="25059.0369">22719 3716,'0'0,"23"0,1 0,-1 0,1 0,-1 0</inkml:trace>
  <inkml:trace contextRef="#ctx0" brushRef="#br0" timeOffset="25420.7626">23142 3574,'-23'24,"-1"0,24-1,-23-23,23 24,-24-1,24 1,0-1,0 1,0-1,24 1,-1-24,1 0,-1 0,1 0,-24-24,23 24,-23-23,24-1,-24 1,0-24,0 0</inkml:trace>
  <inkml:trace contextRef="#ctx0" brushRef="#br0" timeOffset="26354.9349">22719 2210,'0'-23,"23"23,1 0,-1 0,1 0,-1 0,1 0,-24 23,0 1,0-1,-24-23,1 0,23 24,23-1,1 1,0 0,-1-24,-23 23,24 1,-24-1,0 1,-24-1,1-23,23 24,-24-24,-23 0,23 23,1-23,-1 0,1 0,-24 0,23 0</inkml:trace>
  <inkml:trace contextRef="#ctx0" brushRef="#br0" timeOffset="89497.7105">8043 4986,'0'0,"0"-24,0 1,0 46,0 1,0 23,0 0,0 0,0 0,0 23,0-23,24 24,-24-24,0 47,0-47,0 24,0-1,0 1,0-1,0 1,0-24,0 23,0-23,0 0,0 24,0-47,0 23,0-24,-24-23</inkml:trace>
  <inkml:trace contextRef="#ctx0" brushRef="#br0" timeOffset="90438.9151">7996 4986,'24'0,"-1"-24,1 24,-1 0,1 0,23-23,-24 23,24 0,1 0,-25 0,24 0,0-24,24 24,23 0,-24 0,1 0,23-23,0 23,0 0,0 0,24 0,-1 0,1 0,23-24,-23 24,23 0,-24 0,24-24,1 24,-25 0,48-23,-48 23,1 0,0 0,23-24,-47 24,23 0,-23 0,0 0,-23 0,23 0,-47 0,24 0,-24 0,-24 0,24 0,0 0,-47 24,0-1,0 1,0 0,0-1,0 24,0-23,0-1,0 24,0 0,0 0,-23 24,23-24,-24 0,24 23,0-23,0 0,0 1,0-1,0 23,0-23,0 0,0-23,0 23,0 0,0 0,0-24,0 24,0-23,0-1,0 1,0-1,0 1,0-1</inkml:trace>
  <inkml:trace contextRef="#ctx0" brushRef="#br0" timeOffset="91457.0817">8067 6303,'0'-24,"23"24,1 0,-1 0,1 0,-1 0,1 0,23 0,-23 0,46 0,-46 0,23 0,0 0,23 0,-23 24,24-24,-1 0,1 0,-24 0,24 0,23 0,-47 0,47 0,-24 0,1 0,23 0,-24 0,25 0,-25 0,24 0,-23 0,23 0,-24 0,1 0,23 0,-23 0,-24 0,23 0,1 0,-1 0,-23 0,24 0,-1 0,-23 0,24 0,-24 0,24 0,-24 0,23 0,-23-24,0 24,0 0,24 0,-24 0,0-23,23 23,-23 0,1 0,-1 0,0 0,0 0,-24 0,24 0,-23 0,23 0,0 0,-24 0,-23-24</inkml:trace>
  <inkml:trace contextRef="#ctx0" brushRef="#br0" timeOffset="100965.7436">9313 5903,'-23'0,"23"23,-24-23,24 24,0-1,0 1,0-1,0 1,0 23,0-24,24 1,-24 23,0-23,0-1,0 1,0-1,0 1,0 23,0 0,0-24,0 1,0-1,0 1,0-1,0 1,0-1,-24-23</inkml:trace>
  <inkml:trace contextRef="#ctx0" brushRef="#br0" timeOffset="101467.0897">9078 6467,'24'0,"-1"0,-23 24,24-24,23 94,-24-71,1-23,-1 0,1 0,-1 0,1 0,-1 0,1-23,-1-1,-23 1,0-1,24 24,-1-23</inkml:trace>
  <inkml:trace contextRef="#ctx0" brushRef="#br0" timeOffset="102939.9212">8514 6961,'0'24,"0"-1,0 1,0-1,23 1,1-1,-24 1,23-24,1 0,-1 0,1 0,-1 0,1 0,-24-24,23 24,-23-23,24-1,-1 1,1-1,-24 1,0-1,0 48,0-1,0 1,0-1,0 1,0 23,0-24,0 1,0-1,0 1,0-1,0 1,0-1,-24 1</inkml:trace>
  <inkml:trace contextRef="#ctx0" brushRef="#br0" timeOffset="103256.2047">9078 7008,'0'0,"0"24,0-1,-23-23,23 24,0-1,-24 1,1-1,23 24,-24-47,24 24,-23-1,23 1,-24-1</inkml:trace>
  <inkml:trace contextRef="#ctx0" brushRef="#br0" timeOffset="103588.259">8890 7008,'0'0,"24"0,-24 24,23-24,-23 23,24 1,-24 23,0-24,23 1,1-1,-24 1,0-1,23-23,-23 24,24-1</inkml:trace>
  <inkml:trace contextRef="#ctx0" brushRef="#br0" timeOffset="104120.8991">9149 7008,'0'24,"23"-1,-23 1,0-1,24-23,-24 24,23-24,1 0,-1 0,1 0,-1 0,24-47,-23 23,-1 24,-23-23,24 23,-24-24,0 1,0 46,0 1,0-1,0 1,0 23,0-24,0 24,0-23,0-1,0 24,0-23,0 23,0-24</inkml:trace>
  <inkml:trace contextRef="#ctx0" brushRef="#br0" timeOffset="107552.144">9713 5879,'0'24,"0"-1,0 1,24-1,-24 1,0-1,23-23,1 0,-1 0,1 0,-1-23,1 23,-1-24,1 24,-1 0,-23-23,24 23,-1 0,1 0,-1 0,1-24,-1 24,1 0,-1 0,1 24,0-24,-1 0,1 0,-1 23,1-23,-1 0,1 0,-1 0,-23 24,24-24,-1 23,-23 1,0-1,0 1,0-48,0 1,0-1,24 24,-1 0,1 0,-1 0,1 0,-1 0,1 0,-1 0,1 0,-1 0,1 24,-1-24,1 0,-1 0,1 0,-1 0,1 0,0 23,-1-23,1 0,-1 0,1 0,-24 24,23-24,1 0,-1 0,1 0,-1 0,1-24,-1 24,-23-23,24 23,-1 0,-23-24,24 24,-1 0,-23-23,24-1,-1 24,1-23,-24-1,23 24,-23-23</inkml:trace>
  <inkml:trace contextRef="#ctx0" brushRef="#br0" timeOffset="117492.5679">10066 6561,'0'0,"0"24,0-1,0 1,23-24,1 0,-24 23,23-23,-23-23,24 23,0-24,-1 1,1-1,-24 1,0 46,0 1,0-1,0 1,0-1,0 1,0-1,0 1,0-1,0 1,23-24</inkml:trace>
  <inkml:trace contextRef="#ctx0" brushRef="#br0" timeOffset="117793.278">10513 6491,'0'23,"0"1,0-1,-24-23,24 24,-23-1,23 1,0-1,-24 1,1-1,-1-23,24 24,0-1,0 1,-23-24</inkml:trace>
  <inkml:trace contextRef="#ctx0" brushRef="#br0" timeOffset="118078.4714">10395 6514,'0'-23,"0"46,0 1,0-1,0 1,0-1,0 1,0-1,24 1,-24-1,23-23,1 24,-24-1,23-23</inkml:trace>
  <inkml:trace contextRef="#ctx0" brushRef="#br0" timeOffset="118579.8235">10630 6491,'0'23,"0"1,0-1,0 1,24-1,-1-23,1 0,-1 0,1-23,-24-1,23 1,-23-1,24 24,-24-23,0 46,0 1,0-1,-24 1,24-1,0 1,0-1,-23 1,23-1,0 1</inkml:trace>
  <inkml:trace contextRef="#ctx0" brushRef="#br0" timeOffset="124472.845">26176 6867,'0'24,"0"-1,24-23,-1 0,1 0,-1 0,-23-23,24 23,-1-24,1 1,-24-24,23 23,1 24,-24-24,0-23,0 24,0-1,-24 1,1 23,-1 0,-23 0,0 0,24 0,-1 0,24 23,-23-23,23 24,23-24,24 0,0 0,-23-24,23 24,0-23,-24 23,1 0,23 0,-24 0,24 0,-23 0,-1 0,-23 23,0 1,0-1,24-23,-24 47,0-23,0 0,0-1,0 1,0-1,23-23,1 0,-24 24,24-24,-1 0,1 0,-1-24</inkml:trace>
  <inkml:trace contextRef="#ctx0" brushRef="#br0" timeOffset="124842.6762">27281 6608,'-23'24,"-1"-1,24 1,-47-1,24 1,-1 23,1-47,-1 24,1-1,-1 1,1-1,-1-23</inkml:trace>
  <inkml:trace contextRef="#ctx0" brushRef="#br0" timeOffset="125080.7869">27023 6608,'23'0,"-23"24,0-1,24 1,-24-1,23 1,1-1,-24 1,47 0,-47-1,23 1,1-1,-1-23,-23 24,24-24</inkml:trace>
  <inkml:trace contextRef="#ctx0" brushRef="#br0" timeOffset="125459.7429">27752 6655,'0'-23,"0"46,23-70,-46 24,-1 23,-23 23,24 1,-24 23,0-24,23 1,1 23,23-23,0-1,0 1,23-24,1 23,23-23,0 0,-24 0,1 0,-1 0,1 0</inkml:trace>
  <inkml:trace contextRef="#ctx0" brushRef="#br0" timeOffset="127518.2918">29398 6844,'0'0,"-23"0,23 23,-24-23,24 24,24-24,-1 0,1 0,-1-24,1 24,-1-23,1 23,-24-24,47 1,-47-1,0 0,23 1,-23-1,0 1,0-1,0-23,-23 47,-1 0,1 0,-1 0,48 0,-1 0,1 0,-1 0,1 0,-1 0,24 0,-23 0,-1 0,1 0,23 0,-47 24,23-24,-23 23,24 1,-24-1,0 1,0-1,0 1,0 0,0-1,0 1,24-24,-1 0,1 0,-1 0,1 0,23 0,0-24,-24 24</inkml:trace>
  <inkml:trace contextRef="#ctx0" brushRef="#br0" timeOffset="128352.184">30127 6373,'0'-23,"0"46,-23-23,23 24,-24-1,1 1,23-1,0 1</inkml:trace>
  <inkml:trace contextRef="#ctx0" brushRef="#br0" timeOffset="128985.0811">30856 6561,'0'24,"-23"-1,-1 1,1-1,23 1,-47-1,23 1,1-1,-1 1,1-24,-1 24</inkml:trace>
  <inkml:trace contextRef="#ctx0" brushRef="#br0" timeOffset="129192.1498">30574 6608,'0'-23,"24"23,-1 0,1 23,-1-23,1 24,23-1,0 1,-47-1,47 1,-24-1,1 1,-1-24,1 24</inkml:trace>
  <inkml:trace contextRef="#ctx0" brushRef="#br0" timeOffset="129508.6255">31656 6608,'0'0,"-24"0,1 0,-1 0,1 0,-1 0,1 24,23-1,-24 1,1-1,23 1,0 23,0-23,0-1,23 1,1-24,-24 23,47-23,-24 0,24 0,-23 0,-1 0,24 0</inkml:trace>
  <inkml:trace contextRef="#ctx0" brushRef="#br0" timeOffset="129756.047">32291 6397,'0'0,"0"23,-24 1,1-24,23 23,-24 1,1-1,-1 1,1-1,-1 1,24-1,-23 1,-1-1,24 1,-23-1</inkml:trace>
  <inkml:trace contextRef="#ctx0" brushRef="#br0" timeOffset="130912.1432">27611 7032,'0'-24,"0"48,0-1,0 1,0-1,0 1,0-1,0 1,0-1,0 1,0-1,0 1,0-1,0 1,0-1,0 1,0-1,23-23,1 0,-1 0,1 0,-1 0,1 0,-1 0,24 0,0 0,0 0,-23 0,47 0,-24 0,0 0,23 0,1 0,-1 0,1 0,23 0,-24 0,25 0,-1 0,0 0,23 0,-23 0,0 0,1 0,-1 24,-24-24,24 0,-23 0,-1 0,-23 0,24 0,-24-24,0 24,-23 0,-1 0,-23-23,24 23,-1 0,-23-24,0 1,24-1,-24 1,0-1,0 1,0-1,0 1,0-24,0 23,0 1,0-1,-24 24</inkml:trace>
  <inkml:trace contextRef="#ctx0" brushRef="#br0" timeOffset="143523.9418">5550 10113,'-23'0,"23"23,0 1,0-1,0 1,0-1,0 1,0-1,0 1,0-1,0 1,23-24,1 0,-1 0,1 23,-1-23,1 0,-1 0,1 0,0 0,23 0,-24 0,1 0,23 0,0 0,-24 0,24 0,-23 0,23 0,-24 0,1 0,23-23,-24 23,24 0,-23-24,-1 24,24 0,-47-23,48 23,-25-24,1 24,-1-23,-23-1,0 1,0-1,24 24,-24-23,0-1,0 1,0-1</inkml:trace>
  <inkml:trace contextRef="#ctx0" brushRef="#br0" timeOffset="145181.6441">9901 9995,'0'24,"24"-24,-24 23,0 1,0-1,0 1,0-1,0 1,23-24,1 0,-1 0,1 0,-1 0,24 0,-23 0,-1 0,25 0,-25 0,1 0,23 0,-24 0,24 0,-23 0,-1 0,48 0,-48-24,1 24,23 0,-24-23,24 23,-23 0,-1 0,1-24,-1 24,1-23,-1 23,-23-24,0 1,0-1,24 1,-24-1</inkml:trace>
  <inkml:trace contextRef="#ctx0" brushRef="#br0" timeOffset="146369.226">14064 9995,'0'24,"0"-1,0 1,24-1,-24 1,23-24,1 0,-1 0,1 0,-1 0,24 0,-23 0,-1 0,24 0,0 0,0 0,0 0,0-24,0 24,-23 0,23 0,0 0,0-23,-23 23,-24-24,0 1,0-1,0 1,0-1,0 0,0 1,23 23,-23-24</inkml:trace>
  <inkml:trace contextRef="#ctx0" brushRef="#br0" timeOffset="147472.1989">18415 10160,'0'-24,"0"1,0 46,0 1,0-1,0 1,0-1,0 1,0-1,24 1,-1-24,1 0,-1 0,1 0,-24-24,23 24,1 0,-1 0,24 0,0 0,0 0,-23 0,23 0,-24 0,24 0,0-23,-23 23,-1 0,24 0,-23 0,23 0,-23 0,-1-24,1 24,23 0,-47-23,23 23,1 0,-24-24,0 1,0-1,0 1,0-1,0 1,0-1</inkml:trace>
  <inkml:trace contextRef="#ctx0" brushRef="#br0" timeOffset="148891.4375">5786 11665,'0'-24,"0"48,0-1,0 1,0-1,0 1,0-1,23 1,-23-1,0 1,24-24,-24 24,23-24,1 0,-1 0,1 0,-1 0,1 0,-1 0,1-24,23 24,-24 0,1 0,23-24,-24 24,24 0,0-23,0 23,-23 0,23 0,0-24,24 24,-48 0,1 0,23-23,0 23,-24 0,1 0,-1 0,1 0,-1 0,1 0,-1 0,1 0,-24-24,0 1,0-1,0 1,0-1,0 1,0-1,0 1,0-1,0 1</inkml:trace>
  <inkml:trace contextRef="#ctx0" brushRef="#br0" timeOffset="222578.3716">9384 4939,'23'-24,"-23"1,0-1,0 0,-23 24,-1 0,1 0,-1 24,1-24,-1 24,1-24,23 23,-24 1,-23-24,47 23,-23 1,-1-1,24 1,-23 23,23-24,-24 1,1-1,23 1,-24 23,24-24,-23 1,23 23,0-24,0 1,0 23,0-24,0 24,0-23,23-24,-23 47,24-23,-24 23,0-24,23 1,1-1,-1 1,-23 23,0-24,24 1,-1-1,-23 24,24-23,-1-1,-23 1,24 23,-24-24,23-23,-23 24,24-1,-24 1,23-24,1 23,-24 1,23 0,1-24,-1 23,1-23,-1 0,1 0,-1 0,1 0,0 0,-1 0,1 0,-1 0,1 0,23 0,0 0,0 0,-24 0,1 0,-1 0,24 0,-23 0,-1 0,24 0,-23 0,23 0,-24 0,1 0,23 0,-23 0,23 0,-24 0,24-23,0 23,24 0,-48-24,1 24,23 0,0-24,0 1,-24 23,1 0,-1 0,24 0,-23-24,-1 24,1 0,23-23,-23 23,-1 0,1-24,23 24,-24 0,1 0,-1-23,24 23,-47-24,47 24,-23-23,-1 23,1-24,23 24,-47-23,47 23,-47-24,23 1,24-1,-23 1,-1-1,1 1,0 23,-1-24,1 1,-1-1,-23 1,24-1,-24 1,0-1,0-23,0 24,-24 23,24-24,0 0,-23 24,23-23,-24-24,1 47,-1-24,0-23,1 47,-1-47,1 24,-24-1,47 1,-47-24,47 23,-47 1,23-24,1 23,-1 1,-23-24,24 23,-24 1,23-1,-23 1,0 23,0-24,0 0,0 1,23 23,-23-24,0 24,24-23,-24 23,0-24,23 24,1 0,-24 0,23 0,-23 0,24 0,-1 0,-46 0,46 0,-23 24,0-1,23-23,-23 24,24-1,-24 1,23 0,-23-24,24 47,-1-24,-46 1,46 23,1 0,-24-24</inkml:trace>
  <inkml:trace contextRef="#ctx0" brushRef="#br0" timeOffset="268228.2785">28669 9666,'0'-24,"-23"24,23-23,0-1,23 24,1 0,-1 0,1 0,-1 0,1 0,-1 0,1 0,-1 0,1 0,-24-23</inkml:trace>
  <inkml:trace contextRef="#ctx0" brushRef="#br0" timeOffset="268497.8467">28834 9548,'0'24,"0"-1,0 1,0-1,0 24,0 0,-24-23,24 23,-23-24,23 24,0 0,0-23,-24 23,24-23,-23-1,23 24,0-23,-24-24,24 23,-23 1,23-1</inkml:trace>
  <inkml:trace contextRef="#ctx0" brushRef="#br0" timeOffset="268660.6175">28669 10183,'0'24,"24"-24,-1 0,1 0,23 0,-24 0,1 0,23 0,-24 0,1 0,-1 0,1 0</inkml:trace>
  <inkml:trace contextRef="#ctx0" brushRef="#br0" timeOffset="269262.2765">29422 9666,'0'0,"0"23,-24 1,24 23,-23-24,-1 24,24-23,0 23,-23-24,23 25,-24-25,1 1,23-1,0 1,0-1,0 1,-24-24,24-24,0-23,24 24,-24-1,0-23,23 23,-23-23,24 0,-1 0,-23 24,24-24,-1 23,1-23,-1 24,-23-1,0 1,24 23,-1 0,-23 23,24 1,-24-1,0 24,0-23,0 23,0-24,0 1,0 23,23-24,-23 24,0-23,0 23,0-23,0-1,0 1,0-1,0 1,24-24</inkml:trace>
  <inkml:trace contextRef="#ctx0" brushRef="#br0" timeOffset="269415.9542">29445 9924,'-23'-23,"23"-1,23 24,1-23,23 23,-24 0,1-24</inkml:trace>
  <inkml:trace contextRef="#ctx0" brushRef="#br0" timeOffset="269685.5242">29892 9642,'0'0,"0"-23,24 23,-1 0,1 0,-1 0,1 0,-1 0,1 0,23 0,-24 0,1 0,-1 0</inkml:trace>
  <inkml:trace contextRef="#ctx0" brushRef="#br0" timeOffset="270064.5174">30104 9619,'-24'0,"48"0,-48 23,1-23,23 24,0-1,0 1,0-1,0 1,-24-1,24 1,0-1,-23 24,23 0,0-23,0 0,0 23,0 0,0 0,-24-47,24 23,0 1,0-1,-23-23,46 0,1 0,23 0,-24 0,1 0,-1 0,1 0</inkml:trace>
  <inkml:trace contextRef="#ctx0" brushRef="#br0" timeOffset="273812.1095">26482 10983,'0'-24,"-24"24,24 24,0-1,0 1,0-1,0 1,0 23,24-24,-24 1,23-1,-23 1,0 0,0 23,0-24,0 1,0-1,0 1,0-1,0 1</inkml:trace>
  <inkml:trace contextRef="#ctx0" brushRef="#br0" timeOffset="274405.1444">26788 11030,'0'0,"0"-24,-24 48,24-1,0 1,0-1,0 1,0-1,0 1,0-1,0 1,0 0,24-1,-24 1,0-1,23-23,1 0,-1 0,1 0,-1 0,1-23,-1-1,-23 1,0-1,24 0,-24 1,23-1,-23 1,0-1,0 1,0 46,0 1,0-1,0 1,0-1,0 1,0 0,0-1,0 1,0-1,24 1,-1-1</inkml:trace>
  <inkml:trace contextRef="#ctx0" brushRef="#br0" timeOffset="274892.8749">27305 11312,'0'0,"0"24,24-24,-1 0,1 0,-1-24,-23 1,24 23,-24-24,0 1,0 46,0 1,0-1,0 1,0-1,0 1,0-1</inkml:trace>
  <inkml:trace contextRef="#ctx0" brushRef="#br0" timeOffset="275046.5515">27446 11171,'0'-24,"0"1,-23 23</inkml:trace>
  <inkml:trace contextRef="#ctx0" brushRef="#br0" timeOffset="275779.7435">27681 11006,'-23'0,"46"0,1 24,-1-24,-23 23,24-23,-1 0,1 0,23 24,-24-24,1 0,-1 23,1-23,0 0,23 0,-24 24,-23-1,-23 1,-1-1,1-23,-1 24,0-24,1 24,-24-1,0 1,23-1,1-23,-1 24,24-1,-23-23</inkml:trace>
  <inkml:trace contextRef="#ctx0" brushRef="#br0" timeOffset="276481.5677">28716 10936,'0'0,"-23"23,-1-23,1 24,-1-24,24 23,-47 1,23-24,24 23,-47-23,24 24,-1-24,24 23,-23-23,23 24,-24-24,1 0,23 23,0 1,23-24,1 23,-1 1,1-24,-1 24,1-1,-1-23,25 24,-25-1,1-23,-1 0,1 24,-1-24,1 0</inkml:trace>
  <inkml:trace contextRef="#ctx0" brushRef="#br0" timeOffset="277120.829">29069 11053,'-24'0,"24"24,0-1,0 1,0-1,0 1,0-1,0 1,24 0,-24-1,23-23,1 0,-1 0,1 0,-24-23,23-1,1 0,0 1,-24-1,0 1,0 46,0 1,23-24,-23 23,0 1,24-24,-24 24,23-24,1 23</inkml:trace>
  <inkml:trace contextRef="#ctx0" brushRef="#br0" timeOffset="277569.2987">29398 11312,'24'0,"-1"0,1 0,-1 0,1 0,-1 0,1-23,-24 46,0 1,0-1,0 1,0-1</inkml:trace>
  <inkml:trace contextRef="#ctx0" brushRef="#br0" timeOffset="277722.4619">29680 11242,'-23'0,"23"-24,-24 24,1 0,23-24</inkml:trace>
  <inkml:trace contextRef="#ctx0" brushRef="#br0" timeOffset="278571.5228">29916 10912,'0'0,"0"24,0-1,0 24,0-23,0-1,-24 24,24 0,0 0,0-23,0 23,0 0,0 0,0-23,0-1,0 24,0-23</inkml:trace>
  <inkml:trace contextRef="#ctx0" brushRef="#br0" timeOffset="278988.2256">30409 10842,'0'23,"0"1,0-1,0 24,0-23,0-1,-23 24,-1-23,1-1,23 1,0 23,-24-24,24 1,-23 0,23 23,0-24,-24-23,24 24,-23-1,23 1,-24-24,24-24</inkml:trace>
  <inkml:trace contextRef="#ctx0" brushRef="#br0" timeOffset="279210.9347">30339 11171,'0'-47,"0"94,0-118,23 48,1-1,-1-23,-23 24,24-1,-1 24,-23-23,24 23,0 0,-24 23,23 1,-23 23,0-24,0 1,0 23,0-24,0 1,0 23,0-23,0-1,0 24,0-23,0-1,0 1</inkml:trace>
  <inkml:trace contextRef="#ctx0" brushRef="#br0" timeOffset="279374.7158">30386 11194,'0'-23,"0"-1,0 1,23 23,1 0,-1 0</inkml:trace>
  <inkml:trace contextRef="#ctx0" brushRef="#br0" timeOffset="280493.2696">31068 10912,'0'24,"0"-1,0 24,0-23,0-1,0 1,0-1,0 1,0-1,0 24,0-23,0 23,0-23,0-1,0 1,0-1,0 1</inkml:trace>
  <inkml:trace contextRef="#ctx0" brushRef="#br0" timeOffset="281348.7309">31421 11053,'23'-23,"-46"46,-1 1,24-1,-23 1,23-1,-24 1,24-1,0 1,0 0,0-1,0 1,0-1,24 1,-1-24,1 0,-1 0,1-24,-1 24,1 0,-24-23,23-1,1 1,-24-1,23 0,-23 1,0-1,24 24,-48 0,1 24,23-1,0 1,0 0,0-1,0 1,0-1,23 1,-23-1,24-23,-1 24</inkml:trace>
  <inkml:trace contextRef="#ctx0" brushRef="#br0" timeOffset="281781.0525">31750 11406,'24'0,"-1"0,1-23,-1 23,-23-24,24 24,-1 0,1-23,-24 46,0 1,0-1,0 24,0-23,-24-1,24 1,-23-1,23 24,-24-23,24-1,0 24,0-23,-23-1,-1 1,24-1,0 1,-23-24,23-24,0 1,0-1</inkml:trace>
  <inkml:trace contextRef="#ctx0" brushRef="#br0" timeOffset="281950.3392">32009 11194,'0'-23</inkml:trace>
  <inkml:trace contextRef="#ctx0" brushRef="#br0" timeOffset="282382.6932">32079 11030,'0'0,"24"23,-1-23,24 0,0 0,-23 0,23 0,-47 24,47-24,-24 0,1 0,0 23,-1-23,1 0,-24 24,0-1,-24 1,1-24,23 23,-24 1,0-24,1 24,-24-24,47 23,-47 1,0-1,23-23,-23 0</inkml:trace>
  <inkml:trace contextRef="#ctx0" brushRef="#br0" timeOffset="283469.8205">32879 11006,'0'0,"23"0,-23-23,0 46,-23-23,-1 24,1-24,-1 23,1-23,-1 24,1-24,-1 23,1-23,23 24,23-1,1 1,-24-1,23 1,1 0,-24-1,23 1,1-1,-1-23,-23 24,24-1,-1 1</inkml:trace>
  <inkml:trace contextRef="#ctx0" brushRef="#br0" timeOffset="283939.966">33114 11006,'-23'0,"23"24,0-1,-24 1,24-1,0 1,0-1,24 1,-24-1,23 1,1 0,-1-24,1 0,-1 0,1 0,-24-24,23 0,1 1,-1-1,-23 1,24 23,-24-24,0 1,0-1,23 24,-23 24,0-1,0 1,0-1,-47 24,47-23,0 0,0-1,0 1,0-1,0 1</inkml:trace>
  <inkml:trace contextRef="#ctx0" brushRef="#br0" timeOffset="284387.9279">33396 11336,'0'23,"24"-23,-1 0,1 0,-1-23,1-1,-24 48,0-1,0 1,0-1,0 1,0-1,0 1,-24-1,1 24,23-23,0-1,-24 1,24-1,-23 1,-1-1,1-23,-1 0,24-23,0-1,0-23,0 24</inkml:trace>
  <inkml:trace contextRef="#ctx0" brushRef="#br0" timeOffset="284572.8466">33561 11147,'-24'0,"24"-23</inkml:trace>
  <inkml:trace contextRef="#ctx0" brushRef="#br0" timeOffset="284942.697">33702 10795,'0'0,"24"0,-24-24,23 1,-23 46,0 1,0 23,24-24,-24 1,0 23,0 0,0 0,0-24,0 24,0 0,0 0,0-23,0 0,0 23,-24-24,24 1,-23-1,-1 1,1-1,23 1,0-1,-24-23,0 24,1-24,-1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03:25:57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18156 7024 61,'0'0'65,"0"0"-21,0 0 38,0 0-39,0 0 8,0 0-37,0 0-2,-24-35 33,20 29-28,-2 1 35,3 2 7,2 2-56,1-1 23,0 2-26,0 0 5,0 0-1,0 0 2,0 0-6,0 0 0,0 0 10,0 0-17,0-1 7,4 0-3,13-1-6,6-1 12,10-2-3,12 1 0,7-3 9,8-3-12,4 0 3,3-1 0,-1 4-4,-5 1 4,-3 2 0,-4 4 0,-2 0 9,-1 0-14,1 0 5,3 0 0,8 5-3,4 0 3,5-1 0,5-1 0,7-1 8,4-1-8,9-1 0,7 0 0,8 0-7,6 0 10,10 0-3,-1-3 0,0 2 5,-6 1-10,-6 0 5,-3 0 0,-4 0-1,-5 4 1,-1 4 0,-5-1-4,-3 3 12,1 0-14,-8-1 6,-2 1 0,-6 1-2,-6-1 6,-1 0-4,-4-3 0,-4 1 5,-1-1-7,0 2 2,-2-1 0,2-2-4,-5 0 4,-7-3 0,-1 2-1,-6-1 8,-1-3-11,-1 1 4,-3-2 0,-1 1-4,-7-1 5,-4 2-1,-4-1 0,-4-1 7,-5 2-13,-3-2 6,-3 0 0,-3 0-3,-2 0 5,-2 0-2,-1 0 0,2 0 2,1 0-9,-2 0 6,5 0 1,-3 0-1,-2 0 2,2 0-1,-3 0 0,2 0 5,-2 0-9,0 0 4,1 1 0,2 3-8,0 1 8,2 3 0,-1 3-1,2 4-5,-1 1 1,-1 5 5,-1 5 0,-1 4-2,-1 3 2,-1 11 0,0 7-1,0 0 5,0 2-5,0-4 1,0 1 0,5 3-4,5 2 4,0 1 0,4 2-2,1 4 12,-3 0-15,3 1 5,-3-10 0,2 1-5,-2 2 9,-1-2-4,-1 3 20,-1-2-15,0 2 0,0 0-5,0-1 0,-1-7 7,-2-10-7,1-8 0,-4-6-1,-2-7 11,1-3-12,-2-6 2,0-4 0,0-2-2,0-2 2,0-1-15,0 0-13,0-11-121,0-12-261</inkml:trace>
  <inkml:trace contextRef="#ctx0" brushRef="#br0" timeOffset="1919.6739">18385 6673 4,'0'0'76,"0"0"-1,0 0 9,0 0-9,0 0 2,0 0-38,0-3 20,0 1-27,0 2-26,0 0 22,0 0-28,0 0 0,0 0-1,0 0-9,0 0 8,0 0-14,0 0 14,-6 13-1,-7 3 3,-6 7 0,-4-4 7,-4-1 5,-5 3-14,-3-2 2,-1 1 0,-2 3-11,3-2 11,4 0 0,5-2-3,7-2-12,4-3 15,7-4-9,4-3 7,2-3-11,-1 0 15,3-2-2,-1 1 0,-2 0 4,3 0-9,-2 0 5,2 0 0,0 0-3,0-2 8,-1 1-5,1-1 0,0-1 7,0 0-11,0 0 4,0 0 0,0 0-12,0 0 12,0 5 0,0 0-3,12 3 9,5 6-6,6 4 0,6 3 3,-3 5 13,3-2-12,-1 1-2,-4 3 13,2-3-5,0-1-16,3-1 6,2-4 0,-3-2 21,-3-5-19,-4-3 7,-1 0-6,-2-6 6,-5-1-9,0-2 0,-4 0 3,-4 0 1,-2 0-4,-3-8-5,0-1-1,0 0-112,-4 1-35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38:5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23377 752,'0'-23,"24"46,-24 1,0-1,0 1,0-1,23 24,-23-23,0 23,0-24,0 24,0-23,0 0,0 23,0-24,0 1</inkml:trace>
  <inkml:trace contextRef="#ctx0" brushRef="#br0" timeOffset="423.2361">23377 987,'0'0,"0"-23,24-1,-24 1,23-1,1 24,-1 0,1 0,0 0,-1 0,1-23,-1 23,1 0,-1 0,1-24,-24 1,23 23,-23-24,24 1,-24-1,0 1,0-1,23 1,-23-1,0 48,0 23,0 0,0-24,0 1,0-1,0 24,0-23,0 23,0-24,0 1,0-1,0 1,0 0,0-1,0 1,24-1</inkml:trace>
  <inkml:trace contextRef="#ctx0" brushRef="#br0" timeOffset="755.3093">24483 705,'0'0,"0"24,-24-24,24 23,-23 1,23-1,-24 1,1-1,23 1,-47-1,23 24,1-23,-1-1,1 1,-1-1,1 1,-1 0,1-24,23 23,-24-23</inkml:trace>
  <inkml:trace contextRef="#ctx0" brushRef="#br0" timeOffset="1009.2266">24083 846,'0'-23,"23"23,1 23,0 1,-24-1,47 1,-24-1,1 1,-1-1,1 1,-1-1,1 1,23 0,-47-1,23 1,1-24,-1 23,1-23,-1 0,1 0</inkml:trace>
  <inkml:trace contextRef="#ctx0" brushRef="#br0" timeOffset="1442.6079">24506 564,'-70'-23,"140"46,-164-46,47 23,0 0,0 23,0-23,24 47,-24-23,-1-1,25 48,-1-48,1 24,-1 24,1-24,23 0,0 0,23 0,1-23,-1 23,1-24,23 1,0-1,0 1,0-24,0 0,0 0,0 0,0 0,0-24,0 1,-23-1,-1 1,1-1,23-23,-47 23,0-23,23 0,-23 0,0 0,0 0,-23 24,23-24,0 23,-24 1,1-1,-1 1,-23 23</inkml:trace>
  <inkml:trace contextRef="#ctx0" brushRef="#br0" timeOffset="1928.3151">24977 588,'0'0,"0"-24,23 24,-23 24,0 23,0-24,0 1,0 23,0-24,0 24,0-23,0-1,0 24,0 0,0-23,0-1,0 1,0-1,24-23</inkml:trace>
  <inkml:trace contextRef="#ctx0" brushRef="#br0" timeOffset="2276.0069">25047 870,'0'-24,"0"1,24 23,-1 0,1 0,23-24,-24 24,1 0,-1 0,-23-23,24 23,-1-24,-23 1,0-1,0 1,0-1,0 48,0 23,-23 0,23-24,0 1,0 23,0-24,0 1,0 23,0-24,0 1,23-1,-23 1</inkml:trace>
  <inkml:trace contextRef="#ctx0" brushRef="#br0" timeOffset="2777.2367">25847 447,'23'0,"-23"-24,0 48,0-1,-23 1,23-1,0 24,0 0,-24-23,24 23,0 0,0 23,0-46,0 23,0 0,0 0,0-24,0 24,0-23,0 0,24-1,-24 1,23-24,1 0</inkml:trace>
  <inkml:trace contextRef="#ctx0" brushRef="#br0" timeOffset="3193.9404">26388 658,'0'0,"0"-23,-24 23,1 0,-1 0,1 0,-1 23,1 1,-1 23,1-24,-1 1,24-1,-23 24,-1-23,24-1,0 24,0-23,24-24,-1 23,1-23,-1 24,1-24,-1-24,1 24,23-23,-24 23,1-24,-1-23,1 47,-24-47,23 24,1-1,-24-23,0 24,0-1,-24 1,1-1,23 1,-24 23,1 0</inkml:trace>
  <inkml:trace contextRef="#ctx0" brushRef="#br0" timeOffset="3632.7829">26835 611,'0'0,"0"-23,23 23,-46 0,-1 0,1 23,23 1,-47-1,23 24,24-23,-47-1,47 24,0-23,0-1,0 1,0-1,0 1,24-24,-1 23,1-23,46-23,-46 23,-1-24,1 24,-1-23,1-1,-1-23,-23 24,0-24,0 0,-23 23,23 1,-24 23,1-24,23 1,-24 23,1-24</inkml:trace>
  <inkml:trace contextRef="#ctx0" brushRef="#br0" timeOffset="4198.1192">27117 517,'0'24,"23"-1,1-23,-24 24,47-24,-24 23,1-23,-1 24,1-24,0 0,23 23,-24-23,24 24,-23-24,-1 23,1-23,-1 0,1 24,-1-1,-46 1,23-1,-24 1,-23-1,24 1,-1-1,-23 1,0-1,24 1,-25-1,1 1,0 23,24-47</inkml:trace>
  <inkml:trace contextRef="#ctx0" brushRef="#br0" timeOffset="5136.7892">22319 2210,'0'0,"24"0,-1 0,1 0,-1 0,1 0,23 0,-24 0,24 0,-23-23,-1 23</inkml:trace>
  <inkml:trace contextRef="#ctx0" brushRef="#br0" timeOffset="5321.6871">22390 2375,'0'24,"23"-24,1 0,-1 0,1 0,23 0,-24-24,24 24,0 0</inkml:trace>
  <inkml:trace contextRef="#ctx0" brushRef="#br0" timeOffset="5923.1752">23566 1999,'0'0,"0"-24,0 48,0-1,0 1,0-1,0 24,0-23,0 23,0-24,0 24,0-23,0-1,0 25,0-25,0 1,0-1,23-23</inkml:trace>
  <inkml:trace contextRef="#ctx0" brushRef="#br0" timeOffset="6302.1106">23660 2257,'23'0,"1"0,-1 0,24 0,0-23,-23-1,-1 1,1-1,-1 1,1-1,-24 1,0-1,0 1,0 46,0 1,0-1,0 1,0-1,0 24,0-23,0-1,0 1,0-1,0 1,0 0,0-1,0 1</inkml:trace>
  <inkml:trace contextRef="#ctx0" brushRef="#br0" timeOffset="6640.336">24201 2046,'0'-24,"0"48,23-48,-23 1,0 46,0 24,0-23,0-1,0 24,0-23,-23-1,23 24,0-23,0-1,0 1,0 0,0-1</inkml:trace>
  <inkml:trace contextRef="#ctx0" brushRef="#br0" timeOffset="7041.4078">24624 2093,'0'0,"-24"0,1 0,23 23,-24 1,24-1,-23 1,-1-1,24 1,0-1,0 1,0-1,0 1,24-24,-1 0,1 0,-1 0,48-24,-71 1,23-1,1 24,-24-23,0-1,0 1,0-1,-24 1,24-1,-23 24,23-23,-24 23,1 0</inkml:trace>
  <inkml:trace contextRef="#ctx0" brushRef="#br0" timeOffset="7442.4086">24859 1952,'0'-24,"0"48,0-1,24-23,-24 24,23-1,1 1,-1-1,1 1,-1-24,1 0,-1 23,24 1,-23-1,-1-23,1 0,-1 24,1-1,-1 1,-23-1,-23 1,23-1,-24-23,1 24,-1 0,1-1,-24-23,23 24,-23-1,24 1,-1-24</inkml:trace>
  <inkml:trace contextRef="#ctx0" brushRef="#br0" timeOffset="7890.3438">26153 2046,'0'0,"23"0,-46 23,23 1,-24-1,1 1,23-1,-24 1,1-1,-1 24,0-47,1 47,23-23,-24-24,1 24</inkml:trace>
  <inkml:trace contextRef="#ctx0" brushRef="#br0" timeOffset="8159.9268">25894 2116,'0'-23,"23"46,1 1,-24-1,47 1,-47-1,23 1,25-1,-25 1,1-1,-1 1,24-24,-23 24,-1-24,1 23,-1-23,1 0,23-23</inkml:trace>
  <inkml:trace contextRef="#ctx0" brushRef="#br0" timeOffset="8592.2649">26411 1999,'0'0,"-23"-24,23-23,-47 24,0-1,23 1,1-1,-1 24,-23 0,24 24,-24-24,23 23,1 1,-48 23,47-24,1 24,-1 0,1 0,23 0,-24 0,24 0,24 0,-24 1,23-1,1-24,23 1,0 23,-23-47,23 23,23-23,-46 0,23 0,0 0,0-23,0-1,-24 1,1-1,23 1,-24-24,1 23,-24-23,0 23,0-23,0 0,-24 24,24-1,-23 1,-1-24,1 23,-1 1,1 23,-1-24</inkml:trace>
  <inkml:trace contextRef="#ctx0" brushRef="#br0" timeOffset="8977.6326">26905 1999,'0'0,"24"0,-1 0,-23 23,0 24,0-23,0-1,0 1,24-1,-24 1,0 23,23-24,-23 1,0-1,0 1,24-24</inkml:trace>
  <inkml:trace contextRef="#ctx0" brushRef="#br0" timeOffset="9347.4655">27046 2116,'0'0,"24"0,-1 0,1 0,-1 0,1 0,-1-23,24 23,-23-24,-1 24,-23-23,24 23,0-24,-24 1,0-1,0 1,0 46,0 1,0-1,0 1,0-1,0 1,0-1,0 24,0-23,0-1,0 1,0-1,23 1</inkml:trace>
  <inkml:trace contextRef="#ctx0" brushRef="#br0" timeOffset="9748.864">27940 1881,'0'-23,"0"-1,0 48,0 23,-24-24,24 24,-23-23,23 23,0 0,0 0,0-24,0 24,-24 0,24-23,0-1,0 25,24-48</inkml:trace>
  <inkml:trace contextRef="#ctx0" brushRef="#br0" timeOffset="10096.5595">28293 2069,'0'-23,"0"-1,-24 48,1-1,-1-23,1 24,-1-1,24 1,-23-1,-1 1,24-1,0 1,0-1,24 1,-1-24,1 0,-1 0,1 0,-1-24,1 24,-24-23,23-1,1 1,-24-1,0 1,0-1,0 1,0-1,0 1,-24-1</inkml:trace>
  <inkml:trace contextRef="#ctx0" brushRef="#br0" timeOffset="10504.1735">28599 1905,'0'23,"23"-23,-23 24,24-24,-1 23,-23 1,47-24,-23 23,-1 1,1-1,-1 1,1-24,23 23,-24 1,-23-1,0 1,0-1,-23-23,-1 24,1-1,-1 1,1-1,-1 1,-23 0,0-24,0 23</inkml:trace>
  <inkml:trace contextRef="#ctx0" brushRef="#br0" timeOffset="11067.9413">22719 3198,'0'0,"23"0,1 0,-1 0,1 0,23-23,0 23,0-24,0 24,0-23,-23 23,-1 0</inkml:trace>
  <inkml:trace contextRef="#ctx0" brushRef="#br0" timeOffset="11252.8682">22766 3386,'0'0,"23"0,1 0,23 0,-23 0,23-23,0 23,0 0,-24-24,24 24</inkml:trace>
  <inkml:trace contextRef="#ctx0" brushRef="#br0" timeOffset="11569.3025">23730 2939,'0'0,"0"-23,0-1,0 1,0 46,0 1,0-1,0 1,0 23,0-23,-23 46,23-46,0 23,0 0,0 0,-24-24,24 24,0-23,0-1,0 1,24-1,-24 1</inkml:trace>
  <inkml:trace contextRef="#ctx0" brushRef="#br0" timeOffset="11832.844">23965 3175,'-23'0,"46"0,-46-24,46 24,1 0,-1 0,24 0,-23 0,-1 0,25 0,-25 0,24 0,0 0,0-23</inkml:trace>
  <inkml:trace contextRef="#ctx0" brushRef="#br0" timeOffset="12056.1652">24201 2987,'-24'23,"48"-46,-71 70,47-24,-24 1,0-1,24 1,0-1,-23 1,23-1,0 1,0-1,0 1,0-1,23 1,1-1</inkml:trace>
  <inkml:trace contextRef="#ctx0" brushRef="#br0" timeOffset="12340.8288">24553 3057,'0'24,"0"-1,24-23,-1 0,24 0,-23 0,23 0,-47 24,47-24,-23 0,-1 0,1 0,23 0,-24-24,1 24,23-23</inkml:trace>
  <inkml:trace contextRef="#ctx0" brushRef="#br0" timeOffset="12572.6144">24883 3010,'0'0,"-24"0,1 24,23-1,0 1,0-1,0 1,0-1,0 1,0-1,0 1,0-1,23-23</inkml:trace>
  <inkml:trace contextRef="#ctx0" brushRef="#br0" timeOffset="13020.5478">25071 2892,'0'0,"0"24,23-1,1 1,-1 0,1-24,-1 23,1-23,23 24,-24-24,24 0,0 0,-23 0,23 0,-23 0,-1 0,24 23,-23-23,-24 24,0-1,0 1,0-1,-47 1,23-1,1-23,-1 47,-23-23,-24-1,48 1,-1-1</inkml:trace>
  <inkml:trace contextRef="#ctx0" brushRef="#br0" timeOffset="13691.1811">22954 4327,'0'0,"-23"0,46 0,1 0,-1 0,24 0,0 0,-23 0</inkml:trace>
  <inkml:trace contextRef="#ctx0" brushRef="#br0" timeOffset="13844.8377">22954 4468,'0'0,"24"0,-1 0,1 0,-1 0,1 0,-1 0</inkml:trace>
  <inkml:trace contextRef="#ctx0" brushRef="#br0" timeOffset="14794.1142">23848 4186,'0'0,"0"-24,0 48,0-1,0 25,0-25,0 1,0 23,0-24,0 1,0 23,0-24,0 1</inkml:trace>
  <inkml:trace contextRef="#ctx0" brushRef="#br0" timeOffset="15010.2725">23683 4633,'24'0,"-1"0,24 0,-23 0,-1 0,24 0,-23 0,23 0,-24 0,24 0</inkml:trace>
  <inkml:trace contextRef="#ctx0" brushRef="#br0" timeOffset="15454.4107">23824 4774,'0'-24,"24"24,-1 0,1-23,-1 23,1 0,-1 0,1 0,-24 23,23-23,-23 24,0-1,0 1,-23-1,23 1,0 0,-24-24,1 23,23 1,0-1,-24 1,1-24,23 23,0 1,23-24,1 0,-1 0,1 0,23-24,-24 24,24-23,1 23,-1 0</inkml:trace>
  <inkml:trace contextRef="#ctx0" brushRef="#br0" timeOffset="16282.4459">24647 4045,'0'0,"0"-24,0 1,-23 23,-1 0,1-24,-1 24,1 0,-1 0,1 24,-1-24,1 0,-1 23,24 1,24-24,-24 23,0 1,0 23,23-24,-23 1,24 23,-24 0,23 0,-23 24,0-24,0 23,0-23,0 24,0-24,0 23,-23 1,23 0,-24 23,24 0,-23-24,23 48,0-24,-24 0,24 0,0 0,0-23,0-1,0 1,0-1,24-23,-24 0,0 0,23-23,-23-1,24 1,-1 0,1-24,-1 0,24 0,0 0,0-24,0 0,1 24,-1-23,0-1,0 1,-24-1,24 1</inkml:trace>
  <inkml:trace contextRef="#ctx0" brushRef="#br0" timeOffset="16830.5729">25282 3951,'0'0,"-23"0,23 23,0 1,-24-1,24 1,-23-24,23 23,0 1,0-1</inkml:trace>
  <inkml:trace contextRef="#ctx0" brushRef="#br0" timeOffset="17231.6574">25282 4656,'0'-23,"0"-1,0 48,0-1,0 1,0-1,0 1,0-1,0 1,0-1</inkml:trace>
  <inkml:trace contextRef="#ctx0" brushRef="#br0" timeOffset="17917.9246">25235 3951,'0'-24,"0"48,24-71,-24 23,0 48,0-1,0 1,0-1,0 24,0-23,0-1,0 1,0-1,0 1,0-1,0 1,0-1,0 1,0 0,0-1</inkml:trace>
  <inkml:trace contextRef="#ctx0" brushRef="#br0" timeOffset="18503.796">25282 4939,'0'23,"0"1,0-1,0 1,0-1,0 1,0-1,0 1,0-1,0 1,0-1,0 1,0-1</inkml:trace>
  <inkml:trace contextRef="#ctx0" brushRef="#br0" timeOffset="18958.2456">25259 5574,'0'23,"0"1,0-1,0 1,0-1,0 1,0-1,0 1,0-1,0 1,0-1,0 1,0-1</inkml:trace>
  <inkml:trace contextRef="#ctx0" brushRef="#br0" timeOffset="19775.8042">25659 3833,'0'-23,"23"23,1-24,-1 24,1 0,-1 0,1 0,-1-23,24 23,-23 0,23 0,-24 0,1 0,23 0,-23 0,23 0,-24 0,1 0,-1 0,-23 23,0 1,0-1,0 1,0-1,0 1,0 23,-23-24,23 24,-24 0,24 0,-23-23,23 46,0-22,0-1,0 23,0 1,0-24,0 23,0 1,23-1,1 1,-24-1,23 1,-23 0,0-1,24 1,-1-1,-23 1,24-1,-24 1,23-24,-23 0,0 0,0-23,0 23,0-24,0 1,-23-1,-1 1,1-24,-1 0,1 0,-1 0,1 0,-1 0,1 0,-1 0,-23 0,23 0</inkml:trace>
  <inkml:trace contextRef="#ctx0" brushRef="#br0" timeOffset="21063.6203">23660 6749,'23'-23,"1"23,-1 0,24-24,-23 24,-1 0,24 0,0 0,-23-23</inkml:trace>
  <inkml:trace contextRef="#ctx0" brushRef="#br0" timeOffset="21226.3921">23660 6891,'0'23,"0"-46,23 46,1-23,23 0,-24 0,1-23,-1 23,24 0,-23-24</inkml:trace>
  <inkml:trace contextRef="#ctx0" brushRef="#br0" timeOffset="21727.7831">24506 6608,'0'0,"0"-23,0-1,0 1,0 46,0 1,0-1,0 1,0 23,0-24,0 1,0 23,0-23,0-1,0 1,0-1,0 1</inkml:trace>
  <inkml:trace contextRef="#ctx0" brushRef="#br0" timeOffset="21943.9451">24389 7008,'0'0,"23"0,1 0,-1 0,24 0,0 24,0-24,-23 0,23 0,-24 0</inkml:trace>
  <inkml:trace contextRef="#ctx0" brushRef="#br0" timeOffset="22345.0046">24506 7196,'0'-23,"24"23,-1-24,1 24,-1 0,1 0,23-23,-24 23,1 23,-24 1,0-1,0 1,-24-1,1 1,23-1,-24 24,1-23,-1-1,24 1,-23 0,23-1,-24 1,24-1,0 1,24-24,-1 0,24 0,-23 0,-1 0,1 0,-1-24,1 24,0-23,23-1</inkml:trace>
  <inkml:trace contextRef="#ctx0" brushRef="#br0" timeOffset="23432.2281">25212 6350,'-24'0,"1"0,23 23,-24-23,1 0,-1 0,24 24,0-1,0 1,0-1,0 24,0-23,0-1,0 24,0-23,0 23,0 0,0 0,0-23,0 23,0 0,0 0,0 0,0 0,0 0,0 0,0-24,0 24,0 0,0-23,0-1,0 1,0-1,0 1,0-1,24-23,-1 0,1-23,23-1,-47 1,47-1,-24 24,1-23,-1 23,1-24,-1 24,1-23,23-1</inkml:trace>
  <inkml:trace contextRef="#ctx0" brushRef="#br0" timeOffset="24102.8428">25565 6538,'0'23,"0"1,0-1,0 1,0 23,0-24,0 1,0 23,0-23,0-1,0 1,0-1,0 1,0-1,23 1,-23-1,24-23,-24 24</inkml:trace>
  <inkml:trace contextRef="#ctx0" brushRef="#br0" timeOffset="24535.1571">25964 6632,'-23'0,"-1"0,24 23,-23 1,-1-1,24 1,0-1,0 1,0 0,0-1,0 1,24-1,-1-23,1 0,-1 0,1 0,-1 0,1 0,0-23,-24-1,0 1,23-1,-23 0,0 1,0-1,0 1,0-1,-23 1,-1 23</inkml:trace>
  <inkml:trace contextRef="#ctx0" brushRef="#br0" timeOffset="24920.6372">26341 6585,'0'-24,"0"48,-24-48,1 48,23-1,-24-23,24 24,-23 23,-1-24,24 1,0-1,0 1,0 0,0-1,24 1,-1-24,1 0,-1 0,1-24,-24 1,23 23,1-24,-24 0,0 1,0-1,0 1,0-1,0 1,0-1,0 1,-24 23</inkml:trace>
  <inkml:trace contextRef="#ctx0" brushRef="#br0" timeOffset="25375.0842">26623 6491,'0'0,"0"-24,-24 24,48 24,-1-1,1-23,0 24,-1-1,1 1,-1-1,1-23,-1 0,1 24,-1-1,1 1,-24-1,-24 1,1-1,23 1,-47-24,47 24,-47-1,23 1,-23-1,47 1,-47-1,0 1,23-24,24 23</inkml:trace>
  <inkml:trace contextRef="#ctx0" brushRef="#br0" timeOffset="25869.8973">26999 6702,'24'0,"-1"0,1 0,23 0,0 0,-24 0,24 0,0 0,-23 0,0 0,-24-23</inkml:trace>
  <inkml:trace contextRef="#ctx0" brushRef="#br0" timeOffset="26054.8134">27329 6608,'-24'0,"0"0,1 0,23 24,-24-24,24 23,0 1,0-1,-23-23,23 24,0-1,0 1,0 0,0-1,23-23,-23 24</inkml:trace>
  <inkml:trace contextRef="#ctx0" brushRef="#br0" timeOffset="26377.6445">27681 6444,'0'0,"-23"23,23 1,0-1,0 24,-24-23,24-1,0 24,0 0,-23-23,23 23,0-23,0-1,0 1,0-1,23 1</inkml:trace>
  <inkml:trace contextRef="#ctx0" brushRef="#br0" timeOffset="26778.7206">27916 6538,'0'23,"-23"1,23-1,-24 24,1-23,23-1,0 1,0-1,0 1,0 0,0-1,23-23,24 0,-23 0,23 0,-23-23,-1-1,1 24,-24-24,0-23,23 47,-23-23,0-1,0 1,0-1,0 1,0-1,-23 24,-1 0</inkml:trace>
  <inkml:trace contextRef="#ctx0" brushRef="#br0" timeOffset="27211.0464">28246 6467,'0'-23,"0"-1,0 48,0-1,0 1,0-1,0 1,0-1,0 1,23-1,-23 1,0 23,0-24,0 1,0 23,0-23</inkml:trace>
  <inkml:trace contextRef="#ctx0" brushRef="#br0" timeOffset="27812.4609">28504 6373,'0'0,"0"24,24-1,-1 1,1-1,23 1,-47-1,47-23,-47 24,24-1,-1-23,1 24,-24-1,23-23,1 0,-24 24,0-1,-24-23,24 24,-23-24,23 23,-47-23,23 24,1-1,-1 1,-23-24,23 24,1-24,-1 23,24 1,-23-24</inkml:trace>
  <inkml:trace contextRef="#ctx0" brushRef="#br0" timeOffset="28244.7847">28951 6655,'24'0,"-1"0,1 0,-1 0,1 0,-1 0,1 0,-1 0,1 0,-1 0,25 0,-1 0,-47-23,23 23,1-24,-48 1</inkml:trace>
  <inkml:trace contextRef="#ctx0" brushRef="#br0" timeOffset="28414.0805">29281 6561,'-47'0,"23"0,-23 0,47 24,-24-24,24 23,-23-23,23 24,0-1,0 1,0-1,0 1,0-1,0 1,23-24</inkml:trace>
  <inkml:trace contextRef="#ctx0" brushRef="#br0" timeOffset="28862.0404">29563 6444,'0'23,"0"1,0-1,0 1,0 23,0-24,0 1,0-1,0 24,0-23,23-1,-23 1,0 0,0-1,24 1,-24-1</inkml:trace>
  <inkml:trace contextRef="#ctx0" brushRef="#br0" timeOffset="29147.2263">29892 6491,'0'23,"0"1,0-1,0 1,0-1,0 1,-23-1,23 1,0-1,0 1,0-1,0 1,23-24</inkml:trace>
  <inkml:trace contextRef="#ctx0" brushRef="#br0" timeOffset="29586.228">30292 6561,'0'-23,"-24"23,24 23,-23-23,-1 24,24-1,-23 1,-1-1,24 1,0-1,0 1,0-1,24-23,-1 0,1 0,-1 0,1-23,-1-1,-23 1,24 23,-24-24,0 1,0-1,0 1,0-1,-24 24</inkml:trace>
  <inkml:trace contextRef="#ctx0" brushRef="#br0" timeOffset="30203.5148">30527 6467,'0'0,"-23"0,46 0,1 0,-1 24,1-24,-1 23,24-23,-47 24,24-24,23 0,-47 23,23-23,1 24,-24-1,0 1,0-1,0 1,0-1,-24 1,1-1,23 1,-24-24,-23 24,24-1,-1 1,1-1,-1-23,1 0,-1 24,1-24</inkml:trace>
  <inkml:trace contextRef="#ctx0" brushRef="#br0" timeOffset="30635.8481">31115 6702,'24'0,"-1"0,1 0,23 0,0 0,0 0,-24 0,1 0,-1 0,1-23,-1 23,1 0</inkml:trace>
  <inkml:trace contextRef="#ctx0" brushRef="#br0" timeOffset="30820.7641">31421 6608,'-24'0,"1"0,-1 0,1 24,-1-24,1 23,23 1,-24-1,24 1,0-1,0 1,24-24,-24 24,0-1,23-23,1 0</inkml:trace>
  <inkml:trace contextRef="#ctx0" brushRef="#br0" timeOffset="31137.114">31679 6514,'0'-23,"0"46,-23-23,23 24,0-1,0 1,0-1,-24 1,24-1,0 24,0-23,0-1,0 1,0 0,24-1,-24 1,0-1,23-23</inkml:trace>
  <inkml:trace contextRef="#ctx0" brushRef="#br0" timeOffset="31638.4677">32056 6561,'0'24,"0"-1,-24-23,24 47,0-23,-23 23,23-24,0 1,0 0,0-1,23 1</inkml:trace>
  <inkml:trace contextRef="#ctx0" brushRef="#br0" timeOffset="31908.0323">32244 6608,'23'0,"-23"24,0-1,0 1,0-1,0 1,0-1,0 1,0 0,0-1,0 1,24-24</inkml:trace>
  <inkml:trace contextRef="#ctx0" brushRef="#br0" timeOffset="32371.6036">32550 6585,'0'-24,"23"24,24 0,-47 24,24-24,-1 0,1 23,-1-23,1 24,-1-24,1 23,-1-23,1 0,-1 24,1-24,-1 23,1-23,-24 24,0-1,0 1,0 0,-24-1,24 1,-47-24,47 23,-23-23,-1 24,1-1,-1-23,1 24,-24-1,23 1,-23-24,0 23,0 1</inkml:trace>
  <inkml:trace contextRef="#ctx0" brushRef="#br0" timeOffset="33142.5986">33067 6420,'24'0,"-1"0,1 0,-1 0,1 0,23 0,-24 0,24 0,-23 0,-1 0,24-23,0 23,-23 0,-1 0,1-24,-1 24,1 0,-1 0,-23 24,0-1,0 1,0-1,0 1,0-1,0 1,0 23,-23-24,-1 24,1 0,23-23,0 23,-24-23,24 23,-23 0,23 0,0 0,-24 0,1-24,-1 24,24-23,-23-1,23 24,-24-47,24 24,-23-1,-1 1,24-1,-23-23,-1 0,1 0,23 24,-24-24,1 0,-1 23,1-23,-24 0,23 24,-23-24,23 0</inkml:trace>
  <inkml:trace contextRef="#ctx0" brushRef="#br0" timeOffset="38023.8525">7620 2963,'0'-24,"-24"24,24 24,0 0,-23-1,23 1,0-1,0 1,0-1,0 1,0 23,0-24,23-23,1 0,0 0,-1 0,1 0,23 0,0 0,0 0,-24 0,24 0,-23 0,23 0,-24 0,24-23,0 23,-23 0,23 0,-24 0,24 0,1 0,-1 0,-24 0,24 0,0 0,24 0,-24 0,23 0,-23 0,24 0,-1 0,-23 0,24 0,-24 0,24 0,-24 0,23 0,-23 0,24 0,-24-24,23 24,-23 0,0 0,24 0,0-23,-1 23,1 0,-1 0,-23 0,94-24,-70 24,0 0,-24 0,23 0,-23 0,24 0,-1 0,1-23,-1 23,1 0,-1 0,1 0,0 0,-24 0,47 0,-24 0,-23 0,47 0,-23 0,-1 0,1 0,0 0,-1 0,1 0,-1 0,1 0,-1 0,1 0,23 0,-23 0,-1 0,1 0,-1 0,24 0,-23 0,23 0,-24 0,1 0,0 0,23 0,-47 0,23 0,1 0,-24 0,0 0,0 0,0 0,0 0,0 0,-23 0,-1 0,1 0,-1 0,1 0,-1 0,-23-24,0 1,24-1,-24 1,0-1,0 0,23 1,-23-1,0-23,0 24,0-24,0 23,0 1,0-24,0 23</inkml:trace>
  <inkml:trace contextRef="#ctx0" brushRef="#br0" timeOffset="42266.1333">22201 893,'0'24,"24"-24,0 0,-1 0,1 0,-1 0,1 0,-1 0,1 0,-1 0</inkml:trace>
  <inkml:trace contextRef="#ctx0" brushRef="#br0" timeOffset="42451.0557">22201 1105,'0'0,"24"0,0 0,-1 0,24 0,0 0,-23-23,-1 23</inkml:trace>
  <inkml:trace contextRef="#ctx0" brushRef="#br0" timeOffset="43268.8253">21261 564,'0'24,"0"-1,0 1,0-1,0 24,0-23,23 23,-23 0,0 23,0 1,0-48,0 24,0-23,24 23,-24-23,0-1,0 1</inkml:trace>
  <inkml:trace contextRef="#ctx0" brushRef="#br0" timeOffset="43716.8174">21496 635,'0'-24,"0"48,0-1,0 1,-24 23,24-24,0 1,0 23,0-24,24 24,-24-23,0-1,23 1,1-1,-1 1,1-24,0 0,-1 0,1 0,-24-24,47 1,-24-1,1-23,-24 24,23-1,1-23,-1 24,-23-1,24 1,-24-24,23 23,-23 1,0-1</inkml:trace>
  <inkml:trace contextRef="#ctx0" brushRef="#br0" timeOffset="44071.045">21708 658,'0'24,"0"-1,0 1,-24-1,24 1,0 23,0-24,-23 24,23-23,0 23,0-24,0 24,0 1,0-25,0 1,0-1</inkml:trace>
  <inkml:trace contextRef="#ctx0" brushRef="#br0" timeOffset="44541.1335">21943 729,'23'0,"1"0,-1 23,1-23,-24 24,23-24,1 23,-1-23,1 0,-24 24,-24-24,24 23,0 1,-23-1,-1 1,1 23,-1-47,1 47,-1-24,1 1,-24 0,23-1,-23 1</inkml:trace>
  <inkml:trace contextRef="#ctx0" brushRef="#br0" timeOffset="45860.1083">22931 8184,'0'-23,"23"23,-46 23,-1 1,1-1,-1 1,0-1,1 1,-24-1,23 1,1-1,-1 1,-23-24,47 23,-23-23,-1 24,24-1,0 1,0-1,24-23,-1 24,24-1,-23-23,23 0,-24 24,1-1,23-23,0 24,-23-1,23-23,-24 0,24 24,-47 0,24-24,-1 23,1 1,-1-24</inkml:trace>
  <inkml:trace contextRef="#ctx0" brushRef="#br0" timeOffset="46308.054">23189 8278,'24'0,"-48"0,48 24,-24-1,-24-23,24 24,0-1,0 1,0-1,0 1,24-1,-24 1,23-24,1 23,-24 1,23-24,1 0,-1 0,1 0,-1 0,1-24,-1 1,1 23,-1-24,1 1,-24-24,24 47,-1-47,-23 23,0 1,0-1,24 1,-24-1,0 1,0-1</inkml:trace>
  <inkml:trace contextRef="#ctx0" brushRef="#br0" timeOffset="46647.0523">23354 8208,'0'0,"0"-24,0 48,0-1,0 24,0-23,0-1,0 24,0-23,0 23,0 0,0-24,0 24,0-23,0 23,0-24,0 1,0 0,0-1,0 1</inkml:trace>
  <inkml:trace contextRef="#ctx0" brushRef="#br0" timeOffset="47079.3615">23683 8067,'0'23,"0"1,0-1,0 1,0-1,0 24,0-23,0 23,0-24,24 24,-24-23,0 23,0-24,0 1,0 23,0-24,0 1,0-1,0 1,0-1,0 1</inkml:trace>
  <inkml:trace contextRef="#ctx0" brushRef="#br0" timeOffset="47533.8035">23989 8372,'23'24,"1"-24,-1 0,1 0,-1 0,1 0,0 0,-1 0</inkml:trace>
  <inkml:trace contextRef="#ctx0" brushRef="#br0" timeOffset="47696.5762">24059 8490,'24'0,"-1"0,25 0,-25 0,1 0,-1 0</inkml:trace>
  <inkml:trace contextRef="#ctx0" brushRef="#br0" timeOffset="48699.0748">24671 8090,'0'-23,"0"-1,0 0,0 48,0 0,0-1,0 1,0-1,0 24,0-23,0-1,0 1,0-1,0 1,0-1,0 1,0-1</inkml:trace>
  <inkml:trace contextRef="#ctx0" brushRef="#br0" timeOffset="48915.2365">24553 8443,'0'0,"24"0,-1 0,24 0,-23 0,23 0,-24 0,1 0,23-24</inkml:trace>
  <inkml:trace contextRef="#ctx0" brushRef="#br0" timeOffset="49385.3433">24600 8584,'24'0,"-1"-24,1 24,-1 0,1 0,-1 0,-23 24,0-1,24-23,-24 24,0-1,0 1,0 0,-24-1,24 1,-23-1,-1 1,1-1,23 1,-24-1,48-23,-1 0,24 0,-23 0,23 0,-23-23,23 23,-24-24,1 24</inkml:trace>
  <inkml:trace contextRef="#ctx0" brushRef="#br0" timeOffset="50271.866">25282 7855,'0'-24,"-23"1,-1 23,1 0,-1 0,1 0,23 23,-24 1,24-1,0 24,0 0,0 0,0 1,0 22,0-23,0 0,0 0,0 0,0 0,0 0,-23 24,23-48,0 24,0 0,0 0,0-23,0 23,0-23,0-1,0 1,23-24,-23 23,24-23,-1 0,1 0,23 0,-24 0,24-47,0 24,24-1,-24 1,-47-1</inkml:trace>
  <inkml:trace contextRef="#ctx0" brushRef="#br0" timeOffset="51074.0769">25706 7972,'23'0,"-46"0,-1 0,1 24,23-1,-47-23,23 24,1 0,-1-24,1 23,-1 1,24-1,-23-23,-1 24,24-1,0 1,0-1,24-23,-1 0,-23 24,24-24,-1 0,1 23,-1-23,1 24,-1-24,1 23,23-23,-24 0,24 24,-47-1,24-23,-1 0,-23 24,24-24</inkml:trace>
  <inkml:trace contextRef="#ctx0" brushRef="#br0" timeOffset="51500.9313">26035 8043,'0'0,"0"-24,0 1,-24 46,1 1,-1 0,1-1,23 24,0-23,-24-1,24 1,0-1,0 1,0-1,0 1,24-24,-1 0,1 0,23 0,-23-24,-24 1,23-1,1 1,-24-1,0 1,0-1,0 1,0-1,0 1,-24 23</inkml:trace>
  <inkml:trace contextRef="#ctx0" brushRef="#br0" timeOffset="51938.2668">26364 8043,'0'-24,"-23"24,-1 24,24 0,-23-24,-1 47,24-24,0 1,0 23,0-24,0 1,0-1,0 1,47-24,-23 0,-1 0,-23-24,24 24,-24-23,23 23,-23-24,0 1,0-1,0 1,0-1,0 1,0-1,0 1,0-1,0 0,0 1</inkml:trace>
  <inkml:trace contextRef="#ctx0" brushRef="#br0" timeOffset="52276.8769">26529 7878,'23'0,"-23"-23,0 46,-23-23,23 47,0-23,0-1,-24 24,24-23,0 23,0-23,0 23,0-24,0 24,0-23,0-1,0 1,0-1,0 1,24-1,-24 1,23-24</inkml:trace>
  <inkml:trace contextRef="#ctx0" brushRef="#br0" timeOffset="52790.755">26646 8161,'0'23,"24"-23,23 0,-23 0,23 0,-24 0,1 0,-1 0,1 0,-24-23,23 23,1 0,-1 0</inkml:trace>
  <inkml:trace contextRef="#ctx0" brushRef="#br0" timeOffset="52994.3109">26929 8067,'0'0,"-24"0,1 0,-1 0,24 23,-23 1,23-1,-24 1,24-1,0 1,0-1,0 1,24-1</inkml:trace>
  <inkml:trace contextRef="#ctx0" brushRef="#br0" timeOffset="54013.1443">27493 7925,'0'0,"24"-23,-1 23,1-24,-48 48,1-1,-1-23,1 24,-1-1,1 1,-1-1,1 1,-24 0,23-1,0 1,1-1,23 1,0-1,0 1,23-1,1-23,0 24,-1-24,1 23,-1 1,1-24,-1 23,1-23,-1 0,1 0,-1 24,1-24,-1 0</inkml:trace>
  <inkml:trace contextRef="#ctx0" brushRef="#br0" timeOffset="55284.7237">27916 8019,'-23'0,"-1"0,1 0,-1 24,1-24,-1 24,24-1,-23 1,-1-1,24 1,0-1,0 1,0-1,24-23,-1 0,24 0,-23 0,-1-23,1 23,-24-24,0 1,23-1,-23 1,0-1,0 1,0-1,0 0,0 1,-23 23,23-24</inkml:trace>
  <inkml:trace contextRef="#ctx0" brushRef="#br0" timeOffset="55632.414">28222 7878,'-23'24,"23"23,0-24,0 1,0-1,0 25,-24-48,24 47,0-24,0 1,0-1,0 1,0-1,0 1,0-1,24 1</inkml:trace>
  <inkml:trace contextRef="#ctx0" brushRef="#br0" timeOffset="64894.0976">28599 7855,'0'23,"23"24,-23-23,0-1,0 24,0 1,0-25,0 24,0 0,0-23,0-1,0 24,0-23,0-1,24 1,-24-1,0 1</inkml:trace>
  <inkml:trace contextRef="#ctx0" brushRef="#br0" timeOffset="65347.5601">28810 8137,'24'0,"-1"0,1 0,-1 0,1 0,-1 0,1 0,-1 0,1 0,-1 0,1 0,-1 0,1 0,-1-23</inkml:trace>
  <inkml:trace contextRef="#ctx0" brushRef="#br0" timeOffset="65542.591">29116 8019,'-24'0,"1"0,23 24,0 0,-24-1,24 1,0-1,0 1,0-1,0 1,0-1,0 1</inkml:trace>
  <inkml:trace contextRef="#ctx0" brushRef="#br0" timeOffset="66059.5507">29516 7831,'0'0,"0"-23,0 46,0 1,0-1,0 24,0 0,0 0,0-23,0 0,0 23,0-24,0 24,0-23,0-1,0 1,23-24,-23 23</inkml:trace>
  <inkml:trace contextRef="#ctx0" brushRef="#br0" timeOffset="66560.8738">29845 7949,'0'23,"0"1,0-1,0 1,0 0,0-1,0 1,0-1,0 1,0-1,0 1,0-1,24-23</inkml:trace>
  <inkml:trace contextRef="#ctx0" brushRef="#br0" timeOffset="68002.2971">29657 7831,'0'-23,"0"-1,0 48,-24-24,24 23,-23 1,23-1,-24 1,1-1,23 1,0-1,-24-23,1 24,23 23,0-23,-24-24,1 23,23 1,-24-1,24 1,-23-24,-1 23,24 1,0-1,24-23,-1 0,-23 24,24-24,-1 23,1-23,-1 0,1 24,23-24,-24 0,24 0,-23 23,-1-23,1 0,23 0,-24 0,-23 24,24-24</inkml:trace>
  <inkml:trace contextRef="#ctx0" brushRef="#br0" timeOffset="69446.8193">30174 7972,'-23'24,"-1"-1,24 1,0 0,0-1,0 1,0-1,0 1,0-1,24 1,-1-24,1 0,-1 0,24 0,-23 0,-1 0,1-24,-24 1,0-1,0 1,0-1,0 1,-24 23,1-24,23 0,-24 24,24-23,-23 23</inkml:trace>
  <inkml:trace contextRef="#ctx0" brushRef="#br0" timeOffset="69922.4014">30598 7808,'0'-24,"0"1,0 46,0 1,-24-1,24 1,0-1,0 24,0 0,0 0,0 1,0-1,0 0,0 0,0-24,0 24,0 0,0-23,0-1,0 1,0-1,0 1</inkml:trace>
  <inkml:trace contextRef="#ctx0" brushRef="#br0" timeOffset="70808.6833">30903 8161,'24'0,"-1"23,24-23,-23 0,-1 0,1 0,23-23,-23 23,-1 0,1 0,-1 0,1 0,-24-24,23 24</inkml:trace>
  <inkml:trace contextRef="#ctx0" brushRef="#br0" timeOffset="71009.216">31186 8019,'-24'0,"24"24,0 0,-23-24,23 23,-24-23,24 24,0-1,0 1,0-1,0 1,0-1,0 1,0-1,0 1</inkml:trace>
  <inkml:trace contextRef="#ctx0" brushRef="#br0" timeOffset="71616.852">31915 7949,'0'0,"0"23,-24-23,1 0,-1 24,1-1,-1 1,-23 0,23-24,-23 23,47 1,-47-24,47 23,-23-23,23 24,-24-24,24 23,0 1,24-24,-1 23,1-23,-1 0,1 24,-1-24,1 0,23 0,-23 23,-1-23,1 0,23 0,-47 24,23-24,1 0,-24 23,23-23</inkml:trace>
  <inkml:trace contextRef="#ctx0" brushRef="#br0" timeOffset="71958.5153">32267 7972,'24'0,"-1"0,-23 24,0-1,0 1,0 0,0-1,0 1,0-1,0 1,0-1,0 1,0-1,0 1</inkml:trace>
  <inkml:trace contextRef="#ctx0" brushRef="#br0" timeOffset="72274.9497">32620 7972,'0'0,"24"0,-24 24,0-1,-24 1,24 0,0-1,0 1,-23-1,23 1,-24-1,24 1,0-1,-23 1,-1-1,24 1</inkml:trace>
  <inkml:trace contextRef="#ctx0" brushRef="#br0" timeOffset="72698.1543">32973 7808,'0'-24,"23"24,-23 24,0-1,0 1,0-1,0 1,0 23,0-24,0 1,0-1,0 25,0-1,-23-24,23 1,0-1,0 1,0-1,0 1,0-1,0 1,0-1</inkml:trace>
  <inkml:trace contextRef="#ctx0" brushRef="#br0" timeOffset="73732.0031">33396 7737,'24'0,"-1"0,1 0,-1 0,1 0,-1 0,24 0,-23 0,-1 0,25 0,-25 0,1 0,-1 0,-23 24,0-1,0 1,-23-1,-1 1,1-1,23 1,0 23,-24-24,0 1,24 23,-23-23,-1-1,24 24,0-23,-23-1,23 1,0-1,0 1,-24-1,24 1,0-1,-23 1,23-1,0 1,0-1,0 1,0-1,-24-23,1 0,-1 24,1-24,-1 0,1 0,-1 0,1 0,-1 0,-23 0,0 0,24 0,-24 0,-24 0,24 23,-24-23,1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47:17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22037 5621,'-24'23,"1"-23,23 24,0-1,0 1,23-24,1 0,23 23,-24-23,1 0,-1 0,24 0,-23-23,23-1,-23 24,-1-23,1-1,-1-23,1 24,-24-24,0 23,0-23,0 0,0 23,0-23,0 0,-24 24,-23-1,47-23,-47 47,0-23,23 23,-23 0,0 0,0 23,0 1,0-1,24 24,-24 0,23 0,1 0,23 24,0-24,0 0,23 24,1-1,-1-23,1 24,23-24,0 23,-24-23,24 0,0 0,0 1,-23-1,23 0,0-24,0 1,-23-1,23 1,0-24,-24 0</inkml:trace>
  <inkml:trace contextRef="#ctx0" brushRef="#br0" timeOffset="332.064">22766 5738,'0'0,"0"-23,23 23,1-24,23 24,0-23,-23 23,23 0,0 0,-24 0,1 0,-1 23</inkml:trace>
  <inkml:trace contextRef="#ctx0" brushRef="#br0" timeOffset="501.3623">22836 5926,'-23'24,"46"-48,-46 71,-1-47,48 0,-1 0,25 0,-25 0,24-23,0 23,0 0,-23-24,23 24</inkml:trace>
  <inkml:trace contextRef="#ctx0" brushRef="#br0" timeOffset="1372.1398">23871 5080,'24'23,"-24"1,0-1,0 24,0 0,23 24,-23-1,0-23,0 24,0 0,0-1,0-23,0 24,-23-1,23 1,-24-24,24 23,0 1,0-24,0 0,0 0,0-23,0-1</inkml:trace>
  <inkml:trace contextRef="#ctx0" brushRef="#br0" timeOffset="1788.8733">24694 5150,'0'24,"-23"-24,23 47,0-24,0 24,-24 0,1 0,-1-23,24 46,-23-22,23-1,-24 0,24 0,0 0,0 0,-23 0,23 0,-24 0,24 0,0-24,0 24</inkml:trace>
  <inkml:trace contextRef="#ctx0" brushRef="#br0" timeOffset="2321.4786">24671 5221,'0'0,"0"-71,23 24,1 0,-1 0,1 24,23-24,-23 23,-1 1,1 23,23 0,0 0,-24 23,-23 1,0-1,0 1,0 23,0 0,0-24,-23 24,-1-23,1-1,-1 24,1-23,-24-1,47 1,-47-24,23 23,0-23,1 0,23-23,0-1,23 24,1 0,23 0,-23 24,23-24,-24 23,1 1,-1-1,24 1,-23-1,-1 1,-23-1,0 1,0 0,-23-1,-1-23,1 24,-24-1,23-23,1 24,-24-1,0-23,23 24,0-24,1 0,-1 0,1 0,23-24</inkml:trace>
  <inkml:trace contextRef="#ctx0" brushRef="#br0" timeOffset="2822.7401">25494 5479,'0'0,"-23"0,-1 0,24 24,-23-24,-1 24,0-1,24 1,0-1,-23 1,-1 23,24-24,0 1,24-1,-1-23,-23 24,24-24,23 0,-23 0,-1-24,1 24,23-23,-47-1,23 1,1 23,-24-24,0 1,0-1,0 1,-24 23,1-24,-1 24,1 0,-1 0,1 24</inkml:trace>
  <inkml:trace contextRef="#ctx0" brushRef="#br0" timeOffset="3170.4213">25917 5503,'-23'0,"-1"0,1 0,-1 24,24-1,-47 1,47-1,-23 1,-1-1,24 1,0-1,24 1,-24-1,23-23,-23 24,47-24,-23 0,23-24,0 1,-47-1,23 1,-23-1,0 1,0-1,0 1,0-1,-23 1,23-1,0 0</inkml:trace>
  <inkml:trace contextRef="#ctx0" brushRef="#br0" timeOffset="3656.146">26270 5080,'-23'0,"46"0,-70-24,47 48,24-24,-1 23,24 1,-23-1,23-23,-24 24,1-1,46 1,-23-1,-23-23,23 24,0-1,-23 1,23-1,-24-23,1 24,-24 23,-24-24,-23-23,24 24,-25-1,-22 1,23 0,-24-1,1 1,23-24,23 23,-23 1,0-1,47 1,-23-24</inkml:trace>
  <inkml:trace contextRef="#ctx0" brushRef="#br0" timeOffset="4311.0707">28175 4915,'24'0,"-48"0,1 24,-24-1,0 1,0-1,0 24,-1-23,-22 23,-1-24,24 24,-23 0,-1-23,1 23,-1-24,24 1,-23 23,46-47,-23 23,23 1,1-24,23 23,23-23,24 0,-47 24,48-24,-1 0,-24 0,24 0,0 24,0-24,0 23,-23-23,46 0,-46 24,23-24,-24 23,24-23,-23 24,23-1,-24 1,1-24,0 23,-1 1</inkml:trace>
  <inkml:trace contextRef="#ctx0" brushRef="#br0" timeOffset="4774.6537">28787 4986,'23'-24,"-23"1,0 70,-23-24,23 24,-47 47,23-23,-23-24,47 23,-47-23,47 24,-23-24,-1 0,0-23,24 23,-23 0,-1-47,24 23,0 1</inkml:trace>
  <inkml:trace contextRef="#ctx0" brushRef="#br0" timeOffset="5282.5269">28810 5033,'24'-47,"-48"94,48-118,23 48,-24-24,24 23,-47 0,24 24,-1-23,-23 46,0 1,0 0,-23-1,-1 1,24-1,-47 1,0-1,24-23,-1 24,1-24,-1 0,24 23,24-23,-24 24,23-24,1 0,-1 23,1 1,-1-1,1 1,-1-1,-23 1,0-1,0 1,0-1,0 1,0-1,-23-23,-1 24,1-24,-24 0,23 23,1-23,-1 0,1 0,-1 24,1-24,-1 0</inkml:trace>
  <inkml:trace contextRef="#ctx0" brushRef="#br0" timeOffset="5714.8892">29163 5385,'0'-23,"-24"23,1 0,23 23,-24-23,1 24,-1-1,-23 1,47-1,-23 1,23 0,0-1,0 1,23-24,1 0,23 0,-24-24,1 24,-1-23,1 23,-24-24,0 0,0 1,0-1,-24 24,1 0,23-23</inkml:trace>
  <inkml:trace contextRef="#ctx0" brushRef="#br0" timeOffset="6062.4941">29492 5268,'-23'0,"-1"0,24 23,-23 1,-1-1,1 1,-1-1,24 1,0-1,0 1,0-1,0 1,0 0,24-24,-1 23,1-23,-1 0,1-23,-1 23,1-24,-24 0,0 1,0-1,0 1,0-1,0 1,0-1</inkml:trace>
  <inkml:trace contextRef="#ctx0" brushRef="#br0" timeOffset="6479.2289">30010 4656,'0'0,"0"-23,0-1,0 1,0-1,0 1,0 46,0 24,0-23,-24 23,24 0,-23 0,23 0,0 24,0-1,0 1,0-1,0 1,0-1,0 1,0-1,0-23,0 24,0-24,0-23,23 23,-23 0,0-24,0 1,24-24</inkml:trace>
  <inkml:trace contextRef="#ctx0" brushRef="#br0" timeOffset="7218.7185">23048 7149,'24'0,"-1"0,1 0,-1 0,1 0,-1 0,1 0,23 0,0 0</inkml:trace>
  <inkml:trace contextRef="#ctx0" brushRef="#br0" timeOffset="7388.0181">23048 7337,'-23'24,"-1"-24,24 23,24-23,-1 0,1 0,-1 0,24 0,-23 0,23-23</inkml:trace>
  <inkml:trace contextRef="#ctx0" brushRef="#br0" timeOffset="8906.0597">23824 6891,'0'0,"0"-24,0 48,0-1,0 24,0-23,0 23,0-24,0 24,24-23,-24 23,0-24,0 24,0 0,23 0,-23 0,0-23,0 0</inkml:trace>
  <inkml:trace contextRef="#ctx0" brushRef="#br0" timeOffset="9154.997">23613 7620,'-47'23,"94"-46,-118 46,48-23,23 24,23-24,1 0,23 0,-24 0,1 0,23 0,23 0,-23 0,0 0,0 0,0 0,0 0,0 0,24 0,-24 0,0 0</inkml:trace>
  <inkml:trace contextRef="#ctx0" brushRef="#br0" timeOffset="9593.8599">23730 7831,'24'0,"-48"0,71-23,-23 23,-1 0,1 0,-1 0,1 0,-1 0,1 0,-24 23,23-23,-23 24,0-1,0 1,0 23,-23-24,23 24,-24-23,1 0,-1 23,1-24,-1 1,1-1,-1 1,24-1,-23-23,23 24,23-24,1 0,-1 0,24-24,0 24,-23 0,23-23,0 23,0-24,0 1,-23 23</inkml:trace>
  <inkml:trace contextRef="#ctx0" brushRef="#br0" timeOffset="10295.7252">24577 6914,'0'-23,"0"46,0-70,0 24,0 46,23 1,-23-1,0 24,0 0,0 0,0 0,0 0,0 0,0 24,0-24,0 0,0 0,0 0,0 0,0 0,0-23,0-1,0 1,0-1</inkml:trace>
  <inkml:trace contextRef="#ctx0" brushRef="#br0" timeOffset="10912.8778">24977 7102,'0'-23,"-24"46,1 1,-1-1,1 24,23 0,0-23,0-1,0 1,0 23,0-24,23-23,1 24,23-24,-24 0,1 0,-1 0,1-24,-1 24,1-23,-24-1,23 1,1-1,-24 1,0-1,0-23,0 24,0-1,0 1,0-1,-24 24,24-23,-23 23,-1 0,1 0,-1 23</inkml:trace>
  <inkml:trace contextRef="#ctx0" brushRef="#br0" timeOffset="11329.5777">25376 7126,'0'-24,"0"1,0-1,-23 24,-1 0,1 0,-1 24,24-1,0 1,-23-1,-1 1,24-1,0 24,0-23,0-1,0 1,0-1,24 1,-1-1,1 1,-1-24,24 0,-47-24,24 24,0-23,-1-1,-23 1,24-1,-24 1,0-1,0-23,0 24,0-1,0 1,-24-1</inkml:trace>
  <inkml:trace contextRef="#ctx0" brushRef="#br0" timeOffset="11830.9401">25635 6985,'-23'0,"23"-24,0 48,23-1,1 1,-1-1,1 1,23 23,-24-47,-23 23,24 1,-1-24,-23 23,24 1,-24-1,0 1,0-1,-24 1,1-1,-1 1,1-1,-1 1,1 0,-24-1,23 1,1-1,-1 1,1-1,-1-23</inkml:trace>
  <inkml:trace contextRef="#ctx0" brushRef="#br0" timeOffset="12247.5419">25917 7196,'24'0,"-1"0,1 0,-1 0,25 0,-1 0,-24 0,24 0,-23 0,-1 0,24 0,-23 0,23 0,-24 0,1 0</inkml:trace>
  <inkml:trace contextRef="#ctx0" brushRef="#br0" timeOffset="12448.0784">26247 7102,'-24'0,"48"0,-71 0,23 24,24-1,-23 1,23-1,0 1,0-1,0 1,0-1,0 1,0-1,23 1,-23-1,0 1,0 0,24-24</inkml:trace>
  <inkml:trace contextRef="#ctx0" brushRef="#br0" timeOffset="13218.8272">26599 7008,'0'-23,"0"-1,24 24,-24-23,0 46,0 1,0-1,0 48,0-24,23-24,-23 24,0-23,0 23,0 0,24 0,-24-24,0 25,0-25,0 1,0-1,0 1,0-1,0 1</inkml:trace>
  <inkml:trace contextRef="#ctx0" brushRef="#br0" timeOffset="13550.8739">26976 7079,'0'23,"0"1,0-1,0 1,23-1,-23 1,0-1,0 24,24 0,-24-23,0-1,23 1,-23 0,0-1,0 1,0-1</inkml:trace>
  <inkml:trace contextRef="#ctx0" brushRef="#br0" timeOffset="13867.3296">27234 7126,'0'0,"0"-24,0 1,0 46,0 1,0 23,0-24,0 1,0-1,0 1,0-1,24 1,-24 23,23-24,-23 1,0 0,24-1</inkml:trace>
  <inkml:trace contextRef="#ctx0" brushRef="#br0" timeOffset="14406.426">27611 6985,'0'0,"-24"0,24 23,24 1,-1-1,24 1,-47-1,24 1,-1-1,24 1,-47-1,47-23,-23 24,-1-1,1-23,-24 24,23-1,1-23,-24 24,0-1,-24 1,1-1,-1-23,1 24,-24 0,23-1,-23 1,24-24,-1 23,24 1,-23-1,-1-23</inkml:trace>
  <inkml:trace contextRef="#ctx0" brushRef="#br0" timeOffset="14870.0033">28011 6773,'0'0,"23"0,-23-24,0 48,24 0,-24-1,0 24,0-23,0 23,23 0,1 0,-1 0,1 0,-1 0,-23 0,24 0,-1 0,-23 0,0 0,0 0,0-23,0 23,0-24,0 1,-47 23,24-24,-24 1,0-1,0 1,0-24</inkml:trace>
  <inkml:trace contextRef="#ctx0" brushRef="#br0" timeOffset="15489.6083">24318 6797,'0'0,"0"-24,24 0,-1 1,1 23,-24-24,0 48,0-1,0 25,0-1,-24 23,1 1,-1-1,1 24,-1 0,24-23,0 23,0 0,0-23,24-1,-1 1,24-1,0-23,0 0,0 24,47-48,-23 24,23-23,24 0,-1-1,1-23,-1-23</inkml:trace>
  <inkml:trace contextRef="#ctx0" brushRef="#br0" timeOffset="18214.483">23613 6444,'-24'0,"1"0,-1 0,1 0,-1 0,-23 0,23 23,1-23,-1 0,1 0,-1 0,24 24,0-1,24-23,-1 0,-23 24,24-1,-1 1,-23-1,24 1,-24 23,0 0,0 0,0 24,0-24,0 23,-24 1,24-1,-23 24,-1-23,24-1,0 25,0-25,-23 1,-1 23,24-24,0 1,0 23,0-24,0 25,0-25,24 24,-24-23,23-24,-23 23,24 1,-1-1,1-23,-1 0,1 1,23-1,-23-24,23 1,-24-1,1-23,23 24,0-24,0 0,-24 0,24-24,24 24,-24-23,23-24</inkml:trace>
  <inkml:trace contextRef="#ctx0" brushRef="#br0" timeOffset="19116.8272">28457 6797,'0'-24,"0"0,0 1,24 23,-1-24,24 24,-47-23,24 23,0 0,-1-24,1 24,-1 0,1 0,-1 0,-23 24,0-1,0 1,0 23,0-23,0 23,0 0,0 23,0-23,0 24,0-1,0 1,0-1,0 1,0 0,0-1,0 1,0-1,-23 1,23-24,-24 23,24-23,0 24,-23-24,-1 24,24-24,-23-24,23 24,-24 0,0-47,24 24,-47 23,24-47,-1 23,1-23,-24 0,23 0,1 0,-24 0,23 0,-23 0,0 0,0 0,0 0,0-23</inkml:trace>
  <inkml:trace contextRef="#ctx0" brushRef="#br0" timeOffset="20351.0566">29328 6585,'-24'0,"1"0,-1 0,1 0,-1 0,-23 0,23 0,1 23,-1-23,1 0,-1 0,1 0,23 24,0-1,0 1,0-1,0 1,0-1,0 1,0 23,0 0,0 0,-24 0,24 0,0 0,0 0,0 24,0-24,0 23,0 1,0 0,0-1,0 1,0-1,0 1,0-1,0 1,0-1,-23 1,23 0,0-1,0-23,0 0,0-23,0 23,0-24,23 1,1-24,23-24,0 24,-24-23,24-1,1-23,-1 24</inkml:trace>
  <inkml:trace contextRef="#ctx0" brushRef="#br0" timeOffset="20852.3932">29539 6914,'0'0,"0"-23,-23 23,23 23,0 1,0-1,0 1,0 23,0-24,0 1,0 23,0 0,0-24,0 1</inkml:trace>
  <inkml:trace contextRef="#ctx0" brushRef="#br0" timeOffset="21084.1748">29281 7384,'0'0,"23"0,1 0,-1 0,24 0,-23 0,-1 0,1 0,23 0,0 0,-24 0,1 0,23 0,-24 0</inkml:trace>
  <inkml:trace contextRef="#ctx0" brushRef="#br0" timeOffset="21523.0501">29304 7667,'24'-24,"-1"24,-23-23,47 23,-23-24,-1 24,1 0,-1 0,1 0,-24 24,23-24,1 23,-24 1,0-1,0 1,0-1,0 1,-24-1,1 1,23-1,0 1,-24-24,1 23,23 1,23-24,1 0,-1 0,1 0,23-24,-24 24,24-23,0 23,0-24,0 24,-23-23</inkml:trace>
  <inkml:trace contextRef="#ctx0" brushRef="#br0" timeOffset="22656.9717">30245 6938,'-24'0,"24"23,-23-23,-1 24,1-1,-1-23,-46 24,46-1,1-23,-1 24,1-24,23 23,0 1,0-1,23 1,1-24,-1 23,1-23,-1 24,1-24,-1 23,24 1,-23-1,-1-23,1 24,23-1,-24 1,1-1,-1-23,1 0,-1 24</inkml:trace>
  <inkml:trace contextRef="#ctx0" brushRef="#br0" timeOffset="23073.7463">30668 6985,'-23'0,"-1"23,-23 1,0-1,24 1,-25 23,25-24,-1 1,24-1,0 1,0-1,0 1,24-24,-1 23,1-23,0 0,-1 0,1 0,-1 0,1-23,-1 23,1-24,-1 1,-23-1,24 24,-1-23,-23-1,24 1,-24-1,0 1,-24 23,24-24</inkml:trace>
  <inkml:trace contextRef="#ctx0" brushRef="#br0" timeOffset="23490.4703">30950 7032,'0'0,"24"0,-48 0,1 23,-1-23,24 24,-23-1,-1 1,24-1,0 1,-23-1,23 1,0-1,23 1,-23-1,24-23,-1 0,1 0,-1 0,1 0,23-23,-24-1,1 1,23-1,-47 1,0-1,0 1,0-1,0 1</inkml:trace>
  <inkml:trace contextRef="#ctx0" brushRef="#br0" timeOffset="23891.5784">31280 6891,'0'0,"0"-24,0 1,0 46,0 1,0-1,-24 24,24-23,0-1,-23 1,23 23,0 0,0-24,0 24,0-23,0-1,0 1,23-1,-23 1,0-1,24-23,-24 24</inkml:trace>
  <inkml:trace contextRef="#ctx0" brushRef="#br0" timeOffset="24909.8167">31515 7126,'23'0,"1"0,23 0,-24 0,1 0,-1 0,24 0,1 0,-25 0,1 0,-1 0</inkml:trace>
  <inkml:trace contextRef="#ctx0" brushRef="#br0" timeOffset="25172.7978">31750 7032,'-24'0,"24"23,0 1,0-1,0 1,-23-1,23 1,0-1,0 24,23-23,-23-1,0 1,24-1,0 1</inkml:trace>
  <inkml:trace contextRef="#ctx0" brushRef="#br0" timeOffset="25834.2953">32573 6985,'0'0,"-23"0,-1 0,24 23,-47 1,24-24,-24 23,47 1,-48-1,25 1,-1-24,1 23,-1 1,1-1,-1 1,24-1,24 1,-1-1,1-23,23 0,0 24,-23-24,23 0,0 0,-24 23,1-23,-1 24,1-24</inkml:trace>
  <inkml:trace contextRef="#ctx0" brushRef="#br0" timeOffset="27770.3338">32855 6985,'24'0,"-1"0,-23 23,0 1,0-1,0 1,0-1,0 1,0-1,0 1,0-1,0 1,0 23,0-24,0 1,0-1,-23-23,23 24</inkml:trace>
  <inkml:trace contextRef="#ctx0" brushRef="#br0" timeOffset="28086.7636">33044 7032,'0'0,"23"0,-23 23,0 1,0-1,0 1,0-1,0 1,0-1,0 1,0-1,0 1,0-1,0 1</inkml:trace>
  <inkml:trace contextRef="#ctx0" brushRef="#br0" timeOffset="28788.6334">33349 6797,'24'-24,"-1"24,-23-24,24 24,-24 24,0 0,0-1,0 1,0-1,0 24,23 0,-23-23,0 23,0 0,0 0,0-24,0 24,0-23,0 23,0-24,0 24,0-23,-23-1,23 1,-24 23,24-23,0 23,-23-24,23 1,-24-24,24 23</inkml:trace>
  <inkml:trace contextRef="#ctx0" brushRef="#br0" timeOffset="29706.7311">33514 6655,'0'-23,"23"23,1 0,-1 0,1 0,-1 0,25 0,-25 0,1 0,-1 0,1 0,-1 0,1 0,-1-24,-23 48,0-1,0 1,0-1,0 1,0-1,0 1,-23 23,23-23,-24-1,24 24,0-23,0 23,0-24,-23 24,-1-23,24 23,0 0,-23-24,23 24,-24 0,24-23,0 23,0 0,0-23,0 23,0-24,0 24,0-23,0-1,0 1,-23-1,23 1,0-1,0 1,0-1,0 1,23-24,1 0,-24 23,-24-23,1 0,-1 0,0 0,1 0,-1 0,-23 0,24 0,-24 0,-24 0,24 24,0-24,-23 0,-24 0</inkml:trace>
  <inkml:trace contextRef="#ctx0" brushRef="#br0" timeOffset="32529.825">22390 9454,'0'24,"23"-24,1 0,-1 0,1 0,-1 0,1 0,-1 0</inkml:trace>
  <inkml:trace contextRef="#ctx0" brushRef="#br0" timeOffset="32730.3598">22366 9713,'0'0,"24"0,23 0,-24 0,1 0,23 0,-24-24,24 24,-23 0</inkml:trace>
  <inkml:trace contextRef="#ctx0" brushRef="#br0" timeOffset="33247.3285">23048 9195,'0'0,"0"24,0-1,0 1,0-1,0 1,0 0,0-1,0 1,0 23,0-24,24 1,-24-1,0 1,23-1,-23 1</inkml:trace>
  <inkml:trace contextRef="#ctx0" brushRef="#br0" timeOffset="33470.0223">22860 9689,'0'0,"24"0,-1 0,1 0,23 0,-24 0,24 0,0 0,-23 0,23 0,0 0,0-23,-24 23,24-24</inkml:trace>
  <inkml:trace contextRef="#ctx0" brushRef="#br0" timeOffset="34102.7906">22954 9877,'0'0,"0"24,0-1,0 1,24 0,-24-1,23-23,-23 24,24-24,-1 0,1 0,-1 0,1-24,23 24,-47-23,23-1,1 24,-24-24,0 1,0 46,0 1,0 0,0-1,0 1,0-1,0 1,0 23,0 0,0-24,0 1,0-1,0 1,0-1,23-23,1 24,-1-24</inkml:trace>
  <inkml:trace contextRef="#ctx0" brushRef="#br0" timeOffset="34857.5343">23871 9148,'0'-23,"-23"23,-1 0,1 0,-1 0,1 0,-1 0,1 0,-1 0,24 23,0 1,0-1,0 24,24 0,-24 1,0-1,0 0,23 0,-23 23,0-23,0 24,0-1,0-23,0 24,0-1,0-22,0 22,-23 1,23-24,0 23,0-23,0 0,23 0,-23 0,24-23,-1 23,1-24,-1 1,1-1,-1-23,24 0,-23 0,23 0,23 0,-23 0,1-23,22 23,-23-24,0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0:20:13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8062 1323 84,'0'0'88,"0"0"-60,0 0 11,0 0-14,0 0-14,0 0-1,0 0 7,0 0 4,0 0-7,0 8 1,0 7 43,0 8-27,0 4-10,0 3-3,0 6 7,0 5-2,0 2-3,0 2 4,0-1-14,0-5 1,0-4-7,0-6-4,0-5 0,0-1 0,0-2-1,0-2-1,0-6-4,0-5-67,3-5-74,6-3-20,-1 0-28</inkml:trace>
  <inkml:trace contextRef="#ctx0" brushRef="#br0" timeOffset="401.1008">8062 1318 48,'0'0'77,"0"0"-42,0 0 13,0 0-12,0 0-13,0 0 11,78-53 23,-53 45 0,0 2-23,-1 1-16,-3 3-10,0 0-5,1 2-3,-5 0 1,4 0-1,-8 0-6,-1 0-24,0 0-15,-6 0-34,-2 6-16,-4 8-23,0 2 12</inkml:trace>
  <inkml:trace contextRef="#ctx0" brushRef="#br0" timeOffset="701.8945">8050 1630 41,'0'0'79,"0"0"-12,0 0-25,0 0-5,94 0-24,-67 0-11,-3 0 2,-2 0-3,-4 0 1,0 0-2,-4 7-38,2 0-32,-4 4-13</inkml:trace>
  <inkml:trace contextRef="#ctx0" brushRef="#br0" timeOffset="1018.3201">8108 1880 17,'0'0'21,"0"0"2,0 0 77,0 0-9,90 17-48,-63-17 12,-2 0-26,0 0-26,-7 0 2,-1 0-4,-7 0-2,-2 0-1,-3 1-31,-3 4-21,-2 3-34,0 0-15,0 2 31</inkml:trace>
  <inkml:trace contextRef="#ctx0" brushRef="#br0" timeOffset="1973.8369">8581 1351 181,'0'0'48,"0"0"8,0 0 8,0 0-41,0 0-23,0 0-21,0 0 21,0 59 0,0-22 27,0 2-2,0-4-4,0-2 4,0-3-21,0-2-2,0 0 3,0-6-2,0-1-1,0-4-2,0 4-3,0-1 0,0-1-20,0-2-44,0-10-124</inkml:trace>
  <inkml:trace contextRef="#ctx0" brushRef="#br0" timeOffset="2490.7594">8566 1323 80,'0'0'37,"0"0"19,0 0 29,0 0-38,0 0-47,0 0-5,15 11-14,-6 16 19,3 6 26,3 1-8,-1 2-3,3-1 3,-3 0-2,4-2-7,-2-3-2,-1-4 3,2-3 3,-1-2-3,-4-3 7,4-3 6,-4-5-17,-2 0 10,-2-6-3,-5-1-4,0-3 10,3 0-7,0 0 6,3-10 6,-2-6-11,-1-3 1,-3-1 3,-3-4-6,0 0-3,0-4-5,0-1 1,0-1-4,-4 1 1,-1 4-7,-1 2 6,0 4-8,1 3-7,0 4 4,2 3-27,0 0-4,0 3-57,3 2-6,0 2-77</inkml:trace>
  <inkml:trace contextRef="#ctx0" brushRef="#br0" timeOffset="3061.157">9020 1308 105,'0'0'80,"0"0"1,0 0 5,0 0-15,0 0-49,0 0-19,-2-13 1,4 9-2,10-1 6,12-3 3,1 3-4,5 0-1,1 2-4,2 1-2,-5 1 1,1 1-1,-4 0 0,-2 0 0,0 0 0,-2 0-17,-4 0-33,-1 0-40,-5 3-9,-7 1-22</inkml:trace>
  <inkml:trace contextRef="#ctx0" brushRef="#br0" timeOffset="3408.8587">9172 1333 41,'0'0'78,"0"0"-67,0 0-11,0 0 1,0 0-1,0 0 23,0 78 9,3-53 23,0 3-17,3-1-13,-1 1-12,0-2-4,0-1-7,-1-1 0,2-1-2,-4 0 6,1-1-6,0-3 1,0-3 2,0-1-3,1 0 0,-2-3-10,-2-5-77,1-2 3,1-5-15</inkml:trace>
  <inkml:trace contextRef="#ctx0" brushRef="#br0" timeOffset="4195.3528">9639 1307 179,'0'0'82,"0"0"-82,0 0 0,0 0 0,0 0 24,0 0 27,-30 108-15,21-76 18,-1-2-32,2 2-5,2-4-13,-1-2 2,-2-2-5,3-3-1,0-1 0,3-2 0,0-2-4,3 1-14,0-2-21,0-5-10,0-1-31,0-5-40,0-4-46</inkml:trace>
  <inkml:trace contextRef="#ctx0" brushRef="#br0" timeOffset="4580.8077">9628 1221 87,'0'0'17,"0"0"26,0 0 21,0 0 8,0 0-13,0 0-33,22-33-26,-11 33-6,4 15 6,6 6 7,0 3 18,-1 5 10,-1-1-19,-4 3 2,3-3 0,-5-2-5,2-2-4,-1 1-4,0 0-2,-2-4-2,-4 0 0,4-6 2,-6-3-1,-2 1-1,1-4-1,-2 2-1,-2-2 1,1-1-53,-2-1-27,0 0-22,0 0-51</inkml:trace>
  <inkml:trace contextRef="#ctx0" brushRef="#br0" timeOffset="4865.8742">9625 1533 128,'0'0'32,"0"0"-26,0 0 31,0 0-7,0 0-20,0 0 3,68-41 5,-52 38-4,2 0-1,3 0-9,-3 3-2,0 0-2,-5 0-12,0 0-40,-2 0-41,-3 2-57</inkml:trace>
  <inkml:trace contextRef="#ctx0" brushRef="#br0" timeOffset="5668.0833">10097 1313 166,'0'0'92,"0"0"-1,0 0-12,0 0-79,0 0-1,0 0-16,8 44 17,-7-14 32,1 0 1,-1-3-12,-1 0-3,0-2-8,0-2 0,0-3-10,0-2 4,0-2-4,0 1-3,2-3-10,-2-3-24,1-1-57,1-7-39,-1-3-77</inkml:trace>
  <inkml:trace contextRef="#ctx0" brushRef="#br0" timeOffset="6153.8153">10127 1286 87,'0'0'47,"0"0"14,0 0 30,0 0-17,0 0-57,0 0-17,4-17-8,5 26-4,5 12 12,1 6 5,2 4 4,0 0-6,1-1 1,-3 1 1,6-5 0,-4 2-2,2-1-2,0-2-1,-1-2 3,0-5-1,-2-5 2,-4-3-4,-1-4-1,-5-2 1,-1-4 3,-3 0-2,-1 0 4,1 0 48,-1-10 41,2-10-74,0-6-11,-1-2 6,-2-4-7,0 2-3,0-3 5,0 3 2,-3 0-12,-2 1 0,4 5-1,-1 5-1,1 3-19,-1 5-7,2 4-10,0 3-55,0 1 33,0 3-40,0 0-101</inkml:trace>
  <inkml:trace contextRef="#ctx0" brushRef="#br0" timeOffset="7419.592">10962 1168 95,'0'0'72,"0"0"-16,0 0 0,0 0-3,0 0-30,0 0 7,-37-42-26,19 38 30,-4 3 19,1-1-37,-6 2-16,-3 0-6,-1 9 6,1 6 0,0 3 2,2 5-5,1 5 1,0 5 2,2 6-3,8 3 1,3 3 2,5-4 0,7 0-2,2-6-1,0-6 2,3 0-3,12-6 1,1-2 4,5-2-1,1-3 0,1-4 6,2-2 0,2-1 2,0-4-5,-2-4 2,2-1 0,-4-1 2,1-11 2,-5 0-2,-4-2-5,-2 3 5,-8 0-4,-2-3 3,-3 0-6,0-1-6,-3-3-7,-12 0-26,4 2-2,1-1 16,0 3 0,4 4 10,1 2-1,2 3 14,3 2-1,0 0 3,0-1 4,0 1-1,0 0 0,9-2-3,9-2 0,-2 3 0,7 1 3,-1 3-2,-1 0 4,1 0 0,-1 1 5,-3 10-7,0 4-3,0 0 3,-5 1-3,-2 1-1,-2 1 1,-5-1 0,-1 0 3,-1-3-3,-1 1 0,2-1 0,-1-2 4,1-3-4,1-3-6,2-1-38,1-5-47,4 0-45,5 0 12</inkml:trace>
  <inkml:trace contextRef="#ctx0" brushRef="#br0" timeOffset="7851.8969">11340 1168 220,'0'0'80,"0"0"-10,0 0 23,0 0-9,0 0-52,0 0-32,-3-10-6,1 22-18,1 14 24,-1 8 0,-1 7 9,3-2-4,-1 0 1,1-4-2,0-5 5,0-6-6,0-3-1,0-5-2,7 0 1,1-3-1,2-2 1,1-4-1,4-2 1,4-2 2,3-2 3,-2 1-6,2-2-19,-4 0 18,-4 0-25,-1 0-16,-4 1-28,-3 4-40,0 1-67</inkml:trace>
  <inkml:trace contextRef="#ctx0" brushRef="#br0" timeOffset="8506.6915">11770 1215 224,'0'0'69,"0"0"8,0 0-11,0 0 1,0 0-39,0 0-28,-11-9-4,8 26-17,0 8 21,0 10 21,-3 0-4,3-2-13,2-2 2,-1-2 1,2-5-3,0-3-4,0-3 0,0-3-2,0-1 2,0-4-3,6-1-25,1-3-26,1-3-54,1-3-6,0 0-72</inkml:trace>
  <inkml:trace contextRef="#ctx0" brushRef="#br0" timeOffset="8791.8865">11781 1176 166,'0'0'85,"0"0"-61,0 0 13,0 0 8,0 0-42,0 0-1,42-75-2,-21 63 2,-3 1 2,1 4-4,-4 2 1,0 4-2,-1-1 1,0 2 0,-1 0-2,-1 0-27,1 8-27,-4 4-47,-6 0-26</inkml:trace>
  <inkml:trace contextRef="#ctx0" brushRef="#br0" timeOffset="9061.4439">11801 1357 28,'0'0'61,"0"0"-7,0 0-6,0 0-23,94-9-9,-72 7-15,-3 2-1,0 0 0,-5 0-1,-5 0-56,-3 9-45,-6 3 29</inkml:trace>
  <inkml:trace contextRef="#ctx0" brushRef="#br0" timeOffset="9293.2587">11823 1620 95,'0'0'15,"0"0"1,0 0 74,0 0-33,0 0-36,96-16 0,-71 6 1,0 3-14,-5 1-6,1 1-2,-4 1 0,0 2-28,-1-1-23,-4 2-73</inkml:trace>
  <inkml:trace contextRef="#ctx0" brushRef="#br0" timeOffset="10079.7441">12477 1155 10,'0'0'196,"0"0"-142,0 0-6,0 0 1,0 0-49,0 0-5,-18 42 5,10-13 8,4 1 6,-1-2 2,4 3 7,-1-5-19,2 0-2,0-2 1,0-1-2,0-2 2,0 0-1,0-2-2,0-2-1,2 1-39,1-4-35,3-2-48,0-6 33</inkml:trace>
  <inkml:trace contextRef="#ctx0" brushRef="#br0" timeOffset="10765.605">12499 1170 117,'0'0'40,"0"0"45,0 0 10,0 0-43,0 0-34,0 0 10,27-69-3,-21 64 1,0-1-13,0 2-6,7 4-6,-1 0-1,3 0-4,0 9 4,1 10-2,-2 6 2,-5 1 2,-2-2 3,-2 1 1,-2-4-4,0-3 2,0-2-2,1-1 1,-1-2-3,0-3 4,-1-4-2,-1-1-2,-1-4 0,0-1-3,3 0-7,-3 0 10,4-1 0,1-16 8,1-7-6,3-5-3,0-1 1,0 0-3,0 0-1,-3 1 4,6 7 0,-3 1 0,-2 4 0,2 5 0,-3 3 0,2 5-1,-2 2-2,2 2-1,3 0-3,-1 3 3,4 15-4,-5 5 1,-2 5 2,-1 0 5,0-2 2,-3-1 7,-2-3 1,2-2-5,-1-2-3,-2 0 4,3-2-5,-1 1 1,-2-1-2,1 1-9,1-3-65,-1-3-29,1-2-34</inkml:trace>
  <inkml:trace contextRef="#ctx0" brushRef="#br0" timeOffset="11166.6972">13143 1121 232,'0'0'86,"0"0"-30,0 0 11,0 0-67,0 0-27,0 0 27,0 43 6,0-18 14,0 3 12,0 0-12,0 1-5,0-1-8,0 0 0,0-6-6,0-1 1,0 3-2,0 2 1,0-3-2,0-2-3,0-10 3,0-1-36,0-3-28,0-4 8,0-3-66,5 0-94</inkml:trace>
  <inkml:trace contextRef="#ctx0" brushRef="#br0" timeOffset="11514.3092">13148 1117 203,'0'0'57,"0"0"10,0 0-12,0 0 15,0 0-62,5-88-5,4 74 8,1 1 2,2 0-1,3 3-6,0 1-4,1 1-1,2 2-1,1 2-1,-2 2 1,2 2 0,-4 0-2,0 0-3,-3 0-16,1 2-8,-2 7-17,-5 4-5,1 4-22,-7 4-12,0 3-10,-7 0-5</inkml:trace>
  <inkml:trace contextRef="#ctx0" brushRef="#br0" timeOffset="11768.2342">13190 1263 36,'0'0'61,"0"0"-11,0 0 41,0 0-6,0 0-38,0 0-13,91-12-15,-69 9-13,-3 1-5,-2 2 1,-2 0-2,-3 0-31,-3 0-34,0 7-26,-9 6-24,0 2-15</inkml:trace>
  <inkml:trace contextRef="#ctx0" brushRef="#br0" timeOffset="12031.2122">13190 1528 6,'0'0'4,"0"0"48,0 0 10,0 0 0,0 0 2,0 0-22,63 3-23,-43-3 7,3-1-13,-1-5-4,2-1-6,-2 3-1,-1 0 2,-3 1-4,-2 1-2,-2 1-24,2-1-39,-5 2-81</inkml:trace>
  <inkml:trace contextRef="#ctx0" brushRef="#br0" timeOffset="12770.8604">13621 1069 141,'0'0'121,"0"0"-50,0 0 9,0 0-56,0 0-24,0 0-23,0 56 23,0-21 22,0 1 8,-1-5 12,-2-1-19,1-1-13,2 0-9,0-4 1,0-1-2,0-4-4,0-2-33,0-5-14,2-4-9,2-4-5,2-3-59,1-2-40</inkml:trace>
  <inkml:trace contextRef="#ctx0" brushRef="#br0" timeOffset="13287.8841">13633 1057 201,'0'0'23,"0"0"68,0 0-10,0 0-3,0 0-44,0 0-34,0-18-1,0 21-15,4 15-1,8 6 17,6 3 5,0 2-1,2-2-4,-3-1 2,0-2 12,-1-2-13,-2 1 5,0 1 6,0 0-9,-2-1-2,1-2 3,-1-4-2,0-4 2,-4-4-2,-2-3-2,-2-2 1,-2-4 0,-2 0-1,0 0 4,0 0 4,0 0 16,1 0 33,1-13-6,-1-6-47,1-6 2,-1-3-2,-1-4-1,3-6-3,-2 1 0,-1-4 0,2 0-1,-2 7 1,0 2 0,0 6-1,0 9-10,0 3 1,0 8-9,0 3-1,0 1-36,0 2-75,0 0-63</inkml:trace>
  <inkml:trace contextRef="#ctx0" brushRef="#br0" timeOffset="13673.3054">14079 987 160,'0'0'114,"0"0"-69,0 0 19,0 0-20,0 0-42,0 0-1,24-30 2,-6 22-3,0 0 1,4 2-1,0 0 2,1 0 1,2 1-2,-1 3-1,-2-1 1,-5 1-1,1 1-4,-6 1-17,-3 0-29,-2 0-40,-6 0-45</inkml:trace>
  <inkml:trace contextRef="#ctx0" brushRef="#br0" timeOffset="13974.1005">14175 1010 112,'0'0'29,"0"0"-20,0 0 13,0 0 4,0 0 23,-2 81-2,2-56 8,0-1-14,0-1-15,0-4-6,0 1-16,0-1 3,0-1-6,0-1-1,0 1 1,0-1 3,0 0-2,0 1-1,0 0 2,0 0-3,0 1-32,0-1-12,0-6-203,0-6 140</inkml:trace>
  <inkml:trace contextRef="#ctx0" brushRef="#br0" timeOffset="15239.4809">16097 931 224,'0'0'75,"0"0"-75,0 0-22,0 0 22,0 0 17,0 102-5,-3-70 19,-1-2-5,0-2 6,1-2-1,0-4-22,0 1-3,1-3-1,1-1 3,-1-1-6,1 2 2,-1 0-2,1-1-1,-1-1-1,1-3-4,1-4-3,0-3-47,0-1-5,0-4-39,0-3-98</inkml:trace>
  <inkml:trace contextRef="#ctx0" brushRef="#br0" timeOffset="15709.5993">16119 843 197,'0'0'23,"0"0"-17,0 0 43,0 0-11,83-52-25,-59 42 3,-3 2 10,-3 1 13,1 3-22,-5 1-5,0 2-9,-3 1 0,0 0-3,-1 0-3,-1 4-41,-2 8-36,-4 3-5,-3 3-46</inkml:trace>
  <inkml:trace contextRef="#ctx0" brushRef="#br0" timeOffset="15972.6231">16154 1117 105,'0'0'4,"0"0"0,0 0 58,0 0-37,93-12-8,-74 8 16,0-1-21,-2 4-7,-1-1-3,0 2-2,-3 0-36,-3 0-71,-4 0-19</inkml:trace>
  <inkml:trace contextRef="#ctx0" brushRef="#br0" timeOffset="16427.0035">16597 853 182,'0'0'92,"0"0"-47,0 0 60,0 0-61,0 0-37,0 0-4,39-37 2,-24 33-1,-1 1 1,2 0-4,-3 1-1,2 2-1,-3 0 1,-1 0-20,-3 0-38,2 0 0,-3 0-50,-1 0-58</inkml:trace>
  <inkml:trace contextRef="#ctx0" brushRef="#br0" timeOffset="16680.9194">16672 876 18,'0'0'94,"0"0"-27,0 0-35,-12 98-6,9-67 24,3-3-20,0-2-14,0-2-15,0-3 4,0-2-1,0 0-3,0 2 2,0-2-3,0 2-8,0-3-38,0-1-3,0-7-159</inkml:trace>
  <inkml:trace contextRef="#ctx0" brushRef="#br0" timeOffset="16959.455">16613 1280 223,'0'0'28,"0"0"17,0 0 8,0 0-49,0 0 0,0 0 8,22 0 23,-3 0 6,1-2-21,3-2-7,0 1-9,-1 0-1,-4 1-2,1 2-1,-3 0-28,-3 0-22,-1 0-28,-2 0-66,-1 0-35</inkml:trace>
  <inkml:trace contextRef="#ctx0" brushRef="#br0" timeOffset="17445.1849">17115 872 144,'0'0'199,"0"0"-110,0 0-1,0 0-11,0 0-67,0 0-10,0-6-13,0 26-11,0 8 24,0 8 2,0 1 3,0-1-2,0-5-1,-2-2 2,1-4-4,1-2 0,-2-1 1,1-2-1,-2 0 0,2-2-7,1-3-18,0-2-15,0-2-59,0-4 36,0-1-36,0-1-83</inkml:trace>
  <inkml:trace contextRef="#ctx0" brushRef="#br0" timeOffset="17899.5674">16939 802 220,'0'0'49,"0"0"-18,0 0 5,0 0-3,0 0-19,41-78-10,-27 74-2,1 3 0,9 1-1,4 0 1,4 8 11,4 10-11,-2 8 9,0 3-3,-1 1 4,-3 4-4,-6-1-2,-3 1 6,-8-1 4,-4-2-9,-5 0-4,-2-5 3,-2 0-1,0-2-3,0-3-2,-6 2 3,-9-2 9,-2-2-11,0 1 0,-2-3 1,-1-2-2,-1-3-43,0-3 14,0-3-45,0 0-8,1-1-10,-2 2-18,-3 1 16</inkml:trace>
  <inkml:trace contextRef="#ctx0" brushRef="#br0" timeOffset="18632.7311">17558 818 306,'0'0'19,"0"0"-18,0 0-1,0 0 52,0 86-3,0-50-24,0 0 5,0-2-6,0 0-11,-1-3-8,-2-1-3,1-3 0,1-2-1,1-4-1,0-2-13,0-2-16,0-4-36,0-1-48,0-1-24</inkml:trace>
  <inkml:trace contextRef="#ctx0" brushRef="#br0" timeOffset="18949.1517">17630 812 92,'0'0'49,"0"0"24,0 0 37,0 0-40,0 0-34,0 0-12,83-77 16,-63 68-25,-1 3-4,2 3-10,-3 0 0,-2 3-1,-1 0-1,-3 0 0,3 0 0,-4 6-30,-2 6-50,-3 3-49,-6 1-17</inkml:trace>
  <inkml:trace contextRef="#ctx0" brushRef="#br0" timeOffset="19187.3524">17667 1030 126,'0'0'41,"0"0"6,0 0 19,0 0-45,0 0-15,0 0 4,67-22-9,-52 17-1,2 5 1,-5 0-2,-2 0-29,-4 3-28,-3 11-35,-3 2-18</inkml:trace>
  <inkml:trace contextRef="#ctx0" brushRef="#br0" timeOffset="19434.7685">17618 1274 16,'0'0'0,"0"0"82,0 0 23,0 0-28,0 0 0,0 0-20,102-5-31,-74-2-14,-1 0-3,-4 0-5,-2 4-4,-4 0-2,-4 2-47,-2 1-28,-2 0-44,-2-2-86</inkml:trace>
  <inkml:trace contextRef="#ctx0" brushRef="#br0" timeOffset="20490.9979">18018 822 122,'0'0'62,"0"0"53,0 0-17,0 0-33,0 0-2,0 0-6,1-4-19,-1 4-13,0 0-14,0 0-11,0 0-13,0 12-6,0 11 13,0 10 6,0 4 4,0 4-1,0 0 1,0-4-1,0-2-3,0-4 0,0-4 4,0 1 1,0-6-4,0-2 0,0-5-1,0-3 0,0-3-1,0-4 0,3 2 1,5-3 1,2 1-1,4-2 0,5-2 0,2-1 2,0 0-1,1 0 3,0 0-3,0-6-1,1-1-4,1-1-11,-2 2-16,0 0-51,-3 0-40,-4 3-94</inkml:trace>
  <inkml:trace contextRef="#ctx0" brushRef="#br0" timeOffset="20939.0066">18458 807 151,'0'0'153,"0"0"-81,0 0 15,0 0-31,0 0-29,0 0-15,0-7-4,12 4-7,9-3 4,6 1-1,-1 2-1,-2 0-1,-2 2-4,-5-1 2,-1 2-12,-4 0-29,-1 0-46,-2 0-54,-6 0-54</inkml:trace>
  <inkml:trace contextRef="#ctx0" brushRef="#br0" timeOffset="21170.7907">18580 789 20,'0'0'4,"0"0"52,0 0 38,0 0-62,-15 101 19,12-71-12,2 2-8,-1 0-7,1-3-20,-1-1-1,0-4 1,0-3-2,2 0 0,-1-3-2,1-1-2,-2-2-39,-1 1-72,1-3-43</inkml:trace>
  <inkml:trace contextRef="#ctx0" brushRef="#br0" timeOffset="21409.1234">18482 1244 139,'0'0'39,"0"0"24,0 0 2,0 0-65,0 0 0,0 0 3,25 4 11,-6-4 5,1 0 1,4 0-12,-2 0-2,-4-2-5,3 1-1,-3 0-6,0-1-50,1 1-53,-4 1-87</inkml:trace>
  <inkml:trace contextRef="#ctx0" brushRef="#br0" timeOffset="22442.666">19061 770 67,'0'0'42,"0"0"22,0 0-34,0 0 2,0 0 0,0 0-13,7 0 14,9 0 67,6 0-12,1 0-54,4 0-7,4 0-22,1-4-2,-2 1-5,-4 2 2,-3 0-53,-8 1-18,-5 0-22,-1 0-28,-6 0-47</inkml:trace>
  <inkml:trace contextRef="#ctx0" brushRef="#br0" timeOffset="22796.818">19165 806 98,'0'0'0,"0"0"0,0 0 55,0 0 2,0 0-3,5 78 22,-3-55-40,0 1 15,-1 1-26,-1 1-5,0-2-6,0-1-9,0-2-3,0-2 3,0-1-4,0-1-1,0 0 1,0-1-1,0-3 0,0 2-6,0-2-5,0-2-64,0 0 6,0-4-78</inkml:trace>
  <inkml:trace contextRef="#ctx0" brushRef="#br0" timeOffset="23376.317">19859 700 98,'0'0'86,"0"0"-38,0 0 56,0 0-8,0 0-74,0 0-22,6 2-34,-9 22 33,-9 8 2,-5 4 9,-3 2 18,0 1-13,-2 1 7,-2-1-18,2-1-3,2-2 2,1-5 5,1 0-8,0-3 0,0-2-5,3-2 0,1-6-5,3-3-28,2-3 5,4-6-50,4-1-87,1-4 3</inkml:trace>
  <inkml:trace contextRef="#ctx0" brushRef="#br0" timeOffset="23815.1801">19499 724 113,'0'0'78,"0"0"-62,0 0-16,0 0 3,0 0-2,0 0 27,13 65 20,-6-43-18,0-1-11,-2-2-16,-1 1 2,1-2-2,-3 0-3,0-2 0,-1-1-43,-1-1-75,2-7-68</inkml:trace>
  <inkml:trace contextRef="#ctx0" brushRef="#br0" timeOffset="25504.1024">19632 934 0,'0'0'43,"0"0"-5,0 0 4,0 0-3,0 0-10,0 0-12,0 0 0,-1 0-4,1 0-6,0 0-1,0 0-2,0 0-2,0 0-2,0 0-1,0 0 0,0 0 1,0 0-4,0 0 4,-2 0-1,2 0 1,0 0-2,0 1-2,0 2-1,0 3-2,0 2 6,0-1-7,3 2 8,10 2 12,3-2 2,3-2-12,0-2 2,-2 0 4,-3-4-8,-5 2-33,-3 0 17,-1-2-50,-3 2-79</inkml:trace>
  <inkml:trace contextRef="#ctx0" brushRef="#br0" timeOffset="26384.472">19668 904 22,'0'0'63,"0"0"-3,0 0-13,0 0-17,0 0-14,0 0-13,-3 0-3,3 0-11,0 0-5,0 6 9,6 1 7,4 2 1,1-1-1,2 1-44,-4 0-46</inkml:trace>
  <inkml:trace contextRef="#ctx0" brushRef="#br0" timeOffset="29862.0948">8226 2165 5,'0'0'38,"0"0"-3,0 0 4,0 0 17,0 0-12,0 0-23,27-1 8,-19 1-4,-4 0-8,3 0-3,1 0-11,1 0 7,0 0 1,4 0-1,2 0-5,3 0 1,1 0 13,4 0-5,4 0-9,1 0 22,2-2-12,0 1-8,-2-1 3,5-1 3,-3 1-2,-5 1 0,5-4-6,-2 3 1,0-3-1,1 0 5,-5 1-2,4 1-1,-4 0-4,3 0 1,0 0 0,-1 0 0,0 0-1,1 0-3,1-2 4,-1 3 0,-2-3-3,1 0-1,-1 2 2,-2 0-2,-1 2 2,3-2-2,5 1 0,10-1 0,8 0 1,6-3-1,6 0 0,2-2-1,5 1 2,2-1-2,-2 1 2,2 0-2,-5-1 1,-1 0 0,-4 3 0,-2-2 0,-5 3 1,-1 0-1,-2-1 0,-3 2 0,-1 0 0,-3 0 1,1 1-1,-3 1 0,5-1 0,3 1 0,5 0 0,6-3 0,2 3-1,-2-3 1,3 2-1,-3 0 1,0 1-2,-1-2 4,6 1-4,3 1 2,0-1-2,0 2 2,1-1 1,2-2-1,3-1 0,0 2-1,1-1 0,1-2 1,1 2 0,5 0 2,1 0-2,0-1 0,0-2-1,1-1 2,4 1-1,0-1 0,1 1 0,-5 1-2,-4 0 2,-7 0 0,-5 2 0,-3-2 0,-3 2 0,-1 2-1,1-2 0,3 2-4,3-1 0,5-1 4,0 0-2,-5-2 1,0 2 1,4 1-3,-2-1 4,1 1 1,-4 0-1,1-1 0,-2 2-1,-2-2 1,1 1 0,2-1 0,-2 2 0,0 0 0,-1-1-4,0-1 2,5 1 0,5-1 1,4-1 1,3 1 0,1-3-1,2-1 1,2 2-2,-1-1 2,-4-1 2,-4 4-2,-5-1 0,-4 0 0,-3 1 0,0-1 0,-3 1-2,2-1 2,-2 1 2,6-1-1,6-1-2,5 0-1,2 1-1,1 1 5,-3-2-2,2 2 0,-1 2 1,5-2-2,-1 0 1,1-1 0,2-1 0,2-1 1,-1-1-1,2-1 0,4 0 2,4-1-2,4 0-2,7 0 2,1-1 2,3-1-2,-1 2 0,1 0 1,-3 0 0,-3 0-1,-2-2 2,0 1-2,3-1 0,2 1 0,4-1 0,2 0-4,0 0 2,0 0 2,-3 1 6,-3 0-5,-9 3-1,-6-1 0,-5 4 1,-4 0-1,2-1 0,1 4 0,6-3 1,3 0 0,4 1-1,2-1-1,3 1 0,-1 1 0,-4 0 2,-3 2 0,-2-1-1,-5 1-1,-3 0 1,0 0 1,0 0-1,2 0-1,-1 0 1,-1 0 0,-3 0-2,0 1 2,-4 3 0,1-1 0,-6-1 0,-5 1 0,-6 2 0,-9-2 0,-9 2 0,-11-2 1,-13-2 0,-9 0-2,-10 1-9,-4 1-61,0 2-12,-2 2-64,-15-1 25</inkml:trace>
  <inkml:trace contextRef="#ctx0" brushRef="#br0" timeOffset="44534.5202">6885 3131 81,'0'0'39,"0"0"-4,0 0 30,0 0-24,0 0-22,0 0 7,0 0 5,0 0-21,43-10-1,-25 8 4,0-1-4,7-1 9,4-1-5,2 1-6,6-3-7,1 2 1,3-1-1,-5-1 4,-3 2-4,-8 2 0,-8 0 0,-4 3 3,-4-2-3,-4 2 2,-1 0-2,-1 0 0,-1 0-3,2 0 1,-4 0-2,1 0 1,1 0-3,-1 0 5,2 3-5,-1 3 2,-2 1 1,0 3 1,0 2 4,0 2 10,3 8-8,0 4 1,0 5-1,5 4 1,-3 4 12,0 1-10,-2 4 1,1-2 2,-1-1-2,2-2 7,-2-1-6,0-2 8,4-2-8,-2 4-4,1 3 10,0 4-14,1 0 16,2-2 17,-3-2-31,0-2-1,2-1 6,-1-7 0,-4-5-4,0-8 18,-2-6-21,-1-3 3,0-1 3,0-2-2,0-3-5,0 0 0,0-1 3,0-1-3,-13 1 18,-8 0 16,-9-2-19,-3 0-3,-4 0-5,-5 0-7,-6-4 0,-4-2-19,-3-2-10,2 3-8,3 0-3,1 0-12,10 5-51,3 0-72,6-1 10</inkml:trace>
  <inkml:trace contextRef="#ctx0" brushRef="#br0" timeOffset="45035.8633">7013 3552 75,'0'0'11,"0"0"-3,0 0 10,0 0 52,97-14-13,-61 8-15,1 1-9,-1 0-23,-4 1-1,-4 3-5,-4 1-2,-7 0-2,-6 0-32,-2 3-65,-7 7-47</inkml:trace>
  <inkml:trace contextRef="#ctx0" brushRef="#br0" timeOffset="49347.5447">9015 3560 147,'0'0'50,"0"0"13,0 0-10,0 0-1,0 0-7,0 0 1,0 0 0,-34-38-42,22 33 37,3 0-26,-3 0-14,0 2-2,0 3 6,-4 0-10,-1 0-3,0 0 7,-4 7-8,6 7 9,-1 4-2,5 7 0,2 2-3,3 1 5,4 0-1,2-6-6,0-1 6,0-6-10,6-1 1,7-4 10,1-4-5,3 1 5,2-7 0,2 0 0,5 0 3,0-17 7,1-3-2,-3-4-8,-7 2 4,-6 0 2,-5 3 5,-3 4 10,-3 3 15,0 6-24,0 4 20,0 2-1,0 0-21,0 0-10,0 0-15,0 8-10,0 9 25,0 2 6,0 2-6,0-3 0,2-1-4,4-4-1,9-2-28,1-4-8,5-4-26,9-3 17,1 0-94,-1-3-120</inkml:trace>
  <inkml:trace contextRef="#ctx0" brushRef="#br0" timeOffset="52872.2835">10446 3276 17,'0'0'1,"0"0"-1,0 0 20,0 0 17,0 0-8,0 0-8,0 0 28,21 10 7,-12-10-5,-1 0-2,-1 0-20,0 0-10,4 0-8,1-3 19,1-4 0,3-1-20,-2-2-4,-2-1-1,3-4-3,-3 0 5,1-3-3,-5 0 2,-2 0-1,-3 2 1,-3-1 1,0 0 11,0-1-11,0-1-3,-9-1-4,-2 0-2,-1 2 2,-1 0 0,0 1-2,-4 3-3,1-1 3,-1 4 2,-1 1 0,2 2-5,1 5 4,6 2 2,0 1 6,0 0-7,3 0 0,-1 5-1,-1 20-5,-2 11 6,5 9 0,5 4 1,0 3 0,0 2 15,17-1-5,4-4-5,7-4 2,2-7 2,0-6-4,1 0 0,-3-6-5,1 3 5,-6-3-6,-3-4 4,-1-1-4,-4-3-1,-1-1-38,-4-2-56,2-2-28,-6-6-98</inkml:trace>
  <inkml:trace contextRef="#ctx0" brushRef="#br0" timeOffset="57590.8379">9998 2699 156,'0'0'48,"0"0"-21,0 0 24,0 0-51,0 0-2,0 0 2,0 0 1,16 18 14,-9-7-7,0 3 0,-1-3-5,2 3-1,-1 0-2,2 1 0,-1 1-28,-1 0-50,2 0-99</inkml:trace>
  <inkml:trace contextRef="#ctx0" brushRef="#br0" timeOffset="58286.2052">11019 2708 216,'0'0'65,"0"0"-7,0 0 33,0 0-65,0 0-26,0 0-13,0 3 13,0 10 2,0 0 0,0 2-1,0 1-1,0 1-7,0 0-40,0 2-45,0 1-47</inkml:trace>
  <inkml:trace contextRef="#ctx0" brushRef="#br0" timeOffset="60946.1315">12228 3383 151,'0'0'47,"0"0"-47,0 0 0,0 0 0,0 0 24,0 0-15,34 46 36,-25-41-2,3-2-5,0-2 2,-1-1-16,3 0-6,-2 0 9,3 0-10,-3-9-6,3-3-4,-3-1 1,-3-4 2,-1-3 2,-3-5 10,3-5-6,-4-6-9,2-5-3,1-3-2,1 2-3,-2 0 1,0 3 0,0 3 2,-3 0 2,-2 2-4,1 3 2,-2 4 2,0 4 0,0 5 16,0 3-9,0 6 2,0 3-4,0 3 8,0 3-5,0 0-4,0 0-8,0 0-3,0 7-12,0 16-4,0 17 19,0 9 1,1 8 1,5 4-2,0 5 5,0 6 7,1 2-9,-2-1 6,-2-5-3,0-3 3,0-7-7,2-2 3,-1-3 0,3-3 1,-2-5 1,1-2-6,0-3-1,-2-4 4,1-8-4,1-8 0,-3-10-1,-3-5 1,1-4 0,1-1 0,-1 0 4,1 0 6,2-13 0,1-6-7,-2-9-3,-2 0-1,-1-5-5,0-4-7,0-3 7,-4-1-11,-5 1 7,-2 2-5,-1 2-3,3 7 4,-1 5-17,0 7 27,2 6 3,3 1 1,2 4 1,2 1-1,1 0-3,0-4-5,4-2 4,13-2 1,5-4 0,7-4 3,5-3 0,0 0 0,2-3 2,1 2-1,-4-2 1,-3 4 0,-7 5 1,-3 2-3,-3 6 2,-7 1 0,-2 3-2,-4 3 0,-2 2 2,-2 1-2,0 0 0,0 0 1,0 0-1,0 0 0,0 0-8,0 0-12,-8 15 14,-1 7 1,-4 9 10,5 3-10,2-4 4,3-2-1,3-4 0,0-4 0,0-2-3,0-4 2,0-5-2,6-3-1,0-3 2,2-2 4,4-1 1,0 0 5,2-3-2,2-12-1,0-2-1,-4-3 3,0-1-3,-6 0 4,-3-5-3,-3 0 6,0 4-7,0 1 3,-8 5-4,1 5-1,-1 3 0,4 2-4,-1 3 3,1 3-2,1 0-4,0 0 2,3 0 5,0-1 0,0 1-2,0 0-11,0 0-7,7 6 13,2-1 6,2-1 1,2-1 9,-2-3-7,3 0 7,-3 0-2,6 0-4,3-5 2,3-7 1,2-4-1,-2-1-1,-7 0-3,-6 2 3,-5 2 2,-5-2 2,0 1-2,-3-1-2,-8 3-4,-1 3-2,-4 2 0,-2 2-3,2 0 5,-2 4 0,7-1-2,1 2 2,3 0-2,2 0 2,4 0-5,1 0 2,0 0 2,0 0-10,0 0-4,0 0-5,11 0 4,7 0 16,8 0 6,2 0 4,-1 0-8,0 0 3,-2 2-3,-2 6 2,0 2 2,0 4-6,-4 2 2,-4 4-2,0 2 4,-3 2 6,-5 1 1,1-1-3,-2-2-3,1 0 0,1-2-3,2 0-2,0-5 2,-2-1-2,3-4 1,-2-2-1,4-2-4,-1-2-18,9-1-19,2-3-41,0 0-97</inkml:trace>
  <inkml:trace contextRef="#ctx0" brushRef="#br0" timeOffset="62496.9089">14513 3067 44,'0'0'76,"0"0"-33,0 0 38,0 0-23,0 0-23,0 0-16,-25-52 40,16 47-32,0-3 6,-3 2-3,0 3-28,-2 2-2,-6 1-1,-4 0 1,-3 2 0,-1 12-4,1 2 1,3 4-1,6 3 3,4 5-1,7 2-3,6 2-1,1 0 6,0-6-9,4-1 3,8-4 6,3-6 1,4-2 0,2-3 1,0-5-2,5-3 2,-1-2 4,5 0-1,0-17 4,-1-5-7,0-2 2,-6-2 0,-7 2 0,-3 1-1,-7 1 8,-2-1 5,-1 2-6,-1 3-7,-2 5 1,0 2-1,0 5 15,0 3 5,0 2 1,0 1 1,0 0-25,0 0-5,0 5-20,0 12 25,0 3 0,0 1 6,0-2-6,9-2-2,4-2 2,2-2 0,8-2 0,5-2 0,3-3-2,5-3-5,0 0-21,0-2-59,-2 1-37,-10 1-73</inkml:trace>
  <inkml:trace contextRef="#ctx0" brushRef="#br0" timeOffset="64286.2423">16145 2871 170,'0'0'11,"0"0"26,0 0 49,0 0-50,0 0-1,0 0-1,-29-65 7,18 56 1,2 1-18,-1 4-11,2 1-11,-1 2-2,-1 1 5,-1 0-2,-1 0 0,-4 0-3,2 11 0,-3 3 0,2 4-3,0 3 0,4 3 2,4 1-3,5-1-1,2-2-7,0 2 1,14-3 8,4-3 2,1-1 1,2-2 0,-3-1 2,3-1-2,-2 1 0,-4-1 1,0 1-1,-3 0 1,-3 0-1,-2 0 0,-2-2 0,-2-1-1,-3-1 0,0 1-1,0-1 1,0 2-8,-15-1 9,-1-1 24,-4-1-18,2-4-1,-1-4 5,0-1-3,-1 0-1,-1 0-5,-1-3 2,4-5-3,0 0 1,3-1-8,2 1 1,4-1-2,3 1-22,0 3-17,0-1-33,5 1-51,-1 2-102</inkml:trace>
  <inkml:trace contextRef="#ctx0" brushRef="#br0" timeOffset="64887.7338">16354 2919 194,'0'0'79,"0"0"10,0 0 3,0 0-91,0 0-1,0 0 0,0 48 0,0-23 8,0 0 7,0-1-8,0-2-6,0 1 2,0-2-3,0-1 0,0 0 0,0-1-3,0-1-10,0-5-41,0-2-31,0-7-46</inkml:trace>
  <inkml:trace contextRef="#ctx0" brushRef="#br0" timeOffset="65157.2889">16350 2708 362,'0'0'92,"0"0"-71,0 0-13,0 0-8,0 0-55,0 0-131</inkml:trace>
  <inkml:trace contextRef="#ctx0" brushRef="#br0" timeOffset="66329.0104">16602 2943 161,'0'0'51,"0"0"-31,0 0 56,0 0-32,0 0-18,0 0 33,16-53-18,-11 49-4,-1-1-7,-1 4-21,3 1-9,2 0-5,2 1-4,1 16 3,-1 3 1,-1 2 3,-3 2 1,-3-3 1,-2-1 0,-1-2 1,0-5 3,0 1-4,0-4 0,0-2 0,0 0 3,0-6 2,0 1 0,0-3 0,0 0-5,0 0 5,2-3 7,2-13 2,4-8-14,1-1 0,1-1 1,5 1-2,-1 6 2,-2 4-2,-1 5 3,-2 4-2,1 1 0,0 3-1,3 2-1,3 0-3,1 0-1,1 11 1,-3 1 3,0 3 2,0 0 0,-2-1 1,-1-1 0,-1-1-2,-3 1 2,0-2 1,-2 0 0,-1-2-2,-1 0 1,2-3-1,-2 1 0,1 0-1,1-1-31,-2-1-73,6-5-33,0 0-25</inkml:trace>
  <inkml:trace contextRef="#ctx0" brushRef="#br0" timeOffset="67792.16">17372 2858 150,'0'0'67,"0"0"-30,0 0 43,0 0-33,0 0 6,0 0-22,-48-48-26,33 47 26,0 1-25,-1 0-5,-3 8-2,2 10 0,-1 5-3,5-1 1,5-1-1,2-3-2,6-1 2,0-4 0,0-1-3,0-4 2,9-2 1,2-2-6,1-1 4,4-3 6,2 0 0,0 0 4,-1 0-3,-1-4 3,-3-4-3,-6-2 2,1-1 7,-2 1 12,-1-1 3,-1 4 8,-3 1-18,1 4 8,-2 2-6,0 0-17,0 0-4,1 6-14,2 12 1,0 7 16,-1 5 1,-1-1 0,-1 3 3,0 3 16,0-1 7,-9 4-14,-4 1-1,-1 0-5,-3 2 6,0-2-11,-5 3-1,0-3 0,2-7-27,1-6-14,9-13 41,6-7 0,0-3-16,4-3 2,-2 0 14,-1-3 0,2-11-18,-1-1 17,2-3 1,0-1-6,0-4-9,5-2 9,6-4-7,5-2 1,1-4 6,2 0 5,1 2 1,1 3 2,-1 3 3,2 2 23,0 2 4,2 2-11,-1 1-5,-3 3-5,3-1 7,-2-1-3,3-1-5,1-4 2,-1-1-1,-1-4-3,0-1 0,-1 0-6,-2-1 3,-8 5-2,-3 0-2,-2 0 10,-6 1-2,-1-4 0,0 1-9,0-3 1,0 2-1,-1-2 0,-8 3 0,2-1 0,-1 2-2,1 2-5,0 5 5,2 6 0,2 8-1,0 6-3,1 0-3,1 0-2,-1 20-24,-1 11 25,0 16 10,2 6 2,1 2-1,0 1-1,0-3-1,0-5 1,9-6-2,3-7 2,0-5 0,1-5 0,-2-5 0,4-6 2,-2-4-2,5-5 0,1-5 0,4 0 2,1-3 3,1-15-3,0-5 6,-1-6-2,-1-2-5,-4-2-1,-5-2 0,-3 2-2,-6 1-1,-5 5-4,0 6 7,0 7 0,0 9 3,-5 3 6,0 2-9,-1 2-20,-7 19 16,-1 9 1,2 4 3,4-1-2,3-2 1,5-6-2,0-2-1,0-5 3,13-2-1,0-2 2,3-5 0,2-1-1,2-5-23,2-3-54,-1 0-42,-5 0-120</inkml:trace>
  <inkml:trace contextRef="#ctx0" brushRef="#br0" timeOffset="70787.1749">19268 2717 178,'0'0'67,"0"0"-8,0 0 44,0 0-56,0 0-5,0 0-18,-16-42-9,5 35-4,-1 1-5,0 3 0,0-1-6,-3 3 10,2 1-11,-5 0 2,0 3-2,-3 9-5,0 3 0,5 2 0,0 3 4,5-1-1,1 2 3,4-1-5,1 1 2,2-2-4,3-3 0,0-2 3,0 0-1,3-3 5,5-4 0,2-1 0,1-1-2,2-5 2,6 0 4,4 0 1,2-5 0,-1-8-4,0-3 0,-3 0 7,-6-1-5,-4 0 3,-1-1 2,-4 0-1,-2 4 8,2 1 1,-5 3-4,1 4 11,-1 3-4,-1 3 2,0 0-9,0 0-12,0 0-5,0 0-12,0 12-9,0 9 26,-1 6 3,-5 3-3,5 2 4,1 4-4,-2 1 1,2 2 4,0-1 10,0-3-8,0-3 0,0-4 1,0-1-8,0-1 1,3-2 1,4-3 0,-2-3-1,1-3 0,2-3-1,-1-4 0,-1-4 2,1-3-2,-1-1-4,3 0 4,5-7 3,-1-12 5,5-2-4,-3-2-2,-3 2-1,-2 1 0,-2 1 2,0-1-2,-1 0 0,0-1-1,1-1 0,0-5 0,4-5-4,1-3 1,3-1-3,-1 2-2,1 2 0,-2 5 7,-4 6 1,-4 6 0,-3 4 1,-2 4 0,-1 1 4,2 3-3,-2 0 6,0 3-6,0-2-2,0 2 0,0 0-2,0 0-6,0 0-7,3 16-7,2 3 21,-1 2 1,5-1 1,-2-2 0,1-5-1,0-4 0,0-1 0,0-2 2,2-3-2,2 0-5,1-2 0,5-1 1,-1 0 2,2 0 2,-2-3 1,-3-6 2,0-3-2,1-1 2,0-7-2,0 0 1,-3-1-1,1 2-1,-7 2 2,-2 6 0,-1 1-2,-3 3 4,0 1-2,0 1 1,0 2-3,0 2 3,0 1-3,0 0 0,0 0-1,0 0 0,0 0-5,0 0-5,0 0-5,0 9 6,0 4 10,4 0 0,0-2 1,3 0-2,-1-2 2,2-1-1,2-1 1,2-1-1,-1-1 0,-1 1 0,3-4 1,0 3-1,0-3 1,-1-2-1,-2 0 1,4 0 2,-1 0-3,3 0 2,0-5 0,0-4 0,-4-2 0,-1-4 1,2-1 1,-4-5-3,1-3 0,-1-2 0,-2-4-1,0-1 0,0-4 0,-4-1 0,0-2 0,-3 2 0,0 1 0,0 5 3,0 3-3,0 4 2,-3 4 3,0 4-4,-3 2 1,3 5-1,0 2 3,0 3-1,3 3 4,-2 0-1,2 0-6,0 0-2,-1 6-13,1 24-7,0 14 22,0 10 1,0 2 0,0-4 0,0-5 1,0-7 1,4-2-2,-2-6 2,3-2-3,-2-3 2,1-1-4,-1-4 2,0-2-18,-3-4-17,1-2-23,-1-2-42,0-3 2,2-3-47,-2-3-10</inkml:trace>
  <inkml:trace contextRef="#ctx0" brushRef="#br0" timeOffset="72127.6093">20117 2707 175,'0'0'48,"0"0"-10,0 0 8,0 0-4,0 0-31,0 0 1,0 0 10,49-78 6,-41 78-1,-1 0-23,5 0-4,0 10 0,3 10 1,-3-1 12,-2 2-1,-1-1-6,-1-4-6,-5 1 0,-2-2 0,-1 0-6,0 0 6,-7 2 3,-10-1 8,2-2-9,-4-2 5,2-2-7,1-2 0,4-2-1,-1-2 0,4-1-1,1-1-10,1-1-1,6-1-18,1 0 3,0 0 1,0 0-11,0 0 32,0 0 2,0-1 3,0-2-1,3 1 2,1 2-2,-3-1 2,2-1 2,2 1 2,2 0 2,2-1-2,3 2-2,-1-3 1,3 1 0,0 1-1,2-1 0,1-1-1,-1 2 1,-1-2-2,1 0 3,-2-2-3,2-1 9,1 0 1,1-4 6,-2 1 0,2-4-12,-3 0 8,-2 1-2,-2 0 1,-5 0 7,-3 0 6,-2 0 10,2-1-17,-3 0 9,0 0-19,0 2 1,0 2-6,0 4-2,0 3 0,0 2 0,0 0 0,0 0-9,0 0-11,0 6-25,0 10 45,0 4 1,0 1-1,3-3 1,0 1-1,3-2 4,2-2-4,-1-1-2,3-4 2,-2 0 2,1-5-1,1-2 0,2-1 0,3-2 3,2 0-3,0 0 3,-2-2 2,-1-5-4,-2-4 5,0-2 10,1-4 2,1-4 3,0-3-13,-2-6-6,2-2-1,-4-3 0,1-1 0,-4 2-1,0 2 0,-2 2 0,-3 2 7,-2 4 9,0 1 1,0 3-5,-2 4 5,-6 1 10,3 4-23,2 5 0,0 3 8,1 3-7,1 0-6,-1 3-12,-1 27-12,-1 16 17,1 12 7,0 2 1,1-3-1,2-7 0,0-7 2,0-7-2,0-8 1,9-4-1,0-3 0,4-1-1,1-1 1,0-2-3,-1-5-55,-1-5 35,3-7-25,3 0-26,1 0-51,-1-10-111</inkml:trace>
  <inkml:trace contextRef="#ctx0" brushRef="#br0" timeOffset="72559.8961">20560 2631 248,'0'0'47,"0"0"-38,0 0 61,0 0-42,0 0-23,0 0 14,0 0 3,13 0-8,13 0 9,4-7-3,4 1-12,2-1-5,-3-1 0,-2 2-3,-3 0-1,-1 0-16,1 0-12,-2 1-39,-4 1 7,-2 1-64,-10 0-59</inkml:trace>
  <inkml:trace contextRef="#ctx0" brushRef="#br0" timeOffset="72845.0856">20482 2471 448,'0'0'93,"0"0"-26,0 0 13,0 0-46,0 0-33,0 0-1,-9-8-16,9 8-49,-3 0-97,-1 0-193</inkml:trace>
  <inkml:trace contextRef="#ctx0" brushRef="#br0" timeOffset="90418.3682">21849 2890 95,'0'0'93,"0"0"-48,0 0 29,0 0-39,0 0-20,0 0-15,0 0 0,0 0-1,0 0 0,0 0 1,0 5 16,0 1-15,4 3 6,1-1-1,1-1-4,0 1 1,0-2-2,3-1-1,-2 0 3,4-2-2,0-1 4,3-2 1,2 0-6,-2 0 7,1 0-4,0 0-2,-2-6 10,2-3 2,-1-2 0,-3-1 6,1-2 2,-1-2 3,1-4 4,-2-2-18,2-4 2,0-4-6,0-3-3,3-1-3,-3-4-1,3 2 1,-3-2 0,-2 2 0,1 1 0,-5 2 0,0 3 1,-3 1-1,-2 4 2,1 2-1,-1 4 0,1 2-1,-1 8 7,-1 4-5,3 2 4,-3 3 9,0 0-2,0 0-7,0 0-6,0 16-22,0 15 4,0 10 18,0 2 6,0-1-2,0-4-4,3-3-1,6-3-1,3-4 2,6-1-5,4-1-12,4-6 3,1-2 5,-1-3-2,-2-5 4,-2-3-8,-3 0 9,-3-3 2,-3-1-7,2 0 6,-4-3-6,3 0 2,-2 0 6,2 0 2,1-5 2,-2-7-1,1-1 5,-5-3-2,-2-1 0,-2-1 4,0-2 7,-3-1-4,-2 0-1,0-1 2,0-1-9,0 0-1,0-1 0,0 0-1,0 0 3,0 0-3,0 1 1,0 1-2,0 2 3,0 2-2,0 5 0,0 2 0,0 2 1,0 2 10,-2 1-4,1 3-2,1-1-3,-3 3 6,3 1 5,0 0-1,-1 0-12,1 0-3,0 23-20,0 8 16,0 11 7,0 5-1,0 0 5,0-4-4,0-4 2,0-3-2,0-2 1,0-6-4,0 0 7,0-5-4,0-3 0,0-2-1,0-3-2,-2-1 3,-1-4-2,3-2 2,-1-3 2,1-4 0,0-1-4,0 0-2,0 0 1,0-3 3,0-14 4,6-5-4,4-4-16,-1 3-1,0 5 15,-2 7-3,-2 1 5,-2 6 0,0 3 8,0 1-8,3 0 0,5 0-8,2 4 5,4 8 0,-2 1 0,2 2 3,-2-1 2,1 0-1,-2-3 0,-1 0-1,2-2 0,-4 1-1,0-3-25,0 0-52,-2-2-78,0-3-102</inkml:trace>
  <inkml:trace contextRef="#ctx0" brushRef="#br0" timeOffset="91922.0459">23049 2694 109,'0'0'40,"0"0"56,0 0 10,0 0-23,0 0-50,0 0-4,-11-40-22,4 36-7,-4 4 2,-1 0-4,0 0 4,-4 0-2,-1 12 0,-3 9-7,0 6-8,4 0 13,1 0 0,6-2-3,3-4 3,3-3-3,3-1-6,0-4 1,0-5-12,0 2 8,7-5 12,4-2 2,4-3-1,0 0 1,4 0 0,3-12-9,1-2-4,-1-3 3,-1-1 10,-4 1 0,-6 2 2,-3 3 19,-3 0 16,-2 5 3,-2 0 5,1 4-17,-2 3 3,0 0-20,0 0-11,0 0-13,0 2-26,4 12 25,5-1 14,-3 0 4,3 0-4,-2-3 0,2-2-2,-1-1-3,1 0 3,1-3 1,0 0-2,4-2 3,2-2 0,-1 0 1,3 0 1,0-5 1,0-7 0,-2 0 0,-1-4 2,0-2 3,-1-3 11,0-5-6,-2-4 0,-1-4-5,-5 0 3,0-2 0,-5 0 9,-1 1-10,0 0 4,0 2 11,0 1-2,0 1-12,-3 7 9,-1 8-3,1 5-8,2 8 3,-1 3 5,2 0-17,-1 0-10,1 16-16,0 19 9,0 12 17,0 4 1,0-3-1,0-5 1,6-6 1,7-6-2,2-5 0,6-3-7,1-5-6,3-1-3,-2-4-13,-1-2-14,-1-3-12,-1-1-38,-1-6-53,-4-1-142</inkml:trace>
  <inkml:trace contextRef="#ctx0" brushRef="#br0" timeOffset="92291.4431">23232 2621 44,'0'0'91,"0"0"-90,0 0 99,0 0-35,93-15-27,-63 7 10,-1 1-11,1 1-14,-1 0-11,0 0-9,1 3 1,0 0-4,0-2-1,0 2-36,-2-1-19,-6 1 1,-8 3-15,-7-2-52</inkml:trace>
  <inkml:trace contextRef="#ctx0" brushRef="#br0" timeOffset="93040.5558">21953 2594 122,'0'0'79,"0"0"-64,0 0 14,0 0 3,0 0-11,81-24 9,-47 18 10,4-3 0,0 0 7,6 0-32,0 1-12,1 2-3,1 3-6,-7 3-91,-7 0-72</inkml:trace>
  <inkml:trace contextRef="#ctx0" brushRef="#br0" timeOffset="95060.8204">24323 2629 153,'0'0'35,"0"0"0,0 0 19,0 0-39,0 0-6,0 0 11,0 0-3,0 0 5,0 0 2,0 0-17,0 0-7,9 0 0,3 0 4,4-6 14,3-2-15,-2 1-2,1-3 6,-5 2-5,-4 0 1,-2 0 1,-2 1 2,-2 2 3,0 1 3,-3 2-2,0 2-5,0 0 2,0 0-3,0 0-4,0 0-10,0 2-7,0 10 12,-6 6 5,0 0 0,0 0 1,5 0-1,-1-1 0,2-4-1,0 1 1,0-4-1,0-2 0,0-1 1,0-2-3,0 0-3,10-1 2,3-3 4,4 1 2,4-2 0,5 0 4,-1-3-5,2-9 5,0-3 0,-1-3-6,0-3-2,-1-2-5,2 2 7,-6 0-3,-6 1 2,-3 5 1,-5 4 0,-2 1 1,-1 4 8,-1 2 1,0 1 0,-3 1 5,0 0-13,0 2-2,2 0 0,1 0-8,1 0-7,2 2 1,5 9 7,0 3 5,0-1 1,1 0 1,-2 1 3,1-2-1,-2 1 2,3 0 4,0-2-2,-3 2-3,-1-3 2,0-1-2,-3-1 1,-2-1-2,-2 1 0,-1-2-2,0 1-4,0 1-4,-4 0-10,-13-1-55,-7-7-76</inkml:trace>
  <inkml:trace contextRef="#ctx0" brushRef="#br0" timeOffset="95330.3788">24581 2324 355,'0'0'157,"0"0"-138,0 0 2,0 0-18,0 0-3,0 0-40,-5-12-46,5 12-75,8 0-87</inkml:trace>
  <inkml:trace contextRef="#ctx0" brushRef="#br0" timeOffset="96386.5165">26086 2236 258,'0'0'113,"0"0"-69,0 0 14,0 0-50,0 0-8,0 0-20,0 30 20,0-1 4,0 2 40,0 2-19,0-1-15,0-1-8,0 1-1,0-2 4,0-1-4,0-3-1,-3 2-12,-4-4-2,-4 0-51,-1-2-28,0 0-2,-2-6-6,0-4-72</inkml:trace>
  <inkml:trace contextRef="#ctx0" brushRef="#br0" timeOffset="96987.7301">25880 2198 325,'0'0'47,"0"0"-43,0 0 10,0 0 4,0 0 4,0 0 1,96-75 7,-69 75-10,4 0-12,2 4-1,5 17 0,1 6 3,-4 6-6,-4 2 5,-4 0-3,-6 3 3,-5-1 3,0 1-11,-3-1 6,-3 1-5,-1-2 1,-6 0-3,-3-3 0,0-1-1,-6-2 3,-15 0-3,-7-1 5,-5 0 11,-3-5-5,0-3-3,5-6-4,5-7 4,9-3-7,3-5 0,-1 0 4,-4 0-4,-7-8-22,-2-7-19,0-1 0,0 0-43,4-1-13,6 0-17,3 2-96</inkml:trace>
  <inkml:trace contextRef="#ctx0" brushRef="#br0" timeOffset="97589.8986">26540 2242 199,'0'0'90,"0"0"-21,0 0-14,0 0-38,0 0-5,0 0-6,39-13-2,-20 9 0,0-2 2,1 5-3,-4-2-2,-1 1-1,-1 2-20,0 0-54,-3 0-57,-3 3-78</inkml:trace>
  <inkml:trace contextRef="#ctx0" brushRef="#br0" timeOffset="97905.8506">26670 2250 163,'0'0'88,"0"0"1,0 0-33,0 0-55,0 0-1,0 0-18,0 49 18,0-24 2,0 4 11,0 1-4,0 2 1,0 1-2,0 0-1,-4-3 4,1 0-2,0-2-7,0-2 0,-2-2-1,0 1 4,-1-4-4,0 0-2,-1-2-12,-2-2-38,1-4-41,-2-2-60</inkml:trace>
  <inkml:trace contextRef="#ctx0" brushRef="#br0" timeOffset="98122.0086">26543 2737 203,'0'0'76,"0"0"5,0 0-21,0 0-47,0 0-5,0 0-2,48-16 3,-25 11-3,1 2 2,0-2-5,-1 2-3,0 1-4,0-2-39,-3 4-50,-3-3-45</inkml:trace>
  <inkml:trace contextRef="#ctx0" brushRef="#br0" timeOffset="98591.7655">27160 2221 212,'0'0'143,"0"0"-9,0 0-21,0 0-73,0 0-40,0 0-26,-1 34 11,-8 1 14,-3 5 2,0-2 7,2 0 6,-1-4-6,1 1-8,-5-2 0,1-2 0,0 0 6,0-4-5,2-5-1,0 0-3,3-6-10,2-1-3,-1-6-20,7-3-55,-1-3-51,2-3-36</inkml:trace>
  <inkml:trace contextRef="#ctx0" brushRef="#br0" timeOffset="98955.0763">27111 2245 123,'0'0'97,"0"0"21,0 0-9,0 0-37,0 0-32,0 0-4,12-59-21,-11 59-15,2 0-1,2 0-11,4 14-4,6 8 14,-2 8 0,4 5 4,-2 2 2,-1 1 0,2 1 9,-3-3-12,-1-2 6,-2-3-6,-1-2-1,-1-5 4,-4 0-2,-1-2-2,0-2-1,-3 0 0,0-2-15,0-5-20,0-1-39,-1-3-47,-8-8-107</inkml:trace>
  <inkml:trace contextRef="#ctx0" brushRef="#br0" timeOffset="99189.8853">27040 2525 10,'0'0'9,"0"0"44,0 0 26,80-30-18,-62 24-37,3 1-10,-6 2-10,0 1-4,-3 2-13,1 0-73,-6 0-45</inkml:trace>
  <inkml:trace contextRef="#ctx0" brushRef="#br0" timeOffset="100644.0918">27833 2232 131,'0'0'83,"0"0"-1,0 0 18,0 0-34,0 0-17,0 0-12,0 0-13,-7-63-3,-1 58-8,2 0-3,-3 3-10,-1 1 0,-5 1 1,-4 0-1,-4 3-7,-2 13-11,-2 9 13,0 6 4,2 5 0,1 5-4,6 3 0,3-1 6,6-1-2,5-1-5,4-5 2,0-2 2,0-8 0,4-2-4,7-1 5,5-5 1,3-2 0,-1-3 1,2-4 0,-4-6-1,2-3 3,-1 0 1,-1 0 2,-2-3 1,-1-9-3,-4-2-3,-5-3 4,-4-1-3,0 0-2,0-1-3,-7 2-7,-4 4-7,1 2 5,4 4 8,3 4 4,0 0 2,3 1-2,0-3-8,0 0-3,3-3-12,15-2-18,4-1 27,5 2 4,0 3-3,-3 3 9,-2 3-2,-4 0-2,-2 0 8,-2 9 4,-1 3 3,-5 1-1,-2 3 3,-5 2-2,-1 0 0,0 1 2,0 2-5,0 0 9,0-1-11,0-2 2,-1-6-4,1-3-26,0-1-32,0-4-57,0-4-94</inkml:trace>
  <inkml:trace contextRef="#ctx0" brushRef="#br0" timeOffset="101314.6237">28399 2187 122,'0'0'76,"0"0"3,0 0 46,0 0-62,0 0-27,0 0-28,-21-30 10,12 30-13,-9 11-5,-8 16-1,-5 9-1,-2 5 2,3 4 3,4 1 0,3-2 0,8-5-6,5-4 0,6-6 2,4-4-3,0-4 1,0-3 3,6-4 1,8-1 0,5-3-1,6-5 2,6-2 4,0-3 4,1 0 15,-5 0-4,-4-1-7,-3-8-3,-2-2 10,-1-4 7,2-4 3,-2-7-19,-1-4 6,-2-3-4,-5-3-9,-4-3 3,-5 1-6,0 2-1,0 1 0,0 5-1,-6 1 0,0 3-1,0 3-15,-1 2-17,0 5-11,1 3-21,0 6-40,0 6-32,-1 1-159</inkml:trace>
  <inkml:trace contextRef="#ctx0" brushRef="#br0" timeOffset="102981.2367">28763 2144 39,'0'0'127,"0"0"-36,0 0 7,0 0-20,0 0-39,0 0-39,-2 10-5,-2 16 5,-5 7 0,1 2 16,2-1 7,0 0-4,0-3-10,-1 1 1,1-2-9,2-3 1,1-2 2,-1 0-4,1-3 0,0-1-4,-2-2-1,2-3-29,1-3-25,2-3-54,0-5-56</inkml:trace>
  <inkml:trace contextRef="#ctx0" brushRef="#br0" timeOffset="103567.2537">28740 2180 137,'0'0'87,"0"0"10,0 0-21,0 0-38,0 0-38,0 0-15,20 21-1,-7 6 16,3 4 11,1-3 3,-1-1-1,4 0-5,-2-3-4,1-1 1,4-1-3,0 0 0,1-1 1,1-2 9,-2-1-2,-5-3-4,-2-3-5,-5-1 0,-2-5 1,-1-1-1,-3-1 1,-2-1 0,-1-3 0,-2 0 4,0 0 7,0 0 53,0-2 6,1-13-30,-1-9-38,0-3 0,0-3-4,0-3 3,0 0-3,0 1 0,0-1 0,0 3-1,0 2-3,0 1-2,0 6-13,0 2-3,2 6-18,-2 5-6,1 5-19,2 3-31,-1 0-76</inkml:trace>
  <inkml:trace contextRef="#ctx0" brushRef="#br0" timeOffset="104021.6645">29461 2144 203,'0'0'128,"0"0"-33,0 0 17,0 0-74,0 0-38,0 0 0,0 2-20,0 23-7,-6 11 27,-6 5 12,1 1-9,-2-3 4,0 2-2,1-5-5,0-3 7,1-3-5,1-3-1,1-6 0,1-3 0,4-3-1,-1-4 0,3-2-2,0-3-22,2-3-16,0-3-52,0 0-33,0-2 33,6-14-62</inkml:trace>
  <inkml:trace contextRef="#ctx0" brushRef="#br0" timeOffset="104353.5558">29416 2299 17,'0'0'72,"0"0"0,39-109-34,-27 76 42,0 3-25,0 5 24,-3 4-19,-3 3-6,0 4-14,-2 3-22,2 5 5,-5 5-13,1 0-1,-1 1-9,1 0-2,6 18-14,2 15 2,5 11 14,-3 5 0,-2-2 9,-1-4 5,-3-4-3,0-5-9,0-3 3,0-2 1,0-5-5,0 0 1,0-3-2,-1-3 4,-1-2-3,-1 0 0,0-6-1,-2-1-20,1-3-21,-1-1-56,1-5-20,-2 0-77</inkml:trace>
  <inkml:trace contextRef="#ctx0" brushRef="#br0" timeOffset="104607.4847">29407 2419 109,'0'0'19,"0"0"-19,0 0 52,0 0-29,0 0 0,94-54-11,-75 48-5,-2 3-7,-2 2-9,-3 1-74,-3 0-70</inkml:trace>
  <inkml:trace contextRef="#ctx0" brushRef="#br0" timeOffset="105155.7355">29843 2166 82,'0'0'32,"0"0"43,0 0 47,0 0-36,0 0-5,0 0 0,3-37-38,-3 35-6,0 2-2,0 0-8,0 0-6,0 0-14,0 0-7,0 0-8,0 14-11,0 11 4,0 12 14,0 0 1,0 1 4,-5-4-2,1-1 2,1-2-4,1-3 0,2-2 3,0-3-7,0-2 9,0-2-8,2-2 5,4-6-2,3 0 0,3-4 0,6-2 0,6-3 1,7-2-1,6 0 0,1 0-6,-1-5-14,-5-1-9,-5 0-7,-4 0-32,-2 1-32,-5 1-58,-4-2-76</inkml:trace>
  <inkml:trace contextRef="#ctx0" brushRef="#br0" timeOffset="181845.5463">2260 5196 20,'0'-1'75,"0"0"-25,0-2 47,0 1-21,0 0-25,0 2-18,0-1 39,0 1-25,0 0-5,0-2-9,0 2-8,0 0-11,0 0-13,0 0-1,0 0-2,0 0-3,-3 0-1,3 2-6,0 13 10,0 4 0,0 2 4,0 2-2,0-5 0,0-2 0,0-2-1,3-3-5,7-2 5,-2-2 1,1 1 0,1-4-1,4-1-2,-2-1 2,1-2 1,-1 0 3,6 0-2,-3-7 3,1-6-1,-2 0-3,-3-2 0,-3-3 2,1 0-2,-1 1 0,-4 3-2,-3 4 2,-1 2 0,0 5 0,0 2 0,0 1-4,0 0-4,0 0-8,0 4-11,0 10 11,0 4 14,0 0-1,0-1-4,0-4-4,2 1 3,10-5 2,0-2 0,4-1 6,-1-3 0,0-3-2,3 0 2,-3 0 5,1-3 0,1-7-3,0-5 4,-3-3-1,2-3 5,-7 0 8,-3 1-4,-4-1 4,-2 2-4,0 0-6,0 3-3,-9 5-5,-4 4-5,2 2-10,0 4-12,0 1-36,0 0-63,2 0-32,-1 10-49</inkml:trace>
  <inkml:trace contextRef="#ctx0" brushRef="#br0" timeOffset="182081.843">2831 5303 110,'0'0'157,"0"0"-156,0 0 49,0 0 14,0 0-32,0 0-13,0 0-19,0 0-16,0 0-69,0 0-5,0 0-120</inkml:trace>
  <inkml:trace contextRef="#ctx0" brushRef="#br0" timeOffset="182847.6659">3209 5254 157,'0'0'67,"0"0"-67,0 0-1,0 0 1,0 0-5,0 0 5,1 0 2,4 0 19,2 0 30,-1 0-15,0 0-7,2 0-2,0-2-1,0-4 7,1 0-7,-3-3-10,4-2-2,-4 0-5,-1-3 1,-4-1-3,-1-1-1,0 2 5,-1-1-8,-10 0-3,-5-1 0,4 3-4,-4 3-3,2 2 7,1 2-3,4 3 0,0 1-5,0 2-23,3 0 12,3 0 18,3 0-3,0 0-8,0 0-5,0 3 9,3 7-4,12-3 12,0-1 0,4-1 1,6-4 8,0-1 5,0 0 0,6 0-8,-4 0 0,4 0-2,-1 0 2,-3 0-6,-3 0 0,-3 0 3,-3 2-4,-5 1 1,-1 2 0,0 2 0,-2-1-2,-2-1 2,-2 2 0,0 0 0,-3 0 0,4 1 0,-1 1-2,-1 0-5,-1 2-32,1-2 14,-2 1-25,0 0-17,0-3-52</inkml:trace>
  <inkml:trace contextRef="#ctx0" brushRef="#br0" timeOffset="183101.5954">3792 5213 379,'0'0'121,"0"0"-114,0 0 99,0 0-66,0 0-31,0 0-2,0 0-5,0 0 1,0 0-3,0 0 0,0 0-18,3 0-27,0 0-54,0-4-71,1-1-85</inkml:trace>
  <inkml:trace contextRef="#ctx0" brushRef="#br0" timeOffset="183665.4528">4062 4844 164,'0'0'74,"0"0"14,0 0 22,0 0-18,0 0-32,0 0-26,-16-66-6,16 66-1,0 0-7,0 0-20,0 0-2,0 15-22,0 14 13,0 8 11,0 6 0,7-4 5,2-3-5,0-5 1,3-3 2,0-6-2,2-2-1,2-4 0,-1-3-1,3 0 2,1-3-2,-1-2 1,1-3-6,1-1-7,-2-3-15,-1 1-11,-3-1-45,-3-1-49,-3 0-95</inkml:trace>
  <inkml:trace contextRef="#ctx0" brushRef="#br0" timeOffset="183981.7845">3976 5031 103,'0'0'7,"0"0"32,0 0 53,0 0-52,0 0-6,80-50-10,-56 38-6,5 0-7,-4 2-8,0 2 0,-1 3-3,3 2 0,-3 3-2,4 0-8,-4 0-34,1 0-23,-4 0-72</inkml:trace>
  <inkml:trace contextRef="#ctx0" brushRef="#br0" timeOffset="184235.7165">4447 5100 402,'0'0'4,"0"0"24,0 0 50,0 0-65,0 0-6,0 0-5,9 2 0,-9-2-2,0 1-31,0 5-89,0 0-79</inkml:trace>
  <inkml:trace contextRef="#ctx0" brushRef="#br0" timeOffset="199405.0281">6585 4773 123,'0'0'140,"0"0"-109,0 0 6,0 0 58,0 0-56,0 0-15,-3-39 43,-3 34-36,-1 0-21,-1 1 7,-1 2-17,-4-1-4,5 3 4,-2 0-2,0 0 2,2 0 0,-1 0 2,0 0-2,-3 4-7,2 7 4,-5 4-3,4 6 2,-2 9 3,1 6-7,3 6 4,4 2 4,1 0-4,2-2 0,2-6 3,0-5-2,2-3-7,13-7-1,9-6 1,3-5 4,4-5-1,6-5 7,4 0-2,2-2 2,-1-8-7,0-3-51,-4 0-40,-2 0-45,-9 0-41</inkml:trace>
  <inkml:trace contextRef="#ctx0" brushRef="#br0" timeOffset="200106.9809">7010 4707 176,'0'0'35,"0"0"-4,0 0 44,0 0-33,0 0-7,0 0-25,-76-24 54,54 24-64,1 8 1,-3 11 2,2 11-3,-2 9-9,9 7 9,3 2-1,3 2 1,8-6-2,1-3 2,0-5 0,10-9-1,5-4-6,6-8 4,4-6 3,1-5 0,2-4 6,6 0 0,0-5 3,-1-13 3,3-5 7,0-4-12,-6-4-1,-4-4-4,-9-3 6,-2-1-1,-8 0-6,-7 1 9,0 2-5,-1 4 6,-17 2 10,-3 1-17,-4 7-4,-2 1-8,5 9-39,2 4 2,4 8-36,2 0-29,1 6-90</inkml:trace>
  <inkml:trace contextRef="#ctx0" brushRef="#br0" timeOffset="200661.6214">7461 4660 126,'0'0'135,"0"0"-97,0 0 12,0 0 35,0 0-70,0 0-15,0 14-23,3 14 23,0 7 10,6 3 13,-5-2-9,1-1-13,-2 1 4,0-5-1,1 1 0,2-4-4,0-2 1,0-2-2,0-3-3,0-3-29,3-4-43,-3-4-19,0-3-20,0-6 35</inkml:trace>
  <inkml:trace contextRef="#ctx0" brushRef="#br0" timeOffset="201178.4934">7553 4766 94,'0'0'62,"0"0"-12,0 0 25,-1-83-26,1 68 4,0 6-12,0 5-16,0 2 7,1 2-12,4 0-20,8 2-19,2 13 19,3 1 1,-1 2 1,-1 0-1,-4 0-2,1 0 2,-4-3 4,-1-1-5,0-2 0,0-3 2,-2-2-1,-1-2 0,-2-3-1,1-2-6,3 0 5,1-7 1,2-15 6,5-6 1,0-6-6,0 1 0,-3 9 1,-3 6 0,-3 7 0,-3 7 9,0 4 4,3 0-15,3 0-8,4 15 2,-1 5 6,-1 1 1,-1 2 5,-1-1 1,-1-1-1,0-3 4,0 0-10,-2 0 1,0-2 3,0 1-4,4-2-1,-4-1-1,0-2-40,3-3-42,-2-3-39,1-3-61</inkml:trace>
  <inkml:trace contextRef="#ctx0" brushRef="#br0" timeOffset="201626.4386">8245 4576 264,'0'0'101,"0"0"-89,0 0-12,0 0 0,0 0 1,-3 102 23,3-64-3,0-2 17,0 1-24,0-3-6,0 1 2,0-4-4,5-4-4,1-2 0,2-6 1,-2-1-2,1-5-1,-3 0-19,2-3-22,0-2-38,-1-2-51,5-5-34</inkml:trace>
  <inkml:trace contextRef="#ctx0" brushRef="#br0" timeOffset="202011.8908">8234 4606 203,'0'0'36,"0"0"32,-3-77 25,3 59-10,0 2-38,0 3-28,0 5-2,3 2 0,8 4-15,3 2-1,7 0-4,4 10 4,2 8 0,-3 3 2,-3 1-1,-5-1 0,-2 0 1,-7 0-1,-2-1 0,-5-1-1,0-1 1,0-1 0,0-3-5,-2 0-12,-5 0-18,-4 0-47,-4-1-33,0-1-83</inkml:trace>
  <inkml:trace contextRef="#ctx0" brushRef="#br0" timeOffset="203446.8483">8635 4574 186,'0'0'66,"0"0"-9,0 0 3,0 0-28,0 0-32,0 0-20,-7 25 18,2 8 2,5 8 5,0-1 6,0-1-5,0 1-6,0-6 1,14-1-5,2-3 3,-1-4 1,6-5 1,-2-5 3,2-3 2,-2-6 7,2-6 5,-3-1 2,0 0-4,1 0 2,-1-11 0,2-7-8,-2-5-4,1-4 2,-4-2-1,0-1 7,-8 0-3,-2 0 1,-5 0-2,0 1-5,0 1 0,0-1 2,-6 4-7,-5 0-2,1 7 2,1 5-11,0 0-20,4 8-33,2 0-20,-1 2-132</inkml:trace>
  <inkml:trace contextRef="#ctx0" brushRef="#br0" timeOffset="203954.6987">9167 4531 178,'0'0'92,"0"0"-35,0 0 39,0 0-36,0 0-30,0 0-4,-10-9-26,10 5-1,15-4-2,12 0 3,6 0 6,4-3-6,5 4 5,2-4-5,-5 2 0,2 1-12,-3 0-57,-3 1 2,-4 3-14,-8 1-60,-4 1 10</inkml:trace>
  <inkml:trace contextRef="#ctx0" brushRef="#br0" timeOffset="204233.374">9435 4466 122,'0'0'78,"0"0"-66,0 0 26,0 0 0,-30 98 25,27-65-43,1-1-2,2-4 21,0 0 9,0-4-44,0 0-2,0-2 5,0 1-1,0-1-2,0 0-3,0 0-1,0-2-2,0-2-37,0-3-67,2-6-37</inkml:trace>
  <inkml:trace contextRef="#ctx0" brushRef="#br0" timeOffset="205258.1953">9755 4495 220,'0'0'105,"0"0"-38,0 0 16,0 0-53,0 0-30,0 0-23,-4 44 23,-3-5 5,-4 3 24,3-2-17,1-2 12,0-5-16,2-3-5,2-4-3,0-3 2,3-2-1,-1-5-1,1-2-1,0-2-1,0-5 1,0-3 0,0-2-4,0-2-6,0 0-6,0 0 7,1-15 10,8-9 9,3-9-9,0-6-1,-1-5-6,-1 1 4,-3-3 3,-1 3 0,-1 1 4,2 4 2,1 6 4,-4 10 1,-1 8 1,0 8 10,-1 3-3,-2 3 2,3 0-21,3 0 0,4 21-20,7 10 18,-1 8 2,-3 0 4,1-2 6,-4-2-5,-1-5-1,0-3-2,0-1-2,-1-2 1,-1-3 1,0 1-1,1-1-1,-2-1-1,0-2-5,-3-1-25,4-7-32,-4-1-44,-1-6-14,-2-3-172</inkml:trace>
  <inkml:trace contextRef="#ctx0" brushRef="#br0" timeOffset="205458.7367">9772 4769 161,'0'0'0,"0"0"-8,0 0 8,0 0 0,0 0-2,82-40-38,-67 33-39</inkml:trace>
  <inkml:trace contextRef="#ctx0" brushRef="#br0" timeOffset="205875.4777">10106 4448 197,'0'0'91,"0"0"-43,0 0 5,0 0 1,0 0-42,0 0-1,3-19-4,12 11 0,1 2 5,5 0-10,3 0 0,3 2-2,-3-1 0,4 0 0,-2 0 0,-1 0-14,-1 4-25,-5-4-21,-1 5-4,-3-2-66</inkml:trace>
  <inkml:trace contextRef="#ctx0" brushRef="#br0" timeOffset="206160.6626">10276 4435 164,'0'0'16,"0"0"-15,0 0 70,-6 80-24,5-55-18,1-1-7,0-1-4,0-4-3,0-1-1,0-1-10,0-2-3,4 3 3,0-1-1,1-1-3,-2 1-9,2-1-19,-2-1-51,0 1 53,0-6-134,2-1 53</inkml:trace>
  <inkml:trace contextRef="#ctx0" brushRef="#br0" timeOffset="206539.5951">10561 4397 107,'0'0'87,"0"0"-57,0 0 74,0 0-24,0 0-47,0 0-16,12-18 7,-2 13-13,2 1-10,8-2 1,-1 0 1,2 0-3,1 1 0,-4 1-1,0 3-3,-3-1-28,0 2-28,-3 0-25,1-2-47,-2 1-49</inkml:trace>
  <inkml:trace contextRef="#ctx0" brushRef="#br0" timeOffset="206793.5408">10728 4345 31,'0'0'50,"0"0"45,0 0-33,0 0-23,-28 82 27,25-55 0,0 1-40,3-2-16,0-1 4,0-3-5,0 1-3,0-2-1,0 0-2,0 0-2,0 0 1,0 0-2,0-3-5,0-3-52,0-1-17,0-2-32,0-3-32,0 0 33</inkml:trace>
  <inkml:trace contextRef="#ctx0" brushRef="#br0" timeOffset="206978.4546">10664 4789 23,'0'0'68,"0"0"9,0 0-14,0 0-33,0 0-30,0 0-14,-3 10 14,12-9 13,4 1 14,-1-2-10,5 0 5,1 0-2,1 0-16,2 0-4,0 0-5,1 0-64,-3-5-73</inkml:trace>
  <inkml:trace contextRef="#ctx0" brushRef="#br0" timeOffset="207911.6663">11104 4392 213,'0'0'56,"0"0"-24,0 0 26,0 0-38,0 0-20,0 0 0,-60 88 0,52-43 3,0 4-2,5-3 0,3-4 3,0-5-4,0-5 0,14-6-5,6-4 1,7-4 4,3-5 2,-2-6-1,1-6 7,-3-1 2,0 0 10,-1-13-4,-2-3 1,-4-5 5,-4-2-9,-6-2 34,-2-1-9,-7-5-16,0-1 6,0-2-12,-8-2-14,-6 0-2,-5 3-9,-1 0-16,1 7-14,0 8-41,-1 8-29,2 7-34,0 3-93</inkml:trace>
  <inkml:trace contextRef="#ctx0" brushRef="#br0" timeOffset="208344.0028">11566 4349 260,'0'0'136,"0"0"-91,0 0-20,0 0 41,0 0-66,0 0-8,0 19-1,0 15 9,0 6 13,0 1-5,0-1-6,0-2 0,0-6 0,0-5 2,2-2-5,1-3 1,0-3-5,0-3-19,3-2-19,-3-3-23,0-7-49,2-2-29</inkml:trace>
  <inkml:trace contextRef="#ctx0" brushRef="#br0" timeOffset="208782.8772">11602 4408 68,'0'0'85,"0"0"18,0 0 6,0 0-7,0 0-50,0 0-15,-10-71-34,10 72-3,7 19-18,8 11 16,5 6 1,-2 0 2,-2 0 0,1-4 3,2-5-2,0-2-2,4-4 0,1-2 7,1-4 2,-3-2-4,-2 0-4,-1-4 3,-1-1 0,-5-3-3,-2-3 1,-2-3 2,-5 0-1,-2 0 0,-1 0 7,1 0 22,-1-9 27,2-12-35,-1-5-22,-1-2 0,-1-4 1,0 1-2,0-2-1,0-1-1,-4 6-3,-1 4-3,1 4-9,2 5-23,1 6-6,1 5-49,0 2-9,0 2-74</inkml:trace>
  <inkml:trace contextRef="#ctx0" brushRef="#br0" timeOffset="209446.9418">12278 4250 289,'0'0'67,"0"0"5,0 0 38,0 0-59,0 0-51,0 0-19,3 30 17,-3 7 2,-6 6 14,-4 0 4,-1-1-15,2 0 0,1-6-2,2-2 0,-2-7 0,5-3-1,-2-5 1,0-2-1,2-2 0,1-6-4,1-4-7,1-2-4,0-3-23,0 0 1,0 0 18,0-11 18,0-12-3,4-8-18,6-8 15,-2-8-30,1-6 22,-3 1 10,0 0 5,-2 8 3,1 3 21,-1 6 9,-1 3-3,0 8 0,-1 6 11,4 6-4,-5 6-6,1 3-21,1 3-8,3 0-2,4 6-16,6 18 16,3 6 0,-2 8 0,-3 3 2,1 1 1,-6 0 3,-2-1-1,2 0-2,-3-7 1,0-3-2,2-3-1,-4-5 1,2-1-2,-2-2 2,-2 1-2,-1-1 0,-1 1-12,0-2-13,0-6-15,0-4-26,-3-4-49,-4-5-91</inkml:trace>
  <inkml:trace contextRef="#ctx0" brushRef="#br0" timeOffset="209700.8754">12256 4483 114,'0'0'0,"0"0"0,0 0 4,0 0 3,92-41 0,-69 32-1,-5 3 1,-2 2-7,-4 2 0,0 1-7,-3 1-86</inkml:trace>
  <inkml:trace contextRef="#ctx0" brushRef="#br0" timeOffset="210349.3594">12544 4301 157,'0'0'112,"0"0"-26,0 0 39,0 0-30,0 0-43,0 0-29,0 0-20,0-14-3,0 20-23,0 21 7,0 9 16,0 7 14,0 2 2,0-3-3,0 0-7,0-3 1,0-4-6,7-6 0,-2-7 2,1-4-1,3-1 0,2-7-2,5-1 0,3-3 5,5-6 0,7 0 1,8 0 1,-5-9-2,-1-1-5,-6 1-21,-9 4-26,0 2-38,-6 2-68,-4-2-112</inkml:trace>
  <inkml:trace contextRef="#ctx0" brushRef="#br0" timeOffset="211151.4098">14373 4215 199,'0'0'128,"0"0"-46,0 0-28,0 0-54,0 0 7,0 0-3,-36 81 27,26-43 8,5-2-32,2 2 3,2 1-10,1-3 4,0-1-4,0-6-2,0-1-22,4-4-32,4-2-11,0-2-26,0-6 43,-2-7-105</inkml:trace>
  <inkml:trace contextRef="#ctx0" brushRef="#br0" timeOffset="211790.8193">14343 4254 200,'0'0'57,"0"0"3,0 0 26,11-80-19,-1 61-36,2 4-10,-2 3 11,0 3-11,-2 3-6,1 4-10,2 2-5,5 0-2,1 5-4,3 13 5,-2 6-4,-7 1 3,-5 1 0,-6 1 1,0 0 0,0-1 1,-9 1-5,-6-3 0,0 0-5,-1-4 1,2-8-1,6-5-4,4-4 11,2-3 3,2 0 9,0 0-9,0 0-1,0-9 1,0 1-3,0 1 1,0 4-5,11 0 5,4 3 0,3 0-4,3 0 2,0 9 2,1 5-1,-1 2 1,-5 0 2,1 3 0,-5-1-1,-5 1-3,-1-1 4,-6 2 5,0-2-5,0 0 0,-4 2-1,-8-4-7,-3 0 8,-3-2 23,-4 0-23,-1-3-17,-4-1-12,0-4-59,1-1-23,-3-1-32</inkml:trace>
  <inkml:trace contextRef="#ctx0" brushRef="#br0" timeOffset="213177.6478">14949 4152 154,'0'0'131,"0"0"-118,0 0 34,0 0 44,0 0-67,0 0-24,0-8-7,0 22 7,0 10 1,0 5 45,0 4-26,0-1 4,0 3-20,-3 1-4,-5 2 0,-1 3 0,-1-4 10,0 0-8,0-4 1,0-8-3,4-4-3,0-3-22,3-6-36,2-4-35,-1-4-46,2-4-13</inkml:trace>
  <inkml:trace contextRef="#ctx0" brushRef="#br0" timeOffset="213509.7128">14934 4126 66,'0'0'76,"0"0"10,0 0 12,0 0-22,0 0-4,0 0-27,37-75-28,-28 77-17,6 23 0,0 11 13,1 6 12,-4 2 8,2-4-19,-5-2-3,0-3-6,1-2-5,-2-5 4,-1 1-3,1-2 0,0-1 0,0-2-2,-2-3-19,0-6-1,-1-2-29,-1-2-72,-4-2-79,0-4 3</inkml:trace>
  <inkml:trace contextRef="#ctx0" brushRef="#br0" timeOffset="213741.4063">14971 4397 89,'0'0'155,"0"0"-155,0 0 1,0 0 25,0 0-5,0 0-17,79-30-1,-65 30-3,2 0-13,-5 0-72,-2 0-113</inkml:trace>
  <inkml:trace contextRef="#ctx0" brushRef="#br0" timeOffset="214311.7889">15542 4113 9,'0'0'157,"0"0"-112,0 0 45,0 0-4,0 0-28,0 0-31,-52-71-5,36 68-16,1 3-5,-3 0 16,2 0-17,-5 10-5,4 7 5,3-1 0,4 5-5,7 1-3,3 0 2,0 3-1,0-3 3,10 0 0,6-1-1,0-4 5,5 1 0,0-1-4,0 1 4,1 0 2,-1 2-2,-3 1 1,1 0-1,-3-2 1,-3-1 0,-6 0-1,-5 1 0,-2-6 4,0 2-3,-6-2 0,-13 1 21,-4-1 7,-1 0-10,-3-3-14,-1 1-5,0-4 0,-1-1-27,1-1-48,-2-2-33,3 0-34,2-2-20</inkml:trace>
  <inkml:trace contextRef="#ctx0" brushRef="#br0" timeOffset="214743.9086">15756 4111 287,'0'0'102,"0"0"-54,0 0 20,0 0-28,0 0-38,0 0-2,0 0 0,64-39 1,-37 31-1,0 2 0,1 1-1,1 1 1,-4 3-20,-3 1-52,-4 0-19,-1 0-73</inkml:trace>
  <inkml:trace contextRef="#ctx0" brushRef="#br0" timeOffset="214997.8648">15967 4075 48,'0'0'93,"0"0"-36,0 0-45,0 0 0,0 0 33,-22 86 7,19-57-31,0-4 24,1 0-27,2 1-4,0 1-1,0 0-6,0 2-2,0 3 3,0-3-4,0 2 0,-3-3-4,-2-3-21,1-6-64,-2-1-26,-1-5-42</inkml:trace>
  <inkml:trace contextRef="#ctx0" brushRef="#br0" timeOffset="215214.0262">15807 4595 16,'0'0'157,"0"0"-148,0 0-6,0 0 59,0 0-26,0 0-4,88-13-17,-64 7-5,-1 2-6,-5 1-1,0 1-3,-4 2-42,0 0-53,-1 0-39</inkml:trace>
  <inkml:trace contextRef="#ctx0" brushRef="#br0" timeOffset="215878.157">16445 4116 144,'0'0'92,"0"0"-16,0 0 33,0 0 8,0 0-62,0 0-5,-4-77-27,-8 68-8,-2 3-8,-1 1-6,-4 5 2,0 0-3,-1 0-6,1 0-6,1 9-3,6 3 1,3 5-1,3 3-5,2 3 16,4 5-6,0 0 6,0 1 2,8-2 1,3-2-3,1 0 4,3-6-2,-1 3 4,2-5-4,-3 1 2,0 0-1,0 0 0,-4-1 1,-1-2 1,-3 0-1,-2-3-1,-3 2 1,0 1-5,0-3 3,-3 3 2,-10-2 2,-2 0-1,-5-2 7,1 2-6,-2-6-2,0 1-2,0-4-21,0 1-34,-1-4 10,2-1-35,-2 0-13,0 0-6,2 0-56</inkml:trace>
  <inkml:trace contextRef="#ctx0" brushRef="#br0" timeOffset="224807.4617">8559 6801 110,'0'0'2,"0"0"-2,0 0 5,0 0 17,0 0 14,0 0-4,0 0 11,39 15-6,-30-15 9,1 0-11,1 0-12,2 0-4,0 0-14,5-4 7,3-7-11,0 0 1,-2 1 3,-4-2-4,0 0 0,-3 1 3,-1-1-3,-3-1 4,0-3-2,-5 1 2,0-1 0,-3-2 2,0-3-5,0-2 1,0 1-3,-9 1 6,-3 1-5,-1 3-1,-5 1 2,1 1-2,-5 2 7,3-1-3,-1 3-3,-1 4-1,5 1-6,-2 3 4,0-2 4,0 3 3,2 1 64,1-1-69,6 2 2,3 0-2,2 14 0,-1 9-5,5 10 2,0 8 3,0 5 6,16 5 1,5 4-1,8 1 5,4-1-8,1-1 11,7-7-8,-2-8 1,-1-9-6,-4-3 0,-1-3 4,-5-3 2,-4 0-5,-3-1-2,-5-4-1,-1-2-37,-3-5-51,1-4-50,-5-5-28</inkml:trace>
  <inkml:trace contextRef="#ctx0" brushRef="#br0" timeOffset="229182.7237">9475 6660 80,'0'0'234,"0"0"-208,0 0 0,0 0 50,0 0-45,0 0-30,0 0-1,19-11 7,1 6 1,5 1-1,3-1-3,7-2 1,-1 0-4,5-1-1,-2 0-1,-1 2-15,-5 2-27,-5 4-48,-7 0-45</inkml:trace>
  <inkml:trace contextRef="#ctx0" brushRef="#br0" timeOffset="229436.7311">9621 6797 150,'0'0'11,"0"0"23,0 0 65,0 0-41,81 0-25,-53-8-11,0 0-9,-2 0-3,-5 1-6,-2 1-4,-4 5 0,-2 1-26,-5 0-57,-2 0-67</inkml:trace>
  <inkml:trace contextRef="#ctx0" brushRef="#br0" timeOffset="231626.3099">11067 6182 283,'0'0'36,"0"0"34,0 0 42,0 0-52,0 0-35,0 0-4,-18-61 2,6 50-7,0 2 0,-2 0-9,1 1-1,-2 1-4,-1 1 0,1 1-2,3 2-1,0 2 0,6 1-5,0 0 4,-1 0 0,1 0 1,-2 0-1,-2 15 0,2 6 2,2 10-6,3 7 5,3 6-5,0 5 6,0 6 0,0-1 1,5 0 6,1-4-7,0-4 10,6-3-6,-3-4-3,0-5-1,2-4 3,-3-1 1,-2-5-4,3 0 1,-5-3-1,1-4-6,1-3-19,-3-4-16,1-4-39,-2 0-25,-2-2-17,0-4-94</inkml:trace>
  <inkml:trace contextRef="#ctx0" brushRef="#br0" timeOffset="231936.2648">10767 6559 343,'0'0'14,"0"0"-14,0 0 5,0 0 2,97-40-2,-66 33-5,-1 1 1,0 3-1,-3 2 0,-6 1-1,-2 0-30,3 0-39,-2 0-59,-1 0 16</inkml:trace>
  <inkml:trace contextRef="#ctx0" brushRef="#br0" timeOffset="233456.0017">11510 6190 111,'0'0'177,"0"0"-108,0 0 15,0 0 15,0 0-54,0 0-45,0 0-10,-5 28-4,5 6 14,0 5 32,6 4-17,3-2-7,-1 1 1,2-4-4,-2-1-4,1-2 3,1-3-1,-1-2 1,2 0-4,-2-3 2,1-2-4,-3 0-9,-1-4-27,2-2-53,-1-4-93,-2-4-85</inkml:trace>
  <inkml:trace contextRef="#ctx0" brushRef="#br0" timeOffset="234037.8191">12001 6294 269,'0'0'73,"0"0"-6,0 0 16,0 0-48,0 0-34,0 0 0,-54-18-1,36 33 9,0 10-8,-1 9 0,4 3 10,0 4-9,6-2 0,6-3-2,0-3 0,3-4-2,0-4 1,0-5-3,6-5-6,9-5 10,1-3 1,5-5 0,-1-2 0,5 0 4,3-5 2,2-12-4,0-6 1,1-1-2,-2-4 3,-6-3-3,-3 3 4,-7-1 7,-7 1-2,-6 2-4,0 0-3,-4 2-1,-14 2-3,0 1 0,-1 4-10,-1 5-18,4 5-15,0 5-72,-1 2-107</inkml:trace>
  <inkml:trace contextRef="#ctx0" brushRef="#br0" timeOffset="234741.2124">12312 6173 295,'0'0'86,"0"0"-37,0 0 21,0 0-23,0 0-47,0 0-5,0-5-6,11 5-2,5 4 13,2 5 0,6 0 1,0 0-1,0 0 0,-2-1 1,2 0 4,-2 0 5,1-1 3,-5 1-13,1-2 3,-2 0-1,-3 0-1,-3 0-1,0 0 0,-3 1-2,-3 4 1,-4 1-2,-1 3 3,0 5 1,-4 2 10,-14 3 4,-2 1-3,-2 0-5,-2 1-5,-1 2 2,1-2-4,-1 0 2,-1-1-2,3-2-19,-1-4-35,6-2-43,3-7-27,7-3-142</inkml:trace>
  <inkml:trace contextRef="#ctx0" brushRef="#br0" timeOffset="235643.6872">13264 6140 205,'0'0'116,"0"0"-43,0 0 45,0 0-43,0 0-52,0 0-23,-17 9 0,-6 10 8,-2 8-6,-7 2 1,1 2-3,-6 2 2,1-2 0,-1 1-2,4-5-2,3-3-8,9-6 2,9-3 3,6-6-1,5-3-2,1-3 3,0-3-3,0 2 0,0-1-1,3 0 9,12 3 0,4-1 0,8 0 3,0 1-3,0-1 0,3 2 0,-2 0 0,0 0 0,1 1 0,-1 4 0,-1 0 0,-2 1 0,-4-1 0,-3 2 0,-3-1 0,-5 0-16,-1 2-28,-3 0-7,0 1-41,-5-2-55,1-5-52</inkml:trace>
  <inkml:trace contextRef="#ctx0" brushRef="#br0" timeOffset="236207.5274">13748 6086 128,'0'0'69,"0"0"-34,0 0-3,0 0 15,-88 32-19,67-5-17,2 5 3,6-3-6,7 2 5,3-3 2,3-4-2,0-2-9,0-5 0,8-2-2,4-4 3,4-4-4,1-4 16,4-3 9,2 0 15,3 0 4,-2-6-26,0-6-9,-4-1-2,-4-2 0,-3-1 9,-4-3 7,-3-1-9,-3-5-3,-3 1-11,0-2-1,0 1-9,-11 2-17,-5 4-23,1 3-40,-1 4-27,1 6-36</inkml:trace>
  <inkml:trace contextRef="#ctx0" brushRef="#br0" timeOffset="236646.2575">13996 5931 267,'0'0'110,"0"0"-25,0 0 4,0 0-4,0 0-44,0 0-33,-2-20-8,2 37-19,0 13 15,0 9 4,4 6 11,1 0 2,-2 2 4,1-3-11,-2-2 12,1-4-11,1-4-4,-1-1-1,-1 0-2,4-2 2,-6-3 1,0-2-3,0-7-2,0-4-7,0-3-14,0-3-12,0-2-25,0-3-63,0-4-119</inkml:trace>
  <inkml:trace contextRef="#ctx0" brushRef="#br0" timeOffset="237749.2331">14710 6241 299,'0'0'72,"0"0"-53,0 0 30,0 0-7,0 0-42,0 0 2,46 0 10,-5-6 32,6 0-13,2-2-15,-4 3-9,-4-2-4,-8 4-2,-8 2-2,-7 1-6,-6 0-26,-5 0-44,-1 1-65,-6 9-22</inkml:trace>
  <inkml:trace contextRef="#ctx0" brushRef="#br0" timeOffset="240287.3654">14915 6128 89,'0'0'28,"0"0"8,0 0 46,0 0-17,0 0-26,0 0-1,1-12 21,-1 12-3,0 0-13,0 0-15,0 0-5,0 0-10,0 0-12,0 0-1,0 2-17,0 16 14,0 7 3,0 5 0,0 2 0,0-2 6,0-3-6,2-3 0,2-1 1,-1-4 0,-2 1 0,1-2-1,-2 0-2,0-2-10,0 1-43,0-3-25,0-4-87</inkml:trace>
  <inkml:trace contextRef="#ctx0" brushRef="#br0" timeOffset="241073.8515">15444 5862 267,'0'0'69,"0"0"-54,0 0 23,0 0-21,0 0-14,-49 105 5,31-49 23,3 5 20,2 1-19,2-5-1,5-4-6,5-7-8,1-6-17,0-6 2,12-5 0,7-3-4,8-5 4,1-5-1,3-4-1,4-3 0,-1-3-1,1-4-41,-3-1-64,-3-1-49,-9 0-150</inkml:trace>
  <inkml:trace contextRef="#ctx0" brushRef="#br0" timeOffset="241521.7974">15857 6005 197,'0'0'109,"0"0"-82,0 0 30,0 0 53,0 0-34,0 0-52,0-8-24,2 20-13,1 14 13,4 10 0,1 1 9,-2 1-6,0 0 12,0-5-7,0-3-6,2-3-1,-2-4-1,2-2 4,-3-3-4,-2-2 0,-2 0-12,-1-5-39,2 0-56,-1-5-39,-1-5-135</inkml:trace>
  <inkml:trace contextRef="#ctx0" brushRef="#br0" timeOffset="242038.6469">16229 6200 327,'0'0'164,"0"0"-102,0 0 27,0 0-28,0 0-47,0 0-10,0 0-1,0 0-3,0 0-3,1 0-3,8 0-3,8 0 7,5 0 2,2 0 3,3 0 0,-2 0-3,1 0 0,-3 0-11,-2 0-14,0-3-19,-2 2-13,-2 0-74,-4-1-82</inkml:trace>
  <inkml:trace contextRef="#ctx0" brushRef="#br0" timeOffset="255959.671">17113 5961 45,'0'0'79,"0"0"8,0 0 25,0 0-50,0 0 12,0 0 3,3-23-21,-3 19-38,0-1 7,0 0-16,0-2 11,0 1-15,0 1-4,-1-5 1,-4 1-2,-3 0 0,-1 0 0,-2 2-1,-2-1 1,-1 2-2,1-2-1,1 4 3,1 3-4,-2 1-3,4 0-14,-1 0 2,-2 0 15,3 0-11,0 2 6,0 6-4,2 3 11,-1 4-1,0 3 3,1 6-4,3 6 4,2 4-2,2 6 1,0 2 0,0 2 1,0-4 0,0 1 6,0-2-5,2-3 5,2-1 7,3-4-12,1-2-1,1-5-2,0-3 2,1-5-1,-1-2-1,-1-5-15,1-1-20,-2-4-29,1-2-23,-1-2-24,2 0-80</inkml:trace>
  <inkml:trace contextRef="#ctx0" brushRef="#br0" timeOffset="256576.9524">16760 6146 144,'0'0'81,"0"0"-19,0 0-13,0 0-2,0 0-24,0 0-16,33-15 8,-14 9-1,3 2 2,7-1 9,1 0-20,4-1 0,2 2-4,0 0-1,-3 0-16,-2 3-29,-4 1 3,-5 0-13,-4 0-8,0 0-49,-3 0-6</inkml:trace>
  <inkml:trace contextRef="#ctx0" brushRef="#br0" timeOffset="257363.2591">17409 5711 217,'0'0'64,"0"0"15,0 0 17,0 0-33,0 0-24,0 0-11,-3-3-7,3 3-19,0 0-2,0 8-9,0 14-2,6 10 11,7 6 3,1 1-2,5 1 0,-2 2 0,4-1-1,-1 0 0,-3-2 0,-1-3 1,-5 0-2,-4-1 1,-5 1-1,-2-2-3,0 1-1,-6-2-29,-11 0-30,-5-3-29,-6 1-24,-2-6-59</inkml:trace>
  <inkml:trace contextRef="#ctx0" brushRef="#br0" timeOffset="259685.1246">17982 5738 275,'0'0'67,"0"0"0,0 0 24,0 0-24,0 0-45,0 0-22,0-9-3,0 27-16,0 14 19,0 13 14,0 5 4,0 3-8,0 1-1,0 0-4,0 0-5,0-4 2,0-5-2,0-5 0,0-2 0,0-3 0,0-2-3,0 0-12,0-4-32,0-1-67,0-5-30,0-7-96</inkml:trace>
  <inkml:trace contextRef="#ctx0" brushRef="#br0" timeOffset="260281.8571">18413 5914 185,'0'0'109,"0"0"-64,0 0 24,0 0-24,0 0-45,0 0-20,0 0 20,0 62 16,2-30 5,-1-2-15,1-2-6,2 1 3,1-3-2,-2-2-2,2-1-4,0 0-3,-4-1-35,2-3 3,-3-1-3,0-3-52,0-1-37</inkml:trace>
  <inkml:trace contextRef="#ctx0" brushRef="#br0" timeOffset="260910.1109">18668 5818 207,'0'0'94,"0"0"-45,0 0 24,0 0-16,0 0-32,0 0-16,0-7-5,2 7-4,2 0-5,6 0-7,6 1 10,6 9 2,6 1 7,2 3-7,1-1 2,4-1-1,1 2-1,0-1 2,-2-1-2,-1-1 0,-6-1 0,-4 0 0,-5-2 1,-4 2-2,-4-3 1,-1-1 0,-5 2-2,1-2 2,-4 1-4,-1 4-5,0 4 9,0 5 0,-7 2 19,-9 3 13,-1 4-25,-5 0 4,-4-1-10,-2 2 5,-3-1-6,0-2-19,-1-2-19,2 2-40,5-5 9,5-3-49,6-5-15</inkml:trace>
  <inkml:trace contextRef="#ctx0" brushRef="#br0" timeOffset="261774.7972">19781 5741 210,'0'0'79,"0"0"9,0 0 40,0 0-54,0 0-43,0 0-16,5-1-10,-5 1-5,0 0-9,0 0 9,-9 15 6,-8 4 1,-7 7-5,1 0-1,-4-1 1,-1 4 0,-1-2-1,3-2-1,1 1 0,3-3 0,1-2 1,5-6-2,2-3 1,7-1-7,1-4 3,1-1 1,2-2-1,0-2 2,2 0 0,1-1-1,0 0 0,0-1 3,0 2-1,0-1-1,0-1 2,0 3-5,4 3-4,13 3 8,5 5 1,5 1 0,0 3 1,2 0-1,3-1 5,-2-2 0,-2-1-4,-5-3 1,-3 0-2,0-1 1,-5 0-1,-5-2 0,2-1 0,-6-1-10,-1-2-21,-2-1-54,-2-2-24,-1-1-57,0 0-44</inkml:trace>
  <inkml:trace contextRef="#ctx0" brushRef="#br0" timeOffset="262244.6051">20148 5881 321,'0'0'116,"0"0"-60,0 0 12,0 0-6,0 0-62,0 0-3,2 8-16,2 14 19,2 5 0,-1 1 6,-1 0-5,-1 1 1,2 2 1,-2-1-3,0-1-7,2-3-38,-2-4-34,0-2-11,-1-2-14,-2-4-50,0-3 29</inkml:trace>
  <inkml:trace contextRef="#ctx0" brushRef="#br0" timeOffset="262993.4012">20547 5601 211,'0'0'98,"0"0"-39,0 0 20,0 0 14,0 0-40,0 0-40,0-18-13,0 29-14,0 17-6,1 10 20,4 8 14,-2 1 0,1 0-8,-1 0 2,0-2-2,1-3-5,-1-2 1,2-1 2,-3-1-4,-1-3 4,-1 0-3,0-1-1,0-1 4,0 0-4,0-1-7,0 3-36,0-4-54,0-4 50,0-9-166</inkml:trace>
  <inkml:trace contextRef="#ctx0" brushRef="#br0" timeOffset="278959.6479">10945 7096 100,'0'0'81,"0"0"-39,0 0 24,0 0-4,0 0-16,0 0-3,1-8-4,-1 8-4,0 0-4,0 0-14,0 0-9,3-1-3,-3 1-4,0 0-1,0 0 0,0 0-1,0 0 1,0 0-1,0 0 0,0 0-4,0 0-1,0 0-4,0 3-8,-7 12 18,-9 7 8,-4 7-5,-4 4 0,-4 8-3,-4 4 4,-2 8-8,-5 4 5,-3 3-1,-5 4 0,-4-1-4,0 4-17,-12 7 8,-2 6 7,-7 4 6,5 0 1,4-2-1,5-6 2,3-2-5,6-7 3,4-9 0,6-7 16,9-12-15,11-8 4,4-9 3,6-5-8,3-5 0,0-3-3,3-5-2,3-1-1,0-1-4,0-2-7,0 0 4,0 0-19,0 0-32,0 0-54,0-9-149</inkml:trace>
  <inkml:trace contextRef="#ctx0" brushRef="#br0" timeOffset="280194.0983">9924 8216 70,'0'0'64,"0"0"-23,0 0 25,0 0-1,0 0-19,0 0-1,0-6 0,0 6-7,0 0-4,0 0-8,0 0-15,0 0-8,0 0-1,0 0 3,0 0-4,0 0-1,0 0-10,0 11-1,0 12 11,0 9 4,0 1-3,0-3 7,0-2-1,0-1-7,0-5 1,0 1 3,0-5-4,0-2 2,0-4 3,0-5-3,0-5-1,0 0-1,0-1 0,0 1 0,0-2 1,0 1-1,0-1 2,0 0-2,0 0 0,9 0 4,4-4 0,5-7-2,8-2-2,4-4 1,4-1-1,6-3 0,-1-1 2,-2-1-2,-4 2 0,-8 3 0,-5 4-11,-8 6-18,-6 7-51,-2 1-37,-1 0-83</inkml:trace>
  <inkml:trace contextRef="#ctx0" brushRef="#br0" timeOffset="289623.2896">9418 8940 59,'0'0'94,"0"0"-65,0 0 28,0 0 25,0 0-24,0 0-9,0 0-27,0 0-18,0-6-4,0 18 0,0 9 18,0 9 12,3 2-8,0 2-2,0 2-4,0 0-10,0-1-2,2 1 9,0-1-8,0-2 0,1 0-5,2-1 1,-4-4 0,2 1-1,-5-3 0,1-1 0,-2-3-7,1-2-16,1-4-33,-1-5-44,2-5-46,0-6-87</inkml:trace>
  <inkml:trace contextRef="#ctx0" brushRef="#br0" timeOffset="290156.0425">9445 8958 92,'0'0'93,"0"0"-62,0 0 1,0 0 40,0 0-37,0 0-30,58-49 13,-35 44 6,-1-3-2,8 2 6,-2 1-14,2 1-13,3 3 1,0-2 1,-2 1-3,2 2-6,-8 0-34,-4 0-29,-6 0-26,-6 8-89</inkml:trace>
  <inkml:trace contextRef="#ctx0" brushRef="#br0" timeOffset="290472.3712">9582 9138 203,'0'0'2,"0"0"6,0 0 45,0 0-27,84-22-11,-62 16 9,-1 0-12,-3 3-4,-1 3-6,-4 0-2,-4 0-23,-3 4-56,-6 11-69</inkml:trace>
  <inkml:trace contextRef="#ctx0" brushRef="#br0" timeOffset="290741.9675">9584 9461 18,'0'0'86,"0"0"-1,0 0-6,0 0-24,100-17-12,-69 5-22,2 0-10,-6 1 1,3 3-6,-6 1-1,-5 6-5,-6-1-5,2 2-19,-4 0-45,1 0-22,-2 0-50</inkml:trace>
  <inkml:trace contextRef="#ctx0" brushRef="#br0" timeOffset="291475.1707">10108 8986 176,'0'0'100,"0"0"-42,0 0 15,0 0-8,0 0-65,0 0-2,0 0 2,0 67 41,0-34-1,3 0-14,-2-1-11,5-3-6,-3-1-8,1-4-1,4 1 0,-2 0-1,0-3-1,-2 1 2,2-7-47,-1-2-51,-1-5 39,1-9-168</inkml:trace>
  <inkml:trace contextRef="#ctx0" brushRef="#br0" timeOffset="291960.9225">10155 9003 197,'0'0'80,"0"0"-44,0 0-10,0 0-3,0 0-23,0 0 0,15 9 6,3 8 20,-1 2 19,0 2-17,0 1-3,2 0-1,-1-1-13,0 1-6,0-2 2,0-2-6,-2-1 0,2-3 5,-3-1-6,-1-3 4,-1-2-3,-4 0-1,-3-5 1,-3-2 0,-3-1 4,6 0-2,-5 0 4,1-6 24,1-13 1,-2-6-15,-1-3-11,0-3-1,0 2-2,0-2 4,0 4-6,-7 0 1,-5 3 0,3 4 2,-2 5-4,3 5-1,0 6-13,2 0-32,1 4-27,4 0-87,-2 0-115</inkml:trace>
  <inkml:trace contextRef="#ctx0" brushRef="#br0" timeOffset="292670.5614">10658 8911 287,'0'0'63,"0"0"-41,0 0 47,0 0-1,0 0-61,0 0-2,9-3-5,12 0 33,3-1-8,4-2-12,-1 1-2,1-1-3,1 0-5,1 0-2,1 0-1,0 3 0,-4 0-14,-6 3-42,-5 0-53,-5 0-22,-7 2-61</inkml:trace>
  <inkml:trace contextRef="#ctx0" brushRef="#br0" timeOffset="292971.4048">10824 8920 256,'0'0'49,"0"0"-10,0 0 14,0 0-41,0 0 6,0 0 46,-8 71-13,8-47-26,0 3-5,0-1-4,0-1 1,0 1-3,0-4-12,0 1-1,2-2 0,-2-1-1,1-2 1,1-2-1,-1-1-2,3 0-15,-1-4-22,2-1-74,-2-2-41,3-6-86</inkml:trace>
  <inkml:trace contextRef="#ctx0" brushRef="#br0" timeOffset="293836.2555">11340 8890 235,'0'0'124,"0"0"-70,0 0 5,0 0 8,0 0-67,0 0 0,0 44 0,-5-11 24,-2 1-1,-1 1-8,-2-2 6,-2-1-16,3 0-1,-4 2-4,1 2-2,-2 4-9,4-3-13,4-4-24,3-9-51,1-6-4,2-9 10,0-4-54</inkml:trace>
  <inkml:trace contextRef="#ctx0" brushRef="#br0" timeOffset="294206.0818">11341 8906 237,'0'0'65,"0"0"-50,0 0 32,0 0 36,0 0-30,0 0-18,48-64-15,-39 64-17,4 4 4,2 16 7,5 4 14,-4 6-4,0 0-6,-2 3-2,1-2-6,-5-3 1,1 1-4,1-5-5,0 1 0,-2 1-2,0-2 3,-2-1-3,0-7-1,-2 0-8,-1-5-15,-2-3-22,-1-1-46,-2-4-54,0-3-60</inkml:trace>
  <inkml:trace contextRef="#ctx0" brushRef="#br0" timeOffset="294453.6381">11403 9091 342,'0'0'42,"0"0"-39,0 0-3,0 0 15,0 0-4,0 0-4,80-41-1,-59 33-6,-3 2-4,3 2-43,-5 2-98,-1 1-85</inkml:trace>
  <inkml:trace contextRef="#ctx0" brushRef="#br0" timeOffset="294838.9829">11884 8830 228,'0'0'104,"0"0"-42,0 0-13,0 0-33,0 0-10,0 0-6,-6 55 34,5-26-6,1 0-4,0 0-6,0-5-12,0-2-5,0-2 3,4-2-4,-1 0-1,2 0-1,-1-3-6,-1-2-53,2-3-39,2-3 39,-2-6-104,-1-1-17</inkml:trace>
  <inkml:trace contextRef="#ctx0" brushRef="#br0" timeOffset="295371.5165">11874 8877 155,'0'0'76,"0"0"1,0 0-35,0 0 0,0 0 7,0 0 9,-7-44-19,7 44-38,0 1-1,16 17-5,6 7 5,-1 2 8,0 1-5,4-2-2,-5-2 2,1-5-1,-2 1 0,-2-3 0,-1-2 5,0-2-1,1-2-5,-2-2-1,-1-3 0,-3 0 1,-2-5-1,-2-1 4,-1 0-4,-1 0 5,-1 0 6,1-4 12,2-8 7,-2-3 0,-4-3-9,-1-3 2,0-4-10,0-1-4,0-3-3,0-1-6,0 1 2,-3 5-2,0 1 1,-4 7 0,4 2-1,-2 5-2,2 3 2,0 3-6,3 2-16,-1 1-10,1 0-37,0 0-68,0 0-111,0 3 108,0 4 47</inkml:trace>
  <inkml:trace contextRef="#ctx0" brushRef="#br0" timeOffset="296982.4768">12845 8744 86,'0'0'24,"0"0"39,0 0 2,0 0-22,0 0 3,0 0 6,-22-37-24,19 34 12,-5 1-27,2 1-6,-1 1-7,-2 0 2,-3 0 2,3 0-4,-3 1 0,-1 5 7,-2 3-6,0 3-1,-1 2-3,2 1 3,-1 3 2,2 1-2,2 4-1,1 1-3,2 4 2,5 3 1,2 0 1,1 2 3,0-2-2,0-3 5,4-1 0,7-6-5,4-1-1,-2-3 0,3-6 0,-2 0 2,-1-4-4,-1-4 5,-1-1 0,4-2-2,-5 0 4,3-2-1,-5-6-1,0-3 2,-4-1 1,-2 0 0,-2 0-2,0 0 1,0-1-4,-9 2 0,-1-1-1,0 3-2,1-2-12,2 5-7,2 0 13,1 1 5,-2 4 3,6-1 0,0 2 3,0-1 1,0 1-1,0-1-3,10-2-4,8-2 4,8 0 2,0 1 1,1 3 3,-2 1-3,-3 0 0,-5 0 2,0 8 1,-5 6-1,-3 3-3,1 1-2,-4 0 2,-3 1-2,0 0 1,0-3 1,0-1-2,-1-2-2,1 0-30,1-3-12,0 1-4,1-4-36,-1-6-134</inkml:trace>
  <inkml:trace contextRef="#ctx0" brushRef="#br0" timeOffset="297429.6954">13220 8708 347,'0'0'85,"0"0"-30,0 0 9,0 0-16,0 0-48,0 0-5,-3 41 5,3-4 19,0 4-3,0-2-1,0-3-6,1-2-4,5-5-3,4-3-2,0-5 0,-1-3-1,4-3 2,-1-4-1,3-2 0,-2-3 2,3-3-1,1-3-1,4 0 2,4 0-1,-1 0 4,3-6-5,-3-2 0,-2 1-2,-4-1-18,-3 2-14,-6 3-28,-1 0-56,-3 2-119</inkml:trace>
  <inkml:trace contextRef="#ctx0" brushRef="#br0" timeOffset="297899.7883">13667 8704 238,'0'0'107,"0"0"-37,0 0 30,0 0-28,0 0-36,0 0-35,0-8-1,0 27-14,0 6 14,5 6 17,1 0-6,-2-2-6,2 0 3,1-4-8,-2 1 2,0-1 1,-1-3-3,-1 0-5,0-2-14,0-2-11,0-3-6,0-6-74,-2-1 31,4-5-78,-1-3-63</inkml:trace>
  <inkml:trace contextRef="#ctx0" brushRef="#br0" timeOffset="298184.963">13675 8702 249,'0'0'63,"0"0"-3,0 0-6,0 0 11,10-80-24,3 67-27,0 0-5,0 3 9,-3 2-1,1 3-5,4 0-8,-3 4-4,2 1-2,0 0 0,1 0-21,-3 8-55,-3 9-31,0 3-52,-9 2-36</inkml:trace>
  <inkml:trace contextRef="#ctx0" brushRef="#br0" timeOffset="298401.0732">13715 8849 41,'0'0'104,"0"0"-89,0 0-12,0 0 89,0 0-43,0 0-20,68-22-15,-54 20 13,0 2-20,-1 0-5,-4 0-2,-3 0-45,0 8-49,-5 5-38</inkml:trace>
  <inkml:trace contextRef="#ctx0" brushRef="#br0" timeOffset="298664.1102">13730 9089 62,'0'0'2,"0"0"-2,0 0 41,0 0 33,0 0 41,0 0-56,73-6 3,-52-2-3,-3 2-34,-2 0-11,-1 2-7,0 1-6,-3 0-1,1 3-13,-1-2-21,2 2-77,-5-1-26,-3-2-71</inkml:trace>
  <inkml:trace contextRef="#ctx0" brushRef="#br0" timeOffset="299588.511">14195 8705 210,'0'0'70,"0"0"-50,0 0 14,0 0-29,0 0 6,0 0 1,11 65 45,-6-35-18,0 1 8,-2 0-7,2-5-24,-1 2-16,1-4 2,-1-3 0,1 1-2,0-4-5,0 0-11,-2 1 4,3-6-73,-1 1 28,-1-8-59</inkml:trace>
  <inkml:trace contextRef="#ctx0" brushRef="#br0" timeOffset="300221.2976">14288 8767 38,'0'0'147,"0"0"-90,0 0 3,0 0 21,21-84-1,-14 73-17,-1 2-23,2 3-16,-4 3-5,2 1-11,0 2-8,8 0-3,3 6 3,3 12 2,1 3-2,-4 4-1,-3 0 0,-2 0 1,-3-2 0,-2 0 3,-1-3-2,-4-4-1,4-3 2,-3-2-1,-2-5-2,1-2-1,1 0-22,0-4-2,-2 0-18,4 0-7,1-7 43,4-12 8,1-6 0,1-4 0,-1-4-2,1 0 1,2-2 1,-1 3 1,1 5 2,-1 8 14,-4 5 22,-1 8-5,-7 3-7,6 3-11,1 0-16,4 0-5,6 14 4,-3 5 1,-2 4 6,2 1-3,-3 1-3,-5 1 9,1-3-7,-2-1 0,0-1 1,-2-1-1,-1 1-1,0-2-1,0-2-27,3-2-11,-1-5-102,5 1 33,-2-5-143</inkml:trace>
  <inkml:trace contextRef="#ctx0" brushRef="#br0" timeOffset="300591.1192">15042 8634 274,'0'0'50,"0"0"-25,0 0 39,0 0 10,0 0-65,0 0-9,1 15 0,5 11 35,-3 1-1,0 3-14,-2-1-11,2-1-4,-1 1-2,-1-2-3,-1 2 0,0-2-1,0-3 1,0-3-2,0-2-10,0-4-7,0-2-15,0-3-38,0-6-51,0-2-49</inkml:trace>
  <inkml:trace contextRef="#ctx0" brushRef="#br0" timeOffset="300907.5743">15089 8574 331,'0'0'59,"0"0"9,0 0-20,0 0-19,0 0 3,0 0-25,27-80-5,-12 69-1,4 4 2,0 1-3,0 0 1,0 4-2,-1 2 0,1 0-1,-1 0-2,-4 3-24,-4 11-51,-1 1-22,-6 4-41,-3-3-71</inkml:trace>
  <inkml:trace contextRef="#ctx0" brushRef="#br0" timeOffset="301154.9822">15100 8782 143,'0'0'143,"0"0"-117,0 0 40,0 0-23,0 0-21,0 0-16,23-29-2,-6 20-4,1 1 0,-1 2 0,-1 2 0,-2 4-3,-3 0-30,-4 0-45,-3 10-31,-4 5-33</inkml:trace>
  <inkml:trace contextRef="#ctx0" brushRef="#br0" timeOffset="301424.5443">15077 8993 16,'0'0'40,"0"0"9,0 0-3,0 0-6,0 0-6,0 0 8,12 19 14,6-19 15,3 0-10,6-6-16,0-4-31,-1-1-9,0 2-2,-5 1-3,-3 4 2,-5-1-2,-3 4-6,-2 0-16,-1 1-70,-2 0-44,2 0-64</inkml:trace>
  <inkml:trace contextRef="#ctx0" brushRef="#br0" timeOffset="302511.718">15444 8609 217,'0'0'96,"0"0"-54,0 0 26,0 0-22,0 0-24,0 0-22,3 16-12,-2 11 12,2 5 34,-1 2-9,-2-1-15,0-2 3,1-4-9,-1-3-3,2-1-1,-2-2 2,2-2-2,-1-1-10,-1 0-32,3-3-46,-1-4 35,2-5-60,1-5-52</inkml:trace>
  <inkml:trace contextRef="#ctx0" brushRef="#br0" timeOffset="302997.4124">15495 8636 138,'0'0'82,"0"0"-28,0 0 2,0 0 9,0 0 5,0 0-32,0-32-38,0 32-10,12 13 3,4 10 7,8 3 32,0 1-10,-3 0-10,3-1-12,-4-2 8,2-2-5,-2-2-1,3-2 16,-1-3-2,-2-1-11,-1-4 0,-3-1-1,-1-3-3,-3-2 0,-4 0 1,-1-3-1,-4-1 1,0 0-1,-3 0 5,2 0 3,-1 0 28,1-10 2,-2-7-35,0-6 2,0 0-3,0-5-1,0-2-2,-2 0 0,-4 0 0,1 0-2,-2 1-8,1 3-16,2 7 6,-1 2-13,4 7-8,1 6-36,0 2-38,0 2-27</inkml:trace>
  <inkml:trace contextRef="#ctx0" brushRef="#br0" timeOffset="303414.1158">16042 8563 318,'0'0'76,"0"0"-7,0 0 16,0 0-44,0 0-20,0 0-8,5-4-11,16-5-2,10-3 6,8-2-5,1 3 1,0-2-2,-2 3 1,-7 1-1,-4 3-6,-6 1-17,-3 2-32,-5 3-64,-4 0-33,-3 0-79</inkml:trace>
  <inkml:trace contextRef="#ctx0" brushRef="#br0" timeOffset="303661.5246">16241 8515 114,'0'0'99,"0"0"-44,0 0-34,0 0 30,0 0-29,-27 106-2,26-76 34,-1-2-25,2 0-11,0-3-8,0-1-1,0-1-2,0-2 5,0 0-8,0-1-2,0-2-2,0-2-8,0-3-58,0-2-56,0-5-99</inkml:trace>
  <inkml:trace contextRef="#ctx0" brushRef="#br0" timeOffset="304680.9854">17761 8420 268,'0'0'87,"0"0"-70,0 0-10,0 0-3,0 0 41,0 79 21,0-45-36,-2 1-5,-1-4-2,-1 0-9,3-3-6,-1 0-6,1-2-1,1 0 2,-2 0-3,2-4 0,0-1-4,0-1-4,0-1-27,0-3-30,0-3-28,5-4-59,5-5-79</inkml:trace>
  <inkml:trace contextRef="#ctx0" brushRef="#br0" timeOffset="305034.0126">17801 8339 257,'0'0'31,"0"0"24,0 0-26,0 0 23,0 0-17,68-76-15,-48 65-8,3 1-2,1 0 0,-2 4-8,0 2-1,-2 4-2,-1 0-3,-3 0-57,-3 12-43,-6 6-40,-5 1-56</inkml:trace>
  <inkml:trace contextRef="#ctx0" brushRef="#br0" timeOffset="305291.2259">17789 8654 36,'0'0'2,"0"0"55,0 0 40,0 0 12,0 0-44,0 0-21,68-7-19,-46-2-23,1 2-2,-3 1-4,2 2-34,-2 0-25,1 4-53,-3-1-50</inkml:trace>
  <inkml:trace contextRef="#ctx0" brushRef="#br0" timeOffset="305766.8327">18349 8318 362,'0'0'83,"0"0"-25,0 0 2,0 0-36,0 0-16,0 0-7,12-15 3,12 8-3,6-1 5,1 2-5,-1 0-2,-2 3 1,-4 1-45,-4 2-57,-6 0-45,-8 0-60</inkml:trace>
  <inkml:trace contextRef="#ctx0" brushRef="#br0" timeOffset="306020.7695">18465 8330 86,'0'0'118,"0"0"-33,0 0-23,0 0-37,0 0 0,0 0 17,-35 101-12,32-68 2,0 2-21,0-1-9,1 1 1,-1 0 1,0-2-2,0-1-2,0-3 0,-2 0-14,0-2-39,-1-3-31,1-4-56,2-4-54</inkml:trace>
  <inkml:trace contextRef="#ctx0" brushRef="#br0" timeOffset="306250.4686">18333 8833 104,'0'0'188,"0"0"-150,0 0 10,0 0-2,0 0-40,0 0-4,28-23 25,-7 19-10,4-2-4,2 0 4,3 0-12,1 0-5,-2 3 0,1 0-25,-5 1-57,-4 2-5,-2 0-49,-6 0-11</inkml:trace>
  <inkml:trace contextRef="#ctx0" brushRef="#br0" timeOffset="306622.3253">18983 8296 370,'0'0'109,"0"0"-76,0 0 8,0 0-41,0 0 5,0 0-5,0 76 35,0-43-19,0 2-16,0 0 12,0-4-10,0-1-2,0-6-7,0-1-14,0-2-15,0-4-20,0-2-33,0-3-57,0-3-23</inkml:trace>
  <inkml:trace contextRef="#ctx0" brushRef="#br0" timeOffset="307070.2951">18882 8292 319,'0'0'52,"0"0"-42,0 0-1,0 0 18,0 0-15,61-81-11,-37 75-1,1 6 9,-1 0 4,1 3 14,-1 17 18,1 4-10,1 3-18,-1 1 0,-1 1-9,-3 1 0,-3 1 3,-8 0-2,-2-1-8,-7 2 6,-1-2-7,0 0 2,-7-2 2,-11 1-3,-5 0 8,0-4-9,-3-2 3,3-3 3,1-4-6,0-1-4,1-3-10,-1-3-12,1-3-15,0-1-2,-3-5-52,0 0 27,-1 0-26,0 0 16,-2 0-72</inkml:trace>
  <inkml:trace contextRef="#ctx0" brushRef="#br0" timeOffset="307925.8834">19363 8356 258,'0'0'143,"0"0"-52,0 0-9,0 0-56,0 0-26,0 0-7,0 0 7,0 57 11,0-26 8,2 3-8,-2-2 0,0-1-7,1-1 2,-1 0-4,0-1-2,0-2 1,2-1-2,-2-2-10,1-5-8,-1-2-12,2-6-7,1-1-47,2-4-32,1-4-55</inkml:trace>
  <inkml:trace contextRef="#ctx0" brushRef="#br0" timeOffset="308242.3176">19398 8383 282,'0'0'31,"0"0"7,0 0-18,0 0 9,31-87 23,-17 75-18,3-2-11,4 0 4,2 1-11,2 2-6,0 2-6,1 3-1,-3 3-3,-1 3 0,-2 0-1,1 0-45,-4 9-50,-4 7-28,-9 0-81</inkml:trace>
  <inkml:trace contextRef="#ctx0" brushRef="#br0" timeOffset="308489.7242">19457 8511 248,'0'0'63,"0"0"-37,0 0 39,0 0-22,0 0-41,0 0 4,90-38-6,-70 35 1,-1 2-1,-4 1-7,0 0-42,-6 3-21,-6 13-50,-3 2-40</inkml:trace>
  <inkml:trace contextRef="#ctx0" brushRef="#br0" timeOffset="308705.8872">19382 8810 28,'0'0'23,"0"0"-20,0 0 74,0 0 4,80-1-18,-46-11-15,2 0-24,-1-1 0,-1 3-14,-4 2-7,-5 3-3,-1 0-25,-2 2-33,-2 2-45,-1-3-66</inkml:trace>
  <inkml:trace contextRef="#ctx0" brushRef="#br0" timeOffset="309592.9055">20053 8377 107,'0'0'101,"0"0"-5,0 0-31,0 0 14,0 0 1,0 0-19,-8-23-20,8 23-5,0 0-6,0 0-9,0 0-20,-1 0-1,-4 9-12,1 17 6,-5 11 6,1 7 2,2 0-2,2-5 1,1-3 0,0-4-2,3-5 1,0-2 0,0-2 0,0-5-2,6-2 2,1-3 0,3-3 0,3 1 0,5-5-1,7 0 1,5-5 2,3-1 3,1 0-5,1 0-14,-4-3-58,-3-1-35,-4-2-88,-8 1-29</inkml:trace>
  <inkml:trace contextRef="#ctx0" brushRef="#br0" timeOffset="310016.126">20506 8285 155,'0'0'143,"0"0"-135,0 0 6,0 0 44,0 0-22,88-33-7,-70 27 2,-3 2-19,-3 2-5,1 1-7,1 1 0,4 0-10,1 0-77,-1 0-86</inkml:trace>
  <inkml:trace contextRef="#ctx0" brushRef="#br0" timeOffset="310279.1816">20672 8237 118,'0'0'148,"0"0"-105,0 0-5,0 0-26,0 0 37,0 0-20,-27 84 2,27-57 1,0-1-16,0 1-5,0 0-9,0 0 4,0 0-6,0 2 0,0-1 0,0 1-1,-1-1-21,-4-2-10,-1-1-52,0-6-24,1-6-32</inkml:trace>
  <inkml:trace contextRef="#ctx0" brushRef="#br0" timeOffset="310495.3457">20569 8718 86,'0'0'27,"0"0"21,0 0 14,0 0-29,0 0-19,0 0 50,37 0-6,-13-1-22,1-7-1,1 3-15,-1-2-10,1 1-10,-3 2-2,1 3-30,-4-1-30,2 2-24,-1 0-51,-3-3-37</inkml:trace>
  <inkml:trace contextRef="#ctx0" brushRef="#br0" timeOffset="311005.7266">21163 8166 389,'0'0'80,"0"0"-56,0 0 46,0 0-22,0 0-34,0 0 3,13-21-4,4 12-6,3 2-5,4 1 4,3-2-6,3 2 0,0 2 1,0-1-1,-3 3-4,-4 2-7,-2 0-23,-4 0-5,-4 0-36,-4 0-68,-4 7-56</inkml:trace>
  <inkml:trace contextRef="#ctx0" brushRef="#br0" timeOffset="311281.7816">21324 8180 159,'0'0'117,"0"0"-117,0 0 0,0 0 19,0 0 20,-9 105-17,7-73-10,2-1 15,-1 2 27,-1 1-3,1-5-27,-1 0-8,2-2 3,0-3-13,0 1-5,-1-1 2,1-3-3,-2-2-6,2-2-21,0-4-40,0-4-32,0-1-73,0-7-26</inkml:trace>
  <inkml:trace contextRef="#ctx0" brushRef="#br0" timeOffset="311852.1436">22010 8068 252,'0'0'54,"0"0"-40,0 0 75,0 0-12,0 0-37,0 0-27,3-12-13,-3 29-11,0 10 11,0 4 21,-12 7-9,-4 1 10,-5 2-12,-6-2-1,-3 1-5,-1 3-2,-3-2 1,-1-1-3,4-2-2,3-5-15,4-6-2,6-4-15,3-5-9,6-3-27,3-5-30,3-5-47</inkml:trace>
  <inkml:trace contextRef="#ctx0" brushRef="#br0" timeOffset="312206.8613">21683 8124 199,'0'0'71,"0"0"-66,0 0 7,0 0 39,0 0-45,0 0-1,27 26 29,-16-7-3,-1 1-21,1-1-6,-2-2 2,1 0-4,-1-3-2,-1 0-10,-4-2-52,-1 0-52,-3-1-100</inkml:trace>
  <inkml:trace contextRef="#ctx0" brushRef="#br0" timeOffset="316164.3152">3488 12317 7,'0'0'6,"0"0"13,0 0 6,0 0 40,0 0-9,0 0 32,0 0-16,80 20-36,-66-23 18,4-8-10,-5 1-16,2-1-9,-3-1-2,1-1-6,1-2-4,-5-1 0,4 2-5,-7-1 2,-1-2 2,-5 0-3,0-1 2,0 2 2,0-1-1,-8 4-3,-8 2-3,1 4-1,-9 2-6,2 5 3,-4 0 1,1 0-7,-2 5 6,-1 13 4,1 6 7,0 9-6,7 6 0,4 3-2,7 2 0,6-2 1,3-5 1,0-5-1,14-5-1,5-4-1,4-7 1,5-3-4,9-5 3,2-3 2,1-5 10,3 0-10,-1-1 6,-3-11-6,0-2-37,-1 0-93,-8 2-84</inkml:trace>
  <inkml:trace contextRef="#ctx0" brushRef="#br0" timeOffset="316465.1137">4104 12359 460,'0'0'48,"0"0"-38,0 0 39,0 0-24,0 0-25,0 0-6,0 0 2,-3 0-11,0 0-57,0 0-41,0 7-102</inkml:trace>
  <inkml:trace contextRef="#ctx0" brushRef="#br0" timeOffset="317135.5665">4435 12109 55,'0'0'86,"0"0"-14,0 0-5,0 0 13,0 0-31,-40-78 14,25 70-24,0 0-3,-1 5-28,-1 1-5,1 2-3,2 0-6,-2 6 6,2 14 0,0 6-12,3 5 4,5 1 7,-1-2-11,7-6 4,0-4 2,7-5 3,5-4 1,4-4-3,1-4 4,4-3-5,1 0 6,5-11 8,2-7-3,-3-5-3,-2 1 1,-6 1-1,-9 6 1,-3 6 4,-3 4 15,-3 3 3,0 2-15,0 0-10,0 0 0,0 3-19,0 19-8,3 9 27,0 8 7,4 5-3,-1 3-4,0-2 1,0-2-1,-1-3 5,-2-3 0,1-4-5,-1-4 4,2-2 0,-4-6-3,1-3-1,-2-2-1,0-6 1,0-2-1,0-4 1,0-1-10,0-2 0,0-1 4,0 0 3,-2 0-8,1-11-97,1-7-4,0-7-73</inkml:trace>
  <inkml:trace contextRef="#ctx0" brushRef="#br0" timeOffset="317367.1905">4790 12302 434,'0'0'11,"0"0"-7,0 0 0,0 0-4,0 0-13,0 0-52,3-1-62,-6 1-85</inkml:trace>
  <inkml:trace contextRef="#ctx0" brushRef="#br0" timeOffset="318338.1914">4525 12555 107,'0'0'18,"0"0"-6,0 0 46,0 0 1,0 0-43,0 0-5,4 29 46,-2-11-13,-1 3-11,1-1-15,-1 2-9,-1-1-8,0 3 3,0-3 1,0 0-4,0-1 0,0-4 3,-6 1-2,0 0 1,-3-5-1,2 0-2,-1-4-6,4-4-18,-2-3 4,1-1 12,-2 0 4,1-4-4,0-11 8,3-1 0,0-3 2,3-2-2,0 0-1,0 0 1,9 0-1,6 0-2,0 0 0,4-2 3,5 4 7,0-1 5,7 0 0,2 1-11,2-1 2,0-1-3,-4 3-27,-2 2 1,-5 4-26,-6 2-16,-6 6-32,-6 2-42</inkml:trace>
  <inkml:trace contextRef="#ctx0" brushRef="#br0" timeOffset="322780.6123">6279 12086 63,'0'0'132,"0"0"-127,0 0-1,0 0 3,0 0 6,0 0-1,0 0-3,24 1 2,-15-8 7,2-3 4,-1 2 1,0-3-8,-1-1-2,0 1-7,0 1-2,-3-1-3,-1 4 3,-4 1 0,1 0 8,-2 2 0,0 0-1,0 3 9,0 1-11,0 0 2,0 0-3,0 0-8,0 0-7,0 0-5,0 5 3,0 8 9,0 5 7,0 0-6,0-2-1,0-2 0,0 0-2,0-5 1,1 1-3,6-2 4,1-3 1,-2 0 4,5-2 2,2-1 1,-1-2 3,4 0 0,1 0 6,-1-10-10,1-1 2,2-6 0,-4-1-3,1-1 15,-1-2-10,-3-2-2,-3-4 5,2-5 1,-3-4-3,-2-1-7,-1-6-2,-2 2 1,-2-2-2,-1 1 2,0 1-2,0 5 5,-1 3 0,-8 6 2,1 1 2,-2 3 5,1 7-15,3 3 3,3 5 3,0 5-3,1 1 2,1 2 7,1 0-11,0 0-2,0 0-2,0 0 2,0 0-1,0 10-11,0 17-2,0 12 14,3 11 2,6 7-2,3 5 0,1 2 5,1 1-5,-1-3 5,4 4-1,-1 2-3,-1-1 3,3 1-2,-2-5 2,1-1 2,-2-2-5,-2-4 3,-1 2-4,3 1 0,-2-5 4,1-4 0,-1-9 0,-2-10-2,-1-7-1,-4-7 4,0-7-4,-3-5 0,0-4-1,-3-1 1,2 0 9,-1 0 0,4-19 3,0-10-8,1-10-5,-1-3-1,-5-2-10,0 2-10,0 3 9,-11 4 9,-8 7-2,-2 2 4,-4 3 0,4 5-2,-6 4 1,6 0 1,0 3 1,5 4 0,2 0-1,6 2-3,3 2 4,5 1-4,0-1 4,0 1-5,5-6-5,12-3 1,10-1 3,0 0-6,-1 2-13,-1-1-7,0 2-9,2 0-21,-2 0-50,-5 0-90</inkml:trace>
  <inkml:trace contextRef="#ctx0" brushRef="#br0" timeOffset="323281.9443">6337 11703 473,'0'0'92,"0"0"-63,0 0-1,0 0-9,0 0-15,0 0-4,-13-1-4,12 4-40,-1 15-101,-1 4 32,3 3-162</inkml:trace>
  <inkml:trace contextRef="#ctx0" brushRef="#br0" timeOffset="326058.1016">9102 11463 185,'0'0'142,"0"0"-142,0 0 1,0 0 4,0 0 31,0 0-2,0 0-5,-6 3-13,6-3-16,6 0 2,7 0 35,5 0 0,2 0 1,2-3-18,2-7 0,-3 3-5,-3-4-7,-3 0-1,1-2-2,-4-2 1,1-2-4,-2-2 3,-5-4-2,1 1-1,-2-5-2,-4 1 3,-1-1-3,0 0 2,-3 1-4,-12 2 2,2 4-1,-6 0 2,-2 3-2,0 3 1,-5 6-4,3 2-3,-3 6 6,5 0 1,-1 3-4,-2 19-2,0 7 3,5 11 2,4 9-3,7 3 1,8 6 2,0-5 1,0 0 1,18-6 6,2-5-4,2-4 1,9-5-4,2-2 1,3 0 2,3-4 3,1 0 3,-4-5-6,-5 0-1,-4-1-2,-2-2 1,-7 1-1,-1-4-21,-7-1-26,-4 0-66,-3-4-49,-3-4-69</inkml:trace>
  <inkml:trace contextRef="#ctx0" brushRef="#br0" timeOffset="326590.7215">9864 11375 331,'0'0'102,"0"0"-55,0 0 1,0 0 0,0 0-9,0 0-15,-1-17-24,14 12 3,4-3 0,5-1 0,0 2 0,-2 0-3,2 3-5,-4 4-38,-9 0-49,0 0-101,-9 3-93</inkml:trace>
  <inkml:trace contextRef="#ctx0" brushRef="#br0" timeOffset="326775.536">9912 11529 117,'0'0'0,"0"0"0,0 0 19,0 0 15,0 0-18,0 0-8,94-11-1,-80 6-7,-1 1-44,-3 1-44</inkml:trace>
  <inkml:trace contextRef="#ctx0" brushRef="#br0" timeOffset="329715.3048">11376 10969 164,'0'0'125,"0"0"-65,0 0 5,0 0 24,0 0-16,0 0-35,0 0-25,0 0-5,0 0-8,0 0-1,16 0 1,5 0 3,3-7-2,3 0 0,0 0 2,1-2 0,0 1-3,2 2 1,3-2 1,-3 4 0,-4 0-2,-6 1 0,-5 1 1,-8 2-1,-4 0-1,-1 0 0,-2 0-4,0 0-1,0 6-1,0 12 7,0 6 4,0 7-2,-8 3 3,-4 5-2,-1 5 10,-1 1-9,-2 0 1,1-3 6,0 0-10,2-4 7,2-5-6,0-2-2,3-3-1,0-4 1,4-3 0,0-4-1,2-6 1,2-3-14,0-2-24,0-3-37,0-2-107,0-1-118</inkml:trace>
  <inkml:trace contextRef="#ctx0" brushRef="#br0" timeOffset="330285.6876">11234 11768 179,'0'0'103,"0"0"-103,0 0 0,0 0 7,82-27 16,-45 20 20,5-1 4,3-2-4,6-1 1,-2 1-13,0-3-4,5-1-7,4 1-10,6-5-4,0 0-3,-4-1-1,-8 2-2,-12 5 0,-13 3-3,-10 4 0,-9 5-5,-6 0-14,-1 0-34,-1 0-63,0 6 17,-4 3-39</inkml:trace>
  <inkml:trace contextRef="#ctx0" brushRef="#br0" timeOffset="331466.7933">11531 12137 242,'0'0'85,"0"0"-8,0 0-31,0 0-15,0 0 13,0 0-31,0 0-10,-56 63 5,42-25 6,3 4-5,1-3 6,7 0 4,3-6-5,0-3-9,3-5-5,13-8-1,3-3 1,3-5 0,-2-4 3,6-5-3,-1 0 4,1-3 3,2-11 11,-1-3-9,-5 1-4,2-2-1,-8 1 1,-2 1-3,-10 1 4,-4-1-1,0 1 2,-13 1-7,-8-3-4,-6 0-6,0-1 3,-3-1 4,1-2-10,-1-3-1,1-2-6,3-1 17,-1-4 0,4 0-2,2-3 1,6-1 4,5 2-4,7 3 4,3 1 2,0 4 10,11-1-10,8 5 5,3 5 4,3 6-5,5 9-4,2 1 0,-1 4 3,2 13-1,-5 2-2,-8 2-1,-4 2-1,-10 4 0,-1 0-1,-5 5 1,0 3-7,-5 1-22,-6-2-25,0-4-58,0-6-103</inkml:trace>
  <inkml:trace contextRef="#ctx0" brushRef="#br0" timeOffset="333594.387">12520 10844 197,'0'0'112,"0"0"-36,0 0 12,0 0 14,0 0-42,0 0-54,0-9-6,0 41-13,0 12 13,4 11 31,-1 2-11,0-1-2,0-2-9,-3 1 1,0-2-7,0-1 0,2-8-3,-1-5 2,4-2 0,-2-4-2,4-3 0,-2-1 0,-2-5-3,-2-3-17,2-5-13,0-2-19,2-7-74,1-5-70,-1-2-91</inkml:trace>
  <inkml:trace contextRef="#ctx0" brushRef="#br0" timeOffset="334196.0006">13008 11051 266,'0'0'81,"0"0"-36,0 0 4,0 0-21,0 0-23,0 0 2,-75-6 4,56 30-8,2 7 0,3 7 2,0 1 12,8 1-11,0-1 7,6-5-13,0-5-1,0-4-6,10-7 7,7-4 0,4-6 0,3-6 0,2-2 1,3 0 7,5-10 3,-1-6 7,-2-5-8,-2 0-3,-8-3-1,-5 2 4,-5-3-4,-5-1 10,-6 1-5,0-4-5,0 2 1,-15-1-6,-5 1 1,-2 0-2,-2 2-3,0 4-32,0 8-19,5 8-44,-2 5-83</inkml:trace>
  <inkml:trace contextRef="#ctx0" brushRef="#br0" timeOffset="334775.3637">13272 10949 147,'0'0'147,"0"0"-59,0 0-62,0 0-26,0 0-7,0 0-3,19 0 10,1 8 4,4-1-4,4 2 0,2-1 0,-1-1 27,3 1-13,-4-2-5,0 3 2,-2 0-1,-5 1 9,-2 1-9,-4-1-4,0 3 0,-4-1-2,-2-1-3,-1 3-2,-3-2 4,-4 2 1,-1-1-1,0 3 2,-4 2 5,-12 3-6,-4 3 2,-7 3-3,-3 1 1,-3 2-3,-2-1-1,-4 1-9,3 0-2,5-1 2,3-3-30,5-4-27,10-4-22,4-7-62</inkml:trace>
  <inkml:trace contextRef="#ctx0" brushRef="#br0" timeOffset="335746.8611">14303 10946 200,'0'0'124,"0"0"-59,0 0 8,0 0-39,0 0-34,0 0 0,0 17 0,-5 4 18,-10 3 6,-4 3-14,-5 2 0,-4 2-3,-3 2-5,-2 2-2,0-3 0,3-6-9,9-5-13,3-7 11,8-3 7,-2-5 4,7 0-2,1-3 2,1-2 1,3 1 0,0-2-1,0 0 0,0 0-5,0 3-6,6 0 5,10 1 6,5 2 1,5-3 2,0 1 2,3-1 2,2-1-3,0 1-1,1 3 1,-2-1-2,-1 2-2,-3 1 1,-4 1 1,-7 3-4,-3 0 2,-2 0-26,-4 2-9,-3-2-23,-3 0-65,0 0 31</inkml:trace>
  <inkml:trace contextRef="#ctx0" brushRef="#br0" timeOffset="336386.1253">14768 10943 301,'0'0'44,"0"0"-25,0 0-4,0 0 15,0 0-29,-89-15 17,71 33 3,4 8-20,1 4 18,1 5 17,6 1-7,0-3-12,6-3-8,0-5-8,0-4 1,15-4-2,0-5-4,6-4 1,1-4 3,2-4 6,2 0 27,0 0-7,1-12-12,0-1 0,-5-3 1,-4 0-7,-1-1 2,-8 1 10,-5 0 2,-4-4-4,0 0-11,0-1-6,-9-2-1,-4 2-18,-2 2-26,-3 2-13,5 5-34,-3 6-103,0 5-78</inkml:trace>
  <inkml:trace contextRef="#ctx0" brushRef="#br0" timeOffset="336849.6975">15074 10702 292,'0'0'127,"0"0"-51,0 0-9,0 0-4,0 0-26,0 0-28,-1-16-9,1 39-20,0 9 20,8 11 22,0 3-8,0 4-4,-1 1 5,-1-1-3,-3-1 8,0-3-12,-2-5-5,1-2-1,-2 0-2,0-3 3,0-2-2,0-2 0,0-5-1,0-4-13,0-5-18,0-4-22,0-1-29,0-9-95,-2-4-118</inkml:trace>
  <inkml:trace contextRef="#ctx0" brushRef="#br0" timeOffset="338670.0391">15801 11154 205,'0'0'95,"0"0"-82,0 0 25,0 0 19,0 0-41,0 0-7,22 0 43,3 0-11,5 0-13,3-6-1,1 0-19,4-1-4,-1-1 0,2-1-4,-1 1-1,-3 2-15,-4 0-1,-6 3-4,-5 2-45,-5 1 0,-3 0-13,0 0-49,-8 0-44</inkml:trace>
  <inkml:trace contextRef="#ctx0" brushRef="#br0" timeOffset="339472.1522">15963 10964 84,'0'0'83,"0"0"18,0 0 7,0 0-11,0 0-14,0 0-60,0-11-23,0 28-9,0 9 9,0 5 46,0 3-20,0-4-15,0-2-5,0 1-2,0-3-3,0-2-1,6-3-1,0-2-23,0-2-18,3-2-17,1-3-44,-1-3-63,2-3-103</inkml:trace>
  <inkml:trace contextRef="#ctx0" brushRef="#br0" timeOffset="340497.0409">16980 10754 201,'0'0'86,"0"0"-35,0 0-17,0 0 77,0 0-22,0 0-33,0-32-24,0 32-29,0 3-3,0 20-13,0 9 13,0 8 34,0 2-22,1-3-2,1-1-7,-2-4-1,1-4-1,3 0 1,-1-4-2,0-2-20,2-1-15,-2-5 4,1-2-32,-1-2-95,0-4-56</inkml:trace>
  <inkml:trace contextRef="#ctx0" brushRef="#br0" timeOffset="341045.3204">16641 11365 336,'0'0'49,"0"0"-49,0 0 0,0 0 15,0 0 30,86-20 18,-31 8-11,10-2-12,0-1-15,-1 1-2,-2 0-9,-3 2-5,-1 0-6,1 0 1,-4 0-3,-7 3 0,-4 1-1,-8 2-3,-6 4-15,-5 1-13,-8 1-15,-4 0-55,-5 0-52,-7 1-90</inkml:trace>
  <inkml:trace contextRef="#ctx0" brushRef="#br0" timeOffset="342195.1626">17049 11705 247,'0'0'76,"0"0"1,0 0 15,0 0-11,0 0-27,0 0-37,-5-24-15,-6 25 0,-3 19-2,-2 8 2,1 7-2,0 4 5,6-1 2,3-4-2,5 0-5,1-8 0,0-3 0,15-5-1,6-4 0,4-7 2,5-4 0,4-3 3,0 0 0,4 0 1,-4-10 0,-1-4-1,-3 1-4,-8-2 6,-8 2-5,-6 2 4,-8-3 9,0-1 2,0-2-16,-14-2 0,-7-5-8,-2-2-6,-5-4 1,1-2-3,-1-2-9,3 1 11,-1 1 1,7 1 8,-1 0 0,7 3 4,3 0 1,5 5 0,5-1 0,0 6 4,0 0-3,0 2 1,12 1 3,3 4-3,4 2-2,5 5-2,5 4 2,-1 0 2,-1 13-1,-2 6 3,-4 4 1,-8-1-3,-2 0-2,-7 4 1,-4 0-1,0 1 1,-4 3-1,-7 2-16,-1-1-28,-1 0-107,0-6-44</inkml:trace>
  <inkml:trace contextRef="#ctx0" brushRef="#br0" timeOffset="342903.5843">17603 10868 245,'0'0'35,"0"0"11,0 0-4,0 0 37,0 0 9,0 0-35,0-53-4,0 53-4,0 0-32,0 2-13,4 22-16,2 12 16,3 11 23,-1-1-15,1 1-4,-3-5-1,0-4-2,0-4-1,1-2-3,-3-2-13,-2 1-9,-2 1-14,0 2-16,0 0-20,0-1-62,0-4-50,0-8 6</inkml:trace>
  <inkml:trace contextRef="#ctx0" brushRef="#br0" timeOffset="343651.9759">18035 10952 128,'0'0'121,"0"0"-36,0 0-13,0 0 9,0 0 4,0 0-27,0-27-9,0 27-39,0 0-10,0 7-12,0 13 7,0 6 5,3 1 5,1 0-2,-3-1-2,2-2 0,-1 0-1,-1-2-7,2-1-18,-1-3-14,2-1-20,-1-2-63,1-4-46</inkml:trace>
  <inkml:trace contextRef="#ctx0" brushRef="#br0" timeOffset="344353.4882">18370 10841 241,'0'0'96,"0"0"7,0 0-27,0 0-27,0 0-17,0 0-5,0-9-9,0 9-16,0 0-2,7 0-5,10 0 4,5 0 1,6 0 1,1 1 1,1 7-2,-1-1 0,1-1 3,1 2 2,1-2 3,-4 0-2,0 0-2,-2 2 2,-2-1 2,-3 1-3,-5-2-5,-1-1 0,-6 2 0,-3-1 0,-3-1 0,0 2 0,-3 0 0,0 4 1,0 2 0,0 1 4,-6 4-3,-7 2 3,-8 3-3,-2 5 0,-5-1-2,-2 3-3,-3-2-3,-1 1-4,-2 0-8,-1 1-7,1 0-20,2-2-47,4-2-54,5-5-85</inkml:trace>
  <inkml:trace contextRef="#ctx0" brushRef="#br0" timeOffset="345510.1346">19645 10794 167,'0'0'146,"0"0"-71,0 0 24,0 0-24,0 0-50,0 0-20,-20 14-3,-6 6-2,-5 6 0,-5 3-1,-1 1 0,-1-3-1,2-1-5,5-5-8,3-3-2,4-4 1,5-3 2,4-1-1,3-3 1,3-1 9,4-3 5,4-1 0,1-1 0,0-1 2,0 0 1,0 0-3,0 0 2,0 3-2,0 1-9,9 6 9,7-1 10,5 3 10,8-2-4,4 1-2,6-2-1,2-1 1,-2-3-7,-3 1-3,-6 1-4,-7 0 0,-2 0 0,-4 4-2,-3 1 2,0 1-37,-2 4 0,-5 0-21,-2-2-21,-1-2 32,-1-2-52,-1-4 61,-1 0-112</inkml:trace>
  <inkml:trace contextRef="#ctx0" brushRef="#br0" timeOffset="346073.9822">20044 10740 164,'0'0'228,"0"0"-145,0 0-77,0 0-6,0 0 0,0 0 47,9 68-16,-5-40-15,-1 1-2,0-1-7,0 1-2,-2 1 0,1-1-5,-1 1 0,-1 0-6,0-3-38,0-3-32,0-3-22,0-4 12,0-5-15,0-5 24</inkml:trace>
  <inkml:trace contextRef="#ctx0" brushRef="#br0" timeOffset="346829.2802">20517 10586 208,'0'0'72,"0"0"-39,0 0 11,0 0 55,0 0-20,0 0-53,4-16-26,-2 24 5,3 14-5,0 8 42,0 4-18,-1 3-3,2 3-7,-1 3-9,2 2 8,-1 0-12,-3-3 8,1 0-3,-4-1-3,0 1 1,0 0-1,0-1 0,-6-2-1,-5-6-1,0-3-1,1-4-25,-1-2-40,1-5-81,1-6-159</inkml:trace>
  <inkml:trace contextRef="#ctx0" brushRef="#br0" timeOffset="349351.7176">8774 13991 447,'0'0'89,"0"0"-71,0 0-7,0 0 23,0 0-8,0 0-3,0-3-18,0 3-5,0 0-10,0 0-37,0 0-49,0 2-92,-2 5 25</inkml:trace>
  <inkml:trace contextRef="#ctx0" brushRef="#br0" timeOffset="349768.421">8524 14652 454,'0'0'74,"0"0"-70,0 0-4,0 0-4,0 0-37,0 0-12,5 4-34,-5-1-84</inkml:trace>
  <inkml:trace contextRef="#ctx0" brushRef="#br0" timeOffset="350539.2398">9366 14607 439,'0'0'113,"0"0"-89,0 0-6,0 0-18,0 0-21,0 0-84,-3 6-84,3 0-9</inkml:trace>
  <inkml:trace contextRef="#ctx0" brushRef="#br0" timeOffset="352559.7686">11107 13916 307,'0'0'130,"0"0"-32,0 0-31,0 0-30,0 0-10,0 0-15,-2-15-12,10 13-5,9 1 5,6-3 1,3 2 0,-3-1-1,-1 1-16,-2 2-39,1 0-49,-7 0-62,-3 3-126</inkml:trace>
  <inkml:trace contextRef="#ctx0" brushRef="#br0" timeOffset="352760.3068">11174 14098 153,'0'0'1,"0"0"6,0 0-5,0 0 33,0 0 6,0 0 1,47 15-15,-30-15-20,-3-1-7,2-5-9,-1 1-49,-2 2-123</inkml:trace>
  <inkml:trace contextRef="#ctx0" brushRef="#br0" timeOffset="354651.8922">12123 13521 212,'0'0'112,"0"0"-16,0 0-48,0 0-1,0 0 3,0 0-25,0-6-19,1 6-6,12-2-1,6 0 1,2-2 15,7-3-8,1 1-2,-4-1-4,0 1 0,0-1 4,-2 2-3,-2 2 2,-2 1-3,-5 2 0,-3 0 0,-2 0-1,-1 0 0,1 0 1,1 3-1,-1 4 0,0-3 0,-4-1 2,1-2-2,-5 1 0,1-1-3,-2-1 3,0 0 0,0 2 1,0-2 1,0 0 1,0 0 2,0 0-4,0 0 5,0 0-4,0 0 3,0 0 10,0 0 7,0 0 0,0 0 5,0 0 7,0 0 0,0 0-15,0 0-12,-3 0 2,0 0-7,-3 0-2,3 0-3,-8 13-9,-3 13 8,-3 10 3,-2 3-2,2 4 3,-1 0 0,3 1-1,-1-1 2,1 0-1,0-6 0,0-2-1,0-5 1,3-5 0,2-2 0,1-5-2,5-4-15,-1-5-10,5-5-11,0-1 0,0-1-7,0-2-23,0 0-93,0 0-45</inkml:trace>
  <inkml:trace contextRef="#ctx0" brushRef="#br0" timeOffset="355454.0902">11757 14327 231,'0'0'126,"0"0"-77,0 0-49,0 0 0,0 0 21,0 0 43,113-29 5,-61 16-33,4-1-10,9-1-13,8-5-12,9 1 4,1-2-5,-5 1 1,-7 2 0,-8 5 1,-12 1-3,-2 6 1,-12 4-5,-8 2-24,-9 0-25,-6 0-54,-8 9-13,-6 5-20</inkml:trace>
  <inkml:trace contextRef="#ctx0" brushRef="#br0" timeOffset="357073.9837">12223 14757 207,'0'0'95,"0"0"-47,0 0 11,0 0-3,0 0-23,0 0-30,-11-6 15,6 6-18,-1 0-1,-2 9 1,2 6-5,2 6 5,-2 4 0,1 0 1,5 2 3,0 0-1,0-1 0,2-2-3,10-3 0,0-5-2,4-2 2,-1-3-4,1-7 0,1-1 4,4-3 5,2 0 18,2-6-3,3-9-5,-1-1-4,-5-3-6,-4 4-4,-3 0 6,-6 2 2,-6-1 10,0 2 9,-3 0-5,0 0-9,0-1-9,-6-5-5,-6-2 0,-4-3-12,0-1-12,-3-1 5,1-2 5,-6 1-2,1 1 8,-1 1 3,1 1 4,2 3 1,5 4 0,4 2 3,3 2 3,4 0 2,1 3-7,3-1 4,1 0 4,0 2-7,5-5-2,9 4 0,5 0 0,2 4 0,5 0 2,-1 2 3,5 3 0,-3 0 2,-2 0-3,-4 0-3,-2 0-1,1 10 1,-7 4-1,-1 2 0,-2 6 0,-5-1 0,-2 3 5,-3 1-4,0 3 1,-6-3-2,-9 2-8,-3 0-7,-1-3-21,4-1-50,-1-5-83,2-7-184</inkml:trace>
  <inkml:trace contextRef="#ctx0" brushRef="#br0" timeOffset="696310.3903">10503 13570 19,'0'0'17,"0"0"-2,0 0-5,0 0-10,0 0 0,0 0-1,0 0 1,0 0 0,0 0 2,0 0 2,0 0 18,0-2 10,0 1 1,0-1-8,0 1-11,0-1-5,0 1 0,0-1 3,0-1 7,-3 0 7,-2-3-8,1 0-15,-2 0 2,0-3 0,0 0-3,-3-3-1,0-1 0,-1-1 1,-4-1-1,-1 0 0,-1 1 0,-5 1 1,3-1-2,-1 2 0,-1 0 2,4 0-2,-2 3-3,0 2 3,3 2-7,-1 5 4,1 0-9,1 0 0,-2 0 12,5 5-5,-2 8-4,1 3 7,-1 4-2,2 3 1,2 3 2,2 0 0,3 5 0,2-2-2,2 6 5,0 3-4,6 4 2,6 2-2,0 2 2,1 2 0,-1 4 0,1 2 0,-2-1 2,1 1-2,1 3 5,-1 9-5,-4 11 0,2 6 0,-2-5 5,-2-7-4,0-8 3,1-7-4,-3-2 3,-1-6 0,-1-8 0,-2-6-2,0-9 0,3-5-1,-3-7-1,0-2 0,0-5-2,0-3-12,0-3-48,0 0-58,0-7 54</inkml:trace>
  <inkml:trace contextRef="#ctx0" brushRef="#br0" timeOffset="696911.9981">9964 14262 28,'0'0'13,"0"0"52,0 0-65,0 0-1,56-76 1,-27 48 2,7-2 0,4 0 38,5 2-26,1 0 8,2 4-10,3 2-6,-1 4-5,1-1-1,0 1 1,-3-1 0,3-1 0,-11 4 0,0 2 2,-12 5-2,-10 5-1,-6 1 0,-6 3-1,-3 0-4,-1 0-7,-2 0-6,0 15 17,-8 6-2,-8 3-71,-5-1-11</inkml:trace>
  <inkml:trace contextRef="#ctx0" brushRef="#br0" timeOffset="1.25296E6">3540 16330 130,'0'0'128,"0"0"-93,0 0-11,0 0 22,0 0-12,0 0-21,0 0-4,0-4-4,0 2-5,0 1-1,3 1-5,6-2 6,6 2 15,0 0 2,12 0-1,1-3-2,3-3 5,5-1-10,0-3-2,-2 2-2,-7 0-2,-3 2 1,-2 3-4,-5 2-6,4 1 2,-7 0-42,-3 0-15,-5 5-111,-6 9-54</inkml:trace>
  <inkml:trace contextRef="#ctx0" brushRef="#br0" timeOffset="1.25336E6">3758 16404 118,'0'0'48,"0"0"15,0 0-4,0 0-30,0 0-29,0 0-22,9 20 22,-6 2 23,4 7 14,1 2-8,-4 0 23,2 1-21,-3 0-22,3-2-3,-3-1-2,1-4-2,1-2 1,-5-2-2,3 0-1,-3-4-5,0-1-28,0 2-72,0 0 1,0-3-96</inkml:trace>
  <inkml:trace contextRef="#ctx0" brushRef="#br0" timeOffset="1.25365E6">3686 16850 29,'0'0'110,"0"0"-85,0 0-14,0 0 1,0 0-10,0 0 2,27 0 65,-6 0-17,1 0-26,2 0 18,0-3-30,-3-2-9,1 0-2,2 1-2,0 1-2,0 0-8,-5 3-32,-5-1-74,-1 1 19,-5 0 67</inkml:trace>
  <inkml:trace contextRef="#ctx0" brushRef="#br0" timeOffset="1.25464E6">4341 16346 49,'0'0'111,"0"0"-24,0 0 6,0 0 8,0 0-35,0 0-29,-6-44-2,6 44-11,0 0-10,0 0-14,0 6-10,0 22-15,0 19 25,3 10 31,5 4-17,-4-3-7,2-4-4,1-7-1,-2-5 2,4-6-4,2-9 0,-1-4 0,2-5-1,-2-5 2,4-3-2,-1-5 1,2-5-4,7 0-4,-2-12-6,7-12-8,-5-4-40,-1-3-96,-9 2-100</inkml:trace>
  <inkml:trace contextRef="#ctx0" brushRef="#br0" timeOffset="1.25495E6">4192 16669 42,'0'0'180,"0"0"-144,0 0-26,0 0 4,0 0-14,0 0 0,34-9 27,1-5 28,8-2 3,-1-2-13,-2-2-25,-3 2-9,-1 3-9,-5 1-2,-7 4-2,-1 4-18,-7 3-42,-7 3-23,-3 0-28,-6 4-29</inkml:trace>
  <inkml:trace contextRef="#ctx0" brushRef="#br0" timeOffset="1.25696E6">5896 16428 22,'0'0'77,"0"0"9,0 0-20,0 0-2,0 0-4,0 0 8,7-7-4,-7 7-11,0-2-20,0 0-10,0-2-15,-7 1-8,1 0-2,-3 0 2,1 2 0,-3-2 2,0 3-2,0 0-3,0 0 2,2 0-2,-2 0 1,4 0-9,2 7 4,1 0-2,2 4-13,2 3 3,0 4 7,0 4 4,8 4 0,10 2 2,0 1 6,1 0 0,3-4-2,-2 2 2,1-3 0,-7-3-2,-3-3 2,-5-4 6,-1 0-6,-5 1-15,0-2 15,0-1 11,-2 2 2,-12-4-9,-2 0 9,-5-5-5,0 0-3,-4-4 3,1-1-4,0 0-3,2 0 0,1 0-1,3 0-1,2 0-7,5-3-25,1-1-23,10-4-20,0 2-76,0-2-86</inkml:trace>
  <inkml:trace contextRef="#ctx0" brushRef="#br0" timeOffset="1.2574E6">6012 16272 126,'0'0'81,"0"0"-58,0 0-23,0 0-13,0 0 13,0 0 47,18 102-10,-12-59 5,0 3 7,2-4-22,-1-3-1,-3-4-21,4-2-1,-2-6-3,0-5-1,4-1-1,-2-3-29,-1-5-19,-1-5-24,1-3-48,-4-5-36</inkml:trace>
  <inkml:trace contextRef="#ctx0" brushRef="#br0" timeOffset="1.25776E6">6102 16603 174,'0'0'61,"0"0"-20,0 0 1,0 0-8,0 0-3,31-91-10,-15 73 15,-2 5-2,-1 2-16,-2 5-7,-1 3-9,2 3-2,3 0 2,3 12-2,-2 9 0,-1 7 0,0 1 1,-6 2 11,-2-1 7,-2-2-7,-2-1-3,0-4-9,0-3 3,-3-4-1,3-5 0,-1-2-1,-1-2-1,1-2-47,3-5-51,1 0-80,-1-3-56</inkml:trace>
  <inkml:trace contextRef="#ctx0" brushRef="#br0" timeOffset="1.2599E6">6542 16555 92,'0'0'64,"0"0"-7,0 0 19,0 0-35,0 0-24,0 0 7,-21-22 1,15 22-11,-3 0-1,0 11-10,1 4-2,1 3-1,3 3-4,2 2 0,2-1 0,0 1-2,0-2 4,10-5-5,1-3 2,0-3 0,2-4 5,-3-3 0,1-1 1,2-2 3,-1 0-3,0 0 17,-3-11-16,0-2 5,-1-2-2,-3-2-5,-2 2 0,-3 0 0,0 0 0,-3-2-4,-8 2 2,0 2 2,5 1 4,-3 2-4,5 3 2,-1 3 0,1-1 0,2-1-2,2 0 0,0 0-3,0-3 2,0 0-5,8 0 3,5 0 0,2 1 0,3 2 3,-2 2 3,1 2-2,-1 2 3,-1 0-4,3 0 0,-2 8-1,-2 6-2,1 2 0,-3 2-4,-2 0 6,-3-2 1,-2-2 3,1 0 3,-1-4-2,1 1 3,1-4-3,-1-1-2,-2-1-1,1-1-1,-2-2 0,3-1 1,4-1-1,-1 0 3,0 0 9,1 0-6,1-4 2,0-9-2,0-1-5,-2-4 5,-1 0-6,-1 3-1,1 1 0,-4 4 1,-1 0 2,0 3 0,-3-1 1,0 2 4,0 1 4,0 1 2,0 3 9,0-1-3,0 1-6,0-1-4,0 2-1,0 0-8,0 0-1,0 0-1,0 0-4,2 0-1,1 0-1,1 0 2,3 0 6,-2 0 0,1 0 0,0 0 0,-4 0 1,-1 0-1,1 0 1,-2 0 4,0 0 2,0 0 7,0 0 12,1 0-1,1-10-12,0-1-2,-2-1-3,0 0-3,0 0-1,0 2-4,0 0 0,0 6 0,0 0 1,0 1 0,0 1-1,-2 1 3,2-1-3,0 2 0,-2 0-1,2 0-3,0 0-6,0 0-10,0 11 8,0 4 11,0 1 2,0 4 0,0 1-1,4-1 0,-2-1 0,1-2 2,0-3-1,3-1 0,1-3-1,2 5-1,2-1 0,-2-4-1,0 1-14,1-7 16,-4 1 1,2-1-1,-2 1 0,2-2 0,0 0 0,-2-3-3,0 0 3,6 0-1,-3 0 1,1 0 4,0-9-3,-2-4 3,1 0-3,0-3 0,-3-1 3,-2 1-4,-1 0 1,-1 1 0,-2 4 3,0-2-4,0 3 2,0 1 0,0-2-1,-6 3-1,0 1 2,-3 0-1,0-1-1,3 1 0,0 2 0,0 0-1,2 2-1,2 3 2,1 0-1,-1 0 1,2 0-1,0 0 1,0 0-3,0 0-3,0 0 2,0 0-3,0 0 1,2 0 3,5 0 3,2 0 0,-3 2 0,5-2 0,-1 0-1,-3 0 1,2 0 1,3 0 1,0-7-1,5-7 2,-1-1-1,2 2-1,-5-2-1,-5 1 3,-2 2-2,-2 0 0,-1-1 0,-1 3 4,-2-1-4,0 6 0,0 0 1,0 4 1,0-1 5,0 2-1,0 0-7,0 0-7,3 0-4,4 11 3,5 2 8,3-1 0,3 2 0,0-2 0,1 0 0,1 0 0,2 0 0,5 1 4,4 1-4,2 1 4,0 2 0,-8 2-4,-10-1 0,-6-1-5,-8-5-1,-1 0 8,0 1-2,-14 1 3,-6 1-3,2 0-19,-2-2-32,-2 1-94,-3-2-98</inkml:trace>
  <inkml:trace contextRef="#ctx0" brushRef="#br0" timeOffset="1.26165E6">8183 16204 114,'0'0'68,"0"0"-47,0 0-4,0 0 21,0 0 18,0 0-10,0 0-2,4-35 8,-4 35-2,0 0-10,0 0-14,0 0-11,0 0-15,0 0 0,0 0-10,0 0-6,0 12 14,2 9 2,4 7 2,0 1-2,4 5 1,2 0 3,-1 4-2,0 0 5,0-1-5,1-1-2,1-7 0,1-5 2,1-8-2,-2-5 0,2-3 0,2-6 1,3-2-1,4 0 0,3-10 10,-1-9-5,-4-6 0,-1-2 1,-5 0-5,-1-3 2,-3 0-2,-2 0 4,-2-2-4,-4 2-1,-2 1 3,-2 4-3,0-1 0,0 2 1,-5 3 0,-4 3 0,-1 5-1,-2 2 2,6 4-2,-3 4 0,5-1-1,-1 4 0,2 0 0,2 0 0,-1 15-4,2 14-2,0 7 5,0 2 2,0 1 6,8-1 1,1-2 1,-2-2-4,-3 0 3,1-8-2,-2-1-3,2-6 0,-1-5-2,-1-3 0,1-6 0,-2-2 0,-1-1 1,-1-2 0,2 0 2,-1 0 2,4-9-5,1-8-2,0-1-13,1-1 10,1 2 3,-1 0-3,2 2-3,0 4 7,-3 1-3,5 4-1,-2 2 2,4 1 3,-1 3-6,3 0 0,1 0 0,2 12-2,4 3 3,-2 2 4,-2-1 1,-2-1-2,-1-4 2,-1-2 1,0-5-1,-3-2-2,-2-2 2,6 0 0,-3 0 0,2-14 0,0-7 3,1-3-2,-3-1 3,-3-3 0,-2 6-2,-1 1-2,-6 3-4,0 5 4,0 5-2,0 0 2,0 6 2,0 2-2,-3 0 2,-4 0-2,1 15 0,0 5-5,3 2 5,3 1 5,0-1-2,0-3-2,6-3-1,7-1 1,5-2 3,3-5-3,6-1 8,-3-4-2,0-3-2,-2 0-5,0-3-5,-4-12-5,0-2-12,-4-1-17,-3 1-81,-6-1-102</inkml:trace>
  <inkml:trace contextRef="#ctx0" brushRef="#br0" timeOffset="1.26223E6">8062 16512 161,'0'0'77,"0"0"-40,0 0-12,0 0-1,0 0-11,0 0 2,42-59 14,-21 52 17,4 0-19,5-3 8,7 2-13,8-3-17,6 1-1,2-2-4,-2-1-1,-5 5-40,-10 1-50,-11 6-64</inkml:trace>
  <inkml:trace contextRef="#ctx0" brushRef="#br0" timeOffset="1.26364E6">10212 16049 97,'0'0'127,"0"0"-57,0 0-2,0 0 28,0 0-7,0 0-41,3-24-20,-3 24-14,0 0-14,0 12-19,0 13 19,0 9 6,0 5 14,0 1-15,0-3 4,0-3-3,0-3-5,0-3 3,0-1-4,0-2 2,0 3-6,-2-2 4,1-3-19,-1-2-46,0-9 28,2-6-103,0-6-33</inkml:trace>
  <inkml:trace contextRef="#ctx0" brushRef="#br0" timeOffset="1.26399E6">10269 15946 107,'0'0'96,"0"0"-19,0 0 9,0 0-23,0 0-59,0 0-2,43 17 38,-28 10 6,3 5-8,-2 3-9,-1 2-7,0 1-12,1-2-1,-2-2-6,-1-3-1,-1-9-1,-3-1 0,1-2 0,-2 0-1,1-1 0,1-3-3,-2-5-28,1-5-52,1-5-80,-4 0 28,-4-3-58</inkml:trace>
  <inkml:trace contextRef="#ctx0" brushRef="#br0" timeOffset="1.26423E6">10288 16264 148,'0'0'97,"0"0"-86,0 0 18,0 0-12,0 0 15,0 0-2,66-26-6,-44 21-16,-1 0-4,-3 0-4,0 4-15,-6-1-49,-3 2-62</inkml:trace>
  <inkml:trace contextRef="#ctx0" brushRef="#br0" timeOffset="1.26492E6">10567 16096 219,'0'0'68,"0"0"-22,0 0 4,0 0-5,0 0-13,0 0-14,-6-23-18,6 23-15,0 20 1,8 5 14,1 8 26,1 0 7,-3 0-14,1-2 3,-2-3-13,3-1-6,-3-3 2,-2-1-4,2-2-1,-1-3-5,0-4-12,-2-7-14,-1-3-29,-1-4-35,1 0-20,1-1 3</inkml:trace>
  <inkml:trace contextRef="#ctx0" brushRef="#br0" timeOffset="1.26548E6">10644 16181 97,'0'0'100,"0"0"-29,0 0 17,0-88-48,0 74 11,2 2-15,4 4-1,-3 2-7,3 5-6,2 1-17,5 0-4,2 10-1,7 10 5,-3 1 1,-2 1-5,-2-1 5,-5-1-4,-2 0-2,-5-4 3,1-1 6,-4-1-8,0-4 10,0 0-7,0-3-4,0-4 1,0-2 7,0 1-4,0-2 2,3 0 2,-1 0 1,-2-9 0,1-9-9,2-9 0,2-2 2,1-2-2,5 2 0,-2 7 0,2 3-3,-2 9 2,1 5-2,-1 5 0,2 0-6,5 5 1,-1 11 3,0 2 5,-3 3 4,-2-1 1,1-1 0,-2-2 1,3 0-6,-2-2 1,-1-2 0,3 1-1,-3-3 1,-3 2-1,0-1-4,-3 0-21,1-2-46,-1-2 45,0-2-74,2-3-17,1-3-13</inkml:trace>
  <inkml:trace contextRef="#ctx0" brushRef="#br0" timeOffset="1.26637E6">11319 16107 120,'0'0'81,"0"0"-2,0 0-8,0 0-32,0 0-15,0 0-5,0 0 2,-10-13 17,7 13-8,-2 0-6,-3 0-14,-2 0-5,0 6-5,-2 11-2,1 4 2,2 7 0,3 4-5,5 3 2,1-2 3,0-2 0,0-4 1,6-3-1,6-4-5,4-5 5,-2-8 1,5-4 0,0-3 1,4 0 5,2-4 9,-1-13-3,1-2-7,-5-1-2,-4 1 0,-4-1-1,-6 0 2,-3 0 0,-3 0 4,0-2 3,-13 1-6,-8-1-6,3 3 0,-3 4 0,-1 1 0,2 5-7,1 3 0,2 1-20,0 5-18,3 0-23,2 0-16,3 3-38,5 5-20,1-2 12</inkml:trace>
  <inkml:trace contextRef="#ctx0" brushRef="#br0" timeOffset="1.26727E6">11543 16075 79,'0'0'101,"0"0"-65,0 0-2,0 0 3,0 0-10,0 0-1,1-4 12,-1 4 1,0 0-22,0 0-17,0 0-11,3 5 4,0 7 7,3 6 5,0 5 8,1 2 13,-2 3-3,1 2-4,2-4-2,-2-2-12,2-1-3,1 0-2,2-4 0,7 0 0,-2-6 0,4-7 0,2-3 0,2-3 3,4 0 3,-1-1 5,0-10-8,-3-1 2,-5 0-4,-7 0 5,-4-2 0,-1 1 10,-4-4 2,-2-1 3,-1-2-6,0-2-8,0-1 2,0-1-6,-3 3-3,-4 3-1,0 5-9,-1 2 3,3 4-18,1 1-14,-2 2-14,5 1-36,-1 0-45,2 0-82</inkml:trace>
  <inkml:trace contextRef="#ctx0" brushRef="#br0" timeOffset="1.26838E6">12093 16115 79,'0'0'115,"0"0"-36,0 0-25,0 0-10,0 0 13,0 0-15,0-15-24,0 15-13,0 0-5,3 11-5,0 8 5,3 7 20,-3 2-1,2 0-2,-1-2-2,2 0-12,-2-5-2,1-3-1,1-1 3,-3-4-1,0-4-2,-3-1 0,2-5 0,-2-3-9,1 0-18,-1 0-7,3 0 8,-3-9 10,1-11-8,-1 1 14,0-4-23,0 0 18,0 1 13,-4-3 2,0-1 5,1 1 2,-2 3 13,2 4 2,3 3-8,0 6 20,0 5 0,0 2-14,0 2-6,0 0-14,9 0-13,9 12 8,0 7 5,6 4 23,-2 3-7,2-1-4,-3 1-4,3-4 1,-2 1-6,3-2-2,-5-1-1,-2-2 0,-5-5 1,2-1-1,-3 2 2,1-4-2,-2 0 1,-4-6-1,-2-3 1,1-1-1,-3 0 2,0 0-1,-2-1 4,2-11 9,0-5-1,-1-6 7,-2-3-3,0-6-11,0-4 0,0-2-4,-3 2-2,-3 3 0,1 9 2,-2 5-2,5 6-3,-2 6 1,2 4-2,2 3-11,-1 0-13,1 0-27,0-2-66,0 1-80,9-2-16</inkml:trace>
  <inkml:trace contextRef="#ctx0" brushRef="#br0" timeOffset="1.26889E6">12562 16032 184,'0'0'216,"0"0"-176,0 0-40,0 0-4,0 0 2,0 0 2,74 0 57,-41 0-26,4 0 2,-1 0-3,-3-3-13,-2-3-9,1 0-2,-6 0-5,1-1 0,-4 1-1,2 1 0,-6 0-10,-3 2-21,-3 2-27,-4 0-40,-3-1-27,-2 1-77</inkml:trace>
  <inkml:trace contextRef="#ctx0" brushRef="#br0" timeOffset="1.2692E6">12861 15995 80,'0'0'161,"0"0"-119,0 0 2,0 0-22,0 0-20,0 0 38,-1 73 18,1-44 1,0 1 14,0-1-44,0-3-7,0 0-3,0 1-12,0-3-5,0 1 2,4-6-3,1-4 0,0-3-1,-1-3-21,4-1-4,-1-4-94,-1-1-69,-2-1-64</inkml:trace>
  <inkml:trace contextRef="#ctx0" brushRef="#br0" timeOffset="1.27112E6">14300 16163 143,'0'0'25,"0"0"-20,0 0 1,0 0 3,-33 80 8,32-59 8,-1 0 5,2 0 12,0-1 5,0 0-21,0-2 6,3-2-4,7-1-16,-1-3-5,0-5-6,2-2-1,-1-3 0,2-2 1,4 0 11,3-7 18,3-7-17,0-3-6,-4-1 1,-3 0-5,-7 0-3,-4-2-3,-4 2-4,0-1 3,-4 1-5,-10-1-15,-1 6 18,-1 3 5,-2 0-1,1 3 2,0 3-3,0 0 5,5 3-2,3 1 3,5-2 2,2 2 3,2 0-8,0 0-1,0 0-13,0 0 3,2 0 4,7 0 7,4 0 5,2 0 5,5 0 7,2 0-6,2 0-6,1-9 3,0-2-8,-4 0 7,-1-3-3,-5-3-2,-2 1 9,-1-5 7,0-2-3,-5-1-8,1-3-1,-4 0 0,-2 0-4,-2 3 1,0 1 2,0-1 4,-2-1 1,-5 4 4,-1 3 14,4 4-24,0 10 11,2 2-8,2 0 4,0 2-6,-1 0-5,1 0-1,0 2-8,0 19-3,0 10 12,0 12 1,0 6 6,7 7 4,0 0-4,-2 1 3,1-3-3,-2 0-4,2-3 5,-3 2-6,0 2-2,2-3 0,2 1 0,4-2 16,2-6-5,1-4-7,0-7-4,-2-4 2,2-5-1,-4-7-1,-2-5 0,-2-5 1,-2-4-1,-3-4 2,-1 0-2,0 0 6,2 0 1,1-7-7,0-10-5,3-7-18,-1 0-4,-4-2-14,-1-1 26,0 3-14,0 0 13,-6 2 13,-3 1-1,0 1 3,2 1-2,-1-1 0,5-1-1,0 1-5,3 2 1,0 3 7,0 1-2,0 3 3,0 0 1,8 2-1,2 0-1,5 3 1,3-2-1,3 4 1,3-2 0,-2 1 0,-1 2 0,-2 0 0,-3 0 0,-3 2-8,-3-2-19,-1 1-68,-2-1-18,-4 0-54</inkml:trace>
  <inkml:trace contextRef="#ctx0" brushRef="#br0" timeOffset="1.27329E6">16563 16031 181,'0'0'108,"0"0"-67,0 0-28,0 0 2,0 0-2,0 0 13,-6-67 18,-6 55-4,0-1 1,-6 1-22,3 3 5,-4 0-10,-2 3-14,2 1 0,-1 4 0,4 1 0,0 0-2,0 0 1,2 1 0,-1 10 0,1 3 0,4 5-2,4 2 0,4 4-2,2 4-3,0 0 2,17 3 2,7-3 2,3 0 2,1 1 0,3 0 2,-3 2-1,-1-1 0,-2 1 1,-5-3 1,-2-2-3,-7-2 0,-4-2 0,-2-2-3,-5 0 2,0-1 1,0-1 6,-14-1 0,-7 0 0,-4-1-4,-2-6 4,-3-1-3,-1-7 1,-1-1 1,2-2-5,4 0 0,3 0-3,6-10-20,5 0-24,5-5-63,6-3-35</inkml:trace>
  <inkml:trace contextRef="#ctx0" brushRef="#br0" timeOffset="1.27391E6">17070 15973 164,'0'0'169,"0"0"-78,0 0-35,0 0 4,0 0-11,0 0-11,-32-61-12,29 61-4,0 0-12,-5 13-10,-4 17 1,0 10-1,2 9 11,1 1-5,4 2 8,1 3-2,-1-2-5,2-5 3,2-2-1,1-2-9,0-9 0,0-2-1,1-5 0,8-5 0,1-5-1,1-6 2,1-8-3,6-2 3,2-2 1,8 0-1,6-15-6,6-3-13,-1-3-42,-3 1-46,-8 0-98,-7-1-15</inkml:trace>
  <inkml:trace contextRef="#ctx0" brushRef="#br0" timeOffset="1.27423E6">16768 16324 184,'0'0'85,"0"0"-53,0 0 13,0 0-15,0 0 39,0 0-21,113-27-7,-66 15-3,1 0-21,2 0-11,-6 2-1,-5 0-4,-6 4-1,-7 2 0,-4 3-14,-6-1-29,-5 2-93,-7 0-49,-4 0-21</inkml:trace>
  <inkml:trace contextRef="#ctx0" brushRef="#br0" timeOffset="1.27701E6">17615 16248 86,'0'0'74,"0"0"-34,0 0 5,0 0 18,0 0-31,0 0-2,-3-22-3,-5 21-4,-5 1-14,-1 0-9,-2 0 4,0 5-4,-2 5 1,1 2-5,3 6 4,1 2-1,2 4 1,3 3 6,2 0-2,3 0-1,2-1 3,1-5-5,0-2-1,0-5-1,3-5 1,4-5-2,1-1 2,5-3 3,1 0 3,5-1 1,-1-11-1,0-3 1,-5-2-2,1 0 0,-5 1-2,-5 1 0,-1 2 2,-3-1 0,0 0 2,0 5-3,0 0 0,0 5 0,0 2-4,0 1 2,0 1 7,0 0-9,0 0-2,0 0 0,0 0-7,0 0-10,0 10 18,2 4 1,6 1-2,3 0 2,1-1 0,1-3 0,-1-5 0,1 1 0,0-6 0,3-1 5,-1 0-3,3 0 3,-2-4-4,0-7 2,-3-4 0,-2-2 4,0-4 2,-5-1 0,-2-4 3,0-1-10,-3-3 2,-1-5-1,0 0-2,0 1-1,0 0 1,0 3-1,-6 5 3,0-2-2,0 4-1,0-1 1,-1-3-1,1 9 1,3 4 4,-2 9-3,4 6 23,-3 0-17,3 0-8,-1 0-3,-1 15-6,1 10 9,0 8-1,2 5 1,0 4 5,4 2-5,7 0 2,1-4-1,1-2 2,-1-7-3,-1-3 0,2-7 0,1-3 0,-1-5 0,1 1-1,0-1 1,1-2 0,2-3 0,-1-4 3,4-4-3,0 0 4,-3 0-1,-1 0-2,-2 0 0,-2-3 1,1-4-1,-2-6 0,0 0 0,0-4-1,-2 2 0,-3-1 0,1 2-1,-4-1 1,0 2 0,-3 1-1,2 1 0,-1 1 1,-1 2 1,0 0-1,0 3 0,0 0 0,0 0 0,0 2 0,0 3 1,0-1-1,0 1 2,0 0 1,0 0-1,0 0 4,0 0 1,0 0 4,0 0 0,0 0-4,0 0-3,0 0-4,0 0-3,0 0-9,0 10-7,0 7 17,0-1 2,2 1-2,2-3 2,4-4 0,0-2 0,-1-3-1,0 2 1,1-3-2,2-1 2,-1-1-3,2-2 3,3 0 1,1 0 3,3 0-2,-1 0-1,0-6-1,1-2 0,-3-4 2,0 0-2,-3-5 1,0 2 1,0 2-1,-3 2-1,0 4 0,-3 2-1,-2 2 1,2 2-1,-1 1 0,4 0-3,4 0 1,-1 0 2,6 4-1,-3 7-1,3-1 3,-3 1 2,-2 0 1,-4-3 1,-3 3 0,-1-4-2,-5 4-2,0-2 1,0 0 2,-3 2 0,-9-2 3,-2-2 3,-1-1-8,-2 0 7,0-2-3,2-3 0,3-1-3,3 0 0,2 0-2,2 0-4,4 0-2,-1 0-3,2 0 3,0 0-5,0-1-8,0-3 6,13-1 3,4 1 9,2 1-1,3 0 0,0-1 2,2-1 1,-1-1-1,-1-1 0,0 0 0,0 0 0,-4-2 0,1-1 0,-1-3 2,-1 0-1,0-5-1,-3 2 3,-1-3-3,-4-2 2,-3 0 0,-3-1 1,-1-4 0,-2 1-2,0-1 0,0-3-1,0 2 3,0 3-3,-5 4 1,-1 6 1,0 3-1,2 7 5,0 1-2,2 3-4,2 0-3,-1 0-7,1 14-6,0 15 16,0 9 0,0 2 7,0 2 3,7-1-5,3-5-3,4-3-1,2-4-1,1-7 1,-1-4-1,-1-4 2,1 0-2,1-6 0,2-1 1,-1-7 1,-1 0 5,-3 0-2,0-10-4,-3-3-1,-1 0 3,-1-7 0,-5-1 0,-1-2 0,-3-1-3,0 3-2,0 3 1,0 8 1,0 5 0,0 3 1,0 2 1,0 0-2,0 0-16,0 13 0,0 6 16,0 2 4,3 0-4,8-1 5,-1-2 0,8-3 0,0-1-3,3-4 6,-2-2-5,-2-4-2,2-2-1,-1-2-3,1 0-30,-1 0-101,-4-10-227</inkml:trace>
  <inkml:trace contextRef="#ctx0" brushRef="#br0" timeOffset="1.2773E6">18995 15941 328,'0'0'11,"0"0"-7,0 0 3,0 0-4,0 0-3,0 0-2,0 0-15,-3-2-17,3 2 19,0 0 7,0 0-30,-2 0-89</inkml:trace>
  <inkml:trace contextRef="#ctx0" brushRef="#br0" timeOffset="1.27765E6">18526 16148 10,'0'0'246,"0"0"-207,0 0-23,0 0 7,0 0-10,0 0 12,64-9 0,-29 2 0,1-4-6,3-1-2,4 0-5,-3 0-4,0 0-6,-4 1-2,-4 1-6,-5 1-22,-7 0-30,-5 2-34,-6 2-28</inkml:trace>
  <inkml:trace contextRef="#ctx0" brushRef="#br0" timeOffset="1.27843E6">17969 15999 314,'0'0'158,"0"0"-83,0 0-18,0 0-30,0 0-20,0 0-7,0-8 0,0 8 0,0 0-6,0 0-6,0 0-19,0 0-20,0 0-86,0 0-170</inkml:trace>
  <inkml:trace contextRef="#ctx0" brushRef="#br0" timeOffset="1.27885E6">17571 16213 130,'0'0'145,"0"0"-115,0 0-3,0 0 11,0 0 6,120-62 10,-68 46-1,0 0-14,-1 3-30,-5 4-6,-4 1-2,-3 5-2,-5 2-24,-3 1-27,-4 0-22,-7 0-9,-4 0-62</inkml:trace>
  <inkml:trace contextRef="#ctx0" brushRef="#br0" timeOffset="1.28003E6">19468 16177 73,'0'0'118,"0"0"-14,0 0-23,0 0-15,0 0-8,0 0-27,-57-29 0,42 27-25,-2 2-4,-2 0 2,-3 0 11,-2 7-14,1 6 2,1 3-3,3 4 0,1 4 0,6 1 3,3-2 8,3 0 7,1-2-5,5-2-3,0-2-9,0-2 0,5-2 2,9-3-1,5-4-2,5-3 7,10-3-4,2 0 1,3-8-4,0-3-39,-6-3-83,-8 0-143</inkml:trace>
  <inkml:trace contextRef="#ctx0" brushRef="#br0" timeOffset="1.28093E6">19823 16119 74,'0'0'104,"0"0"-22,0 0 2,0 0-27,0 0-11,0 0-19,-84-8-1,65 11-1,-1 10-4,3 5-13,2 3-2,1 2-3,5 1 3,3-3-3,2-3 0,1-1-2,3-4-1,0-4-4,0-2 2,0 0 1,0-4 1,6-2-4,1-1 1,6 0 3,4 0 4,7-12 2,-1-6-5,-1 0-2,-4 0 2,-6 3 0,-6 3 2,-2 4 0,-4 5 0,0 3 7,0 0 6,0 0-16,0 0-10,0 0 6,0 5 2,0 4 1,0 0-3,6-2 2,3 1-1,3 0 3,1-1 0,1-3 2,2 0-2,2-4 0,2 0 2,3 0-2,0 0 0,-1-10 2,1 0-3,-7-2 2,0-2 2,-2-2 0,-2-6-2,-2-1 3,-1-6 0,1-5 3,0-9-5,-3-4 3,-4-4-5,-3-1 3,0 0-3,0 6 3,-10 7 4,-3 7-6,-1 7 10,2 8 6,2 8 24,0 9-30,0 11-11,-3 31-6,-1 15 2,3 11 4,11-2 12,0-5 0,5-6-6,13-7-2,4-7-4,2-7-2,-3-5 2,3-8-2,1-7-13,1-6-8,1-6 7,1-2-35,0 0-48,-5-17-150</inkml:trace>
  <inkml:trace contextRef="#ctx0" brushRef="#br0" timeOffset="1.28248E6">21540 15872 199,'0'0'101,"0"0"-61,0 0-30,0 0-2,0 0-3,0 0-4,-80-8-2,65 23 0,1 4 1,-2 10 0,2 8 9,0 7 15,3 3 13,2 1 13,6-1-16,3-4-21,0-6-8,0-8 0,14-3-5,5-8 0,2-3 0,1-4 0,2-7 0,0-4 7,-1 0 13,0-6 7,0-10-2,-4-2-13,-4-2 1,0-2 3,-5-4-1,-1-3-1,-4-3-6,-4 0 3,-1-6-3,0 2-5,-18-2 1,-4 2-3,-5 4 0,-3 4 1,2 7-2,1 4-4,5 5-14,2 5-23,5 4-1,0 3-100,6 0-90</inkml:trace>
  <inkml:trace contextRef="#ctx0" brushRef="#br0" timeOffset="1.28503E6">21856 16145 122,'0'0'127,"0"0"-77,0 0-32,0 0-17,0 0 1,0 0 18,-1 41 23,2-23-5,5 3 11,-1-3-21,3 1-6,2 1-4,-1 0-11,4 1-7,1 0 2,1-3 4,-2-3-5,-3-6 1,1-3 0,-1-5-1,-1 1 2,0-2 3,1 0 9,1 0 1,1-10-8,1-4-1,-2-4-4,1-2 1,-5-1-4,-1-3-3,-3 0-4,-3 1 0,0-1-3,0 5-4,0 2-8,-4 4 15,-2 5 7,3 2-2,0 3-2,0 2-5,3 1 0,0 0-5,0 0-33,0 0 18,3 3 25,9 3-1,3-2 5,7-1 1,2-3 2,3 0 0,1 0-1,2 0 0,0 0 0,-1 0 2,1 0 0,-2-3 2,-2-1-1,0-1 5,-4 1-2,-4-3-4,0 2 8,-1-3-4,-3 0 3,-3 0 4,0-2 8,-5 2-6,2-5-5,-3 3-4,-4-2-6,-1 0 7,0 1-7,0 2-2,-6 2-2,-3 2 2,-3 4-10,-1-1 10,-1 2 0,-2 0 0,2 0-7,-2 9 2,4 8 5,-1 4-1,1 3 0,4 0-1,1 0-2,5-1 2,2-2 1,0-2 0,0-1 1,4-2-2,7-3 1,0-2-2,2-3 0,2 0 3,3-2 0,3-2 4,4-2 9,4 0-7,-3-2-4,1 0-1,-3 0-1,-3 0 3,-2-8 0,-1-4-1,-3 0 1,-3-2-1,-2 1 2,-2-4 0,-2 0 2,-3-3-2,0 0-1,-3-2-2,0 2-1,0 0-6,0 1-3,0-1-3,-3 4 4,-3 1 2,0 2-1,1 5 6,1 0 1,1 5 2,0 0-2,2 3 0,1 0-5,-2 0-6,1 0 8,1 0-2,0 0-3,0 0 2,0 0-6,0 3 10,0 3-1,10 0 3,0 0 1,6-3 9,6 0-2,8-3 2,6 0-6,-1 0 4,-1 0-6,-9 0 0,-8 0-2,-3 8-1,-2 4-2,-3 1 2,0 5 1,-2 2 5,-3 1 4,-1 1 8,2-2-4,-2-1-5,2-1-1,1-1 3,1-3-6,-1-4-2,1 1 0,2-5 0,2 0-1,-1-3 2,2 0 1,1-3 0,1 0 6,-1 0 0,2 0 4,2 0-8,-2-4-2,4-9 7,-1-3-8,4-5-1,1-3-1,0-8 1,-1-4 0,-3-5-1,-2-4-1,-4-3-2,-6 0 1,-5 1 1,-2 2 0,0 4 1,0 5 0,-11 6 0,0 7-1,0 5-1,0 7 0,4 4 0,1 7-7,-1 0-1,-3 30-5,0 14 13,-5 13 1,6 7 10,6-1 5,2-3-3,1-6-3,0-4 9,1-8-11,10-4-2,2-8-5,5-6 0,0-6 1,3-3-1,4-3-5,5-7-33,4-5-1,2 0-45,1-10-157</inkml:trace>
  <inkml:trace contextRef="#ctx0" brushRef="#br0" timeOffset="1.28675E6">23753 16121 143,'0'0'70,"0"0"-27,0 0-18,0 0-18,0 0-6,-91 19 9,71 1 3,1 1 18,4 0-9,2 2 1,4-4-7,1-1-7,2-1-3,3-2-6,3-3-2,0 0 2,0-3-2,0 0 1,11-3 0,1-1-2,0-4 3,2-1 4,2 0 9,0 0 2,-1-9-4,3-3-5,-5-1-3,0-3 0,-3 3-2,-4 0 2,-5 0 2,-1 5 7,0-2 1,0 6-5,0 1-3,0 0-5,0 2-1,-1 1 1,1-2 17,0 2-1,0 0-14,0 0-2,0 0-8,0 0-9,0 9 15,0 3 1,11-3 1,1 0-4,3-2 3,0-2 1,1 0 0,0-4 1,0-1 0,-1 0 2,1 0 0,-1 0 0,1-9 0,0-1 1,0-2-1,-3-4-2,2-2 3,-4-3-2,-1-1 3,-4-2-3,0-4 2,-6 3-1,0-2 0,0 0 0,0 1 2,-10 2-4,2 1 1,-1 5 14,3 1-8,-3-3 5,5 6-4,2 3 20,1 6-23,1 5 14,0 0-20,0 5-5,0 22-11,0 10 16,0 10 21,0 6 9,0 1-7,7-1-6,2-3 4,-1 2-3,-1-7-8,-1 0-2,-3 2-8,0-7 4,0-5-3,-3-4 1,1-7-1,1-1-1,-1-5 1,-1-5 1,2-2-2,-2-6-2,1-5 2,1 0 0,-1 0-6,1 0-5,1-12 10,0-13-7,3-8 0,1-10-8,2-8-9,2-2-10,1 0-5,-2 8 0,-2 6 24,-2 9 12,-2 4 2,0 7 2,1 2 5,3 2-5,1 5-3,4 0 2,5 7-1,3 3-1,1 0 1,-1 10-4,-3 6 1,-6 3 2,-2-2 3,-2-2 2,-4-1-2,-2-2-1,-2-3 1,0 1 0,-2 0 10,-10-2-3,-6 2-2,0 0-2,-4 1-3,-2-1-12,0-1-31,2-3-30,1 0-56,0-3-100</inkml:trace>
  <inkml:trace contextRef="#ctx0" brushRef="#br0" timeOffset="1.28779E6">25197 15841 99,'0'0'246,"0"0"-129,0 0-63,0 0-14,0 0-21,0 0-2,-11-8 4,10 8-19,-1 7-2,-1 15 0,-2 9 10,0 6 34,2 0-29,3 4-2,0-2-6,0 0-2,0 0-5,0-4 1,0-4 1,2-6 0,1-6-1,-2-3 0,-1-1-1,0-7 0,0 0 2,0-5-2,0-3 3,0 0-2,2 0 3,-2 0 3,1 0 1,2-8-2,-2-8-6,5-7-14,2-1 3,1-3-5,4 4 11,-1 5-6,3 4 5,-1 6-1,0 2 3,2 6 1,0 0-3,0 4-1,2 12 5,-1 2 2,-1-2 0,-1 1 0,-2-4 0,-2 1 0,-4-2 0,-2 0-2,-5 0 4,0-2 2,0 4 6,-11-2 3,-4 0-3,-2-1-5,1-4-3,2-2-2,0-4-3,1-1-12,-1 0-6,-2 0-3,1 0-11,2 0-45,5-10-60,4-4-53</inkml:trace>
  <inkml:trace contextRef="#ctx0" brushRef="#br0" timeOffset="1.28832E6">25751 15944 238,'0'0'55,"0"0"12,0 0-31,0 0-4,0 0-6,0 0 16,0-26 2,0 26-15,0 0-8,0 3-21,-2 18-3,-7 14 3,-3 7 40,-3 4-26,3 1-5,-1-3 1,1-4-6,2-3-3,-1-4 0,0-1-1,0 3 0,-1 4 3,-5 2-3,2 3 0,1-2-3,-2-8 1,4-3 1,2-11 0,3-3-1,2-2-15,2-5-22,3-3-64,0-7-109</inkml:trace>
  <inkml:trace contextRef="#ctx0" brushRef="#br0" timeOffset="1.28904E6">25868 16189 201,'0'0'75,"0"0"-18,0 0-15,0 0-42,0 0 0,0 0 0,-13 33 27,4-7 20,2-1 6,3 0-13,3 0-29,1-2-4,0-4-4,0-1-3,6-5 0,2 0 0,0-5 3,1-3 4,-1-2 1,1-3 4,6 0-1,3 0-5,6-14 11,4-5-13,2-4 2,-5-2-1,-4-1-4,-6 2-1,-6 3 0,0 4 0,-6 7 0,-2 4 0,-1 4 0,0 2 0,0 0-11,0 2-13,0 12 19,0 4 5,0-2 0,-1 1 3,1-4-3,0 1 0,0-2 0,7-5-2,4-1 0,2-3 2,-1-3 0,0 0 5,0 0-2,-2 0 1,1 0 6,-4-1 5,-2-7 2,-1 1 5,-2-2 3,-2-3-1,0-3-7,0-5-12,0-4-5,0-2-12,-2 0-13,-2 0-17,-1 3-3,1 2-4,1 4-11,0 4-39,3 2-12,0 4-61</inkml:trace>
  <inkml:trace contextRef="#ctx0" brushRef="#br0" timeOffset="1.29442E6">26176 16241 43,'0'0'68,"0"0"-19,0 0-5,0 0-13,0 0-5,0 0-1,0 0-5,-2-1-12,1 1-3,1 0-3,0 0 3,0 0 6,0 0 8,0 0 2,0-2-2,0 2 5,0 0 1,0 0-3,0 0-8,0 0-2,0 0-9,0 0 4,0-1-4,0 1 2,0 0-4,0 0 1,0 0-2,0 0 0,0 0-1,0 0-1,0 0-9,0 9 4,7 11 7,2 1 0,3 6 3,-1 1 4,2 2-1,-1 2-2,0-5-4,1-3 2,1-9-2,3-6-1,5-4 1,4-5-1,1 0 2,3-5 10,-3-10-11,-2-3 1,-3-3 4,-2 0-1,-1 2 0,-2-2-2,-2-1 3,-6 3-3,-3-2 10,-3-1-3,-3 4-1,0 0 5,0 2-6,-12 0-3,-3 0-4,-3 2 1,4 4-2,0 2 1,0 3-9,1 0-22,-1 5-14,1 0-13,2 0-22,1 0-13,0 6-39</inkml:trace>
  <inkml:trace contextRef="#ctx0" brushRef="#br0" timeOffset="1.29651E6">27535 15838 314,'0'0'89,"0"0"-16,0 0-7,0 0-36,0 0-15,0 0-13,39-84 6,-11 68-4,5 2 4,5 2-8,0 6 8,1 6-7,-3 0-1,-2 11 0,-6 18 2,-5 12-1,-10 8 0,-7 8 6,-6 2 5,-9 0-9,-15-3 8,-7-4-10,-5-5 2,-1-6-2,1-8 2,3-6-3,6-7 2,6-5-2,6-5 1,8-4-1,1-3 1,5-1-1,1-2 0,0 0-3,0 0-3,4 0-8,14 0 7,10-8 7,10-2 2,6-2-2,4 1 4,4 1-4,0 2 0,-2 2 1,0 2-1,-8 2 0,-4 1-1,-10 1-19,-7 0-4,-9 0-2,-7 0-15,-5 0-49,0 0-10,-7 1 29,-9 6-19</inkml:trace>
  <inkml:trace contextRef="#ctx0" brushRef="#br0" timeOffset="1.29951E6">29267 16142 139,'0'0'103,"0"0"-31,0 0-8,0 0-1,0 0 4,0 0-29,0-33-2,-9 25-14,-2 0-4,-2 0-3,-2-2-2,-3 2-3,2-1-7,-3 1-3,-4 4 0,1 1 0,-4 1-1,0 2-1,2 0-1,0 0 2,4 2-2,0 10 1,-1 3 1,3 6-1,-2 6-2,7 3 1,1 3-4,6 0 4,2 1 1,4-5-3,0-3 5,0 0-2,3-4 2,6-2-4,2-5 4,1-3-2,3-4 0,0-5 1,4-3 1,1 0-2,4 0 5,0-8 0,1-5-3,-2-4 3,2-1-2,-1-2 0,-2 1 0,-2 0 1,-1 0-2,-3-1 3,-4 2-1,-1 0 0,-3-1 2,-2 0-1,-2 0 2,-4-1 1,0-2-1,0 0-4,0-1 1,0-1 0,0-1 0,0-1-2,-5 0 0,0 2 0,-2 1 0,3 4 1,-1 1 0,1 1 0,-1 2-1,1 2 4,2 3-1,1 2 3,-2 0-4,2 2-1,-1 0 2,-1-2-1,1 1 0,-1 1 6,0 0-3,3 1 0,-1 4 3,1-2-5,0 1 2,-2 0-3,2-2-1,0 1 3,0 0 0,0 0-4,-1-1 3,1 1-2,0 0 2,0 0 1,-2 1 0,2 2 1,0 0 3,0 0-4,0 0 4,0 0-5,-1 0-3,1 0-4,0 0 0,0 0-2,0 0 4,0 0-3,0 2-1,0 19-3,0 12 9,0 11-1,0 7 2,6 4-1,0 0 0,0-3-1,1-4 1,1-6 0,-1-4 0,1-3 0,3-2 0,2 0-1,6-3-1,2 2 2,1-7-2,4-1 0,-3-7-1,-1-6-1,1-5 3,0-6-2,-1 0 0,1 0 3,-1-6 0,-3-5 1,-1-3 1,-2 1 1,-1-5 0,0 0-1,-3-2 0,3-1 0,-3 2-2,0 1 0,-2 0 0,1 2 0,-2 3-1,-2-1 1,-1 4 0,-3 1 1,0 0 0,-1 3-1,-1 0 2,-1 1-1,0 2 1,0 0-2,0 2 0,0 1 1,0 0-1,0 0 0,0 0-2,0 0 2,0 0-7,0 0 5,0 7-8,0 10 2,-6 4 8,2 1-1,2 1-1,2-5 1,0 0 0,0-3-2,0-3 2,9 0-2,3-4 0,2-1 3,2-2 0,0-4 0,5-1 3,-1 0-2,-1 0-1,2 0 3,-6-5 0,-1-2-1,0-3 0,-2-2 2,3-2 0,-1-3 0,0 1-2,-2-2-1,-1 1 0,-1 3 0,-2 1 2,-4 0-2,1 1 1,-2 1-2,-2 1 4,2 0-2,-3 3 3,0 1-4,1 1 0,-1 4-1,0-1-1,2 2 1,-2 0-1,0 0-2,0 0-2,1 0-5,2 0-5,5 13 6,1 2 9,3 3 0,0 0 1,3 0-1,-5-2 0,1-3 3,-3-2-3,-2 0 1,1 1 1,-3-2 1,1 1-3,-2-1 2,-2 0 1,-1-3-3,0-1 2,0 2 1,0-4-1,0 2 4,-10 2-2,-3-1 2,-1-1 1,-1 2-4,0-4 2,3-1-4,-3 2 4,5-2-5,-1 2 0,-1-1 1,3-1-1,0 2 0,1-4 0,3 1-2,3-1-13,2-1-37,0 0-46,0 0-94,5 0-106</inkml:trace>
  <inkml:trace contextRef="#ctx0" brushRef="#br0" timeOffset="1.29991E6">29718 15985 315,'0'0'66,"0"0"-1,0 0-17,0 0 0,0 0-23,0 0-6,0 0-8,-7-31-6,7 29-5,0 2-7,0 0-57,0 0-131,0 0-112</inkml:trace>
  <inkml:trace contextRef="#ctx0" brushRef="#br0" timeOffset="1.30181E6">30116 16434 30,'0'0'55,"0"0"15,0 0 1,0 0-22,0 0-15,83-41-5,-66 33-2,2-2-15,-2 3 2,-3-4-1,0 4 7,-4-2 14,1 0 4,-5 0 0,2-3-9,0-1-10,0 0-7,-1-2-10,2-3 1,0-3-1,-3-3-1,-1-3 1,-4-3 1,1-2 0,-2 2-2,0-1 1,0 1-1,0 2-1,0-1 4,0-2-4,0-1 5,-6 2 16,-1 4-20,3 7 4,-2 5-2,3 4-1,0 6-1,2 2 10,1 2 2,0 0-9,-2 0-4,2 0-12,-1 12-10,-2 15 18,1 14 4,1 8 12,1 5-4,0 2 0,0-3-3,9-4-3,0-1-2,4-6 3,-1-5-2,1-2-1,-1-4 0,3-3 1,-1-4-1,-1-3 0,2-8-2,-1-4-1,0-3 2,2-3 0,0-3 1,0 0 6,2 0-5,1-5 2,1-8 0,2-2-1,2-6 1,1-1-3,-7-1 0,2 0 0,-8 0 0,-5 0 3,0 0-2,-4 2 1,-3 3-2,0 1-2,0 4 1,0 1-2,-4 3 0,-6 3-3,-1-1 0,-1 4-6,0 2 2,2 1 8,2 0 1,0 0-6,5 0 7,1 0-4,2 0-5,0 0-10,0 3 3,0 0-1,2 0 14,5 2-3,6-1 5,1 0 1,2 0 0,4-1 2,2-3 1,2 0 0,0 0 0,-3 0-1,0 0-1,-5 0-1,-4 0 1,-3 0-1,-2 0 0,-1 0-1,-3 0 0,2 6-1,-1-1 1,-1 4 1,2 1 4,0 2 1,0 1 0,-2 2-4,2-1 1,-1 1-2,1 2 4,1-1 0,2 2 8,0-3-10,1 0 1,3-1-2,-2-2 0,1-3-1,0-3 1,0-2-1,1-2 0,3-2 4,2 0 1,2 0-1,1-2-1,2-9 4,-3-3-3,-1-3-2,-5 2 2,-1 0-1,-1-3 10,-4 2-4,-1-4 0,-1 4-4,0 2-3,-3 2 1,-1 6-3,-1 3 1,0 3 1,0 0 3,0 0-3,0 0-2,0 0-10,0 0-5,0 14 9,0 4 6,0 1 4,3 2 2,3-1-2,2-2-2,0-1-1,2-3 2,0 0-2,-1 0-1,5-4-1,1-2-25,4-4-36,0-4-106,-4 0-245</inkml:trace>
  <inkml:trace contextRef="#ctx0" brushRef="#br0" timeOffset="1.30203E6">31309 16011 409,'0'0'50,"0"0"-11,0 0-26,0 0-13,0 0-77,0 0-44,-5-6-55</inkml:trace>
  <inkml:trace contextRef="#ctx0" brushRef="#br0" timeOffset="1.30287E6">30023 16019 176,'0'0'92,"0"0"-13,0 0-35,0 0-20,0 0-7,0 0-10,-4-3-7,11 3 0,17 0 14,11 0-1,5 0 9,7 0 8,-2 0-2,1 0-22,-4 0-4,-1 0 3,-1-2-5,-1-1 2,3 0-2,1-3 1,0 0-1,-4 0-2,-6 1-19,-9 3-20,-7-1-22,-8 1-40,-6-1-81</inkml:trace>
  <inkml:trace contextRef="#ctx0" brushRef="#br0" timeOffset="1.30605E6">31514 15856 54,'0'0'69,"0"0"-12,0 0-4,0 0 15,0 0 12,0 0 5,6-16-19,-6 16-22,0 0-13,0 0-10,0 0-7,0 0-7,0 0-7,0 0-4,0 16-9,0 14 13,3 11 19,-3 2-4,1 3 1,-1-4 5,0 0-10,0-2-1,0-2-7,0-2 0,0-2-2,0-6 0,0 1-1,0-4 0,-1-4 0,-2-1 0,3-5 2,-1 0-2,1-2 0,-2-3 0,2-5 0,0-3 0,0-1-2,0-1-7,0 0 0,0 0 3,0 0 6,0 0 1,0 0 1,0 0 1,0 0 2,0-4-3,0-8-2,0-4-5,0-2 1,7 0 0,1-2-2,-1 2 4,2 3 1,1 1-2,-2 2 3,1 3 0,1 2 0,1-1-3,0 3 0,2 3-1,0 2 0,3 0 1,0 0 2,-2 0-2,0 4 1,-2 7-1,1-1-2,-2 2 4,-1 0-1,-2-1-2,-4 1 1,-2-1-1,-2 2-3,0 1 0,0-1 6,-13 0 1,0 0 7,1-3-6,-1-2 8,2-1-6,1-3 0,0-2-3,2-2 0,2 0 0,0 0 0,1 0-1,0 0 0,2 0 1,1 0 0,1 0 0,1 0-1,0 0-2,0 0-6,0 0-6,0 0 4,0 0 2,0 0 6,0 0-2,1 0 4,5 0 0,5 0 1,1 0 0,2 0 1,0 0-1,4 0 2,0 0-2,3 0 1,2-5 2,0-2-1,1-1-1,-2 0-1,-3-2 1,-2 2-1,1-3 1,-6 1 2,0-4 0,-2 0-2,-1 1 1,-1-1 0,0 0-2,-3 3 1,-2 0 3,-3 2-2,0 3 5,0 1 10,0 4-1,0 0-7,0-1 5,0 2-7,0 0-7,0 0-2,0 0-1,0 0-9,-2 0 0,-1 7 4,-1 8 8,-2 2 0,5 0-2,-1 1 1,2-2 0,0-1 0,0 5-1,6-4 2,4 1-4,-1-3-3,2-9-7,4-3 2,-2-2 12,5 0 0,1-3 7,-1-9-3,2 0-2,-7-2 1,2-1-2,-3-1 1,-1-2 0,0-2 2,-2 2-4,-1 2 1,-1 3 1,-2 3 0,-4 4 1,1 2-1,-2 2 1,0 2 0,0 0-3,0 0-1,0 0-18,0 0 9,0 12 10,0 1 0,0 4 0,0 0 0,0-4 0,6 0 0,0 0 1,1-6-1,0 1 0,0-4-1,0-1 0,2 0 1,3-3 0,2 0 4,2 0 2,-1 0-3,0 0 1,-3-8 0,1-6 5,-1-3 4,-1-4-6,2-3-1,-4-1-3,-2-4-1,2 0 1,-3-1-1,-1 2-2,-1-3 1,1 1 3,-2 2-3,1-2 0,0 0 2,1 1-3,-1 2 4,-1 5-3,0 2 4,-1 5 3,-1 2-3,-1 5 0,2 2-4,-2 3 3,0 1 0,0 2 3,0 0 0,0 0 0,0 0-2,0 0 3,0 0-2,0 0-6,0 0-2,0 0-13,0 12-1,2 9 14,1 5 1,2 1 1,0 3 2,1 0-1,-2-1-1,1-1 0,-1-1 0,1 2 0,0-2 0,0-1 0,1 1 1,0 0-1,2-1-2,2-2 2,-3-2 1,1-4-1,1 0-1,-2-4 1,-1-2 0,2-3-1,2-2 0,-2-2-4,1-2-4,-2-1-6,0-2 15,2 0 2,0-2 4,3-11-4,-1-6 1,-1-2-2,-1 0-1,-1 0 0,-1 2-1,-2 1 1,-4 1-2,1 5 2,-2 5 0,0 0 2,0 6 0,0 1 0,0 0-2,0 0-1,0 0-7,0 0-5,1 4-2,1 10 13,3 1 2,0 0 2,-1 0-1,2-3-1,1 0 2,-1-1-2,4-4 0,0 2-14,-1-3-16,3-1-12,-1-4-36,-4-1-42,2 0-57</inkml:trace>
  <inkml:trace contextRef="#ctx0" brushRef="#br0" timeOffset="1.30634E6">32781 16020 382,'0'0'60,"0"0"-30,0 0-17,0 0-12,0 0 0,0 0 0,0 0 3,-5-4-3,5 4-1,0 0-1,-1-2-33,1 1-58,-2-4-187</inkml:trace>
  <inkml:trace contextRef="#ctx0" brushRef="#br0" timeOffset="1.30667E6">32223 16111 207,'0'0'60,"0"0"-44,0 0 20,80-14 15,-41 5 9,7 0-21,0-2-6,0 4-9,-5-1-9,-7 2-10,-5 2-3,-4-1 1,-3 2-3,-2 0-11,-1 2-60,-5-1-79,-6 0-77</inkml:trace>
  <inkml:trace contextRef="#ctx0" brushRef="#br0" timeOffset="1.30883E6">32928 16204 50,'0'0'97,"0"0"4,0 0-29,0 0-22,0 0 7,0 0-9,0 0-9,0 0-15,0 0-20,0 0-4,0 0-20,-9 6 20,-1 10 6,-2 2-6,1 4 8,2-3-8,2 1 3,4-2 0,3-2-3,0-1-8,0 2 8,0-5 1,3 0-1,6-3 0,1-2 0,3-1 3,0-2 1,2-4 0,1 0 10,-2 0-8,-3 0-2,-3 0 0,-5-4 2,0-4 3,-3-3 2,0-1-3,0-2-5,0-1-3,0 0-1,0-1 1,0-1-6,-2 3-8,-4 3 1,-1-1 3,-3 1 2,1 2 1,1 0-1,3 3 5,1 0 3,3 5 0,1-1 3,0 0-2,0 2-1,0 0 0,0 0-4,0 0 2,0-1-2,7-1-2,4 1 4,1 1 0,1 0 2,2 0 3,6 0 5,2 8-4,0 2-2,-1-1 2,-4 0-3,-3 2-2,-2 0 2,-5 2-1,-3 0 6,-2 2 2,-3-1-1,0-2-5,0-2 5,0 0-4,0-6-2,0 2 3,0-3-2,0-1-2,0 1 1,0-3 1,0 0 0,0 0 1,0 0 1,0 0-1,0 0 3,0 0-3,0 0 2,0 0 1,0 0 13,0 0-10,0 0-6,0 0-3,0 0-2,0 0 2,-2 1 11,-1 1-8,3-2 6,0 0 1,0 0-6,0 0 1,0 0-5,0 0 7,0 0 0,0 0 2,0-2 0,0-9-4,0-2-5,3-3 0,5-3 0,2 0-6,0 1 0,3 1 0,-2 3 0,-2 3-1,2 0 3,-3 2 4,0 3-1,-2 0 1,-1 4-1,-2 0 0,-2 2-1,5 0-2,0 0-4,3 0 4,6 0 1,-3 5-1,1 6 0,1 2 1,-4 2 0,2-1 3,-3 0 5,-2-1-2,3 1-1,-2-2 0,0 0-1,1-5-1,1-2 2,-1-2-2,-1-2 1,-1 2 0,0-3-1,-4 2 1,0-2 1,0 0-1,3 0 1,4 0 0,3 0 1,0-6-1,2-2 0,-1-2 2,-4-2-3,2 0 2,-5-3 1,0-1-1,0 1-1,-3-1-2,2 0 1,0-2-1,-1 1-1,-2 4 1,0 3 0,-2 6 0,2 0 1,-3 3 1,0 1 4,0 0 0,0 0 3,0 0-8,0 0 1,0 0-2,0 0-3,0 0-1,0 0-8,1 8-3,6 5 13,-1 4 2,3-1 5,2 1-5,-2 0 5,1-4-5,-4 2 0,-1 0 0,0-1 0,-2 2-3,-2-3 2,-1 4 1,0-4 0,0 0 0,0 3 1,0-2 1,0 1-2,0-5 1,-1 0-2,-5-3-1,-3 2-2,0 1-1,-5 0-13,-2-4-29,1 1-58,-4-4-90,1 1-130</inkml:trace>
  <inkml:trace contextRef="#ctx0" brushRef="#br0" timeOffset="1.30923E6">33637 16628 469,'0'0'110,"0"0"-52,0 0 8,0 0-24,0 0-15,0 0-14,2 0-9,-2 0-4,0 0-11,0 0-25,0 0-27,0 0-35,-3 0-145</inkml:trace>
  <inkml:trace contextRef="#ctx0" brushRef="#br0" timeOffset="2.86556E6">26097 16417 3,'0'0'38,"0"0"-10,0 0-13,0 0-15,0 0 0,0 0 0,0 0-3,-36-32-9,33 25 2,-2 3 5,4-2 5,-1 2 1,1 0 1,1 0-2,0 1-6,0 0-7,0 0-16,0 0 20</inkml:trace>
  <inkml:trace contextRef="#ctx0" brushRef="#br0" timeOffset="2.86586E6">26119 16248 9,'0'0'19,"0"0"-12,0 0-4,0 0-2,0 0 5,0 0 3,0-2-7,0 2-2,0 0-3,0 0-2,0 9 5,0 3 0,0 0 1,0 0 1,0 2 0,0-4-1,0 1-1,0-1-1,0 0-2,0-3-9,0-1-7,0-3 0</inkml:trace>
  <inkml:trace contextRef="#ctx0" brushRef="#br0" timeOffset="2.86632E6">26153 16233 19,'0'0'13,"0"0"10,0 0 20,0 0-13,0 0-30,0 0-11,0 4 11,0 10 1,-6-1 3,0 0-4,0-3 0,1 0 0,0-2 1,2 1-1,3-2 0,0 1-4,0-2-11,0-4-11,0 0-14,0-2 2,2 0 38,6-4 0,0-11 0,-1-5 0,1-1 16,-2-2 10,0 1-14,-2 2 21,1 5-21,-2 5-6,0 5 5,-2 3-5,-1 2 6,0 0-12,0 9-10,0 10 10,0 4 7,-4-1-4,1-3-2,0-2-1,0-5-1,1-1-5,2-5-4,0 0 4,0-3-8,0-2-12,0-1-41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18:46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15146 2352,'0'0,"0"23,0 24,0-23,0 23,0 0,0 0,0 0,23 0,-23 0,0 23,24-23,-24 24,0-24,0 24,0-1,0-23,23 0,1 24,-24-24,0 0,0-24,24 24,-1-23,-23-1,24 24,-24-23</inkml:trace>
  <inkml:trace contextRef="#ctx0" brushRef="#br0" timeOffset="955.7546">15193 2375,'0'0,"0"-23,23 23,1 0,0 0,23 0,0-24,0 24,0 0,0-24,0 24,23 0,1-23,-1 23,1 0,0-24,-1 24,24 0,0-23,0 23,24-24,-24 1,24-1,-1 24,1 0,23-23,0-1,-23 1,23 23,0 0,0-24,24 24,-24-23,0 23,0-24,0 24,24-23,-48 23,48 0,-48 0,25 0,-1 0,-24 0,24 0,-23 0,0 0,-24 0,23 0,-23 0,0 0,0 0,0-24,-23 24,0 0,23 0,-24 0,-23 0,24 0,-24 0,0 0,23 0,-23 0,-23 0,0 0,23 0,-24 24,1-24,-1 0,1 0,-24 23,23-23,-23 24,0-1,24 1,-24 23,23-24,-23 1,0 23,0 47,0-47,0 0,0 0,0 0,0 0,0 0,0 0,0 0,0 0,0-23,0 23,0-24,24 24,-24-23,0-1,0 1,0 0,0-1,0 1</inkml:trace>
  <inkml:trace contextRef="#ctx0" brushRef="#br0" timeOffset="2174.6515">15381 3457,'0'23,"24"-23,-1 0,1 0,-1 0,1-23,-1 23,24 0,-23 0,23 0,0 0,0 0,0 0,0-24,24 24,-1 0,-23 0,24 0,-1 0,24 0,-23 0,23 0,0 0,-23 0,46-23,-46 23,23 0,23 0,-46 0,23 0,24 0,-24 0,-24 0,24 0,24 0,-24 0,0 0,24 0,-24 0,23 0,-23 0,0 0,1 0,-1 0,23 0,-23 0,24 0,-24 0,0 0,0 0,0 0,0 0,0 0,-23 0,23 0,0 0,-23 0,-1 0,24 0,-23 0,23-24,-24 24,24 0,-23 0,-24 0,47 0,-23 0,-1 0,-23 0,0-23,24 23,-24 0,23 0,-23 0,1 0,-1-24,0 24,-24 0,24-23,0 23,-23 0,23 0,-24-24,1 24,-1 0,1 0,-1 0,1 0,-1 0</inkml:trace>
  <inkml:trace contextRef="#ctx0" brushRef="#br0" timeOffset="7005.0085">17051 4304,'23'0,"1"0,-1 0,1 0,23 0,-23 0,23 0,-24 0,24 0,0 0,0 0,0-24,0 24,24 0,-48 0,24 0,0 0,0 0,-23 0,0 0,23 0,-24 0,1 0,-1 0,-23-23,0-1,0 0,-23 1,-1-1,24 1,24 23,-1 23,1 1,-1-24,-23 23,24-23,-1 24,-23 0,0-1,0 1,0-1,-23 1,23-1,-24 1,1-24,-1 23,1 1,-1-1,-23-23,24 24,-1-24</inkml:trace>
  <inkml:trace contextRef="#ctx0" brushRef="#br0" timeOffset="8076.7728">19026 3810,'0'-24,"0"48,0-71,-23 23,-1 24,24-23,-23 23,-1 0,1 0,-1 0,1 23,-1 1,1-24,23 23,0 1,0-1,0 1,0-1,23-23,1 24,23-1,-24 1,1-1,-1-23,-23 24,24-1,-24 1,0-1,-24 1,24-1,-23 1,-1-24,24 23,-23-23,-1 24,1-24,23-24,0 1,23 23,1 0,-24 23,0 1,0-1,0 25,0-1,-24-24,24 24,0 0,0 0,0-23,24-1,-1 24,-23-23,24-1,-1 1,-23-1,47-23,-23 0,23 0,-23 0,-1 0,1-23</inkml:trace>
  <inkml:trace contextRef="#ctx0" brushRef="#br0" timeOffset="8584.6393">19450 3998,'0'0,"-24"0,1 23,-1 1,1 23,-1-24,1 1,23 23,0-24,-24 1,24 23,0-23,0 23,24-24,-24 1,23-1,1 1,-1-24,1 0,-1 0,24-24,-23 1,23 23,-24-47,1 23,23 1,-47-24,23-1,-23 25,0-24,0 23,-23 1,23-24,-24 0,1 47</inkml:trace>
  <inkml:trace contextRef="#ctx0" brushRef="#br0" timeOffset="9094.8502">19191 3904,'0'0,"0"23,0 1,0-1,0 1,0 23,0-24,0 24,0-23,24 23,-24 0,0 0,0-23,0 23,0 0,23-24,-23 24,0-23,0-1,0 24</inkml:trace>
  <inkml:trace contextRef="#ctx0" brushRef="#br0" timeOffset="9696.3745">19826 3833,'0'0,"-23"0,-1 0,24 24,0-1,24 1,-1-1,1 1,-1-1,24 1,-23-1,-1-23,1 24,23-24,-24 23,1-23,-24 24,23-24,1 0,-1 23,-23 1,0-1,-23 1,-1-24,1 23,-1-23,1 24,-24 0,47-1,-47 1,23-1,1 1,-1-1,1 1,-1-24</inkml:trace>
  <inkml:trace contextRef="#ctx0" brushRef="#br0" timeOffset="10028.4482">20508 4398,'24'0,"-24"23,-24-23,24 24,-23-1,-1 1,1-1,23 1</inkml:trace>
  <inkml:trace contextRef="#ctx0" brushRef="#br0" timeOffset="10614.46">20955 3904,'0'-24,"0"48,0-1,0 1,0 23,24-24,-24 1,0 23,0 0,0-24,0 1,0-1,0 1,0 23,0-23,0-1,0 1,0-1</inkml:trace>
  <inkml:trace contextRef="#ctx0" brushRef="#br0" timeOffset="10968.6446">21331 4092,'0'-24,"0"48,0-1,0 1,0-1,0 1,0-1,0 1,0 0,24-1,-24 1,23-1,-23 1</inkml:trace>
  <inkml:trace contextRef="#ctx0" brushRef="#br0" timeOffset="11432.3518">21543 3974,'0'24,"23"-24,1 23,0-23,-1 24,1-24,-1 0,1 23,-1-23,1 24,-1-24,24 23,0 1,0-24,-23 23,-24 1,0-1,0 1,0 0,0-1,-47 1,23-1,1 1,-1-1,1 1,-24-24,47 23,-47-23,47 24</inkml:trace>
  <inkml:trace contextRef="#ctx0" brushRef="#br0" timeOffset="12287.9205">22296 3669,'0'0,"0"-24,0 1,23 23,-23-24,24 0,-1 24,1-23,-1 23,1 0,-1 0,1 23,-24 1,0 0,-24 23,24-24,-23 1,23-1,-47 24,47-23,-24-1,1 1,23-1,-24 1,24 23,0-24,0 1,0-1,24-23,-1 0,1 0,-1 0,1-23,-1 23,1-24,-24 1,-24 46,24 1,-23-1,23 1,0-1,0 24,0-23,0-1,0 24,0-23,0 23,23 0,-23 0,24-23,-24 46,0-46,0 23,0 0,0-24,23 24,-23-23,0-1,-23 1,-1-1,1-23,-1 0,1 24,-48-24,24-24</inkml:trace>
  <inkml:trace contextRef="#ctx0" brushRef="#br0" timeOffset="44460.7776">21214 10912,'0'0,"-24"0,1 0,-1 0,24-23,24 23,23 0,0 0,-24-24,24 24,0 0,-23-23,23 23,0 0,0-24,0 24,24 0,-48 0,24 0,-23 0,23 0,-24 0,1 0,-1 0,-23 24</inkml:trace>
  <inkml:trace contextRef="#ctx0" brushRef="#br0" timeOffset="44761.4753">21378 11006,'-23'0,"46"0,-70 0,24 24,-1-24,48 0,-1 0,24 0,0 0,-23 0,23 0,0 0,0-24,0 24,-23 0,23-23,0 23,0 0,-24 0,24 0,-23 0,-1-24,1 24</inkml:trace>
  <inkml:trace contextRef="#ctx0" brushRef="#br0" timeOffset="45169.0722">21661 10677,'0'0,"-24"0,48 24,-1-24,1 23,-24 1,47-1,-24 1,1-24,-1 23,24 1,-47-1,47 1,-23-1,-24 1,23-24,-23 23,0 1,0-1,-23 1,-1-1,-23 1,24-1,-24 1,0 23,0-24,0 1,0 0,23-1</inkml:trace>
  <inkml:trace contextRef="#ctx0" brushRef="#br0" timeOffset="46303.1906">24248 9713,'0'0,"0"-24,-24 24,1 0,-1 0,1 0,23-23,-24 23,0 0,1 0,-1 0,1 0,-1-24,1 24,-1 0,1-23,-1 23,24-24,-23 24,-1 0,24 24,0-1,0 1,0-1,0 1,0-1,0 24,0 0,-23 0,23 0,0 1,0 22,0 1,0-1,0 1,0-1,0 1,0-1,0 1,0 0,0-1,0 24,0-23,0-1,0 24,0-23,0-1,0 1,0 23,-24-23,24-1,-23 1,-1-24,1 70,-1-93,24-1,-23 1,23-1,0 1,23-24,1 0,-1-24,24 24,-23-23,-1-1,48 24,-24-23,23-1,-23 1,24-1,-24 1,47-1,-23 1,-24-1,23 1</inkml:trace>
  <inkml:trace contextRef="#ctx0" brushRef="#br0" timeOffset="47036.338">24883 9384,'-24'0,"24"-24,-23 24,46 0,1-23,-1 23,1 0,23 0,-24 0,24 0,-23 0,-1 0,-23 23,0 1,0-1,0 1,0-1,-23 1,-1-1,24 24,-23 0,-1-23,24 23,-23-24,-1 1,1-1,23 1,0-1,-24 1,24-1,0 1</inkml:trace>
  <inkml:trace contextRef="#ctx0" brushRef="#br0" timeOffset="47352.7856">25400 9384,'24'0,"-48"0,48-24,-48 48,24-1,-24 1,24-1,-23 24,-1-23,24 23,-47 0,47 0,-23-24,-24 24,47-23,-24 23,1 0,-1-24,1 1,23 23,-24-47,1 24,-1-1,24 1</inkml:trace>
  <inkml:trace contextRef="#ctx0" brushRef="#br0" timeOffset="47876.4547">25518 9713,'-24'0,"24"23,-23 1,-1-24,24 23,-23 1,23-1,0 1,0-1,0 1,0-1,23-23,1 0,-1 0,1 0,-1 0,1 0,-1-23,-23-1,0 1,0-1,-23 1,23-1,-24 1,1 23,-1-47,24 23,0 1,0-1,0-23,0 0,0 24,24-1,-1 24,1-23,-1 23,1 0,-1 0,1 23,-1-23,24 24,-47-1,0 1,0-1,0 1,0 23,0-24,-23 1,-1 23,1-47,23 23,-47 1,47-1</inkml:trace>
  <inkml:trace contextRef="#ctx0" brushRef="#br0" timeOffset="48540.5716">28316 9619,'0'0,"0"-24,-23 24,-1 0,-23 0,24 0,-1 24,1-1,-1 24,1-47,23 47,0-23,0-1,0 1,0-1,23-23,1 24,-1-24,1 23,-1-23,1 0,-1 0,1 0,23-23,0-1,-47 1,23-1,1 24,-1-23,-23-1,0 1,0-1,0 1,0-1,-23 1,-1 23,1-24,-1 24</inkml:trace>
  <inkml:trace contextRef="#ctx0" brushRef="#br0" timeOffset="49142.1048">25282 10842,'0'-24,"0"48,0-71,-23 47,-1 0,1 23,23 1,-24-1,1 1,23 23,0-24,0 1,0 23,0-24,0 1,0-1,0 1,23-24,1 0,-1 0,1 0,-1 0,24 0,-47-24,24 1,-24-1,23 1,-23-1,0 1,0-1,0 1,0-24,0 23,0 1,0-1,-23 1,-1 23,24-24</inkml:trace>
  <inkml:trace contextRef="#ctx0" brushRef="#br0" timeOffset="49696.8695">27329 10583,'0'-24,"0"48,0 0,0-1,0 1,0 23,23 0,-23-24,0 1,0-1,24 1,-24-1,0 1</inkml:trace>
  <inkml:trace contextRef="#ctx0" brushRef="#br0" timeOffset="50060.1775">27846 10654,'0'0,"0"-24,-24 48,1-1,-1-23,1 24,-1-1,24 24,-47-23,24 23,-1-24,1 24,-24 0,23-23,-23 23,24 0,-1-24,-23 1,0 23,24-24,-1 1,0-24,24 24,-23-24</inkml:trace>
  <inkml:trace contextRef="#ctx0" brushRef="#br0" timeOffset="50661.8782">28011 10959,'-24'0,"48"0,-71 0,23 24,-23-1,47 1,-24-1,1 1,-1-1,24 1,0-1,0 24,24-47,-24 24,23-24,1 0,-1 0,1 0,0 0,-1 0,1 0,-24-24,0 1,0-1,0 1,0-1,-24 1,24-1,-23 24,23-47,0 0,0 24,0-1,0 1,23-1,1 24,-24-23,47 23,-47-24,23 24,1 0,-1 0,1 0,-24 24,23-1,-23 1,0-1,0 1,0-1,-23-23,-1 24,1-1,-1-23</inkml:trace>
  <inkml:trace contextRef="#ctx0" brushRef="#br0" timeOffset="51548.4865">28928 9595,'-24'-23,"24"-1,0 1,0-1,0 1,0-1,0 1,24 23,-1 0,24 0,0 0,-23 0,23 0,-24 0,24 0,1 0,-1 0,-24 0,24 0,-23 0,-1 0,24 0,-47 23,24-23,-1 24,1-1,-24 1,0-1,-24 1,24 23,-23-24,-1 24,24-23,-23 23,23 0,-24 0,24 23,0 1,0 0,0 23,0-24,0 24,0 0,24 0,-24 1,23-1,-23 0,0 0,0-24,0 24,0-23,0-1,-23-22,-1 22,24-23,-23 0,-1 0,24 0,-47 0,24-23,23-1,-24 1,1-1,-1-23,0 24,1-1,-1 1,1-24,23 23,-24-23,1 0,23 24,-47-24,23 23,1-23,-1 0,1 0,-24 24,0-24,23 0,-23 0,0 0,0 0,0 23,-24-23,24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1:10:1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9338 1328 37,'0'0'63,"0"0"-28,0 0-9,0 0 21,0 0 21,0 0-24,0 0-30,-8-33-5,7 30-6,1 0 0,0 1 10,0-1 4,-2 0-5,1 2 13,-1-2 9,1 2-6,1-2-6,0 1-13,0 0 3,0 2 9,0 0-11,0 0-7,-2 0-3,2 0-7,0 12-9,0 9 12,0 10 4,0 5 1,0 1-1,0-1 3,0 4-1,3-5-2,2 0 1,-1-3-1,-1-4 0,2-3-1,-2-3 1,-2-2 0,2-4 0,-3 2-35,0-3-10,0-1-44,0-7-48,0-7-91</inkml:trace>
  <inkml:trace contextRef="#ctx0" brushRef="#br0" timeOffset="664.1223">9248 1310 81,'0'0'20,"0"0"16,0 0-24,0 0 7,0 0 13,-6-78 5,14 70 11,2 1-19,-1 2-22,5 0-5,2 4-2,3 1 0,1 0-4,5 11 2,3 8 0,1 8-2,-6 4-1,-3 0-8,-4-1-4,-7 0 11,-9 0 3,0-3-10,-4-1 4,-17-3-12,-7-4 7,-2-3-1,2-5-21,0-2 24,5-3-3,3-6-4,5 0 15,4 0 1,0 0 3,8-6 3,1-1 4,2-1 15,0 4 16,0 3-30,11 1-8,7 0-4,3 0 4,4 5 2,2 8 8,1 0-3,4 3-5,-1 1 0,0 1 0,2 0 0,-3 2 2,-2-2-2,-2 0-1,-6-1-1,-3-3 0,-5 0-21,-2 0-8,-4-2-21,-4-3-14</inkml:trace>
  <inkml:trace contextRef="#ctx0" brushRef="#br0" timeOffset="1080.819">9836 1410 151,'0'0'77,"0"0"-16,0 0-48,0 0 2,0 0 6,0 0 4,0-20-9,0 20-16,2 7-13,2 14 13,0 5 8,1 5 0,-2 1-2,-2 0 0,1-1-4,-1 0 0,1-3 1,-2-1-1,0-2-2,0-5 0,0-1 0,0-3-39,0-1-6,0-6-51,0-5-82</inkml:trace>
  <inkml:trace contextRef="#ctx0" brushRef="#br0" timeOffset="1365.9977">9832 1316 142,'0'0'71,"0"0"-29,0 0-30,0 0-11,0 0 1,0 0 5,64-72 1,-40 63-1,4 1 0,-1 4-6,-2 2-1,-5 2-5,-3 0-13,-5 7-31,-1 10-22,-8 3-29,-3 1 43</inkml:trace>
  <inkml:trace contextRef="#ctx0" brushRef="#br0" timeOffset="1597.5981">9790 1562 105,'0'0'34,"0"0"-26,0 0 0,0 0 0,0 0 14,92-4-8,-62 1-9,0 2-3,-2 1-1,-5 0-1,-4 3-44,-6 7-65</inkml:trace>
  <inkml:trace contextRef="#ctx0" brushRef="#br0" timeOffset="1835.9073">9866 1757 23,'0'0'113,"0"0"-113,0 0-6,0 0 6,0 0 1,0 0 0,16 7 21,2-4 6,5 0-9,0 1-3,1-1-9,-3-2-6,2 1-1,-1-1-24,-4-1-61,1 0-31</inkml:trace>
  <inkml:trace contextRef="#ctx0" brushRef="#br0" timeOffset="2299.4816">10291 1393 160,'0'0'146,"0"0"-102,0 0-37,0 0-7,0 0-5,0 0 5,3 46 0,0-17 24,-1-1-16,2 2-1,-4-1 6,3-1 4,-3-2-14,0-2-3,0-1 3,0 0-3,0-3-6,0-1-33,0-2-29,0-4-43,0-5-38</inkml:trace>
  <inkml:trace contextRef="#ctx0" brushRef="#br0" timeOffset="2669.3471">10282 1340 38,'0'0'201,"0"0"-125,0 0-44,-8-94-7,8 78-8,0 3 7,3 2-9,5 5-9,1 2-5,6 4-1,0 0-6,6 0 3,2 15-3,-3 2 2,1 5-6,-6 1-7,-2-2 4,-7 3-12,-3-2 8,-3 0 13,0 1-9,0-3 8,-10 1 5,-5-3-27,1-3-4,-2-1-10,1-5 9,0-3-4,2-3-30,-1-2 32</inkml:trace>
  <inkml:trace contextRef="#ctx0" brushRef="#br0" timeOffset="3170.654">10652 1323 170,'0'0'113,"0"0"-60,0 0-30,0 0-23,0 0-6,0 0 4,0 70 2,0-35 17,0 1-1,0-1 8,0 0-16,0-2-2,0-1 1,0-5-6,0-2 1,0 1-2,0-4 0,0-1-30,0-3-21,0-5-40,-2-4-66</inkml:trace>
  <inkml:trace contextRef="#ctx0" brushRef="#br0" timeOffset="3741.0213">10652 1328 186,'0'0'75,"0"-77"-37,0 41-23,6 6-5,3 8 34,0 6 8,-3 8-10,-3 3-5,0 3-21,6 2-16,9 0-8,4 0 4,2 14 4,-2 3-1,-4 1 1,-6 3-7,-4 3-1,-7 5-3,-1 0 11,-3 2 0,-9-5 0,-4-3-4,1-5-7,0-3 2,0-4 0,-3-4 0,0-4 9,2-3 9,1 0-2,2 0 3,7 0-1,1-1 13,5 1 6,0 0-20,0 0-8,0 0-15,9 11-12,12 5 27,1 4 1,1-1 1,1 1-2,-4-2 0,-3 0 1,2-2 1,-1 1-2,-6-2 1,2-1-1,-3-3 0,-3-1 0,-1-2-5,2 0-43,-1-2-26,-4 0-16,1-3-35,-4-1-25</inkml:trace>
  <inkml:trace contextRef="#ctx0" brushRef="#br0" timeOffset="4188.9812">11098 1346 37,'0'0'105,"0"0"1,0 0 4,0 0-7,0 0-30,0 0-26,-9-10-25,9 10-22,-1 13-10,1 11 0,0 11 10,0 1 0,0-2 4,0 1-2,0-4-2,0-3 1,0-3 1,0-2-1,0 0 1,0-2-2,0-2 0,0-1-23,-2-2-40,2-6-39,0-6-85</inkml:trace>
  <inkml:trace contextRef="#ctx0" brushRef="#br0" timeOffset="4474.1732">11080 1263 274,'0'0'59,"0"0"-59,0 0-7,0 0 7,0 0 1,0 0-1,97-75-1,-72 71-1,-2 2 1,-1 2-2,-1 0 1,-3 2-21,-3 7-44,-3 3-6,-2 1-19</inkml:trace>
  <inkml:trace contextRef="#ctx0" brushRef="#br0" timeOffset="4743.6382">11110 1471 60,'0'0'138,"0"0"-91,0 0-35,0 0 23,0 0 0,0 0-29,0 0 14,37 0-10,-11 0-1,-1 0-5,-2 0-4,-1 0 0,-1 0-13,-5 0-55,0 2-63,-6 7-30</inkml:trace>
  <inkml:trace contextRef="#ctx0" brushRef="#br0" timeOffset="5013.1834">11127 1707 28,'0'0'42,"0"0"4,0 0-6,0 0-17,98 8-18,-76-6-3,-1-1-1,0 1 0,-3-2-1,1 0-6,-4 0-50,-1 0-19</inkml:trace>
  <inkml:trace contextRef="#ctx0" brushRef="#br0" timeOffset="6046.8173">11693 1283 54,'0'0'152,"0"0"-64,0 0-43,0 0 18,0 0 10,0 0 5,-19-66-45,10 55-11,-4 1-7,-1 0-1,-2 3-14,4 1-5,-2 3 5,-2 3-3,-2 0 1,2 0-12,-2 1-2,6 10 13,1-2-5,3 5-12,2 4-14,4 3-3,2 8 28,0 0 9,2 5-3,14 1-1,5-1 4,7 0 0,2-2-7,1-2-2,-1-4-4,-6-2 5,-2-3 1,-10-2-7,-4 1 1,-8-2 1,0 0 11,-5-1-6,-13-2 7,-4 0 1,3-3 1,-1-3 8,-2-3-3,1-2 9,0-1-5,-3-3-9,2 0-2,0 0-7,3-1-29,3-8-24,7-3-56</inkml:trace>
  <inkml:trace contextRef="#ctx0" brushRef="#br0" timeOffset="6764.2578">11856 1305 82,'0'0'92,"0"0"-5,0 0-35,0 0 19,0 0 13,0 0-16,0-14-36,0 14-32,0 0-3,0 4-14,5 14-4,2 9 19,2 6 2,-3 2 4,-2 3-4,-1-2 3,0 1 0,-1-2 6,-1-3-9,1-6 0,1 0-13,-3-5-13,0-3-21,0-1-5,0-4-21,0-5-72</inkml:trace>
  <inkml:trace contextRef="#ctx0" brushRef="#br0" timeOffset="7065.0559">11884 1248 267,'0'0'65,"0"0"-3,0 0-27,0 0-12,0 0 7,0 0-7,30-70-20,-6 65-3,4 2-2,-5 3-1,5 0 1,-7 0-1,1 0 1,-2 8-8,-1 0-27,2 3-37,-4 1-6,-3 2-55,-6-2-25</inkml:trace>
  <inkml:trace contextRef="#ctx0" brushRef="#br0" timeOffset="7296.8502">11952 1406 60,'0'0'83,"0"0"-83,0 0 5,0 0-4,0 0 20,0 0-18,12 8 17,4-7 28,5 1-15,0-1-15,1-1-15,-1 2-3,-3-1-18,1 6-54,-8 0-13,-4 2-30</inkml:trace>
  <inkml:trace contextRef="#ctx0" brushRef="#br0" timeOffset="7550.7702">11980 1692 12,'0'0'60,"0"0"-4,0 0-30,106 0-10,-76 0-8,-2 0-6,-3 0 0,-2 0-2,-5 0-1,-2 2-26,-4 3-70</inkml:trace>
  <inkml:trace contextRef="#ctx0" brushRef="#br0" timeOffset="8568.8974">12378 1248 14,'0'0'118,"0"0"-49,0 0-34,0 0-27,0 0-8,0 0-7,6 38 7,-4-8 15,-1 2 9,1 2-4,-2 1 3,0-3-12,0-4-1,0-1-5,0-3-4,0-3 0,0 0-1,0-3-1,0-2-15,0-3-31,-2-4-37,-1-6-62</inkml:trace>
  <inkml:trace contextRef="#ctx0" brushRef="#br0" timeOffset="9054.6644">12381 1246 55,'0'0'100,"0"0"-54,0 0-5,0 0 10,0 0-20,0 0-31,6-20-18,10 39 18,3 9 5,1 1 10,0 5 4,-4-1-5,3-2-5,-2 0-2,1-3 0,-3-1-5,6-1 4,-2-2-4,1-3 1,-1-3-1,0 0-1,-4-4 1,-3-2-2,-2-5 1,-2-1-1,-3-5 1,-2 1-1,-2-2 0,-1 0 6,2 0 26,2-2 81,2-14-45,0-7-61,0-5-5,-2-5 0,1-2-2,-1-3 2,-4 4-1,0 1-1,0 2-1,0 8 1,0 3-11,0 8-1,0 6-12,0 3-21,0 3-38,0 0-33,0 0-71</inkml:trace>
  <inkml:trace contextRef="#ctx0" brushRef="#br0" timeOffset="9486.6274">12864 1238 204,'0'0'113,"0"0"-56,0 0-16,0 0 2,0 0-19,0 0-18,32-17-3,-7 16-3,2-1 0,2 2-4,2 0 4,2 0-4,-2 0-5,-4 0-26,0 0 24,-5 0-22,-3 0-4,-4 0-52,-4 0-24,2 0-40</inkml:trace>
  <inkml:trace contextRef="#ctx0" brushRef="#br0" timeOffset="9787.4442">13046 1215 84,'0'0'179,"0"0"-90,0 0-53,0 0-36,0 0-10,0 0-2,-4 58 12,4-32 8,0 3 3,0 0-5,0-2-5,0 0 1,4-2-1,1-2-1,-2-2 0,0-3 1,-1 0 1,-1-3-2,-1-1 0,2-1 3,1-2-3,0-2-6,0-1-49,1-3-60,-1 0-42</inkml:trace>
  <inkml:trace contextRef="#ctx0" brushRef="#br0" timeOffset="10527.0973">13385 1158 42,'0'0'165,"0"0"-84,0 0-30,0 0-22,0 0-15,0 0-12,5-3-2,11 3 1,10 0 1,3 0 1,3 0-3,-1 2 1,-1-1 0,0-1-1,-5 0 0,-1 0-14,-8 0-59,-2 0-54,-8 0-51</inkml:trace>
  <inkml:trace contextRef="#ctx0" brushRef="#br0" timeOffset="10805.7823">13500 1155 29,'0'0'95,"0"0"-94,0 0 8,0 0 7,0 0 29,-15 100-4,15-74-8,0 5-21,0-2 8,0 1-1,0-4-5,0 0-10,0 0-3,0-4 4,0-1-3,0-3 3,0-1-5,0-2-7,0-2-68,0-3-109</inkml:trace>
  <inkml:trace contextRef="#ctx0" brushRef="#br0" timeOffset="11059.6326">13339 1578 188,'0'0'69,"0"0"-57,0 0-11,0 0 5,0 0 7,0 0 6,18 0-13,0 0-5,6 0 3,1 0-3,2 0 0,1 1 1,3-1-2,4 2-3,1-2-34,-3 0-29,-4 2-22,-2-2-31</inkml:trace>
  <inkml:trace contextRef="#ctx0" brushRef="#br0" timeOffset="11507.1915">13924 1119 235,'0'0'122,"0"0"-83,0 0-39,0 0-7,0 0-11,0 0 7,1 56 11,1-22 5,-2 1 0,0 1 0,0-3-4,0 0 5,0-4-4,0-4-1,0-4 1,0-3-2,-2-3 0,2-1-25,-1-5-58,1-8-97</inkml:trace>
  <inkml:trace contextRef="#ctx0" brushRef="#br0" timeOffset="12008.5318">13927 1184 120,'0'0'65,"0"0"18,0 0-36,0 0-23,0 0 12,0 0 16,-8-32-17,8 32-35,3 5-9,14 13 3,1 7 4,1 3 2,-1 6-2,1-1 2,-1-2-1,-1 1 1,0-3 1,-4-4-1,0-1 3,-3-1-3,-1-2 0,2-5 0,-4 0 0,-1-4 0,-1-5 1,-2-2-1,-2-4 0,-1-1 2,2 0 2,-2 0 3,1 0 9,2 0 32,3-6 15,0-12-27,6-7-32,-2-9-3,-1 0 0,0-7 1,-1-1-2,-2 2 0,-3 5 0,-3 5-1,0 5 1,0 4-3,0 6-8,0 5-9,1 4-11,-1 3-22,5 3-49,1 0-64,0 0-78</inkml:trace>
  <inkml:trace contextRef="#ctx0" brushRef="#br0" timeOffset="13048.8288">14722 1134 49,'0'0'96,"0"0"-30,0 0 2,0 0 2,0 0-4,0 0-7,-15-69-31,3 59 1,0 2-26,-4 2 26,-1 2-19,-6 4-10,-4 0 0,-5 5-8,0 15 6,-3 8 2,1 7 0,4 4-7,5 4 6,4 3-6,10-1 7,7-3-3,4-3 3,0-4 0,0-5 0,6-3-1,4-6-1,5-3 2,0-2 0,3-6 0,-1-1-1,3-6-1,3-3-11,-1 0 0,-1 0 7,-2-11 2,-2 0-1,-7-3-4,-5 0 7,-5 1 2,0-2 0,0-1-11,-9 1-18,-3 2 9,0 1 9,2 1 11,2 2 1,5 3-1,2 3 2,1 0 3,0 2 14,3-1-19,11 1-2,6 1-2,2 0 1,3 0 2,1 9 0,-5 4-1,3 2 2,-5 2 2,-4 0 2,-3-2-1,-2-2-1,-2 1 6,-5-2-1,0-2-1,-3 1-6,0-1 3,0 1 0,0-2-3,2-1-18,3-1-26,0-1-13,2-3-80,-1-3-75</inkml:trace>
  <inkml:trace contextRef="#ctx0" brushRef="#br0" timeOffset="16742.9838">16039 1132 117,'0'0'101,"0"0"-67,0 0-24,0 0 5,0 0-3,0 0-12,0 0-3,26 0 3,-14 3 1,0 2 1,3-1 3,-2-1 0,3-3 0,3 0 2,0 0 3,1 0 18,-1 0-19,-2-3 1,-5-2-8,-1-3 0,-5-1 1,-2-2 0,-2-4 3,-1-4-3,-1-1-2,0-3 2,0-1 0,-7 5 4,-6-4 1,-3 1 4,-1-1-1,0 2-3,-1 5-6,2 4 3,-1 4-5,2 6-2,-2 2 0,0 8 0,-1 24-5,-1 10 1,4 10 2,0 5 4,6 2 3,5-2 3,4 0 0,0-1 2,10-4-2,14-4 15,6-6 1,0-6-11,-2-4-3,-1-4-4,-8-5 1,-1-3-5,-6-6 3,-3-2-3,-5-4-15,-1-5-55,-1-3-30,-2 0-29,0-1-28</inkml:trace>
  <inkml:trace contextRef="#ctx0" brushRef="#br0" timeOffset="19951.6388">17849 970 32,'0'0'94,"0"0"-28,0 0-28,0 0 2,0 0 16,0 0-22,0 0-31,0-11-3,0 26-6,-6 9 2,2 8 4,1 3 0,0 5 2,0 2-2,3 4 3,0 0 4,0-4 2,0-1-2,1-6 1,8-5-3,3-6-2,-1-6 2,1-3-1,2-5 0,0-4 2,2-2 7,1-4 20,1 0 20,2-5-12,0-8-17,1-5-9,2-7-4,-3 0-6,1-9-2,0-2-1,-2-4 0,4-4 0,-4 2-2,-4 2 0,-3 3-2,-6 7-2,-5 5-6,-1 4-28,0 5-32,0 1-82,0 2-120</inkml:trace>
  <inkml:trace contextRef="#ctx0" brushRef="#br0" timeOffset="21170.5966">15632 761 232,'0'0'113,"0"0"-32,0 0 5,0 0-12,0 0-39,0 0-31,-4-11-4,4 11-12,0 15-11,0 8 16,4 5 7,5 4 3,0 1-3,0 2-28,4-2-50,1-2-7,4-3-44,2-6-108</inkml:trace>
  <inkml:trace contextRef="#ctx0" brushRef="#br0" timeOffset="21803.1846">16674 770 25,'0'0'163,"0"0"-72,0 0 2,0 0 11,0 0-15,0 0-44,-3-9-39,1 9-6,1 0-12,-2 10-6,-3 10 18,-1 1-4,-1 1-8,0 5-40,-1 4-29,-5 3-42,-3 2-28</inkml:trace>
  <inkml:trace contextRef="#ctx0" brushRef="#br0" timeOffset="23391.8441">18691 1012 105,'0'0'93,"0"0"-37,0 0-3,0 0 21,0 0-6,0 0-22,-11-38-20,1 31-7,-1 1-5,-2-2-14,-2 2-1,-3 3 1,2 2 0,-2 1 0,3 0-6,2 0 6,2 0-1,2 4-3,0 10-2,0 7-2,2 3-14,0 4 1,4 4 12,-1 2 1,4 0 3,0-1 2,6 2-4,11-2 0,5 0 1,5-3 2,-2-5-2,-1-4-1,-3-3 0,-5-1-3,-8-3 2,-4-2 2,-4-3 5,0 1-1,-3-1 1,-11-1 1,0-2 4,-1-1-2,0-5 11,-3 0 1,-3 0 1,-4 0-6,-3 0-8,-4 0 3,-1-3-4,1 0 0,0 1-5,4 0-24,6 1-18,6-4-97</inkml:trace>
  <inkml:trace contextRef="#ctx0" brushRef="#br0" timeOffset="24363.3164">18877 931 139,'0'0'102,"0"0"-25,0 0-26,0 0 8,0 0-12,0 0-28,2-9-10,11 7-9,8-1 2,4 2-1,2-4-1,1 2-8,-1 0-32,-4 0-12,-5 1-18,-8 2-23,-5 0-27</inkml:trace>
  <inkml:trace contextRef="#ctx0" brushRef="#br0" timeOffset="24610.6565">19007 908 4,'0'0'107,"0"0"-52,0 0-47,0 0-3,0 0-4,-24 105 16,20-71 6,2-1 11,1 0-25,-1-4-8,2-1 9,0-1-3,0-3-6,0-1 2,0 1 0,-1-3-3,-1 2 0,-2-2-3,-3 0-54,-1-2-54</inkml:trace>
  <inkml:trace contextRef="#ctx0" brushRef="#br0" timeOffset="24842.4415">18873 1431 119,'0'0'59,"0"0"-43,0 0-16,0 0-1,0 0 1,0 0 12,40 11 25,-18-9-24,0 0-10,1-1 0,1-1-3,-2 0-3,2 0-20,-3 0-32,-3 0-87</inkml:trace>
  <inkml:trace contextRef="#ctx0" brushRef="#br0" timeOffset="25328.0668">19347 992 210,'0'0'148,"0"0"-76,0 0-48,0 0-18,0 0-6,0 0-11,0 29-17,0 7 28,0 5 0,0 0 9,0-2-7,-3-3-2,0-2 1,0-2 0,3-4 1,0-5-2,0-5 0,0-3-15,0-6-25,0-4-34,0-4-41,0-1-39</inkml:trace>
  <inkml:trace contextRef="#ctx0" brushRef="#br0" timeOffset="25782.5651">19382 1045 61,'0'0'126,"0"0"-2,0 0-15,0 0-30,0 0-16,0 0-26,-7-40-37,7 45-9,2 19-20,16 11 29,-3 3 2,3-2 0,-2-1-1,2-2-1,1-3 0,-2 2 0,2-3 0,-1-1 0,1-4 2,1-3-2,-7-3 0,1-6 0,-2-3 0,-6-3 1,0-5 2,-3-1-3,-3 0 5,3 0 31,-2 0 24,5-1 0,0-13-32,1-4-11,3-4-9,0-5-2,-1-5-4,-2-2-2,2-3 0,-1 0 0,-2 2-1,0 3-3,0 5 0,-6 8-4,0 5-12,0 4-1,0 5-5,0 3-13,0 2-30,0 0-86,0 0-167</inkml:trace>
  <inkml:trace contextRef="#ctx0" brushRef="#br0" timeOffset="26769.5187">20224 982 109,'0'0'122,"0"0"-49,0 0-32,0 0 6,-7-80 43,-4 68-47,-1 1-13,-2 7-19,-3 3-11,-4 1-1,-4 0 1,-2 16-3,0 10 2,3 5-1,2 11-2,1 3 0,5 4 0,1-1 3,3-4 1,3-1-2,3-4 2,6-5-3,0-7 3,0-5-3,2-5 3,9-3-3,0-6 0,3 0-1,5-5-2,4-3-13,4 0 7,3 0 7,-2-9-8,-4-5-12,-9 1-4,-6-2 14,-7-1 12,-2 0 3,0-2 0,-9 3-1,-8 1-5,1 2 6,1 2 12,2 2 1,4 2-5,4 3-1,3 2 18,2-1-2,0 2-11,0-1-10,0-1-2,11 1-3,10-1 1,2 2 0,-1 0 1,-1 0 0,-3 6-3,-2 8 0,-1 5 4,-2 3 6,-5 2 3,-4-1 3,-2 0 2,-2-2-12,0 2 3,0-4-1,0 1-3,-2-4 3,-2-2-4,2 0-11,1-4-40,1-2-36,0-4-68,0-4-77</inkml:trace>
  <inkml:trace contextRef="#ctx0" brushRef="#br0" timeOffset="27950.6315">21955 985 48,'0'0'134,"0"0"-31,0 0-28,0 0 7,0 0-5,0 0-15,0-12-26,0 12-18,0 0-18,0 0-5,0 18-14,0 12 8,0 8 11,0 1 1,0 0-1,0-5 0,0-2 1,0 0-1,-2-4 0,-1 1-1,0-3-19,-2-4-17,2-2-18,0-4-25,0-4-18,3-4-66</inkml:trace>
  <inkml:trace contextRef="#ctx0" brushRef="#br0" timeOffset="28621.3046">21931 989 150,'0'0'80,"0"0"-28,0 0-2,0 0-30,0 0 47,24-81 3,-16 72-40,2 0-28,3 1-1,2 2-1,0 4 0,2 2-3,-1 0-2,-1 8 0,1 14-2,-1 2 5,0 4-5,-4 0 0,-5-2 3,-6-3 1,0-4 3,0-2-1,-3-2-7,-9-3 8,-2 0 0,-2-3 8,1-1-8,3-4 0,6-2-5,3-2 5,3 0 6,0 0-4,0-3 2,0 0-2,0 0 0,0 2-2,0 1-4,11 0-7,3 0 3,3 11 1,4 6-3,-3 1-5,1 0 9,-4 0-2,-6 3-4,-3 1-7,-6 0 5,0 1 13,0-2-1,-2-3 1,-10 0-1,1-5 2,-2-2 0,0-2 3,3-6 4,-4-2 29,-1-1-5,0 0-16,-1 0-8,1 0-7,0-4-8,2-5-78,1-2-21,6-2-140</inkml:trace>
  <inkml:trace contextRef="#ctx0" brushRef="#br0" timeOffset="29138.263">22456 985 162,'0'0'143,"0"0"-34,0 0-63,0 0-21,0 0 9,0 0-33,0 6-1,0 19-20,0 9 18,0 5 2,0-2 1,0 0 3,-4-4 2,-1-2 0,2-2-5,0-2-1,-1-5 4,0-1-3,-2-3-1,1-1-20,0-2-16,2-4-27,2-4-54,1-7-99</inkml:trace>
  <inkml:trace contextRef="#ctx0" brushRef="#br0" timeOffset="29423.0468">22471 926 143,'0'0'151,"0"0"-42,0 0-65,0 0-38,0 0-5,0 0 4,58-63-2,-35 60 0,4 1-3,-1 2-2,0 0 1,-4 0 1,-4 0-7,-3 8-22,-5 4-20,-2 3-20,-3 3-25,-4 0-13,-1 5 22</inkml:trace>
  <inkml:trace contextRef="#ctx0" brushRef="#br0" timeOffset="29693.6107">22513 1137 41,'0'0'90,"0"0"-9,0 0-29,0 0-15,83 3-25,-61-3-8,0 2-3,0 2-1,0 0-4,-5 4-60,-6-2-23,-7 1-45</inkml:trace>
  <inkml:trace contextRef="#ctx0" brushRef="#br0" timeOffset="29940.0259">22452 1405 23,'0'0'49,"0"0"2,0 0-15,0 0-17,97 6 0,-69-6-9,0 0-7,-1 0-3,-5 0-13,-2 0-41,-1 0-44</inkml:trace>
  <inkml:trace contextRef="#ctx0" brushRef="#br0" timeOffset="30394.4776">22868 1042 208,'0'0'125,"0"0"-52,0 0-47,0 0 5,0 0 17,0 0-7,4-39-14,-4 39-12,0 0-13,2 0-2,-1 24-20,1 9 10,-1 8 10,-1 1 4,0-4 6,0-1-5,0-2-4,0-5 2,-3-1 2,3-8-4,0-5 0,0-4-1,0-1-2,0-1 2,3-2 1,7-2 0,6-2 3,3-2-2,8-2 3,2 0-1,0 0-4,0 0-5,-4 0-14,-1 0-20,-5-5-44,-1 1-61,-4-2-92</inkml:trace>
  <inkml:trace contextRef="#ctx0" brushRef="#br0" timeOffset="30858.0415">23253 1027 252,'0'0'92,"0"0"39,0 0-78,0 0-27,0 0 8,0 0 0,0-25-11,0 25-13,0 0-10,0 6-14,0 17-9,0 14 15,0 5 8,0-2 3,-5-1 0,1-2-1,-1-4 2,1-3-3,4-4-1,0-7 0,0-2-1,0-6 0,0 2 0,3-4 1,4-3 0,3-2 0,6-1 1,5-1 6,7-2-1,2 0-5,-2 0-1,-1 0-1,-2 0-13,-1-3-12,-1 0-20,-1 0-53,-1 1-39,-6-2-95</inkml:trace>
  <inkml:trace contextRef="#ctx0" brushRef="#br0" timeOffset="31760.5085">24491 952 44,'0'0'167,"0"0"-66,0 0-24,0 0-18,-6-88 20,-3 79-31,-1 2-24,-2 2-13,1 4-6,-3-1-4,-3 2-1,-1 0-1,2 0-1,-2 15-7,6 8-20,2 6-1,5 2 21,5 4 2,0 0 5,0-1 0,11-1-3,8-1 4,3-2 0,-2-3-1,-1 0 2,-1-1 0,-6-1 0,-1-2 0,-1-1 0,-6-4-3,-2-3-12,-2-1 2,0-5 8,-3-1 3,-10-1-4,-7-1 6,-5 1 1,-2-3 5,-1-3-5,4-1 1,3 0-2,1 0-3,7 0-42,1 0-57,6-4-91</inkml:trace>
  <inkml:trace contextRef="#ctx0" brushRef="#br0" timeOffset="32346.5228">24733 929 145,'0'0'175,"0"0"-113,0 0-36,0 0-26,0 0 0,0 0 0,72-3 6,-34 3 10,1 2 2,0 1 1,0 0-14,-2-3-4,-4 1-1,-5 2-6,-7-1-51,-8 1-71,-8-2-90</inkml:trace>
  <inkml:trace contextRef="#ctx0" brushRef="#br0" timeOffset="32647.3133">24904 943 14,'0'0'2,"0"0"42,0 0 6,-1 99 6,-2-68 14,-1 3-26,-1-2-18,1-3 15,-1-1-25,2-1-7,-1-4-7,-1 2 2,1-4-1,1-3-2,0-3 1,1-4-2,2-3-16,0-1-51,0-6-66</inkml:trace>
  <inkml:trace contextRef="#ctx0" brushRef="#br0" timeOffset="33132.9252">25428 1016 252,'0'0'85,"0"0"34,0 0-68,0 0-7,0 0 9,0 0-18,0-13-35,0 26-7,-4 16-10,-8 6 17,0 4-1,-4-1 3,0-4-1,-1 1 2,0-5-2,1-3 2,5-3-2,1-5-1,4-2 0,2-2-1,-1-1-8,2-4-18,1-4-14,2-4-41,0-2-24,0 0 4,3-9-1</inkml:trace>
  <inkml:trace contextRef="#ctx0" brushRef="#br0" timeOffset="33464.9897">25397 982 104,'0'0'104,"0"0"71,0 0-96,13-80-47,-10 74 0,2 6-9,4 0-17,3 1-6,5 19-1,0 7 1,1 3 11,-5-1-4,1 1-3,-4-3 5,-1 3-7,-1 2 3,-3-1 4,0 1-3,-4 0-5,-1-3 1,0 1 1,0-4 0,-3-2-1,-1-2 2,-2-4-4,2-5-6,2-2-25,-1-5-32,3-3-44,0-3-80,0 0-28</inkml:trace>
  <inkml:trace contextRef="#ctx0" brushRef="#br0" timeOffset="33665.523">25397 1189 62,'0'0'89,"0"0"-89,0 0 29,0 0 27,0 0-11,84-3-26,-59 3-4,-3 0-5,-1-1-10,-3 1-17,-3 0-119</inkml:trace>
  <inkml:trace contextRef="#ctx0" brushRef="#br0" timeOffset="34335.9056">25636 895 119,'0'0'155,"0"0"-87,0 0-47,0 0-8,0 0-6,0 0 33,96 0 15,-54 0-42,-3 0-4,-1 0-9,-5 0 0,-5 2-1,-4 3-23,-5 0-37,-6 1-44,-7-2-78</inkml:trace>
  <inkml:trace contextRef="#ctx0" brushRef="#br0" timeOffset="34621.0116">25815 949 182,'0'0'117,"0"0"-80,0 0-37,0 0-9,0 0 9,-17 85 19,14-54-3,-1-1 4,2-2 0,-1-4-15,2 0 1,-1-1 0,1-3-4,1 1-1,-2-1 1,2-1 1,0 1-1,-3-4-1,3 0-1,-1-1-6,-2-2-63,3-3-81</inkml:trace>
  <inkml:trace contextRef="#ctx0" brushRef="#br0" timeOffset="35338.3923">26209 884 88,'0'0'151,"0"0"-95,0 0-36,0 0-20,0 0 0,1 78 36,-1-37 7,0-2-15,0-3-5,0-3-9,0-4-8,-1-4-1,-1-1-1,0 1-4,1-1 4,1 3-4,-2-1 0,1-1 0,-1-2-38,-1-5-23,-1-4-17,1-6-44</inkml:trace>
  <inkml:trace contextRef="#ctx0" brushRef="#br0" timeOffset="35654.8137">26241 869 277,'0'0'86,"0"0"-32,0 0-34,0 0-20,0 0 0,0 0 10,65-44-2,-40 43-4,3 1-4,-1 0 0,0 0-3,-3 0 0,-3 0-8,-2 1-12,-4 7-11,-2-1-43,-2 4-58,-7-2-38</inkml:trace>
  <inkml:trace contextRef="#ctx0" brushRef="#br0" timeOffset="35908.7388">26243 1093 18,'0'0'92,"0"0"-30,0 0 13,0 0-8,0 0-11,0 0-6,88 11-22,-55-11-15,1 0-7,-3 0-6,-2 0-22,-9 1-60,-9 5-48,-11 2-87</inkml:trace>
  <inkml:trace contextRef="#ctx0" brushRef="#br0" timeOffset="36156.0648">26213 1337 80,'0'0'64,"0"0"-14,0 0-3,99 6-3,-68-6-30,2 0-5,-2 0-6,-4 0-2,-3 0-1,-2 0-7,-5 0-40,-1 0-41,-6 0-66</inkml:trace>
  <inkml:trace contextRef="#ctx0" brushRef="#br0" timeOffset="36795.4309">26975 1015 105,'0'0'170,"0"0"-85,0 0-25,0 0-26,-31-77-3,13 57-13,0-1-16,-4 6 2,1 5-2,3-1 14,2 7 2,-1 4-11,1 0-7,2 0-1,0 0-3,3 15-1,2 3-6,0 8-1,5 1 11,2 1-5,2 6 1,0-5 1,0 3 3,6-2 2,7-1-1,1-4 2,4-2-2,-3-2 0,3-1 0,-3-2 1,-2 1 0,-1-1-1,-6-1 1,-3 1-1,-3 0 0,0-3 3,0-1 0,-3-3-3,-7 2 6,-1-3-1,-2-1-4,-2-1-1,-2-4-10,-1 0-7,-6-4-22,1 0-38,-4 0-6,-3 0-17,0 0-90</inkml:trace>
  <inkml:trace contextRef="#ctx0" brushRef="#br0" timeOffset="40682.3626">9186 2032 1,'0'0'16,"0"0"-15,0 0 3,0 0 19,0 0 17,0 0-12,34 0 6,-24 0-6,1 0 0,-1 0 1,5 0-16,3 0-1,3 0-7,4 0-1,2 0 0,1 0 2,4 0-3,-1 0 0,5 0 0,-2 0-3,4 0 1,3 0 0,1-1-1,3 0 1,4-2-1,0 0 1,-1-1 2,0 3-3,-2-2 1,-1 1-1,-5 2 0,2-1 0,-2 1 0,2-2 0,1 2 0,3 0 0,2 0 2,1 0-2,5 0 0,-3 0 0,9 0 0,-2 0 1,1 0-1,0-1 2,2-3 1,4-1 9,4 0 0,1 1 5,-3 1-6,-6 0-6,-6 3-4,-7 0-1,-2 0 3,-4 0-2,-4 0 0,0 0 0,-3 0 0,-1 0 1,3 0 1,-1 0 0,2 0-2,2 0 2,-3 0 1,8 0 3,1 0-2,6 0 3,-1 0 0,1 0 1,-4 0-9,1 0 1,0 0 1,1 3-1,6 0-1,6-2 3,3 2-2,1-3 0,1 2 1,-5-2 0,-3 1-1,-5 2 0,-2-1-1,-2 3 0,-2-4 2,3 0-1,0 1 2,1-1-2,1-1-1,1 3 0,3-1 0,3-2 1,-1 1-1,1 1-1,-2-2 1,-1 2 0,1-1 1,3 1-1,2-2 0,-2 1 1,-1-1-1,-2 2-2,-3-1 2,-1 0 1,0 1 0,-2-1-1,-4 1 0,2 1 0,0 0 3,-1 0-3,3-1 0,-3 1 0,6-2 0,2 2 0,1-2 0,0 2 0,-1-1 0,-3 0 0,1-1-1,2 1 1,1 1-2,0 0 2,0-1 0,-4 3 2,-2 0-1,0-1-1,-2-1-1,2 0-2,1 0-7,6-1 7,0-2 2,1 1-4,-3-1 3,4 0 2,0 0 0,6 0-1,2 0 1,1 0-1,-1 0 1,-2-5-5,0 4 5,-5 0 0,1-1-4,-3 2 3,-5 0 1,0 0 0,-2 0 0,-3-1 0,0-1 0,-3 2 0,0-3 1,2 2-1,-3 1 0,2-2 0,-3 1 3,-1 1-1,0-2-1,0 0-1,0 2 0,-1-1 0,3 1 3,-1 0-2,1 0-1,-1 0 0,4 0 0,2 0 1,4-3 1,8 0 1,2-1-1,1-3-1,-2 1 4,-3 2-2,-3 1 0,0 2-2,-2-1 0,-1 0 6,3-1-7,0 0 1,2-1 3,6 0 0,2-1 0,8-1-1,2 0 7,1-2-10,2 1 17,1 0-9,0 0-2,-1 1-1,-3 2 3,-1-2-6,-3 1-1,-2-1 1,-2 0-2,-2 3 2,-5 0-1,-2 1 0,-3 0-1,-1 0 1,3 1-1,-2-1 2,-3 2-2,-1-1-2,-5 1 2,0 0 0,3 0-2,3-2 2,3 1 0,6 1-1,0-2 1,1 1 0,-1-3 0,1 1 2,-3 2-4,3-3 4,-1 1-3,-2 0 2,4-1-1,1 1 0,5-1 0,5 0 0,4-1 0,1-1 1,2 0-1,1 0-2,4 0 2,1 0 0,0 0 0,-3 1 0,0 1 0,-2-1 0,-3 0-1,-6 0 1,1 2 0,-2 0 1,4-2 0,-1 3-1,1-2 0,-4-1-1,-1 3 1,1-1 0,-1 0 0,2 0-1,-5-2 1,-3 2 1,-3 0-1,-2 2 0,-6-1 0,0 1 1,0 1-3,-4-2 4,4 2-3,1-1 1,5-1 0,5 1 0,4-1 0,7-1 0,-3 0 1,2 0-1,-1 2 0,2-2-1,-1 3 1,1 0 0,-3 0 0,0 0-2,-1 0 1,-1 0 2,0 0 1,-4 0-2,1 0-1,-1 0 1,-1 0 0,4 0 0,-4 0 0,-2 0 0,3 0 0,1 0-1,1 0 2,-2 0-1,-1 0 0,-2 0-1,-4 0 1,-1 0-1,-5 0 1,3 0 0,-3 0 0,-1 0-2,-1 0 2,2 0 0,0 0 0,4 0 4,4 0-4,3 0 0,2 0-1,-3 0 1,6 0-1,2 0 1,1 0 0,0 0 0,0 1-2,-6-1 1,-3 0 1,-1 0 3,-3 2-3,-1-1 0,-2 0 0,-2 1 0,-1 1 0,-4 0 0,0 0-3,-1 2-10,-2-4-21,-3 2 2,-10-3-6,-8 1-24,-13-1-37,-15 0-72</inkml:trace>
  <inkml:trace contextRef="#ctx0" brushRef="#br0" timeOffset="106674.9889">2867 3003 104,'0'0'133,"0"0"-84,0 0-30,0 0-6,0 0 0,0 0-1,-1 0-6,1 0-6,0 0-2,0 0 1,0 0-3,0 3 4,0 1-2,6 0 0,1-1 2,2 1 0,0-2-1,0-1 1,1 1 0,-1-2 1,-1 0 4,2 0-4,-4 0 23,2-2-13,1-5 6,-2-5 2,2 0-13,-3-2 12,0 0-14,-3-2 5,-3-2 0,0-1 3,0-3 1,0 1-13,0 3 2,-3 2-1,-3 2 11,-5 0 3,-3 3-13,-6 0-4,2 2-1,-4 1-1,2 1 4,1 3 0,0 0 5,2 1-5,1 0 1,1 2 3,2 1-4,2 0-6,2 1 5,-1 18-8,2 9-3,2 8 2,5 8 1,1 5 5,0 3 4,0-3 0,6 0 0,7-6 1,-1-4-2,3-1 1,3-5-1,0-5-4,3-1 2,6-5-1,1-4 3,6-1 1,-1-6 1,-3-1 0,-2-4 4,-7-2-5,-3 1-61,-6-2-18,0 1-45,-9 2-73</inkml:trace>
  <inkml:trace contextRef="#ctx0" brushRef="#br0" timeOffset="108310.6754">2436 2630 42,'0'0'168,"0"0"-83,0 0-29,0 0 0,0 0-15,0 0-19,0 0-10,0 0-6,0 0-6,0 0 0,0 0-2,0 0-9,0 4-29,6 9-16,3 2-9,0 1-36,1-1-58</inkml:trace>
  <inkml:trace contextRef="#ctx0" brushRef="#br0" timeOffset="108796.4174">3289 2655 112,'0'0'146,"0"0"-68,0 0-17,0 0 27,0 0-24,0 0-30,-3 0-20,3 0-14,0 0-1,-1 0-5,1 0-5,0 10-24,0 5-1,0 6-13,-3 0-45,-6 0-78</inkml:trace>
  <inkml:trace contextRef="#ctx0" brushRef="#br0" timeOffset="112543.8189">4432 3143 285,'0'0'124,"0"0"-124,0 0-3,0 0-16,0 0 19,0 0 2,8 38-2,-1-28 2,0-2 1,-2-2-1,1-3-2,-3 0 0,5-2-1,0-1 1,1 0 25,2 0 20,7-11-2,-2-9-11,2-4-18,-4-5-5,0-4 1,-2-3 0,0-3-6,-3-2-1,-1 1 0,-5-1-2,-3 2-1,0 3 2,0 1 2,0 4-1,-5-1-2,-2 3 5,-1 4-3,-2 4 0,7 5 5,-2 8 31,2 3-6,2 3-13,-1 2-12,1 0-8,-1 0-10,2 0-4,-1 15-4,1 17 13,0 13 5,0 11 4,0 4 0,0 3-4,0 4 1,3 2-1,4 3 0,-2 5 0,1 2 0,-2 1 1,-1-4 2,0-6-3,3-7-1,-1-2 0,1-2-1,-3-2 2,2-3 4,-3-3-4,-2-6 0,0-9 0,0-10-1,0-11 1,1-9 0,2-4-1,-1-2 1,1 0 0,-3 0 11,3-10 5,3-9 1,-1-8-16,3-6-1,-2-5 0,-1-4 0,-2-5-4,-3-2-7,0-6-5,0 0-9,-3-3-17,-9 3 7,-3 5-17,-2 7 23,0 5 2,-1 6 26,0 5 1,0 6 5,6 5-3,6 4 1,0 3 2,5 2-5,1 3-1,0-3-6,0-1-10,19-1 12,6-2 5,2 1 0,4-2 2,-1 0-2,0-2 1,1 1-1,1-3 0,-1 3-3,0 0 5,-4 0-4,-7 5 4,-2 1-2,-8 3 0,-2 2 0,-3 1 1,-2 1-1,-3 0 0,0-1 0,0 1 1,0 0 5,0 0-3,0 0 4,0 0 6,0 0-13,0 0-7,-4 4 4,-3 10 3,-1 5 0,1 4 0,2 2-3,2 3 2,3-3-1,0 0-3,0 1-2,8-3 5,4-4-5,2-3-5,0-8-1,2-2 7,-1-4 1,3-2 2,-1-3 3,-1-14 1,-4-6 7,1 0-2,-5-4 1,-2 1 0,-5 0-3,-1 2 3,0 2 6,0 1 6,-10 1-12,-3 2-3,-1 3-4,3 3-1,0 2 1,2 5 11,4 0 3,2 5-12,0 0-2,3 0-1,0 2-24,0 10 25,0 5 0,3-4-2,8-1-3,-1-3 5,2-1 0,0-4-4,3 0 4,0-4-4,4 0 6,2 0-2,0 0 3,0-8 5,-6-2-8,-2 3 1,-5-2 3,1-3 1,-3 0-1,-1 0 2,0-5-4,-5 2 2,0 0 3,0-3-3,-13 3-2,-2 0-2,-2 3 0,2 3 0,1 1 2,3 4 5,3 0-6,1 2-1,6 2 7,1-1-1,0 1-3,0-2-3,0 2-13,0 0-33,8 0 6,6 0 36,10 6 4,1 3 2,3 3 2,1 3-4,-5 2 3,1 4-1,-4 3-2,-4 6-1,-6 3 1,-3 7 0,-2 1 3,-5 2 27,-1-3-7,2-1 3,-2-4-15,7-4 2,-1-5-6,3-6-7,0-4-3,6-5 3,0-4-3,7-5 0,5-2-10,6-5-75,1-19-108</inkml:trace>
  <inkml:trace contextRef="#ctx0" brushRef="#br0" timeOffset="113878.4247">6588 3036 106,'0'0'155,"0"0"-120,0 0 13,0 0 30,0 0 7,0 0-36,-46-74 3,35 67-40,-1 1 19,1 0-11,-3 4-13,2 2-7,-3 0-11,-4 2 3,2 12-6,-2 7 1,2 6 4,3 3 3,5 8 4,1 4 1,1 1 0,7 1-3,0-3 3,0-5-1,10-5-16,2-7-3,4-7 1,1-8 9,1-6 7,0-3-2,1 0 0,-1-15 0,0-10 1,0-4-2,-5-3-1,-5 2 0,2 5 3,-7 2 5,-1 5 4,-2 6-1,0 3 4,0 6 33,0 3 15,0 0-35,0 0-20,0 1-20,0 14 17,3 6 3,1 5 1,4 1-1,3 0 1,0 2-1,5-7-4,1-1 4,2-7-2,-1-7 2,3 0-3,1-7-21,2 0-31,6-14-57,-1-10-178</inkml:trace>
  <inkml:trace contextRef="#ctx0" brushRef="#br0" timeOffset="115467.1483">8110 2858 76,'0'0'99,"0"0"-48,0 0 5,0 0-17,0 0-2,0 0-17,0 0-16,31-70-3,-13 61 0,6 3-1,-6 4 1,7 2 1,-1 0-2,0 7-3,-3 12 1,1 7-1,-4 4 0,-9 4-5,-6 5 0,-3 4 8,0-1 6,-15-1-6,-7-2-34,-4-5-3,-2-1 10,1-5 17,-1-6-9,10-7 19,2-5 6,5-3-4,8-6 34,3-1 13,0 0 21,0 0-20,0 0-32,1-1 12,7-6-19,11 3-11,4-2-2,7 6 1,4-1 1,3 1-1,2 0 0,-2 0-3,-2 0 1,-4 0-9,-6 3-25,-2 1 10,-8 0-41,-2-1 0,-7-1-16,-6-2 6,0 0-6</inkml:trace>
  <inkml:trace contextRef="#ctx0" brushRef="#br0" timeOffset="117804.3769">9233 2934 99,'0'0'92,"0"0"-16,0 0-6,0 0-1,0 0-8,0 0-33,-43-63 35,31 55-54,0 3-9,-3 0-2,2 5-1,-2 0 3,-2 0 0,1 0-1,1 13-1,0 4-1,3 7 2,-1 5-1,5 5 2,1 2-1,2-1 1,4-3 0,1-6-1,0-3-8,0-2-2,7-6 5,4-3 3,2-4 3,1-3 4,0-4-4,0-1 2,4-1 4,1-16 0,4-7-2,-1-3-2,-2 0-2,-1-1 0,-7 2-2,3 2 2,-8 2 0,-4 7-3,2 4 2,-5 7 1,0 1 4,0 2 1,0 1 15,0 0-20,0 0-6,0 4-13,0 14 19,0 5 1,0 6 0,0 0 0,0 3-1,0 1 1,0 2-1,0 4-4,0 0 4,0 0 9,0-3-8,0-2-1,-2-4 1,1-6 0,-2-2-1,1-2 0,1-5 3,-1 0-4,2-2 1,0 4 0,0-2 1,0 2-1,-1-2 2,-1-2-2,1-2 0,1-2 1,0-3-1,-2-1 1,2-4-1,0-1 2,0 0 2,0 0 2,0 0 18,0 0 6,0 0-13,0-3-12,0 0-5,0-2 0,0-1 2,0-1-2,2-5-2,4-2 0,3-6-2,5-3 2,5-8-3,3-5-2,0-4-6,-4-7 4,0 1-11,0-3 10,-3 4-4,1 3-6,-2 3-3,3 6 6,-1 2-18,-3 7 26,-3 8 9,-4 2 1,-1 5 4,-2 5 0,-3 3 6,0 1 4,0 0-2,0 0-11,0 0-2,0 1-15,0 12-7,0 7 20,0 3 2,0-2 8,3 0-4,4-5-3,-1 1-1,0-5 0,0-3 0,0-3-1,0-2-3,0-2 3,0-1 1,5-1 2,0 0 1,4 0 0,0 0 0,-3 0-2,3-3 0,-6-1-1,3-2 0,1-2-1,-2-5 1,1-1 0,0-4 1,0 0 0,-5 0 0,2-3 2,-3 3-2,-3-2 1,2 4-2,-2 2 1,0 4 4,-3-1 6,0 5 9,0 0-14,1 3 1,-1 2-1,0-1 8,0 2 3,0-2-7,0 2-7,0 0-2,0 0 2,0 0-3,0 0-2,0 0-3,0 0-2,0 0-2,0 0 0,0 0-3,0 4 6,0 6 6,0 4 2,3 1-2,0 1 0,0 2 2,1-1-2,1-1-1,2 0 0,2-3 1,-1 0 1,1 1-1,1-2 0,0-1-5,-2-1 3,3-4 2,0 0 0,0-4 0,1-2 0,3 0 0,0 0 2,1-6-1,-1-6 3,0 0-4,0-2 0,-2-1 4,-1 0 0,0-1-2,-6 1-2,3-1 3,-4 1-2,-1 5-1,0 0 0,-2 3-6,-2 4-15,0 2-26,0-1-55,0 2-66</inkml:trace>
  <inkml:trace contextRef="#ctx0" brushRef="#br0" timeOffset="119593.4766">10060 2705 91,'0'0'104,"0"0"-38,0 0-16,0 0 28,0 0-15,0 0-20,0 0-26,-9-16-14,7 16-3,2 1-7,0 17-23,0 11 30,0 4 5,0 4 8,0 3-1,0-3-7,0 2 11,0 0-3,2-4-4,1-4 3,4-7-2,-4-6-8,0-2-2,0-3 2,-3-2 0,2-4 0,-2-2-1,1-5-1,-1 0 0,2 0 0,-1 0 4,1 0 7,-1-5 24,2-6-14,3-7-21,-2 0-7,4 0 3,0-2-3,2 3 2,-3 2 3,1 3-3,1 3-7,-2 5 3,4 2 3,1 2 0,1 0 1,1 8 0,2 5 4,-4 3-1,-3-2-1,1 0-1,-5 0 2,-1-3 2,-2 3-9,-2 0-3,0 1 3,0 0 9,-8 0-6,-5-2 0,1-1 0,0-1-3,-1-2-15,2-4 23,2-4-16,0-1 11,3 0 3,0 0 1,3-4-7,-3-3 9,6 1 5,-4 2 2,4-1-5,0 1-2,0-2 0,0 0 0,13 0 0,1 3-2,0 0-1,2 0 0,0 1 3,-1 1-1,6-1-1,-2 2 2,-1-1 0,1-1 1,-2-1-1,4-3 0,-1 0 0,0 0-1,1 0-4,-2 2-3,-4 1 1,-3 0 1,-3-2-3,-3 2-1,-3-1 10,0-1 0,-3-1 3,2-3 2,-2-3-4,1-3 4,1 0 4,-2 0-9,0 2 3,0 5 1,0 3 2,0 2 10,0 3 13,0 0-11,0 0-18,0 0-14,0 5-5,0 11 19,0 6 2,4 0 4,2 2 2,1-4-1,1-1-7,1-4 2,3-1-1,-3-2 2,1-1-2,0-4 3,1-3-4,-2-1-4,3-3 4,0 0 3,3 0-1,-2-3 2,-2-4-3,0-1 4,-1 1-4,-3-4 4,2-1 2,-5 0 20,2-3-2,0-3 2,2-5-14,1-1-7,-2-1-1,1-2-4,-4-1 6,2 2-1,-5-2 2,1 3-2,-2 1-1,0 4 5,0 5 9,0 3 9,0 3 15,0 3-32,0 3 2,0 1 2,0 2-3,0 0-12,-2 0-6,2 18-20,0 13 11,0 8 15,0 2 4,0-4 0,0 1 0,0-5-3,3-5 0,2-2-2,7-5 1,0-3-1,3 0 1,1-1 0,-1-5-2,4-2 0,-2-5-23,1-2-12,0-3 1,0 0-34,-2 0-29,-4-8-105</inkml:trace>
  <inkml:trace contextRef="#ctx0" brushRef="#br0" timeOffset="119941.1507">10512 2901 84,'0'0'170,"0"0"-135,0 0-31,0 0-3,0 0 29,0 0 18,77 12-3,-45-12-8,2 0-10,2 0-12,0 0-10,-2-3-1,0 0-4,2 0-17,-3 1-47,-2 1-17,-4 0-48,-9-2-85</inkml:trace>
  <inkml:trace contextRef="#ctx0" brushRef="#br0" timeOffset="120210.7071">10439 2812 326,'0'0'187,"0"0"-124,0 0-15,0 0-8,0 0-19,0 0-9,-21-7-12,21 7-27,-3 0-70,-3 0-229</inkml:trace>
  <inkml:trace contextRef="#ctx0" brushRef="#br0" timeOffset="121746.0904">12234 2800 36,'0'0'106,"0"0"-37,0 0 9,0 0-16,0 0-7,-48-76-6,30 63-21,0 3 1,0 2 15,3 1-26,0 2-3,3 4 2,-3 1-12,2 0-10,0 0 5,-3 0 0,2 4-6,0 10-2,1 7 8,2 3-3,2 6-4,5 2 5,2 1-3,2 1-2,0 1 1,14 1-9,7-3 15,1 1-3,8-5 1,3-1 1,5-3-1,1-2-1,0-2 3,-3-2 0,-6-1-1,-9-1 0,-8 1 1,-7-1-12,-6 2-11,-3-1 7,-19-1 16,-5-4 0,-3-5 23,-3-4 16,2-4-10,-2 0 8,-1 0-14,1-13-9,-4-4-11,4-4-3,3-3-16,7 2-38,7-1-64,7 5-45,3 4-49</inkml:trace>
  <inkml:trace contextRef="#ctx0" brushRef="#br0" timeOffset="122300.8429">12751 2773 244,'0'0'113,"0"0"-62,0 0-32,0 0 10,0 0-29,0 0-7,-9 59 7,-7-15 12,-5 3 34,-5 2-17,3-3 12,-3-4-33,3-3 4,1-4-10,3-3-2,0-1 2,5 0-2,1-5-5,-2 1-26,4-6-27,0-7-58,3-5-55</inkml:trace>
  <inkml:trace contextRef="#ctx0" brushRef="#br0" timeOffset="122632.8921">12426 2784 254,'0'0'95,"0"0"-81,0 0-14,0 0-16,0 0 16,0 0 38,15 87-14,-6-61-6,4-1-9,-2-3-3,-1-1-5,2 1 2,0-4-3,0 0-43,-2 0-18,2-3-55,0-3-71</inkml:trace>
  <inkml:trace contextRef="#ctx0" brushRef="#br0" timeOffset="123504.0486">13099 2821 199,'0'0'93,"0"0"-29,0 0-60,0 0 72,0 0 3,0 0-46,-85-74-1,70 72-32,3 2 9,-3 0 5,1 0-14,-2 8-2,4 7 0,3 5-1,0 4 0,6 3 2,3 3-5,0 3 6,0 2-5,2 0 1,14-4 1,4 0-11,8-5 14,2-1 1,3-4 0,-3-2-1,-2-4 1,-7-1-1,-8-2 0,-3-3 3,-7 0-3,-1-3 0,-2 1-5,0 0-8,0-1 13,-3 1 1,-12 1 5,-3-1 5,-7-3-5,-5-2-1,3-2-1,-1 0-2,0 0-2,1-2-3,3-6-16,-2 0-14,6 0-27,-1 0-66,6-2-166</inkml:trace>
  <inkml:trace contextRef="#ctx0" brushRef="#br0" timeOffset="124221.2367">13338 2791 129,'0'0'77,"0"0"-22,0 0-23,0 0-32,0 0 7,0 0-7,40 0 47,-15 0-7,4 0-23,-1 0-1,6 0-9,1 0-5,3 0 4,-1-3-4,-4 0-2,-6 2-45,-7-1-65,-9 1-66</inkml:trace>
  <inkml:trace contextRef="#ctx0" brushRef="#br0" timeOffset="124490.7875">13546 2767 22,'0'0'134,"0"0"-73,0 0-48,0 0-12,0 0 57,-1 83-2,1-54-27,0-1 11,0-1-12,0-1-11,0-3 3,0 2-14,0-1-5,0-3 2,0 0 2,0 0-1,0-1-4,0-2-17,0-2-42,0-2-48,0-5-76</inkml:trace>
  <inkml:trace contextRef="#ctx0" brushRef="#br0" timeOffset="124938.7434">13879 2814 248,'0'0'126,"0"0"-126,0 0-17,0 0 17,1 81 40,-1-45-3,0 2-8,0-2-19,0-2 0,0 0-2,0-6-6,0-2 0,0-4-2,0-1-2,-1-2-24,1-6-28,-2-4-16,2-5-26,0-4-76</inkml:trace>
  <inkml:trace contextRef="#ctx0" brushRef="#br0" timeOffset="125235.5726">13906 2809 199,'0'0'115,"0"0"-39,0 0-63,0 0-7,0 0 31,0 0-5,73-74-24,-52 68 4,1 2-8,2 3-4,-2-1 0,1 2-7,-2 0-2,0 0-31,-5 3-17,-1 6-7,-6 3-41,-6-1-45</inkml:trace>
  <inkml:trace contextRef="#ctx0" brushRef="#br0" timeOffset="125477.8899">13877 3032 103,'0'0'47,"0"0"-13,0 0-1,0 0-3,84-17-19,-61 13-6,0 3-5,-6 1-1,4 0-13,-9 0-58,-4 1-47</inkml:trace>
  <inkml:trace contextRef="#ctx0" brushRef="#br0" timeOffset="125725.3208">13894 3232 81,'0'0'4,"0"0"17,0 0 54,0 0-7,0 0-4,0 0-28,90 11-1,-64-11-21,1-2-2,1-4-8,1 0-2,-5 2-2,-2-1-34,-3 0-49,-2 1-53</inkml:trace>
  <inkml:trace contextRef="#ctx0" brushRef="#br0" timeOffset="126543.1301">14312 2796 126,'0'0'112,"0"0"-46,0 0-36,0 0 0,0 0-13,0 0-17,0 0 0,-14 63 23,11-24 26,2 3 4,-1-1-19,2-2-21,0-3-4,0-4-2,0-4-7,0-1 1,0-2-1,0-3 0,0-4 0,0-1 0,0-6-3,0-3-36,3-2-39,-1-6-36,-1 0-60,4-4 12</inkml:trace>
  <inkml:trace contextRef="#ctx0" brushRef="#br0" timeOffset="127244.9212">14330 2898 37,'0'0'99,"0"0"-7,0 0-28,41-78-7,-27 63-22,4 1-17,-2 5-6,0 5-2,0 4 5,0 0-6,-1 13-3,1 11 0,-2 8 12,-3 2-3,-3 1 5,-5 0 11,-3-7-9,0-2-12,0-7 6,0-2-6,0-6-4,0-6-1,0 0-4,0-4 0,0-1-1,0 0 0,3 0 0,2 0 5,2-10 5,5-11-4,3-6-3,1-3-3,-1 1 0,-3 4-1,-1 4 1,-1 1 1,0 3-1,2 4 0,-1 4-1,1 3-2,-2 4-1,5 2 2,0 0-3,3 0-1,0 12 2,1 5 4,-4 0-3,0-2 3,-1-1 0,-4 1 3,-1 1-3,-2 0 3,-2 2 4,-2-1 4,0-1-5,-3-1-4,0-1 3,0-4-2,0 1 1,0-2-1,0-1-2,0 0-1,0 0 1,0 2-1,0 3 3,0 2-3,0 5 1,0-1-1,-3 4 0,0-1 0,1-1 1,2-2-1,0-3 0,0-6-3,0-4-27,0-3-9,12-3-29,3 0-55,4-18-113</inkml:trace>
  <inkml:trace contextRef="#ctx0" brushRef="#br0" timeOffset="133214.0807">16308 2818 36,'0'0'61,"0"0"-17,0 0 1,0 0-5,0 0-11,0 0-13,0 0-4,0 0-1,0 0-5,0 0-6,0 0 0,0 0-8,0 5 8,0 10 13,-4 5-1,-2 5 4,0 4 1,-1 3-10,3 3 2,1 1-6,-3-2 0,5-5 0,1 2 4,0-3-2,0 0 2,0-2 5,10-3-4,1-1 4,1 0-8,1-6 0,0-1 4,2-2-7,0-6 5,1-3-5,1-4 10,2 0 16,4 0-3,-2-10-9,0-7-6,-1-4 0,0-4 1,1-4 1,-2-3-1,-2 1-9,-3-1 4,-3 2-5,-4 3 5,-4 0 0,-3-2-3,0 2 5,0 0-4,0 0 3,0 0-2,-6 0-2,2 3 0,-1 3-2,1 3 2,1 4 6,1 4-7,0 0-1,0 7 0,2 2 6,-1 1 2,1 0-8,0 0-4,0 0-6,-2 3-2,2 16-6,0 13 18,-1 7 0,1 6 3,0 2-2,-2-2-2,2-1 3,0-5-2,0-3 3,0-5-2,0-3-1,0-4 0,0-3 1,0-6-1,0-3 2,0-5-2,0 0 0,0-6 3,2-1-3,-1 0 0,1 0 1,-1 0 5,1-4 2,2-10 11,0-5-16,1-2-3,2 0-1,3-1-8,-2 4 2,3 2 2,-2 2 3,1 4-3,1 1-3,-2 6-5,2 3 7,0 0-1,1 0-4,1 8 3,1 8 2,0 2 2,0 3 4,1 0-1,-3 0 1,3 0 0,-3 0 1,0-3-1,1 0 1,-4-4-1,2-3-1,0-4-6,0-3-18,2-2-14,2-2-22,3 0-59,0-3-100</inkml:trace>
  <inkml:trace contextRef="#ctx0" brushRef="#br0" timeOffset="134163.3756">17272 3112 104,'0'0'164,"0"0"-81,0 0-32,0 0-32,0 0 29,0 0-34,-82-20-3,60 20 2,2 11-11,1 7-2,3 3-1,2 5-4,2 3 4,4-1-1,1-2 2,2-3 0,5-5-2,0-4-8,0-4 1,3-1-1,9-4 0,0-4 1,4-1-2,1 0 5,1-3 5,-2-9-1,2-4-4,-4-1 5,0-1 2,-4-1 1,-3 2-2,-1 2 1,-2 5 2,-2 2 17,-1 3 16,-1 5 0,0 0-2,0 0-34,0 0-10,2 11-8,4 6 18,1-1 4,1 2-2,2-3-2,2-2-2,1-3-6,1-4 8,1-4 3,0-2-3,3 0 4,-2 0-4,7-7-2,-1-6 0,-1-2 2,0-3 0,-2-2 0,-4-2 2,-4-3 0,0-2 2,-3-3 5,-2-1 8,-3-1-8,0-1 20,-3 0-18,0 1 6,0 5 14,0 3-2,-1 4 0,-4 7 0,0 4-2,2 6-4,3 3-5,-1 0-15,1 0-3,0 3-14,0 21-20,0 12 14,0 9 19,0 3 2,1 1 1,1-3 1,1-1 2,3-4-3,4-3-2,1-6-3,1-2 3,1-5-2,1-3-4,2-4-13,-1-5-19,3-6-5,1-7-30,4 0-54,-1-17-83</inkml:trace>
  <inkml:trace contextRef="#ctx0" brushRef="#br0" timeOffset="134517.568">17405 3056 199,'0'0'124,"0"0"-64,0 0-30,0 0-1,0 0-29,0 0 5,43 0 15,-8 0 18,7-1-16,2-9-18,3 3 0,1-2-4,-6 3-20,-5 0-58,-8 4-33,-12 2 8,-9 0-72</inkml:trace>
  <inkml:trace contextRef="#ctx0" brushRef="#br0" timeOffset="135219.4696">16123 2976 144,'0'0'64,"0"0"-20,0 0-14,0 0-25,0 0 7,0 0-12,78-1 2,-36 1 10,-1 0 3,-2 0 1,0 0-7,-3 0-4,-1 0-5,-2 0-7,-2-2-51,-4 1-93</inkml:trace>
  <inkml:trace contextRef="#ctx0" brushRef="#br0" timeOffset="136638.827">18573 3036 119,'0'0'53,"0"0"-40,0 0-6,0 0 37,0 0-16,0 0-12,-2 17 2,2-14-1,0-3-7,2 1 2,5 1 4,5-2-16,3 0 28,6 0 23,0-7-24,-3-4-20,1 1 0,-5-1-4,-3-1 1,-3 3-2,-4 2-1,1 0-2,-4 4-1,-1 2 2,0 1 3,0 0-1,0 0-2,0 0-11,0 9-26,0 14 37,0 3 6,0 3-6,-1-2 2,1-1 1,0-4-3,0-2 1,0-4-1,3-2 0,3-6-4,1-2 0,-2-3 4,2-3-4,2 0 4,6 0 0,0 0 11,3-9-7,0-3-3,1-4 0,-1 0-1,-1-2-8,-3 0 5,-2 0-3,-1-2 6,1 2 0,-5 3 0,-2 3 0,1 2 4,-3 3 3,-1 4 3,0 2 2,-2 1 4,1 0-16,3 0-17,3 6 6,2 6 11,1 2 5,1 0 7,-2 0 7,3 0 6,-3-1-6,-2 0-10,1 1-1,-3 0-2,0-4-2,-3 1-4,-2-2-3,0-1 1,0-1-4,-5 2-10,-10-1-44,-3-4-65,-4-4-114</inkml:trace>
  <inkml:trace contextRef="#ctx0" brushRef="#br0" timeOffset="136854.991">18743 2881 333,'0'0'96,"0"0"-43,0 0-53,0 0-17,0 0 6,0 0-26,0-5-95,6 5-111</inkml:trace>
  <inkml:trace contextRef="#ctx0" brushRef="#br0" timeOffset="138913.7461">20360 2812 222,'0'0'92,"0"0"-78,0 0-14,0 0-15,0 0 15,0 0 6,0 80 31,0-46 2,0 1 1,0-2-9,0-3-12,0-4-17,0-2 3,0-3-3,0-1 0,0-2-2,0-3-2,0-2-40,0-5-51,0-2-67</inkml:trace>
  <inkml:trace contextRef="#ctx0" brushRef="#br0" timeOffset="139377.3419">20226 2771 93,'0'0'63,"0"0"1,0 0-18,0 0-1,0 0-12,0 0-5,58-60-5,-37 60-5,7 0-10,4 15 0,5 11 5,0 6 7,0 2-1,-2 1-18,-2-1 4,-4 1-3,-5 0 2,-6-2 3,-3 0 0,-6-4 0,-4-1 0,-5-2-7,0-2-2,-5-3 2,-13 1 5,-9-2 5,-1-2 10,-5-3-1,3-3-5,3-4-6,2-7-6,3-1 3,-2 0 0,0 0-3,2-4-2,-1-7-3,4-1-26,1 0-39,3 0-52,3-1-62</inkml:trace>
  <inkml:trace contextRef="#ctx0" brushRef="#br0" timeOffset="139847.3499">20869 2792 98,'0'0'145,"0"0"-76,0 0-41,0 0-25,0 0 4,0 0 3,115-19 0,-74 14-5,-2 3-1,-4 0-4,-9 2-1,-5 0-5,-9 0-32,-6 0-70,-6 0-65</inkml:trace>
  <inkml:trace contextRef="#ctx0" brushRef="#br0" timeOffset="140094.7566">21072 2768 113,'0'0'112,"0"0"-37,0 0-42,0 0-22,0 0 14,-18 91 12,15-53-19,0 1 5,2-5-2,1-1 11,-2-4-17,2-4-10,-3-1 3,0 1 0,-5-3-4,1-1-4,-3-1-4,-2-3-65,-1-6-24,-1-3-89</inkml:trace>
  <inkml:trace contextRef="#ctx0" brushRef="#br0" timeOffset="140291.2514">20897 3210 159,'0'0'96,"0"0"-62,0 0-34,0 0 0,0 0 6,0 0 33,81 0-17,-44 0-13,3-6 0,-1 1-6,-3 0 2,-2 1-5,-7 3-18,-5-1-44,-5 2-17,-5 0-58</inkml:trace>
  <inkml:trace contextRef="#ctx0" brushRef="#br0" timeOffset="140721.4831">21536 2803 294,'0'0'91,"0"0"-6,0 0-30,0 0-24,0 0 5,0 0-36,-11 24-3,-1 12 3,-4 6 10,-3 2 11,4-1 2,-2-7-15,4-2-1,1-4-3,0-3-4,4-3 2,2-4-2,-1-2 0,4-3-5,0-3-13,2-5-8,1-2-24,0-5-60,0 0-8,0-6 25,7-15-39</inkml:trace>
  <inkml:trace contextRef="#ctx0" brushRef="#br0" timeOffset="141022.2939">21546 2768 63,'0'0'140,"0"0"-32,0 0-10,0 0 0,0 0-43,0 0-51,31-33-4,-19 62 0,2 9 10,-1 2 3,-4-1-6,-3-1 3,1-3-5,-2-4 9,-2-3-4,-1-5-9,-1-2 2,1 0-3,-2 0 0,0 2 3,0 0-3,0 0-1,0-1-2,0-2-21,0-2-25,0-5-60,-5-5-51,-1-8-102</inkml:trace>
  <inkml:trace contextRef="#ctx0" brushRef="#br0" timeOffset="141222.859">21470 3070 138,'0'0'62,"0"0"-57,0 0-5,0 0 5,0 0 15,97-29-12,-75 27-4,-1 1-4,-3-1 0,-3 1-47,-4 0-117</inkml:trace>
  <inkml:trace contextRef="#ctx0" brushRef="#br0" timeOffset="142272.1176">22168 2768 29,'0'0'108,"0"0"3,0 0-42,0 0-10,0 0 4,0 0-17,-20-81 1,9 72-6,-1 2-11,-1 1-16,-5 4-1,-5 2-6,-7 0-7,-8 12 0,-1 11-2,-1 4 1,2 8-1,5 4 1,5 0 1,9 3-3,7-3-1,6-1 0,5-2 2,1-6-2,0-3 0,7-3 2,8-4 0,4 1 2,6-5 0,4-2 0,2-4 2,0-5 0,-2-4 2,-2-1 0,-5 0-4,-3-1 2,-7-10-2,-2-1-2,-5-3 2,-5 0 5,0-3-4,0-1-1,0 2-14,-5 0 3,-3 5 5,3 3 5,2-1 1,3 2 0,0-1-4,5-1-3,14-1-9,2 4-9,3 1 12,-3 6 5,-3 0 1,1 0 1,-5 16 2,-1 4-6,-2 3 5,-5-2 4,-1 0 1,0-5 1,-4 1 4,1-1-5,-2-3-1,0 4-3,0-3 3,0-1-9,0 1 2,0-3-39,0 0-41,0-7-67</inkml:trace>
  <inkml:trace contextRef="#ctx0" brushRef="#br0" timeOffset="142826.896">22670 2757 155,'0'0'92,"0"0"-46,0 0-28,0 0-16,0 0 23,-84 6 0,60 13 10,-1 8-6,1 3-7,2 7-18,5 0 8,2 1-5,5-1 0,4-2-4,1-5 11,5-3-14,0-4 0,0-2-2,11-5 2,4-2 0,3-3 1,4-6 2,1-3 1,5-2 14,0 0 9,2-6-13,-3-8-5,-3 2 4,-5-3 10,-1-3 1,0-3 10,-3-2-23,0-5-5,-5-4-1,-1-1-3,-3-4-2,-3 1-1,-3-2 0,0 5 0,-6 1-11,-7 5 1,-5 5-8,1 6-24,-2 4-25,1 9-30,0 3-60,-1 0-88</inkml:trace>
  <inkml:trace contextRef="#ctx0" brushRef="#br0" timeOffset="144030.2164">23004 2766 116,'0'0'158,"0"0"-92,0 0-66,0 0-6,0 0 6,0 0 3,-6 96 11,1-54 42,1 0-16,3-6-14,-1-3-11,-1-3 3,0-2-12,-2-3-3,-1-2 2,0-2-4,-1-3-1,3-3-5,-1-4-24,2-4-48,2-6-27,-1-1-88</inkml:trace>
  <inkml:trace contextRef="#ctx0" brushRef="#br0" timeOffset="144547.1054">23004 2792 129,'0'0'160,"0"0"-90,0 0-37,0 0 38,0 0-19,0 0-38,6-8-14,1 18-18,8 14 9,3 9 9,3 5 12,0 1 5,-2-2-17,1-3 1,-1-2 3,1-6-4,-1-2 0,-3-2 0,2-6 0,-7-4 3,0-4-1,-3-2-2,1-3 0,3-3 0,0 0 5,-2 0 2,1 0-4,-2-5 2,-5-1 0,1-4 3,0-4 4,-2-1 8,0-5-8,-1 1-2,-2-4-2,0-2-5,0-7 9,0 1-10,0-2-2,0 4 2,0 3-1,0 3 0,0 4 0,-6 4-1,-1 3 0,1 6-5,3 2-4,0 1-17,3 3-10,0 0-33,0 0-55,0 0-90</inkml:trace>
  <inkml:trace contextRef="#ctx0" brushRef="#br0" timeOffset="145380.3679">23700 2758 192,'0'0'49,"0"0"62,0 0-67,0 0 16,0 0 10,0 0-70,0 8-13,-1 23 12,-8 10 1,-3 2 22,-3 1-3,2-4-9,1-5-8,0-4-4,1-7 4,1-2 3,3-5-3,1-4-2,3-3-5,1-5-27,2-2-27,0-3-11,0 0 11,0 0 43,0-12 15,3-7-9,5-2-5,2-5-21,2-4-36,-1-4 14,2 2 39,-3-4 19,-1 0 6,2 1 23,-2 0 10,-2 5-13,2 3 11,-3 6 29,1 4 1,0 7-21,-3 5 7,-1 5-28,1 0-7,5 0-18,5 0-4,5 14 4,2 7 0,-3 5 0,0 5 1,-5 4 9,-1 1 4,-4 3 5,-4-3-4,-4-1 0,0-5-6,0-1-5,0-5-2,0-2 4,0-3-6,-1 0 0,-2-3-2,0 0 1,0-6-5,1-4-7,-1-1-26,3-3-65,-1-2-15,-2 0-85</inkml:trace>
  <inkml:trace contextRef="#ctx0" brushRef="#br0" timeOffset="145612.1571">23639 2940 167,'0'0'152,"0"0"-43,0 0-87,0 0-11,0 0 4,0 0-5,78-25-8,-51 22 1,-3 1-2,-2 2-1,-2 0-27,-3 0-66,-6 0-104</inkml:trace>
  <inkml:trace contextRef="#ctx0" brushRef="#br0" timeOffset="146113.4165">24047 2773 268,'0'0'107,"0"0"0,0 0-55,0 0-6,0 0-6,0 0-29,0-6-11,0 24-16,1 9 8,1 8 8,-2 4 2,0 1 5,0-1-2,-3-1-1,-3-5 6,4-2-8,2-4 0,0-4 0,0 0 0,0-5 0,0-1 1,0-2-5,9-3 2,2-4 0,3-3 0,6-1 10,4-4-4,3 0-2,1 0-4,-1-7-2,1-1-27,-5 3-59,-4 2-91,-5-2-189</inkml:trace>
  <inkml:trace contextRef="#ctx0" brushRef="#br0" timeOffset="147354.3703">25364 2907 247,'0'0'86,"0"0"-70,0 0-16,0 0-34,0 0 34,0 0 0,0 76 8,-4-53-6,2-1 5,2-3-7,0-3-2,0 2 2,0-1 0,0-2 0,6-1-6,1-4 6,3-2 0,3-2 1,0-6 4,4 0-1,-2 0 0,2-4-4,-1-10-1,-2 0 1,-2-2 1,0-2 1,-1 0 1,-1-2 1,-2 2 4,0 3 12,-3 1-12,-1 7 9,-1 2 6,-3 4 21,0 1-16,0 0-28,0 1-21,4 13-1,0 2 22,2 0-2,1-3 2,1-3-1,-1-2 0,2-2 2,3-1-1,0-5 3,6 0 4,0 0 8,4 0 11,-2-5-10,-5-3-11,-4 2-1,-3-1 10,-4-5 12,0 0-9,-3-3-11,-1-3-6,0-2 0,0-1-2,0-1-18,0 0-21,0 3-23,0 6-31,0 5-90</inkml:trace>
  <inkml:trace contextRef="#ctx0" brushRef="#br0" timeOffset="147871.3462">26020 3140 522,'0'0'99,"0"0"-65,0 0-34,0 0 0,0 0-4,0 0-5,0 0-47,2 0-61,-2 0-109</inkml:trace>
  <inkml:trace contextRef="#ctx0" brushRef="#br0" timeOffset="148588.8684">26298 3089 257,'0'0'0,"0"0"-12,0 0 12,0 0 0,0 0 3,0 0 4,21 14 30,-15-13-2,1 1 7,1-2-7,2 0-17,-1 0 3,-1 0-4,1 0 15,1 0 2,-1-7-13,2 0-6,-1-4-5,0 0-2,1-3-3,-1-1-1,-1-3 0,-3-3 3,-3-2-3,-3-2-4,0-1 0,0 0 3,0 4-7,-7 1 8,-4 3-9,-2 4 2,-1 5-6,4 5 1,0 2 8,5 2 12,2 0-4,3 0-8,0 0-13,0 8 3,0 4-1,6 1 1,7 1 5,2 1 4,6-2 1,0 0 0,6-1 1,-2-2 5,2 1-5,-2 0 0,-6 2 0,-3-1 2,-6 1-2,-2-1-1,-4 2 0,-2-1-1,-1 1 1,-1 0 0,0-1 0,0-1 0,0-1 3,0-2-2,0-2-1,0-1 1,0 2-2,0-2-26,0-2-79,8-2-117</inkml:trace>
  <inkml:trace contextRef="#ctx0" brushRef="#br0" timeOffset="148789.4058">26874 3107 465,'0'0'100,"0"0"-73,0 0-27,0 0 0,0 0-3,0 0 0,-2 0-18,2 0-37,0-8-181</inkml:trace>
  <inkml:trace contextRef="#ctx0" brushRef="#br0" timeOffset="149190.3907">27085 2708 244,'0'0'158,"0"0"-49,0 0-41,0 0-22,0 0 6,0 0-12,0-58-16,0 58-4,0 0-3,0 0-17,0 9-13,0 19-20,-2 14 26,-6 10 7,-2 0 5,-2-2-2,3-5 1,-2-6-3,4-6 2,1-2-3,3-7-1,3-1 1,0-3-3,0-3-10,10-2-14,1-5 11,4-3 1,6-6-6,4-1-13,5 0-52,3-5-70,0-7-34</inkml:trace>
  <inkml:trace contextRef="#ctx0" brushRef="#br0" timeOffset="149475.2984">26787 2858 163,'0'0'63,"0"0"5,0 0 29,0 0-5,102 2-23,-60-2-29,4 0-21,-1 0-15,-2 0-3,-4 0-1,-3 0-23,-2 2-69,-3 5-88,-2 1-117</inkml:trace>
  <inkml:trace contextRef="#ctx0" brushRef="#br0" timeOffset="149738.3321">27445 3175 506,'0'0'94,"0"0"-94,0 0 0,0 0 0,0 0 20,0 0-9,0 0-8,0-2 1,0 2-4,0-1-10,0-2-23,0-3-36,-4-5-62</inkml:trace>
  <inkml:trace contextRef="#ctx0" brushRef="#br0" timeOffset="153385.7801">28402 2742 82,'0'0'160,"0"0"-51,0 0-27,0 0-24,0 0 17,0 0-25,0 0-20,0-11-9,0 11-11,0 0-10,0 0-12,0 19-15,0 10 20,0 6 7,0 2 0,-2 2 8,-2-1-3,-2-1-5,0-3 0,-1-4 0,0-4 1,1-1-1,0-2-16,2-1-25,1-2-21,0-7-66,3-3-19,0-8-104</inkml:trace>
  <inkml:trace contextRef="#ctx0" brushRef="#br0" timeOffset="154056.4144">28394 2742 155,'0'0'114,"0"0"-31,0 0-31,0 0 20,0 0-7,0 0-19,14-74-33,2 60-6,5 1-6,2 1-2,0 4 0,3 3 1,-1 5-3,-1 0 1,0 3-2,-2 14-1,-3 4 2,-4 3-10,-7 2 2,-2-1-7,-6 1-10,0 0 25,-6-4-8,-8-1 2,-6-3 6,-2-3-2,-6-1 6,0-2-8,1-3 3,5-4-19,10-3 8,4-2 15,6 0 5,2 0-3,0 0 3,0 0-4,0 0 20,0 0-21,7 0-14,8 6 10,7 7 4,3 5 0,4 1 2,-4 1-2,1-1 0,-7 1 1,-5-2-1,-4-1 0,-6-1-3,-4-1-4,0 0-10,-9 0 11,-13-1 6,-5-1 21,-3-4 2,-3-3 2,2-3-9,1-3-8,2 0-6,1 0-2,5 0 0,2-3-26,5-4-24,5-1-52,5 1-131</inkml:trace>
  <inkml:trace contextRef="#ctx0" brushRef="#br0" timeOffset="154589.0487">28945 2739 206,'0'0'153,"0"0"-43,0 0-60,0 0-50,0 0-1,0 0-23,6 57 24,-3-23 28,0-1 3,-2-1-29,-1-4 9,0 1-11,0-2 4,0 0-1,0 1-3,-1-2 1,-5 2-1,0-3 0,1-2-23,1-4-41,1-4-20,3-4-61,0-9-113</inkml:trace>
  <inkml:trace contextRef="#ctx0" brushRef="#br0" timeOffset="154905.4824">29010 2729 232,'0'0'67,"0"0"-14,0 0-8,0 0 24,0 0-10,0 0-28,42-45-20,-24 41-6,3 1-5,2 1 1,-1 2-1,0 0-1,2 0-4,-5 2-11,1 5-28,-5 2-21,-2 2-17,-4 1-1,-4 0-39,-5 2-21</inkml:trace>
  <inkml:trace contextRef="#ctx0" brushRef="#br0" timeOffset="155137.2631">29043 2881 92,'0'0'130,"0"0"-59,0 0-17,0 0 9,0 0-47,0 0-9,32 0-7,-10 0 14,2 0-13,-3 0 0,0 0 2,-2 0-3,-4 9 0,-4 2-81,-3 3-53,-8 2-89</inkml:trace>
  <inkml:trace contextRef="#ctx0" brushRef="#br0" timeOffset="155353.3315">29004 3202 44,'0'0'76,"0"0"4,0 0-9,90 0-38,-57-6-20,-5-1-4,-1 2-5,-6 0-4,-2 2-32,-4 0-84</inkml:trace>
  <inkml:trace contextRef="#ctx0" brushRef="#br0" timeOffset="155839.0501">29613 2724 351,'0'0'90,"0"0"8,0 0-62,0 0-2,0 0 1,0 0-30,-6-19-5,6 40-25,-1 14 8,-2 7 17,-3 3 8,-3-1 12,-1-5-13,0-3-5,4-6 5,2-4-1,2-7-6,2 1 0,0-4 0,0-3 0,0 0-1,8-4-2,2-1-2,8-4 5,4-2 0,4-2 7,8 0 3,0 0-10,-1 0-23,2 0-24,-2 0-78,-5-2-72</inkml:trace>
  <inkml:trace contextRef="#ctx0" brushRef="#br0" timeOffset="156340.3861">30006 2719 273,'0'0'108,"0"0"18,0 0-74,0 0-29,0 0-3,0 0-6,0-9-14,1 25-17,1 13 7,-1 8 10,-1 1 10,0 1 6,-6-1 5,-4-4-19,2-2 2,1-5 4,2-3-7,5-3-1,0-4 0,0-1-1,0-2-1,6-3 2,6-2 1,3-4 1,9-3 2,3-2 3,4 0-3,2 0-4,-3-2-6,-2-2-26,-3 3-22,-1-2-50,-6 1-81</inkml:trace>
  <inkml:trace contextRef="#ctx0" brushRef="#br0" timeOffset="157527.8863">31107 2648 182,'0'0'144,"0"0"-33,0 0-9,0 0-40,0 0-34,0 0-8,-51-56-11,40 51 23,-1 1-28,1 1 1,0 3-5,-4 0-2,-1 0-5,-3 10 4,2 9-3,1 6-2,7 3 1,4 0-4,5 6-1,0-1-1,0 1 8,2-1 3,8-3-4,2-3-2,0-1-9,2-2 0,2-3 7,-3 0-1,-1-2 10,0-5-4,-4 1 1,-1-4 0,-3-2-1,-4 0-4,0-2-12,0 1-22,-17-2 42,-7-3 1,-2-1 2,-2-1 1,-2-1-3,2 0 6,-2 0-6,-1-6-11,2-3-4,2-1-35,8-3-38,6 2-126</inkml:trace>
  <inkml:trace contextRef="#ctx0" brushRef="#br0" timeOffset="158013.6274">31365 2647 214,'0'0'165,"0"0"-55,0 0-47,0 0-36,0 0-18,0 0-9,7-6-11,16 4 11,8 2 13,9 0-7,-1 0-2,-2 0-3,-1 0-1,-4 0 0,-3 0-35,-5 2-63,-6 1-38,-9-2-85</inkml:trace>
  <inkml:trace contextRef="#ctx0" brushRef="#br0" timeOffset="158298.7943">31532 2680 207,'0'0'116,"0"0"-116,0 0 0,0 0 22,-29 101 28,23-70-9,3-1 10,3-1-20,0-3-22,0-2 4,0-4-9,0 0-1,0-2-2,0-3 3,-1-3-2,-3 0-2,4-1-13,-2-2-35,1-3-67,1-1-63</inkml:trace>
  <inkml:trace contextRef="#ctx0" brushRef="#br0" timeOffset="158947.2122">31879 2615 89,'0'0'168,"0"0"-60,0 0-66,0 0-42,0 0 0,-3 86 8,-6-41 71,-4-3-7,3-2-38,2-3-18,-2-5-3,2-6-12,-1 2-1,2-6 0,-2-2 7,1-2-7,2-5-7,0 1-19,-2-2-16,3-5-154,1-4 53</inkml:trace>
  <inkml:trace contextRef="#ctx0" brushRef="#br0" timeOffset="159301.4076">31928 2623 107,'0'0'90,"0"0"15,0 0-77,0 0-9,0 0 3,0 0-6,62 0-2,-46 31 22,1 4-14,-4 2-13,-1 1-5,-5-3-4,-1-1 0,-3-1 6,1 1 5,-4-4-11,0 0 2,0-3 2,0-1-4,0-4 4,0-2-1,0-4-2,0-4-1,0-1-16,0-4-36,0-2-23,0-4-47,0-1-91</inkml:trace>
  <inkml:trace contextRef="#ctx0" brushRef="#br0" timeOffset="159533.2025">31900 2880 281,'0'0'91,"0"0"-71,0 0-18,0 0-2,0 0 0,99-18 0,-71 18 0,0 0-2,-4 0-25,-6 0-57,-6 0-103</inkml:trace>
  <inkml:trace contextRef="#ctx0" brushRef="#br0" timeOffset="159971.0559">32279 2623 179,'0'0'154,"0"0"-122,0 0-32,0 0 0,0 0 1,0 0 4,78-2 24,-54 2-3,6 3-15,0 0-5,1 0-4,0 0-2,-2 0-10,-4 0-41,-4 0-46,-8 0-41</inkml:trace>
  <inkml:trace contextRef="#ctx0" brushRef="#br0" timeOffset="160250.7377">32461 2683 188,'0'0'40,"0"0"-38,0 0 17,-31 78 30,20-48-20,3 0 8,2 0-22,1-2-2,2-3-5,0-1-4,0-3 0,0 0-4,0 1 1,-1-4 4,1 0-5,3-4-5,0-1-41,0-3-61,0-2-51</inkml:trace>
  <inkml:trace contextRef="#ctx0" brushRef="#br0" timeOffset="160805.4884">32791 2716 109,'0'0'132,"0"0"-109,0 0-23,0 0 0,0 0 41,-9 89 4,5-59-4,-1-2-4,2-4-6,0 1-23,2-3-6,1-1 1,0-1-2,0-3 0,0-3-1,0 0-31,0-2-44,0-5-71,-2-4-76</inkml:trace>
  <inkml:trace contextRef="#ctx0" brushRef="#br0" timeOffset="161137.543">32827 2637 106,'0'0'138,"0"0"-46,0 0-60,0 0-18,0 0 7,0 0 2,72-58-4,-62 58 1,2 0-9,1 0-11,5 0 0,-3 0 0,1 8-10,-2 0-7,-2 0-5,-3 1-13,-3 0-12,-5 1-28,-1 1-41,0-1-38</inkml:trace>
  <inkml:trace contextRef="#ctx0" brushRef="#br0" timeOffset="161337.9013">32798 2821 72,'0'0'29,"0"0"-7,0 0-2,0 0 41,0 0 34,0 0-23,62 11-45,-45-6-16,-2 2-11,2 0-1,-5 2-65,-2 0-82</inkml:trace>
  <inkml:trace contextRef="#ctx0" brushRef="#br0" timeOffset="161576.1047">32763 3059 54,'0'0'7,"0"0"89,0 0-3,0 0-36,80 6-24,-53-4 8,2-2-22,-3 0-17,-2 1 3,0 1-5,-3-1-9,0 1-49,-2-2-88</inkml:trace>
  <inkml:trace contextRef="#ctx0" brushRef="#br0" timeOffset="162224.5971">33528 2690 76,'0'0'75,"0"0"37,0 0-35,0 0-25,-85-72-11,61 65 1,0 2-22,5 4 3,1 1-15,3 0-5,3 0-1,0 0-4,4 3 2,3 8-4,2 6-2,1 4-5,2 2 5,0 4 5,0-2 0,0 3-4,5 0 5,13 2 3,1 0-2,-1-1 2,0 1-2,-6-3 1,1 0 1,-8-3-2,-4-4-1,-1-4 0,0 1-7,0-6 7,-8-1-3,-5-2 11,1-4-4,-5 1-2,-3-3 17,-9 1 17,-10-1-11,0-2-16,-8 0-9,0 0-1,6-2-12,1-6-77,6-5-135</inkml:trace>
  <inkml:trace contextRef="#ctx0" brushRef="#br0" timeOffset="170203.115">2160 4531 100,'0'0'53,"0"0"-19,0 0-20,0 0-2,0 0-8,0 0-4,0 0-5,0 0 5,0 8 0,3-5 7,0 1 6,6 1 5,-2-2-13,-2 1-2,2-2 9,2-2-7,0 0 15,3 0-2,1 0-4,1 0-3,1-3-2,-2-7 1,1 0-4,1-4 3,0-4-4,-2-1 0,2-4 1,-3 1 1,-5 1 1,-1 1 10,-3 5 3,-3 1-2,0 3-5,0-2-6,0 6 1,0-1 0,0 4 2,0 3-3,0 1-3,-1 0-1,-1 0-4,1 0-8,-1 2-19,1 16 24,-1 9 1,1 8 4,1 1 3,0 1-2,0-8-3,0 0-1,1-6-1,8-2 2,3-5 0,-1-2-5,-1-2 3,2-3-4,-3-3 2,3-2 1,0-4 3,3 0 7,1 0 6,-1-13-8,3-5 0,-3-5 3,1-4-4,-4-6-4,-3-3-4,0 0-8,-4 1-2,-2 2 6,-3 3 4,0 4 1,0 8 3,0 7 2,0 4-1,0 7 12,0 0 4,1 0-17,7 14-31,5 8 31,2 4 1,4 2 4,-2-2 15,4-1-2,-4-4-10,-3-2 4,1-1-2,-6-3-5,-3-2 1,-3 1 1,-3 0-7,0 1 6,0 1-5,-11 2 14,-8 2-5,-1-2-10,-2-3-23,-2-3-73,-1-3-67,1-9-144</inkml:trace>
  <inkml:trace contextRef="#ctx0" brushRef="#br0" timeOffset="170466.1606">2373 4194 402,'0'0'86,"0"0"2,0 0-56,0 0-18,0 0-8,0 0-6,0-9 0,0 9-32,0 0-84,0 0-239</inkml:trace>
  <inkml:trace contextRef="#ctx0" brushRef="#br0" timeOffset="172123.4625">8526 5666 313,'0'0'45,"0"0"-45,0 0-18,0 0 8,0 0-5,0 0 8,43 6 7,-26 2 12,1-4 5,1-3-1,5-1-5,-3 0-4,3-1 22,-2-12-10,3-1 2,-5 0-13,-2-2-1,-6 1 1,-2-2 1,-4-2 4,0-1 3,-1-3-4,-5 1-4,0-2 0,0-1-1,-3-5-1,-10 2 1,-3-2-4,0 3 0,-2 0-3,-3 5 3,3 4-3,-3 7 10,3 4-5,2 4-4,-2 3-1,0 2 0,-4 21 2,2 11-2,-1 8-2,7 8 0,3 4 0,8 5 1,3 7 2,0 4 1,12-3 27,9-2-14,4-11 7,5-4-7,7-5-8,-4-4-3,0-5 5,-3-3-4,-5-3-4,-3-3 0,-5-1-1,-4-2-22,-5-6-27,-2-2-51,-2-4-51,-4-7-91</inkml:trace>
  <inkml:trace contextRef="#ctx0" brushRef="#br0" timeOffset="174360.73">9357 5646 151,'0'0'15,"0"0"-2,0 0 21,0 0 16,0 0 11,102 0-29,-71 0-5,2-1-14,1-2 0,-1 1-5,4 1-6,-3 1-4,-4 0-21,-2 0-86,-6 0-94</inkml:trace>
  <inkml:trace contextRef="#ctx0" brushRef="#br0" timeOffset="174614.6518">9443 5821 191,'0'0'84,"0"0"-79,0 0-5,0 0 0,0 0 2,0 0 39,74 15 25,-37-15-19,3 0-9,-1 0-27,0-4-4,-5-1-7,-4 2-51,-3-2-38,-8 2-103</inkml:trace>
  <inkml:trace contextRef="#ctx0" brushRef="#br0" timeOffset="175764.4253">10510 5230 26,'0'0'123,"0"0"-34,0 0-19,0 0-7,0 0 6,0 0-17,-1-2-30,1 1-10,3-1-12,19 0-1,10 1-3,8 1 3,12-2 0,9 1 1,8-1 0,17 0 0,4-3 3,4 0-3,-2 1 0,-8-1 0,-11 3 0,-9 0 3,-13-1-3,-12 3 0,-9 0-3,-13 0-12,-6 0-38,-7 0-33,-4 0-22,0 3-24,0 1 4</inkml:trace>
  <inkml:trace contextRef="#ctx0" brushRef="#br0" timeOffset="177270.0975">10561 5217 49,'0'0'48,"0"0"-11,0 0-3,0 0 2,0 0-1,0 0-6,0 0-9,0 0-3,0 0 1,0 0-4,0 0-8,0 0-5,0 0-1,0 0 0,0 0-1,0 0-4,0 0 1,0 0-2,0 0 6,0 0 2,0 0 0,0 0 0,0 0 1,0 0-1,0 0 2,0 0 4,0 0 3,0 0-1,0 0-1,0 0-2,0 0 3,0 0 2,0 0 5,0 0-1,0 0 0,0 0-6,0 0-3,0 0-3,0 0-1,0 0 0,0 0-1,0 0 3,0 0-3,0 0 2,0 0-4,0 0-1,0 0-3,0 0 1,0 0-5,0 10 4,3 1 0,11 5 1,3 2-2,4 3 5,0 3 0,3 3 1,4 1-1,7 1-9,2-2 5,6-3 4,4-3 5,-1-3-4,-1-4 0,-4-2 4,-5-3-4,-6 0 0,-9-1 0,-2-3 1,-8 0-1,-4-2 0,-4-1-2,-2 1-4,-1-2 4,0 1 1,0-2 2,0 0 5,-1 0 3,-14 3 22,-6 1-25,-6 2 2,-4 3 8,-3 3-15,-6 3-2,-1 3 0,1 2-2,-2 4-1,2 0 2,-1 1-8,3 0-8,1-1 9,1-2-10,0 1 10,1-1 0,3 1 8,2-2-1,3-1-1,2 0 2,4-2 0,6 0-1,2-5-1,4 1 2,4-4-1,2-1-3,0-3 2,3 0-5,0-1 0,0 1-4,3 1-1,21 4-1,10-2 13,14-2 16,15-1-1,10-1-2,6-4 6,7-1 4,1 2-5,-1 1 0,-2 3-14,-11 5 1,-7-1-4,-11 2-1,-12-3 14,-8-3-9,-9 2-4,-5-3 1,-9 2 0,-2-3-2,-5 1-2,-2-1-1,0-1-18,-3-1-11,5-2-6,-1 0 4,1 0 11,0-4-30,-3-4-47,-2-1-115</inkml:trace>
  <inkml:trace contextRef="#ctx0" brushRef="#br0" timeOffset="179190.7543">10454 6647 325,'0'0'54,"0"0"-54,0 0-7,0 0 3,0 0-1,0 0 5,0 3 9,5-1 15,3-2 12,4 0-1,4 0 4,1 0-13,4-10-11,1-6-9,-5-2-6,2-3-2,-7 3-7,3-2 1,-9 4 8,-3-1 0,-2 6 0,-1 1 0,0 6 1,0 2 5,0 2 9,0 0-10,0 6-5,0 15-7,0 7 7,-1 3 5,1-1-5,0-4 3,0-4-2,0-4-2,0-3 0,6-4-1,2-2 1,0-3-25,1-6-39,3 0-38,4 0-39</inkml:trace>
  <inkml:trace contextRef="#ctx0" brushRef="#br0" timeOffset="179391.1325">10667 6263 293,'0'0'59,"0"0"-48,0 0-11,0 0-62,0 0-59,0 0-3</inkml:trace>
  <inkml:trace contextRef="#ctx0" brushRef="#br0" timeOffset="179792.1987">10868 6671 460,'0'0'86,"0"0"-86,0 0-6,0 0-3,0 0 5,0 0 1,14 22 3,-14-9 1,0 1 2,0 2-3,0 3-13,0 0-3,-8 2-40,-4-1-54,-2-5-134</inkml:trace>
  <inkml:trace contextRef="#ctx0" brushRef="#br0" timeOffset="180362.6163">11113 6658 35,'0'0'94,"0"0"-94,0 0 0,0 0 25,0 0 38,0 0 2,15 0-8,-8-8-19,2-2-12,0-4-10,5-2-5,-2-3-5,0 1-1,-1 0-3,-1 7 1,-4 3 0,-3 5 9,-2 3 29,-1 0-28,2 0-13,3 11-24,3 13 24,-1 10 7,1 7 6,-1 5 25,-5 4 8,-2 1-2,0 2-4,0-3-26,-6-1-4,-3-2-5,-2-5-1,-3-4 1,0-3-4,1-9 2,2-8-1,5-5-1,2-9-1,2-4-6,-2 0-4,-2-7-23,1-16-56,4-11-31,1-13-107</inkml:trace>
  <inkml:trace contextRef="#ctx0" brushRef="#br0" timeOffset="180594.4144">11310 6393 226,'0'0'195,"0"0"-85,0 0-40,0 0-25,0 0-5,0 0-15,0-11-22,0 11-3,0 0-25,0 0-29,0 0-52,0-4-118</inkml:trace>
  <inkml:trace contextRef="#ctx0" brushRef="#br0" timeOffset="183771.9983">11059 4865 44,'0'0'161,"0"0"-91,0 0-24,0 0-23,0 0 14,0 0-22,0 0-15,0 14-6,0-7 6,0 7 2,2 2 2,-2 6 1,1 7-4,-1 8-1,0 5-44,0 5-13,0 1-7,0-3-132</inkml:trace>
  <inkml:trace contextRef="#ctx0" brushRef="#br0" timeOffset="199745.0269">12320 5448 118,'0'0'99,"0"0"-47,0 0-8,0 0-10,0 0 21,0 0-9,-12-42-5,5 36-21,-2-1 7,0 3-5,-6 0-13,0-1-9,-3 3 1,0 1-1,-3 1 0,-1 0-2,4 0-6,-1 0 8,-4 9 0,1 6-3,-4 11 3,1 5 0,1 12 0,-1 9-3,4 8-2,0 4 5,0-1 6,9-9 11,8-8 0,4-5-17,7-6-1,15-3 1,10-7 1,5-7-1,8-9 0,9-9-1,2 0-2,-1-10-7,-2-9-41,-16 4-73,-16 2-158</inkml:trace>
  <inkml:trace contextRef="#ctx0" brushRef="#br0" timeOffset="200685.4813">12571 5958 29,'0'0'3,"0"0"-1,0 0 39,0 0 16,0 0 10,0 0-10,34 6-1,-24-12-9,1-4-25,-2-3-6,1 2-11,-2-2 0,-2 1 2,-3 2-2,-2 2 4,1 2-4,-2 3 8,0 2 10,0 1-6,0 0-8,0 0-9,0 0-9,0 7-2,0 11 11,0 3 4,0 5-4,0 0 1,0-3 2,0 2-1,0-6 1,0-1 0,4-4-2,5-2-1,0-3 0,5-5-10,2-4-13,3 0-26,-1 0-43,0-13-64</inkml:trace>
  <inkml:trace contextRef="#ctx0" brushRef="#br0" timeOffset="200901.6613">12756 5649 270,'0'0'86,"0"0"-18,0 0-11,0 0-35,0 0-22,0 0 0,-12-6-24,12 6-72,0 3-70,0 7 23</inkml:trace>
  <inkml:trace contextRef="#ctx0" brushRef="#br0" timeOffset="201966.448">12884 6040 50,'0'0'45,"0"0"-45,0 0 10,0 0 36,0 0 16,0 0-9,24 4-6,-12-4 4,0-8-6,0-2-21,1-3-10,-1 0-2,4 0-8,-2-3-1,-2 3-1,1 0 0,-5 0 1,-2 5 2,-3 0-1,-2 3 0,-1 2 13,0 2 19,0 1-22,0 0-14,3 0-2,-2 21-43,4 12 45,-2 11 1,3 8 21,-1 4 1,-1-2 0,-4-1-5,0-7 0,0-1-2,0-5-6,0-2 3,0-2-7,-4-5-3,-7-2 0,2-5-1,-1-3 0,-1-6 2,2-6-2,2-3 3,2-4 2,2-2 5,-1 0 22,-2-7-24,1-11-10,5-7 0,0-11 0,12-4-2,15-3-13,3 4-4,1 4-6,-5 8 8,-5 6-10,-2 5-11,-1-1-64,-2 2-91</inkml:trace>
  <inkml:trace contextRef="#ctx0" brushRef="#br0" timeOffset="202289.2986">13151 5773 321,'0'0'44,"0"0"-6,0 0-1,0 0-3,0 0-25,0 0-9,-6-1-35,6 1-90,0 0-120</inkml:trace>
  <inkml:trace contextRef="#ctx0" brushRef="#br0" timeOffset="203624.4155">13551 5186 135,'0'0'71,"0"0"28,0 0-27,0 0-25,0 0 29,0 0-11,-14-17-33,14 17-21,0 0-11,0 0-6,0 22-11,-1 14 14,-3 14 3,1 12 3,1 5 0,2 3 4,0 1-1,0-1 6,2-5-5,8-7-6,0-8 1,-1-10-2,2-4 1,-4-7 0,-1-4 1,-1-5-1,-2-5-1,0-6 0,-2-3-13,1-3-43,0-3-54,3 0-40,-1-10-30</inkml:trace>
  <inkml:trace contextRef="#ctx0" brushRef="#br0" timeOffset="212786.991">14027 5311 75,'0'0'75,"0"0"-14,0 0 3,0 0-1,0 0-12,0 0-18,0 0-3,0-3-6,0 3-7,0 0-3,0 0-8,0 0-6,0 0-6,0 0-6,0 12 10,0 10-6,-5 8 15,-2 5-7,-4 7 0,1 5 0,0 4 1,0 5 0,2-2 5,2-1-4,0-8-1,0-7 9,0-4-7,1-3 0,-2-2 0,2-2-3,1-1 0,-1-3-2,2-5-33,3-4-30,0-4-54,0-10-69</inkml:trace>
  <inkml:trace contextRef="#ctx0" brushRef="#br0" timeOffset="213542.025">13984 5364 29,'0'0'64,"0"0"-23,0 0 19,0 0 23,0 0-16,10-82-23,-3 73 7,-2 0-10,2 0-22,1 2-12,4-1-5,0 2-1,4 3 1,-1 2-2,6 1 0,-3 0-3,3 1 2,-1 11 0,-4 3 0,-3 2-3,-1 2 1,-6 1-3,-3 1-3,-3 3 9,0 0 2,-6-1-1,-11 1 24,-5-5-15,4-2-3,2-3-3,2-9-2,5 0 4,5-5-1,1 0 1,1 0-6,1 0-2,1-7-5,0-3 7,0 6 0,3 2-3,6 2-11,3 0 0,3 18 8,-2 6 3,2 5 2,0 1 0,1 0 1,-4-1 1,0-2-1,-6-1-1,-6-7-7,0-1 8,0-3 2,-4-1 16,-8-5 18,1-2-5,-3-2 0,-1-3-11,-3-2-12,3 0-5,-3 0-3,4 0-5,-3 0-32,1 0-28,2 0-98,0 0-90</inkml:trace>
  <inkml:trace contextRef="#ctx0" brushRef="#br0" timeOffset="214275.141">14512 5794 170,'0'0'56,"0"0"-39,0 0-16,0 0 0,0 0 11,0 0-1,-2 0-11,2 0 0,8 0 14,3 0 37,3 0-1,2-11-18,-1-2-17,3-1-9,-4-1-1,-4 3-4,-4 5 5,-3 4-2,-3 3 2,0 0 3,0 0-9,0 0-12,0 9-22,0 7 34,0 4 11,-3 1-3,1 0-3,2-3-2,0-2-2,0-2-2,0-2 1,0-1 0,3-4 0,2-1 0,3-3-2,3-3-17,3 0-40,5 0-27,-1-10-83</inkml:trace>
  <inkml:trace contextRef="#ctx0" brushRef="#br0" timeOffset="214491.2853">14710 5525 323,'0'0'42,"0"0"-42,0 0-2,0 0-22,0 0 21,0 0-6,-16 10-35,13-4-107</inkml:trace>
  <inkml:trace contextRef="#ctx0" brushRef="#br0" timeOffset="215709.5833">14895 5874 51,'0'0'67,"0"0"1,0 0-19,0 0-15,0 0-14,0 0 4,0 0 1,67-62-7,-62 50 2,-1 0-6,-1 0 2,0 0-1,0 0-9,1 4-3,-4 2-1,2 3 3,-2 3 1,0 0-4,0 0-2,0 0-6,0 0-6,1 7-15,2 15 2,2 9 25,1 6 9,-1 3 22,-2 2 9,0-1 8,-3-1-17,0 0-4,0-4-9,0-4-2,0-4-5,0-1 0,-5-1-8,-4-2 4,-2-3-3,1-3 0,1-5-1,3-3-2,2-6 1,2-1-2,2-3 3,0 0 6,0 0 1,0-1-10,0-10 0,0-4-1,0-1-1,0-2-9,9-3-2,8-2-22,2-3-22,3 4-31,2 2-10,-3 2-34,0 3-76</inkml:trace>
  <inkml:trace contextRef="#ctx0" brushRef="#br0" timeOffset="216079.3978">15061 5612 239,'0'0'89,"0"0"-42,0 0-13,0 0-4,0 0-10,0 0-20,0-3-17,0 3-53,0 0-54,0 3-64</inkml:trace>
  <inkml:trace contextRef="#ctx0" brushRef="#br0" timeOffset="217097.9814">15246 5490 217,'0'0'111,"0"0"-43,0 0-5,0 0-2,0 0-11,0 0-26,0-2-18,0 2-6,0 0-11,1 0-6,8 0 4,4 6 13,4 6 1,2 1 1,1-2 2,2 2-4,5-1-3,4-2 1,2-2-3,3 1 4,-2-2 1,-3 1-4,-8-1-6,-4-1 4,-7 1-2,-3-2 2,-3 1 3,-3 1 0,-1-4 1,-2 1 0,0-1-1,0 0-6,0 3 9,0 3 3,-2 2 13,-7 2-6,-6 2 18,-1 3-16,-8 0 0,0 3-5,-4-1-7,-2 2 1,2-1 0,-2 2-1,2 0 0,-1-1-8,5-1-6,3-1-34,5-3 5,4-2-27,6-4-37,3-3-75</inkml:trace>
  <inkml:trace contextRef="#ctx0" brushRef="#br0" timeOffset="218015.9438">16138 5400 18,'0'0'96,"0"0"-34,0 0-21,0 0 3,0 0 12,0 0-11,4-5-6,-4 5 3,0 0 6,0 0-14,0 0-34,-9 1 4,-7 13 16,-7 1-18,-5 3 1,-3 1 4,2-1-3,1-2-3,1 0-1,2-2 1,1 1-1,3-3-1,5 0 1,5-3 0,5-3-1,1 0-5,2-1 0,1 2-9,2 1-4,0 1-7,0 3 9,0 3 8,6 2 5,7-1 3,3 2 0,4-1 0,7 1 0,4 0 0,4-3 1,1 0 2,0-3 1,-4 1-1,-2-2-1,-8-2 1,-4 0-1,-7-3 0,-4 0-1,0 0-3,-2-1-40,-1-2-43,-2-2-40,-2-1-45</inkml:trace>
  <inkml:trace contextRef="#ctx0" brushRef="#br0" timeOffset="219241.3677">16588 5360 116,'0'0'59,"0"0"-3,0 0 13,0 0 14,0 0-5,0 0-30,0-10-23,0 10-13,0 0-4,0 0-4,0 0-4,0 1-20,0 16 7,0 8 13,0 9 0,0 5 7,-1 6-4,-5 8 1,2 7-4,-4 5 2,0-1 4,-2-1 3,1-8 3,-1-6-12,-2-3 4,0-4-7,1-5 3,3-5 0,2-9-14,4-7-20,2-8-15,0-6-40,0-2-74,0-1 11</inkml:trace>
  <inkml:trace contextRef="#ctx0" brushRef="#br0" timeOffset="219943.1472">16572 5502 32,'0'0'90,"0"0"-2,0 0-22,0-78-18,3 57-3,3-2-10,3 0-10,0-1-12,1 0-2,4 0-4,-2 3 1,1 3 0,-2 6 4,-1 1-1,-1 5 1,-3 2-5,1 1-7,4 3 0,1 0-3,4 0 0,2 17-1,0 4-3,0 7 0,-4 5 6,-3 2 1,-6-1 3,-5 0-3,0-4 3,-8-3 1,-13-2 5,-5 1-6,-3-5 2,3-1 6,3-4-2,4-6-8,5-3-1,2-6-6,6-1 0,3 0 6,0-3-14,2-3 2,-1-1 10,2 1 2,0 2 2,0 0-2,0 1-4,3 3-7,8 0 1,8 6 2,5 12 8,0 9-3,3 5-6,0 4-28,-4-1 4,-3-4 16,-4-4 12,-7-4 5,-4-5-3,-5-3-4,0-3 1,-2-1 6,-13-2 10,-2-2 24,-2-1-9,2-1-14,-2-2 0,-1-2-10,0-1-1,2 0-21,2 0-42,-1 0-45,1 0-100</inkml:trace>
  <inkml:trace contextRef="#ctx0" brushRef="#br0" timeOffset="220807.8168">17039 5881 3,'0'0'191,"0"0"-148,0 0-26,0 0-11,0 0-2,0 0 3,5 0 3,-1 0 13,0 0 12,2 0-4,3-6 8,6-1-8,-1-4-23,-1 2-4,1-2-1,-5 3 0,-1 0 1,-3 2 0,-4 3 2,-1 2 9,0 1 6,0 0-14,0 0-7,0 0-6,0 1-17,0 16-2,0 4 25,0 3 17,0-2-10,0-1-1,0-3-4,0-3-2,0-2-4,0-2 4,0-3 0,5-2-3,-1-2-4,2-4-19,6 0-27,0 0-41,2-8-90</inkml:trace>
  <inkml:trace contextRef="#ctx0" brushRef="#br0" timeOffset="221008.3603">17236 5619 124,'0'0'121,"0"0"-41,0 0-52,0 0-28,0 0-11,0 0-20,-15 8-61,15 0-52</inkml:trace>
  <inkml:trace contextRef="#ctx0" brushRef="#br0" timeOffset="221640.9443">17388 5924 105,'0'0'183,"0"0"-120,0 0-38,0 0-24,0 0 0,0 0 0,61-61 1,-49 45-1,-3 1 2,0-2 1,-5 0 13,-1 2 5,1 4-18,-3 3-2,-1 5 0,0 1 1,0 2-3,0 0-10,2 18-40,-1 13 36,2 6 14,-1 7 14,-1 5-5,1 1 19,-2 0 11,0-2-24,0-1 14,-3-2 1,-13-3-13,-1-2 0,-5-5-4,2-5-7,1-7 13,0-5-5,3-3 3,3-4-7,2-6 1,4-2 1,4-3-10,1 0 8,2-6-10,0-15-4,0-7-2,2-6-1,19-9-24,4-4-30,4 1-75,-1 0-65</inkml:trace>
  <inkml:trace contextRef="#ctx0" brushRef="#br0" timeOffset="222048.2819">17540 5595 220,'0'0'151,"0"0"-44,0 0-43,0 0-7,0 0 3,0 0-31,0-18-29,0 18 0,0 0-22,0 0-48,0 0-143,0 3-163</inkml:trace>
  <inkml:trace contextRef="#ctx0" brushRef="#br0" timeOffset="223398.6044">17912 5189 130,'0'0'84,"0"0"1,0 0-22,0 0 1,0 0-16,0 0-22,0 0-17,0-2-2,0 2 2,0 0-9,0 8-7,0 16-6,0 11 13,0 8 9,0 9-4,0 2 7,0 0-8,0 3 5,0 2 7,0 1-10,0-3 28,0-1-18,1-5-2,1-8-6,1-5-4,-3-3-4,1-5 0,-1-3 2,0-2-2,0-3-1,2-6-17,2-4-46,4-7-87,3-5-98</inkml:trace>
  <inkml:trace contextRef="#ctx0" brushRef="#br0" timeOffset="225233.8522">9648 8168 205,'0'0'151,"0"0"-106,0 0-24,0 0-21,0 0 0,0 0 5,61-9 30,-29 4-4,-3 1-15,0 2-13,-4 1 0,0 1-2,-1 0-1,-4 0-33,-3 0-62,-4 8-76</inkml:trace>
  <inkml:trace contextRef="#ctx0" brushRef="#br0" timeOffset="225456.1502">9757 8389 176,'0'0'0,"0"0"16,0 0-16,0 0 63,0 0 2,79 6-21,-51-6-21,2 0-15,-3-3-8,-3 0 0,-5 3-13,-1 0-57,-3 0-61</inkml:trace>
  <inkml:trace contextRef="#ctx0" brushRef="#br0" timeOffset="230369.2906">11110 8172 204,'0'0'90,"0"0"-22,0 0-15,0 0-10,0 0 17,-77-81-13,60 69-26,-1 1 2,2 5 5,-7 3-5,-2 3-14,-8 0-9,-1 23-2,-4 13-2,0 14 3,7 11-2,1 9 2,7 2 2,7-2 0,10-3 3,6-10-3,0-9-1,21-7 0,8-8-2,10-9 2,9-7 3,7-9-2,4-6-1,-1-2-9,-8-2-13,-8-11-45,-9 1-92,-14 0-128</inkml:trace>
  <inkml:trace contextRef="#ctx0" brushRef="#br0" timeOffset="231002.0916">11312 8633 135,'0'0'100,"0"0"-58,0 0-7,0 0 9,0 0-11,0 0 5,-50 37-35,43-8 12,1 2 12,1 4 4,4-2-16,1-1-6,0-5-4,0-4-5,7-7-5,11-4 5,-1-4 1,2-5 0,2-3 8,-3 0 14,3-2-5,-4-11-7,-3-6-4,-2 0-2,-5-4 2,-4 1-3,-3-2-1,0 1-3,-3 2-1,-10 0-10,-2 3-40,-1 5-19,2 2-23,-2 5-16,2 0-100</inkml:trace>
  <inkml:trace contextRef="#ctx0" brushRef="#br0" timeOffset="231519.0682">11655 8592 93,'0'0'123,"0"0"-43,0 0-52,0 0-10,0 0-2,0 0 0,-78 48 6,66-19-4,2-1-15,5 4 19,1-2-13,4-3 4,0-4-12,0-4-1,6-4 0,7-2 3,-1-6-1,5-1 0,-3-5 4,3-1-1,2 0 2,2-3 24,3-13-17,-3-5-5,1-5-3,-4-2-5,-9 1 3,-6-2-2,-3 0 3,0 3-5,-12-1-5,-7 4-5,-4 2-21,5 4-12,-1 5-10,3 4-22,4 4-45</inkml:trace>
  <inkml:trace contextRef="#ctx0" brushRef="#br0" timeOffset="232320.926">12241 7772 184,'0'0'118,"0"0"-31,0 0 11,0 0-49,0 0-49,0 0-15,0 51 15,6 0 10,-2 11 19,2 5-7,0 4 3,-1 0 2,-2 0 10,1-5-29,-2-6 2,-1-3-6,1-2-3,-2-7 1,0-1-1,0-7-1,0-5 3,0-4-3,0-8-4,0-7-15,0-5-29,0-11-80,9 0-62,4-18-58</inkml:trace>
  <inkml:trace contextRef="#ctx0" brushRef="#br0" timeOffset="233091.8153">12721 7859 82,'0'0'159,"0"0"-61,0 0-16,0 0-15,0 0-67,0 0 17,0 42-17,0-1 6,0 13 19,0 6 1,0 7-6,0-3 8,0-1-8,-1-6 3,-4-5-13,1-4-9,1-4 0,0-7-1,-1-4 1,2-4 0,1-6-1,1-5-3,0-6-4,0-3-28,0-6-47,0-3-63,0-2-38,1-19-11</inkml:trace>
  <inkml:trace contextRef="#ctx0" brushRef="#br0" timeOffset="233755.5207">12721 7919 104,'0'0'60,"0"0"-21,0 0-16,-1-90 32,1 67 3,0 4-14,0 2 9,4 2-36,1 3 2,5 3-4,-1 3-7,2 0-4,5 5-4,1 1 2,3 0-2,1 13 1,-1 10-1,-4 4-2,-2 5 2,-7-1-1,-7 1 0,0 1 2,-6-3 0,-9 0 7,-3-3 3,2-5-11,-2-4 0,6-5 3,2-4 4,2-6-1,5-3-5,2 0-1,1 0-9,0 0 7,0 0 1,0 0-7,0 4-12,12 13 13,8 7 7,4 6 0,1 2 0,-3 0 0,-3-6 0,-3 0 0,-2-3 0,-7-2 2,-2-5 0,-5-3 3,0-2 12,0 0 0,-6-2 14,-8-5-4,-2-1-8,1-3-4,0 0-10,0 0 0,-1 0-5,1 0-4,-3 0-33,3 0-62,-1 0-55,3-8-175</inkml:trace>
  <inkml:trace contextRef="#ctx0" brushRef="#br0" timeOffset="238105.3044">13278 8371 37,'0'0'107,"0"0"-32,0 0 5,0 0-9,0 0-12,0 0-32,0 0-15,-24-12-12,15 22 5,0 11-4,-4 9-1,2 5 1,2 2-2,2-5 1,7-2 0,0-4-1,0-3 1,4-5 3,7-5-1,1-2-2,2-5 0,2-5 2,0-1 1,-3 0 15,4-1 6,-4-13 11,0-2-19,-2-4-2,-3-3-2,-2-1-3,-4-1-6,-2-1 1,0 1 0,0 1-4,-2 0-1,-4 4-2,-2 4-25,2 3-33,3 6-18,-2 4-47,0 3-92</inkml:trace>
  <inkml:trace contextRef="#ctx0" brushRef="#br0" timeOffset="238591.0367">13557 8389 110,'0'0'91,"0"0"7,0 0 17,0 0-82,0 0-6,0 0-15,-42 5-3,33 20-9,0 3 0,5 3 1,2-3-1,2-2-8,0-2 8,0-5-1,8 0-5,3-6 6,0-4 1,0-1 2,0-4-1,0-4-2,0 0 1,2 0 5,0-6 2,-1-7 2,-1-4-3,-1-1-2,-3-2 3,-4 1-6,-1-2 4,-2 1-2,0 2-4,-2 0-5,-9 1-25,0 4-9,-1 1-36,0 4-20,2 4-50</inkml:trace>
  <inkml:trace contextRef="#ctx0" brushRef="#br0" timeOffset="239593.8977">13678 7829 94,'0'0'118,"0"0"4,0 0-16,0 0-26,0 0-58,0 0-22,-2-6-6,2 6-10,9 7 12,9 4 4,4 4 2,3 2 1,3 2 3,-1 1 1,1 0 0,-1-2-2,-2 0-5,-1-2 5,-3 0-5,-2 0 1,2 0-1,-3 0 3,-2 0-2,-2-3 1,-5 1 0,-3-4 0,-3-2-1,-2-2 1,-1 0 1,0-1 12,0 2 10,0 4 2,-13 0 9,-1 3-18,-5 1-7,-2 2-7,-4 1-1,-5 2 1,-2-1-3,-2 2-1,4-1 0,3-2-1,5-2-1,7-2-22,3-1-23,6-2-4,5-2-34,1-3-41,0-3-70</inkml:trace>
  <inkml:trace contextRef="#ctx0" brushRef="#br0" timeOffset="240458.6965">14551 7838 100,'0'0'106,"0"0"-33,0 0-2,0 0-7,0 0 1,0 0-10,0-6-37,0 6-18,0 3 0,-9 10 4,-8 7 7,-8 3-4,-4 2-6,-2 4 9,0 0-9,-2 2-1,0-1 3,2 0-2,2-3-1,1-4 0,10-7 0,6-3 0,3-6 2,5-3-2,4 0 0,0 0-5,0 2-7,0 5 0,4 3 5,13 2 7,3 3 2,7-1-1,3 2 2,3-1-2,3 0 1,0-3-2,0-1 1,-2-1-1,0-2 0,-4 0 2,-5-3-4,-5 2-4,-5-1-38,-5-1-11,-6 0-21,-2-1-2,-2-1 12,0-3 9,0-1-20</inkml:trace>
  <inkml:trace contextRef="#ctx0" brushRef="#br0" timeOffset="241191.8292">14980 7742 49,'0'0'74,"0"0"10,0 0-10,0 0 11,0 0-28,0 0-50,0-8-7,0 31 0,0 11 20,0 13 26,0 6 0,0 6-11,-4 4-18,-2 1-4,1 3 8,-2-6 1,0-3-6,0-9-9,0-5-3,1-3-3,-2-5 2,1-5-3,1-2 0,0-7-2,1-4-4,4-7-23,1-6-36,0-5-73,0 0-27,6-17 32</inkml:trace>
  <inkml:trace contextRef="#ctx0" brushRef="#br0" timeOffset="241862.1892">14970 7832 53,'0'0'85,"0"0"1,0 0-21,1-95 8,2 77-34,3 2-8,1 0-4,4 4-4,3 2-16,2 1-1,3 1 1,-2 4-2,-1 3 3,1 1-8,-1 0 1,0 14-1,1 11-3,-5 3 3,-5 4-2,-1-1-2,-6-1 0,0 1 4,-6-4 13,-9-4-11,-4-3 7,1-3-5,-1-5 6,2-5-3,5-2-6,3-5 6,6 0-1,3 0-6,0 0 4,0 0-4,0-2 2,0 2-2,5 0-8,8 0 1,5 15 7,1 6-2,1 3 0,-1 2 1,-4 1 1,0 0 3,-7-2-3,-4-3-4,-2-2 3,-2-4 2,0-1 5,-2-2 2,-9-3 8,-2-2 14,0-1-16,-1-3 3,-2-1-5,-2-3-7,0 0-2,0 0-3,3 0-1,0 0-14,3 0-38,6-7-51,2-2-61,4 0-135</inkml:trace>
  <inkml:trace contextRef="#ctx0" brushRef="#br0" timeOffset="242749.0023">15365 8237 70,'0'0'93,"0"0"6,0 0-25,0 0-36,0 0-34,0 0 1,-22 0-4,14 21 0,1 6 1,-2 3 3,3 3 10,0-1-2,4-4-6,2-2-5,0-5-2,0-6-6,6-4 6,6-5 3,-1-3-1,-2-3 5,2 0 26,0-2-2,0-11-1,0-5 3,-2-3-20,3-3-6,0-2-3,-4 0-4,-2 2 3,-5-2 0,-1 4-1,0 1-1,0 3-1,-9 3-14,-1 4-31,1 4-42,0 5-5,4 2-59</inkml:trace>
  <inkml:trace contextRef="#ctx0" brushRef="#br0" timeOffset="243265.8782">15672 8284 3,'0'0'125,"0"0"-62,0 0 29,0 0-20,0 0-37,0 0-15,-31-8 5,19 24-23,2 7 3,2 3 19,4 0-23,2 2 6,2-4-1,0-2-6,0-1 0,0-4 3,0-3-3,6-2 3,5-4-3,-1-3 0,4-3 7,3-2 6,1 0 13,5-3-7,-1-9-7,-4 0-5,-3 0-1,-5 0 0,-2-5 2,-5-1 1,-1 0-4,-2-3-1,0 2-3,-8-3-1,-6 1-3,-2 3-23,1 3-10,0 3-20,2 6-9,0 5-39,2 1-93</inkml:trace>
  <inkml:trace contextRef="#ctx0" brushRef="#br0" timeOffset="244221.4095">15948 7623 139,'0'0'92,"0"0"-4,0 0-16,0 0-10,0 0-19,0 0-34,0 0-9,0 24 0,0 8 1,0 11 37,0 7-19,0 2 5,2 4-4,-1 0-6,1 1 7,-2 2 3,0-3-10,0-5 12,0-6-16,0-7-3,0-6-5,0-3 0,0-5 0,0-6-1,-2-4-1,2-8 0,0-4-13,0 0-29,0-2-33,0 0-27,5-2-22,6-11-90</inkml:trace>
  <inkml:trace contextRef="#ctx0" brushRef="#br0" timeOffset="245086.2083">16433 8002 42,'0'0'117,"0"0"-58,0 0 3,0 0-18,0 0-16,0 0-17,-5 0-11,5 0 0,4 5 9,9 2 52,6 0-22,6 1-11,5-5-13,5-1-4,4-2 1,3 0-8,1 0-1,-4-8-3,-2 0-14,-3 1-19,-7 1-33,-6 1-55,-12 2-65</inkml:trace>
  <inkml:trace contextRef="#ctx0" brushRef="#br0" timeOffset="245487.2962">16566 7871 50,'0'0'32,"0"0"9,0 0 18,0 0 13,0 0-17,0 0-41,5 29 34,-5-4 14,0 5-16,0 0-20,1-1-3,-1 0-16,0-4-4,0-1 0,0-1-3,2-2-5,-1 2-2,1-4-35,-1 1-2,1-2-29,1-5-26,-1-2-72</inkml:trace>
  <inkml:trace contextRef="#ctx0" brushRef="#br0" timeOffset="246411.799">17464 7883 39,'0'0'114,"0"0"-28,0 0-8,0 0 2,0 0-2,0 0-25,-43-72-6,30 67-16,-3 4 0,-4 1-30,-4 0-1,-3 9-2,1 14 1,0 8 0,-3 10 1,3 5 0,-1 6 9,1 0 4,8-2-5,5-7-2,7-6-1,6-5-5,0-7-4,0-3 4,14-5-5,13-6 4,11-8-2,8-3-6,6 0-15,-2-14-47,-10-1-81,-12 0-117</inkml:trace>
  <inkml:trace contextRef="#ctx0" brushRef="#br0" timeOffset="247291.8878">17560 8231 107,'0'0'61,"0"0"-19,0 0 22,0 0-13,0 0 11,0 0-21,0-15 0,0 15 5,0 0 9,0 0-23,-3 0-32,-6 19 0,-3 7 0,1 4 1,2 0 2,3-3-2,5-3 1,1-2-2,0-3 0,6-1-1,9-6 0,3-3 1,1-4 1,2-5 2,0 0 6,-3-2 2,0-12-1,-5-2-1,-1-2-2,-4 0-1,-5 0-4,-3 0 3,0 0 0,0 0-3,-3 0-2,-7 3-2,-1 2-4,0 3-22,-1 5-6,-1 2-38,2 3-67,0 0-107</inkml:trace>
  <inkml:trace contextRef="#ctx0" brushRef="#br0" timeOffset="247765.0157">17863 8175 142,'0'0'99,"0"0"-2,0 0 14,0 0-12,0 0-47,0 0-29,0-6-23,0 12-13,0 13 12,0 10 1,0 1 9,0 2-2,0 1 2,0-3-4,0 0 6,0-1-11,0-3 1,0-2 1,0-3 1,0-2-3,0-3-5,0-3-15,-3-6-25,3-2-49,0-5-55,0 0-112</inkml:trace>
  <inkml:trace contextRef="#ctx0" brushRef="#br0" timeOffset="266849.8127">18191 7623 7,'0'0'44,"0"0"5,0 0-2,0 0-6,0 0-1,0 0-12,0 0-23,0-3 7,0 0-5,0-2 0,0 2 12,0 0 2,0 0 8,-2 0-10,1 0 1,-2 0 1,3 1-8,-1 1 12,1 0-5,0 1 2,0 0-5,0 0 2,0 0-5,0 0-4,0 0 1,-2 0-1,1 0-4,1 0-6,-2 0-2,2 0-6,0 12-11,0 16 19,0 14 5,0 13-5,0 6 1,0 6 0,0-1 12,0 3 3,0-2 1,-2-1-10,2-8 0,0-11-4,0-8-3,0-9 4,0-4-3,0-7-1,0-5 1,0-5 0,0-5-1,0-2-3,0-2-32,0 0-29,7-9 4,4-9-85,1-2-125</inkml:trace>
  <inkml:trace contextRef="#ctx0" brushRef="#br0" timeOffset="269356.253">18635 7659 25,'0'0'51,"0"0"18,0 0-7,-26 101 10,20-65-25,-2 0-14,0 3-4,0 3 49,2 0-19,-2 0-25,1 4 4,-2-4-10,3-3-5,0-3-1,0-6-6,-1-4-7,2-5-8,1-5 0,-1-5-1,4-4 4,-1-4-4,2-1-1,0-2-2,0 0-12,0 0-7,0 0-13,0-11-11,3-5-139,6-2-45</inkml:trace>
  <inkml:trace contextRef="#ctx0" brushRef="#br0" timeOffset="270011.1992">18561 7731 78,'0'0'101,"0"0"-11,0 0-12,0 0-3,18-80-19,-8 67 1,1 1-31,1 1-11,2 4-8,3-1-1,2 3 1,2 4-3,-1 1-4,0 0-1,0 9-1,-7 6 2,-2 5-2,-6-1-6,-5 3 4,0 2-3,-2 0 7,-13-2 17,-3-1-15,1-6 0,1-2 8,4-6-9,0-3 2,3-1 3,5-3-2,-1 0 4,4 0-2,1 0-6,0 0-5,0 0 0,0 0 3,0 0-8,3 14-14,7 5 24,2 6 0,0 0 0,-3-1 1,3-3 1,-6-1-2,-2-4 0,0 1-2,-4 0-3,0-1-1,0-3 6,-10-3 0,1-3 0,-2-2 10,0-5-4,0 0 2,-2 0-3,3 0-2,-5 0-3,3 0 0,0 0-3,2 0-28,4 0-57,1 0-93,2 0-108</inkml:trace>
  <inkml:trace contextRef="#ctx0" brushRef="#br0" timeOffset="270844.6686">18896 8062 151,'0'0'72,"0"0"-38,0 0-9,0 0 2,0 0-5,0 0-11,-44 65 7,36-35 1,2-1 15,-1-3 2,6-4-13,1-3-8,0-5-9,0-3-6,4-3-2,8-3 2,1-2 2,5-3 1,1 0 21,-2-3 2,1-10-13,-5-1-5,-5 0-2,-3-1 20,-5 1-2,0-3-8,0 0-11,0 1-4,-7-1-1,0 4-7,1 2-10,0 4-21,1 0-47,0 3-44,2 2-117</inkml:trace>
  <inkml:trace contextRef="#ctx0" brushRef="#br0" timeOffset="271266.8936">19093 8021 324,'0'0'145,"0"0"-83,0 0-37,0 0-13,0 0 7,0 0-14,0 29-4,0-2 23,0 2-7,0-1-8,0 0-4,0-4 0,0-2-5,0-2 2,0-2-1,0-1-1,0-2-1,0-2-16,0-1-15,0-5-11,3 0-75,0-6-40,2-1-129</inkml:trace>
  <inkml:trace contextRef="#ctx0" brushRef="#br0" timeOffset="273203.9124">19204 7617 199,'0'0'80,"0"0"-36,0 0-17,0 0-2,0 0 17,0 0-20,0 0-22,4 4 1,4 2 5,2 3 15,3 0 4,3 3-3,4 3-12,6 2-5,2 1 0,5 0 2,-2 0-3,0 0-3,1 0 0,-5-1 4,-3-1-4,-2-1-1,-3-1 1,-3-3 0,-3-1 0,-3-4-1,-4-1 2,-3-1-2,-1-2 0,-2 1 0,0-2-2,0 4 2,0 4 5,-6 1 31,-9 4-5,-9 2-8,-4 1-21,-5-2 12,0 1-9,2-1-4,-4 2-1,-1 1 0,-2 2-1,5-1-2,8-2-6,10-3-6,8-6-7,6 2-40,1-3-58,0-1-35,9-5-49</inkml:trace>
  <inkml:trace contextRef="#ctx0" brushRef="#br0" timeOffset="273968.3125">20278 7573 201,'0'0'107,"0"0"-53,0 0-31,0 0-19,0 0 35,0 0-11,-58 44-8,35-23 2,1 0 11,-5 3-10,-2 1-15,-6 1-5,-2 0-2,2-1 0,6-5 6,5-6-7,9-3 0,3-4 0,7-3 0,4-1 0,1-3 0,0 0-11,0 1-7,0 4 5,1 1 13,9 4 0,3 3 2,0 3-2,7 2 4,-1 6-3,4 2 0,0 4 0,1 3 5,0-2 5,-3 1-2,1-5-8,-1-2-1,-4-3 2,-1 1 0,-4-1-1,-3 1 0,0-2-1,-5-5 3,-1-3-3,-1-6-3,-2-4-23,1-2-14,-1-1-5,0 0 10,0 0-1,0-10-105,0-8-99</inkml:trace>
  <inkml:trace contextRef="#ctx0" brushRef="#br0" timeOffset="275186.4571">20639 7504 13,'0'0'154,"0"0"-104,0 0-25,0 0-4,0 0-9,0 0 36,0 49 5,-1-14 0,-5 4 21,-2 5-21,-1 1-24,2 2-14,-2-1 1,0-2-2,-1 1-1,2 0-3,0 2 4,2 1 6,-1-1-6,3-3-8,2-5-3,1-8-1,1-4-2,0-6-1,0-5 0,0-6 0,0-5-18,0-4-34,0-1-26,3 0-60,8 0 22,0-11-46</inkml:trace>
  <inkml:trace contextRef="#ctx0" brushRef="#br0" timeOffset="276204.6915">20688 7603 129,'0'0'53,"0"0"4,0 0-8,0 0 27,0 0 8,-4-76-27,4 66-22,0 3-12,3-1 13,3 2-20,3-1-3,2 1-11,6 0-1,4 1-1,3 5 0,1 0-2,1 0 1,0 9 1,-3 6-5,-4 5 2,-4 1 3,-7 3-7,-7 0 7,-1-1-2,-3 1-2,-14 0 4,-3-1 7,-6-2 0,4-3-6,1-5 4,5-1-4,4-5-1,3-3 0,8-1 0,-1-3 1,2 0-1,0 0-4,0 0-13,0 1 4,2 8 0,9 5 12,1 4 0,5 3 2,-4 0 0,2-1 0,-5-1-1,0-1-1,-6-1 0,0 0-3,-4-1 3,0-1-1,-1-2-2,-14 0 4,-3 0 7,-1-4 18,-2-2-18,0 0 5,0-6-2,2-1-3,0 0-4,2 0-3,3 0-13,1-10-23,4-3-65,4 3-120</inkml:trace>
  <inkml:trace contextRef="#ctx0" brushRef="#br0" timeOffset="277878.1271">21078 8092 13,'0'0'41,"0"0"15,0 0 14,0 0 4,0 0-22,0 0-5,-17-16-16,13 16 22,-2 0-16,-3 0-37,0 15-4,0 6 4,-1 4 0,2 3 0,4 0 9,1-2-7,3-2 6,0-3-8,0-4-1,1-4 0,8-4-4,0-5 4,1 1 1,1-5 4,2 0 6,2 0 7,1-5-4,0-10-3,-2 1-4,-2-4-1,-1-2-3,-2-3 5,-2 0-6,-4 0 1,-3-3-2,0 4-5,0 2-12,0 4-18,0 6-14,-7 4-34,-3 6-55</inkml:trace>
  <inkml:trace contextRef="#ctx0" brushRef="#br0" timeOffset="278290.3291">21276 8077 191,'0'0'39,"0"0"10,0 0 11,0 0 16,0 0-13,0 0-63,0 10-4,0 11 4,0 4 4,0 2 9,0-1-9,0-2-1,2-3-1,-1-2-2,1-1 0,-1-4-1,-1 1-22,2-2-21,-2 1-46,0 1-5,0-3-91</inkml:trace>
  <inkml:trace contextRef="#ctx0" brushRef="#br0" timeOffset="279635.59">21603 7530 168,'0'0'69,"0"0"-23,0 0 2,0 0-2,0 0 12,0 0-19,0-5-10,0 5 7,0 0-12,0 0-5,0 0-6,0 0-13,0 0-2,0 0-12,0 13 14,0 7 1,0 4-1,0 2 0,0 4 3,0 3-3,0 4 0,0 4 0,0 4 4,0-1-2,0-2 16,0-3-1,0-1-11,0-2-4,3 0 0,-2-4 6,-1-2-7,0-5 2,0-2-3,0-2-1,0-1 1,-1-2 8,-3-5-8,2-2-5,2-7-29,0 1-35,0-5-61,0 0-79</inkml:trace>
  <inkml:trace contextRef="#ctx0" brushRef="#br0" timeOffset="280738.5333">21883 7913 119,'0'0'42,"0"0"4,0 0 15,0 0-4,0 0-32,0 0-25,0 3-6,14 0 6,5 0 34,7 0-2,4-1-6,5-1-12,1-1-6,1 0 0,2 0-8,4-1 0,1-5-10,-1 0-17,-4 1-37,-8 2-44,-10 1-26</inkml:trace>
  <inkml:trace contextRef="#ctx0" brushRef="#br0" timeOffset="281101.8326">22155 7766 229,'0'0'91,"0"0"-5,0 0-10,0 0-5,0 0-28,0 0-43,-6 9-4,5 14 4,-3 6 2,1 5 20,-1-4-15,-4 2 0,3-1-3,0-3-4,2-2 0,3-5-4,0-1-23,0-4-34,3-2-44,9-8-58,1-4-87</inkml:trace>
  <inkml:trace contextRef="#ctx0" brushRef="#br0" timeOffset="281877.4081">22952 7743 189,'0'0'126,"0"0"-67,0 0-25,0 0 11,0 0-22,0 0-3,-69-30 3,47 30-13,-1 15 19,-2 4-5,1 9-16,2 5-8,0 4 2,3 4 0,3 1 3,5 1 2,4-4 2,5-1-6,2-6-1,0-3-2,8-5-9,11-5 7,4-6 2,5-6 1,4-7 0,-1 0-2,3 0-7,0-9-46,-3-4-98,-5-3-63</inkml:trace>
  <inkml:trace contextRef="#ctx0" brushRef="#br0" timeOffset="282458.3086">23156 8049 11,'0'0'188,"0"0"-72,0 0-24,0 0-4,0 0-7,0 0-27,0-5-22,0 5-32,0 2-5,0 16-13,-2 6 18,-1 7 10,0 1-8,2-2-2,-3-1 5,2-2-3,1-3-1,-1-3-1,2-3 3,0-1-3,0-4-3,0-2 0,0-4-19,0-1-31,0-4-49,10-2-51,2 0-100</inkml:trace>
  <inkml:trace contextRef="#ctx0" brushRef="#br0" timeOffset="283128.9415">23420 8080 114,'0'0'129,"0"0"-92,0 0 19,0 0-11,0 0 49,0 0-53,-3-23-33,-3 23 14,-1 0-2,-4 19-20,-2 6-1,1 5 1,0 2 3,3-1-2,3-2 0,0-2 1,4-3-2,2-4-5,0 0 4,0-7-3,5-1 4,7-3 4,1-3 5,2-4-3,5-2 1,1 0-7,4-5 13,2-10-7,0-3 1,-8 0-5,-4-1 0,-2 1 2,-5-3 8,-2 1-7,-5-3 2,-1 2 0,0 0-7,-4 0-2,-5 0-4,-3 4-14,1 4 3,0 4-17,-1 6-48,-2 1-60,-2 2-59</inkml:trace>
  <inkml:trace contextRef="#ctx0" brushRef="#br0" timeOffset="285751.5484">23902 7477 1,'0'0'117,"0"0"-73,0 0 29,0 0 9,0 0 1,0 0-13,0-14-26,0 14-14,0 0-11,0 0-6,0 0-4,0 0-6,0 0-3,0 0-1,0 2-7,0 14-13,0 12 18,3 11 3,2 12 1,-2 6 8,1 6 9,-1 0 2,-2-3 2,-1-1-2,0-3 0,2-2 2,-2-3-12,3-3-4,-2-7-1,1-6-3,-2-4-2,0-4 1,0-3-1,0-6-2,0-5-11,0-5-11,0-5-32,0-3-61,0 0-88,6-7-55</inkml:trace>
  <inkml:trace contextRef="#ctx0" brushRef="#br0" timeOffset="287226.3762">24379 7602 92,'0'0'44,"0"0"-20,0 0-12,0 0 39,0 0 3,0 0 3,-19 60-35,11-36 13,0 6 2,2 6 0,-2 5-17,1 1 15,-1 2-8,-1-1 0,2 1-7,1 0-10,0-2 6,-1-3-14,2-3 4,-1-3-4,1-6-2,1-3 0,-1-4-3,0-4 0,3-3-21,2-8-31,0-2-74,0-3-81,0 0 4</inkml:trace>
  <inkml:trace contextRef="#ctx0" brushRef="#br0" timeOffset="288004.2816">24381 7592 160,'0'0'68,"0"0"-17,0 0 10,0 0 22,0 0-20,0 0-34,25-78-12,-13 70 11,2 0-13,2 0-7,1 4-2,0 1-1,6 3-4,-1 0-1,4 1 1,-1 13-2,-3 4 0,-4 1 1,-2 2-6,-6 0 5,-7 2-3,-3 0-4,0-1 8,-16-1-5,-4-1 12,-4-5-7,3-3 15,0-3-15,3-3 2,8-2-6,4-4 8,6 0-1,0 0 0,0 0-3,0 0-11,0 7-6,0 1-2,6 11 19,1 3 0,6 2 0,1 5 1,1-4-2,0-2 2,-4 0-2,0-5 2,-5 0-1,-4-2 0,-2-1-7,0-1-2,-11 0 9,-8-1 21,-5-2 1,3-4-6,-3-1 5,3-2-14,2-4-1,-1 0-6,0 0-9,2 0-12,0-2-54,3-5-38,2-1-80</inkml:trace>
  <inkml:trace contextRef="#ctx0" brushRef="#br0" timeOffset="295076.3064">24966 7968 23,'0'0'40,"0"0"9,0 0 15,0 0 4,0 0-6,0 0-12,0 0 3,0-5 6,0 5-9,0 0-14,0 0-15,0 0-13,0-2-4,1 2-4,-1 0 0,0 0 1,0 0-1,0 0 5,0 0-3,0 0-1,0 0 3,0 0 0,0 0 1,0 0 0,0 0 1,0 0 1,0 0 0,0 0-5,0 0-2,0 0-2,0 0-1,0 0 1,0 0 1,0 0 1,0 0 2,0 0 2,0 0-1,0 0-3,0 0 0,0 14 0,-1 7 1,-8 6 4,3 3 3,-2 0-1,2-1-5,0-5-2,2-5 2,1-1-2,2-2 0,-1-2-2,-1-5 1,2 2 1,-1-3-15,2 0-14,-2-4-27,2-1-58,-1-3-42,1 0-52</inkml:trace>
  <inkml:trace contextRef="#ctx0" brushRef="#br0" timeOffset="295593.2721">25179 8043 207,'0'0'73,"0"0"-23,0 0 2,0 0 2,0 0-18,0 0-5,-43-2-19,29 26-9,-3 9 3,1 2 11,0 0-9,6-7 8,4-2-16,4-6-6,2-6-2,0-2-2,2-2 8,10-3 1,1-4 2,5-3 5,3 0 1,-3 0 1,1-12-3,-4-3-5,-2-4-3,-2-4 1,-3-2-2,-1 0 0,-3-2 4,-1 0-7,-3 1-9,0 4-39,0 4-66,0 1-68</inkml:trace>
  <inkml:trace contextRef="#ctx0" brushRef="#br0" timeOffset="296310.387">25240 7630 109,'0'0'162,"0"0"-74,0 0-2,0 0-15,0 0-10,0 0-25,-4-7-15,4 7-12,0 0-3,0 0-6,0 0-4,0 0-10,6 1 3,9 14 11,7 5 2,0 1 0,2 3-1,0 0-1,0 0 0,-2-1 2,-1 1-1,0-4-1,-3-2 0,-1-2 0,-3-3-3,-2 1 2,-1-3 0,-4-2 0,-4-2-4,-3 1 2,0-4-4,0 2-7,0 2 0,-6-1 14,-6 4 18,-5-2-16,0 2 6,-2-1-8,-1 4 3,1-1 0,0 0-2,0 1-1,3-1-8,4-2-1,-1 1-59,8 0-51,2-3-62</inkml:trace>
  <inkml:trace contextRef="#ctx0" brushRef="#br0" timeOffset="297043.4361">26024 7657 59,'0'0'115,"0"0"-102,0 0-13,0 0 0,0 0 11,0 0 46,-17 15 1,1-2-25,-4-1-5,-5 4 14,-1 0-25,-2 2-10,3 1-4,1-4-1,6-3-2,5-3-4,4-3 2,4-3 3,4-2-2,1 1-2,0 4-5,0 3-10,0 6 18,3 4 0,10 4 5,3 1 3,1 0-1,2-1-3,4-1-1,-1 1-3,5-2 0,1 4 8,1-3-1,-1-4 1,-3-1-3,-3-7-3,-6-2-1,-6-4-1,-3-1-5,-2 0-29,-4-3-49,1 0-50,-2 0-19</inkml:trace>
  <inkml:trace contextRef="#ctx0" brushRef="#br0" timeOffset="298331.3177">26384 7511 78,'0'0'83,"0"0"-41,0 0-4,0 0-6,0 0 2,0 0-29,0-1-5,0 8 0,0 11 1,0 10 39,-1 4 1,-8 6 21,0 3-27,-1 3-4,-1 1-17,1-2 3,1-2-14,1 1 3,-2-3-5,3 1-1,-1-1 7,-1-3-3,2 0-4,1-5 0,1-5 2,1-5-2,2-6-3,1-4-12,1-5-25,0-5-52,0-1-61,0 0-8,4 0 49</inkml:trace>
  <inkml:trace contextRef="#ctx0" brushRef="#br0" timeOffset="299070.9886">26373 7548 105,'0'0'76,"0"0"-24,0 0-2,0 0 26,0 0 1,0 0-21,19-73-17,-11 64-19,2 3-13,0 0 2,2 3-3,5 3-2,-2 0 0,2 0-4,2 3 0,-3 12-1,-1 4 0,0 2-3,-8 2 2,-2 4-4,-5-1-2,0 0 1,-9-3 1,-9-3 6,-3-3 2,2-5 15,2-3-10,5-4-2,6-4-2,3 1 2,3-2 0,0 0 5,0 0-10,0 0-4,0 0 0,3 0 1,6 6-3,4 2 4,1 7 2,1 3 0,-3 3-1,-1-1 0,-4-2 1,-3-3-2,-2-2 1,-2-2-2,0-1-7,0-2 10,-8 2 0,-7-4 29,-1-2-10,-2-1-12,0-1 3,2-2-6,-1 0-4,2 0-3,-1 0-15,2 0-45,1 0-84,3 0-156</inkml:trace>
  <inkml:trace contextRef="#ctx0" brushRef="#br0" timeOffset="299973.4562">26629 7927 175,'0'0'64,"0"0"-47,0 0-13,0 0-3,0 0 13,0 0 74,2 81-6,-2-43-32,0-2 13,0-2-56,-2-3 1,1-6-4,1-3-1,0-2-3,0-5-5,0-2-25,0-5-30,0-3-30,0-4-60,4-1-95</inkml:trace>
  <inkml:trace contextRef="#ctx0" brushRef="#br0" timeOffset="300722.2126">26834 7972 113,'0'0'109,"0"0"-42,0 0-14,0 0-19,0 0-4,0 0-16,0-1-12,0 1 3,0-2 8,0 2 13,0 0 6,0 0-8,0 0-5,0 0-6,0 0-7,0 0-6,0 0-4,0 0-5,0 0-4,0 0 10,-3 16 3,-6 10 11,0 9-9,-2-1 0,4 2-1,1-4 1,3-7-2,3-5-3,0-3 2,0-5-6,3-3 1,9-3 6,4-3 6,4-3 1,5 0-4,2 0 5,1-6-3,-1-6-3,-9-2 0,-2 0-1,-5 1 6,-2-2 0,-5-1 0,-2-1 2,-2-4 5,0 0-7,-2-2-4,-10-2-3,2 0-2,-1 4-1,0 3-9,2 7-18,-1 3-14,4 5-35,-4 3-59,1 0-77</inkml:trace>
  <inkml:trace contextRef="#ctx0" brushRef="#br0" timeOffset="301878.3905">27114 7537 98,'0'0'151,"0"0"-66,0 0-37,0 0-11,0 0-4,0 0-6,0 0-15,-1-3-12,1 3-2,0 0 1,0 0-2,0 0-1,0 0 2,0 0 1,1 0 1,8 0 8,3 4 7,0 1-5,3 0-2,-3-2-7,-3-2 3,-2 0 0,-4-1 0,0 2-1,-3-2-2,0 0 4,0 0 1,0 0 3,0 0 4,0 0 4,0 0-3,0 0-4,0 0-2,0 0 2,0 0 3,0 0 1,0 0 0,0 0-9,-1-7-5,-4 0-2,-1 0 1,2 1 1,1-2 0,0 2-2,1 1 0,1 0 1,-1-1-6,1 0 5,-1 0-4,1-2 5,-1 2 1,1 0 1,-1 1-1,2 1 2,-1 0 0,-1 1 0,2 1 3,0 1-4,0-1 2,0 2 4,-1 0-6,1 0-1,-2 0-3,2 0-8,0 6-10,0 17 14,0 10 7,0 11 3,0 7-3,0 4 13,-4 2-3,0-3 12,-1-2-15,2-6-5,0-3 2,2-2-4,-1-4 0,-1-3 0,0 0 0,1-6 3,1-6-3,1-6-1,-2-6-13,1 0-7,1-6-17,0-2-39,0-2-39,0 0-81</inkml:trace>
  <inkml:trace contextRef="#ctx0" brushRef="#br0" timeOffset="303197.6028">27393 7865 44,'0'0'5,"0"0"-5,0 0 43,0 0 41,81 9-17,-51-9-3,1 0-14,0 0-32,2 0-11,-2 0 2,2 0-8,0 0 2,-2 0-3,-1 0-1,-1 0-18,-6 0-55,-2 0-38,-9 0-58</inkml:trace>
  <inkml:trace contextRef="#ctx0" brushRef="#br0" timeOffset="303545.2793">27675 7724 130,'0'0'165,"0"0"-104,0 0-34,0 0-27,0 0 0,0 0 39,-27 74-1,21-46-18,2-1-14,-1-1 3,2-5-8,0 0-1,2-3-1,-1-3-22,1 0-26,-2-2-11,1-2-33,1-4-73</inkml:trace>
  <inkml:trace contextRef="#ctx0" brushRef="#br0" timeOffset="304879.9135">28585 7716 62,'0'0'69,"0"0"8,0 0-16,0 0 3,0 0-3,0 0-25,-67-16-5,49 16-29,0 0-2,-4 0 0,-3 8-1,-1 8 1,1 6 0,-4 5 4,-1 6-1,2 5 2,0 2 1,4 1-3,3 0 2,9-2-5,5-1 0,5-4-2,2-2 2,0-5 0,11-4 0,6-6 0,6-3-7,11-8 7,5-4 17,9-2-13,3-5-4,-1-10-55,-6-1-67,-12 1-104</inkml:trace>
  <inkml:trace contextRef="#ctx0" brushRef="#br0" timeOffset="305488.0638">28669 8057 103,'0'0'152,"0"0"-67,0 0 15,0 0-21,0 0-25,0 0-54,0 13-10,0 11 9,0 9 1,0 0 17,0 0-2,0-3-9,0-3 3,0-1-9,0-5 2,1-1-2,-1-5-24,0-3-23,0-3-44,2-3-31,-2-3-39</inkml:trace>
  <inkml:trace contextRef="#ctx0" brushRef="#br0" timeOffset="305804.4012">28863 8087 387,'0'0'127,"0"0"-127,0 0 6,0 0-6,0 0 56,-2 82-19,1-57-26,1 0-7,0-2-4,0-4 1,0-1-2,0 0-2,0-1-15,0-1-23,0-1-6,0-2-36,0-5-36,0 0-106</inkml:trace>
  <inkml:trace contextRef="#ctx0" brushRef="#br0" timeOffset="307223.7024">29212 7433 17,'0'0'97,"0"0"-37,0 0-8,0 0 22,0 0-6,0 0-12,0 0-18,0-7-12,0 7-13,0 0-13,0 7-3,0 17-4,0 12 7,0 11 24,0 3 1,0 4 0,0 2 4,0-2-15,0-2-9,-3 0-5,3 2 1,-1-2 2,1 1-3,0-2 1,0-6-2,0-6 1,0-2-1,-2-7-6,-1-5-20,0-5-13,0-6-17,3-8-41,0-5 5,0-1-51,0 0 0</inkml:trace>
  <inkml:trace contextRef="#ctx0" brushRef="#br0" timeOffset="308326.4343">29607 7679 48,'0'0'41,"0"0"24,0 0 7,0 0-21,0 0-35,0 0-16,2 3 0,-2 16 13,0 8 28,-5 8-18,1 2 11,-1 4 2,-1 1-8,0 0 5,-1 2-16,1 0-10,-2-1-4,1-2 3,0-5-5,-1-6 3,4-4-3,-1-4-1,2-4-5,0-5-27,3-5 2,0-5-41,0-3-45,0 0-33,5 0 12</inkml:trace>
  <inkml:trace contextRef="#ctx0" brushRef="#br0" timeOffset="309090.8553">29597 7657 130,'0'0'62,"0"0"8,0 0-13,0 0 9,0 0 14,0 0-45,7-78-28,6 66 2,3 0 1,4 0-2,-1 3 5,3 0 0,0 3-11,0 3 3,-2 1-4,-1 2 0,-2 0-1,-2 9-3,-2 9 2,-3 5-3,-4 3 1,-4 1-2,-2-1-1,0-3 6,-12-2-1,-9-2-3,-4-6 4,-4 0 12,1-2-6,3-2 7,7-1-11,3-5-1,6-2 0,6-1 4,1 0-4,2 0-1,0 0-7,0 0 6,0 0-1,0 0-5,3 3-17,10 15 13,1 5 6,0 3 3,-1 2-1,-1 1 2,-1-2-4,-1-2 3,-6 0 1,-1-6 1,-3-3-6,0 1 0,0-3-1,-9-2 7,-5-2 5,-2-5 4,0-1 0,1-2-5,-3-2 14,2 0-5,-5 0-4,2-6-6,-1-5-3,2 2-19,6 0-40,1 2-30,5 0-24,4 0-150</inkml:trace>
  <inkml:trace contextRef="#ctx0" brushRef="#br0" timeOffset="309645.6179">29932 8014 94,'0'0'145,"0"0"-22,0 0-15,0 0-16,0 0-31,0 0-20,0 0-28,0-9-13,0 21-20,0 12 20,0 8 1,0 1 0,0-3 3,0-1-4,-1-5 0,-4-2-5,1-4 2,-2-3-15,5-3-10,1-1-57,0-5-55,0-3-47</inkml:trace>
  <inkml:trace contextRef="#ctx0" brushRef="#br0" timeOffset="309946.4309">30077 8059 222,'0'0'148,"0"0"-104,0 0-44,0 0-26,0 0 26,0 0 21,0 60-14,0-38 3,0-3-6,0 1-1,0-2 0,0 0 1,0-2-4,-2 4-23,-5-1-10,3 1-56,-1-4-34,4-3-49</inkml:trace>
  <inkml:trace contextRef="#ctx0" brushRef="#br0" timeOffset="310748.4885">30282 7651 149,'0'0'75,"0"0"-47,0 0-19,0 0 15,0 0 30,0 0-8,-3-4-29,3 4-17,0 0 0,6 0 5,7 10 9,0 5-8,8 2-3,4 2-1,4 2 5,1-1 4,1-1 5,-3-2-6,-3-2-5,0 1-1,-6-5-2,-4-1-2,-2-5 22,-4 1-16,-3-2-1,-1-1-1,-3 0-2,-2-2-1,0 1 3,0-1-4,0 3-2,0 4 2,-3 4 18,-10 3-5,-4 0 12,-2 2-15,-3 0 3,-2-3-11,3 1 5,-1 2-3,0 0-4,1 2 2,3-1-2,-4 2-5,2-1 4,2 0-26,5-3-14,5-4-48,7-3-63,1-4-74</inkml:trace>
  <inkml:trace contextRef="#ctx0" brushRef="#br0" timeOffset="311604.0235">31188 7700 225,'0'0'90,"0"0"-52,0 0-19,0 0-17,0 0 7,0 0 12,-22 0 4,5 0-2,-3 7-8,-7 4 4,-6 0-2,-4 2-13,-3 0-4,2-1 0,6 2-6,3-4 6,6 1 0,6-2 4,2-3-4,6 1-2,3-2 2,0 0 0,4 1-10,-2-2 0,4 4-1,0 3-1,0 3 8,7 3 3,9 2 0,4 1 2,9 2 6,4 2 1,2 0-4,4 2-3,-3 0-1,-2-4 1,-8-1-1,-5-1-3,-8-4-5,-1-2-22,-6-2 2,-3-1-40,-2-4-38,-1-2-28</inkml:trace>
  <inkml:trace contextRef="#ctx0" brushRef="#br0" timeOffset="312383.7776">31539 7574 229,'0'0'124,"0"0"-105,0 0-19,0 0 12,0 0 24,0 0-29,0 31-2,0 2 31,-6 8 10,-3 5-19,1 4 15,-3-1-26,2 1-11,-1-5 1,1 0-5,0 1-1,-2 3 0,2 1 0,-1-4 0,0-3 3,0-7-1,0-6-2,1-3-6,-3-4 0,5-4-16,-1-4-18,5-5-17,0-5-50,3-3 3,0-2-85</inkml:trace>
  <inkml:trace contextRef="#ctx0" brushRef="#br0" timeOffset="313085.6482">31499 7657 111,'0'0'120,"0"0"-21,0 0-50,12-87 2,-6 68 5,3 0-17,-2 7-10,1 2-13,1 2-1,1 4-11,2-1 0,4 2-4,1 1 1,4 2-2,1 0-2,-2 0 3,-1 10 0,-1 11-7,-3 3 4,-6 5-5,-5 1 4,-4-2 3,0 3-4,-12-6 3,-10-1-2,-1-5 6,0-2-2,0-3 2,7-7-1,1-1 4,6-2-4,6-3 2,3-1 0,0 0-3,0 0-3,0 0-21,1 0 14,8 3 6,4 6-6,3 3 10,-1 6-1,-2 2-2,-2-1 3,-2 1 0,-2-4-2,-3-1 2,-2-2-2,-2-2 1,0-2-4,0 1-1,-6-3 6,-9 1 12,-2-2 22,-2-2-14,-3-1-1,2 0-7,0-2-4,2-1-7,1 0-1,3 0-18,1 0-58,4 0-101,5-3-147</inkml:trace>
  <inkml:trace contextRef="#ctx0" brushRef="#br0" timeOffset="313725.0641">31787 8044 0,'0'0'184,"0"0"-89,0 0 1,0 0-1,0 0-23,0 0-35,6-15-37,-6 18-9,0 17-10,0 10 19,-1 4 2,-4 0 5,2-1 0,0-6-7,-2-2 2,2-4-2,0-3 0,-1-3-25,3-2-45,1-6-45,0-2 4,0-4-81</inkml:trace>
  <inkml:trace contextRef="#ctx0" brushRef="#br0" timeOffset="314025.8728">31927 8087 311,'0'0'91,"0"0"-34,0 0-38,0 0-19,0 0-13,0 0-9,1 28 22,1 1 0,-2-2 9,0 1-2,0-2-7,0-4 0,0 2 0,0-1-11,-2 0-45,-2-5-59,-3-6-64</inkml:trace>
  <inkml:trace contextRef="#ctx0" brushRef="#br0" timeOffset="314874.9178">32320 7435 159,'0'0'164,"0"0"-104,0 0-51,0 0-9,0 0-5,0 0 5,0 64 8,0-20 17,0 4-2,0 5 14,-3-2-5,-2 3-17,-1 0-2,0-1-7,1 0 0,0-4-6,2-2 0,1 1 1,2-1-1,0-3 0,0-5-1,0-5-2,0-5-5,0-5-6,-4-5-5,1-3-14,1-7-25,2-2-40,0-5-61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00:2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25306 2939,'0'-23,"0"-1,0 1,0-1,-24 24,1 0,-1 0,1 0,-1 0,1 0,-24 0,47 24,-47-24,23 23,1-23,-1 24,1-1,-1-23,1 0,23 24,-24 0,1-24,23 23,-24 1,24-1,0 1,0-1,24 1,-24-1,23 1,1-24,-1 23,1-23,-1 24,1-1,-1-23,-23 24,24-24,-1 23,1 1,-24-1,23 1,1-24,-24 23,0 1,0-1,23 1,-23-1,0 1,0-1,0 1,-23-1,23 1,-47-24,47 24,-24-24,-23 23,0-23,0 0,24 0,-1 0,1 0,-1 0,1 0,23-23,-24 23,-23-24,23 24,24-24,-23 1</inkml:trace>
  <inkml:trace contextRef="#ctx0" brushRef="#br0" timeOffset="870.4311">25823 2869,'0'-24,"-23"1,-1 23,1 0,-1 0,1 23,-1-23,1 24,-1-1,1 24,-1-23,1 23,-24 24,23-24,1 0,-1 0,24 0,0 0,-23 0,23-24,0 24,0-23,0 23,23-24,-23 1,24-1,-1 1,1 0,23-24,-24 0,24 23,-23-23,23 0,-24 0,24-23,-23 23,-1 0,-23-24</inkml:trace>
  <inkml:trace contextRef="#ctx0" brushRef="#br0" timeOffset="1377.4354">26153 2822,'0'23,"0"1,0-1,0 24,23-47,-23 48,0-1,0-24,0 24,0-23,0 23,0 0,0-24,0 24,-23 24,-1-48,24 1,0-1,0 1,0-1,0 1</inkml:trace>
  <inkml:trace contextRef="#ctx0" brushRef="#br0" timeOffset="1871.0211">26153 3316,'0'0,"23"-24,-23 1,0-1,0 1,24-1,-1 24,-23-23,24 23,-1-24,1 24,23 0,0-23,-24 23,1 0,-1 0,24-24,-23 24,-1 0,-23-23,24 23,-24-24,23 1,-23-1,24 1,-24-1,0 0,0 1,0-1,23 1,-23-1,0 48,0-1,0 1,0-1,-23 1,23 0,0 23,0-24,0 24,0 0,0-23,-24 23,24 0,0-24,-23 1,23 23,0-24,0 1,-24-1,24 1,0-1</inkml:trace>
  <inkml:trace contextRef="#ctx0" brushRef="#br0" timeOffset="2809.5154">27046 2987,'0'-24,"0"48,0-72,0 25,0 46,0 1,0 0,0-1,0 1,0-1,0 1,0-1,0 1,0 23,0-24,-23 1,23-1,0 1,0-1,0 1,0-1,-24-23,24-23,0-1,0 1,0-1,0-23,0 24,0-24,24 23,-24 1,23-24,-23 23,0 1,24-25,-1 48,1-47,-1 24,1-1,-1 24,1 0,-1 0,1 0,-1 0,-23 24,0-1,0 1,0-1,0 1,0 0,0-1,0 1,0-1,0 1,0-48,24 1,0-1,-24 1,23-25,1 25,-1-1,1 1,-1-1,1 1,-1 23,-23-24,24 24,-1 0,1 0,-24 24,0-1,0 1,0-1,0 1,0-1,0 1,0 23,0-23,0-1,0 24,0-23,0-1,0 1,0-1,0 1,0-1,0 1</inkml:trace>
  <inkml:trace contextRef="#ctx0" brushRef="#br0" timeOffset="3268.5823">28058 2892,'0'-23,"0"46,0-70,23 24,1 23,23-24,-24 24,1 0,-1 0,1 0,23-23,-24 23,1 0,-1 0,-23-24</inkml:trace>
  <inkml:trace contextRef="#ctx0" brushRef="#br0" timeOffset="3471.1999">28293 2751,'0'24,"0"-1,-24-23,24 24,0-1,0 1,0 23,0-24,-23 1,23 23,0-23,0-1,0 24,-24-23,24 23,0-24,0 24,-23-23,23-1</inkml:trace>
  <inkml:trace contextRef="#ctx0" brushRef="#br0" timeOffset="3687.3864">28105 3363,'0'-24,"23"24,1 0,-1 0,1-23,-1 23,1 0,-1 0,1 0,-1 0,1 0,23-24,-24 24</inkml:trace>
  <inkml:trace contextRef="#ctx0" brushRef="#br0" timeOffset="4025.8443">28904 2822,'0'-24,"0"48,0-71,0 70,0 1,0-1,0 1,0 23,0-24,0 1,0 23,0-23,0 23,0-24,0 24,0-23,0-1,0 1,0-1,-23 1</inkml:trace>
  <inkml:trace contextRef="#ctx0" brushRef="#br0" timeOffset="4429.0082">28740 2775,'0'-24,"0"48,47-95,0 48,-24 23,24 0,0 0,-23 0,-1 0,48 0,-48 0,1 23,23 1,-24-1,25 1,-48-1,23 24,1-23,-24 23,0-24,23 25,-23-1,0 0,0 0,0 0,-23 0,23 0,-24-24,1 1,-25 23,1-24,24 1,-24-1,-24 1,48-1,-24-23,0 0,0 0,0 0,0-23</inkml:trace>
  <inkml:trace contextRef="#ctx0" brushRef="#br0" timeOffset="4959.6188">29774 2657,'-23'0,"23"-23,23 23,1 0,-1 0,1 0,23 0,-23 0,23 0,0 0,0 0,-24 0,24 0,0 0,-23 0,-1 0,1 0,-1 0,1-24</inkml:trace>
  <inkml:trace contextRef="#ctx0" brushRef="#br0" timeOffset="5229.193">30127 2634,'-23'0,"46"0,-70 23,47 1,-23-1,23 1,0-1,0 1,0-1,0 24,-24-23,24 23,0-24,-23 1,23 23,0-23,-24-1,24 24,-23-23,23-1,0 24,-24-47,24 47</inkml:trace>
  <inkml:trace contextRef="#ctx0" brushRef="#br0" timeOffset="5830.8378">31374 2728,'23'0,"-23"23,0 1,-23-1,23 1,0-1,-24 24,24-23,0-1,0 25,0-25,0 1,-23 23,23-24,-24 1,24-1</inkml:trace>
  <inkml:trace contextRef="#ctx0" brushRef="#br0" timeOffset="6332.2638">31468 2751,'0'-23,"0"46,23-70,1 24,-1-1,1 24,-24 24,0-1,0 1,0 23,0-24,23 1,-23 23,24 0,-1-24,-23 1,0 23,0-23,24-1,-24 1,23-1,-23 1,0-1,0 1,24-24,-24-24,23 24,-23-23,0-1,24-23,-24 24,24-24,-1-1,-23 1,24 0,-1 24,-23-24,24 0,-24 0,23 23,-23 1,0-24,0 23,0 1,0-1,-23 24</inkml:trace>
  <inkml:trace contextRef="#ctx0" brushRef="#br0" timeOffset="6998.0008">32126 2987,'24'-24,"-48"24,24 24,-23-1,-1 1,24-1,0 1,-23-1,23 1,0-1,0 1,0-1,0 1,0-1,23 1,-23-1,24-23,-1 0,1 0,-1-23,-23-1,24 1,-24-1,0 1,0-1,0 1,0-1,-24 1,24-1,0 1,0-1,0 1,24 23,-1 23,1-23,-1 0,1 24,23-24,-24 0</inkml:trace>
  <inkml:trace contextRef="#ctx0" brushRef="#br0" timeOffset="7182.9095">32573 3198,'-23'24,"-1"-24,1 0,23-24</inkml:trace>
  <inkml:trace contextRef="#ctx0" brushRef="#br0" timeOffset="35466.6705">19403 9219,'23'0,"1"0,-1 0,-23-24,24 1,-1 23,-23-24,24 24,-24-23,23-1,-23 1,24-1,-24 1,0-1,23 1,-23-1,0 1,0-1,0 1,24 23,-24-24,0 1,0 46,23-23,1 24,-24-1,24-23,-1 24,1-1,-24 1,23-1,1-23,-1 24,-23-1,24 1,-24-1,0 1,0-1,0 1,-24-24,24 23,0 1,-23-24,-1 23,1-23,-1 0,1 0,23-23</inkml:trace>
  <inkml:trace contextRef="#ctx0" brushRef="#br0" timeOffset="35682.8261">20038 9219,'23'0</inkml:trace>
  <inkml:trace contextRef="#ctx0" brushRef="#br0" timeOffset="36083.9189">20391 8702,'0'0,"0"-24,0 0,23 1,-23-1,0 48,0-1,0 1,0 0,-23 23,-1 0,24 0,0 0,-23 0,-1 0,24-24,0 24,0-23,0 23,0-24,0 1,24-1,-1 1,1-1,-1-23,1 0,-1-23,1 23,-1-24,1 1,-1-1,1 1</inkml:trace>
  <inkml:trace contextRef="#ctx0" brushRef="#br0" timeOffset="36322.2429">20249 8960,'-23'0,"46"0,-70 0,71 0,-1 0,1-23,-1 23,1-24,23 24,0 0,-23-23,23 23,0-24,0 24,-24 0,24 0,-23-23</inkml:trace>
  <inkml:trace contextRef="#ctx0" brushRef="#br0" timeOffset="36500.6323">20790 9054,'0'0,"-23"24</inkml:trace>
  <inkml:trace contextRef="#ctx0" brushRef="#br0" timeOffset="37472.1262">22249 8960,'0'0,"0"-23,0-1,23 24,-23-23,0-1,0 1,-23 23,-1 0,0 0,1 23,-1-23,1 24,-1-1,24 1,-23-1,-1 1,24-1,-23-23,23 24,0-1,23-23,-23 24,24-24,-1 0,1 0,-1 0,-23-24,24 24,-1-23,1-1,0 24,-1-23,-23-1,0 1,0 46,24 1,-24-1,23 1,-23-1,0 1,24-24,-1 23</inkml:trace>
  <inkml:trace contextRef="#ctx0" brushRef="#br0" timeOffset="37641.4226">22578 9054,'0'24,"-24"-24,24 23,0 1,0-1,-23-23</inkml:trace>
  <inkml:trace contextRef="#ctx0" brushRef="#br0" timeOffset="38427.9472">23001 8678,'0'0,"0"-24,0 1,0 46,0 1,0 0,0 23,0 0,0 0,0-24,-23 24,23-23,0-1,0 24,-24-47,24 24,0-1,0 1,0-48,0 1,24-1,-1 1,-23-1,0 1,24-1,-1 1,1 23,-1 0,1 23,-1-23,-23 24,24-1,-24 1,0-1,0 1,0-1,0 1,-24-24,24 23,-23-23,-1 0,1 0,-1 0</inkml:trace>
  <inkml:trace contextRef="#ctx0" brushRef="#br0" timeOffset="38644.1266">23377 9078,'0'0,"0"23,0 1,0-1,-23 1,-1-24,24 23,0 1,-23-24,-24 23</inkml:trace>
  <inkml:trace contextRef="#ctx0" brushRef="#br0" timeOffset="39114.1237">23848 9007,'0'0,"0"-23,0-1,0 1,-24-1,1 24,-1 0,1 0,-1 24,1-24,-1 23,1 1,-1-1,1 1,23-1,0 1,0-1,0 1,23-1,1-23,-1 0,1 0,23 0,-24 0,1 0,-1 0</inkml:trace>
  <inkml:trace contextRef="#ctx0" brushRef="#br0" timeOffset="39314.6866">24059 9125,'0'23,"0"1,-23-1,-1-23,1 24,23-1</inkml:trace>
  <inkml:trace contextRef="#ctx0" brushRef="#br0" timeOffset="40079.0923">24459 9054,'24'0,"-48"0,48-23,-24-1,0 1,-24 23,1 0,23 23,-24-23,1 24,-1-24,1 23,-1 1,24-1,0 1,0-1,0 1,0-1,24-23,-1 0,1 0,-1 0,1-23,-1-1,1 1,-1-1,-23 1,47 23,-47-47,24 23,-1-23,-23 24,0-1,0-23,0 0,0 24,0-1,0 1,0-1,0 1,0-1,-23 24,-1 0,24 24,0-1,0 1,-23-1,23 24,0-23,0 23,0 0,0 0,0 0,0 0,23 0,-23 0,24-24,-1 24,1-23,-1-1,1 1,-1 0</inkml:trace>
  <inkml:trace contextRef="#ctx0" brushRef="#br0" timeOffset="41266.8096">25988 8866,'0'-23,"0"-1,0 1,-24 23,1 0,-24 0,23 0,-23 23,0-23,0 24,0-1,0 1,24-1,-24 24,23-23,-23-1,47 1,-23 23,23-24,0 24,23-47,-23 24,24-24,23 23,-24-23,24 0,0 0,0 0,0 0,0 0,24 0,-24-23,0 23,0-24,0 24,-23 0,23-23,-24 23</inkml:trace>
  <inkml:trace contextRef="#ctx0" brushRef="#br0" timeOffset="41524.17">25565 9007,'23'0,"1"0,23 0,-24 0,24-23,-23 23,-1 0,24 0,-23 0,23 23,-24-23,1 0,23 0,-47 24</inkml:trace>
  <inkml:trace contextRef="#ctx0" brushRef="#br0" timeOffset="42068.8534">27564 8513,'0'-23,"-24"-1,1 1,-1-1,1 24,-1-23,1 23,-1-24,-46 24,46 0,-23 0,0 24,0-24,-24 23,24 24,-23 0,-1 0,1 24,23-24,-24 24,48-1,-1-23,-23 0,47 0,0 0,0 0,23-23,1-1,23 1,0-1,0-23,0 0,24 0,-1 0,-23 0,24-23,-24 23,23-24,-23 24,1-23</inkml:trace>
  <inkml:trace contextRef="#ctx0" brushRef="#br0" timeOffset="42454.3359">26929 8725,'0'-23,"0"46,0-70,-24 47,24 24,-23 23,23 0,0-24,0 24,0 0,0-23,0-1,0 24,0-23,0-1,0 1,0-1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21:16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2469,'0'24,"0"-1,0 1,0-1,0 1,0-1,-24 1,24 23,0-24,0 24,0 0,0 0,0 0,0 24,0 0,0-1,0 1,0-24,24 23,-24 1,0-24,0 0,0 23,0-46,0 23,0-23</inkml:trace>
  <inkml:trace contextRef="#ctx0" brushRef="#br0" timeOffset="933.577">7855 2352,'0'0,"24"0,-1 0,24 0,-47-24,47 24,-23 0,23 0,-24 0,24-24,0 24,0 0,24 0,0-23,-1 23,48 0,-48 0,24 0,24 0,-24 0,24 0,-24 0,23-24,1 24,-1 0,1 0,0 0,-1 0,-23 0,24 0,0-23,-24 23,0 0,0 0,0 0,-24 0,1 0,-1 0,1 0,-24 0,0 0,0 0,-23 0,-1 0,24 0,-23 23,-1-23,-23 24,0-1,0 1,0 0,0-1,0 1,0-1,0 1,0-1,0 24,0 0,24-23,-1 23,-23-24,0 24,24 0,-1-23,1 23,-24 0,0 0,23 0,1 24,-24-24,0 0,0 0,23 0,-23 0,0 0,0 0,0-24,0 24,0-23,0-1,0 1,-23-24,23 23,0 1,0-1</inkml:trace>
  <inkml:trace contextRef="#ctx0" brushRef="#br0" timeOffset="1720.1008">7879 3739,'23'0,"-46"0,70 0,-24 0,24 0,-23 0,23 0,-24-23,24 23,0 0,0 0,24 0,23 0,-23 0,23 0,0 0,0 0,0 0,24 0,-1 0,1 0,-1-24,24 24,-23 0,0 0,-24 0,23 0,24 0,-23-23,0 23,-1 0,1-24,-1 24,1 0,-24-23,24 23,-1 0,-23 0,0 0,0 0,-23 0,0 0,-1 0,-23 0</inkml:trace>
  <inkml:trace contextRef="#ctx0" brushRef="#br0" timeOffset="36933.4641">1105 5997,'0'-24,"0"48,0-1,0 24,0-23,0-1,0 25,0-25,0 48,0-48,0 48,0-24,0 0,0 0,0 23,0-23,-23 0,23 24,0-24,-24 0,24 0,0-23,-23-1,23 24,0-23</inkml:trace>
  <inkml:trace contextRef="#ctx0" brushRef="#br0" timeOffset="37788.9756">1482 5997,'0'23,"0"1,0-1,0 1,0 23,-24 0,24 0,-23 0,23 0,0 0,-24 24,1-1,23-23,-24 0,1 24,-1-24,24 0,0 0,-23 0,23-23,0-1,0 1,-24-24,24 23,0-46,0-1</inkml:trace>
  <inkml:trace contextRef="#ctx0" brushRef="#br0" timeOffset="38368.4062">1341 6114,'0'0,"0"-23,23-1,-23 1,24-1,-24 1,23-1,1 1,-24-1,23 24,1-23,23 23,-24 23,-23 1,24-1,-24 1,0-1,-24 1,24 23,0-24,-23 1,-1 23,1-47,23 24,-24-1,1 1,-1-1,1-23,46 0,1 0,-24 24,23-24,1 0,-24 23,23 1,1-1,-24 1,23-1,-23 1,0-1,-23 1,23-1,-24 1,24-1,-23 1,23-1,-47-23,47 24,-24-1,1-23,-1 0,1 0,-1 0,1-23,23-1</inkml:trace>
  <inkml:trace contextRef="#ctx0" brushRef="#br0" timeOffset="38885.3915">1717 6561,'0'0,"-24"0,1 0,-1 24,24-1,-23-23,23 24,0-1,-24 1,24-1,24 1,-24-1,23 1,1 0,-1-24,1 0,-1-24,-23 0,0 1,0-1,-23 1,23-1,0 1,0-1,-24 24</inkml:trace>
  <inkml:trace contextRef="#ctx0" brushRef="#br0" timeOffset="39239.6234">1929 6585,'-24'0,"24"23,-24-23,24 24,0-1,0 1,0-1,0 1,0-1,24 1,0-24,-24 24,23-24,1 0,-1 0,-23-24,0 0,0 1,0-1,0 1,0-1,-23 1,23-1</inkml:trace>
  <inkml:trace contextRef="#ctx0" brushRef="#br0" timeOffset="39741.1812">2140 6114,'-23'0,"46"0,1 0,-1 24,1-24,-1 24,24-1,-23-23,-1 24,1-1,-1 1,24-24,-23 0,23 23,-24 1,1-24,0 23,-1-23,1 24,-1-24,-23 47,0-24,-23 1,-1-1,-23 24,23-23,-23-1,24 24,-48-23,24-1</inkml:trace>
  <inkml:trace contextRef="#ctx0" brushRef="#br0" timeOffset="40311.6061">1105 7596,'0'0,"0"-23,-23 23,23 23,-24 24,24-23,0 23,0 0,0 0,-23 0,23 0,0 23,0-23,0 24,0-24,0 24,0-24,0 0,0 0,0-24,0 1</inkml:trace>
  <inkml:trace contextRef="#ctx0" brushRef="#br0" timeOffset="40859.8733">1364 7479,'0'23,"0"1,0-1,0 1,0 23,-23-24,23 24,0 0,-24 0,24 0,0 0,-23 0,23 0,-24 24,24-24,0 0,0 0,0 0,-24-23,24-1,0 24</inkml:trace>
  <inkml:trace contextRef="#ctx0" brushRef="#br0" timeOffset="41414.6958">1317 7690,'0'-47,"0"94,0-141,24 47,23 0,-47 0,23 24,1-1,-1 0,1 1,-1 23,1 0,-1 23,-23 1,0 23,0-23,-23 23,-1 0,1-24,23 24,-24-23,1-1,23 1,-24-24,1 23,23 1,-24-24,48 0,-1 23,1 1,-1-1,-23 1,24-1,-24 1,0 23,0-24,0 1,0-1,0 1,-24 0,1-24,23 23,0 1,-24-24,1 23,-24-23,23 0,24-23,-23 23,-1-24,24 1,-24-1</inkml:trace>
  <inkml:trace contextRef="#ctx0" brushRef="#br0" timeOffset="41878.2872">1740 8114,'0'-24,"-23"24,23-23,-24 23,1 23,-1-23,24 24,0-1,0 1,-23-1,23 1,23-1,-23 1,24-24,-1 23,1-23,-24 24,23-24,1-24,-24 1,0-1,0 1,0-1,-24 1,24-1,-23 24,23-23,0-1</inkml:trace>
  <inkml:trace contextRef="#ctx0" brushRef="#br0" timeOffset="42179.1135">1881 8067,'0'-24,"0"0,0 48,0 0,0-1,0 24,0-23,0-1,0 1,0-1,24 24,-24-23,0-1,0 1</inkml:trace>
  <inkml:trace contextRef="#ctx0" brushRef="#br0" timeOffset="42949.9743">2093 7596,'0'24,"24"-24,-1 23,1-23,-1 0,1 24,-1-1,24-23,-23 24,-1-24,24 0,-23 23,23 1,-24-1,1 1,-24-1,0 1,0-1,-47-23,47 24,-47-24,23 23,1 1,-1-1,-23-23,47 24,-23-1,-1 1,1 0</inkml:trace>
  <inkml:trace contextRef="#ctx0" brushRef="#br0" timeOffset="43582.8732">1176 8984,'-24'0,"24"-24,0 48,0-1,0 24,0-23,0 23,0 0,0 0,0-24,0 48,0-47,0 46,0-23,0 0,0 0,0 0,0 0,0 0,0-23,0-1,24 1,-24-1,0 1</inkml:trace>
  <inkml:trace contextRef="#ctx0" brushRef="#br0" timeOffset="44037.347">1505 8866,'0'24,"-23"-1,23 1,0-1,0 24,0-23,0 23,0 0,0 0,0 0,0 0,-24 24,24-24,-23 0,23 23,0-23,-24 0,1-23,23 23,0-24,-24 1,24-1,0-46,0-1,24 1,-24-24</inkml:trace>
  <inkml:trace contextRef="#ctx0" brushRef="#br0" timeOffset="44522.975">1482 8913,'0'-47,"0"94,23-141,1 71,-1-1,-23 1,24 23,-1 0,-23 23,24 1,-1-1,-23 71,-23-70,23 23,-24-24,24 24,0-23,-23 23,-1-24,24 1,-23-1,-1 1,1-24,23 23,-24-23,24-23,24 23,-1 0,1 0,-1 0,1 23,-1-23,-23 24,24-1,-1 1,-23 0,0-1,-23 24,23-23,-24-1,1 1,-1-1,1-23,-1 0,1 24,-1-24,1-24,-1 24,24-23</inkml:trace>
  <inkml:trace contextRef="#ctx0" brushRef="#br0" timeOffset="44908.4033">1834 9384,'0'0,"0"-24,0 48,-23-24,23 23,0 1,0-1,0 24,0-23,0 23,0-24,0 24,0 0,0 0,0-23</inkml:trace>
  <inkml:trace contextRef="#ctx0" brushRef="#br0" timeOffset="45287.3603">2046 9478,'0'0,"0"23,0 1,0-1,-23 1,23-1,0 1,0-1,0 1,0-1,23-23,1 0,-1 0,-23-23,24-1,-1 1,-23-1,0 1,0-1,0 1,-23-1,-1 1,24-1,-23 24,-1 0,24-23</inkml:trace>
  <inkml:trace contextRef="#ctx0" brushRef="#br0" timeOffset="45773.0986">2258 9007,'-24'0,"48"0,-71 0,70 0,1 24,-1-24,1 23,-1 1,1-24,-1 23,24 1,-23-1,-1 1,1-24,-1 23,1-23,0 24,-1-1,1-23,-24 24,0-1,0 1,-24 0,-23-24,47 47,-47-24,23 1,1-1,-24 24,23-23,1-1</inkml:trace>
  <inkml:trace contextRef="#ctx0" brushRef="#br0" timeOffset="46374.582">1223 10465,'0'-23,"0"46,0-23,0 24,23 23,-23-24,24 25,-24-1,0 0,0 23,0-23,0 24,0-24,0 0,-24 23,24-23,0-23,-23 23,23 0,0-23,0-1,0 1,0-1</inkml:trace>
  <inkml:trace contextRef="#ctx0" brushRef="#br0" timeOffset="47245.8031">1552 10512,'0'24,"0"-1,0 25,0-25,-23 24,23-23,-24 46,24-23,-23 0,23 0,0 0,-24 0,1 0,23-23,0 23,-24-24,24 24,-23-23,23 0,0-1,0-46,0-1,23 0,-23-23,0 24,24-24,-24 23,0-46,0 46,0-46,23 23,-23 0,24 0,-24 0,0-24,23 48,1-25,-1 1,-23 24,24-24,-1 23,-23 1,24 23,-1-24,1 48,-1-1,-23 1,0 23,0-24,0 24,0-23,-23 23,-1-23,24-1,-23 1,-1-1,24 1,-23-1,-1 1,1-24,23-24,23 24,-23-23,24 23,-24-24,23 24,1 0,-1 0,1 24,-1-1,1-23,-24 24,23-1,-23 1,0-1,-23-23,23 24,0-1,-24-23,1 24,-1-24,1 23,-1-23,1 0,-1 0,1 0,-1 0</inkml:trace>
  <inkml:trace contextRef="#ctx0" brushRef="#br0" timeOffset="47577.513">1858 11030,'0'-24,"0"1,0 46,0 1,0-1,0 1,0-1,0 1,0-1,0 1,0-1,0 1</inkml:trace>
  <inkml:trace contextRef="#ctx0" brushRef="#br0" timeOffset="47793.6846">2046 10936,'0'23,"0"1,0-1,0 1,0-1,0 1,0-1,0 1,0-1,0 24,0-23</inkml:trace>
  <inkml:trace contextRef="#ctx0" brushRef="#br0" timeOffset="48379.7275">2211 10489,'0'-24,"0"48,0-1,23-23,1 24,-1-24,1 23,-1 1,1 0,-1-1,24 1,-23-1,-1-23,1 24,23-1,-23 1,-1-24,1 23,-24 1,0-1,-24 1,1-1,-1-23,0 24,1-1,-1 1,1-1,-1 1,1-1,-1 1,-23-1</inkml:trace>
  <inkml:trace contextRef="#ctx0" brushRef="#br0" timeOffset="50770.9238">964 12582,'0'-23,"-23"23,-1 0,1 0,-1 0,1 0,-1 0,24 23,-23-23,-1 24,24-1,0 1,-23-24,23 23,0 1,0-1,0 1,23-1,-23 1,24-24,-1 23,1 1,-1-24,1 23,-1-23,-23 24,24-1,-24 1,0-1,0 1,0-1,0 1,0-1,-24 1,1-1,-1-23,24 24,-23-24,-1 0,24-24,0 1,24 23,-1 23,-23 1,0 23,24-47,-24 47,0 0,0-23,-24 23,24 0,-23 0,-1-24,24 24,-23 0,-1-23,24 23,0-24,0 1,0-1,24 1,-1-24,1 0,-1 0,-23-24,24 24,-1 0,1 0,-1 0,1 0</inkml:trace>
  <inkml:trace contextRef="#ctx0" brushRef="#br0" timeOffset="51927.1749">1505 12747,'0'0,"0"47,0-24,24 1,-24 23,0 0,0 0,0 0,0 0,0 0,0 0,0 0,0 0,0-23,0 23,0-24,0 24,0-23,0-1,0 1</inkml:trace>
  <inkml:trace contextRef="#ctx0" brushRef="#br0" timeOffset="53277.4422">1905 12770,'0'0,"0"24,0-1,0 1,0 23,0 0,-24-24,24 24,0 0,0 0,-23 1,23-25,-24 48,24-24,0 0,0-24,0 24,-23-23,23-1,0 1,0-1,-24 1</inkml:trace>
  <inkml:trace contextRef="#ctx0" brushRef="#br0" timeOffset="53794.0836">1881 12841,'0'0,"0"-47,0 23,24 1,-24-24,24 23,-24 1,23-1,1 24,-1-23,1 23,-1 0,-23 23,24 1,-24-1,0 1,0 23,0 0,-24-24,24 1,0-1,-23-23,-1 24,24-1,-23-23,-1 0,24 24,-23-24,46 0,1 0,-1 0,1 0,-1 23,1 1,-1-1,-23 1,24-1,-24 1,0-1,0 1,0 0,-24-24,1 23,-1-23,1 0,-1 0,1 0,-24 0,23 0,0 0</inkml:trace>
  <inkml:trace contextRef="#ctx0" brushRef="#br0" timeOffset="54564.9736">2446 13123,'-24'0,"1"0,-1 0,24 24,-23-1,23 1,0-1,0 1,0-1,23 1,1-1,-1 1,1-24,-1 0,1-24,-24 1,0-1,0 1,0-1,0 1,0-1,0 1,-24 23,24-24,-23 24,23-24</inkml:trace>
  <inkml:trace contextRef="#ctx0" brushRef="#br0" timeOffset="54997.292">2705 13099,'0'0,"-24"0,1 0,23 24,0 0,0-1,-24 1,24-1,0 1,0-1,0 1,24-1,-24 1,23-24,1 0,-1 0,1 0,-1-47,-23 23,24 1,-24-1,0 1,0-1,-24 1,24-1,0 0,-23 1,-1-1</inkml:trace>
  <inkml:trace contextRef="#ctx0" brushRef="#br0" timeOffset="55614.5629">3057 12606,'0'23,"24"1,-1-1,1-23,-1 24,-23-1,48-23,-25 24,1-24,-1 23,24 1,-23-1,-1-23,1 24,-1-1,1-23,-24 24,0-1,0 1,-24-24,1 23,-1 1,1-1,-24 1,23 23,-23-24,0 1,23 0,-23-1,24 1,-1-1,1 1,-1-24,1 23</inkml:trace>
  <inkml:trace contextRef="#ctx0" brushRef="#br0" timeOffset="56138.0363">3810 13147,'0'0,"0"23,0 1,0-1,-24 24,1-47,23 47,-24 0,1-23,-24-1</inkml:trace>
  <inkml:trace contextRef="#ctx0" brushRef="#br0" timeOffset="56817.7773">4280 12582,'0'24,"0"-1,0 1,0-1,0 24,0-23,0 23,0 0,0 0,0 0,0 0,0-24,0 48,0-48,0 25,0-1,0 0,0-24,0 1,0 23,0-24</inkml:trace>
  <inkml:trace contextRef="#ctx0" brushRef="#br0" timeOffset="57356.7915">4892 12629,'0'24,"0"-1,0 1,0 23,0-24,-24 24,24 0,-23 0,-1-23,24 46,-23-46,23 23,-24 0,24-23,-23-1,23 24,-24-23,24-1,0 1</inkml:trace>
  <inkml:trace contextRef="#ctx0" brushRef="#br0" timeOffset="57858.162">4821 12841,'0'0,"0"-24,0-23,0 24,0-1,0 1,0-1,0 1,24-1,-1 1,1-1,-1 24,1-23,-1 23,24 0,-23 0,-1 0,-23 23,24 1,-24-1,0 1,0-1,-24-23,24 24,-23-1,-1 1,1-1,-1-23,1 0,46 0,1 0,-1 24,-23-1,24-23,-1 24,-23-1,0 1,0-1,0 1,0-1,-23 1,-1-1,1-23,-1 24,1-1,-1 1,1-24,-1 23,1-23,-1 0,1 0</inkml:trace>
  <inkml:trace contextRef="#ctx0" brushRef="#br0" timeOffset="58544.0363">5339 13005,'-24'0,"1"0,-1 24,24-1,-23 1,23-1,0 1,0 0,0-1,23-23,-23 24,24-24,-1 0,1 0,-24-24,0 1,0-1,0 0,0 1,0-1,0 1,0-1</inkml:trace>
  <inkml:trace contextRef="#ctx0" brushRef="#br0" timeOffset="58822.6996">5550 12935,'0'23,"0"1,0-1,0 1,0-1,0 1,-23-1,23 1,0 0,0-1,0 1,0-1,0 1,0-1</inkml:trace>
  <inkml:trace contextRef="#ctx0" brushRef="#br0" timeOffset="59346.1773">5880 12559,'-24'0,"1"0,46 23,1-23,-1 24,1-1,-1-23,1 24,-1-24,1 23,-1-23,1 24,-1-24,1 23,-1 1,1-24,-1 23,1-23,-1 24,-23-1,0 1,0-1,-23 1,-1-1,1 1,-1-24,1 47,-24-24,0 1,23-1,-23 24,24-47,-1 48,1-48,-1 23</inkml:trace>
  <inkml:trace contextRef="#ctx0" brushRef="#br0" timeOffset="59794.1484">6703 13099,'0'24,"0"0,-24-1,24 1,-23-1,-24 24,23-23,1-1,23 1,-47-1,47 1</inkml:trace>
  <inkml:trace contextRef="#ctx0" brushRef="#br0" timeOffset="60395.7076">7220 12441,'0'23,"0"1,0 23,0-23,0-1,0 24,0 0,0 0,0 0,0 0,0 0,0 24,0-24,-23 0,23 0,-24-24,24 25,0-25,0 1,-23-1,23 1,0-1,-24-23</inkml:trace>
  <inkml:trace contextRef="#ctx0" brushRef="#br0" timeOffset="61027.8963">7808 12535,'-23'24,"23"-1,0 1,0 23,0-24,-24 24,1-23,-1 117,1-94,23-24,-24 24,24-23,0 23,-23-24,23 1,-24 0,24-1,0 1</inkml:trace>
  <inkml:trace contextRef="#ctx0" brushRef="#br0" timeOffset="61570.0846">7808 12676,'0'0,"0"-23,0-1,24 1,-24-1,0 1,0-1,23 1,-23-1,24 24,-1-24,-23 1,24-1,-1 24,1 0,-1 0,1 0,-24 24,0-1,0 1,0 0,0-1,0 1,-24-1,1-23,-1 24,1-24,23 23,-24-23,24 24,24-24,-1 23,-23 1,24-1,-1 1,-23-1,24 1,-24-1,0 1,-24-1,24 1,-23-1,-1 1,1-24,-1 23,1-23,-1 0,1 0,-1 0,1 0,-1 0,1 0</inkml:trace>
  <inkml:trace contextRef="#ctx0" brushRef="#br0" timeOffset="61968.1986">8231 12864,'0'24,"0"-1,0 1,0-1,0 1,0-1,0 1,0 23,0-24,0 1,0 0,0-1</inkml:trace>
  <inkml:trace contextRef="#ctx0" brushRef="#br0" timeOffset="62366.0325">8514 12911,'0'-23,"-24"23,24 23,-23-23,-1 24,24-1,0 1,0-1,0 1,0-1,0 1,0-1,0 1,24-24,-1 0,1 0,-24-24,23 24,-23-23,0-1,0 1,0-1,0 1,0-1,0 1,0-1,0 1,-23 23</inkml:trace>
  <inkml:trace contextRef="#ctx0" brushRef="#br0" timeOffset="63271.524">8866 12441,'-23'0,"23"23,23 1,1-24,-24 24,24-24,-1 23,1 1,-1-1,1-23,-1 24,1-24,-1 23,1-23,-1 24,1-24,-1 23,1-23,-1 0,-23 24,0-1,0 1,-23-1,-1 1,1-1,-1 1,1-1,-24 1,23-1,1 1,-24 23,23-24,-23 1,23-1,1 1,-24-1</inkml:trace>
  <inkml:trace contextRef="#ctx0" brushRef="#br0" timeOffset="63851.0198">9737 12935,'-24'0,"24"23,0 1,0-1,-23-23,23 24,0-1,0 1,-24-1,1 1,-1 0</inkml:trace>
  <inkml:trace contextRef="#ctx0" brushRef="#br0" timeOffset="64923.1422">10442 12417,'0'-23,"0"-1,0 1,0 46,0 1,0-1,0 1,0 23,0-23,0 23,0 0,0 0,0 0,0 0,0 0,0 0,0 23,0-23,0 0,0-23,0 23,0 0,0-23,-23-1,23 1,0-1</inkml:trace>
  <inkml:trace contextRef="#ctx0" brushRef="#br0" timeOffset="65941.4971">10889 12488,'24'0,"-48"24,24-1,-23 1,-1-1,24 24,0 0,-23 24,-1-24,24 0,-24 0,1 0,23 23,-24-23,1 0,-1-23,24 23,-23 0,-1-47,24 24,0-1,0-46,0-1,24 1,-24-1,23 1,-23-25,24 25,-1-24,1 23,-24-23,0 24,23-24,-23 0,24 23,-24-23,0 24,0-24,0 23,0-23,24 24,-24-1,23-23,-23 24,0-1,24 0,-1-23,1 47,-1-23,1-1,-1 1,1 23,-1 23,-23 1,0-1,0 1,0 23,0-23,-23-1,23 24,-24-47,24 47,-23-23,-1-1,1-23,-1 24,1-24,-1 0,48 0,-1 0,1 23,-1 1,1-24,-24 23,0 1,23-1,1 1,-24-1,0 1,0-1,0 1,-24-24,1 23,-1 1,1-24,-1 23,-23-23,24 24,-1-24,-23 0,23 0,1 0,-1 0</inkml:trace>
  <inkml:trace contextRef="#ctx0" brushRef="#br0" timeOffset="66295.6304">11171 12817,'0'24,"0"-1,0 1,0-1,0 1,0-1,0 1,0-1,0 1,0-1,0 1,0-1,-23-23,23 24</inkml:trace>
  <inkml:trace contextRef="#ctx0" brushRef="#br0" timeOffset="66543.0416">11359 12841,'0'23,"0"1,0-1,0 1,0-1,-23 1,23-1,0 1,0-1,0 1,-24-1,24 1,0 0</inkml:trace>
  <inkml:trace contextRef="#ctx0" brushRef="#br0" timeOffset="67028.7957">11406 12417,'0'0,"0"24,24-24,0 23,-24 1,23-24,1 24,-1-1,1 1,-1-24,24 23,-47 1,47-24,-23 23,23 1,-24-1,24-23,-23 24,-1-24,1 23,-1 1,1-24,-24 23,0 1,-24-1,24 1,-23-1,-1 1,24-1,-47 1,24-1,-24 24,23-47,1 47,-48-23,48-1</inkml:trace>
  <inkml:trace contextRef="#ctx0" brushRef="#br0" timeOffset="67884.3704">12136 12088,'23'-23,"-46"46,70-70,-24 24,1-1,-1 1,1 23,-1-24,1 24,-1 0,1 0,-1 0,-23 24,0-1,0 24,-23-23,-1 23,24 0,-23-24,-1 24,1 0,-1 0,1 0,-24 0,47-23,-47 23,23-23,1-1,-1 24,24-23,0-1,0 1,0-1,24-23,-1 0,1 0,-1 0,1 0,-1-23,1 23,-24-24,23 24,1 0,-1-23,-46 23,-1 0,1 23,23 1,0-1,-24-23,1 24,23 23,0-24,0 1,0 23,0-24,0 1,0 23,0-24,0 24,0-23,0 23,0-24,0 25,0-25,0 24,-24 0,24-23,-23 23,23 0,-24 0,1-24,-1 24,24-23,-47 23,23 0,1-24,-48 24,48-23,-24-1,0 1</inkml:trace>
  <inkml:trace contextRef="#ctx0" brushRef="#br0" timeOffset="75218.3493">19050 5503,'-24'0,"48"0,0 0,-1 0,1 0,-1 0,24-24,-23 24,-1 0,1 0,23 0,-24 0,1 0,-1 0</inkml:trace>
  <inkml:trace contextRef="#ctx0" brushRef="#br0" timeOffset="75434.5064">19074 5668,'0'0,"23"0,1 0,-1 0,1 0,-1 0,1 0,23 0,-24 0,1 0,23 0,-24 0</inkml:trace>
  <inkml:trace contextRef="#ctx0" brushRef="#br0" timeOffset="75989.2552">20108 4797,'0'0,"-23"24,23-48,23 24,24 0,-47-23,47 23,-23 0,23 0,0-24,71 24,-48-23,1 23,-1 0,24 0,-23 0,-1-24,1 24,0 0,-1 0,-23 0,0 0,-23 0,23 0,-24 24</inkml:trace>
  <inkml:trace contextRef="#ctx0" brushRef="#br0" timeOffset="76706.7962">20179 4821,'-24'0,"48"0,-71 0,70 0,1 0,-1 23,1-23,23 0,-24 24,25-24,-1 0,0 0,0 24,0-24,23 0,-46 0,23 23,-24-23,24 24,-23-24,-1 23,-23 1,0-1,-23 1,23-1,-47 1,23-1,-23 24,24-23,-24-1,0 24,0 0,0 0,-24-23,24 23,0 0,-24 0,24-23,0 23,24-24,-24 24,23-23,24-1,-23 1,23-1,23-23,1 24,23-24,-24 0,24 0,0 0,24-24,-24 24,24 0,23-23,-24 23,24 0,-23 0,-1-24,24 24,-47 0,24 0,-24 0,0 0,0 0,-23 0,-1 24,-46-24</inkml:trace>
  <inkml:trace contextRef="#ctx0" brushRef="#br0" timeOffset="77324.4348">21614 4774,'23'-24,"1"24,-1 0,1 0,23-23,0 23,0 0,0 0,23 0,1 0,-1 0,1-24,23 24,-23 0,-1 0,1 0,23 0,-24 0,1 0,-24 0,23 0,-22 0,-1 24,-24-24,1 0</inkml:trace>
  <inkml:trace contextRef="#ctx0" brushRef="#br0" timeOffset="78073.1932">21896 4774,'-24'-24,"48"48,-71-48,23 24,1 0,23 24,23-24,-23 23,47 1,0-24,0 23,-23-23,23 24,23 0,-23-24,0 0,24 23,-24 1,24-24,-24 23,0-23,23 24,-46-24,-1 23,24 1,-47-1,0 1,0-1,0 1,-23-1,-1 1,-23 23,0-24,0 1,0 23,-23 0,23-24,-24 24,24-23,0 23,0-23,0-1,0 1,23-1,1 1,23-1,-24 1,1-24,46 0,1 0,-1 0,1 0,23 0,0-24,0 24,0 0,0-23,0 23,24-24,-1 24,-23 0,24-23,-1 23,-23 0,24 0,-1 0,1 0,-24 0,24 0,-48 23,24-23,-23 0,-1 0,-23 24</inkml:trace>
  <inkml:trace contextRef="#ctx0" brushRef="#br0" timeOffset="79075.7801">20038 6256,'0'0,"0"23,23-23,1 0,-24-23,23 23,1 0,-24-24,23 24,-23-23,24 23,-24-24,23 24,-23-23,0 46,0 1,0-1,0 1,0-1,0 1,0-1,0 1,24-24,-1 0</inkml:trace>
  <inkml:trace contextRef="#ctx0" brushRef="#br0" timeOffset="79245.0706">20273 6067,'0'0,"0"-23,-24 23,24-24,-23 24,23-23,23 46</inkml:trace>
  <inkml:trace contextRef="#ctx0" brushRef="#br0" timeOffset="79476.8704">20414 6044,'24'0,"-1"0,1 0,-1 0,1 0</inkml:trace>
  <inkml:trace contextRef="#ctx0" brushRef="#br0" timeOffset="79661.783">20485 6162,'0'0,"0"23,23-23,1 0,-24-23,23 23,1 0,-1 0,1 0,-1-24</inkml:trace>
  <inkml:trace contextRef="#ctx0" brushRef="#br0" timeOffset="80015.9972">20931 6020,'-23'0,"23"24,-24-24,24 23,0 1,-23-1,23 1,0 0,0-1,0 1,0-1,23-23,1 0,-1 0,1 0,0 0,-1-23,-23-1,0 1,0-1,0 0,-23 1,23-1</inkml:trace>
  <inkml:trace contextRef="#ctx0" brushRef="#br0" timeOffset="80601.6685">20508 4209,'0'24,"24"0,-24-1,0 1,0-1,0 1,0-1,0 1,0-1</inkml:trace>
  <inkml:trace contextRef="#ctx0" brushRef="#br0" timeOffset="81403.4304">22154 5879,'24'0,"-1"0,1 0,0 0,-1 0,-23 24,0-1,24 1,-24 23,0-24,0 1,0 23,0-24,0 25,0-25,0 24,0-23,0-1,-24 1,24-1,0 1,-23-24,-1 0,0 0,24-24,0 1,0-1,0 1,0-1,24-23,0 0,-1 0</inkml:trace>
  <inkml:trace contextRef="#ctx0" brushRef="#br0" timeOffset="81603.9631">22319 5738,'0'24</inkml:trace>
  <inkml:trace contextRef="#ctx0" brushRef="#br0" timeOffset="81867.0006">22531 5785,'23'0,"1"0,-1 0,1 0,-24 24,23-24</inkml:trace>
  <inkml:trace contextRef="#ctx0" brushRef="#br0" timeOffset="82020.7128">22554 5926,'0'24,"24"-24,-1 0,1 0,-1-24</inkml:trace>
  <inkml:trace contextRef="#ctx0" brushRef="#br0" timeOffset="82399.6402">22907 5832,'-23'0,"-1"24,24-1,-24 1,24-1,0 1,0-1,0 1,0-1,0 1,0-1,24-23,0 0,-1 0,1 0,-24-23,23 23,1-24,-1 1,-23-1,24 1,-1-1,-23 1,0-1,0 1,0-1,0 1,0-1</inkml:trace>
  <inkml:trace contextRef="#ctx0" brushRef="#br0" timeOffset="83108.0477">22390 4209,'0'24,"0"0,0-1,0 1,23-24,-23 23,0 1,24-1,-24 1</inkml:trace>
  <inkml:trace contextRef="#ctx0" brushRef="#br0" timeOffset="83825.6235">23707 4868,'0'-24,"0"1,-24 23,1 0,-24 0,23 23,-23-23,24 24,-1 0,0-1,1 24,-1-23,1-1,-1 24,24-23,0-1,0 1,24-1,-24 24,47-23,-47-1,47 1,-23-24,-1 23,48-23,-48 0,1 0</inkml:trace>
  <inkml:trace contextRef="#ctx0" brushRef="#br0" timeOffset="84389.4904">23942 5268,'0'23,"0"1,23-24,1 0,-1 0,1 0,-24-24,23 24,-23-23,24 23,-1-24,-23 48,0-1,0 1,0-1,0 1,0-1,0 1,0-1</inkml:trace>
  <inkml:trace contextRef="#ctx0" brushRef="#br0" timeOffset="84574.4167">24154 5127,'0'0,"-24"0,0 0,24-24,24 48</inkml:trace>
  <inkml:trace contextRef="#ctx0" brushRef="#br0" timeOffset="85013.3881">24342 5291,'0'0,"23"0,1 0,-1 0,1 0,-24-23,23-1,1 24,-1-23,-23 46,0 1,0 23,0-24,0 24,0-23,0-1,0 24,0-23,0 23,-23-23,-1 23,1-24,23 1,-24-1,1 1,23-48,0 1,23 23,1-47</inkml:trace>
  <inkml:trace contextRef="#ctx0" brushRef="#br0" timeOffset="85191.6969">24506 5080,'0'23,"0"1</inkml:trace>
  <inkml:trace contextRef="#ctx0" brushRef="#br0" timeOffset="86001.2181">25047 4680,'0'-24,"0"1,0 46,0 1,0 23,0-24,0 1,0 23,0-24,0 25,0-1,0 0,0 23,0-23,24 0,-24 24,0-24,23 23,-23-46,0 23,0-24,24 24,-24-23,23-24</inkml:trace>
  <inkml:trace contextRef="#ctx0" brushRef="#br0" timeOffset="86354.7372">25565 4844,'0'-23,"0"46,0 1,-24 0,24-1,-23 24,23-23,0-1,0 24,-24 0,24 0,0-23,0 23,-23-24,23 24,-24 0</inkml:trace>
  <inkml:trace contextRef="#ctx0" brushRef="#br0" timeOffset="86911.5984">25518 4915,'0'-23,"0"46,0-94,0 48,23-1,1-23,-24 24,23-24,1 23,-24 1,47-24,-24 23,24 1,-23 23,-1 0,1 0,-1 23,-23 1,0 23,0-24,0 1,0-1,0 1,-23-1,-1 1,1-1,-1-23,24 24,-23-24,46 0,-23 23,24 1,-1-24,-23 24,24-1,-24 1,0-1,23 1,-23-1,0 1,-23-1,-1 1,1-1,-1-23,-23 24,24-24,-24 23,0-23,23 0,1 0,-1 0,24-23</inkml:trace>
  <inkml:trace contextRef="#ctx0" brushRef="#br0" timeOffset="87466.3474">25988 5127,'0'23,"23"1,1-24,0 0,-24-24,23 24,1-23,-1-1,1 24,-24-23,0 46,0 1,-24-1,24 1,0-1,0 1,0-1,0 1,0-1</inkml:trace>
  <inkml:trace contextRef="#ctx0" brushRef="#br0" timeOffset="87635.6357">26223 5009,'-23'-23,"46"46,-70-70,47 71</inkml:trace>
  <inkml:trace contextRef="#ctx0" brushRef="#br0" timeOffset="88083.6079">26294 5197,'0'0,"23"0,1 0,-24-23,23 23,1-24,-24 1,23 23,-23-24,24 24,-24-23,0 46,23 1,-23-1,0 24,0 0,0-23,0 23,0-24,-23 24,23 0,0 0,-24-23,1 0,23 23,-47-24,47 1,0-1,-24-23,1 24,23-48,23 1,1-1</inkml:trace>
  <inkml:trace contextRef="#ctx0" brushRef="#br0" timeOffset="88268.4203">26435 5009,'0'0,"0"-23,23 23</inkml:trace>
  <inkml:trace contextRef="#ctx0" brushRef="#br0" timeOffset="88769.7853">26576 4727,'-24'-24,"24"1,24 23,-1 0,1 0,-1 0,1 23,0-23,-1 24,24-24,-23 0,23 23,-47 1,47-1,-24-23,1 24,-1-24,-23 23,24 1,-1-24,-23 24,0-1,0 1,-23-1,-1 1,-23-1,24 1,-1-1,1 1,-1-24,1 47,-24-24,23-23,-23 24,47-1,-47 1,47-1</inkml:trace>
  <inkml:trace contextRef="#ctx0" brushRef="#br0" timeOffset="89402.6649">27799 4727,'0'0,"23"0,-46 0,-1 0,1 0,-1 0,1 23,-1 1,-23-1,24-23,-24 24,0-1,23-23,-23 24,24 0,-1-24,1 0,-1 23,1-23,23 24,0-1,23 1,1-24,-1 0,1 23,-1-23,24 0,-23 24,23-24,-24 23,1-23,23 24,0-24,-24 0,1 0,-1 0,1 0</inkml:trace>
  <inkml:trace contextRef="#ctx0" brushRef="#br0" timeOffset="89941.8227">28410 4703,'24'-23,"-48"46,48-70,-48 47,24 24,-23-1,23 1,-24-24,1 47,23-24,0 24,-24 1,24-25,0 24,0 0,-23 0,23-23,0 23,0-24,0 24,-24 0,24-23</inkml:trace>
  <inkml:trace contextRef="#ctx0" brushRef="#br0" timeOffset="90474.4296">28363 4727,'24'-47,"-48"94,48-118,-24 24,23 0,-23 24,24-1,-1 1,1-1,-1 24,24 0,-23 0,0 0,-24 24,0-1,0 1,0-1,0 1,0 23,-24-24,0 1,1-1,-1 1,1-1,-24 1,23-1,1-23,46 0,1 0,-1 24,1-24,-1 23,1 1,-1 0,1-1,-24 1,0-1,0 1,-24-1,1 1,-1-24,1 0,-1 0,-23 0,24 0,-1 0,1 0,-1 0,1 0</inkml:trace>
  <inkml:trace contextRef="#ctx0" brushRef="#br0" timeOffset="91029.2121">28787 5150,'23'0,"1"0,-1-23,1 23,-1 0,-23-24,0 48,0-1,0 1,0-1,0 1,0-1,0 1,24-24,-1-24</inkml:trace>
  <inkml:trace contextRef="#ctx0" brushRef="#br0" timeOffset="91207.6134">29022 4962,'-24'0,"48"0,-48-23,24 46,0 1</inkml:trace>
  <inkml:trace contextRef="#ctx0" brushRef="#br0" timeOffset="91708.4718">29069 5244,'23'0,"1"0,-1 0,-23-23,24 23,-24-24,23 24,1-23,0 23,-24-24,23 24,-23 24,0-1,0 1,-23-1,23 1,0 23,-24-24,24 24,-24-23,1-1,23 24,-24-23,1 0,23-1,-24 1,1-24,23 23,-24 1,1-24,-1 0,24-24,24 1,-24-1</inkml:trace>
  <inkml:trace contextRef="#ctx0" brushRef="#br0" timeOffset="91877.755">29234 5033,'0'-24,"0"48,23-48</inkml:trace>
  <inkml:trace contextRef="#ctx0" brushRef="#br0" timeOffset="92310.0814">29539 4586,'0'0,"0"-24,24 1,-24-1,0 48,0-1,0 1,0-1,0 24,0 0,0-23,-24 46,24-46,-23 47,23-24,0 0,0 0,0 0,-24 0,24-24,0 24,-23 0,23-23,0-1,0 1,-24-1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1:10:1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9338 1328 37,'0'0'63,"0"0"-28,0 0-9,0 0 21,0 0 21,0 0-24,0 0-30,-8-33-5,7 30-6,1 0 0,0 1 10,0-1 4,-2 0-5,1 2 13,-1-2 9,1 2-6,1-2-6,0 1-13,0 0 3,0 2 9,0 0-11,0 0-7,-2 0-3,2 0-7,0 12-9,0 9 12,0 10 4,0 5 1,0 1-1,0-1 3,0 4-1,3-5-2,2 0 1,-1-3-1,-1-4 0,2-3-1,-2-3 1,-2-2 0,2-4 0,-3 2-35,0-3-10,0-1-44,0-7-48,0-7-91</inkml:trace>
  <inkml:trace contextRef="#ctx0" brushRef="#br0" timeOffset="664.1223">9248 1310 81,'0'0'20,"0"0"16,0 0-24,0 0 7,0 0 13,-6-78 5,14 70 11,2 1-19,-1 2-22,5 0-5,2 4-2,3 1 0,1 0-4,5 11 2,3 8 0,1 8-2,-6 4-1,-3 0-8,-4-1-4,-7 0 11,-9 0 3,0-3-10,-4-1 4,-17-3-12,-7-4 7,-2-3-1,2-5-21,0-2 24,5-3-3,3-6-4,5 0 15,4 0 1,0 0 3,8-6 3,1-1 4,2-1 15,0 4 16,0 3-30,11 1-8,7 0-4,3 0 4,4 5 2,2 8 8,1 0-3,4 3-5,-1 1 0,0 1 0,2 0 0,-3 2 2,-2-2-2,-2 0-1,-6-1-1,-3-3 0,-5 0-21,-2 0-8,-4-2-21,-4-3-14</inkml:trace>
  <inkml:trace contextRef="#ctx0" brushRef="#br0" timeOffset="1080.819">9836 1410 151,'0'0'77,"0"0"-16,0 0-48,0 0 2,0 0 6,0 0 4,0-20-9,0 20-16,2 7-13,2 14 13,0 5 8,1 5 0,-2 1-2,-2 0 0,1-1-4,-1 0 0,1-3 1,-2-1-1,0-2-2,0-5 0,0-1 0,0-3-39,0-1-6,0-6-51,0-5-82</inkml:trace>
  <inkml:trace contextRef="#ctx0" brushRef="#br0" timeOffset="1365.9977">9832 1316 142,'0'0'71,"0"0"-29,0 0-30,0 0-11,0 0 1,0 0 5,64-72 1,-40 63-1,4 1 0,-1 4-6,-2 2-1,-5 2-5,-3 0-13,-5 7-31,-1 10-22,-8 3-29,-3 1 43</inkml:trace>
  <inkml:trace contextRef="#ctx0" brushRef="#br0" timeOffset="1597.5981">9790 1562 105,'0'0'34,"0"0"-26,0 0 0,0 0 0,0 0 14,92-4-8,-62 1-9,0 2-3,-2 1-1,-5 0-1,-4 3-44,-6 7-65</inkml:trace>
  <inkml:trace contextRef="#ctx0" brushRef="#br0" timeOffset="1835.9073">9866 1757 23,'0'0'113,"0"0"-113,0 0-6,0 0 6,0 0 1,0 0 0,16 7 21,2-4 6,5 0-9,0 1-3,1-1-9,-3-2-6,2 1-1,-1-1-24,-4-1-61,1 0-31</inkml:trace>
  <inkml:trace contextRef="#ctx0" brushRef="#br0" timeOffset="2299.4816">10291 1393 160,'0'0'146,"0"0"-102,0 0-37,0 0-7,0 0-5,0 0 5,3 46 0,0-17 24,-1-1-16,2 2-1,-4-1 6,3-1 4,-3-2-14,0-2-3,0-1 3,0 0-3,0-3-6,0-1-33,0-2-29,0-4-43,0-5-38</inkml:trace>
  <inkml:trace contextRef="#ctx0" brushRef="#br0" timeOffset="2669.3471">10282 1340 38,'0'0'201,"0"0"-125,0 0-44,-8-94-7,8 78-8,0 3 7,3 2-9,5 5-9,1 2-5,6 4-1,0 0-6,6 0 3,2 15-3,-3 2 2,1 5-6,-6 1-7,-2-2 4,-7 3-12,-3-2 8,-3 0 13,0 1-9,0-3 8,-10 1 5,-5-3-27,1-3-4,-2-1-10,1-5 9,0-3-4,2-3-30,-1-2 32</inkml:trace>
  <inkml:trace contextRef="#ctx0" brushRef="#br0" timeOffset="3170.654">10652 1323 170,'0'0'113,"0"0"-60,0 0-30,0 0-23,0 0-6,0 0 4,0 70 2,0-35 17,0 1-1,0-1 8,0 0-16,0-2-2,0-1 1,0-5-6,0-2 1,0 1-2,0-4 0,0-1-30,0-3-21,0-5-40,-2-4-66</inkml:trace>
  <inkml:trace contextRef="#ctx0" brushRef="#br0" timeOffset="3741.0213">10652 1328 186,'0'0'75,"0"-77"-37,0 41-23,6 6-5,3 8 34,0 6 8,-3 8-10,-3 3-5,0 3-21,6 2-16,9 0-8,4 0 4,2 14 4,-2 3-1,-4 1 1,-6 3-7,-4 3-1,-7 5-3,-1 0 11,-3 2 0,-9-5 0,-4-3-4,1-5-7,0-3 2,0-4 0,-3-4 0,0-4 9,2-3 9,1 0-2,2 0 3,7 0-1,1-1 13,5 1 6,0 0-20,0 0-8,0 0-15,9 11-12,12 5 27,1 4 1,1-1 1,1 1-2,-4-2 0,-3 0 1,2-2 1,-1 1-2,-6-2 1,2-1-1,-3-3 0,-3-1 0,-1-2-5,2 0-43,-1-2-26,-4 0-16,1-3-35,-4-1-25</inkml:trace>
  <inkml:trace contextRef="#ctx0" brushRef="#br0" timeOffset="4188.9812">11098 1346 37,'0'0'105,"0"0"1,0 0 4,0 0-7,0 0-30,0 0-26,-9-10-25,9 10-22,-1 13-10,1 11 0,0 11 10,0 1 0,0-2 4,0 1-2,0-4-2,0-3 1,0-3 1,0-2-1,0 0 1,0-2-2,0-2 0,0-1-23,-2-2-40,2-6-39,0-6-85</inkml:trace>
  <inkml:trace contextRef="#ctx0" brushRef="#br0" timeOffset="4474.1732">11080 1263 274,'0'0'59,"0"0"-59,0 0-7,0 0 7,0 0 1,0 0-1,97-75-1,-72 71-1,-2 2 1,-1 2-2,-1 0 1,-3 2-21,-3 7-44,-3 3-6,-2 1-19</inkml:trace>
  <inkml:trace contextRef="#ctx0" brushRef="#br0" timeOffset="4743.6382">11110 1471 60,'0'0'138,"0"0"-91,0 0-35,0 0 23,0 0 0,0 0-29,0 0 14,37 0-10,-11 0-1,-1 0-5,-2 0-4,-1 0 0,-1 0-13,-5 0-55,0 2-63,-6 7-30</inkml:trace>
  <inkml:trace contextRef="#ctx0" brushRef="#br0" timeOffset="5013.1834">11127 1707 28,'0'0'42,"0"0"4,0 0-6,0 0-17,98 8-18,-76-6-3,-1-1-1,0 1 0,-3-2-1,1 0-6,-4 0-50,-1 0-19</inkml:trace>
  <inkml:trace contextRef="#ctx0" brushRef="#br0" timeOffset="6046.8173">11693 1283 54,'0'0'152,"0"0"-64,0 0-43,0 0 18,0 0 10,0 0 5,-19-66-45,10 55-11,-4 1-7,-1 0-1,-2 3-14,4 1-5,-2 3 5,-2 3-3,-2 0 1,2 0-12,-2 1-2,6 10 13,1-2-5,3 5-12,2 4-14,4 3-3,2 8 28,0 0 9,2 5-3,14 1-1,5-1 4,7 0 0,2-2-7,1-2-2,-1-4-4,-6-2 5,-2-3 1,-10-2-7,-4 1 1,-8-2 1,0 0 11,-5-1-6,-13-2 7,-4 0 1,3-3 1,-1-3 8,-2-3-3,1-2 9,0-1-5,-3-3-9,2 0-2,0 0-7,3-1-29,3-8-24,7-3-56</inkml:trace>
  <inkml:trace contextRef="#ctx0" brushRef="#br0" timeOffset="6764.2578">11856 1305 82,'0'0'92,"0"0"-5,0 0-35,0 0 19,0 0 13,0 0-16,0-14-36,0 14-32,0 0-3,0 4-14,5 14-4,2 9 19,2 6 2,-3 2 4,-2 3-4,-1-2 3,0 1 0,-1-2 6,-1-3-9,1-6 0,1 0-13,-3-5-13,0-3-21,0-1-5,0-4-21,0-5-72</inkml:trace>
  <inkml:trace contextRef="#ctx0" brushRef="#br0" timeOffset="7065.0559">11884 1248 267,'0'0'65,"0"0"-3,0 0-27,0 0-12,0 0 7,0 0-7,30-70-20,-6 65-3,4 2-2,-5 3-1,5 0 1,-7 0-1,1 0 1,-2 8-8,-1 0-27,2 3-37,-4 1-6,-3 2-55,-6-2-25</inkml:trace>
  <inkml:trace contextRef="#ctx0" brushRef="#br0" timeOffset="7296.8502">11952 1406 60,'0'0'83,"0"0"-83,0 0 5,0 0-4,0 0 20,0 0-18,12 8 17,4-7 28,5 1-15,0-1-15,1-1-15,-1 2-3,-3-1-18,1 6-54,-8 0-13,-4 2-30</inkml:trace>
  <inkml:trace contextRef="#ctx0" brushRef="#br0" timeOffset="7550.7702">11980 1692 12,'0'0'60,"0"0"-4,0 0-30,106 0-10,-76 0-8,-2 0-6,-3 0 0,-2 0-2,-5 0-1,-2 2-26,-4 3-70</inkml:trace>
  <inkml:trace contextRef="#ctx0" brushRef="#br0" timeOffset="8568.8974">12378 1248 14,'0'0'118,"0"0"-49,0 0-34,0 0-27,0 0-8,0 0-7,6 38 7,-4-8 15,-1 2 9,1 2-4,-2 1 3,0-3-12,0-4-1,0-1-5,0-3-4,0-3 0,0 0-1,0-3-1,0-2-15,0-3-31,-2-4-37,-1-6-62</inkml:trace>
  <inkml:trace contextRef="#ctx0" brushRef="#br0" timeOffset="9054.6644">12381 1246 55,'0'0'100,"0"0"-54,0 0-5,0 0 10,0 0-20,0 0-31,6-20-18,10 39 18,3 9 5,1 1 10,0 5 4,-4-1-5,3-2-5,-2 0-2,1-3 0,-3-1-5,6-1 4,-2-2-4,1-3 1,-1-3-1,0 0-1,-4-4 1,-3-2-2,-2-5 1,-2-1-1,-3-5 1,-2 1-1,-2-2 0,-1 0 6,2 0 26,2-2 81,2-14-45,0-7-61,0-5-5,-2-5 0,1-2-2,-1-3 2,-4 4-1,0 1-1,0 2-1,0 8 1,0 3-11,0 8-1,0 6-12,0 3-21,0 3-38,0 0-33,0 0-71</inkml:trace>
  <inkml:trace contextRef="#ctx0" brushRef="#br0" timeOffset="9486.6274">12864 1238 204,'0'0'113,"0"0"-56,0 0-16,0 0 2,0 0-19,0 0-18,32-17-3,-7 16-3,2-1 0,2 2-4,2 0 4,2 0-4,-2 0-5,-4 0-26,0 0 24,-5 0-22,-3 0-4,-4 0-52,-4 0-24,2 0-40</inkml:trace>
  <inkml:trace contextRef="#ctx0" brushRef="#br0" timeOffset="9787.4442">13046 1215 84,'0'0'179,"0"0"-90,0 0-53,0 0-36,0 0-10,0 0-2,-4 58 12,4-32 8,0 3 3,0 0-5,0-2-5,0 0 1,4-2-1,1-2-1,-2-2 0,0-3 1,-1 0 1,-1-3-2,-1-1 0,2-1 3,1-2-3,0-2-6,0-1-49,1-3-60,-1 0-42</inkml:trace>
  <inkml:trace contextRef="#ctx0" brushRef="#br0" timeOffset="10527.0973">13385 1158 42,'0'0'165,"0"0"-84,0 0-30,0 0-22,0 0-15,0 0-12,5-3-2,11 3 1,10 0 1,3 0 1,3 0-3,-1 2 1,-1-1 0,0-1-1,-5 0 0,-1 0-14,-8 0-59,-2 0-54,-8 0-51</inkml:trace>
  <inkml:trace contextRef="#ctx0" brushRef="#br0" timeOffset="10805.7823">13500 1155 29,'0'0'95,"0"0"-94,0 0 8,0 0 7,0 0 29,-15 100-4,15-74-8,0 5-21,0-2 8,0 1-1,0-4-5,0 0-10,0 0-3,0-4 4,0-1-3,0-3 3,0-1-5,0-2-7,0-2-68,0-3-109</inkml:trace>
  <inkml:trace contextRef="#ctx0" brushRef="#br0" timeOffset="11059.6326">13339 1578 188,'0'0'69,"0"0"-57,0 0-11,0 0 5,0 0 7,0 0 6,18 0-13,0 0-5,6 0 3,1 0-3,2 0 0,1 1 1,3-1-2,4 2-3,1-2-34,-3 0-29,-4 2-22,-2-2-31</inkml:trace>
  <inkml:trace contextRef="#ctx0" brushRef="#br0" timeOffset="11507.1915">13924 1119 235,'0'0'122,"0"0"-83,0 0-39,0 0-7,0 0-11,0 0 7,1 56 11,1-22 5,-2 1 0,0 1 0,0-3-4,0 0 5,0-4-4,0-4-1,0-4 1,0-3-2,-2-3 0,2-1-25,-1-5-58,1-8-97</inkml:trace>
  <inkml:trace contextRef="#ctx0" brushRef="#br0" timeOffset="12008.5318">13927 1184 120,'0'0'65,"0"0"18,0 0-36,0 0-23,0 0 12,0 0 16,-8-32-17,8 32-35,3 5-9,14 13 3,1 7 4,1 3 2,-1 6-2,1-1 2,-1-2-1,-1 1 1,0-3 1,-4-4-1,0-1 3,-3-1-3,-1-2 0,2-5 0,-4 0 0,-1-4 0,-1-5 1,-2-2-1,-2-4 0,-1-1 2,2 0 2,-2 0 3,1 0 9,2 0 32,3-6 15,0-12-27,6-7-32,-2-9-3,-1 0 0,0-7 1,-1-1-2,-2 2 0,-3 5 0,-3 5-1,0 5 1,0 4-3,0 6-8,0 5-9,1 4-11,-1 3-22,5 3-49,1 0-64,0 0-78</inkml:trace>
  <inkml:trace contextRef="#ctx0" brushRef="#br0" timeOffset="13048.8288">14722 1134 49,'0'0'96,"0"0"-30,0 0 2,0 0 2,0 0-4,0 0-7,-15-69-31,3 59 1,0 2-26,-4 2 26,-1 2-19,-6 4-10,-4 0 0,-5 5-8,0 15 6,-3 8 2,1 7 0,4 4-7,5 4 6,4 3-6,10-1 7,7-3-3,4-3 3,0-4 0,0-5 0,6-3-1,4-6-1,5-3 2,0-2 0,3-6 0,-1-1-1,3-6-1,3-3-11,-1 0 0,-1 0 7,-2-11 2,-2 0-1,-7-3-4,-5 0 7,-5 1 2,0-2 0,0-1-11,-9 1-18,-3 2 9,0 1 9,2 1 11,2 2 1,5 3-1,2 3 2,1 0 3,0 2 14,3-1-19,11 1-2,6 1-2,2 0 1,3 0 2,1 9 0,-5 4-1,3 2 2,-5 2 2,-4 0 2,-3-2-1,-2-2-1,-2 1 6,-5-2-1,0-2-1,-3 1-6,0-1 3,0 1 0,0-2-3,2-1-18,3-1-26,0-1-13,2-3-80,-1-3-75</inkml:trace>
  <inkml:trace contextRef="#ctx0" brushRef="#br0" timeOffset="16742.9838">16039 1132 117,'0'0'101,"0"0"-67,0 0-24,0 0 5,0 0-3,0 0-12,0 0-3,26 0 3,-14 3 1,0 2 1,3-1 3,-2-1 0,3-3 0,3 0 2,0 0 3,1 0 18,-1 0-19,-2-3 1,-5-2-8,-1-3 0,-5-1 1,-2-2 0,-2-4 3,-1-4-3,-1-1-2,0-3 2,0-1 0,-7 5 4,-6-4 1,-3 1 4,-1-1-1,0 2-3,-1 5-6,2 4 3,-1 4-5,2 6-2,-2 2 0,0 8 0,-1 24-5,-1 10 1,4 10 2,0 5 4,6 2 3,5-2 3,4 0 0,0-1 2,10-4-2,14-4 15,6-6 1,0-6-11,-2-4-3,-1-4-4,-8-5 1,-1-3-5,-6-6 3,-3-2-3,-5-4-15,-1-5-55,-1-3-30,-2 0-29,0-1-28</inkml:trace>
  <inkml:trace contextRef="#ctx0" brushRef="#br0" timeOffset="19951.6388">17849 970 32,'0'0'94,"0"0"-28,0 0-28,0 0 2,0 0 16,0 0-22,0 0-31,0-11-3,0 26-6,-6 9 2,2 8 4,1 3 0,0 5 2,0 2-2,3 4 3,0 0 4,0-4 2,0-1-2,1-6 1,8-5-3,3-6-2,-1-6 2,1-3-1,2-5 0,0-4 2,2-2 7,1-4 20,1 0 20,2-5-12,0-8-17,1-5-9,2-7-4,-3 0-6,1-9-2,0-2-1,-2-4 0,4-4 0,-4 2-2,-4 2 0,-3 3-2,-6 7-2,-5 5-6,-1 4-28,0 5-32,0 1-82,0 2-120</inkml:trace>
  <inkml:trace contextRef="#ctx0" brushRef="#br0" timeOffset="21170.5966">15632 761 232,'0'0'113,"0"0"-32,0 0 5,0 0-12,0 0-39,0 0-31,-4-11-4,4 11-12,0 15-11,0 8 16,4 5 7,5 4 3,0 1-3,0 2-28,4-2-50,1-2-7,4-3-44,2-6-108</inkml:trace>
  <inkml:trace contextRef="#ctx0" brushRef="#br0" timeOffset="21803.1846">16674 770 25,'0'0'163,"0"0"-72,0 0 2,0 0 11,0 0-15,0 0-44,-3-9-39,1 9-6,1 0-12,-2 10-6,-3 10 18,-1 1-4,-1 1-8,0 5-40,-1 4-29,-5 3-42,-3 2-28</inkml:trace>
  <inkml:trace contextRef="#ctx0" brushRef="#br0" timeOffset="23391.8441">18691 1012 105,'0'0'93,"0"0"-37,0 0-3,0 0 21,0 0-6,0 0-22,-11-38-20,1 31-7,-1 1-5,-2-2-14,-2 2-1,-3 3 1,2 2 0,-2 1 0,3 0-6,2 0 6,2 0-1,2 4-3,0 10-2,0 7-2,2 3-14,0 4 1,4 4 12,-1 2 1,4 0 3,0-1 2,6 2-4,11-2 0,5 0 1,5-3 2,-2-5-2,-1-4-1,-3-3 0,-5-1-3,-8-3 2,-4-2 2,-4-3 5,0 1-1,-3-1 1,-11-1 1,0-2 4,-1-1-2,0-5 11,-3 0 1,-3 0 1,-4 0-6,-3 0-8,-4 0 3,-1-3-4,1 0 0,0 1-5,4 0-24,6 1-18,6-4-97</inkml:trace>
  <inkml:trace contextRef="#ctx0" brushRef="#br0" timeOffset="24363.3164">18877 931 139,'0'0'102,"0"0"-25,0 0-26,0 0 8,0 0-12,0 0-28,2-9-10,11 7-9,8-1 2,4 2-1,2-4-1,1 2-8,-1 0-32,-4 0-12,-5 1-18,-8 2-23,-5 0-27</inkml:trace>
  <inkml:trace contextRef="#ctx0" brushRef="#br0" timeOffset="24610.6565">19007 908 4,'0'0'107,"0"0"-52,0 0-47,0 0-3,0 0-4,-24 105 16,20-71 6,2-1 11,1 0-25,-1-4-8,2-1 9,0-1-3,0-3-6,0-1 2,0 1 0,-1-3-3,-1 2 0,-2-2-3,-3 0-54,-1-2-54</inkml:trace>
  <inkml:trace contextRef="#ctx0" brushRef="#br0" timeOffset="24842.4415">18873 1431 119,'0'0'59,"0"0"-43,0 0-16,0 0-1,0 0 1,0 0 12,40 11 25,-18-9-24,0 0-10,1-1 0,1-1-3,-2 0-3,2 0-20,-3 0-32,-3 0-87</inkml:trace>
  <inkml:trace contextRef="#ctx0" brushRef="#br0" timeOffset="25328.0668">19347 992 210,'0'0'148,"0"0"-76,0 0-48,0 0-18,0 0-6,0 0-11,0 29-17,0 7 28,0 5 0,0 0 9,0-2-7,-3-3-2,0-2 1,0-2 0,3-4 1,0-5-2,0-5 0,0-3-15,0-6-25,0-4-34,0-4-41,0-1-39</inkml:trace>
  <inkml:trace contextRef="#ctx0" brushRef="#br0" timeOffset="25782.5651">19382 1045 61,'0'0'126,"0"0"-2,0 0-15,0 0-30,0 0-16,0 0-26,-7-40-37,7 45-9,2 19-20,16 11 29,-3 3 2,3-2 0,-2-1-1,2-2-1,1-3 0,-2 2 0,2-3 0,-1-1 0,1-4 2,1-3-2,-7-3 0,1-6 0,-2-3 0,-6-3 1,0-5 2,-3-1-3,-3 0 5,3 0 31,-2 0 24,5-1 0,0-13-32,1-4-11,3-4-9,0-5-2,-1-5-4,-2-2-2,2-3 0,-1 0 0,-2 2-1,0 3-3,0 5 0,-6 8-4,0 5-12,0 4-1,0 5-5,0 3-13,0 2-30,0 0-86,0 0-167</inkml:trace>
  <inkml:trace contextRef="#ctx0" brushRef="#br0" timeOffset="26769.5187">20224 982 109,'0'0'122,"0"0"-49,0 0-32,0 0 6,-7-80 43,-4 68-47,-1 1-13,-2 7-19,-3 3-11,-4 1-1,-4 0 1,-2 16-3,0 10 2,3 5-1,2 11-2,1 3 0,5 4 0,1-1 3,3-4 1,3-1-2,3-4 2,6-5-3,0-7 3,0-5-3,2-5 3,9-3-3,0-6 0,3 0-1,5-5-2,4-3-13,4 0 7,3 0 7,-2-9-8,-4-5-12,-9 1-4,-6-2 14,-7-1 12,-2 0 3,0-2 0,-9 3-1,-8 1-5,1 2 6,1 2 12,2 2 1,4 2-5,4 3-1,3 2 18,2-1-2,0 2-11,0-1-10,0-1-2,11 1-3,10-1 1,2 2 0,-1 0 1,-1 0 0,-3 6-3,-2 8 0,-1 5 4,-2 3 6,-5 2 3,-4-1 3,-2 0 2,-2-2-12,0 2 3,0-4-1,0 1-3,-2-4 3,-2-2-4,2 0-11,1-4-40,1-2-36,0-4-68,0-4-77</inkml:trace>
  <inkml:trace contextRef="#ctx0" brushRef="#br0" timeOffset="27950.6315">21955 985 48,'0'0'134,"0"0"-31,0 0-28,0 0 7,0 0-5,0 0-15,0-12-26,0 12-18,0 0-18,0 0-5,0 18-14,0 12 8,0 8 11,0 1 1,0 0-1,0-5 0,0-2 1,0 0-1,-2-4 0,-1 1-1,0-3-19,-2-4-17,2-2-18,0-4-25,0-4-18,3-4-66</inkml:trace>
  <inkml:trace contextRef="#ctx0" brushRef="#br0" timeOffset="28621.3046">21931 989 150,'0'0'80,"0"0"-28,0 0-2,0 0-30,0 0 47,24-81 3,-16 72-40,2 0-28,3 1-1,2 2-1,0 4 0,2 2-3,-1 0-2,-1 8 0,1 14-2,-1 2 5,0 4-5,-4 0 0,-5-2 3,-6-3 1,0-4 3,0-2-1,-3-2-7,-9-3 8,-2 0 0,-2-3 8,1-1-8,3-4 0,6-2-5,3-2 5,3 0 6,0 0-4,0-3 2,0 0-2,0 0 0,0 2-2,0 1-4,11 0-7,3 0 3,3 11 1,4 6-3,-3 1-5,1 0 9,-4 0-2,-6 3-4,-3 1-7,-6 0 5,0 1 13,0-2-1,-2-3 1,-10 0-1,1-5 2,-2-2 0,0-2 3,3-6 4,-4-2 29,-1-1-5,0 0-16,-1 0-8,1 0-7,0-4-8,2-5-78,1-2-21,6-2-140</inkml:trace>
  <inkml:trace contextRef="#ctx0" brushRef="#br0" timeOffset="29138.263">22456 985 162,'0'0'143,"0"0"-34,0 0-63,0 0-21,0 0 9,0 0-33,0 6-1,0 19-20,0 9 18,0 5 2,0-2 1,0 0 3,-4-4 2,-1-2 0,2-2-5,0-2-1,-1-5 4,0-1-3,-2-3-1,1-1-20,0-2-16,2-4-27,2-4-54,1-7-99</inkml:trace>
  <inkml:trace contextRef="#ctx0" brushRef="#br0" timeOffset="29423.0468">22471 926 143,'0'0'151,"0"0"-42,0 0-65,0 0-38,0 0-5,0 0 4,58-63-2,-35 60 0,4 1-3,-1 2-2,0 0 1,-4 0 1,-4 0-7,-3 8-22,-5 4-20,-2 3-20,-3 3-25,-4 0-13,-1 5 22</inkml:trace>
  <inkml:trace contextRef="#ctx0" brushRef="#br0" timeOffset="29693.6107">22513 1137 41,'0'0'90,"0"0"-9,0 0-29,0 0-15,83 3-25,-61-3-8,0 2-3,0 2-1,0 0-4,-5 4-60,-6-2-23,-7 1-45</inkml:trace>
  <inkml:trace contextRef="#ctx0" brushRef="#br0" timeOffset="29940.0259">22452 1405 23,'0'0'49,"0"0"2,0 0-15,0 0-17,97 6 0,-69-6-9,0 0-7,-1 0-3,-5 0-13,-2 0-41,-1 0-44</inkml:trace>
  <inkml:trace contextRef="#ctx0" brushRef="#br0" timeOffset="30394.4776">22868 1042 208,'0'0'125,"0"0"-52,0 0-47,0 0 5,0 0 17,0 0-7,4-39-14,-4 39-12,0 0-13,2 0-2,-1 24-20,1 9 10,-1 8 10,-1 1 4,0-4 6,0-1-5,0-2-4,0-5 2,-3-1 2,3-8-4,0-5 0,0-4-1,0-1-2,0-1 2,3-2 1,7-2 0,6-2 3,3-2-2,8-2 3,2 0-1,0 0-4,0 0-5,-4 0-14,-1 0-20,-5-5-44,-1 1-61,-4-2-92</inkml:trace>
  <inkml:trace contextRef="#ctx0" brushRef="#br0" timeOffset="30858.0415">23253 1027 252,'0'0'92,"0"0"39,0 0-78,0 0-27,0 0 8,0 0 0,0-25-11,0 25-13,0 0-10,0 6-14,0 17-9,0 14 15,0 5 8,0-2 3,-5-1 0,1-2-1,-1-4 2,1-3-3,4-4-1,0-7 0,0-2-1,0-6 0,0 2 0,3-4 1,4-3 0,3-2 0,6-1 1,5-1 6,7-2-1,2 0-5,-2 0-1,-1 0-1,-2 0-13,-1-3-12,-1 0-20,-1 0-53,-1 1-39,-6-2-95</inkml:trace>
  <inkml:trace contextRef="#ctx0" brushRef="#br0" timeOffset="31760.5085">24491 952 44,'0'0'167,"0"0"-66,0 0-24,0 0-18,-6-88 20,-3 79-31,-1 2-24,-2 2-13,1 4-6,-3-1-4,-3 2-1,-1 0-1,2 0-1,-2 15-7,6 8-20,2 6-1,5 2 21,5 4 2,0 0 5,0-1 0,11-1-3,8-1 4,3-2 0,-2-3-1,-1 0 2,-1-1 0,-6-1 0,-1-2 0,-1-1 0,-6-4-3,-2-3-12,-2-1 2,0-5 8,-3-1 3,-10-1-4,-7-1 6,-5 1 1,-2-3 5,-1-3-5,4-1 1,3 0-2,1 0-3,7 0-42,1 0-57,6-4-91</inkml:trace>
  <inkml:trace contextRef="#ctx0" brushRef="#br0" timeOffset="32346.5228">24733 929 145,'0'0'175,"0"0"-113,0 0-36,0 0-26,0 0 0,0 0 0,72-3 6,-34 3 10,1 2 2,0 1 1,0 0-14,-2-3-4,-4 1-1,-5 2-6,-7-1-51,-8 1-71,-8-2-90</inkml:trace>
  <inkml:trace contextRef="#ctx0" brushRef="#br0" timeOffset="32647.3133">24904 943 14,'0'0'2,"0"0"42,0 0 6,-1 99 6,-2-68 14,-1 3-26,-1-2-18,1-3 15,-1-1-25,2-1-7,-1-4-7,-1 2 2,1-4-1,1-3-2,0-3 1,1-4-2,2-3-16,0-1-51,0-6-66</inkml:trace>
  <inkml:trace contextRef="#ctx0" brushRef="#br0" timeOffset="33132.9252">25428 1016 252,'0'0'85,"0"0"34,0 0-68,0 0-7,0 0 9,0 0-18,0-13-35,0 26-7,-4 16-10,-8 6 17,0 4-1,-4-1 3,0-4-1,-1 1 2,0-5-2,1-3 2,5-3-2,1-5-1,4-2 0,2-2-1,-1-1-8,2-4-18,1-4-14,2-4-41,0-2-24,0 0 4,3-9-1</inkml:trace>
  <inkml:trace contextRef="#ctx0" brushRef="#br0" timeOffset="33464.9897">25397 982 104,'0'0'104,"0"0"71,0 0-96,13-80-47,-10 74 0,2 6-9,4 0-17,3 1-6,5 19-1,0 7 1,1 3 11,-5-1-4,1 1-3,-4-3 5,-1 3-7,-1 2 3,-3-1 4,0 1-3,-4 0-5,-1-3 1,0 1 1,0-4 0,-3-2-1,-1-2 2,-2-4-4,2-5-6,2-2-25,-1-5-32,3-3-44,0-3-80,0 0-28</inkml:trace>
  <inkml:trace contextRef="#ctx0" brushRef="#br0" timeOffset="33665.523">25397 1189 62,'0'0'89,"0"0"-89,0 0 29,0 0 27,0 0-11,84-3-26,-59 3-4,-3 0-5,-1-1-10,-3 1-17,-3 0-119</inkml:trace>
  <inkml:trace contextRef="#ctx0" brushRef="#br0" timeOffset="34335.9056">25636 895 119,'0'0'155,"0"0"-87,0 0-47,0 0-8,0 0-6,0 0 33,96 0 15,-54 0-42,-3 0-4,-1 0-9,-5 0 0,-5 2-1,-4 3-23,-5 0-37,-6 1-44,-7-2-78</inkml:trace>
  <inkml:trace contextRef="#ctx0" brushRef="#br0" timeOffset="34621.0116">25815 949 182,'0'0'117,"0"0"-80,0 0-37,0 0-9,0 0 9,-17 85 19,14-54-3,-1-1 4,2-2 0,-1-4-15,2 0 1,-1-1 0,1-3-4,1 1-1,-2-1 1,2-1 1,0 1-1,-3-4-1,3 0-1,-1-1-6,-2-2-63,3-3-81</inkml:trace>
  <inkml:trace contextRef="#ctx0" brushRef="#br0" timeOffset="35338.3923">26209 884 88,'0'0'151,"0"0"-95,0 0-36,0 0-20,0 0 0,1 78 36,-1-37 7,0-2-15,0-3-5,0-3-9,0-4-8,-1-4-1,-1-1-1,0 1-4,1-1 4,1 3-4,-2-1 0,1-1 0,-1-2-38,-1-5-23,-1-4-17,1-6-44</inkml:trace>
  <inkml:trace contextRef="#ctx0" brushRef="#br0" timeOffset="35654.8137">26241 869 277,'0'0'86,"0"0"-32,0 0-34,0 0-20,0 0 0,0 0 10,65-44-2,-40 43-4,3 1-4,-1 0 0,0 0-3,-3 0 0,-3 0-8,-2 1-12,-4 7-11,-2-1-43,-2 4-58,-7-2-38</inkml:trace>
  <inkml:trace contextRef="#ctx0" brushRef="#br0" timeOffset="35908.7388">26243 1093 18,'0'0'92,"0"0"-30,0 0 13,0 0-8,0 0-11,0 0-6,88 11-22,-55-11-15,1 0-7,-3 0-6,-2 0-22,-9 1-60,-9 5-48,-11 2-87</inkml:trace>
  <inkml:trace contextRef="#ctx0" brushRef="#br0" timeOffset="36156.0648">26213 1337 80,'0'0'64,"0"0"-14,0 0-3,99 6-3,-68-6-30,2 0-5,-2 0-6,-4 0-2,-3 0-1,-2 0-7,-5 0-40,-1 0-41,-6 0-66</inkml:trace>
  <inkml:trace contextRef="#ctx0" brushRef="#br0" timeOffset="36795.4309">26975 1015 105,'0'0'170,"0"0"-85,0 0-25,0 0-26,-31-77-3,13 57-13,0-1-16,-4 6 2,1 5-2,3-1 14,2 7 2,-1 4-11,1 0-7,2 0-1,0 0-3,3 15-1,2 3-6,0 8-1,5 1 11,2 1-5,2 6 1,0-5 1,0 3 3,6-2 2,7-1-1,1-4 2,4-2-2,-3-2 0,3-1 0,-3-2 1,-2 1 0,-1-1-1,-6-1 1,-3 1-1,-3 0 0,0-3 3,0-1 0,-3-3-3,-7 2 6,-1-3-1,-2-1-4,-2-1-1,-2-4-10,-1 0-7,-6-4-22,1 0-38,-4 0-6,-3 0-17,0 0-90</inkml:trace>
  <inkml:trace contextRef="#ctx0" brushRef="#br0" timeOffset="40682.3626">9186 2032 1,'0'0'16,"0"0"-15,0 0 3,0 0 19,0 0 17,0 0-12,34 0 6,-24 0-6,1 0 0,-1 0 1,5 0-16,3 0-1,3 0-7,4 0-1,2 0 0,1 0 2,4 0-3,-1 0 0,5 0 0,-2 0-3,4 0 1,3 0 0,1-1-1,3 0 1,4-2-1,0 0 1,-1-1 2,0 3-3,-2-2 1,-1 1-1,-5 2 0,2-1 0,-2 1 0,2-2 0,1 2 0,3 0 0,2 0 2,1 0-2,5 0 0,-3 0 0,9 0 0,-2 0 1,1 0-1,0-1 2,2-3 1,4-1 9,4 0 0,1 1 5,-3 1-6,-6 0-6,-6 3-4,-7 0-1,-2 0 3,-4 0-2,-4 0 0,0 0 0,-3 0 0,-1 0 1,3 0 1,-1 0 0,2 0-2,2 0 2,-3 0 1,8 0 3,1 0-2,6 0 3,-1 0 0,1 0 1,-4 0-9,1 0 1,0 0 1,1 3-1,6 0-1,6-2 3,3 2-2,1-3 0,1 2 1,-5-2 0,-3 1-1,-5 2 0,-2-1-1,-2 3 0,-2-4 2,3 0-1,0 1 2,1-1-2,1-1-1,1 3 0,3-1 0,3-2 1,-1 1-1,1 1-1,-2-2 1,-1 2 0,1-1 1,3 1-1,2-2 0,-2 1 1,-1-1-1,-2 2-2,-3-1 2,-1 0 1,0 1 0,-2-1-1,-4 1 0,2 1 0,0 0 3,-1 0-3,3-1 0,-3 1 0,6-2 0,2 2 0,1-2 0,0 2 0,-1-1 0,-3 0 0,1-1-1,2 1 1,1 1-2,0 0 2,0-1 0,-4 3 2,-2 0-1,0-1-1,-2-1-1,2 0-2,1 0-7,6-1 7,0-2 2,1 1-4,-3-1 3,4 0 2,0 0 0,6 0-1,2 0 1,1 0-1,-1 0 1,-2-5-5,0 4 5,-5 0 0,1-1-4,-3 2 3,-5 0 1,0 0 0,-2 0 0,-3-1 0,0-1 0,-3 2 0,0-3 1,2 2-1,-3 1 0,2-2 0,-3 1 3,-1 1-1,0-2-1,0 0-1,0 2 0,-1-1 0,3 1 3,-1 0-2,1 0-1,-1 0 0,4 0 0,2 0 1,4-3 1,8 0 1,2-1-1,1-3-1,-2 1 4,-3 2-2,-3 1 0,0 2-2,-2-1 0,-1 0 6,3-1-7,0 0 1,2-1 3,6 0 0,2-1 0,8-1-1,2 0 7,1-2-10,2 1 17,1 0-9,0 0-2,-1 1-1,-3 2 3,-1-2-6,-3 1-1,-2-1 1,-2 0-2,-2 3 2,-5 0-1,-2 1 0,-3 0-1,-1 0 1,3 1-1,-2-1 2,-3 2-2,-1-1-2,-5 1 2,0 0 0,3 0-2,3-2 2,3 1 0,6 1-1,0-2 1,1 1 0,-1-3 0,1 1 2,-3 2-4,3-3 4,-1 1-3,-2 0 2,4-1-1,1 1 0,5-1 0,5 0 0,4-1 0,1-1 1,2 0-1,1 0-2,4 0 2,1 0 0,0 0 0,-3 1 0,0 1 0,-2-1 0,-3 0-1,-6 0 1,1 2 0,-2 0 1,4-2 0,-1 3-1,1-2 0,-4-1-1,-1 3 1,1-1 0,-1 0 0,2 0-1,-5-2 1,-3 2 1,-3 0-1,-2 2 0,-6-1 0,0 1 1,0 1-3,-4-2 4,4 2-3,1-1 1,5-1 0,5 1 0,4-1 0,7-1 0,-3 0 1,2 0-1,-1 2 0,2-2-1,-1 3 1,1 0 0,-3 0 0,0 0-2,-1 0 1,-1 0 2,0 0 1,-4 0-2,1 0-1,-1 0 1,-1 0 0,4 0 0,-4 0 0,-2 0 0,3 0 0,1 0-1,1 0 2,-2 0-1,-1 0 0,-2 0-1,-4 0 1,-1 0-1,-5 0 1,3 0 0,-3 0 0,-1 0-2,-1 0 2,2 0 0,0 0 0,4 0 4,4 0-4,3 0 0,2 0-1,-3 0 1,6 0-1,2 0 1,1 0 0,0 0 0,0 1-2,-6-1 1,-3 0 1,-1 0 3,-3 2-3,-1-1 0,-2 0 0,-2 1 0,-1 1 0,-4 0 0,0 0-3,-1 2-10,-2-4-21,-3 2 2,-10-3-6,-8 1-24,-13-1-37,-15 0-72</inkml:trace>
  <inkml:trace contextRef="#ctx0" brushRef="#br0" timeOffset="106674.9889">2867 3003 104,'0'0'133,"0"0"-84,0 0-30,0 0-6,0 0 0,0 0-1,-1 0-6,1 0-6,0 0-2,0 0 1,0 0-3,0 3 4,0 1-2,6 0 0,1-1 2,2 1 0,0-2-1,0-1 1,1 1 0,-1-2 1,-1 0 4,2 0-4,-4 0 23,2-2-13,1-5 6,-2-5 2,2 0-13,-3-2 12,0 0-14,-3-2 5,-3-2 0,0-1 3,0-3 1,0 1-13,0 3 2,-3 2-1,-3 2 11,-5 0 3,-3 3-13,-6 0-4,2 2-1,-4 1-1,2 1 4,1 3 0,0 0 5,2 1-5,1 0 1,1 2 3,2 1-4,2 0-6,2 1 5,-1 18-8,2 9-3,2 8 2,5 8 1,1 5 5,0 3 4,0-3 0,6 0 0,7-6 1,-1-4-2,3-1 1,3-5-1,0-5-4,3-1 2,6-5-1,1-4 3,6-1 1,-1-6 1,-3-1 0,-2-4 4,-7-2-5,-3 1-61,-6-2-18,0 1-45,-9 2-73</inkml:trace>
  <inkml:trace contextRef="#ctx0" brushRef="#br0" timeOffset="108310.6754">2436 2630 42,'0'0'168,"0"0"-83,0 0-29,0 0 0,0 0-15,0 0-19,0 0-10,0 0-6,0 0-6,0 0 0,0 0-2,0 0-9,0 4-29,6 9-16,3 2-9,0 1-36,1-1-58</inkml:trace>
  <inkml:trace contextRef="#ctx0" brushRef="#br0" timeOffset="108796.4174">3289 2655 112,'0'0'146,"0"0"-68,0 0-17,0 0 27,0 0-24,0 0-30,-3 0-20,3 0-14,0 0-1,-1 0-5,1 0-5,0 10-24,0 5-1,0 6-13,-3 0-45,-6 0-78</inkml:trace>
  <inkml:trace contextRef="#ctx0" brushRef="#br0" timeOffset="112543.8189">4432 3143 285,'0'0'124,"0"0"-124,0 0-3,0 0-16,0 0 19,0 0 2,8 38-2,-1-28 2,0-2 1,-2-2-1,1-3-2,-3 0 0,5-2-1,0-1 1,1 0 25,2 0 20,7-11-2,-2-9-11,2-4-18,-4-5-5,0-4 1,-2-3 0,0-3-6,-3-2-1,-1 1 0,-5-1-2,-3 2-1,0 3 2,0 1 2,0 4-1,-5-1-2,-2 3 5,-1 4-3,-2 4 0,7 5 5,-2 8 31,2 3-6,2 3-13,-1 2-12,1 0-8,-1 0-10,2 0-4,-1 15-4,1 17 13,0 13 5,0 11 4,0 4 0,0 3-4,0 4 1,3 2-1,4 3 0,-2 5 0,1 2 0,-2 1 1,-1-4 2,0-6-3,3-7-1,-1-2 0,1-2-1,-3-2 2,2-3 4,-3-3-4,-2-6 0,0-9 0,0-10-1,0-11 1,1-9 0,2-4-1,-1-2 1,1 0 0,-3 0 11,3-10 5,3-9 1,-1-8-16,3-6-1,-2-5 0,-1-4 0,-2-5-4,-3-2-7,0-6-5,0 0-9,-3-3-17,-9 3 7,-3 5-17,-2 7 23,0 5 2,-1 6 26,0 5 1,0 6 5,6 5-3,6 4 1,0 3 2,5 2-5,1 3-1,0-3-6,0-1-10,19-1 12,6-2 5,2 1 0,4-2 2,-1 0-2,0-2 1,1 1-1,1-3 0,-1 3-3,0 0 5,-4 0-4,-7 5 4,-2 1-2,-8 3 0,-2 2 0,-3 1 1,-2 1-1,-3 0 0,0-1 0,0 1 1,0 0 5,0 0-3,0 0 4,0 0 6,0 0-13,0 0-7,-4 4 4,-3 10 3,-1 5 0,1 4 0,2 2-3,2 3 2,3-3-1,0 0-3,0 1-2,8-3 5,4-4-5,2-3-5,0-8-1,2-2 7,-1-4 1,3-2 2,-1-3 3,-1-14 1,-4-6 7,1 0-2,-5-4 1,-2 1 0,-5 0-3,-1 2 3,0 2 6,0 1 6,-10 1-12,-3 2-3,-1 3-4,3 3-1,0 2 1,2 5 11,4 0 3,2 5-12,0 0-2,3 0-1,0 2-24,0 10 25,0 5 0,3-4-2,8-1-3,-1-3 5,2-1 0,0-4-4,3 0 4,0-4-4,4 0 6,2 0-2,0 0 3,0-8 5,-6-2-8,-2 3 1,-5-2 3,1-3 1,-3 0-1,-1 0 2,0-5-4,-5 2 2,0 0 3,0-3-3,-13 3-2,-2 0-2,-2 3 0,2 3 0,1 1 2,3 4 5,3 0-6,1 2-1,6 2 7,1-1-1,0 1-3,0-2-3,0 2-13,0 0-33,8 0 6,6 0 36,10 6 4,1 3 2,3 3 2,1 3-4,-5 2 3,1 4-1,-4 3-2,-4 6-1,-6 3 1,-3 7 0,-2 1 3,-5 2 27,-1-3-7,2-1 3,-2-4-15,7-4 2,-1-5-6,3-6-7,0-4-3,6-5 3,0-4-3,7-5 0,5-2-10,6-5-75,1-19-108</inkml:trace>
  <inkml:trace contextRef="#ctx0" brushRef="#br0" timeOffset="113878.4247">6588 3036 106,'0'0'155,"0"0"-120,0 0 13,0 0 30,0 0 7,0 0-36,-46-74 3,35 67-40,-1 1 19,1 0-11,-3 4-13,2 2-7,-3 0-11,-4 2 3,2 12-6,-2 7 1,2 6 4,3 3 3,5 8 4,1 4 1,1 1 0,7 1-3,0-3 3,0-5-1,10-5-16,2-7-3,4-7 1,1-8 9,1-6 7,0-3-2,1 0 0,-1-15 0,0-10 1,0-4-2,-5-3-1,-5 2 0,2 5 3,-7 2 5,-1 5 4,-2 6-1,0 3 4,0 6 33,0 3 15,0 0-35,0 0-20,0 1-20,0 14 17,3 6 3,1 5 1,4 1-1,3 0 1,0 2-1,5-7-4,1-1 4,2-7-2,-1-7 2,3 0-3,1-7-21,2 0-31,6-14-57,-1-10-178</inkml:trace>
  <inkml:trace contextRef="#ctx0" brushRef="#br0" timeOffset="115467.1483">8110 2858 76,'0'0'99,"0"0"-48,0 0 5,0 0-17,0 0-2,0 0-17,0 0-16,31-70-3,-13 61 0,6 3-1,-6 4 1,7 2 1,-1 0-2,0 7-3,-3 12 1,1 7-1,-4 4 0,-9 4-5,-6 5 0,-3 4 8,0-1 6,-15-1-6,-7-2-34,-4-5-3,-2-1 10,1-5 17,-1-6-9,10-7 19,2-5 6,5-3-4,8-6 34,3-1 13,0 0 21,0 0-20,0 0-32,1-1 12,7-6-19,11 3-11,4-2-2,7 6 1,4-1 1,3 1-1,2 0 0,-2 0-3,-2 0 1,-4 0-9,-6 3-25,-2 1 10,-8 0-41,-2-1 0,-7-1-16,-6-2 6,0 0-6</inkml:trace>
  <inkml:trace contextRef="#ctx0" brushRef="#br0" timeOffset="117804.3769">9233 2934 99,'0'0'92,"0"0"-16,0 0-6,0 0-1,0 0-8,0 0-33,-43-63 35,31 55-54,0 3-9,-3 0-2,2 5-1,-2 0 3,-2 0 0,1 0-1,1 13-1,0 4-1,3 7 2,-1 5-1,5 5 2,1 2-1,2-1 1,4-3 0,1-6-1,0-3-8,0-2-2,7-6 5,4-3 3,2-4 3,1-3 4,0-4-4,0-1 2,4-1 4,1-16 0,4-7-2,-1-3-2,-2 0-2,-1-1 0,-7 2-2,3 2 2,-8 2 0,-4 7-3,2 4 2,-5 7 1,0 1 4,0 2 1,0 1 15,0 0-20,0 0-6,0 4-13,0 14 19,0 5 1,0 6 0,0 0 0,0 3-1,0 1 1,0 2-1,0 4-4,0 0 4,0 0 9,0-3-8,0-2-1,-2-4 1,1-6 0,-2-2-1,1-2 0,1-5 3,-1 0-4,2-2 1,0 4 0,0-2 1,0 2-1,-1-2 2,-1-2-2,1-2 0,1-2 1,0-3-1,-2-1 1,2-4-1,0-1 2,0 0 2,0 0 2,0 0 18,0 0 6,0 0-13,0-3-12,0 0-5,0-2 0,0-1 2,0-1-2,2-5-2,4-2 0,3-6-2,5-3 2,5-8-3,3-5-2,0-4-6,-4-7 4,0 1-11,0-3 10,-3 4-4,1 3-6,-2 3-3,3 6 6,-1 2-18,-3 7 26,-3 8 9,-4 2 1,-1 5 4,-2 5 0,-3 3 6,0 1 4,0 0-2,0 0-11,0 0-2,0 1-15,0 12-7,0 7 20,0 3 2,0-2 8,3 0-4,4-5-3,-1 1-1,0-5 0,0-3 0,0-3-1,0-2-3,0-2 3,0-1 1,5-1 2,0 0 1,4 0 0,0 0 0,-3 0-2,3-3 0,-6-1-1,3-2 0,1-2-1,-2-5 1,1-1 0,0-4 1,0 0 0,-5 0 0,2-3 2,-3 3-2,-3-2 1,2 4-2,-2 2 1,0 4 4,-3-1 6,0 5 9,0 0-14,1 3 1,-1 2-1,0-1 8,0 2 3,0-2-7,0 2-7,0 0-2,0 0 2,0 0-3,0 0-2,0 0-3,0 0-2,0 0-2,0 0 0,0 0-3,0 4 6,0 6 6,0 4 2,3 1-2,0 1 0,0 2 2,1-1-2,1-1-1,2 0 0,2-3 1,-1 0 1,1 1-1,1-2 0,0-1-5,-2-1 3,3-4 2,0 0 0,0-4 0,1-2 0,3 0 0,0 0 2,1-6-1,-1-6 3,0 0-4,0-2 0,-2-1 4,-1 0 0,0-1-2,-6 1-2,3-1 3,-4 1-2,-1 5-1,0 0 0,-2 3-6,-2 4-15,0 2-26,0-1-55,0 2-66</inkml:trace>
  <inkml:trace contextRef="#ctx0" brushRef="#br0" timeOffset="119593.4766">10060 2705 91,'0'0'104,"0"0"-38,0 0-16,0 0 28,0 0-15,0 0-20,0 0-26,-9-16-14,7 16-3,2 1-7,0 17-23,0 11 30,0 4 5,0 4 8,0 3-1,0-3-7,0 2 11,0 0-3,2-4-4,1-4 3,4-7-2,-4-6-8,0-2-2,0-3 2,-3-2 0,2-4 0,-2-2-1,1-5-1,-1 0 0,2 0 0,-1 0 4,1 0 7,-1-5 24,2-6-14,3-7-21,-2 0-7,4 0 3,0-2-3,2 3 2,-3 2 3,1 3-3,1 3-7,-2 5 3,4 2 3,1 2 0,1 0 1,1 8 0,2 5 4,-4 3-1,-3-2-1,1 0-1,-5 0 2,-1-3 2,-2 3-9,-2 0-3,0 1 3,0 0 9,-8 0-6,-5-2 0,1-1 0,0-1-3,-1-2-15,2-4 23,2-4-16,0-1 11,3 0 3,0 0 1,3-4-7,-3-3 9,6 1 5,-4 2 2,4-1-5,0 1-2,0-2 0,0 0 0,13 0 0,1 3-2,0 0-1,2 0 0,0 1 3,-1 1-1,6-1-1,-2 2 2,-1-1 0,1-1 1,-2-1-1,4-3 0,-1 0 0,0 0-1,1 0-4,-2 2-3,-4 1 1,-3 0 1,-3-2-3,-3 2-1,-3-1 10,0-1 0,-3-1 3,2-3 2,-2-3-4,1-3 4,1 0 4,-2 0-9,0 2 3,0 5 1,0 3 2,0 2 10,0 3 13,0 0-11,0 0-18,0 0-14,0 5-5,0 11 19,0 6 2,4 0 4,2 2 2,1-4-1,1-1-7,1-4 2,3-1-1,-3-2 2,1-1-2,0-4 3,1-3-4,-2-1-4,3-3 4,0 0 3,3 0-1,-2-3 2,-2-4-3,0-1 4,-1 1-4,-3-4 4,2-1 2,-5 0 20,2-3-2,0-3 2,2-5-14,1-1-7,-2-1-1,1-2-4,-4-1 6,2 2-1,-5-2 2,1 3-2,-2 1-1,0 4 5,0 5 9,0 3 9,0 3 15,0 3-32,0 3 2,0 1 2,0 2-3,0 0-12,-2 0-6,2 18-20,0 13 11,0 8 15,0 2 4,0-4 0,0 1 0,0-5-3,3-5 0,2-2-2,7-5 1,0-3-1,3 0 1,1-1 0,-1-5-2,4-2 0,-2-5-23,1-2-12,0-3 1,0 0-34,-2 0-29,-4-8-105</inkml:trace>
  <inkml:trace contextRef="#ctx0" brushRef="#br0" timeOffset="119941.1507">10512 2901 84,'0'0'170,"0"0"-135,0 0-31,0 0-3,0 0 29,0 0 18,77 12-3,-45-12-8,2 0-10,2 0-12,0 0-10,-2-3-1,0 0-4,2 0-17,-3 1-47,-2 1-17,-4 0-48,-9-2-85</inkml:trace>
  <inkml:trace contextRef="#ctx0" brushRef="#br0" timeOffset="120210.7071">10439 2812 326,'0'0'187,"0"0"-124,0 0-15,0 0-8,0 0-19,0 0-9,-21-7-12,21 7-27,-3 0-70,-3 0-229</inkml:trace>
  <inkml:trace contextRef="#ctx0" brushRef="#br0" timeOffset="121746.0904">12234 2800 36,'0'0'106,"0"0"-37,0 0 9,0 0-16,0 0-7,-48-76-6,30 63-21,0 3 1,0 2 15,3 1-26,0 2-3,3 4 2,-3 1-12,2 0-10,0 0 5,-3 0 0,2 4-6,0 10-2,1 7 8,2 3-3,2 6-4,5 2 5,2 1-3,2 1-2,0 1 1,14 1-9,7-3 15,1 1-3,8-5 1,3-1 1,5-3-1,1-2-1,0-2 3,-3-2 0,-6-1-1,-9-1 0,-8 1 1,-7-1-12,-6 2-11,-3-1 7,-19-1 16,-5-4 0,-3-5 23,-3-4 16,2-4-10,-2 0 8,-1 0-14,1-13-9,-4-4-11,4-4-3,3-3-16,7 2-38,7-1-64,7 5-45,3 4-49</inkml:trace>
  <inkml:trace contextRef="#ctx0" brushRef="#br0" timeOffset="122300.8429">12751 2773 244,'0'0'113,"0"0"-62,0 0-32,0 0 10,0 0-29,0 0-7,-9 59 7,-7-15 12,-5 3 34,-5 2-17,3-3 12,-3-4-33,3-3 4,1-4-10,3-3-2,0-1 2,5 0-2,1-5-5,-2 1-26,4-6-27,0-7-58,3-5-55</inkml:trace>
  <inkml:trace contextRef="#ctx0" brushRef="#br0" timeOffset="122632.8921">12426 2784 254,'0'0'95,"0"0"-81,0 0-14,0 0-16,0 0 16,0 0 38,15 87-14,-6-61-6,4-1-9,-2-3-3,-1-1-5,2 1 2,0-4-3,0 0-43,-2 0-18,2-3-55,0-3-71</inkml:trace>
  <inkml:trace contextRef="#ctx0" brushRef="#br0" timeOffset="123504.0486">13099 2821 199,'0'0'93,"0"0"-29,0 0-60,0 0 72,0 0 3,0 0-46,-85-74-1,70 72-32,3 2 9,-3 0 5,1 0-14,-2 8-2,4 7 0,3 5-1,0 4 0,6 3 2,3 3-5,0 3 6,0 2-5,2 0 1,14-4 1,4 0-11,8-5 14,2-1 1,3-4 0,-3-2-1,-2-4 1,-7-1-1,-8-2 0,-3-3 3,-7 0-3,-1-3 0,-2 1-5,0 0-8,0-1 13,-3 1 1,-12 1 5,-3-1 5,-7-3-5,-5-2-1,3-2-1,-1 0-2,0 0-2,1-2-3,3-6-16,-2 0-14,6 0-27,-1 0-66,6-2-166</inkml:trace>
  <inkml:trace contextRef="#ctx0" brushRef="#br0" timeOffset="124221.2367">13338 2791 129,'0'0'77,"0"0"-22,0 0-23,0 0-32,0 0 7,0 0-7,40 0 47,-15 0-7,4 0-23,-1 0-1,6 0-9,1 0-5,3 0 4,-1-3-4,-4 0-2,-6 2-45,-7-1-65,-9 1-66</inkml:trace>
  <inkml:trace contextRef="#ctx0" brushRef="#br0" timeOffset="124490.7875">13546 2767 22,'0'0'134,"0"0"-73,0 0-48,0 0-12,0 0 57,-1 83-2,1-54-27,0-1 11,0-1-12,0-1-11,0-3 3,0 2-14,0-1-5,0-3 2,0 0 2,0 0-1,0-1-4,0-2-17,0-2-42,0-2-48,0-5-76</inkml:trace>
  <inkml:trace contextRef="#ctx0" brushRef="#br0" timeOffset="124938.7434">13879 2814 248,'0'0'126,"0"0"-126,0 0-17,0 0 17,1 81 40,-1-45-3,0 2-8,0-2-19,0-2 0,0 0-2,0-6-6,0-2 0,0-4-2,0-1-2,-1-2-24,1-6-28,-2-4-16,2-5-26,0-4-76</inkml:trace>
  <inkml:trace contextRef="#ctx0" brushRef="#br0" timeOffset="125235.5726">13906 2809 199,'0'0'115,"0"0"-39,0 0-63,0 0-7,0 0 31,0 0-5,73-74-24,-52 68 4,1 2-8,2 3-4,-2-1 0,1 2-7,-2 0-2,0 0-31,-5 3-17,-1 6-7,-6 3-41,-6-1-45</inkml:trace>
  <inkml:trace contextRef="#ctx0" brushRef="#br0" timeOffset="125477.8899">13877 3032 103,'0'0'47,"0"0"-13,0 0-1,0 0-3,84-17-19,-61 13-6,0 3-5,-6 1-1,4 0-13,-9 0-58,-4 1-47</inkml:trace>
  <inkml:trace contextRef="#ctx0" brushRef="#br0" timeOffset="125725.3208">13894 3232 81,'0'0'4,"0"0"17,0 0 54,0 0-7,0 0-4,0 0-28,90 11-1,-64-11-21,1-2-2,1-4-8,1 0-2,-5 2-2,-2-1-34,-3 0-49,-2 1-53</inkml:trace>
  <inkml:trace contextRef="#ctx0" brushRef="#br0" timeOffset="126543.1301">14312 2796 126,'0'0'112,"0"0"-46,0 0-36,0 0 0,0 0-13,0 0-17,0 0 0,-14 63 23,11-24 26,2 3 4,-1-1-19,2-2-21,0-3-4,0-4-2,0-4-7,0-1 1,0-2-1,0-3 0,0-4 0,0-1 0,0-6-3,0-3-36,3-2-39,-1-6-36,-1 0-60,4-4 12</inkml:trace>
  <inkml:trace contextRef="#ctx0" brushRef="#br0" timeOffset="127244.9212">14330 2898 37,'0'0'99,"0"0"-7,0 0-28,41-78-7,-27 63-22,4 1-17,-2 5-6,0 5-2,0 4 5,0 0-6,-1 13-3,1 11 0,-2 8 12,-3 2-3,-3 1 5,-5 0 11,-3-7-9,0-2-12,0-7 6,0-2-6,0-6-4,0-6-1,0 0-4,0-4 0,0-1-1,0 0 0,3 0 0,2 0 5,2-10 5,5-11-4,3-6-3,1-3-3,-1 1 0,-3 4-1,-1 4 1,-1 1 1,0 3-1,2 4 0,-1 4-1,1 3-2,-2 4-1,5 2 2,0 0-3,3 0-1,0 12 2,1 5 4,-4 0-3,0-2 3,-1-1 0,-4 1 3,-1 1-3,-2 0 3,-2 2 4,-2-1 4,0-1-5,-3-1-4,0-1 3,0-4-2,0 1 1,0-2-1,0-1-2,0 0-1,0 0 1,0 2-1,0 3 3,0 2-3,0 5 1,0-1-1,-3 4 0,0-1 0,1-1 1,2-2-1,0-3 0,0-6-3,0-4-27,0-3-9,12-3-29,3 0-55,4-18-113</inkml:trace>
  <inkml:trace contextRef="#ctx0" brushRef="#br0" timeOffset="133214.0807">16308 2818 36,'0'0'61,"0"0"-17,0 0 1,0 0-5,0 0-11,0 0-13,0 0-4,0 0-1,0 0-5,0 0-6,0 0 0,0 0-8,0 5 8,0 10 13,-4 5-1,-2 5 4,0 4 1,-1 3-10,3 3 2,1 1-6,-3-2 0,5-5 0,1 2 4,0-3-2,0 0 2,0-2 5,10-3-4,1-1 4,1 0-8,1-6 0,0-1 4,2-2-7,0-6 5,1-3-5,1-4 10,2 0 16,4 0-3,-2-10-9,0-7-6,-1-4 0,0-4 1,1-4 1,-2-3-1,-2 1-9,-3-1 4,-3 2-5,-4 3 5,-4 0 0,-3-2-3,0 2 5,0 0-4,0 0 3,0 0-2,-6 0-2,2 3 0,-1 3-2,1 3 2,1 4 6,1 4-7,0 0-1,0 7 0,2 2 6,-1 1 2,1 0-8,0 0-4,0 0-6,-2 3-2,2 16-6,0 13 18,-1 7 0,1 6 3,0 2-2,-2-2-2,2-1 3,0-5-2,0-3 3,0-5-2,0-3-1,0-4 0,0-3 1,0-6-1,0-3 2,0-5-2,0 0 0,0-6 3,2-1-3,-1 0 0,1 0 1,-1 0 5,1-4 2,2-10 11,0-5-16,1-2-3,2 0-1,3-1-8,-2 4 2,3 2 2,-2 2 3,1 4-3,1 1-3,-2 6-5,2 3 7,0 0-1,1 0-4,1 8 3,1 8 2,0 2 2,0 3 4,1 0-1,-3 0 1,3 0 0,-3 0 1,0-3-1,1 0 1,-4-4-1,2-3-1,0-4-6,0-3-18,2-2-14,2-2-22,3 0-59,0-3-100</inkml:trace>
  <inkml:trace contextRef="#ctx0" brushRef="#br0" timeOffset="134163.3756">17272 3112 104,'0'0'164,"0"0"-81,0 0-32,0 0-32,0 0 29,0 0-34,-82-20-3,60 20 2,2 11-11,1 7-2,3 3-1,2 5-4,2 3 4,4-1-1,1-2 2,2-3 0,5-5-2,0-4-8,0-4 1,3-1-1,9-4 0,0-4 1,4-1-2,1 0 5,1-3 5,-2-9-1,2-4-4,-4-1 5,0-1 2,-4-1 1,-3 2-2,-1 2 1,-2 5 2,-2 2 17,-1 3 16,-1 5 0,0 0-2,0 0-34,0 0-10,2 11-8,4 6 18,1-1 4,1 2-2,2-3-2,2-2-2,1-3-6,1-4 8,1-4 3,0-2-3,3 0 4,-2 0-4,7-7-2,-1-6 0,-1-2 2,0-3 0,-2-2 0,-4-2 2,-4-3 0,0-2 2,-3-3 5,-2-1 8,-3-1-8,0-1 20,-3 0-18,0 1 6,0 5 14,0 3-2,-1 4 0,-4 7 0,0 4-2,2 6-4,3 3-5,-1 0-15,1 0-3,0 3-14,0 21-20,0 12 14,0 9 19,0 3 2,1 1 1,1-3 1,1-1 2,3-4-3,4-3-2,1-6-3,1-2 3,1-5-2,1-3-4,2-4-13,-1-5-19,3-6-5,1-7-30,4 0-54,-1-17-83</inkml:trace>
  <inkml:trace contextRef="#ctx0" brushRef="#br0" timeOffset="134517.568">17405 3056 199,'0'0'124,"0"0"-64,0 0-30,0 0-1,0 0-29,0 0 5,43 0 15,-8 0 18,7-1-16,2-9-18,3 3 0,1-2-4,-6 3-20,-5 0-58,-8 4-33,-12 2 8,-9 0-72</inkml:trace>
  <inkml:trace contextRef="#ctx0" brushRef="#br0" timeOffset="135219.4696">16123 2976 144,'0'0'64,"0"0"-20,0 0-14,0 0-25,0 0 7,0 0-12,78-1 2,-36 1 10,-1 0 3,-2 0 1,0 0-7,-3 0-4,-1 0-5,-2 0-7,-2-2-51,-4 1-93</inkml:trace>
  <inkml:trace contextRef="#ctx0" brushRef="#br0" timeOffset="136638.827">18573 3036 119,'0'0'53,"0"0"-40,0 0-6,0 0 37,0 0-16,0 0-12,-2 17 2,2-14-1,0-3-7,2 1 2,5 1 4,5-2-16,3 0 28,6 0 23,0-7-24,-3-4-20,1 1 0,-5-1-4,-3-1 1,-3 3-2,-4 2-1,1 0-2,-4 4-1,-1 2 2,0 1 3,0 0-1,0 0-2,0 0-11,0 9-26,0 14 37,0 3 6,0 3-6,-1-2 2,1-1 1,0-4-3,0-2 1,0-4-1,3-2 0,3-6-4,1-2 0,-2-3 4,2-3-4,2 0 4,6 0 0,0 0 11,3-9-7,0-3-3,1-4 0,-1 0-1,-1-2-8,-3 0 5,-2 0-3,-1-2 6,1 2 0,-5 3 0,-2 3 0,1 2 4,-3 3 3,-1 4 3,0 2 2,-2 1 4,1 0-16,3 0-17,3 6 6,2 6 11,1 2 5,1 0 7,-2 0 7,3 0 6,-3-1-6,-2 0-10,1 1-1,-3 0-2,0-4-2,-3 1-4,-2-2-3,0-1 1,0-1-4,-5 2-10,-10-1-44,-3-4-65,-4-4-114</inkml:trace>
  <inkml:trace contextRef="#ctx0" brushRef="#br0" timeOffset="136854.991">18743 2881 333,'0'0'96,"0"0"-43,0 0-53,0 0-17,0 0 6,0 0-26,0-5-95,6 5-111</inkml:trace>
  <inkml:trace contextRef="#ctx0" brushRef="#br0" timeOffset="138913.7461">20360 2812 222,'0'0'92,"0"0"-78,0 0-14,0 0-15,0 0 15,0 0 6,0 80 31,0-46 2,0 1 1,0-2-9,0-3-12,0-4-17,0-2 3,0-3-3,0-1 0,0-2-2,0-3-2,0-2-40,0-5-51,0-2-67</inkml:trace>
  <inkml:trace contextRef="#ctx0" brushRef="#br0" timeOffset="139377.3419">20226 2771 93,'0'0'63,"0"0"1,0 0-18,0 0-1,0 0-12,0 0-5,58-60-5,-37 60-5,7 0-10,4 15 0,5 11 5,0 6 7,0 2-1,-2 1-18,-2-1 4,-4 1-3,-5 0 2,-6-2 3,-3 0 0,-6-4 0,-4-1 0,-5-2-7,0-2-2,-5-3 2,-13 1 5,-9-2 5,-1-2 10,-5-3-1,3-3-5,3-4-6,2-7-6,3-1 3,-2 0 0,0 0-3,2-4-2,-1-7-3,4-1-26,1 0-39,3 0-52,3-1-62</inkml:trace>
  <inkml:trace contextRef="#ctx0" brushRef="#br0" timeOffset="139847.3499">20869 2792 98,'0'0'145,"0"0"-76,0 0-41,0 0-25,0 0 4,0 0 3,115-19 0,-74 14-5,-2 3-1,-4 0-4,-9 2-1,-5 0-5,-9 0-32,-6 0-70,-6 0-65</inkml:trace>
  <inkml:trace contextRef="#ctx0" brushRef="#br0" timeOffset="140094.7566">21072 2768 113,'0'0'112,"0"0"-37,0 0-42,0 0-22,0 0 14,-18 91 12,15-53-19,0 1 5,2-5-2,1-1 11,-2-4-17,2-4-10,-3-1 3,0 1 0,-5-3-4,1-1-4,-3-1-4,-2-3-65,-1-6-24,-1-3-89</inkml:trace>
  <inkml:trace contextRef="#ctx0" brushRef="#br0" timeOffset="140291.2514">20897 3210 159,'0'0'96,"0"0"-62,0 0-34,0 0 0,0 0 6,0 0 33,81 0-17,-44 0-13,3-6 0,-1 1-6,-3 0 2,-2 1-5,-7 3-18,-5-1-44,-5 2-17,-5 0-58</inkml:trace>
  <inkml:trace contextRef="#ctx0" brushRef="#br0" timeOffset="140721.4831">21536 2803 294,'0'0'91,"0"0"-6,0 0-30,0 0-24,0 0 5,0 0-36,-11 24-3,-1 12 3,-4 6 10,-3 2 11,4-1 2,-2-7-15,4-2-1,1-4-3,0-3-4,4-3 2,2-4-2,-1-2 0,4-3-5,0-3-13,2-5-8,1-2-24,0-5-60,0 0-8,0-6 25,7-15-39</inkml:trace>
  <inkml:trace contextRef="#ctx0" brushRef="#br0" timeOffset="141022.2939">21546 2768 63,'0'0'140,"0"0"-32,0 0-10,0 0 0,0 0-43,0 0-51,31-33-4,-19 62 0,2 9 10,-1 2 3,-4-1-6,-3-1 3,1-3-5,-2-4 9,-2-3-4,-1-5-9,-1-2 2,1 0-3,-2 0 0,0 2 3,0 0-3,0 0-1,0-1-2,0-2-21,0-2-25,0-5-60,-5-5-51,-1-8-102</inkml:trace>
  <inkml:trace contextRef="#ctx0" brushRef="#br0" timeOffset="141222.859">21470 3070 138,'0'0'62,"0"0"-57,0 0-5,0 0 5,0 0 15,97-29-12,-75 27-4,-1 1-4,-3-1 0,-3 1-47,-4 0-117</inkml:trace>
  <inkml:trace contextRef="#ctx0" brushRef="#br0" timeOffset="142272.1176">22168 2768 29,'0'0'108,"0"0"3,0 0-42,0 0-10,0 0 4,0 0-17,-20-81 1,9 72-6,-1 2-11,-1 1-16,-5 4-1,-5 2-6,-7 0-7,-8 12 0,-1 11-2,-1 4 1,2 8-1,5 4 1,5 0 1,9 3-3,7-3-1,6-1 0,5-2 2,1-6-2,0-3 0,7-3 2,8-4 0,4 1 2,6-5 0,4-2 0,2-4 2,0-5 0,-2-4 2,-2-1 0,-5 0-4,-3-1 2,-7-10-2,-2-1-2,-5-3 2,-5 0 5,0-3-4,0-1-1,0 2-14,-5 0 3,-3 5 5,3 3 5,2-1 1,3 2 0,0-1-4,5-1-3,14-1-9,2 4-9,3 1 12,-3 6 5,-3 0 1,1 0 1,-5 16 2,-1 4-6,-2 3 5,-5-2 4,-1 0 1,0-5 1,-4 1 4,1-1-5,-2-3-1,0 4-3,0-3 3,0-1-9,0 1 2,0-3-39,0 0-41,0-7-67</inkml:trace>
  <inkml:trace contextRef="#ctx0" brushRef="#br0" timeOffset="142826.896">22670 2757 155,'0'0'92,"0"0"-46,0 0-28,0 0-16,0 0 23,-84 6 0,60 13 10,-1 8-6,1 3-7,2 7-18,5 0 8,2 1-5,5-1 0,4-2-4,1-5 11,5-3-14,0-4 0,0-2-2,11-5 2,4-2 0,3-3 1,4-6 2,1-3 1,5-2 14,0 0 9,2-6-13,-3-8-5,-3 2 4,-5-3 10,-1-3 1,0-3 10,-3-2-23,0-5-5,-5-4-1,-1-1-3,-3-4-2,-3 1-1,-3-2 0,0 5 0,-6 1-11,-7 5 1,-5 5-8,1 6-24,-2 4-25,1 9-30,0 3-60,-1 0-88</inkml:trace>
  <inkml:trace contextRef="#ctx0" brushRef="#br0" timeOffset="144030.2164">23004 2766 116,'0'0'158,"0"0"-92,0 0-66,0 0-6,0 0 6,0 0 3,-6 96 11,1-54 42,1 0-16,3-6-14,-1-3-11,-1-3 3,0-2-12,-2-3-3,-1-2 2,0-2-4,-1-3-1,3-3-5,-1-4-24,2-4-48,2-6-27,-1-1-88</inkml:trace>
  <inkml:trace contextRef="#ctx0" brushRef="#br0" timeOffset="144547.1054">23004 2792 129,'0'0'160,"0"0"-90,0 0-37,0 0 38,0 0-19,0 0-38,6-8-14,1 18-18,8 14 9,3 9 9,3 5 12,0 1 5,-2-2-17,1-3 1,-1-2 3,1-6-4,-1-2 0,-3-2 0,2-6 0,-7-4 3,0-4-1,-3-2-2,1-3 0,3-3 0,0 0 5,-2 0 2,1 0-4,-2-5 2,-5-1 0,1-4 3,0-4 4,-2-1 8,0-5-8,-1 1-2,-2-4-2,0-2-5,0-7 9,0 1-10,0-2-2,0 4 2,0 3-1,0 3 0,0 4 0,-6 4-1,-1 3 0,1 6-5,3 2-4,0 1-17,3 3-10,0 0-33,0 0-55,0 0-90</inkml:trace>
  <inkml:trace contextRef="#ctx0" brushRef="#br0" timeOffset="145380.3679">23700 2758 192,'0'0'49,"0"0"62,0 0-67,0 0 16,0 0 10,0 0-70,0 8-13,-1 23 12,-8 10 1,-3 2 22,-3 1-3,2-4-9,1-5-8,0-4-4,1-7 4,1-2 3,3-5-3,1-4-2,3-3-5,1-5-27,2-2-27,0-3-11,0 0 11,0 0 43,0-12 15,3-7-9,5-2-5,2-5-21,2-4-36,-1-4 14,2 2 39,-3-4 19,-1 0 6,2 1 23,-2 0 10,-2 5-13,2 3 11,-3 6 29,1 4 1,0 7-21,-3 5 7,-1 5-28,1 0-7,5 0-18,5 0-4,5 14 4,2 7 0,-3 5 0,0 5 1,-5 4 9,-1 1 4,-4 3 5,-4-3-4,-4-1 0,0-5-6,0-1-5,0-5-2,0-2 4,0-3-6,-1 0 0,-2-3-2,0 0 1,0-6-5,1-4-7,-1-1-26,3-3-65,-1-2-15,-2 0-85</inkml:trace>
  <inkml:trace contextRef="#ctx0" brushRef="#br0" timeOffset="145612.1571">23639 2940 167,'0'0'152,"0"0"-43,0 0-87,0 0-11,0 0 4,0 0-5,78-25-8,-51 22 1,-3 1-2,-2 2-1,-2 0-27,-3 0-66,-6 0-104</inkml:trace>
  <inkml:trace contextRef="#ctx0" brushRef="#br0" timeOffset="146113.4165">24047 2773 268,'0'0'107,"0"0"0,0 0-55,0 0-6,0 0-6,0 0-29,0-6-11,0 24-16,1 9 8,1 8 8,-2 4 2,0 1 5,0-1-2,-3-1-1,-3-5 6,4-2-8,2-4 0,0-4 0,0 0 0,0-5 0,0-1 1,0-2-5,9-3 2,2-4 0,3-3 0,6-1 10,4-4-4,3 0-2,1 0-4,-1-7-2,1-1-27,-5 3-59,-4 2-91,-5-2-189</inkml:trace>
  <inkml:trace contextRef="#ctx0" brushRef="#br0" timeOffset="147354.3703">25364 2907 247,'0'0'86,"0"0"-70,0 0-16,0 0-34,0 0 34,0 0 0,0 76 8,-4-53-6,2-1 5,2-3-7,0-3-2,0 2 2,0-1 0,0-2 0,6-1-6,1-4 6,3-2 0,3-2 1,0-6 4,4 0-1,-2 0 0,2-4-4,-1-10-1,-2 0 1,-2-2 1,0-2 1,-1 0 1,-1-2 1,-2 2 4,0 3 12,-3 1-12,-1 7 9,-1 2 6,-3 4 21,0 1-16,0 0-28,0 1-21,4 13-1,0 2 22,2 0-2,1-3 2,1-3-1,-1-2 0,2-2 2,3-1-1,0-5 3,6 0 4,0 0 8,4 0 11,-2-5-10,-5-3-11,-4 2-1,-3-1 10,-4-5 12,0 0-9,-3-3-11,-1-3-6,0-2 0,0-1-2,0-1-18,0 0-21,0 3-23,0 6-31,0 5-90</inkml:trace>
  <inkml:trace contextRef="#ctx0" brushRef="#br0" timeOffset="147871.3462">26020 3140 522,'0'0'99,"0"0"-65,0 0-34,0 0 0,0 0-4,0 0-5,0 0-47,2 0-61,-2 0-109</inkml:trace>
  <inkml:trace contextRef="#ctx0" brushRef="#br0" timeOffset="148588.8684">26298 3089 257,'0'0'0,"0"0"-12,0 0 12,0 0 0,0 0 3,0 0 4,21 14 30,-15-13-2,1 1 7,1-2-7,2 0-17,-1 0 3,-1 0-4,1 0 15,1 0 2,-1-7-13,2 0-6,-1-4-5,0 0-2,1-3-3,-1-1-1,-1-3 0,-3-3 3,-3-2-3,-3-2-4,0-1 0,0 0 3,0 4-7,-7 1 8,-4 3-9,-2 4 2,-1 5-6,4 5 1,0 2 8,5 2 12,2 0-4,3 0-8,0 0-13,0 8 3,0 4-1,6 1 1,7 1 5,2 1 4,6-2 1,0 0 0,6-1 1,-2-2 5,2 1-5,-2 0 0,-6 2 0,-3-1 2,-6 1-2,-2-1-1,-4 2 0,-2-1-1,-1 1 1,-1 0 0,0-1 0,0-1 0,0-1 3,0-2-2,0-2-1,0-1 1,0 2-2,0-2-26,0-2-79,8-2-117</inkml:trace>
  <inkml:trace contextRef="#ctx0" brushRef="#br0" timeOffset="148789.4058">26874 3107 465,'0'0'100,"0"0"-73,0 0-27,0 0 0,0 0-3,0 0 0,-2 0-18,2 0-37,0-8-181</inkml:trace>
  <inkml:trace contextRef="#ctx0" brushRef="#br0" timeOffset="149190.3907">27085 2708 244,'0'0'158,"0"0"-49,0 0-41,0 0-22,0 0 6,0 0-12,0-58-16,0 58-4,0 0-3,0 0-17,0 9-13,0 19-20,-2 14 26,-6 10 7,-2 0 5,-2-2-2,3-5 1,-2-6-3,4-6 2,1-2-3,3-7-1,3-1 1,0-3-3,0-3-10,10-2-14,1-5 11,4-3 1,6-6-6,4-1-13,5 0-52,3-5-70,0-7-34</inkml:trace>
  <inkml:trace contextRef="#ctx0" brushRef="#br0" timeOffset="149475.2984">26787 2858 163,'0'0'63,"0"0"5,0 0 29,0 0-5,102 2-23,-60-2-29,4 0-21,-1 0-15,-2 0-3,-4 0-1,-3 0-23,-2 2-69,-3 5-88,-2 1-117</inkml:trace>
  <inkml:trace contextRef="#ctx0" brushRef="#br0" timeOffset="149738.3321">27445 3175 506,'0'0'94,"0"0"-94,0 0 0,0 0 0,0 0 20,0 0-9,0 0-8,0-2 1,0 2-4,0-1-10,0-2-23,0-3-36,-4-5-62</inkml:trace>
  <inkml:trace contextRef="#ctx0" brushRef="#br0" timeOffset="153385.7801">28402 2742 82,'0'0'160,"0"0"-51,0 0-27,0 0-24,0 0 17,0 0-25,0 0-20,0-11-9,0 11-11,0 0-10,0 0-12,0 19-15,0 10 20,0 6 7,0 2 0,-2 2 8,-2-1-3,-2-1-5,0-3 0,-1-4 0,0-4 1,1-1-1,0-2-16,2-1-25,1-2-21,0-7-66,3-3-19,0-8-104</inkml:trace>
  <inkml:trace contextRef="#ctx0" brushRef="#br0" timeOffset="154056.4144">28394 2742 155,'0'0'114,"0"0"-31,0 0-31,0 0 20,0 0-7,0 0-19,14-74-33,2 60-6,5 1-6,2 1-2,0 4 0,3 3 1,-1 5-3,-1 0 1,0 3-2,-2 14-1,-3 4 2,-4 3-10,-7 2 2,-2-1-7,-6 1-10,0 0 25,-6-4-8,-8-1 2,-6-3 6,-2-3-2,-6-1 6,0-2-8,1-3 3,5-4-19,10-3 8,4-2 15,6 0 5,2 0-3,0 0 3,0 0-4,0 0 20,0 0-21,7 0-14,8 6 10,7 7 4,3 5 0,4 1 2,-4 1-2,1-1 0,-7 1 1,-5-2-1,-4-1 0,-6-1-3,-4-1-4,0 0-10,-9 0 11,-13-1 6,-5-1 21,-3-4 2,-3-3 2,2-3-9,1-3-8,2 0-6,1 0-2,5 0 0,2-3-26,5-4-24,5-1-52,5 1-131</inkml:trace>
  <inkml:trace contextRef="#ctx0" brushRef="#br0" timeOffset="154589.0487">28945 2739 206,'0'0'153,"0"0"-43,0 0-60,0 0-50,0 0-1,0 0-23,6 57 24,-3-23 28,0-1 3,-2-1-29,-1-4 9,0 1-11,0-2 4,0 0-1,0 1-3,-1-2 1,-5 2-1,0-3 0,1-2-23,1-4-41,1-4-20,3-4-61,0-9-113</inkml:trace>
  <inkml:trace contextRef="#ctx0" brushRef="#br0" timeOffset="154905.4824">29010 2729 232,'0'0'67,"0"0"-14,0 0-8,0 0 24,0 0-10,0 0-28,42-45-20,-24 41-6,3 1-5,2 1 1,-1 2-1,0 0-1,2 0-4,-5 2-11,1 5-28,-5 2-21,-2 2-17,-4 1-1,-4 0-39,-5 2-21</inkml:trace>
  <inkml:trace contextRef="#ctx0" brushRef="#br0" timeOffset="155137.2631">29043 2881 92,'0'0'130,"0"0"-59,0 0-17,0 0 9,0 0-47,0 0-9,32 0-7,-10 0 14,2 0-13,-3 0 0,0 0 2,-2 0-3,-4 9 0,-4 2-81,-3 3-53,-8 2-89</inkml:trace>
  <inkml:trace contextRef="#ctx0" brushRef="#br0" timeOffset="155353.3315">29004 3202 44,'0'0'76,"0"0"4,0 0-9,90 0-38,-57-6-20,-5-1-4,-1 2-5,-6 0-4,-2 2-32,-4 0-84</inkml:trace>
  <inkml:trace contextRef="#ctx0" brushRef="#br0" timeOffset="155839.0501">29613 2724 351,'0'0'90,"0"0"8,0 0-62,0 0-2,0 0 1,0 0-30,-6-19-5,6 40-25,-1 14 8,-2 7 17,-3 3 8,-3-1 12,-1-5-13,0-3-5,4-6 5,2-4-1,2-7-6,2 1 0,0-4 0,0-3 0,0 0-1,8-4-2,2-1-2,8-4 5,4-2 0,4-2 7,8 0 3,0 0-10,-1 0-23,2 0-24,-2 0-78,-5-2-72</inkml:trace>
  <inkml:trace contextRef="#ctx0" brushRef="#br0" timeOffset="156340.3861">30006 2719 273,'0'0'108,"0"0"18,0 0-74,0 0-29,0 0-3,0 0-6,0-9-14,1 25-17,1 13 7,-1 8 10,-1 1 10,0 1 6,-6-1 5,-4-4-19,2-2 2,1-5 4,2-3-7,5-3-1,0-4 0,0-1-1,0-2-1,6-3 2,6-2 1,3-4 1,9-3 2,3-2 3,4 0-3,2 0-4,-3-2-6,-2-2-26,-3 3-22,-1-2-50,-6 1-81</inkml:trace>
  <inkml:trace contextRef="#ctx0" brushRef="#br0" timeOffset="157527.8863">31107 2648 182,'0'0'144,"0"0"-33,0 0-9,0 0-40,0 0-34,0 0-8,-51-56-11,40 51 23,-1 1-28,1 1 1,0 3-5,-4 0-2,-1 0-5,-3 10 4,2 9-3,1 6-2,7 3 1,4 0-4,5 6-1,0-1-1,0 1 8,2-1 3,8-3-4,2-3-2,0-1-9,2-2 0,2-3 7,-3 0-1,-1-2 10,0-5-4,-4 1 1,-1-4 0,-3-2-1,-4 0-4,0-2-12,0 1-22,-17-2 42,-7-3 1,-2-1 2,-2-1 1,-2-1-3,2 0 6,-2 0-6,-1-6-11,2-3-4,2-1-35,8-3-38,6 2-126</inkml:trace>
  <inkml:trace contextRef="#ctx0" brushRef="#br0" timeOffset="158013.6274">31365 2647 214,'0'0'165,"0"0"-55,0 0-47,0 0-36,0 0-18,0 0-9,7-6-11,16 4 11,8 2 13,9 0-7,-1 0-2,-2 0-3,-1 0-1,-4 0 0,-3 0-35,-5 2-63,-6 1-38,-9-2-85</inkml:trace>
  <inkml:trace contextRef="#ctx0" brushRef="#br0" timeOffset="158298.7943">31532 2680 207,'0'0'116,"0"0"-116,0 0 0,0 0 22,-29 101 28,23-70-9,3-1 10,3-1-20,0-3-22,0-2 4,0-4-9,0 0-1,0-2-2,0-3 3,-1-3-2,-3 0-2,4-1-13,-2-2-35,1-3-67,1-1-63</inkml:trace>
  <inkml:trace contextRef="#ctx0" brushRef="#br0" timeOffset="158947.2122">31879 2615 89,'0'0'168,"0"0"-60,0 0-66,0 0-42,0 0 0,-3 86 8,-6-41 71,-4-3-7,3-2-38,2-3-18,-2-5-3,2-6-12,-1 2-1,2-6 0,-2-2 7,1-2-7,2-5-7,0 1-19,-2-2-16,3-5-154,1-4 53</inkml:trace>
  <inkml:trace contextRef="#ctx0" brushRef="#br0" timeOffset="159301.4076">31928 2623 107,'0'0'90,"0"0"15,0 0-77,0 0-9,0 0 3,0 0-6,62 0-2,-46 31 22,1 4-14,-4 2-13,-1 1-5,-5-3-4,-1-1 0,-3-1 6,1 1 5,-4-4-11,0 0 2,0-3 2,0-1-4,0-4 4,0-2-1,0-4-2,0-4-1,0-1-16,0-4-36,0-2-23,0-4-47,0-1-91</inkml:trace>
  <inkml:trace contextRef="#ctx0" brushRef="#br0" timeOffset="159533.2025">31900 2880 281,'0'0'91,"0"0"-71,0 0-18,0 0-2,0 0 0,99-18 0,-71 18 0,0 0-2,-4 0-25,-6 0-57,-6 0-103</inkml:trace>
  <inkml:trace contextRef="#ctx0" brushRef="#br0" timeOffset="159971.0559">32279 2623 179,'0'0'154,"0"0"-122,0 0-32,0 0 0,0 0 1,0 0 4,78-2 24,-54 2-3,6 3-15,0 0-5,1 0-4,0 0-2,-2 0-10,-4 0-41,-4 0-46,-8 0-41</inkml:trace>
  <inkml:trace contextRef="#ctx0" brushRef="#br0" timeOffset="160250.7377">32461 2683 188,'0'0'40,"0"0"-38,0 0 17,-31 78 30,20-48-20,3 0 8,2 0-22,1-2-2,2-3-5,0-1-4,0-3 0,0 0-4,0 1 1,-1-4 4,1 0-5,3-4-5,0-1-41,0-3-61,0-2-51</inkml:trace>
  <inkml:trace contextRef="#ctx0" brushRef="#br0" timeOffset="160805.4884">32791 2716 109,'0'0'132,"0"0"-109,0 0-23,0 0 0,0 0 41,-9 89 4,5-59-4,-1-2-4,2-4-6,0 1-23,2-3-6,1-1 1,0-1-2,0-3 0,0-3-1,0 0-31,0-2-44,0-5-71,-2-4-76</inkml:trace>
  <inkml:trace contextRef="#ctx0" brushRef="#br0" timeOffset="161137.543">32827 2637 106,'0'0'138,"0"0"-46,0 0-60,0 0-18,0 0 7,0 0 2,72-58-4,-62 58 1,2 0-9,1 0-11,5 0 0,-3 0 0,1 8-10,-2 0-7,-2 0-5,-3 1-13,-3 0-12,-5 1-28,-1 1-41,0-1-38</inkml:trace>
  <inkml:trace contextRef="#ctx0" brushRef="#br0" timeOffset="161337.9013">32798 2821 72,'0'0'29,"0"0"-7,0 0-2,0 0 41,0 0 34,0 0-23,62 11-45,-45-6-16,-2 2-11,2 0-1,-5 2-65,-2 0-82</inkml:trace>
  <inkml:trace contextRef="#ctx0" brushRef="#br0" timeOffset="161576.1047">32763 3059 54,'0'0'7,"0"0"89,0 0-3,0 0-36,80 6-24,-53-4 8,2-2-22,-3 0-17,-2 1 3,0 1-5,-3-1-9,0 1-49,-2-2-88</inkml:trace>
  <inkml:trace contextRef="#ctx0" brushRef="#br0" timeOffset="162224.5971">33528 2690 76,'0'0'75,"0"0"37,0 0-35,0 0-25,-85-72-11,61 65 1,0 2-22,5 4 3,1 1-15,3 0-5,3 0-1,0 0-4,4 3 2,3 8-4,2 6-2,1 4-5,2 2 5,0 4 5,0-2 0,0 3-4,5 0 5,13 2 3,1 0-2,-1-1 2,0 1-2,-6-3 1,1 0 1,-8-3-2,-4-4-1,-1-4 0,0 1-7,0-6 7,-8-1-3,-5-2 11,1-4-4,-5 1-2,-3-3 17,-9 1 17,-10-1-11,0-2-16,-8 0-9,0 0-1,6-2-12,1-6-77,6-5-135</inkml:trace>
  <inkml:trace contextRef="#ctx0" brushRef="#br0" timeOffset="170203.115">2160 4531 100,'0'0'53,"0"0"-19,0 0-20,0 0-2,0 0-8,0 0-4,0 0-5,0 0 5,0 8 0,3-5 7,0 1 6,6 1 5,-2-2-13,-2 1-2,2-2 9,2-2-7,0 0 15,3 0-2,1 0-4,1 0-3,1-3-2,-2-7 1,1 0-4,1-4 3,0-4-4,-2-1 0,2-4 1,-3 1 1,-5 1 1,-1 1 10,-3 5 3,-3 1-2,0 3-5,0-2-6,0 6 1,0-1 0,0 4 2,0 3-3,0 1-3,-1 0-1,-1 0-4,1 0-8,-1 2-19,1 16 24,-1 9 1,1 8 4,1 1 3,0 1-2,0-8-3,0 0-1,1-6-1,8-2 2,3-5 0,-1-2-5,-1-2 3,2-3-4,-3-3 2,3-2 1,0-4 3,3 0 7,1 0 6,-1-13-8,3-5 0,-3-5 3,1-4-4,-4-6-4,-3-3-4,0 0-8,-4 1-2,-2 2 6,-3 3 4,0 4 1,0 8 3,0 7 2,0 4-1,0 7 12,0 0 4,1 0-17,7 14-31,5 8 31,2 4 1,4 2 4,-2-2 15,4-1-2,-4-4-10,-3-2 4,1-1-2,-6-3-5,-3-2 1,-3 1 1,-3 0-7,0 1 6,0 1-5,-11 2 14,-8 2-5,-1-2-10,-2-3-23,-2-3-73,-1-3-67,1-9-144</inkml:trace>
  <inkml:trace contextRef="#ctx0" brushRef="#br0" timeOffset="170466.1606">2373 4194 402,'0'0'86,"0"0"2,0 0-56,0 0-18,0 0-8,0 0-6,0-9 0,0 9-32,0 0-84,0 0-239</inkml:trace>
  <inkml:trace contextRef="#ctx0" brushRef="#br0" timeOffset="172123.4625">8526 5666 313,'0'0'45,"0"0"-45,0 0-18,0 0 8,0 0-5,0 0 8,43 6 7,-26 2 12,1-4 5,1-3-1,5-1-5,-3 0-4,3-1 22,-2-12-10,3-1 2,-5 0-13,-2-2-1,-6 1 1,-2-2 1,-4-2 4,0-1 3,-1-3-4,-5 1-4,0-2 0,0-1-1,-3-5-1,-10 2 1,-3-2-4,0 3 0,-2 0-3,-3 5 3,3 4-3,-3 7 10,3 4-5,2 4-4,-2 3-1,0 2 0,-4 21 2,2 11-2,-1 8-2,7 8 0,3 4 0,8 5 1,3 7 2,0 4 1,12-3 27,9-2-14,4-11 7,5-4-7,7-5-8,-4-4-3,0-5 5,-3-3-4,-5-3-4,-3-3 0,-5-1-1,-4-2-22,-5-6-27,-2-2-51,-2-4-51,-4-7-91</inkml:trace>
  <inkml:trace contextRef="#ctx0" brushRef="#br0" timeOffset="174360.73">9357 5646 151,'0'0'15,"0"0"-2,0 0 21,0 0 16,0 0 11,102 0-29,-71 0-5,2-1-14,1-2 0,-1 1-5,4 1-6,-3 1-4,-4 0-21,-2 0-86,-6 0-94</inkml:trace>
  <inkml:trace contextRef="#ctx0" brushRef="#br0" timeOffset="174614.6518">9443 5821 191,'0'0'84,"0"0"-79,0 0-5,0 0 0,0 0 2,0 0 39,74 15 25,-37-15-19,3 0-9,-1 0-27,0-4-4,-5-1-7,-4 2-51,-3-2-38,-8 2-103</inkml:trace>
  <inkml:trace contextRef="#ctx0" brushRef="#br0" timeOffset="175764.4253">10510 5230 26,'0'0'123,"0"0"-34,0 0-19,0 0-7,0 0 6,0 0-17,-1-2-30,1 1-10,3-1-12,19 0-1,10 1-3,8 1 3,12-2 0,9 1 1,8-1 0,17 0 0,4-3 3,4 0-3,-2 1 0,-8-1 0,-11 3 0,-9 0 3,-13-1-3,-12 3 0,-9 0-3,-13 0-12,-6 0-38,-7 0-33,-4 0-22,0 3-24,0 1 4</inkml:trace>
  <inkml:trace contextRef="#ctx0" brushRef="#br0" timeOffset="177270.0975">10561 5217 49,'0'0'48,"0"0"-11,0 0-3,0 0 2,0 0-1,0 0-6,0 0-9,0 0-3,0 0 1,0 0-4,0 0-8,0 0-5,0 0-1,0 0 0,0 0-1,0 0-4,0 0 1,0 0-2,0 0 6,0 0 2,0 0 0,0 0 0,0 0 1,0 0-1,0 0 2,0 0 4,0 0 3,0 0-1,0 0-1,0 0-2,0 0 3,0 0 2,0 0 5,0 0-1,0 0 0,0 0-6,0 0-3,0 0-3,0 0-1,0 0 0,0 0-1,0 0 3,0 0-3,0 0 2,0 0-4,0 0-1,0 0-3,0 0 1,0 0-5,0 10 4,3 1 0,11 5 1,3 2-2,4 3 5,0 3 0,3 3 1,4 1-1,7 1-9,2-2 5,6-3 4,4-3 5,-1-3-4,-1-4 0,-4-2 4,-5-3-4,-6 0 0,-9-1 0,-2-3 1,-8 0-1,-4-2 0,-4-1-2,-2 1-4,-1-2 4,0 1 1,0-2 2,0 0 5,-1 0 3,-14 3 22,-6 1-25,-6 2 2,-4 3 8,-3 3-15,-6 3-2,-1 3 0,1 2-2,-2 4-1,2 0 2,-1 1-8,3 0-8,1-1 9,1-2-10,0 1 10,1-1 0,3 1 8,2-2-1,3-1-1,2 0 2,4-2 0,6 0-1,2-5-1,4 1 2,4-4-1,2-1-3,0-3 2,3 0-5,0-1 0,0 1-4,3 1-1,21 4-1,10-2 13,14-2 16,15-1-1,10-1-2,6-4 6,7-1 4,1 2-5,-1 1 0,-2 3-14,-11 5 1,-7-1-4,-11 2-1,-12-3 14,-8-3-9,-9 2-4,-5-3 1,-9 2 0,-2-3-2,-5 1-2,-2-1-1,0-1-18,-3-1-11,5-2-6,-1 0 4,1 0 11,0-4-30,-3-4-47,-2-1-115</inkml:trace>
  <inkml:trace contextRef="#ctx0" brushRef="#br0" timeOffset="179190.7543">10454 6647 325,'0'0'54,"0"0"-54,0 0-7,0 0 3,0 0-1,0 0 5,0 3 9,5-1 15,3-2 12,4 0-1,4 0 4,1 0-13,4-10-11,1-6-9,-5-2-6,2-3-2,-7 3-7,3-2 1,-9 4 8,-3-1 0,-2 6 0,-1 1 0,0 6 1,0 2 5,0 2 9,0 0-10,0 6-5,0 15-7,0 7 7,-1 3 5,1-1-5,0-4 3,0-4-2,0-4-2,0-3 0,6-4-1,2-2 1,0-3-25,1-6-39,3 0-38,4 0-39</inkml:trace>
  <inkml:trace contextRef="#ctx0" brushRef="#br0" timeOffset="179391.1325">10667 6263 293,'0'0'59,"0"0"-48,0 0-11,0 0-62,0 0-59,0 0-3</inkml:trace>
  <inkml:trace contextRef="#ctx0" brushRef="#br0" timeOffset="179792.1987">10868 6671 460,'0'0'86,"0"0"-86,0 0-6,0 0-3,0 0 5,0 0 1,14 22 3,-14-9 1,0 1 2,0 2-3,0 3-13,0 0-3,-8 2-40,-4-1-54,-2-5-134</inkml:trace>
  <inkml:trace contextRef="#ctx0" brushRef="#br0" timeOffset="180362.6163">11113 6658 35,'0'0'94,"0"0"-94,0 0 0,0 0 25,0 0 38,0 0 2,15 0-8,-8-8-19,2-2-12,0-4-10,5-2-5,-2-3-5,0 1-1,-1 0-3,-1 7 1,-4 3 0,-3 5 9,-2 3 29,-1 0-28,2 0-13,3 11-24,3 13 24,-1 10 7,1 7 6,-1 5 25,-5 4 8,-2 1-2,0 2-4,0-3-26,-6-1-4,-3-2-5,-2-5-1,-3-4 1,0-3-4,1-9 2,2-8-1,5-5-1,2-9-1,2-4-6,-2 0-4,-2-7-23,1-16-56,4-11-31,1-13-107</inkml:trace>
  <inkml:trace contextRef="#ctx0" brushRef="#br0" timeOffset="180594.4144">11310 6393 226,'0'0'195,"0"0"-85,0 0-40,0 0-25,0 0-5,0 0-15,0-11-22,0 11-3,0 0-25,0 0-29,0 0-52,0-4-118</inkml:trace>
  <inkml:trace contextRef="#ctx0" brushRef="#br0" timeOffset="183771.9983">11059 4865 44,'0'0'161,"0"0"-91,0 0-24,0 0-23,0 0 14,0 0-22,0 0-15,0 14-6,0-7 6,0 7 2,2 2 2,-2 6 1,1 7-4,-1 8-1,0 5-44,0 5-13,0 1-7,0-3-132</inkml:trace>
  <inkml:trace contextRef="#ctx0" brushRef="#br0" timeOffset="199745.0269">12320 5448 118,'0'0'99,"0"0"-47,0 0-8,0 0-10,0 0 21,0 0-9,-12-42-5,5 36-21,-2-1 7,0 3-5,-6 0-13,0-1-9,-3 3 1,0 1-1,-3 1 0,-1 0-2,4 0-6,-1 0 8,-4 9 0,1 6-3,-4 11 3,1 5 0,1 12 0,-1 9-3,4 8-2,0 4 5,0-1 6,9-9 11,8-8 0,4-5-17,7-6-1,15-3 1,10-7 1,5-7-1,8-9 0,9-9-1,2 0-2,-1-10-7,-2-9-41,-16 4-73,-16 2-158</inkml:trace>
  <inkml:trace contextRef="#ctx0" brushRef="#br0" timeOffset="200685.4813">12571 5958 29,'0'0'3,"0"0"-1,0 0 39,0 0 16,0 0 10,0 0-10,34 6-1,-24-12-9,1-4-25,-2-3-6,1 2-11,-2-2 0,-2 1 2,-3 2-2,-2 2 4,1 2-4,-2 3 8,0 2 10,0 1-6,0 0-8,0 0-9,0 0-9,0 7-2,0 11 11,0 3 4,0 5-4,0 0 1,0-3 2,0 2-1,0-6 1,0-1 0,4-4-2,5-2-1,0-3 0,5-5-10,2-4-13,3 0-26,-1 0-43,0-13-64</inkml:trace>
  <inkml:trace contextRef="#ctx0" brushRef="#br0" timeOffset="200901.6613">12756 5649 270,'0'0'86,"0"0"-18,0 0-11,0 0-35,0 0-22,0 0 0,-12-6-24,12 6-72,0 3-70,0 7 23</inkml:trace>
  <inkml:trace contextRef="#ctx0" brushRef="#br0" timeOffset="201966.448">12884 6040 50,'0'0'45,"0"0"-45,0 0 10,0 0 36,0 0 16,0 0-9,24 4-6,-12-4 4,0-8-6,0-2-21,1-3-10,-1 0-2,4 0-8,-2-3-1,-2 3-1,1 0 0,-5 0 1,-2 5 2,-3 0-1,-2 3 0,-1 2 13,0 2 19,0 1-22,0 0-14,3 0-2,-2 21-43,4 12 45,-2 11 1,3 8 21,-1 4 1,-1-2 0,-4-1-5,0-7 0,0-1-2,0-5-6,0-2 3,0-2-7,-4-5-3,-7-2 0,2-5-1,-1-3 0,-1-6 2,2-6-2,2-3 3,2-4 2,2-2 5,-1 0 22,-2-7-24,1-11-10,5-7 0,0-11 0,12-4-2,15-3-13,3 4-4,1 4-6,-5 8 8,-5 6-10,-2 5-11,-1-1-64,-2 2-91</inkml:trace>
  <inkml:trace contextRef="#ctx0" brushRef="#br0" timeOffset="202289.2986">13151 5773 321,'0'0'44,"0"0"-6,0 0-1,0 0-3,0 0-25,0 0-9,-6-1-35,6 1-90,0 0-120</inkml:trace>
  <inkml:trace contextRef="#ctx0" brushRef="#br0" timeOffset="203624.4155">13551 5186 135,'0'0'71,"0"0"28,0 0-27,0 0-25,0 0 29,0 0-11,-14-17-33,14 17-21,0 0-11,0 0-6,0 22-11,-1 14 14,-3 14 3,1 12 3,1 5 0,2 3 4,0 1-1,0-1 6,2-5-5,8-7-6,0-8 1,-1-10-2,2-4 1,-4-7 0,-1-4 1,-1-5-1,-2-5-1,0-6 0,-2-3-13,1-3-43,0-3-54,3 0-40,-1-10-30</inkml:trace>
  <inkml:trace contextRef="#ctx0" brushRef="#br0" timeOffset="212786.991">14027 5311 75,'0'0'75,"0"0"-14,0 0 3,0 0-1,0 0-12,0 0-18,0 0-3,0-3-6,0 3-7,0 0-3,0 0-8,0 0-6,0 0-6,0 0-6,0 12 10,0 10-6,-5 8 15,-2 5-7,-4 7 0,1 5 0,0 4 1,0 5 0,2-2 5,2-1-4,0-8-1,0-7 9,0-4-7,1-3 0,-2-2 0,2-2-3,1-1 0,-1-3-2,2-5-33,3-4-30,0-4-54,0-10-69</inkml:trace>
  <inkml:trace contextRef="#ctx0" brushRef="#br0" timeOffset="213542.025">13984 5364 29,'0'0'64,"0"0"-23,0 0 19,0 0 23,0 0-16,10-82-23,-3 73 7,-2 0-10,2 0-22,1 2-12,4-1-5,0 2-1,4 3 1,-1 2-2,6 1 0,-3 0-3,3 1 2,-1 11 0,-4 3 0,-3 2-3,-1 2 1,-6 1-3,-3 1-3,-3 3 9,0 0 2,-6-1-1,-11 1 24,-5-5-15,4-2-3,2-3-3,2-9-2,5 0 4,5-5-1,1 0 1,1 0-6,1 0-2,1-7-5,0-3 7,0 6 0,3 2-3,6 2-11,3 0 0,3 18 8,-2 6 3,2 5 2,0 1 0,1 0 1,-4-1 1,0-2-1,-6-1-1,-6-7-7,0-1 8,0-3 2,-4-1 16,-8-5 18,1-2-5,-3-2 0,-1-3-11,-3-2-12,3 0-5,-3 0-3,4 0-5,-3 0-32,1 0-28,2 0-98,0 0-90</inkml:trace>
  <inkml:trace contextRef="#ctx0" brushRef="#br0" timeOffset="214275.141">14512 5794 170,'0'0'56,"0"0"-39,0 0-16,0 0 0,0 0 11,0 0-1,-2 0-11,2 0 0,8 0 14,3 0 37,3 0-1,2-11-18,-1-2-17,3-1-9,-4-1-1,-4 3-4,-4 5 5,-3 4-2,-3 3 2,0 0 3,0 0-9,0 0-12,0 9-22,0 7 34,0 4 11,-3 1-3,1 0-3,2-3-2,0-2-2,0-2-2,0-2 1,0-1 0,3-4 0,2-1 0,3-3-2,3-3-17,3 0-40,5 0-27,-1-10-83</inkml:trace>
  <inkml:trace contextRef="#ctx0" brushRef="#br0" timeOffset="214491.2853">14710 5525 323,'0'0'42,"0"0"-42,0 0-2,0 0-22,0 0 21,0 0-6,-16 10-35,13-4-107</inkml:trace>
  <inkml:trace contextRef="#ctx0" brushRef="#br0" timeOffset="215709.5833">14895 5874 51,'0'0'67,"0"0"1,0 0-19,0 0-15,0 0-14,0 0 4,0 0 1,67-62-7,-62 50 2,-1 0-6,-1 0 2,0 0-1,0 0-9,1 4-3,-4 2-1,2 3 3,-2 3 1,0 0-4,0 0-2,0 0-6,0 0-6,1 7-15,2 15 2,2 9 25,1 6 9,-1 3 22,-2 2 9,0-1 8,-3-1-17,0 0-4,0-4-9,0-4-2,0-4-5,0-1 0,-5-1-8,-4-2 4,-2-3-3,1-3 0,1-5-1,3-3-2,2-6 1,2-1-2,2-3 3,0 0 6,0 0 1,0-1-10,0-10 0,0-4-1,0-1-1,0-2-9,9-3-2,8-2-22,2-3-22,3 4-31,2 2-10,-3 2-34,0 3-76</inkml:trace>
  <inkml:trace contextRef="#ctx0" brushRef="#br0" timeOffset="216079.3978">15061 5612 239,'0'0'89,"0"0"-42,0 0-13,0 0-4,0 0-10,0 0-20,0-3-17,0 3-53,0 0-54,0 3-64</inkml:trace>
  <inkml:trace contextRef="#ctx0" brushRef="#br0" timeOffset="217097.9814">15246 5490 217,'0'0'111,"0"0"-43,0 0-5,0 0-2,0 0-11,0 0-26,0-2-18,0 2-6,0 0-11,1 0-6,8 0 4,4 6 13,4 6 1,2 1 1,1-2 2,2 2-4,5-1-3,4-2 1,2-2-3,3 1 4,-2-2 1,-3 1-4,-8-1-6,-4-1 4,-7 1-2,-3-2 2,-3 1 3,-3 1 0,-1-4 1,-2 1 0,0-1-1,0 0-6,0 3 9,0 3 3,-2 2 13,-7 2-6,-6 2 18,-1 3-16,-8 0 0,0 3-5,-4-1-7,-2 2 1,2-1 0,-2 2-1,2 0 0,-1-1-8,5-1-6,3-1-34,5-3 5,4-2-27,6-4-37,3-3-75</inkml:trace>
  <inkml:trace contextRef="#ctx0" brushRef="#br0" timeOffset="218015.9438">16138 5400 18,'0'0'96,"0"0"-34,0 0-21,0 0 3,0 0 12,0 0-11,4-5-6,-4 5 3,0 0 6,0 0-14,0 0-34,-9 1 4,-7 13 16,-7 1-18,-5 3 1,-3 1 4,2-1-3,1-2-3,1 0-1,2-2 1,1 1-1,3-3-1,5 0 1,5-3 0,5-3-1,1 0-5,2-1 0,1 2-9,2 1-4,0 1-7,0 3 9,0 3 8,6 2 5,7-1 3,3 2 0,4-1 0,7 1 0,4 0 0,4-3 1,1 0 2,0-3 1,-4 1-1,-2-2-1,-8-2 1,-4 0-1,-7-3 0,-4 0-1,0 0-3,-2-1-40,-1-2-43,-2-2-40,-2-1-45</inkml:trace>
  <inkml:trace contextRef="#ctx0" brushRef="#br0" timeOffset="219241.3677">16588 5360 116,'0'0'59,"0"0"-3,0 0 13,0 0 14,0 0-5,0 0-30,0-10-23,0 10-13,0 0-4,0 0-4,0 0-4,0 1-20,0 16 7,0 8 13,0 9 0,0 5 7,-1 6-4,-5 8 1,2 7-4,-4 5 2,0-1 4,-2-1 3,1-8 3,-1-6-12,-2-3 4,0-4-7,1-5 3,3-5 0,2-9-14,4-7-20,2-8-15,0-6-40,0-2-74,0-1 11</inkml:trace>
  <inkml:trace contextRef="#ctx0" brushRef="#br0" timeOffset="219943.1472">16572 5502 32,'0'0'90,"0"0"-2,0 0-22,0-78-18,3 57-3,3-2-10,3 0-10,0-1-12,1 0-2,4 0-4,-2 3 1,1 3 0,-2 6 4,-1 1-1,-1 5 1,-3 2-5,1 1-7,4 3 0,1 0-3,4 0 0,2 17-1,0 4-3,0 7 0,-4 5 6,-3 2 1,-6-1 3,-5 0-3,0-4 3,-8-3 1,-13-2 5,-5 1-6,-3-5 2,3-1 6,3-4-2,4-6-8,5-3-1,2-6-6,6-1 0,3 0 6,0-3-14,2-3 2,-1-1 10,2 1 2,0 2 2,0 0-2,0 1-4,3 3-7,8 0 1,8 6 2,5 12 8,0 9-3,3 5-6,0 4-28,-4-1 4,-3-4 16,-4-4 12,-7-4 5,-4-5-3,-5-3-4,0-3 1,-2-1 6,-13-2 10,-2-2 24,-2-1-9,2-1-14,-2-2 0,-1-2-10,0-1-1,2 0-21,2 0-42,-1 0-45,1 0-100</inkml:trace>
  <inkml:trace contextRef="#ctx0" brushRef="#br0" timeOffset="220807.8168">17039 5881 3,'0'0'191,"0"0"-148,0 0-26,0 0-11,0 0-2,0 0 3,5 0 3,-1 0 13,0 0 12,2 0-4,3-6 8,6-1-8,-1-4-23,-1 2-4,1-2-1,-5 3 0,-1 0 1,-3 2 0,-4 3 2,-1 2 9,0 1 6,0 0-14,0 0-7,0 0-6,0 1-17,0 16-2,0 4 25,0 3 17,0-2-10,0-1-1,0-3-4,0-3-2,0-2-4,0-2 4,0-3 0,5-2-3,-1-2-4,2-4-19,6 0-27,0 0-41,2-8-90</inkml:trace>
  <inkml:trace contextRef="#ctx0" brushRef="#br0" timeOffset="221008.3603">17236 5619 124,'0'0'121,"0"0"-41,0 0-52,0 0-28,0 0-11,0 0-20,-15 8-61,15 0-52</inkml:trace>
  <inkml:trace contextRef="#ctx0" brushRef="#br0" timeOffset="221640.9443">17388 5924 105,'0'0'183,"0"0"-120,0 0-38,0 0-24,0 0 0,0 0 0,61-61 1,-49 45-1,-3 1 2,0-2 1,-5 0 13,-1 2 5,1 4-18,-3 3-2,-1 5 0,0 1 1,0 2-3,0 0-10,2 18-40,-1 13 36,2 6 14,-1 7 14,-1 5-5,1 1 19,-2 0 11,0-2-24,0-1 14,-3-2 1,-13-3-13,-1-2 0,-5-5-4,2-5-7,1-7 13,0-5-5,3-3 3,3-4-7,2-6 1,4-2 1,4-3-10,1 0 8,2-6-10,0-15-4,0-7-2,2-6-1,19-9-24,4-4-30,4 1-75,-1 0-65</inkml:trace>
  <inkml:trace contextRef="#ctx0" brushRef="#br0" timeOffset="222048.2819">17540 5595 220,'0'0'151,"0"0"-44,0 0-43,0 0-7,0 0 3,0 0-31,0-18-29,0 18 0,0 0-22,0 0-48,0 0-143,0 3-163</inkml:trace>
  <inkml:trace contextRef="#ctx0" brushRef="#br0" timeOffset="223398.6044">17912 5189 130,'0'0'84,"0"0"1,0 0-22,0 0 1,0 0-16,0 0-22,0 0-17,0-2-2,0 2 2,0 0-9,0 8-7,0 16-6,0 11 13,0 8 9,0 9-4,0 2 7,0 0-8,0 3 5,0 2 7,0 1-10,0-3 28,0-1-18,1-5-2,1-8-6,1-5-4,-3-3-4,1-5 0,-1-3 2,0-2-2,0-3-1,2-6-17,2-4-46,4-7-87,3-5-98</inkml:trace>
  <inkml:trace contextRef="#ctx0" brushRef="#br0" timeOffset="225233.8522">9648 8168 205,'0'0'151,"0"0"-106,0 0-24,0 0-21,0 0 0,0 0 5,61-9 30,-29 4-4,-3 1-15,0 2-13,-4 1 0,0 1-2,-1 0-1,-4 0-33,-3 0-62,-4 8-76</inkml:trace>
  <inkml:trace contextRef="#ctx0" brushRef="#br0" timeOffset="225456.1502">9757 8389 176,'0'0'0,"0"0"16,0 0-16,0 0 63,0 0 2,79 6-21,-51-6-21,2 0-15,-3-3-8,-3 0 0,-5 3-13,-1 0-57,-3 0-61</inkml:trace>
  <inkml:trace contextRef="#ctx0" brushRef="#br0" timeOffset="230369.2906">11110 8172 204,'0'0'90,"0"0"-22,0 0-15,0 0-10,0 0 17,-77-81-13,60 69-26,-1 1 2,2 5 5,-7 3-5,-2 3-14,-8 0-9,-1 23-2,-4 13-2,0 14 3,7 11-2,1 9 2,7 2 2,7-2 0,10-3 3,6-10-3,0-9-1,21-7 0,8-8-2,10-9 2,9-7 3,7-9-2,4-6-1,-1-2-9,-8-2-13,-8-11-45,-9 1-92,-14 0-128</inkml:trace>
  <inkml:trace contextRef="#ctx0" brushRef="#br0" timeOffset="231002.0916">11312 8633 135,'0'0'100,"0"0"-58,0 0-7,0 0 9,0 0-11,0 0 5,-50 37-35,43-8 12,1 2 12,1 4 4,4-2-16,1-1-6,0-5-4,0-4-5,7-7-5,11-4 5,-1-4 1,2-5 0,2-3 8,-3 0 14,3-2-5,-4-11-7,-3-6-4,-2 0-2,-5-4 2,-4 1-3,-3-2-1,0 1-3,-3 2-1,-10 0-10,-2 3-40,-1 5-19,2 2-23,-2 5-16,2 0-100</inkml:trace>
  <inkml:trace contextRef="#ctx0" brushRef="#br0" timeOffset="231519.0682">11655 8592 93,'0'0'123,"0"0"-43,0 0-52,0 0-10,0 0-2,0 0 0,-78 48 6,66-19-4,2-1-15,5 4 19,1-2-13,4-3 4,0-4-12,0-4-1,6-4 0,7-2 3,-1-6-1,5-1 0,-3-5 4,3-1-1,2 0 2,2-3 24,3-13-17,-3-5-5,1-5-3,-4-2-5,-9 1 3,-6-2-2,-3 0 3,0 3-5,-12-1-5,-7 4-5,-4 2-21,5 4-12,-1 5-10,3 4-22,4 4-45</inkml:trace>
  <inkml:trace contextRef="#ctx0" brushRef="#br0" timeOffset="232320.926">12241 7772 184,'0'0'118,"0"0"-31,0 0 11,0 0-49,0 0-49,0 0-15,0 51 15,6 0 10,-2 11 19,2 5-7,0 4 3,-1 0 2,-2 0 10,1-5-29,-2-6 2,-1-3-6,1-2-3,-2-7 1,0-1-1,0-7-1,0-5 3,0-4-3,0-8-4,0-7-15,0-5-29,0-11-80,9 0-62,4-18-58</inkml:trace>
  <inkml:trace contextRef="#ctx0" brushRef="#br0" timeOffset="233091.8153">12721 7859 82,'0'0'159,"0"0"-61,0 0-16,0 0-15,0 0-67,0 0 17,0 42-17,0-1 6,0 13 19,0 6 1,0 7-6,0-3 8,0-1-8,-1-6 3,-4-5-13,1-4-9,1-4 0,0-7-1,-1-4 1,2-4 0,1-6-1,1-5-3,0-6-4,0-3-28,0-6-47,0-3-63,0-2-38,1-19-11</inkml:trace>
  <inkml:trace contextRef="#ctx0" brushRef="#br0" timeOffset="233755.5207">12721 7919 104,'0'0'60,"0"0"-21,0 0-16,-1-90 32,1 67 3,0 4-14,0 2 9,4 2-36,1 3 2,5 3-4,-1 3-7,2 0-4,5 5-4,1 1 2,3 0-2,1 13 1,-1 10-1,-4 4-2,-2 5 2,-7-1-1,-7 1 0,0 1 2,-6-3 0,-9 0 7,-3-3 3,2-5-11,-2-4 0,6-5 3,2-4 4,2-6-1,5-3-5,2 0-1,1 0-9,0 0 7,0 0 1,0 0-7,0 4-12,12 13 13,8 7 7,4 6 0,1 2 0,-3 0 0,-3-6 0,-3 0 0,-2-3 0,-7-2 2,-2-5 0,-5-3 3,0-2 12,0 0 0,-6-2 14,-8-5-4,-2-1-8,1-3-4,0 0-10,0 0 0,-1 0-5,1 0-4,-3 0-33,3 0-62,-1 0-55,3-8-175</inkml:trace>
  <inkml:trace contextRef="#ctx0" brushRef="#br0" timeOffset="238105.3044">13278 8371 37,'0'0'107,"0"0"-32,0 0 5,0 0-9,0 0-12,0 0-32,0 0-15,-24-12-12,15 22 5,0 11-4,-4 9-1,2 5 1,2 2-2,2-5 1,7-2 0,0-4-1,0-3 1,4-5 3,7-5-1,1-2-2,2-5 0,2-5 2,0-1 1,-3 0 15,4-1 6,-4-13 11,0-2-19,-2-4-2,-3-3-2,-2-1-3,-4-1-6,-2-1 1,0 1 0,0 1-4,-2 0-1,-4 4-2,-2 4-25,2 3-33,3 6-18,-2 4-47,0 3-92</inkml:trace>
  <inkml:trace contextRef="#ctx0" brushRef="#br0" timeOffset="238591.0367">13557 8389 110,'0'0'91,"0"0"7,0 0 17,0 0-82,0 0-6,0 0-15,-42 5-3,33 20-9,0 3 0,5 3 1,2-3-1,2-2-8,0-2 8,0-5-1,8 0-5,3-6 6,0-4 1,0-1 2,0-4-1,0-4-2,0 0 1,2 0 5,0-6 2,-1-7 2,-1-4-3,-1-1-2,-3-2 3,-4 1-6,-1-2 4,-2 1-2,0 2-4,-2 0-5,-9 1-25,0 4-9,-1 1-36,0 4-20,2 4-50</inkml:trace>
  <inkml:trace contextRef="#ctx0" brushRef="#br0" timeOffset="239593.8977">13678 7829 94,'0'0'118,"0"0"4,0 0-16,0 0-26,0 0-58,0 0-22,-2-6-6,2 6-10,9 7 12,9 4 4,4 4 2,3 2 1,3 2 3,-1 1 1,1 0 0,-1-2-2,-2 0-5,-1-2 5,-3 0-5,-2 0 1,2 0-1,-3 0 3,-2 0-2,-2-3 1,-5 1 0,-3-4 0,-3-2-1,-2-2 1,-1 0 1,0-1 12,0 2 10,0 4 2,-13 0 9,-1 3-18,-5 1-7,-2 2-7,-4 1-1,-5 2 1,-2-1-3,-2 2-1,4-1 0,3-2-1,5-2-1,7-2-22,3-1-23,6-2-4,5-2-34,1-3-41,0-3-70</inkml:trace>
  <inkml:trace contextRef="#ctx0" brushRef="#br0" timeOffset="240458.6965">14551 7838 100,'0'0'106,"0"0"-33,0 0-2,0 0-7,0 0 1,0 0-10,0-6-37,0 6-18,0 3 0,-9 10 4,-8 7 7,-8 3-4,-4 2-6,-2 4 9,0 0-9,-2 2-1,0-1 3,2 0-2,2-3-1,1-4 0,10-7 0,6-3 0,3-6 2,5-3-2,4 0 0,0 0-5,0 2-7,0 5 0,4 3 5,13 2 7,3 3 2,7-1-1,3 2 2,3-1-2,3 0 1,0-3-2,0-1 1,-2-1-1,0-2 0,-4 0 2,-5-3-4,-5 2-4,-5-1-38,-5-1-11,-6 0-21,-2-1-2,-2-1 12,0-3 9,0-1-20</inkml:trace>
  <inkml:trace contextRef="#ctx0" brushRef="#br0" timeOffset="241191.8292">14980 7742 49,'0'0'74,"0"0"10,0 0-10,0 0 11,0 0-28,0 0-50,0-8-7,0 31 0,0 11 20,0 13 26,0 6 0,0 6-11,-4 4-18,-2 1-4,1 3 8,-2-6 1,0-3-6,0-9-9,0-5-3,1-3-3,-2-5 2,1-5-3,1-2 0,0-7-2,1-4-4,4-7-23,1-6-36,0-5-73,0 0-27,6-17 32</inkml:trace>
  <inkml:trace contextRef="#ctx0" brushRef="#br0" timeOffset="241862.1892">14970 7832 53,'0'0'85,"0"0"1,0 0-21,1-95 8,2 77-34,3 2-8,1 0-4,4 4-4,3 2-16,2 1-1,3 1 1,-2 4-2,-1 3 3,1 1-8,-1 0 1,0 14-1,1 11-3,-5 3 3,-5 4-2,-1-1-2,-6-1 0,0 1 4,-6-4 13,-9-4-11,-4-3 7,1-3-5,-1-5 6,2-5-3,5-2-6,3-5 6,6 0-1,3 0-6,0 0 4,0 0-4,0-2 2,0 2-2,5 0-8,8 0 1,5 15 7,1 6-2,1 3 0,-1 2 1,-4 1 1,0 0 3,-7-2-3,-4-3-4,-2-2 3,-2-4 2,0-1 5,-2-2 2,-9-3 8,-2-2 14,0-1-16,-1-3 3,-2-1-5,-2-3-7,0 0-2,0 0-3,3 0-1,0 0-14,3 0-38,6-7-51,2-2-61,4 0-135</inkml:trace>
  <inkml:trace contextRef="#ctx0" brushRef="#br0" timeOffset="242749.0023">15365 8237 70,'0'0'93,"0"0"6,0 0-25,0 0-36,0 0-34,0 0 1,-22 0-4,14 21 0,1 6 1,-2 3 3,3 3 10,0-1-2,4-4-6,2-2-5,0-5-2,0-6-6,6-4 6,6-5 3,-1-3-1,-2-3 5,2 0 26,0-2-2,0-11-1,0-5 3,-2-3-20,3-3-6,0-2-3,-4 0-4,-2 2 3,-5-2 0,-1 4-1,0 1-1,0 3-1,-9 3-14,-1 4-31,1 4-42,0 5-5,4 2-59</inkml:trace>
  <inkml:trace contextRef="#ctx0" brushRef="#br0" timeOffset="243265.8782">15672 8284 3,'0'0'125,"0"0"-62,0 0 29,0 0-20,0 0-37,0 0-15,-31-8 5,19 24-23,2 7 3,2 3 19,4 0-23,2 2 6,2-4-1,0-2-6,0-1 0,0-4 3,0-3-3,6-2 3,5-4-3,-1-3 0,4-3 7,3-2 6,1 0 13,5-3-7,-1-9-7,-4 0-5,-3 0-1,-5 0 0,-2-5 2,-5-1 1,-1 0-4,-2-3-1,0 2-3,-8-3-1,-6 1-3,-2 3-23,1 3-10,0 3-20,2 6-9,0 5-39,2 1-93</inkml:trace>
  <inkml:trace contextRef="#ctx0" brushRef="#br0" timeOffset="244221.4095">15948 7623 139,'0'0'92,"0"0"-4,0 0-16,0 0-10,0 0-19,0 0-34,0 0-9,0 24 0,0 8 1,0 11 37,0 7-19,0 2 5,2 4-4,-1 0-6,1 1 7,-2 2 3,0-3-10,0-5 12,0-6-16,0-7-3,0-6-5,0-3 0,0-5 0,0-6-1,-2-4-1,2-8 0,0-4-13,0 0-29,0-2-33,0 0-27,5-2-22,6-11-90</inkml:trace>
  <inkml:trace contextRef="#ctx0" brushRef="#br0" timeOffset="245086.2083">16433 8002 42,'0'0'117,"0"0"-58,0 0 3,0 0-18,0 0-16,0 0-17,-5 0-11,5 0 0,4 5 9,9 2 52,6 0-22,6 1-11,5-5-13,5-1-4,4-2 1,3 0-8,1 0-1,-4-8-3,-2 0-14,-3 1-19,-7 1-33,-6 1-55,-12 2-65</inkml:trace>
  <inkml:trace contextRef="#ctx0" brushRef="#br0" timeOffset="245487.2962">16566 7871 50,'0'0'32,"0"0"9,0 0 18,0 0 13,0 0-17,0 0-41,5 29 34,-5-4 14,0 5-16,0 0-20,1-1-3,-1 0-16,0-4-4,0-1 0,0-1-3,2-2-5,-1 2-2,1-4-35,-1 1-2,1-2-29,1-5-26,-1-2-72</inkml:trace>
  <inkml:trace contextRef="#ctx0" brushRef="#br0" timeOffset="246411.799">17464 7883 39,'0'0'114,"0"0"-28,0 0-8,0 0 2,0 0-2,0 0-25,-43-72-6,30 67-16,-3 4 0,-4 1-30,-4 0-1,-3 9-2,1 14 1,0 8 0,-3 10 1,3 5 0,-1 6 9,1 0 4,8-2-5,5-7-2,7-6-1,6-5-5,0-7-4,0-3 4,14-5-5,13-6 4,11-8-2,8-3-6,6 0-15,-2-14-47,-10-1-81,-12 0-117</inkml:trace>
  <inkml:trace contextRef="#ctx0" brushRef="#br0" timeOffset="247291.8878">17560 8231 107,'0'0'61,"0"0"-19,0 0 22,0 0-13,0 0 11,0 0-21,0-15 0,0 15 5,0 0 9,0 0-23,-3 0-32,-6 19 0,-3 7 0,1 4 1,2 0 2,3-3-2,5-3 1,1-2-2,0-3 0,6-1-1,9-6 0,3-3 1,1-4 1,2-5 2,0 0 6,-3-2 2,0-12-1,-5-2-1,-1-2-2,-4 0-1,-5 0-4,-3 0 3,0 0 0,0 0-3,-3 0-2,-7 3-2,-1 2-4,0 3-22,-1 5-6,-1 2-38,2 3-67,0 0-107</inkml:trace>
  <inkml:trace contextRef="#ctx0" brushRef="#br0" timeOffset="247765.0157">17863 8175 142,'0'0'99,"0"0"-2,0 0 14,0 0-12,0 0-47,0 0-29,0-6-23,0 12-13,0 13 12,0 10 1,0 1 9,0 2-2,0 1 2,0-3-4,0 0 6,0-1-11,0-3 1,0-2 1,0-3 1,0-2-3,0-3-5,0-3-15,-3-6-25,3-2-49,0-5-55,0 0-112</inkml:trace>
  <inkml:trace contextRef="#ctx0" brushRef="#br0" timeOffset="266849.8127">18191 7623 7,'0'0'44,"0"0"5,0 0-2,0 0-6,0 0-1,0 0-12,0 0-23,0-3 7,0 0-5,0-2 0,0 2 12,0 0 2,0 0 8,-2 0-10,1 0 1,-2 0 1,3 1-8,-1 1 12,1 0-5,0 1 2,0 0-5,0 0 2,0 0-5,0 0-4,0 0 1,-2 0-1,1 0-4,1 0-6,-2 0-2,2 0-6,0 12-11,0 16 19,0 14 5,0 13-5,0 6 1,0 6 0,0-1 12,0 3 3,0-2 1,-2-1-10,2-8 0,0-11-4,0-8-3,0-9 4,0-4-3,0-7-1,0-5 1,0-5 0,0-5-1,0-2-3,0-2-32,0 0-29,7-9 4,4-9-85,1-2-125</inkml:trace>
  <inkml:trace contextRef="#ctx0" brushRef="#br0" timeOffset="269356.253">18635 7659 25,'0'0'51,"0"0"18,0 0-7,-26 101 10,20-65-25,-2 0-14,0 3-4,0 3 49,2 0-19,-2 0-25,1 4 4,-2-4-10,3-3-5,0-3-1,0-6-6,-1-4-7,2-5-8,1-5 0,-1-5-1,4-4 4,-1-4-4,2-1-1,0-2-2,0 0-12,0 0-7,0 0-13,0-11-11,3-5-139,6-2-45</inkml:trace>
  <inkml:trace contextRef="#ctx0" brushRef="#br0" timeOffset="270011.1992">18561 7731 78,'0'0'101,"0"0"-11,0 0-12,0 0-3,18-80-19,-8 67 1,1 1-31,1 1-11,2 4-8,3-1-1,2 3 1,2 4-3,-1 1-4,0 0-1,0 9-1,-7 6 2,-2 5-2,-6-1-6,-5 3 4,0 2-3,-2 0 7,-13-2 17,-3-1-15,1-6 0,1-2 8,4-6-9,0-3 2,3-1 3,5-3-2,-1 0 4,4 0-2,1 0-6,0 0-5,0 0 0,0 0 3,0 0-8,3 14-14,7 5 24,2 6 0,0 0 0,-3-1 1,3-3 1,-6-1-2,-2-4 0,0 1-2,-4 0-3,0-1-1,0-3 6,-10-3 0,1-3 0,-2-2 10,0-5-4,0 0 2,-2 0-3,3 0-2,-5 0-3,3 0 0,0 0-3,2 0-28,4 0-57,1 0-93,2 0-108</inkml:trace>
  <inkml:trace contextRef="#ctx0" brushRef="#br0" timeOffset="270844.6686">18896 8062 151,'0'0'72,"0"0"-38,0 0-9,0 0 2,0 0-5,0 0-11,-44 65 7,36-35 1,2-1 15,-1-3 2,6-4-13,1-3-8,0-5-9,0-3-6,4-3-2,8-3 2,1-2 2,5-3 1,1 0 21,-2-3 2,1-10-13,-5-1-5,-5 0-2,-3-1 20,-5 1-2,0-3-8,0 0-11,0 1-4,-7-1-1,0 4-7,1 2-10,0 4-21,1 0-47,0 3-44,2 2-117</inkml:trace>
  <inkml:trace contextRef="#ctx0" brushRef="#br0" timeOffset="271266.8936">19093 8021 324,'0'0'145,"0"0"-83,0 0-37,0 0-13,0 0 7,0 0-14,0 29-4,0-2 23,0 2-7,0-1-8,0 0-4,0-4 0,0-2-5,0-2 2,0-2-1,0-1-1,0-2-1,0-2-16,0-1-15,0-5-11,3 0-75,0-6-40,2-1-129</inkml:trace>
  <inkml:trace contextRef="#ctx0" brushRef="#br0" timeOffset="273203.9124">19204 7617 199,'0'0'80,"0"0"-36,0 0-17,0 0-2,0 0 17,0 0-20,0 0-22,4 4 1,4 2 5,2 3 15,3 0 4,3 3-3,4 3-12,6 2-5,2 1 0,5 0 2,-2 0-3,0 0-3,1 0 0,-5-1 4,-3-1-4,-2-1-1,-3-1 1,-3-3 0,-3-1 0,-3-4-1,-4-1 2,-3-1-2,-1-2 0,-2 1 0,0-2-2,0 4 2,0 4 5,-6 1 31,-9 4-5,-9 2-8,-4 1-21,-5-2 12,0 1-9,2-1-4,-4 2-1,-1 1 0,-2 2-1,5-1-2,8-2-6,10-3-6,8-6-7,6 2-40,1-3-58,0-1-35,9-5-49</inkml:trace>
  <inkml:trace contextRef="#ctx0" brushRef="#br0" timeOffset="273968.3125">20278 7573 201,'0'0'107,"0"0"-53,0 0-31,0 0-19,0 0 35,0 0-11,-58 44-8,35-23 2,1 0 11,-5 3-10,-2 1-15,-6 1-5,-2 0-2,2-1 0,6-5 6,5-6-7,9-3 0,3-4 0,7-3 0,4-1 0,1-3 0,0 0-11,0 1-7,0 4 5,1 1 13,9 4 0,3 3 2,0 3-2,7 2 4,-1 6-3,4 2 0,0 4 0,1 3 5,0-2 5,-3 1-2,1-5-8,-1-2-1,-4-3 2,-1 1 0,-4-1-1,-3 1 0,0-2-1,-5-5 3,-1-3-3,-1-6-3,-2-4-23,1-2-14,-1-1-5,0 0 10,0 0-1,0-10-105,0-8-99</inkml:trace>
  <inkml:trace contextRef="#ctx0" brushRef="#br0" timeOffset="275186.4571">20639 7504 13,'0'0'154,"0"0"-104,0 0-25,0 0-4,0 0-9,0 0 36,0 49 5,-1-14 0,-5 4 21,-2 5-21,-1 1-24,2 2-14,-2-1 1,0-2-2,-1 1-1,2 0-3,0 2 4,2 1 6,-1-1-6,3-3-8,2-5-3,1-8-1,1-4-2,0-6-1,0-5 0,0-6 0,0-5-18,0-4-34,0-1-26,3 0-60,8 0 22,0-11-46</inkml:trace>
  <inkml:trace contextRef="#ctx0" brushRef="#br0" timeOffset="276204.6915">20688 7603 129,'0'0'53,"0"0"4,0 0-8,0 0 27,0 0 8,-4-76-27,4 66-22,0 3-12,3-1 13,3 2-20,3-1-3,2 1-11,6 0-1,4 1-1,3 5 0,1 0-2,1 0 1,0 9 1,-3 6-5,-4 5 2,-4 1 3,-7 3-7,-7 0 7,-1-1-2,-3 1-2,-14 0 4,-3-1 7,-6-2 0,4-3-6,1-5 4,5-1-4,4-5-1,3-3 0,8-1 0,-1-3 1,2 0-1,0 0-4,0 0-13,0 1 4,2 8 0,9 5 12,1 4 0,5 3 2,-4 0 0,2-1 0,-5-1-1,0-1-1,-6-1 0,0 0-3,-4-1 3,0-1-1,-1-2-2,-14 0 4,-3 0 7,-1-4 18,-2-2-18,0 0 5,0-6-2,2-1-3,0 0-4,2 0-3,3 0-13,1-10-23,4-3-65,4 3-120</inkml:trace>
  <inkml:trace contextRef="#ctx0" brushRef="#br0" timeOffset="277878.1271">21078 8092 13,'0'0'41,"0"0"15,0 0 14,0 0 4,0 0-22,0 0-5,-17-16-16,13 16 22,-2 0-16,-3 0-37,0 15-4,0 6 4,-1 4 0,2 3 0,4 0 9,1-2-7,3-2 6,0-3-8,0-4-1,1-4 0,8-4-4,0-5 4,1 1 1,1-5 4,2 0 6,2 0 7,1-5-4,0-10-3,-2 1-4,-2-4-1,-1-2-3,-2-3 5,-2 0-6,-4 0 1,-3-3-2,0 4-5,0 2-12,0 4-18,0 6-14,-7 4-34,-3 6-55</inkml:trace>
  <inkml:trace contextRef="#ctx0" brushRef="#br0" timeOffset="278290.3291">21276 8077 191,'0'0'39,"0"0"10,0 0 11,0 0 16,0 0-13,0 0-63,0 10-4,0 11 4,0 4 4,0 2 9,0-1-9,0-2-1,2-3-1,-1-2-2,1-1 0,-1-4-1,-1 1-22,2-2-21,-2 1-46,0 1-5,0-3-91</inkml:trace>
  <inkml:trace contextRef="#ctx0" brushRef="#br0" timeOffset="279635.59">21603 7530 168,'0'0'69,"0"0"-23,0 0 2,0 0-2,0 0 12,0 0-19,0-5-10,0 5 7,0 0-12,0 0-5,0 0-6,0 0-13,0 0-2,0 0-12,0 13 14,0 7 1,0 4-1,0 2 0,0 4 3,0 3-3,0 4 0,0 4 0,0 4 4,0-1-2,0-2 16,0-3-1,0-1-11,0-2-4,3 0 0,-2-4 6,-1-2-7,0-5 2,0-2-3,0-2-1,0-1 1,-1-2 8,-3-5-8,2-2-5,2-7-29,0 1-35,0-5-61,0 0-79</inkml:trace>
  <inkml:trace contextRef="#ctx0" brushRef="#br0" timeOffset="280738.5333">21883 7913 119,'0'0'42,"0"0"4,0 0 15,0 0-4,0 0-32,0 0-25,0 3-6,14 0 6,5 0 34,7 0-2,4-1-6,5-1-12,1-1-6,1 0 0,2 0-8,4-1 0,1-5-10,-1 0-17,-4 1-37,-8 2-44,-10 1-26</inkml:trace>
  <inkml:trace contextRef="#ctx0" brushRef="#br0" timeOffset="281101.8326">22155 7766 229,'0'0'91,"0"0"-5,0 0-10,0 0-5,0 0-28,0 0-43,-6 9-4,5 14 4,-3 6 2,1 5 20,-1-4-15,-4 2 0,3-1-3,0-3-4,2-2 0,3-5-4,0-1-23,0-4-34,3-2-44,9-8-58,1-4-87</inkml:trace>
  <inkml:trace contextRef="#ctx0" brushRef="#br0" timeOffset="281877.4081">22952 7743 189,'0'0'126,"0"0"-67,0 0-25,0 0 11,0 0-22,0 0-3,-69-30 3,47 30-13,-1 15 19,-2 4-5,1 9-16,2 5-8,0 4 2,3 4 0,3 1 3,5 1 2,4-4 2,5-1-6,2-6-1,0-3-2,8-5-9,11-5 7,4-6 2,5-6 1,4-7 0,-1 0-2,3 0-7,0-9-46,-3-4-98,-5-3-63</inkml:trace>
  <inkml:trace contextRef="#ctx0" brushRef="#br0" timeOffset="282458.3086">23156 8049 11,'0'0'188,"0"0"-72,0 0-24,0 0-4,0 0-7,0 0-27,0-5-22,0 5-32,0 2-5,0 16-13,-2 6 18,-1 7 10,0 1-8,2-2-2,-3-1 5,2-2-3,1-3-1,-1-3-1,2-3 3,0-1-3,0-4-3,0-2 0,0-4-19,0-1-31,0-4-49,10-2-51,2 0-100</inkml:trace>
  <inkml:trace contextRef="#ctx0" brushRef="#br0" timeOffset="283128.9415">23420 8080 114,'0'0'129,"0"0"-92,0 0 19,0 0-11,0 0 49,0 0-53,-3-23-33,-3 23 14,-1 0-2,-4 19-20,-2 6-1,1 5 1,0 2 3,3-1-2,3-2 0,0-2 1,4-3-2,2-4-5,0 0 4,0-7-3,5-1 4,7-3 4,1-3 5,2-4-3,5-2 1,1 0-7,4-5 13,2-10-7,0-3 1,-8 0-5,-4-1 0,-2 1 2,-5-3 8,-2 1-7,-5-3 2,-1 2 0,0 0-7,-4 0-2,-5 0-4,-3 4-14,1 4 3,0 4-17,-1 6-48,-2 1-60,-2 2-59</inkml:trace>
  <inkml:trace contextRef="#ctx0" brushRef="#br0" timeOffset="285751.5484">23902 7477 1,'0'0'117,"0"0"-73,0 0 29,0 0 9,0 0 1,0 0-13,0-14-26,0 14-14,0 0-11,0 0-6,0 0-4,0 0-6,0 0-3,0 0-1,0 2-7,0 14-13,0 12 18,3 11 3,2 12 1,-2 6 8,1 6 9,-1 0 2,-2-3 2,-1-1-2,0-3 0,2-2 2,-2-3-12,3-3-4,-2-7-1,1-6-3,-2-4-2,0-4 1,0-3-1,0-6-2,0-5-11,0-5-11,0-5-32,0-3-61,0 0-88,6-7-55</inkml:trace>
  <inkml:trace contextRef="#ctx0" brushRef="#br0" timeOffset="287226.3762">24379 7602 92,'0'0'44,"0"0"-20,0 0-12,0 0 39,0 0 3,0 0 3,-19 60-35,11-36 13,0 6 2,2 6 0,-2 5-17,1 1 15,-1 2-8,-1-1 0,2 1-7,1 0-10,0-2 6,-1-3-14,2-3 4,-1-3-4,1-6-2,1-3 0,-1-4-3,0-4 0,3-3-21,2-8-31,0-2-74,0-3-81,0 0 4</inkml:trace>
  <inkml:trace contextRef="#ctx0" brushRef="#br0" timeOffset="288004.2816">24381 7592 160,'0'0'68,"0"0"-17,0 0 10,0 0 22,0 0-20,0 0-34,25-78-12,-13 70 11,2 0-13,2 0-7,1 4-2,0 1-1,6 3-4,-1 0-1,4 1 1,-1 13-2,-3 4 0,-4 1 1,-2 2-6,-6 0 5,-7 2-3,-3 0-4,0-1 8,-16-1-5,-4-1 12,-4-5-7,3-3 15,0-3-15,3-3 2,8-2-6,4-4 8,6 0-1,0 0 0,0 0-3,0 0-11,0 7-6,0 1-2,6 11 19,1 3 0,6 2 0,1 5 1,1-4-2,0-2 2,-4 0-2,0-5 2,-5 0-1,-4-2 0,-2-1-7,0-1-2,-11 0 9,-8-1 21,-5-2 1,3-4-6,-3-1 5,3-2-14,2-4-1,-1 0-6,0 0-9,2 0-12,0-2-54,3-5-38,2-1-80</inkml:trace>
  <inkml:trace contextRef="#ctx0" brushRef="#br0" timeOffset="295076.3064">24966 7968 23,'0'0'40,"0"0"9,0 0 15,0 0 4,0 0-6,0 0-12,0 0 3,0-5 6,0 5-9,0 0-14,0 0-15,0 0-13,0-2-4,1 2-4,-1 0 0,0 0 1,0 0-1,0 0 5,0 0-3,0 0-1,0 0 3,0 0 0,0 0 1,0 0 0,0 0 1,0 0 1,0 0 0,0 0-5,0 0-2,0 0-2,0 0-1,0 0 1,0 0 1,0 0 1,0 0 2,0 0 2,0 0-1,0 0-3,0 0 0,0 14 0,-1 7 1,-8 6 4,3 3 3,-2 0-1,2-1-5,0-5-2,2-5 2,1-1-2,2-2 0,-1-2-2,-1-5 1,2 2 1,-1-3-15,2 0-14,-2-4-27,2-1-58,-1-3-42,1 0-52</inkml:trace>
  <inkml:trace contextRef="#ctx0" brushRef="#br0" timeOffset="295593.2721">25179 8043 207,'0'0'73,"0"0"-23,0 0 2,0 0 2,0 0-18,0 0-5,-43-2-19,29 26-9,-3 9 3,1 2 11,0 0-9,6-7 8,4-2-16,4-6-6,2-6-2,0-2-2,2-2 8,10-3 1,1-4 2,5-3 5,3 0 1,-3 0 1,1-12-3,-4-3-5,-2-4-3,-2-4 1,-3-2-2,-1 0 0,-3-2 4,-1 0-7,-3 1-9,0 4-39,0 4-66,0 1-68</inkml:trace>
  <inkml:trace contextRef="#ctx0" brushRef="#br0" timeOffset="296310.387">25240 7630 109,'0'0'162,"0"0"-74,0 0-2,0 0-15,0 0-10,0 0-25,-4-7-15,4 7-12,0 0-3,0 0-6,0 0-4,0 0-10,6 1 3,9 14 11,7 5 2,0 1 0,2 3-1,0 0-1,0 0 0,-2-1 2,-1 1-1,0-4-1,-3-2 0,-1-2 0,-3-3-3,-2 1 2,-1-3 0,-4-2 0,-4-2-4,-3 1 2,0-4-4,0 2-7,0 2 0,-6-1 14,-6 4 18,-5-2-16,0 2 6,-2-1-8,-1 4 3,1-1 0,0 0-2,0 1-1,3-1-8,4-2-1,-1 1-59,8 0-51,2-3-62</inkml:trace>
  <inkml:trace contextRef="#ctx0" brushRef="#br0" timeOffset="297043.4361">26024 7657 59,'0'0'115,"0"0"-102,0 0-13,0 0 0,0 0 11,0 0 46,-17 15 1,1-2-25,-4-1-5,-5 4 14,-1 0-25,-2 2-10,3 1-4,1-4-1,6-3-2,5-3-4,4-3 2,4-3 3,4-2-2,1 1-2,0 4-5,0 3-10,0 6 18,3 4 0,10 4 5,3 1 3,1 0-1,2-1-3,4-1-1,-1 1-3,5-2 0,1 4 8,1-3-1,-1-4 1,-3-1-3,-3-7-3,-6-2-1,-6-4-1,-3-1-5,-2 0-29,-4-3-49,1 0-50,-2 0-19</inkml:trace>
  <inkml:trace contextRef="#ctx0" brushRef="#br0" timeOffset="298331.3177">26384 7511 78,'0'0'83,"0"0"-41,0 0-4,0 0-6,0 0 2,0 0-29,0-1-5,0 8 0,0 11 1,0 10 39,-1 4 1,-8 6 21,0 3-27,-1 3-4,-1 1-17,1-2 3,1-2-14,1 1 3,-2-3-5,3 1-1,-1-1 7,-1-3-3,2 0-4,1-5 0,1-5 2,1-5-2,2-6-3,1-4-12,1-5-25,0-5-52,0-1-61,0 0-8,4 0 49</inkml:trace>
  <inkml:trace contextRef="#ctx0" brushRef="#br0" timeOffset="299070.9886">26373 7548 105,'0'0'76,"0"0"-24,0 0-2,0 0 26,0 0 1,0 0-21,19-73-17,-11 64-19,2 3-13,0 0 2,2 3-3,5 3-2,-2 0 0,2 0-4,2 3 0,-3 12-1,-1 4 0,0 2-3,-8 2 2,-2 4-4,-5-1-2,0 0 1,-9-3 1,-9-3 6,-3-3 2,2-5 15,2-3-10,5-4-2,6-4-2,3 1 2,3-2 0,0 0 5,0 0-10,0 0-4,0 0 0,3 0 1,6 6-3,4 2 4,1 7 2,1 3 0,-3 3-1,-1-1 0,-4-2 1,-3-3-2,-2-2 1,-2-2-2,0-1-7,0-2 10,-8 2 0,-7-4 29,-1-2-10,-2-1-12,0-1 3,2-2-6,-1 0-4,2 0-3,-1 0-15,2 0-45,1 0-84,3 0-156</inkml:trace>
  <inkml:trace contextRef="#ctx0" brushRef="#br0" timeOffset="299973.4562">26629 7927 175,'0'0'64,"0"0"-47,0 0-13,0 0-3,0 0 13,0 0 74,2 81-6,-2-43-32,0-2 13,0-2-56,-2-3 1,1-6-4,1-3-1,0-2-3,0-5-5,0-2-25,0-5-30,0-3-30,0-4-60,4-1-95</inkml:trace>
  <inkml:trace contextRef="#ctx0" brushRef="#br0" timeOffset="300722.2126">26834 7972 113,'0'0'109,"0"0"-42,0 0-14,0 0-19,0 0-4,0 0-16,0-1-12,0 1 3,0-2 8,0 2 13,0 0 6,0 0-8,0 0-5,0 0-6,0 0-7,0 0-6,0 0-4,0 0-5,0 0-4,0 0 10,-3 16 3,-6 10 11,0 9-9,-2-1 0,4 2-1,1-4 1,3-7-2,3-5-3,0-3 2,0-5-6,3-3 1,9-3 6,4-3 6,4-3 1,5 0-4,2 0 5,1-6-3,-1-6-3,-9-2 0,-2 0-1,-5 1 6,-2-2 0,-5-1 0,-2-1 2,-2-4 5,0 0-7,-2-2-4,-10-2-3,2 0-2,-1 4-1,0 3-9,2 7-18,-1 3-14,4 5-35,-4 3-59,1 0-77</inkml:trace>
  <inkml:trace contextRef="#ctx0" brushRef="#br0" timeOffset="301878.3905">27114 7537 98,'0'0'151,"0"0"-66,0 0-37,0 0-11,0 0-4,0 0-6,0 0-15,-1-3-12,1 3-2,0 0 1,0 0-2,0 0-1,0 0 2,0 0 1,1 0 1,8 0 8,3 4 7,0 1-5,3 0-2,-3-2-7,-3-2 3,-2 0 0,-4-1 0,0 2-1,-3-2-2,0 0 4,0 0 1,0 0 3,0 0 4,0 0 4,0 0-3,0 0-4,0 0-2,0 0 2,0 0 3,0 0 1,0 0 0,0 0-9,-1-7-5,-4 0-2,-1 0 1,2 1 1,1-2 0,0 2-2,1 1 0,1 0 1,-1-1-6,1 0 5,-1 0-4,1-2 5,-1 2 1,1 0 1,-1 1-1,2 1 2,-1 0 0,-1 1 0,2 1 3,0 1-4,0-1 2,0 2 4,-1 0-6,1 0-1,-2 0-3,2 0-8,0 6-10,0 17 14,0 10 7,0 11 3,0 7-3,0 4 13,-4 2-3,0-3 12,-1-2-15,2-6-5,0-3 2,2-2-4,-1-4 0,-1-3 0,0 0 0,1-6 3,1-6-3,1-6-1,-2-6-13,1 0-7,1-6-17,0-2-39,0-2-39,0 0-81</inkml:trace>
  <inkml:trace contextRef="#ctx0" brushRef="#br0" timeOffset="303197.6028">27393 7865 44,'0'0'5,"0"0"-5,0 0 43,0 0 41,81 9-17,-51-9-3,1 0-14,0 0-32,2 0-11,-2 0 2,2 0-8,0 0 2,-2 0-3,-1 0-1,-1 0-18,-6 0-55,-2 0-38,-9 0-58</inkml:trace>
  <inkml:trace contextRef="#ctx0" brushRef="#br0" timeOffset="303545.2793">27675 7724 130,'0'0'165,"0"0"-104,0 0-34,0 0-27,0 0 0,0 0 39,-27 74-1,21-46-18,2-1-14,-1-1 3,2-5-8,0 0-1,2-3-1,-1-3-22,1 0-26,-2-2-11,1-2-33,1-4-73</inkml:trace>
  <inkml:trace contextRef="#ctx0" brushRef="#br0" timeOffset="304879.9135">28585 7716 62,'0'0'69,"0"0"8,0 0-16,0 0 3,0 0-3,0 0-25,-67-16-5,49 16-29,0 0-2,-4 0 0,-3 8-1,-1 8 1,1 6 0,-4 5 4,-1 6-1,2 5 2,0 2 1,4 1-3,3 0 2,9-2-5,5-1 0,5-4-2,2-2 2,0-5 0,11-4 0,6-6 0,6-3-7,11-8 7,5-4 17,9-2-13,3-5-4,-1-10-55,-6-1-67,-12 1-104</inkml:trace>
  <inkml:trace contextRef="#ctx0" brushRef="#br0" timeOffset="305488.0638">28669 8057 103,'0'0'152,"0"0"-67,0 0 15,0 0-21,0 0-25,0 0-54,0 13-10,0 11 9,0 9 1,0 0 17,0 0-2,0-3-9,0-3 3,0-1-9,0-5 2,1-1-2,-1-5-24,0-3-23,0-3-44,2-3-31,-2-3-39</inkml:trace>
  <inkml:trace contextRef="#ctx0" brushRef="#br0" timeOffset="305804.4012">28863 8087 387,'0'0'127,"0"0"-127,0 0 6,0 0-6,0 0 56,-2 82-19,1-57-26,1 0-7,0-2-4,0-4 1,0-1-2,0 0-2,0-1-15,0-1-23,0-1-6,0-2-36,0-5-36,0 0-106</inkml:trace>
  <inkml:trace contextRef="#ctx0" brushRef="#br0" timeOffset="307223.7024">29212 7433 17,'0'0'97,"0"0"-37,0 0-8,0 0 22,0 0-6,0 0-12,0 0-18,0-7-12,0 7-13,0 0-13,0 7-3,0 17-4,0 12 7,0 11 24,0 3 1,0 4 0,0 2 4,0-2-15,0-2-9,-3 0-5,3 2 1,-1-2 2,1 1-3,0-2 1,0-6-2,0-6 1,0-2-1,-2-7-6,-1-5-20,0-5-13,0-6-17,3-8-41,0-5 5,0-1-51,0 0 0</inkml:trace>
  <inkml:trace contextRef="#ctx0" brushRef="#br0" timeOffset="308326.4343">29607 7679 48,'0'0'41,"0"0"24,0 0 7,0 0-21,0 0-35,0 0-16,2 3 0,-2 16 13,0 8 28,-5 8-18,1 2 11,-1 4 2,-1 1-8,0 0 5,-1 2-16,1 0-10,-2-1-4,1-2 3,0-5-5,-1-6 3,4-4-3,-1-4-1,2-4-5,0-5-27,3-5 2,0-5-41,0-3-45,0 0-33,5 0 12</inkml:trace>
  <inkml:trace contextRef="#ctx0" brushRef="#br0" timeOffset="309090.8553">29597 7657 130,'0'0'62,"0"0"8,0 0-13,0 0 9,0 0 14,0 0-45,7-78-28,6 66 2,3 0 1,4 0-2,-1 3 5,3 0 0,0 3-11,0 3 3,-2 1-4,-1 2 0,-2 0-1,-2 9-3,-2 9 2,-3 5-3,-4 3 1,-4 1-2,-2-1-1,0-3 6,-12-2-1,-9-2-3,-4-6 4,-4 0 12,1-2-6,3-2 7,7-1-11,3-5-1,6-2 0,6-1 4,1 0-4,2 0-1,0 0-7,0 0 6,0 0-1,0 0-5,3 3-17,10 15 13,1 5 6,0 3 3,-1 2-1,-1 1 2,-1-2-4,-1-2 3,-6 0 1,-1-6 1,-3-3-6,0 1 0,0-3-1,-9-2 7,-5-2 5,-2-5 4,0-1 0,1-2-5,-3-2 14,2 0-5,-5 0-4,2-6-6,-1-5-3,2 2-19,6 0-40,1 2-30,5 0-24,4 0-150</inkml:trace>
  <inkml:trace contextRef="#ctx0" brushRef="#br0" timeOffset="309645.6179">29932 8014 94,'0'0'145,"0"0"-22,0 0-15,0 0-16,0 0-31,0 0-20,0 0-28,0-9-13,0 21-20,0 12 20,0 8 1,0 1 0,0-3 3,0-1-4,-1-5 0,-4-2-5,1-4 2,-2-3-15,5-3-10,1-1-57,0-5-55,0-3-47</inkml:trace>
  <inkml:trace contextRef="#ctx0" brushRef="#br0" timeOffset="309946.4309">30077 8059 222,'0'0'148,"0"0"-104,0 0-44,0 0-26,0 0 26,0 0 21,0 60-14,0-38 3,0-3-6,0 1-1,0-2 0,0 0 1,0-2-4,-2 4-23,-5-1-10,3 1-56,-1-4-34,4-3-49</inkml:trace>
  <inkml:trace contextRef="#ctx0" brushRef="#br0" timeOffset="310748.4885">30282 7651 149,'0'0'75,"0"0"-47,0 0-19,0 0 15,0 0 30,0 0-8,-3-4-29,3 4-17,0 0 0,6 0 5,7 10 9,0 5-8,8 2-3,4 2-1,4 2 5,1-1 4,1-1 5,-3-2-6,-3-2-5,0 1-1,-6-5-2,-4-1-2,-2-5 22,-4 1-16,-3-2-1,-1-1-1,-3 0-2,-2-2-1,0 1 3,0-1-4,0 3-2,0 4 2,-3 4 18,-10 3-5,-4 0 12,-2 2-15,-3 0 3,-2-3-11,3 1 5,-1 2-3,0 0-4,1 2 2,3-1-2,-4 2-5,2-1 4,2 0-26,5-3-14,5-4-48,7-3-63,1-4-74</inkml:trace>
  <inkml:trace contextRef="#ctx0" brushRef="#br0" timeOffset="311604.0235">31188 7700 225,'0'0'90,"0"0"-52,0 0-19,0 0-17,0 0 7,0 0 12,-22 0 4,5 0-2,-3 7-8,-7 4 4,-6 0-2,-4 2-13,-3 0-4,2-1 0,6 2-6,3-4 6,6 1 0,6-2 4,2-3-4,6 1-2,3-2 2,0 0 0,4 1-10,-2-2 0,4 4-1,0 3-1,0 3 8,7 3 3,9 2 0,4 1 2,9 2 6,4 2 1,2 0-4,4 2-3,-3 0-1,-2-4 1,-8-1-1,-5-1-3,-8-4-5,-1-2-22,-6-2 2,-3-1-40,-2-4-38,-1-2-28</inkml:trace>
  <inkml:trace contextRef="#ctx0" brushRef="#br0" timeOffset="312383.7776">31539 7574 229,'0'0'124,"0"0"-105,0 0-19,0 0 12,0 0 24,0 0-29,0 31-2,0 2 31,-6 8 10,-3 5-19,1 4 15,-3-1-26,2 1-11,-1-5 1,1 0-5,0 1-1,-2 3 0,2 1 0,-1-4 0,0-3 3,0-7-1,0-6-2,1-3-6,-3-4 0,5-4-16,-1-4-18,5-5-17,0-5-50,3-3 3,0-2-85</inkml:trace>
  <inkml:trace contextRef="#ctx0" brushRef="#br0" timeOffset="313085.6482">31499 7657 111,'0'0'120,"0"0"-21,0 0-50,12-87 2,-6 68 5,3 0-17,-2 7-10,1 2-13,1 2-1,1 4-11,2-1 0,4 2-4,1 1 1,4 2-2,1 0-2,-2 0 3,-1 10 0,-1 11-7,-3 3 4,-6 5-5,-5 1 4,-4-2 3,0 3-4,-12-6 3,-10-1-2,-1-5 6,0-2-2,0-3 2,7-7-1,1-1 4,6-2-4,6-3 2,3-1 0,0 0-3,0 0-3,0 0-21,1 0 14,8 3 6,4 6-6,3 3 10,-1 6-1,-2 2-2,-2-1 3,-2 1 0,-2-4-2,-3-1 2,-2-2-2,-2-2 1,0-2-4,0 1-1,-6-3 6,-9 1 12,-2-2 22,-2-2-14,-3-1-1,2 0-7,0-2-4,2-1-7,1 0-1,3 0-18,1 0-58,4 0-101,5-3-147</inkml:trace>
  <inkml:trace contextRef="#ctx0" brushRef="#br0" timeOffset="313725.0641">31787 8044 0,'0'0'184,"0"0"-89,0 0 1,0 0-1,0 0-23,0 0-35,6-15-37,-6 18-9,0 17-10,0 10 19,-1 4 2,-4 0 5,2-1 0,0-6-7,-2-2 2,2-4-2,0-3 0,-1-3-25,3-2-45,1-6-45,0-2 4,0-4-81</inkml:trace>
  <inkml:trace contextRef="#ctx0" brushRef="#br0" timeOffset="314025.8728">31927 8087 311,'0'0'91,"0"0"-34,0 0-38,0 0-19,0 0-13,0 0-9,1 28 22,1 1 0,-2-2 9,0 1-2,0-2-7,0-4 0,0 2 0,0-1-11,-2 0-45,-2-5-59,-3-6-64</inkml:trace>
  <inkml:trace contextRef="#ctx0" brushRef="#br0" timeOffset="314874.9178">32320 7435 159,'0'0'164,"0"0"-104,0 0-51,0 0-9,0 0-5,0 0 5,0 64 8,0-20 17,0 4-2,0 5 14,-3-2-5,-2 3-17,-1 0-2,0-1-7,1 0 0,0-4-6,2-2 0,1 1 1,2-1-1,0-3 0,0-5-1,0-5-2,0-5-5,0-5-6,-4-5-5,1-3-14,1-7-25,2-2-40,0-5-61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1:16:2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3327 10931 3,'0'0'48,"0"0"-4,0 0 6,0 0 6,0 0-7,0 0-5,0 0-8,0-7-10,0 5 0,0 2 9,0 0 1,0-1-13,0 1-11,0 0-11,0 0-1,0 0-6,0 0-1,0 0-2,0 1-8,0 12 17,0 10 3,0 4-1,0 3 1,0 3 0,3 1-3,4-4 1,0-2-1,1-4 1,1-4-1,4-5-8,-2-3 6,1-3 1,-2-3-3,2-1 4,0-5-2,0 0 1,0 0 1,3-3 3,-2-12 3,2-5 0,-1-1-6,-4-2-2,-1 1 2,-6 2 0,-3 0 2,0 2-2,0 2 3,0 4-1,0 1-2,0 7 3,0 2 4,0 2 16,0 0-13,0 0-10,-2 6-16,2 11 6,0 9 10,0 2 4,0 1-4,8-1 0,1-4 1,3-3-1,-2-3 0,1-4-2,2-2-2,1-3 4,0-1 0,0-4 6,1-2 0,0-2-4,1 0 3,-2-8 2,-1-8-1,-1-4-1,-6-3-4,0-2-1,-6-2 0,0 0 0,0 0-5,0 3 3,-3 2 1,-6 4 1,-6 5 3,5 2 1,-1 4 7,1 4 6,7 1 4,0 1-7,3 1 4,-2 0-10,2 0-8,0 0-3,0 0-9,0 0-11,5 6 22,5 1 1,2 1-6,-1-2 6,2-5 0,-1 1 0,1-2 0,-1 0 0,-1-4 4,5-12-1,-4-2 9,1-6-8,1-5-2,-1-2 3,-2-5-5,-2 0 1,-3-2 2,-3 0-2,1 5 1,-4 3 0,0 5 1,0 3 6,0 9 9,-4 4-13,1 6 3,3 3 3,-3 0-11,3 0-2,0 6-15,0 20 6,0 14 9,0 11 4,0 3 3,6 4-1,-2-4-3,2 0 8,-3-3-8,0-5 17,-1-6-10,-1-3-1,2-8-4,-1-1-3,1-4 3,-3-5-3,1-5 0,1-7 4,-2-4-4,1-3-3,-1 0 3,3-3 0,-3-14 0,0-4-4,0-2-2,0-1-5,0 1-3,4 5-1,4 2-7,-2 2 1,6 3-17,-3 4 5,0 2 6,0 4 8,6 1 12,-2 0 0,2 8 2,2 6 3,0 0 1,-3 1 0,4-2-1,-3-2 2,1-1 2,2 0-2,3-5 3,0 1 12,2-3-3,0-3-3,-1 0-2,-1 0-3,-3 0 0,-3-9-1,0-1 3,-2-3 0,-4-3-3,-1 0 1,-5-2 6,1-5-7,-4-2 0,0-3-3,0 3-4,0 5 3,-4 7-3,-2 7 4,-2 4 18,4 2-5,-1 0-13,1 19 7,1 6-7,3 4 0,0-1-1,0-1-1,9-2 1,3-6 1,4 1 0,4-4 4,-4-3 0,4-2 5,-6-7-5,0-1 2,2-3-5,-1 0 2,3-5 5,0-14 7,-5-2-7,-2-2-2,-4-2-2,-4-2-1,-3-1 2,0-3-5,0 0-7,-3 1 3,-7 2-11,4 6 10,-2 5 2,1 6 2,0 4 0,2 4 1,2 3 2,0 0-2,0 0-5,0 0 3,0 13 1,3 0-3,0 0-2,0-2 3,0-2-6,9-1-2,2-2 9,2-1 2,2 0 2,3-3 3,-2 0-3,5-1-2,-2-1 1,1 0 2,-2 0-3,-2 0 3,-1 0-2,-1 0-1,-1 0 0,-3 0 0,-2 1 0,2 7-2,-1 3-2,-3 2 2,2 3 2,-3 2 0,0 3 7,1 1 0,3-3 5,4 2 11,-1-1-12,3-5-8,0-3 12,-1-3-14,2-3 1,-1-6 1,3 0 3,-2 0-2,2-14 5,0-5-5,0-2 0,-3-2-4,-5 2 0,-2 2-2,-8-4 1,0-1 0,0 1-9,0 2 7,0 5 2,-5 7 1,1 4 5,1 5 23,-2 0-19,1 14-9,1 11 0,0 7 1,3-2-1,0-4-2,0-4 2,7-4-4,4 0 4,2-4 0,1-1 0,-2-4-5,1-3-35,7-4-4,2-2-12,2 0-48,1 0-179</inkml:trace>
  <inkml:trace contextRef="#ctx0" brushRef="#br0" timeOffset="2475.2116">6193 10312 74,'0'0'60,"0"0"16,0 0-4,0 0-14,0 0-4,0 0-15,0 0-14,0-7-7,0 7-7,0 0-3,0 0-8,1 0-1,4 12-6,3 12 7,0 10 24,1 9 3,-3 9-7,1 7-8,-4 5 1,0-1-6,-1-5 5,-1-3 8,2-6-12,0 0 3,2-6-11,-2-2 4,-3-4-4,3-5 0,-3-5 0,0-5 0,0-5-9,0-5-13,0-6-51,3-6-23,1 0-132</inkml:trace>
  <inkml:trace contextRef="#ctx0" brushRef="#br0" timeOffset="7086.5491">6619 10487 54,'0'0'68,"-7"101"7,0-44 1,1-3 0,1-2-18,-1-5-20,3 1-2,0-6-12,-2-3-5,1-2-4,0-2-13,1-5 1,0-1-2,-2-5 0,2-5-2,0-5 1,0-5-11,0-6-34,3-3-16,0 0-36,0-3-29,0-17-79</inkml:trace>
  <inkml:trace contextRef="#ctx0" brushRef="#br0" timeOffset="7819.8108">6612 10375 151,'0'0'94,"0"0"-16,0 0-31,0 0 24,0 0-14,0 0-2,-9-70-29,9 58-23,6-2-2,6 3-1,0 0 0,4 2 2,-2 3-2,2 4-3,1 2 2,0 0-7,1 11 4,-1 6 3,-3 1-2,-6 1 3,-5 2-5,-3 2 3,0 1-2,0 1 4,-12 2 11,-6-3-7,-1 0-4,4-6-2,2-4 1,5-6 1,5-7 0,3-1 0,0 0-15,0 0-36,0 0-2,12 0 26,3 5 27,0 7 1,4 6-1,2 6-2,-1 2 0,0 0 4,-2 0 0,-4-2-2,-4-1 5,-4-4 11,-5 1 3,-1-5-4,0 0 35,-7-2-4,-8 0 12,-4-3-21,1-1-18,-3-1-12,0-2-1,0-3-6,5-2-6,1-1-30,3 0-58,6-2-99</inkml:trace>
  <inkml:trace contextRef="#ctx0" brushRef="#br0" timeOffset="8828.6107">7046 10791 160,'0'0'25,"0"0"-19,0 0 1,0 0 24,0 0 10,0 0-4,69-36-5,-57 36-29,1 7 1,1 11-3,-4 5 11,-1 0 4,-3-1-12,-2-1 8,-2-1-11,-2-2-1,0-1 0,0-2 14,0-2 2,-6-3-14,1-3 28,2-4-12,0-2-8,3-1-3,0 0 20,0 0 13,0-11-40,0-8 2,0-3 1,3-7-3,8 2-7,2-2-8,4 4 0,-3 2 7,0 2-2,-2 3 6,-3 4 4,-5 5-1,-2 6 1,-2 2 5,0 1 18,0 0-23,0 15-4,0 7-5,0 4 18,-3 1 7,1-4-2,2-4-7,0-1-7,0-1-1,0-3 1,8-4 0,-2-1-3,0-1-2,6-4-3,0-1-12,4-3-40,1 0-16,2 0-52,-4 0-73</inkml:trace>
  <inkml:trace contextRef="#ctx0" brushRef="#br0" timeOffset="9546.1802">7452 10738 61,'0'0'74,"0"0"17,0 0-43,0 0-48,0 0 1,0 0 47,12 41 12,-5-23-26,-1-3-10,-1 1 0,-1-5-9,1 0-8,-1-4-3,2-2-2,-2 0 0,1-4-1,1-1 1,3 0 3,1 0 6,1-3-4,1-8 1,-2 3 1,-2-3-7,-4 5 0,-2-2 1,-1 5-1,1 0-1,-2 2 3,0 1 0,0 0-1,0 0-3,0 0-1,1 9-28,2 12 20,4 13 9,-2 9 4,-2 2 16,0 1-18,-3-7 24,0 1-1,0-1-5,0 0-5,0-8 10,0-3 6,0-10-19,0-5-9,-6 0 0,-2-6 2,3-3 3,0-4-6,1 0 10,-2 0-7,-2-10-5,1-8-5,7-8-4,0-3-9,4-2 5,11 0-11,6 0-6,0 4-6,3 5-8,1 1-48,-3 3-12,-3 2-52</inkml:trace>
  <inkml:trace contextRef="#ctx0" brushRef="#br0" timeOffset="10463.5414">7743 10361 162,'0'0'93,"0"0"-20,0 0 6,0 0-17,0 0-9,0 0-30,-3-5-23,3 5-21,7 0 9,10 12 12,5 5 12,6 1 6,2 0-8,0-1-3,3-1-6,1-3-1,5-3 1,0-3-4,4-3 6,-3 1-2,-7-2 2,-6 2-3,-6 2 2,-8-2-2,-1 2 0,-6 2-1,-3-1-4,-3 2 5,0 4 0,0 0 4,0 2-2,-13 4 5,-2-2 1,-4 1 4,-1 2-6,-4-1-2,-1 1-2,-2 2 0,-1-1-2,-2-2 1,5-2-1,3-5 0,6-1-21,9-2-59,4-6-69,3-3-140</inkml:trace>
  <inkml:trace contextRef="#ctx0" brushRef="#br0" timeOffset="11450.6702">8720 10254 13,'0'0'131,"0"0"-74,0 0-22,0 0-27,0 0 43,0 0 6,-12 18-18,0-6 7,-3 0 6,-4 3-12,-2 2-20,-6-1-11,0 1-5,0-3-4,4 0 0,0 0 4,5-2-4,0 0 0,5-1 0,-2-1 0,3 1-3,4-3-1,2 0-4,2 0-5,4-4-12,0 2-7,0 2 18,4 2 9,10 5 5,11 2 0,2 2 0,7-1-1,4 2 1,2-2 6,5 0 0,-2-1 4,0-4-4,-4-1-4,-6 1 0,-5-3 3,-8-1-5,-5 0-6,-8-3-10,-4 0-21,-1 0-34,-2 0-71</inkml:trace>
  <inkml:trace contextRef="#ctx0" brushRef="#br0" timeOffset="12237.2158">9120 10104 117,'0'0'112,"0"0"-73,0 0-39,0 0 0,0 0 12,0 80 36,0-31 11,0 5 4,0 2-28,0 1-7,0 3-6,-2 5 1,-2-2-6,-1 0 14,1-4-19,-2-8 4,3-3-11,2-4-2,-2-5-2,1-3-2,2-4 1,0-7-11,0-5-10,0-8-20,0-5-60,5-7-91,8 0-36</inkml:trace>
  <inkml:trace contextRef="#ctx0" brushRef="#br0" timeOffset="12885.3925">9184 10134 142,'0'0'112,"0"0"-49,0 0-10,0 0 16,0 0-1,12-77-39,-2 67-20,4 3-6,5 1 5,2 1 2,0 5-3,1 0-3,5 0-4,-2 13-2,-1 6 1,-4 7 1,-7 0 0,-5 0 0,-8 6 0,0-1 0,-21 4-8,-9-2 8,-1-3-1,-2-5-6,6-9-6,6-3-1,6-6 8,11-4-1,2-3 0,2 0 2,0 0-15,0 0-3,14 0 20,2 0-14,8 1 10,-3 11 4,1 3-1,0 2 4,-3 4-6,-3 0 3,-4 0 3,0 0 2,-5-3 0,-4 0-2,-3-1 2,0-1 11,0 2 11,-16 2 5,1-3-3,-4-2-10,0-2-5,-1-2-3,-1-4-8,4-4-1,0-3-40,1 0-33,0 0-35,3-4-51</inkml:trace>
  <inkml:trace contextRef="#ctx0" brushRef="#br0" timeOffset="13987.8015">9545 10691 64,'0'0'55,"0"0"-6,0 0-9,0 0 13,0 0 6,0 0-23,3-46-9,6 40 5,1 2-7,-1 4-9,2 0-5,5 0-9,1 0-1,-1 0 1,2 8-2,-3 8-2,-3 0 0,-2 5 2,-4 2 0,-3-2 4,-3 0-2,0-3 0,0-1 7,-1-1-7,-7-4 0,1-3 10,4-3-12,1-4 5,2-1-3,0-1 8,0 0-3,0 0 9,0 0-4,0-14-12,0-9-4,9-5 2,2-1-7,1-5-5,1 3 9,-4 1-5,3 4 3,-3 8 7,-3 6 3,-3 6-3,-3 6 1,0 0 4,0 0-5,0 2-8,0 16-1,0 6 9,0 1 13,0 4 4,0-4-5,0-1-2,0-4-10,0-2 2,0-3-2,3-3-6,3-1-2,4-2-12,1-2 0,-1-4-59,5 0-3,0-1-45,0-2-19</inkml:trace>
  <inkml:trace contextRef="#ctx0" brushRef="#br0" timeOffset="14642.4075">9942 10622 238,'0'0'82,"0"0"-56,0 0-26,0 0 0,0 0 35,0 0-6,0 90-12,3-76-7,3 0-2,3-3-1,0-6-3,-3 0 1,1 0-5,2-5 1,1 0 4,1 0 4,4 0 8,0-11-10,-3-3-1,4-1-3,-5 1 0,-3 3-2,-3 3 2,-4 4 1,1 4 8,-2 0 25,0 0-23,0 0-14,3 15-7,-3 9 7,6 7 5,-4 6 4,-2 3 7,0 4-11,0 0 4,0-1 7,-8 2-10,-4-2 1,-3-6-1,2-2-5,-4-8 1,4-4-2,1-8 1,3-7 4,6-5-3,0-3 1,-2 0 6,2 0-1,-1-8-8,4-10-2,0-5-8,0-4-14,15-2 2,6-3-16,0 4-20,4 1-40,-1 1-3,0 4-28,-6 1-41</inkml:trace>
  <inkml:trace contextRef="#ctx0" brushRef="#br0" timeOffset="15337.988">10321 10090 10,'0'0'202,"0"0"-88,0 0-16,0 0-29,0 0-18,0 0-16,0-2-7,0 2-7,0 0 0,1 0-7,-1 0-7,2 0-7,-1 9-11,4 17 11,2 11 4,-2 10 5,1 4 6,-2 3-3,-1 1 4,-1 1-2,-2 1-2,0 1-5,0 0 0,0-6-6,0-4 1,0-7 0,0-5-1,0-7-2,0-5 1,-2-6-10,2-5 1,0-5-18,0-4-25,0-4-37,2 0-69,8-5-26</inkml:trace>
  <inkml:trace contextRef="#ctx0" brushRef="#br0" timeOffset="18198.9245">11674 10336 43,'0'0'89,"0"0"-20,0 0 9,0 0-30,0 0 29,0 0-32,-89-58 26,78 55-47,2 0 4,-3 1-13,2 2 6,-5 0-19,-2 0-1,-3 3 3,0 10-2,1 3-2,-1 5 1,5 3 6,-1 9-5,4 3 3,6 5 0,2 0-4,4-2 0,0-5-2,0-4 2,10-4-2,8-5-5,4-6 4,4-4 4,0-7-2,1-4 0,0 0-11,-4-1-59,1-10-58,-5-1-54</inkml:trace>
  <inkml:trace contextRef="#ctx0" brushRef="#br0" timeOffset="19470.9151">12041 10314 206,'0'0'58,"0"0"-11,0 0 0,0 0-15,0 0 33,0 0-17,-91-15-27,76 15-9,-1 5-12,-2 9-1,3 8-2,-1 2 2,-1 4-1,8 1 2,0-2 0,5 0-2,4-3-1,0-1-2,0-4 1,7-3 0,8-5-1,0-3 1,4-4 3,4-1 1,-2-3-5,1 0 5,-1 0-14,-6-1 6,3-6 4,-3-3 3,-2-2-9,-1-1 6,-3-2 4,0-3 0,-5-1 5,-1 1-3,-1-1 1,-2-1-1,0 2 5,0 3 2,0 5 1,-3 2 22,0 5 10,1 1-9,1 2-3,1 0-19,0 0-11,0 0-6,0 8-8,0 11 11,0 2 3,0 2 0,0 0 0,0-4-1,4 1 1,4-5-1,1-3 1,1-4-2,1-5 1,-1-2-3,5-1 2,-1 0 1,3-7-2,3-11 1,-1-3-6,2-5-8,-3 2 12,0 3 1,-3 6 2,-6 6-1,-2 3 0,1 4 2,0 2-6,0 0-1,3 5-5,0 10 6,-2 3 6,-1 1 11,-2 1-10,-3 0 4,3-4-2,-3-1 1,-3-3-2,0-3 0,0-3 1,0-1 1,0-5 4,0 0-2,0 0 4,0-1 6,0-13-2,0-6-14,4 1 0,1-1 1,2 2-1,1 3 0,3 3-1,0 1 0,2 6-1,-1 0 0,-1 5 1,4 0 1,-2 0-2,2 7 1,-3 7 2,0 2 4,0 1-1,0-2 2,0 2-2,0-3-3,-2-4-1,2-3 2,-3-1-2,-1-3-7,0 2-13,0-1-10,2 1-54,2-2-48,-1-2-84</inkml:trace>
  <inkml:trace contextRef="#ctx0" brushRef="#br0" timeOffset="20357.6134">13461 9923 26,'0'0'91,"0"0"0,0 0 3,0 0-28,0 0-37,0 0-25,0 0-2,-4 24 27,4 9 41,4 8-7,1 5-21,-2 2-26,0 2 6,0-3-11,-2-5 3,1-5-7,-1-2-3,1-3 3,1-4-5,-2-2 0,2-4-2,2-4 0,-1-3-2,1-4-4,0-2-18,-2-5-7,0-4-39,2 0-80,0 0-9,-2-5-2</inkml:trace>
  <inkml:trace contextRef="#ctx0" brushRef="#br0" timeOffset="21052.9952">13524 10290 89,'0'0'109,"0"0"-26,0 0 10,0 0 8,0 0-35,0 0-28,25-70-25,-14 69-11,7 1 0,0 0 2,4 12 0,0 6-1,-5 3-2,-4-1 1,-7 1-2,-4 0 4,-2 0-4,0 1-1,-15 1 1,-9 2 9,-6-4-9,3-2-21,0-5-20,4-4 3,6-7 22,2-3 11,6 0-10,5 0 7,2-6-4,2 0 1,0 1 5,0 1 2,11 2 1,5 2-4,2 0 4,4 0 3,4 0 1,2 0-1,3 0 2,1 0 2,-3 2 18,3-2-10,-4 0-3,2 0 0,0 0 3,-3-3 3,-5-4-2,1-1-3,-7 1-6,-6 1-1,-1-4 2,-4 2 2,-5-5 2,0-2-2,0-4-1,0-2-1,0-2-3,-5 1 2,-8 2-4,-3 5 0,3 3 7,0 6-1,4 4-3,5 2 17,-1 0 2,2 18-17,3 8-3,0 3-1,0-1 5,0-2 1,11-5-6,2-1 1,2-6 0,4 0-2,2-5 1,5-3-1,2-4-15,2-2-48,1 0-24,-4-11-113</inkml:trace>
  <inkml:trace contextRef="#ctx0" brushRef="#br0" timeOffset="35688.8329">15077 10210 150,'0'0'45,"0"0"10,0 0 7,0 0 16,0 0 5,0 0-40,0 0-19,0-9-4,0 9-4,0 0-6,0 0-9,0 0-1,0 0-7,0 3-5,0 12 12,0 6 4,0 3-4,0 3 0,0 0 0,0 1 2,0-4-2,0-2 0,0-2-4,4-5 3,4-3-3,0-2-2,2-4 3,0-1 1,1-3-3,2-2 5,1 0 4,0-3 4,3-11-3,-1-4-4,-1 0 2,-1-2 1,-1 4-4,-4-3 0,0 5-2,-3 2-1,-5 2 3,1 6 3,-2 2 4,0 2 7,0 0 3,0 0-11,0 0-6,0 2-13,0 12 10,0 4 3,0 0 0,0 1 0,5 0-1,2-1 1,2 1-3,1-4 3,-1 0-3,5-1 3,-4-4 2,2-1-2,1-3-1,1-5 1,1-1 0,0 0 5,-2-1-3,-1-8 1,-1-4-1,-3 0 1,-3 0 1,-2-2-3,-1 0 0,-2 1-1,0 0 5,0 1-5,0 3 2,-2 2-1,-3 2-1,1 2 4,1 1-3,2 3 2,-1 0 9,2 0-12,0 0-2,0 0-7,0 0-7,0 0 9,0 0 6,0 1 1,9 4-1,0-1 0,0-1-2,3 0 3,-2-2 0,3-1 0,1 0 4,-3 0-4,0 0 1,-3 0 1,0 0 2,-4-2 4,1-6 5,-2 2 1,-1-3-7,-2 0 0,0 0 0,0-1 1,0-1-4,0-1-1,-2 0-2,-6-2-1,-4-1 0,3 2 0,-3-1 1,0 1-1,1-1 0,-2-1-1,0 0 0,1 1 1,0 3-3,-1-2 2,2 3-1,2 4-3,-1 0 0,5 3 1,4 3 3,-2-2-1,3 2-2,0 0-5,0 0-9,0 0 3,0 0-4,0 0 9,9 2 8,4 2-2,-1 1 4,4-1 0,1 1-1,5 0 2,2-3-1,1 4 1,5-1 2,-6 1-1,3 1-2,-3 3 1,-5-2-1,-1 5 0,-1 2 0,-2-1 1,-1 6 0,-1 0-1,-4 1-1,-1 2 0,0-1 0,-4 1 1,2-1 3,-1-2-3,2-2 0,-1-3 0,2-1 0,1-4 0,1-3 2,-2 0-2,2-6 0,3-1 4,1 0-3,5-4 9,1-11-6,2-2 6,0-4-7,-3 1 1,-2 1-3,-3 1 1,-3 1-1,-3 2 2,-3 2-1,-5 0 2,0 3-2,0 4-1,0 1 4,0 4 6,0 1 3,0 0-4,0 0-10,0 0-4,-2 4-16,2 12 20,0 5 5,0-2-5,0 2 0,0-1 0,5-2 0,5-2 0,0 0 0,1-6 0,1-4-1,-2-1 0,1-4 1,4-1 1,-2 0 5,3 0-6,1-11 7,-1-2-4,-2-1-2,-1-2 3,-2-4-1,-2-2 1,-4-4-1,1-3 1,-3-2-2,0-4 0,-1-2-1,-1-2 4,-1-2-5,0 0 0,0 2 1,0 6 5,0 6-4,0 6 11,0 4 8,-1 4-16,-2 2-1,0 5-4,1 3 1,2 2 0,-1 1-1,1 0 0,0 0-6,0 1-5,0 23-9,0 14 12,3 8 8,1 4 3,2-1-3,-1-3 1,2-4-1,1-4-1,-2-2 1,3-3 2,2-4-2,2-4 0,0-3 0,0-4 0,0-4-4,-3-5 3,-3-5-8,1-4 3,-1 0 5,3 0 1,3-13 2,0-5 2,0-4-2,-2-1-2,1-1 0,-3-3 2,-2-2-2,3-2 0,-2-4-1,1-1 0,0-2-1,0-1-2,-3 0 3,-2 1-1,-2 6 2,-1 3-1,-1 8 2,0 4 0,0 8 0,0 3 3,0 3 10,0 3-6,0 0-6,0 0-2,0 0-6,0 0-3,0 18-6,0 12 10,0 12 5,0 5 3,0 0-2,-1 1 0,1-1-1,0-2 0,0-3 2,0-6-2,8-6 0,6-4 0,1-4 0,2-2 0,-1-4-1,0-3 1,0-6 0,-2-4 0,-2-3 0,1 0 5,1 0-1,-1-7 1,1-6-2,-3 0-1,-1-2 0,-4-3 2,-2-2-1,-1-4-3,2-3-3,-2 2-9,1 0 3,-1 4 5,-3 6 4,0 6 0,0 3 0,0 3-1,-2 3-1,-3 0-7,-1 0 1,0 9 0,0 11 6,0 2 1,0 2 1,5-2-1,1-4 0,0-2 1,0-4-5,0-1 5,0-2-1,5-5-2,3-1 1,1-3-6,4 0 3,1 0 4,5-9 0,0-3-10,4-3-1,-1 0 7,-4 1 1,1-1-1,-2 4 0,-2 1 4,-5 3 1,0 5-3,-4 2-1,1 0-2,-1 3 1,0 11 5,1-1 4,-3 1 2,2 0 13,-4-1-15,1-2 3,-3-1-1,0-1-2,0 0-1,0 0 0,0-2-2,0 0 2,0-4 4,0-2 2,0-1-2,0 0-3,0 0 1,0 0 6,0 0-4,0-9-3,0-6-3,0-3 1,6 0-2,6-1-2,0 1 1,2 4-1,-1 3 0,-1 4-1,-1 4-1,-2 3 0,2 0 0,2 0 0,-1 3 0,0 8 2,0-1 0,-1 2 2,0 0 0,1 0 2,5-1 1,-1 2 4,3-4 5,1 0-7,-2-3-4,0-3-1,-3-3-1,1 0-6,-2 0-13,2-4-22,-3-8-11,0-4-118,-3-2-116</inkml:trace>
  <inkml:trace contextRef="#ctx0" brushRef="#br0" timeOffset="36412.8107">16068 10082 69,'0'0'106,"0"0"-56,0 0 5,0 0 4,0 0-34,0 0-20,0 0-5,49 5 33,-19-2 13,1 0-24,5-2-6,1 2-14,5-3 5,6 2-6,1-2 1,6 0 0,0 0 1,-1-2-3,-5-5 0,-7-1-5,-6 4-20,-12-1-19,-9 2-22,-8 3-48,-5-1-48</inkml:trace>
  <inkml:trace contextRef="#ctx0" brushRef="#br0" timeOffset="36845.1683">15904 9928 501,'0'0'84,"0"0"-42,0 0-5,0 0-4,0 0-15,0 0-18,0 0-14,10-2-45,-2 2-75,2 0-80</inkml:trace>
  <inkml:trace contextRef="#ctx0" brushRef="#br0" timeOffset="40200.6122">18152 10120 1,'0'0'209,"0"0"-125,0 0-15,0 0-9,0 0-29,0 0-15,0-3-14,0 3 2,-3 14-4,-1 2 26,1 5-14,1 2 3,-1 1-4,3-1-2,-1 0 2,1-2-3,0-3-4,0-3-4,0-1-4,7-3-1,-1-2 4,4-4 1,-2-1-1,4-3 1,1-1 4,1 0-1,3 0 6,0-7-6,2-9 2,2 0-1,-1-2-4,-4 0 0,-2 0 1,-3 0-1,-2 1 2,-1 1-2,-4 0 0,-4 6 0,0 1 2,0 5 1,0 1 11,0 1-4,0 2 3,0 0-13,0 3-7,-1 15 4,-1 5 3,2-1 0,0-2-2,0-4 1,3 1 1,9-3-3,0-4 0,2 1 1,1-5 2,-3-2 0,2-3 0,-2-1 0,5 0 1,1 0 5,1 0-4,-2-4 4,-3-3-6,-4-3 2,0 2 2,-3-3 0,-2-1-3,1-2 3,-5 1-4,1-4 2,-2 1 2,0 2-3,0 1-1,0 4 1,0 1 4,0 4-4,0-1 0,-2 4 0,1-1 0,-1 1 6,2 1-3,0 0-2,0 0-2,0 0-1,0 0-4,0 0-2,0 0 2,0 0 0,0 0 5,0 1 0,0 1-1,2-2 0,-1 0 1,-1 0 0,0 0 2,0 0 3,0 0 2,0 0 2,0 0 7,0 0 4,0 0-2,0 0-3,0 0-11,0 0-4,-3-7 1,-1 4-2,-1-2 1,2 0 0,-1 0 0,0 2-3,1 2 3,0-1-1,1 1-1,0 1 0,2 0-3,-1 0 0,1 0 3,0 0-3,0 0 0,0 0-6,0 0-4,0 0 0,0 0-1,1 0 12,9 6 1,0 2 1,0-4 2,3 0-2,3-1 2,3-1 0,4-2 2,2 0 0,-1 0 1,-2-3-1,-5-3-1,-4 0 0,-3 1 0,-1 2-1,0 0 1,-1 0 0,-5 2 2,-2 0-3,1 1 1,-2 0-1,0 0-2,0 0 0,0 0-3,0 0-7,0 8 4,0 6 8,0 3 2,0-1-1,0 1 3,0 1-2,0-4 3,1 0-3,7-2-2,-1-3-1,0-3 1,-1-3 0,4-1 0,1-2 3,3 0 1,0 0 1,0-2-1,2-5-1,-4-4-2,2-1-1,-2-2 1,-2 0 1,-1-3 0,0-2 2,-3-4-3,2-3 0,-4-4 3,3-1-3,-2-4 0,-1-1-1,-1-2 1,-1 0 0,-2 6-1,0 0 1,0 3 3,0 7-1,0 4-1,0 7 0,-2 5 1,1 5 11,-1 1-8,2 0-6,0 0-6,0 19-9,0 16 6,0 12 9,0 5 6,0 1 4,0-3-6,0-7-3,6-5 3,2-6-4,5-7-1,-1-2 0,0-5 1,2-3 0,-2-3 0,1-5 1,-3 1 0,3-4 1,-2-2-1,1-2 1,1 0-2,0 0 1,4 0 3,0-8-4,4-5 0,-3-4-2,1-1-4,0-5 3,-5-2-1,2-3-2,-4-1-1,-3 0 1,-2 3 5,-4 2 1,-1 1 0,-2 2 0,0 0 1,0 1-1,0 0 0,0 4 1,0 1-2,-2 1 2,-2 5 2,0 1-3,1 5 3,0 2-1,1 1-2,1 0 0,1 0-2,0 3-12,0 18-3,0 6 17,0 8 0,0-1 4,3 2 3,-2-1-3,-1-3-1,0-4 9,0-2-4,0-5-2,0-3-4,0-3 4,0-6-2,0-3-2,0-3-1,0-3-1,0 0 2,0 0-2,0 0 1,0 0 4,5-12-5,5-1-5,2-1-9,1 1-5,-1 2-7,4 0 12,-2 5 3,1 2 3,2 1 3,-4 3 3,2 0-4,-1 0 3,0 9 2,0 3-1,-3 2-4,2-1 6,-3 1 0,3 1 4,-2-2 0,-2-2 0,1-4-4,-4-2 2,0-4-1,2-1 2,2 0 2,-1 0-5,2 0-1,-3-3-16,0-3-34,-1-3-67,0-2-51</inkml:trace>
  <inkml:trace contextRef="#ctx0" brushRef="#br0" timeOffset="40723.9807">18785 9953 279,'0'0'45,"0"0"-45,0 0 29,0 0 22,84 5 6,-45-5 4,6 0-22,3 0-24,-3 0-12,-1 0-1,-6-7-2,-2 1 0,-5 2-39,-6 1-48,-6 0-5,-8 1-92</inkml:trace>
  <inkml:trace contextRef="#ctx0" brushRef="#br0" timeOffset="40987.0283">18692 9858 349,'0'0'97,"0"0"-23,0 0-29,0 0-20,0 0-6,0 0-11,-6 0-8,6 0-15,0 3-59,8 6-15,4-1-115</inkml:trace>
  <inkml:trace contextRef="#ctx0" brushRef="#br0" timeOffset="43230.7523">20482 10213 154,'0'0'205,"0"0"-205,0 0 0,0 0 0,0 0 17,0 0 8,15 48-22,-6-45 10,2 1 15,0-4 2,2 0 9,0 0-25,5 0-1,0 0 0,1 0-6,1-10-2,-2-1 2,1-3-5,0-4 0,-2 0 4,-1-2-1,-2-2-3,-1-2 1,-3-5 0,1-3 1,-1-2-2,1-5 2,-5-2-3,1-3-1,0 0 0,-2 2 0,-3 5 10,-2 1 3,0 5 5,-2 12 30,-8 7-27,4 8 6,3 4-17,-2 0-10,1 28-17,-2 15 17,-1 16 0,4 8 0,3-6 0,0-2-3,1-5 3,15-9-1,5-4 1,2-7-2,4-6 1,1-6 1,2-7 0,4-7 1,5-7 0,5-1 1,3-4 2,-1-16-4,-3-6-6,-3 0-2,-7-1 5,-9-2 3,-4 2 1,-6-3 1,-5-2-2,-1-2-1,-2-1 0,-3-1-2,3-2-1,-2 0 1,1 5 2,-2 6 0,0 8 1,-3 8 0,0 6 2,0 5 3,0 0-3,0 0-2,0 25-17,-8 14 9,2 10 8,-1 6 9,1-6 0,1-2 5,1-5-13,-1-3 9,4-5-8,-2-6 5,3-4-1,-2-6-5,2-6-1,0-3 3,0-4-3,0-5 2,0 0 0,0 0-1,0-2 9,0-16-10,12-4 0,4-9-19,1 3 7,1 1-1,-1 3 7,-3 6-8,-2 7-1,-1 5 8,-1 6 3,-1 0-3,2 3-2,4 11 4,0 4 5,2-2 0,0 1 0,2-4 0,1-1 0,-2-3 2,-1-1 2,-1-4-3,0-2 1,-3-1 1,4-1-1,-5 0 1,4 0-1,-2 0-1,2-5 3,-1-5-3,1 1-1,-1-1-5,-3-2-6,-3 0-1,-3-2-4,-3 2-14,0 3-2,-3 3-16,0 0-9,0 3-23,0 2 1,0-1-32,0 0 68,0 1 43,0-2 45,-4 0 4,-1-1 13,-1-1-14,1 0 7,-2 1 5,0-2-5,-1-2-18,1 2-15,-2 2 2,3 1 8,0 1 8,0 1-14,1 1-19,-2 0-7,0 12-1,-3 12-6,4 5 7,2 1 2,1-2 5,3 1-2,0-2-1,6-3-4,11-3 0,8-3 3,5-3-1,2-6 4,4-4-4,3-5 5,1 0 1,-1-3-8,-3-10-6,-6-3-37,-3 4-14,-10 0-38,-8 0-80,-4-2-124</inkml:trace>
  <inkml:trace contextRef="#ctx0" brushRef="#br0" timeOffset="44233.5235">20415 9896 155,'0'0'30,"0"0"-28,0 0-2,0 0 6,0 0 34,81 9 6,-49-8 1,4 3 23,3-1-18,6 2-28,6-3 2,8-2 0,12 0-18,8 0 2,-3-8-5,-3-1 1,-15-2-5,-18 6-1,-13-1 0,-13 3-9,-10 3-27,-4 0-23,0 0-27,0 0-55,-1 0-63</inkml:trace>
  <inkml:trace contextRef="#ctx0" brushRef="#br0" timeOffset="46956.0669">22707 10029 86,'0'0'277,"0"0"-277,0 0 6,0 0 4,0 0 24,0 0-11,21 32-10,-12-29 8,4-2 18,2-1 8,3 0-13,-1 0-9,2-4-11,-4-8 0,0 2-7,-3-4-1,1-3-3,-3-1 2,1-3-2,-4-4 0,1-4-3,-1-4 0,1-2-7,-1-1-10,-4 3 5,-1 2 5,-2 0 2,0 9 4,0 5 1,0 9 0,0 3 1,-2 5-1,-1 0-4,1 0 0,-3 10-10,0 19 14,-1 12 6,0 4-5,2 4 13,1 2-1,1 1-3,0-4 16,0-1 3,1-5-14,-1-5-4,2-3-7,-1-6-3,1-3-1,0-2 0,0-6 2,0-5-1,0-5-1,0-2 0,0-1 0,0-2 1,0-2-1,0 1-1,0-1 0,0 0 1,0 0-1,0 0 1,0 0 5,0 0 3,0 0 2,0-13 7,4-7-10,8-7-7,1 2-2,2 0-5,0 4 0,1 3-3,0 2 5,0 2 3,-1 2-3,0 6-2,-3 2-3,-3 1 4,2 3 1,2 0 1,1 0 0,0 0 0,2 12 1,-2 0 0,-2 3 1,1 1 2,1-1 0,2 1 0,-3-1 0,2-4 0,0-1 0,-2 0 0,1-2 0,-1-1 0,-4-1 4,0-1-3,0-4 2,3-1-2,2 0 2,3 0 2,3-4-4,-2-7 3,0-3-2,-3-1 0,-5 1 1,2-3 1,-6-1 0,-1-2-4,-4-2-2,-1-1-2,0 0-3,0 4 0,0 2 5,-1 6 1,-6 3-2,1 5 2,0 1-5,-1 2-4,-2 0-10,-1 15 20,-2 8-3,1 1 2,5-1-2,3-1 1,2-1 0,1-1 2,0-2 0,0-3 0,0 0 2,0-1 1,6-2-1,4-1 3,4-1 0,1-3 5,4-1-4,1-4-2,3-2-2,3 0 5,3 0 2,4-14 5,-1-2-2,-1-5-11,-1-5 6,-2-4-6,-1-2 2,-2-4 2,-4 0-5,-1 0 0,-7-2-1,-1-1-5,-6 0 1,-1-3 1,-4 1 0,-1-3-3,0 2-1,0 2 1,0 4 3,0 10-3,0 10 2,-5 8 5,1 6-3,-2 2-5,-3 0-9,-3 20 15,-4 13 2,1 9 0,1 7 0,1 2 8,2-2-1,1 1 3,6-5-3,2-3 5,2-4-7,0-5-2,3-5 1,9-3-3,0-6 0,-1-2 0,3-7-1,-2-1 1,3-4-2,3-2 2,8-3 4,3 0 1,4 0 2,-1 0 5,-4-9-7,-3-6 0,-1-5 1,-4-4-6,-1-4 1,-1-3-2,-3-3-8,-5-2 1,-3-2-12,-2-1 6,-4 2 8,-1 0 2,0 3 3,0 3 1,0 7 0,0 6 0,0 10 1,-1 1-2,-1 7 2,1 0-2,1 0-6,0 20-9,-2 17 2,-1 13 13,-2 9 14,-1 2 11,0 0-1,-2-3-5,-1-6-2,0-2-4,3-1-2,-1 2 3,2 0 5,0-1 0,2-3-3,0-8-14,1-2-1,1-5 0,1-8-1,0-6 1,0-9 2,0-7-3,0-2 2,0 0 6,0-3 7,0-16 4,0-11-17,0-6-2,4-6-9,8-3-15,1-3-12,2-3 6,-1 1-1,-1 2 13,0 7 8,-2 7 1,-1 6 6,-4 9 0,0 2 3,-1 6 0,-1 0-1,4 2 0,-2 4-2,1 4-4,2 1-2,3 1-1,3 17 5,1 4 2,-2 3 3,-4-4 1,-1-1-1,-6-4 2,-1-4 2,-2-3-3,0-3 0,0-3-1,0 1 0,0-1 0,-8 0 1,-5-1 17,-1 1-18,-2-3-6,1 0-27,-4 0-29,-2 0-26,-3 0-124,-5 0-108</inkml:trace>
  <inkml:trace contextRef="#ctx0" brushRef="#br0" timeOffset="48491.345">25182 9941 174,'0'0'74,"0"0"-18,0 0-5,0 0-10,0 0 6,0 0-5,0 0-19,-80 21-4,69 3 3,1 3 1,4 2-3,4-2-12,2-5-5,0 0 1,0-4-4,0-2 4,8-4 1,2-1-1,2-5-1,1-1-1,2-3 4,3-2-3,-1 0 12,0 0-7,-3-7-2,-1-6-3,-4-1 6,-1-3-3,-4-1-1,1-3-2,-4-3-3,-1-1-1,0 3-7,0 2 0,0 4 5,-6 4 1,-1 3 1,1 3 1,1 3 0,4 1-1,-1 2 1,2 0 2,0 0-2,0 0-9,0 0-14,0 0 2,0 0-4,3 0 8,5 0 10,2 0 4,4 0 3,1-5 0,2-2 3,2-4 1,-2 0 0,-2-4-4,2-2 1,-4-3 2,3-2 1,0-4 4,-2-1-1,-2 3-6,-3 0 3,-4 0 3,-2 1 3,-2 1 6,-1 6 5,0 8-2,0 5-12,0 3-7,0 0-3,0 4-11,0 25-6,0 10 20,0 11 14,0 5-3,-1 6 12,-7 0-3,1 4 2,-2 0 1,1-2-7,4-3-6,-2-4-1,3-2-3,2-6-3,-1 3-3,2 2 2,-1-3-2,-1-5 14,2-10 7,-1-11-17,1-2-3,0-1 2,0-4-3,0-5 4,0-8-2,0-4 3,0 0 3,0-13 9,0-19-6,9-12-11,5-7-18,0-3-6,-4 4-17,-5 5 24,-2 11 11,-3 7-5,1 6 11,2 6 0,0 4 0,6-1-3,4 4-2,4 1-5,7-1-2,3 4 4,6-1 3,2 1 1,4-1-2,-3 0-15,-2 1-22,-7 0-12,-4 1-46,-6 1-28,0-1-58</inkml:trace>
  <inkml:trace contextRef="#ctx0" brushRef="#br0" timeOffset="49641.1841">26617 9715 20,'0'0'281,"0"0"-223,0 0-54,0 0-4,0 0 0,0 0 40,0 105 22,0-57 5,0 2-6,0 1-17,2-1-14,-2-4-3,0-2-9,0-4-11,0-6-1,0-4-5,0-3-1,1-4 0,1-5 0,-2-3-1,0-4 1,0-6-18,0 0-15,0-2-18,3-3-60,1 0-27,2 0-6,2-12 1</inkml:trace>
  <inkml:trace contextRef="#ctx0" brushRef="#br0" timeOffset="50111.1789">26710 9733 134,'0'0'86,"0"0"-14,0 0-28,0 0 40,0 0-16,0 0-29,12-80-21,1 71-17,6 2 0,4 2-1,2 5 6,2 0 3,-1 2-6,-3 17-3,-1 5 0,-6 7 1,-7-3 3,-3-1-4,-6-1-1,0-5-2,0-3 5,-5 0-5,-10-4 6,-6-1-3,-4-2 19,1-4-13,-1 1-3,2-2-2,3-1-1,3 2-22,1-3-51,1 2-69,0-5-61</inkml:trace>
  <inkml:trace contextRef="#ctx0" brushRef="#br0" timeOffset="52432.5715">27137 10085 16,'0'0'103,"0"0"-28,0 0 29,0 0-46,0 0 7,0 0-19,-23-56 2,14 50-16,-1 1-11,-2 0-7,-2 3-14,-2 2-13,-2 0 13,-4 0 10,1 14-8,3 4-2,0 6 0,3 3-7,0 5 6,3-1 1,3 1-3,0-3 2,8-4 0,1-4-2,0-6-6,10-4 6,2-2 3,2-6 2,2-3 1,3 0 2,1 0 1,4-5-2,-2-6-2,-1-5 0,0 0-2,-3-2 2,-2-2-1,-3 2 1,-2 1 2,-2 4-4,-4 4 1,-1 5 2,-3 2-1,-1 2 5,0 0-4,0 0-3,0 0-13,0 10-2,0 8 15,0 2 2,0-2-2,0-3-1,0 0-5,6-4 6,3-2 0,1-2 0,0-2 0,0 0 1,2-2 1,3-3 0,0 0-2,1 0 3,2 0-1,-1 0 0,0 0-2,0-3 0,-1-7 0,-2 0 0,-1-2 1,-1-4-1,-1-3 3,2-2-1,-2-3-1,-1 3-1,0 3 0,-4 4 0,-1 6 2,-5 3 4,0 3 25,0 2 6,0 0-21,0 0-16,0 2-15,-3 11 12,-2 7 0,2 1 3,3 1-1,0-4 0,0 0 0,0-2 1,0-4-1,5-2-1,1-2 0,0-1 2,1-2 0,1-4 0,-4 1 0,4-2 0,-1 0 6,5 0 0,2-6 0,0-6-4,1 0 1,-1-3 0,-4-2-2,1 0 1,-3 3 2,-2 0-2,-2 3-2,-3 4 2,-1 3 0,0 4 5,0 0 6,0 0-13,0 0-6,0 4-13,0 13 1,0 2 18,0 2 2,3-1-2,3-2 0,3-1-2,0-4 2,-2-3 0,4-1 0,1-4 0,1-3 2,3-2-1,3 0 3,1 0 0,3-8-2,-4-4 2,1-2-2,-1-2 0,-6-3 3,4-1 3,-5-7 1,-2-4 0,0-3-2,-2-5-3,-2-2-2,-1-3-1,-1 0 10,0-2 0,-2 0 5,-1-1-12,1 0-4,-2 4 0,0 2 0,0 8 1,0 4-1,0 11 1,0 6-1,0 8 3,0 2-3,0 2-1,0 0-7,0 18-10,-7 21 2,-2 19 15,-2 10 2,-2 6-2,4-3 1,0 0-2,0-6 4,1-6 3,4-9 0,4-6-3,0-8-4,0-7 1,8-5 1,5-6 0,-1-4 0,-1-6 0,3-3 0,0-3 1,2-2 2,3 0 2,-1-2-2,5-10 1,-1-6-3,5-4-1,0-7-7,0-4-12,-1 0 2,-3 2 1,-8 4 7,-8 11 4,-4 7 5,-3 6 22,0 3 12,0 0-33,-2 7-1,-5 14-9,0 5 8,2 0 1,4-1 0,1-5 0,0-1 2,0-2-2,0-5 1,6-3-1,0-2 0,4-5-5,1-2-10,5 0-9,0 0-13,2-12-74,-3-5-165</inkml:trace>
  <inkml:trace contextRef="#ctx0" brushRef="#br0" timeOffset="52655.2443">28159 9891 572,'0'0'91,"0"0"-73,0 0-18,0 0 0,0 0-7,0 0-26,0 0-41,-5 0-46,5 0-73</inkml:trace>
  <inkml:trace contextRef="#ctx0" brushRef="#br0" timeOffset="55039.4372">29103 9677 23,'0'0'90,"0"0"0,0 0-14,0 0-44,0 0-1,0 0-24,0 0 12,-84 91 21,63-46 7,2 8 4,0 2-26,4 4 6,3-2-3,7-6-11,5-4-10,0-8 0,12-6-5,8-6 3,4-4 13,2-7 8,3-3-13,2-9-4,0-4 6,1 0-6,1-3 5,-2-9 0,-4-6-3,-2-2-1,-5-4 3,-3-5 3,-4-2-1,-5-2-4,-2-5-6,-1-4-2,-5-1-3,0-5 0,0 4-1,-5 2-1,-9 3 2,-2 7-6,-1 8-3,1 7-7,0 10-19,1 5-17,0 2-14,2 5-49,1 16-64,6 1-46</inkml:trace>
  <inkml:trace contextRef="#ctx0" brushRef="#br0" timeOffset="57213.9119">29477 10194 145,'0'0'2,"0"0"-2,0 0 10,0 0 25,0 0 5,0 0-12,17 33 6,-10-33 9,2 0-5,1 0 11,3 0 3,-1-8-22,2-4-18,1-3-5,2-3-6,-2-1 8,1-5-3,-1-1-2,-3-2-4,0 0 2,-3 0 2,-2 0-1,-1 3-1,-1 3 1,-4 3 4,1 4-4,-2 5 1,0 5 2,0 4 10,0 0-3,0 0-13,0 0-11,0 18-12,0 14 23,0 8 0,-5 8 11,-1 3 5,-2 4 6,-2 0 6,1 1 10,-1-1-12,-2 1-14,1 1 0,1-1-7,1-3-3,-1-7-2,2-8 1,-1-5-1,3-6 1,3-4-1,0-5 0,0-5 0,2-3 0,1-4 0,0-6-1,0 1-2,0-1-1,0 0 4,0 0 5,0 0 5,0-3 2,0-12-4,4-8-8,4-7-7,4-6-6,0-8-6,1-3 2,2-6-5,0 0 11,1 2 2,0 4 5,0 4 0,-4 3-2,-2 6 6,-1 5 0,-1 8 0,-1 6-1,0 4 2,-2 4 1,-1 3 3,-1 2-5,3 2-4,6 0-3,2 5-1,5 14 6,-1 4-2,0 1 4,-5 0 0,-1-3 0,-6-2-1,-6-1 0,0-1-6,-4-2 2,-16-3 5,0-2 0,0-3-1,2-4 1,8-3 4,2 0-4,0 0 0,0-3-18,0-6-5,2-2-8,2 3 28,3 1-8,1 1 3,0 1-10,0 2 1,0 3 0,4 0 8,8 0 3,6 0 1,0 0 4,4 3 1,3 2 0,4-3 0,2-1 0,0-1 0,2 0 0,-3 0 5,0-6 1,-4-3-5,-1 0 6,-1-3 2,-1-3 1,-4 0-1,-3-2 1,-6 1 2,-5-2 12,-1 0 8,-4-2-27,0 2-1,0 4-4,0 4-4,-3 2 3,-1 5 0,1 2-6,0 1 2,-2 0 3,-2 17-4,-2 5 6,3 2 0,3-2-3,3-1 0,0-3 3,0-2-1,0-6-1,9-1-3,3-3 2,-2-1 0,3-3 2,3-2 1,0 0 7,-1 0-3,0 0-2,-2 0 3,2-8-4,-1-2 6,-1-3-4,0-4-1,-2-1-2,1-4-2,-6-2 1,1 0-4,-5 3 4,-2 0-3,0 3-5,0 3 4,0 1 3,0 5-2,-2 3-1,-2 2 5,1 2 6,0 1 8,1 1-4,2 0-8,0 0 6,0 0-7,0 0-1,0 0-12,0 0 2,0 7 2,9 2 6,-1 0 2,2 0 0,5-1 6,-1 2 0,3 1 2,1 0-5,-3 3 4,1 4 1,-5 5 6,-2 1-1,-3 2-7,0-1 4,-5 0 1,-1-3-4,2-4-4,1-3-2,-2-2 0,4-2 1,1-4-1,2 0 0,6-4 0,5-2-1,6-1-8,8 0-17,3-3-37,2-6-76,-5 0-64</inkml:trace>
  <inkml:trace contextRef="#ctx0" brushRef="#br0" timeOffset="59774.1283">30835 10120 116,'0'0'54,"0"0"1,0 0 22,0 0-15,0 0-9,0 0-36,-27-18-1,14 18-8,-3 0-8,-3 7-4,-1 10 4,1 4 8,0 5 8,2-1-3,1 1-6,3-3-7,4-7 0,3-3-2,5-2-3,1-4-1,0-1-5,0-1 5,6 0 5,4-4 0,5-1 1,2 0 0,3 0-1,3-4-11,-5-7-9,-2-3 10,-4 0-8,-2-5 15,-2 1 4,-2 2 0,-2 2 3,1 4 3,-4 2 13,3 5-3,-4 1 18,0 2 6,0 0-34,0 0-6,0 5-22,0 13 22,0 3 0,0 2 7,0-4-6,0-2-1,0-2 0,10-3 0,0-3-2,3-3 4,4-3 6,2-3 1,1 0 1,2 0 3,-1 0-7,0-11-1,-3 0 1,-2-3 3,-2-3 18,-1-2-8,-1-4-2,-1-4-1,0-1-7,-2-4-7,0-3 1,-1-4 2,-1 2-4,-4-3 0,-1 3 5,-1 5 1,-1 0 1,0 6 4,0-2-7,0 3 4,0 6-1,-3 6 17,0 7-22,3 6 0,-2 0-3,1 0-8,-1 15-10,0 20 0,-1 8 18,0 9 3,1-3-3,1-3 3,1-3-3,0-5 0,0-5 0,0-3 0,6-3 0,5-4-1,2-2-2,0-3 3,0-5 0,1-1 0,1-4 1,-2-2 1,4-4-2,-4-1 4,3-1-2,1 0 1,1 0 1,-1-4-2,0-7 1,2-3 0,-2 0 0,-1-3 0,-2 0-2,-3 5-1,-3 5 1,-3 1 1,-4 2-1,1 3-1,-2-1 1,0 2-2,0 0 0,0 0-9,0 0-8,0 11-17,-5 6 30,-3 4 5,0-3 6,2 0-2,1-3-4,4-2 0,1 0-1,0-3-2,0-2 1,0-4 1,7 0 1,2-4 0,3 0 2,0 0 3,1 0-3,-2 0 2,-2-2-2,-2-9-2,-1 1-2,0-6-8,-1 0-7,-1-2-1,-2 0 8,-2 0 4,0 4 4,0 1 2,0 4 0,0 1 0,0 4 1,-2 2 3,1 2 13,-1 0-17,1 0-3,-1 0-4,1 4 2,-1 9 4,1-2 1,1 2-1,0-3-2,0-2 0,0-3-3,1-1-3,7-1 5,2-3 4,1 0 1,-2 0 3,-1 0-2,0 0 2,-2-7-2,0-1 2,0-3-1,-3-1 1,1-1-2,-4-3 1,0 1 4,0-1-7,0 3 3,0-1 3,-5 2-5,0 1 0,0 1-1,1 1 0,-1 0-1,4 1 1,-1 4 0,2 1 1,0 1 0,0 2 4,0 0-1,0 0-4,0 0-1,0 0-6,0 0-2,5 0 2,10 0 7,6 0 0,-1 0 0,-1 2 1,-3 1-1,-2 1 0,-1-1 0,-1 3 0,1-1 0,-2-1-1,-1 2 0,0 0 0,-1 2-1,-3 1 0,1 3 0,-1 3 1,-1 0-4,-2 5 5,-1-2 7,-2 1 1,0 1 1,0-4 4,0-1-5,0-1-3,0-4 1,0-1-2,0-3-3,3-1 1,-2-2-1,1-3 1,-1 0 0,1 0 1,-1 0 1,2 0 0,3 0 4,6 0-1,2-9 1,0-3-4,1-3 0,3-5-3,-1-2-1,1-3-6,-2-1-3,0 3 2,-6 4-4,-2 6 7,-5 9 4,-1 2 9,-2 2 8,0 0-17,0 0-7,0 2-12,0 13 5,0 6 14,0 3 1,0 1 4,4 0 0,5 0-1,-3-4 6,4-3-7,-2-1-2,-3-3 3,-1-3-4,-4-4 1,0-1-1,0-3-8,-1 1-20,-18 4-3,-7-2 7,-9 1-40,-5-1-89,0-6-30</inkml:trace>
  <inkml:trace contextRef="#ctx0" brushRef="#br0" timeOffset="60607.5483">30911 9897 112,'0'0'107,"0"0"-41,0 0-7,0 0-9,0 0-17,0 0-26,0 0-7,1 8-11,16-4 11,8 2 18,10-3 13,8 2-10,6-2-9,8-1-12,0 1 1,-4-3-1,-9 0 0,-12 0-33,-8 0-5,-9 2-15,-5 0-40,-3-1-111</inkml:trace>
  <inkml:trace contextRef="#ctx0" brushRef="#br0" timeOffset="61812.4864">29117 9757 10,'0'0'15,"0"0"3,0 0-8,0 0 25,0 0 1,0 0 2,28 0 7,-27-2-7,1 2-8,0 0-7,1 0-17,3-1-6,2 1-3,0-1-27,0 1-18,1 0-45,-3 0-11</inkml:trace>
  <inkml:trace contextRef="#ctx0" brushRef="#br0" timeOffset="62783.5473">29128 9732 24,'0'0'54,"0"0"7,0 0-2,0 0-2,0 0-16,0 0-12,-11 0 1,9 0-1,1-2-15,-3-1-5,1 2 10,0-1 3,2 0-1,-1 1-3,1 1-9,-1 0-6,-1-2-2,3 2-1,-1-1 3,-1 1 1,2-2 0,-1 1-2,-1-1 0,-2 1 4,1 0 0,0 1-5,-3 0-1,-2 0-9,-2 0 8,1 0-4,0 0-12,2 0 10,4 0 7,0 0 2,3 0-2,0 0-9,0 1-17,0 2-33,15 1 39,5 1 20,10 0 0,2-5-2,-1 1-13,0 1-38,-2-2-40,-5 0-68</inkml:trace>
  <inkml:trace contextRef="#ctx0" brushRef="#br0" timeOffset="65970.1068">32402 10370 251,'0'0'197,"0"0"-85,0 0-58,0 0-6,0 0-15,0 0-18,0-14-15,0 12-10,0 1-35,6-5-43,2-6-175</inkml:trace>
  <inkml:trace contextRef="#ctx0" brushRef="#br0" timeOffset="71083.0031">32619 10209 0,'0'0'36,"0"0"9,0 0 25,0 0-18,0 0 15,0 0-24,0 0 10,-23-39-6,18 36-6,-1-1-29,0 1 4,-3 0-5,-3 3-8,0-1 1,-2 1-4,-2 0 7,2 0 15,-1 0-15,-2 0-5,2 0-2,-1 7-3,1 6-1,-1 3-1,2 4 4,-2 2 1,2 1 2,5-2-2,1 0-8,5-3 4,3-2-3,0-2 6,0-2-3,0-3-4,0-2 8,6 0-3,7-3 3,2-2 2,6-2 11,2 0-4,1 0-1,-4-3-4,-2-8 0,-5-1 2,2 0 2,-2-3 11,1 0-14,-1-1 4,-2-1-8,0 2 0,-3 1 3,-2 4-3,-3 4 1,-1 1 10,-2 5 24,0 0-12,0 0-18,0 0-6,0 0-23,0 8 14,0 7 9,0 1 2,0-1-2,0-2 0,0-2 0,0 0-4,0-4 1,0 0 2,7-3 0,0-1-2,2 0 3,2-3 1,2 0 2,2 0-2,3 0 1,-1 0-2,0-4-1,0-7 1,-1-2-1,2-4 1,-1 1 0,-1 0 1,-3 0-1,-2 4 1,-2 1 0,-5 5-1,-2 3 2,-1 3-2,-1 0 2,0 0-2,0 6-7,0 10-11,0 3 18,0 2 0,2-1 2,1-2-1,0-2 2,0-3-3,1 0 1,-1-3-1,-3-2 2,0-1-2,0 3-18,-2 1-48,-14 4 11,-7 3-7,-6 2-71,-1-3-50</inkml:trace>
  <inkml:trace contextRef="#ctx0" brushRef="#br0" timeOffset="80708.2341">33073 10141 109,'0'0'197,"0"0"-121,0 0-23,0 0-1,0 0 12,0 0-6,0 0-9,0 0-15,6 0-7,-6 0-9,0 0-7,0 0-11,0 0 0,0 0-10,0 0-54,0 1-69,-6 7-68,-3 2-80</inkml:trace>
  <inkml:trace contextRef="#ctx0" brushRef="#br0" timeOffset="80993.4494">33048 10480 285,'0'0'86,"0"0"-3,0 0-18,0 0-12,0 0-10,0 0-17,0-17-23,0 14-1,0 2 2,0-1-3,0-1-1,0 1-43,0-1-98,0 0-146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1:18:18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6263 2052 80,'0'0'55,"0"0"-11,0 0-1,0 0 43,0 0 8,0 0-22,0 0-34,0-30 45,0 30-41,0 0-16,0-2-10,0 2-11,0 0-4,0 0-1,0 0-1,0 0-8,0 12-4,3 22 2,7 18 11,-2 16 0,1 10 0,-1 2 0,0-2 2,-2-3-2,-3-3 4,3-10-2,0-4 3,-3-8-5,0-5 0,0-6-1,-3-6-6,1-3-46,1-8-19,-1-7-53,1-8-90</inkml:trace>
  <inkml:trace contextRef="#ctx0" brushRef="#br0" timeOffset="1218.8329">6773 2014 92,'0'0'182,"0"0"-123,0 0-48,0 0-11,0 0-7,0 0 7,0 41 12,0-3 13,-3 8-9,0 10 10,-3 6 19,-3 2-5,0 3 3,0-1-24,2-6 3,1-5-20,1-8-2,1-6 0,1-6 2,3-5-2,-2-6-2,1-4-31,1-7-41,0-6-41,0-4-64</inkml:trace>
  <inkml:trace contextRef="#ctx0" brushRef="#br0" timeOffset="1967.4834">6727 1945 132,'0'0'55,"0"0"14,0 0-27,0 0 7,0 0 12,0 0-7,41-84-33,-22 73-13,1 2-3,3 2-2,-2 6 3,1 1-3,-1 0-3,1 7-2,-1 11 2,-3 3-4,-1 1 3,-4 4-5,-6 1 6,-5 2-2,-2 4-3,-3 2 5,-19 2 5,-7 2 3,-2-4-8,3-5-3,3-9-2,6-6 0,7-7 5,8-7 3,4-1-3,0 0 0,0 0-21,0 0 18,7 0-1,7 0-3,5 0 3,1 2 0,2 14 4,5 2-2,1 2-1,3 1 3,-1-1 2,-5-1-2,-3-2 0,-6-1-2,-9-2-2,-4 0 2,-3-4 1,0 2 1,-12-2 67,-5 1 2,-6-2-39,-2-3-10,1-4-5,0-2-9,6 0-6,0 0 1,3-2-1,5-2-13,2 0-63,5 1-64,2 2-24</inkml:trace>
  <inkml:trace contextRef="#ctx0" brushRef="#br0" timeOffset="2506.6081">7319 2416 100,'0'0'130,"0"0"-30,0 0-27,0 0-40,0 0-29,0 0 8,0 0-12,-54 73 2,50-49 0,2-3 3,2-3-5,0 0-6,0-1-1,6-4 4,5-2 3,2-3 1,-1-3-1,-1-3 0,-1-2 3,-1 0 0,2-3 5,-1-12 11,0-3-13,-4-1-2,-1 3 0,-5 0 2,0 0 10,0 0 16,-5-2-27,-2 1-5,1 2-6,-2 3-21,3 3-44,0 3-89</inkml:trace>
  <inkml:trace contextRef="#ctx0" brushRef="#br0" timeOffset="2992.2075">7555 2380 120,'0'0'208,"0"0"-159,0 0-11,0 0-30,0 0 9,0 0-17,-33 41-6,32-20 6,1 1-2,0 1 0,0-2 2,0 0 0,0-2 2,6-6-2,2-3-5,-2-2-2,2-4 3,-2-2-2,1-2 6,4 0 13,-2 0 1,2-14 27,-3-2-30,1-2-5,-3-3 0,-3 1 1,-1 2-2,-2-2 0,0 4-1,0 1-4,-6 2-33,-2 2-34,0 2-47,1 1-145</inkml:trace>
  <inkml:trace contextRef="#ctx0" brushRef="#br0" timeOffset="3825.6242">7686 1924 66,'0'0'95,"0"0"-53,0 0-13,0 0-18,0 0-11,0 0 0,4 5 1,7-1 37,4 1 0,0-1-9,1 4-2,1 1-18,2 2 0,1-1-3,3 3-3,6 1-2,2 1-1,3 3 4,2-3-4,-1 2 0,-4 1 0,-3-3 1,-4-2-1,-5-1 0,-7-4 0,0 0 1,-6-3 2,-1 1 0,-2-1 3,0-2-6,-3 0 8,0-2-1,0 1 1,0-1 23,0-1 19,0 2-15,0 4-7,-3 3-6,-11 5 8,-5 2-11,-8 5 3,-1 0-8,-7 3-9,1 0 4,1 1-3,5-3-6,1 2 0,6-1-1,6-2-4,2 0-19,10-6-39,0 0-38,3-6-55,0-4-122</inkml:trace>
  <inkml:trace contextRef="#ctx0" brushRef="#br0" timeOffset="4690.1921">8728 1912 179,'0'0'139,"0"0"-53,0 0-12,0 0-1,0 0-23,0 0-41,-11 0-1,-7 12 1,-4 4-9,-2 4 4,-1 1-10,1 2 15,1 0-9,-1-1 0,2 1-6,0 0 5,4-3-5,3-3-6,4-2 4,4-8-3,4-4-2,1 1 9,2-4 4,0 1-11,0 3-10,0 2-15,5 2 29,7 2 7,1 3 1,8 0 0,3 0 0,6 3 4,1-1 8,-1-2-3,4 2-5,-1-1-1,-3 0-2,-2 0-1,-2 0 0,-4 1-1,-4-1 4,-2-3-4,-5 0-7,-5 0-20,-3-2 3,-3-2-37,0-1-61,0-2-3,0-3-6</inkml:trace>
  <inkml:trace contextRef="#ctx0" brushRef="#br0" timeOffset="5646.0439">9244 1721 324,'0'0'102,"0"0"-41,0 0-12,0 0 3,0 0-29,0 0-23,-2 12-18,1 22 18,-1 14 6,-2 4-4,-2 5 8,-3 5-1,1 3-7,2-1-1,0-2 11,5-7-9,-1-5 2,2-6-5,0-2 0,0-4 2,0-2-2,0-3 1,0-5-1,0-3-2,0-5-7,0-9-13,0-3-14,0-5-54,0-3 4,0 0-41,0-3 8</inkml:trace>
  <inkml:trace contextRef="#ctx0" brushRef="#br0" timeOffset="6388.7791">9235 1730 107,'0'0'71,"0"0"-8,0 0 3,0 0-1,0 0 6,0 0-40,-5-81-3,8 76-12,6 1-10,3-1-4,8 3 0,5 2 1,5 0-3,1 2 0,-1 14-4,-3 6 3,-8 2-1,-4 0 2,-6 0-3,-6-2-5,-3 3 6,0-2 2,-15-1 3,-4-1 22,-5-2-12,7-3-9,0-6-2,6-4 0,2-3 3,3 0 3,5-3-1,1 0 6,0 0-3,0 0 0,0 0-10,0 0 2,0 0-4,0 0-2,0 0-13,8 2-20,3 5 27,7 4 10,-2 4 2,4 5-2,-5 3 0,1 4 0,-2 1 0,-4 0 0,-4 0 0,-3-5-6,-3 0-1,0-4 7,-18-1 0,-7 1 5,-1-3 4,-2-2-6,-2-4-1,5-4 8,2-4-3,5-2 6,-1 0-13,4 0-15,5-5-17,2-5-24,4-1-40,1 4-26,3-1-76</inkml:trace>
  <inkml:trace contextRef="#ctx0" brushRef="#br0" timeOffset="7018.5569">9718 2189 120,'0'0'119,"0"0"-30,0 0-8,0 0 18,0 0-54,0 0-44,-13-10-1,5 17 0,-5 14 11,4 8-8,-2-1-6,4 1 6,3-3-8,2-5 5,2-2-7,0-2 6,2-4-7,9-1 2,4-3 5,3-4 1,0-4 1,0-1-1,1 0-10,-2-9 8,-2-4-3,-3-2 0,-5-1 2,-2 3 3,-1-3 2,-4 1 4,0-2 11,0 0-14,0 1-2,-9 2-1,3 2-1,-1 5-24,1 0-35,-3 6-39,3 1-163</inkml:trace>
  <inkml:trace contextRef="#ctx0" brushRef="#br0" timeOffset="7497.7751">9964 2151 135,'0'0'144,"0"0"-65,0 0-4,0 0-62,0 0-6,0 0-5,-18 59-2,14-29 1,-1-1-2,2 0 4,3-4-3,0-3 3,0-2-6,0-3 0,2-4 2,7-1 1,0-4 0,4-5 0,1-3 0,3 0 6,-1-8 3,0-5-4,-6 0-4,-4 2 3,-3-1 4,-3-2 4,0-3-5,0-1-4,0-1 0,-6-1-3,-3-1-3,-2 0-19,2 1-41,-2 2-42,-1 4-128</inkml:trace>
  <inkml:trace contextRef="#ctx0" brushRef="#br0" timeOffset="8406.6306">10212 1545 136,'0'0'156,"0"0"-80,0 0 2,0 0-39,0 0 37,0 0-17,0-24-23,0 24-22,0 0-14,0 0-11,0 13-7,4 15 9,5 9 9,-1 10 7,-2 7-4,4 3 3,-4 5 5,-1-2-7,-2 1-3,-2 1 0,-1 0-2,0 0 2,0-8-2,0-5 3,0-3 4,0-5-6,-1-4 0,-4-4-2,1-4-3,1-4-5,1-7-16,2-7-28,0-6-40,0-5-53,0 0-90</inkml:trace>
  <inkml:trace contextRef="#ctx0" brushRef="#br0" timeOffset="11028.782">10643 1929 232,'0'0'160,"0"0"-94,0 0-23,0 0-5,0 0 16,0 0-31,0 0-17,15-12-5,3 7 0,3-1 2,6 1-1,1 0-1,0 0 0,2 2-2,0 0 1,1 3-22,-2 0-44,-9 0-76,-9 0-74</inkml:trace>
  <inkml:trace contextRef="#ctx0" brushRef="#br0" timeOffset="11260.5844">10689 2073 35,'0'0'104,"0"0"-104,0 0 0,0 0 53,0 0-9,0 0 2,99 6-21,-56-6-18,0-5-7,-1 0-10,0 2-44,-12 3-36</inkml:trace>
  <inkml:trace contextRef="#ctx0" brushRef="#br0" timeOffset="11815.3412">11517 1453 307,'0'0'148,"0"0"-69,0 0-61,0 0-18,0 0-4,0 0 4,0 105 33,0-56-8,0-3-16,0-2 4,3-2-12,2-3 0,-2-6 1,0-3 0,4-4-2,-4-5 0,0 0-7,-3-4-32,2-1-30,-2-1-84,0-4-110</inkml:trace>
  <inkml:trace contextRef="#ctx0" brushRef="#br0" timeOffset="12163.0469">11323 2072 189,'0'0'131,"0"0"-131,0 0-21,0 0 10,0 0 11,0 0 71,112 0-27,-69 0-18,-2 0-3,-1 0-3,3 0-10,1 0 1,3 0-5,0 0 0,-3 0-4,-3 0-1,-5 0-1,-5 0-28,-4 0-11,-5 0 8,-8 0-77,-7 0-122</inkml:trace>
  <inkml:trace contextRef="#ctx0" brushRef="#br0" timeOffset="13133.7019">11486 2225 213,'0'0'70,"0"0"10,0 0 6,0 0-30,0 0-23,0 0-33,-6 12-7,1 8 7,-2 5 5,3 2-1,1-1-4,1-2 0,2 0 0,0-4 0,0-1-2,0-2-4,5-2 6,5-5-1,-1-2-2,6-4 3,1-4 1,1 0 2,7 0 1,-2-10 1,0-6-5,1-2 1,-4 0-1,0-2 0,-3 2-1,-6 0 1,-1 0-2,-5 1 2,-2 0 2,-2 4 2,0 2 25,0 2-3,0 5 18,0 4-9,0 0 5,0 0-40,0 3-1,0 16-27,0 10 28,0 3 11,0 2-9,0 1 1,0 0-3,0 4-2,3 4 2,3-1 0,0 1 10,0 0 6,-2-4-14,-1 1-1,-1-4-1,-1-8 0,-1-5 0,2-10-4,-2-2 1,0-8-19,3-3-64,0 0-49,3-11-41,1-14-125</inkml:trace>
  <inkml:trace contextRef="#ctx0" brushRef="#br0" timeOffset="14299.1188">12687 1260 34,'0'0'157,"0"0"-78,0 0-29,0 0-17,0 0 38,0 0-35,-33-22-15,23 20-9,-5 2-12,1 0 5,-2 0-3,1 0-2,-3 0 0,3 0 0,-3 0 0,2 0-1,1 0-2,0 3 3,3 0 0,3-1 0,3-1 0,2-1 0,1 1 0,3-1 0,0 0-1,0 0-5,0 2-1,0 3-3,0 2-1,0 6 10,0 3 2,3 8-1,4 6 7,-1 6-2,2 6 11,-2 4 2,-2 3 3,3 2-8,-2 2 12,0 3-14,-2 1-7,1 0 2,1 0-4,3 2 15,3 6-3,-2 12-9,-2 1-3,-4-4 27,-1-17-8,-1-18-17,1-6-1,1 3-2,-2-1 0,-1-3 21,0-10-8,0-8-9,0-6-3,0 2-1,0-4 1,0-1-2,0-2 1,0 0-1,0 1 0,0-1 0,0 0-1,0 0-2,0-2 3,0 0-2,0 2 0,3 1 0,3-1 0,4 0-2,6-2 4,7-1 4,6 0-4,8 0-9,3-9-18,5-1-24,-2-1-52,-1 4-40,1 2 16,-2 2 1,-5 0 47,-11 0 64</inkml:trace>
  <inkml:trace contextRef="#ctx0" brushRef="#br0" timeOffset="23600.7973">13284 1549 94,'0'0'116,"0"0"-94,0 0-21,0 0 8,0 0 54,110 0-19,-72 0-12,2 0 14,1 0-7,-2 0-17,-3 0 1,-4 0-15,-6 0-2,0 0-4,-6 0-1,-4 0-2,-6 0 0,-3 0-27,-4 0-53,-3 2-49,0 4-73</inkml:trace>
  <inkml:trace contextRef="#ctx0" brushRef="#br0" timeOffset="23917.2423">13515 1597 13,'0'0'49,"0"0"42,0 0-9,0 0-23,0 77-3,5-51-19,-1 2 6,1 3-3,-1 0-7,2 1 4,-3 0-12,0-4-14,-3 1-2,0-4-7,0 0 0,0 0 1,0-1-1,0-4-2,0-5-1,0-4-17,0-3-35,0-2-35,0-2-27,-3-2-11,-2 1-19</inkml:trace>
  <inkml:trace contextRef="#ctx0" brushRef="#br0" timeOffset="24186.788">13375 2102 93,'0'0'165,"0"0"-78,0 0-26,0 0-13,0 0-48,0 0-7,21 6 7,2-2 21,7-4 19,8 0 5,1 0-26,0 0-14,2-6 4,-5 0-9,-2 1-35,-2 5-28,-6 0-50,-6 0 63,-11 0-127</inkml:trace>
  <inkml:trace contextRef="#ctx0" brushRef="#br0" timeOffset="24819.6601">14458 1623 20,'0'0'206,"0"0"-109,0 0-16,0 0-3,0 0-9,0 0-47,-21 21-22,2 5 8,-3 4-7,-1 3 11,-1-2-6,-1 0 5,1-3-8,3-1-3,0-1 1,3-4-1,2 4-8,-2-2-18,1-1-46,3-3-45,3-7-69</inkml:trace>
  <inkml:trace contextRef="#ctx0" brushRef="#br0" timeOffset="25189.5194">14109 1727 249,'0'0'104,"0"0"-74,0 0-30,0 0-4,0 0 4,0 0 41,37 42-13,-22-23-8,0 4 3,1 3-9,1 2-3,2 3-3,0-1 2,1-2-4,-1-1-5,2-1-1,-3-3 0,1-2-2,-3-6-21,-2-7-23,-2-1-7,2-7-56,-4 0-102</inkml:trace>
  <inkml:trace contextRef="#ctx0" brushRef="#br0" timeOffset="25838.0294">14485 1599 64,'0'0'53,"0"0"16,0 0 1,-82-63 6,45 51-5,-5 5 6,0 5-38,2 0 3,5 2-9,4 0-18,4 0-7,5 4-7,1 6-1,3 0-1,3 7 1,0 5-1,0 7-2,-1 10-1,2 5 4,2 4 6,4 1 3,2-1-9,4-1 4,2 2-4,0-1 1,2-1-3,12-4 3,1-2-1,6-8 0,3-5-3,3-5 3,3-8 0,5-4 2,6-4-2,4-5 0,5-2 4,1 0-3,-5-3 4,-3-14 1,-10 0-5,-7-2 1,-2-4 3,-5 0 7,-2-7-9,-4-2 6,-3-4 8,0-5-13,-5-3 6,-2-2-5,-3 0-4,0 1 2,0 3-3,-15 9 0,2 4 4,-2 9-4,0 4-16,2 6-10,-2 5-35,0 5-66,0 0-118</inkml:trace>
  <inkml:trace contextRef="#ctx0" brushRef="#br0" timeOffset="26339.3701">14876 1519 276,'0'0'152,"0"0"-72,0 0-50,0 0-19,0 0-11,0 0-17,30-2 17,1 2 20,2 0-4,3 0-2,-2 0-8,-1 0-4,-3-1-2,-5-3-10,-4 1-41,-6 1-42,-5 1-38,-7 1-71</inkml:trace>
  <inkml:trace contextRef="#ctx0" brushRef="#br0" timeOffset="26608.8453">15050 1501 85,'0'0'128,"0"0"-71,0 0-13,0 0-3,0 0 0,-38 89 33,33-60-37,2 2-12,2 4-6,1 1 5,0-1 3,0-3-4,0 0-12,0-3-2,0-2 1,0-2-6,0 1-4,0-2 0,0-3-1,0-2-28,0-3-15,0-1-91,0-6-84</inkml:trace>
  <inkml:trace contextRef="#ctx0" brushRef="#br0" timeOffset="26862.7525">14896 2064 344,'0'0'37,"0"0"10,0 0-46,0 0-1,0 0 0,0 0 21,32 12 27,-11-11 10,6-1-24,3 0-24,1 0-7,2 0 7,-3-5-8,-2-1-2,-4-2-2,-4 5-14,-4 0-40,-3 2-32,-6 1-26,-2-2-76</inkml:trace>
  <inkml:trace contextRef="#ctx0" brushRef="#br0" timeOffset="29663.6004">16003 1813 219,'0'0'30,"0"0"-30,0 0 0,0 0 8,0 0 36,110-2 10,-71 2 6,2 0 3,-1-3-33,-1-1-4,-2-4-14,-1 0-5,-1 0-5,-3 0 2,-2 0-4,-3 4-24,-7 1-61,-7 3-46,-9 0-78</inkml:trace>
  <inkml:trace contextRef="#ctx0" brushRef="#br0" timeOffset="30002.1997">16241 1644 318,'0'0'109,"0"0"-48,0 0-61,0 0-9,0 0 9,0 0 8,-2 60 26,2-34 1,0 1-12,0-3-14,4-1-2,0-1 1,-3-2-8,-1-1 4,0 1-2,0-2-2,0 0-3,0-4-27,0-2-55,0-5-120</inkml:trace>
  <inkml:trace contextRef="#ctx0" brushRef="#br0" timeOffset="30719.7222">17441 1446 222,'0'0'168,"0"0"-90,0 0-39,0 0-31,0 0 9,0 0 30,-91 108-5,62-61-21,-4 2-12,1 1 5,-4-2-6,1-3-4,2-4-3,5-2-1,1-4 1,4 1-1,1-3-15,2 0-17,2-5-23,4-3-57,5-7-29,2-12-103</inkml:trace>
  <inkml:trace contextRef="#ctx0" brushRef="#br0" timeOffset="31113.6904">17039 1464 358,'0'0'110,"0"0"-47,0 0-63,0 0-6,0 0-20,0 0 26,35 85 57,-21-44-23,3-1-17,4 1-1,2 0-2,3-5-1,0-1-8,0-3-3,-2-6 0,0 1 1,-2-1-2,-4-1-1,0 1 0,-5-3-4,-1 0-13,-3-5-14,0-2-18,1-4-51,0-6-74,-3-6-71</inkml:trace>
  <inkml:trace contextRef="#ctx0" brushRef="#br0" timeOffset="31875.991">18239 1512 164,'0'0'170,"0"0"-62,0 0-54,0 0-37,0 0-16,0 0 23,-30 48-6,10-18 11,-2 3-10,-2 0-7,-3 3-8,1-1-2,-3-2 0,3-3-1,3-4 1,2-2-2,1 0 0,4-6-10,4-2-24,3-6-51,6-6-50,2-4-83</inkml:trace>
  <inkml:trace contextRef="#ctx0" brushRef="#br0" timeOffset="32248.0063">17976 1546 205,'0'0'148,"0"0"-113,0 0-35,0 0-9,0 0 9,0 0 35,34 91-6,-17-58-3,1 0 0,2 0 0,0-2-5,1 1-3,-1-2-5,-1-3-9,-3-3 2,-3 2-4,2-3-1,-4-4 1,-1-1-2,-1-4-5,-3-5-20,-1-2-44,-2-7-68,-2 0-90</inkml:trace>
  <inkml:trace contextRef="#ctx0" brushRef="#br0" timeOffset="32940.778">18243 1418 143,'0'0'104,"0"0"-12,0 0-41,0 0 25,-101-45-36,77 43-24,3 2 34,-2 0-47,0 0-2,0 0 0,1 8-2,-2 3 6,-1 4 0,1 3-5,-1 3 6,0 8-3,3 7-1,-3 4 2,1 7-4,1 3 6,1 3 2,6-3-5,5 0 2,7-2-5,4-2 1,0-1-1,3 0-1,16-3-1,5-4-3,6-6 4,4-6 1,5-6 5,3-8 2,5-6-3,4-6-4,4 0 1,-1-9 10,-4-11-10,-7-6 5,-6-5-1,-6 1-3,-4-2 3,-6 1-4,-3-1 15,-3-1-6,-5-2-5,-4 1-2,-4-2 7,-2 0 2,0 0-4,-12-3 2,-8 2-9,-1 0-1,-2 0-4,-1 6-9,3 5-8,3 5-26,2 6-7,4 5-108,0-1-107</inkml:trace>
  <inkml:trace contextRef="#ctx0" brushRef="#br0" timeOffset="34281.4722">19138 1390 131,'0'0'93,"0"0"8,0 0-35,0 0 4,0 0-37,0 0-13,-42 45 7,26-18-6,-2 5 16,-3 4-18,2 4-5,-5 4-2,-3 3 2,2-2-7,-2 0-1,3-3 1,0-2-7,2-6 0,1-1-1,3-6-3,2-3-24,4-5-9,4-6-15,4-7-78,4-6-58</inkml:trace>
  <inkml:trace contextRef="#ctx0" brushRef="#br0" timeOffset="34745.0743">18852 1358 97,'0'0'228,"0"0"-138,0 0-84,0 0-6,0 0 0,0 0 7,27 62 40,-11-28 6,2 7-18,6 0-15,1 1 5,3-1 3,-2-4-15,1 1-6,-3-4 0,-1 0-3,-2-4-1,-1-3-3,-2-3 0,-3-2 1,-4-1 0,0-3-1,-3-1-1,-2-3-12,1-5-9,-4-2 3,-2-2-15,2-4-42,-1-1-61,2 0-3</inkml:trace>
  <inkml:trace contextRef="#ctx0" brushRef="#br0" timeOffset="38492.6652">19752 1783 222,'0'0'46,"0"0"-44,0 0 7,0 0 52,99 0 9,-68 0-7,2 0-17,-1 0-13,2 0-19,0 0-6,1 0-3,-4-2-2,-4-2-3,-8 1 0,-5-1-13,-7 3-47,-5 1-28,-2 0-48,0 0-63</inkml:trace>
  <inkml:trace contextRef="#ctx0" brushRef="#br0" timeOffset="39410.3876">21191 1315 247,'0'0'156,"0"0"-70,0 0-39,0 0-16,0 0-5,0 0-26,0 21-11,-10 12 11,-5 10 26,-3 5-3,-5 5-1,-2 3-4,-3 0-11,-2 1 3,0-6-1,2-3-9,2-4 0,1-4 2,3-2-2,1-2-4,4-3 4,0-3-10,3-5-20,1-4-10,4-8-28,3-7-101,1-6-67</inkml:trace>
  <inkml:trace contextRef="#ctx0" brushRef="#br0" timeOffset="39795.838">20785 1328 269,'0'0'101,"0"0"-16,0 0-54,0 0 1,0 0 13,0 0-45,-6 9-5,9 21 5,11 9 10,2 2 16,-1-2-16,1-3-10,-2-3 2,-1-2 0,-1-2-4,-3-3-2,3-2-37,-1-3-57,-1-6-51,2-7-137</inkml:trace>
  <inkml:trace contextRef="#ctx0" brushRef="#br0" timeOffset="40576.3502">22024 1438 224,'0'0'163,"0"0"-70,0 0-46,0 0-26,0 0 8,0 0-18,-29 26-6,10 4-2,-7 6 0,-3 3 7,-6 1-6,-2 2 0,0-1 0,4-3-4,5-5 0,1-3-3,7-4-1,1-2-17,4-5-34,-1-1-41,5-5-37,1-6-57</inkml:trace>
  <inkml:trace contextRef="#ctx0" brushRef="#br0" timeOffset="40945.6672">21700 1470 148,'0'0'34,"0"0"-34,0 0 0,0 0 63,0 0 3,39 103-22,-27-68-15,1-2 7,1 0-7,0-1-6,0-3-6,2-1-12,-4-3-1,2-2 1,-3 0-3,0-3 1,-2-4-3,1-1-12,-1-3-34,0-3-33,0-4-24,-1-5-67</inkml:trace>
  <inkml:trace contextRef="#ctx0" brushRef="#br0" timeOffset="41700.9363">22025 1373 193,'0'0'90,"0"0"4,0 0-38,0 0 30,0 0-32,-83-55-18,65 49-7,-2 4-26,-2 2-2,-5 0 2,-5 0-3,0 9-7,-2 6 7,2 3 1,0 2 2,-1 1-3,1 1-1,0 4-1,-1 3 4,1 0-4,4 3 2,3 4-3,5 2 2,5 1-3,5 0 3,4 2-4,6 1-3,0 0 8,0-1 1,3 0 1,10-2-2,5-5-9,4 1 7,4-6 2,2-4 0,2-5 0,3-8 1,1-8-1,5-4 3,1 0 5,4-15-5,5-9 3,0-6 0,0-3-4,-3-3 2,-5 0-2,-5 2 4,-8 3-5,-6 2 10,-7-1-3,-1 0 8,-8-2-1,-2-1-6,-4 3-3,0-3-4,0 2-2,-3 2 0,-7 2-6,-4 4 0,-1 4-5,-2 4-28,-3 4-15,-1 5-39,2 3-66,-1 0-140</inkml:trace>
  <inkml:trace contextRef="#ctx0" brushRef="#br0" timeOffset="42518.7149">22905 1283 84,'0'0'165,"0"0"-80,0 0 18,0 0 0,0 0-46,0 0-8,0-10-24,-1 10-15,-8 7-10,-3 21 0,-9 13 0,-1 9 0,-7 4 7,-1 0 1,-2 2 3,-5 0-9,-1-1 6,-1-2-3,0-3-4,3-5-1,3-6 1,5-4-4,6-4-12,6-7-32,5-5-9,5-9-34,6-9-38,0-1-45</inkml:trace>
  <inkml:trace contextRef="#ctx0" brushRef="#br0" timeOffset="42966.6725">22599 1196 280,'0'0'92,"0"0"-57,0 0-22,0 0 28,0 0 16,0 0-35,0-2-22,0 2-9,0 0-2,0 13 7,0 10 4,0 9 0,0 7 10,8 3-8,0 2 2,2-2-2,-1-4-4,0-6 1,-3-3-2,1-3-16,-1-5-3,-3-3-29,2-4-29,-2-7-73</inkml:trace>
  <inkml:trace contextRef="#ctx0" brushRef="#br0" timeOffset="47779.6737">23314 1816 24,'0'0'45,"0"0"23,0 0-8,82 0-25,-52 0-12,4 0 26,2 0-7,3 0-17,0 0 8,-2 0-8,0 0-15,-1 0-1,-3 0-5,-3-6-4,-5 2-7,-7 2-18,-6-1-18,-4 3-28,-8 0-30,0 0-82</inkml:trace>
  <inkml:trace contextRef="#ctx0" brushRef="#br0" timeOffset="48165.1258">23548 1653 195,'0'0'124,"0"0"-55,0 0-24,0 0 2,0 0-47,0 0-5,-1 21 2,1 4 1,0-2 4,0 3 11,0 0-6,0-2-5,3 1-1,-2 1 0,2-2 3,-1 3-4,-1-3-35,1 0-14,-1-1-27,1-5-54,-1-6-29</inkml:trace>
  <inkml:trace contextRef="#ctx0" brushRef="#br0" timeOffset="49098.709">24118 1436 204,'0'0'154,"0"0"-46,0 0-43,0 0-13,0 0 8,0 0-15,-3 0-25,3 0-20,0 0-2,0 0-9,6 0-4,12 0 15,7 0 1,7 0 7,2 0-4,3 0-1,2 0-3,6 0 0,0 0 0,4 0 0,-1 0 3,-7 0-3,-3 0 1,-10 0-1,-7 0 1,-5 2-1,-5 1 0,-1 0-2,-7 2-1,2-1-3,-4 0 3,1 3 0,-2-1-6,0 4 4,0 4 0,-2 5 5,-15 5 2,-6 4 4,-8 3 0,-9 3-5,-7 4 4,-10 0-5,-4-2 2,2-3-2,2-4 1,11-2 7,10-4-7,7-2-1,9-2-1,3-1 0,5-3 1,5 0-3,4-1-1,1-2-4,2 0 2,0 1-3,3 1 8,12 1 0,8-2 1,9-3 3,12-4 0,13-6 6,8 0 3,7-2-8,-4-10 2,-3 3-5,-6 3-1,-1 1-1,-4 5-2,-6-1-1,-4-1-36,-8 1 2,-7-1-32,-8 0-42,-8 0-7,-9-3-28,-4 1-20</inkml:trace>
  <inkml:trace contextRef="#ctx0" brushRef="#br0" timeOffset="49800.5863">25706 1530 122,'0'0'165,"0"0"-106,0 0-54,0 0 0,0 0-5,0 0 41,-96 93 2,65-61-1,-3 1-26,2-1 14,3-3-18,4-1-5,0-4-6,1-2-1,2-2 0,2-4-29,1 0-28,3-6-24,2-2-24,5-5-52</inkml:trace>
  <inkml:trace contextRef="#ctx0" brushRef="#br0" timeOffset="50123.5368">25400 1586 218,'0'0'132,"0"0"-66,0 0-50,0 0-16,0 0-15,0 0 15,27 51 18,-12-20 21,1 1-10,2-1-11,1 1-1,-1-5-11,-1 0-1,-2-3-2,-1-1-2,-1-2 2,3 0-3,-6-3-4,2-3-46,-1-3-23,-1-4-25,0-8-69</inkml:trace>
  <inkml:trace contextRef="#ctx0" brushRef="#br0" timeOffset="50756.4322">25719 1417 136,'0'0'105,"0"0"-3,0 0-42,0 0-11,-107-32 14,74 32-52,-1 0 2,1 11-11,5 7 2,2 6-4,-1 8-1,0 5-11,-3 5 12,-1 3 9,0 2-8,1 1-1,3-2-1,6-3 1,6-1-3,8 0-7,7 0 7,0-1-6,6-3 6,12-2-3,7-7 4,5-4-3,4-8 3,6-8 4,5-8 3,7-1 19,5-3-5,6-17 0,-2-2-13,-7-5 2,-2-3-3,-6-3 2,-6 0-3,-2-2-4,-7 0-1,-4 2-1,-6-3-5,-6-1-4,-8 1 3,-7-3 8,0 2-6,-6 1 7,-10 1-1,-2 4 3,1 4 1,0 6-8,1 2 4,-1 9-48,-4 2-68,0 1-89</inkml:trace>
  <inkml:trace contextRef="#ctx0" brushRef="#br0" timeOffset="51627.2503">26113 1428 359,'0'0'160,"0"0"-70,0 0-57,0 0-9,0 0-4,0 0-20,9 0-1,3 0-13,9 1 13,10 2 1,5-2 0,4 2 4,-2 0-4,-3 0 4,0 2-4,-1-2 0,2 0 2,-2-2-2,-4 2-1,-4-1-8,-6 1 2,-2 0-3,-7 0 5,-2 2 1,-1-1-1,-3 1-2,-2 1 3,-2 0-2,-1-1 5,0 6 0,0 1-3,-4 2 4,-11 4 6,-5 3-6,-5 1 9,-5 4-6,-6 1 2,-4 0-1,-1 0-4,0 0 1,1-4-1,7-3-1,9-2-7,2-5 4,4 2 4,3-1-1,3-2 0,3-3 1,6-2-2,2-2-1,1-2-1,0-1-3,0-1 2,0 2 4,0 1-3,3 1 3,10 1 1,8-3 11,7 0-1,8-3 10,7 0-7,5 0-3,3 0 1,-3 0-7,1 0-3,-4 0 3,2 0-4,-3 0-1,-3 0 1,-5 0-36,-12 0-7,-10 0-8,-8 0-81,-6 0 7,0 0-26</inkml:trace>
  <inkml:trace contextRef="#ctx0" brushRef="#br0" timeOffset="52962.4943">26923 1188 186,'0'0'141,"0"0"-58,0 0-45,0 0 0,0 0-4,0 0-25,0 0 10,0 0-5,0 0-6,2 0-8,9 0 0,5-2-1,4 0 1,4-1 0,2-2 1,1 0-1,-2 1-2,-3 1-7,-4 0 1,-3 0-4,-6 2-6,-4 1-7,-4 0-2,-1 0 12,0 0 9,0 0 1,0 0 1,0 0 1,0 0 1,0 0-2,0 0 2,2 0-2,-2 0 0,1 1 0,-1 5-4,0 3 6,0 3 2,0 3 0,0 6 1,0 4 0,0 9-2,-4 6 2,-2 7 12,-2 4 19,2 2-5,-1-2-5,4-1-5,-2-2-11,4-3 8,-1 2-8,2-3-4,0-4 6,0 1 5,0-2-7,0 7 9,0 7-5,-1 0-1,-5 0 18,0-8-2,-1-6-10,-1-3-2,0-3 2,2-4-11,2-7-1,1-2 1,-1-6-1,2-4-3,1-2 1,1-4 0,-2-1 1,1-2 0,1-1 2,-3 0 3,-2 0 4,-6 0 6,-8 0 10,-12-1-27,-8-5 0,-6 0-14,-3 1-9,-1-1 1,-1 4-8,-1-1-32,-6 1-32,-4-1-78,-2-3-149</inkml:trace>
  <inkml:trace contextRef="#ctx0" brushRef="#br0" timeOffset="56503.3949">6564 3761 156,'0'0'130,"0"0"-50,0 0-7,0 0-5,0 0-10,0 0-20,0 0-17,0 0-8,0 0-1,0 0-12,0 4-4,0 17-9,0 12 13,5 11 0,-1 5 13,3 3-2,-2 2-3,-2-5 6,0 0-12,0-3-1,2-3 3,-2-3-1,2-4-3,0-3 0,-4-4 0,-1-2-3,0-1-4,0-1-26,0-4-29,0-4-41,0-7-32,0-7-98</inkml:trace>
  <inkml:trace contextRef="#ctx0" brushRef="#br0" timeOffset="59163.9028">7043 3882 16,'0'0'148,"0"0"-80,0 0-11,0 0-1,0 0-7,0 0-7,0 0-19,0 0-13,0 0-9,0 9-1,0 14 0,0 10 37,0 7 35,0 10-54,0 5 6,0 2 3,0 3-26,0-1 7,0-5 4,0-5-12,0-3 2,0-2-2,0-5 1,0-3-1,0-5 0,0-2-7,0-8-13,0-6-4,0-5-24,0-8-65,0-2-72</inkml:trace>
  <inkml:trace contextRef="#ctx0" brushRef="#br0" timeOffset="59865.6875">7027 3937 149,'0'0'57,"0"0"-25,0 0 12,0 0 36,-5-85-7,5 67-38,0 2 1,0-1-11,9 1-1,4 2-7,3 0-14,4 3-2,1 0-1,6 6-1,0 4-2,1 1 1,-1 4-3,-3 16 0,0 5-2,-8 6 3,-4 2 4,-7-2-2,-5 1-6,0-2 8,-12-1 13,-9 1-13,-6-5-5,3-2-1,2-7 1,7-8 5,7-3 4,4-5-3,4 0 6,0 0 7,0 0 5,0 0-15,0 0-4,0 0-3,12 0-38,3 4 1,10 6 40,2 3 0,4 2-1,2 1 1,-3 1-12,1-2 5,-5 1 0,-8-1-2,-8 1-1,-7-1 0,-3 1-18,0 0 17,-18 3 11,-6-3 7,0 0 30,-4-3-1,4-1-21,-1-5-2,1 0-6,3-6-9,0-1 2,3 0-38,0 0-33,6-6-56</inkml:trace>
  <inkml:trace contextRef="#ctx0" brushRef="#br0" timeOffset="60394.4232">7570 4233 229,'0'0'207,"0"0"-112,0 0-30,0 0-50,0 0-15,0 0-2,0 33 2,0-7 8,0-1-1,0 0-3,1 0-3,1-3 5,-1 1-6,1-5-11,-1-1-14,1-2-48,1-5-31,1-3-5,2-4-97</inkml:trace>
  <inkml:trace contextRef="#ctx0" brushRef="#br0" timeOffset="60814.1381">7740 4281 287,'0'0'95,"0"0"-24,0 0 16,0 0-64,0 0-14,0 0-1,-14 33-3,10-12-3,1 0-3,3-1 1,0-2-5,0-3 3,0-3-5,9-2 5,1-3-2,2-4 1,2-3 3,0 0 3,0-1 3,4-12 2,-5 0-2,-2-2-3,1 0 1,-9-1 0,-2-2 3,-1 3-3,0-3 1,-1 2-5,-11 0 0,3-1-5,-3 2-14,2 2-18,-1 5-59,5 0-80</inkml:trace>
  <inkml:trace contextRef="#ctx0" brushRef="#br0" timeOffset="61500.278">7871 3790 129,'0'0'191,"0"0"-84,0 0-45,0 0-29,0 0-20,0 0-13,-3 0-21,9 0 13,11 13 8,8 2 8,6 1 6,2 4 0,6 1-12,1 2 1,-1-1-3,-3-1 0,0 0 2,-5-1-2,-3-2-1,-4-3 1,-5-2 1,-4-2-1,-4-2-1,-2-1 1,-5-3 0,-1 0-4,-3-2 4,0 0 0,0 3 14,0 0 25,-9 5 13,-12 4-21,-7 1-15,0 5-10,-7 2-6,1 1-2,3 1-1,1 0-27,3 0-22,2 1-42,5-4-57,4-5-70</inkml:trace>
  <inkml:trace contextRef="#ctx0" brushRef="#br0" timeOffset="62355.8204">8938 3768 187,'0'0'133,"0"0"-26,0 0-9,0 0-17,0 0-18,0 0-26,0 0-37,-6 0 1,-9 15-1,-9 3 9,-4 8-9,-2 1 0,-3 0-10,5 0 3,-2-3-21,3 0 12,2-3 7,5-2 9,2-6-1,9-4 1,2-3 1,6-3-1,1-2-1,0 3-5,0 1-9,0 3 0,13 3-6,5-1 18,7 3 3,4 3 1,2 0 0,2 1 4,0-1-4,-2 1 1,3-2 4,0 1-3,1 0 0,-3-1-2,-2-2 0,-10-1-1,-1 0 0,-7-3-7,-5-2-8,-2 2-17,-4-4-45,-1 0-23,0-2-14,0-3-64</inkml:trace>
  <inkml:trace contextRef="#ctx0" brushRef="#br0" timeOffset="63204.7956">9332 3596 154,'0'0'159,"0"0"-81,0 0 29,0 0-24,0 0-27,0 0-49,0 5-7,0 24-15,0 13 15,0 11 10,0 5 6,0 2-8,0 0-1,-2 1-2,2-3 20,-1-3-15,-1-6-5,1-1-3,1-6-1,0-3 4,0-2-5,0-4-2,0-5 2,0 0-11,0-9-10,0-5-25,1-7-14,4-5-57,1-2-57,1-6-5</inkml:trace>
  <inkml:trace contextRef="#ctx0" brushRef="#br0" timeOffset="67130.7445">7573 4293 19,'0'0'44,"0"0"6,0 0 17,0 0-10,0 0-19,0 0-9,0 0 3,-3-4-22,3 4-6,0-2 9,-2 2 5,2-1 5,0 1 0,-3 0 11,3 0-1,-3 0-15,3 0-16,-4 0-2,4 0 12,0 0-6,-3 0-2,3 0-2,-3 0 6,0 0 8,-2 0-12,-2 0-3,2 0 1,-2 0-2,1 0-3,0 0-1,0 0 3,-6 6-2,3 3-2,-1 1-4,1-2 7,3 1 0,1 0 1,1 1 0,-1 3-5,2 5 0,-1 3 5,1 3-5,0 4 6,3 3-10,0 0 10,0-1-3,0-3-3,0-2 0,0-4 4,3-5 1,4-1-5,1-2 6,-1-2-10,1-2 1,4-4 6,-2-4-8,2-1 7,-3 0-11,2 0 2,-1-1 13,-3-10 10,1-1 8,-2-1-4,-3-1 5,4-4-9,-4-4 20,2-1-20,-4-2 4,1 3-5,-1-1 2,-1 1-4,0 1 10,0 0-12,0 1 1,-6 4-3,0 1 0,-1 4-3,4 2-4,1 5 2,-1 2-15,3 1-12,-1 1-103,1-2 28,-2 2-76</inkml:trace>
  <inkml:trace contextRef="#ctx0" brushRef="#br0" timeOffset="68002.0252">7855 4257 55,'0'0'61,"0"0"-32,0 0-15,0 0-1,0 0-4,0 0-3,-6 0-6,4 1 0,1 12 1,1 3 17,-2 5 33,2 3-29,0 2 23,0 3-23,0 1-4,0 1-6,0 5 0,0-1 4,2-2 0,1-1-13,-2-7 1,-1 0-1,0-6-1,0-1 0,0-4-1,0-2 1,0-3-2,0-6-1,0-2-20,0-1-51,0 0-46,2 0 11,-1-8 27</inkml:trace>
  <inkml:trace contextRef="#ctx0" brushRef="#br0" timeOffset="68774.9721">7820 4290 44,'0'0'154,"0"0"-73,0 0-37,0 0-9,0 0-9,0 0-10,-9 0-9,9 6-7,-1 9 22,-1 5-8,0 5 36,0 3-35,1 0-1,1 1-9,0-4-5,0-2 0,0-7-1,0-2 1,0-5-4,0-4-3,0-1-6,0-4 5,0 0 1,0 0 2,0 0 5,0-4 4,0-11-4,0-3-11,0-5-16,0-1 11,0 1-3,0-1 7,0 3 7,0 0 5,0 2 0,0 1 1,-2 1 2,-1 2 0,0 1 4,0 4 15,3 2-12,0 5 4,0 1-5,-3 2 0,3 0-8,0 0-1,0 0-13,0 5-9,0 10 16,0 3 6,0 2 1,0-1 3,0 1-1,0-2 4,3-3-2,0-3-5,3-3 1,-4-3-1,-2 0 0,1-4 0,-1-2 0,2 0 0,0 0 6,-2 0 19,0-3 21,0-9-23,0-2-23,2-1 0,-1 3 0,-1 0 0,0 2-11,0 2-34,0 3-63,0 1-69</inkml:trace>
  <inkml:trace contextRef="#ctx0" brushRef="#br0" timeOffset="70192.3956">9339 3723 98,'0'0'97,"0"0"-31,0 0-10,0 0-11,0 0 8,0 0-25,-18-39-6,18 28 1,0 1-11,0-2 20,0-1-28,0 5 15,0-2-5,5 2 0,4-2-4,1 3-10,2 1 0,2 3 1,0 3-1,3 0-2,8 9 2,-1 9 0,3 3 0,-6 0 5,1 3-5,-6 0-9,-8 0 4,-8-1-2,0-2-15,-3 1 12,-15 3 10,-10 2 10,-3-3-6,-2-3-4,6-6-2,7-6 2,7-4 5,7-5 1,3 0 0,3 0-5,0 0-1,0 0-9,0 0 5,3 0-15,10 0 9,2 0 7,6 0-13,2 3 2,2 7-9,2 3 5,0 3 9,-2-1 8,-1-2 0,-6 1-3,-3 0 4,-6-4-4,-8 2-6,-1-2-9,0 2 17,-7 1 2,-8-3 13,0 1-6,-3-1 5,1-1-5,0-3-2,-4 2-5,3-5-5,-4 0-35,3-3-49,3 0-34,4 0-53</inkml:trace>
  <inkml:trace contextRef="#ctx0" brushRef="#br0" timeOffset="70840.8894">9827 4102 235,'0'0'95,"0"0"-9,0 0-56,0 0 11,0 0 10,0 0-37,0 0-8,-48 18-6,41 0-2,1 3 2,3 0 6,0-1-3,3-2 1,0-3-4,0-3-6,0-2 5,6-2-2,3-3-2,6-2 5,0-3 5,1 0-5,2-3 0,-2-11-3,-2-1 2,-2-1 0,-6 1 1,-3-1 0,-3 1 4,0 2 4,0-2-7,-5 3-1,-4 0-13,-1 3-16,1 3-23,1-1-51,2 4-106</inkml:trace>
  <inkml:trace contextRef="#ctx0" brushRef="#br0" timeOffset="71226.3369">10021 4004 462,'0'0'94,"0"0"-94,0 0 0,0 0 0,0 0 2,0 85 30,0-58-19,2 0-8,0 0-3,1-3 3,-1 0-4,-2-3 1,1-3-2,-1 0-15,0-4-32,0-5-31,0-1-73,0-7-97</inkml:trace>
  <inkml:trace contextRef="#ctx0" brushRef="#br0" timeOffset="72382.1124">10205 3536 97,'0'0'169,"0"0"-118,0 0 7,0 0 23,0 0 15,0 0-37,0-3-33,0 3-15,0 0-6,0 0-5,0 0-3,0 0-5,1 0-6,5 14 6,1 5 5,1 10 6,1 7-5,1 12 8,-2 9-6,-2 8 1,0 4-1,-3-1 9,-2-3 2,3-5 3,-2-7 2,1-5-6,0-6-9,0-6 1,-3-4-1,3-7 2,-1-2-3,-2-5 0,0-2 0,0-4-13,1-1-1,1-5-27,2-6-94,5 0-80</inkml:trace>
  <inkml:trace contextRef="#ctx0" brushRef="#br0" timeOffset="73046.2418">10713 3953 311,'0'0'121,"0"0"-83,0 0-16,0 0 0,0 0-22,0 0-2,0 0 2,44 2 20,-19-2-5,5 0-10,3 0-5,-2 0-33,0 0-73,-7 0-26,-6 0-112</inkml:trace>
  <inkml:trace contextRef="#ctx0" brushRef="#br0" timeOffset="73262.4099">10758 4119 180,'0'0'0,"0"0"2,0 0-2,0 0 21,0 0 21,85 15-5,-54-15-30,2-2-4,-1-9 11,-3 3-14,-3-3-39,-6 2-84</inkml:trace>
  <inkml:trace contextRef="#ctx0" brushRef="#br0" timeOffset="74233.8841">11683 3715 110,'0'0'115,"0"0"-45,0 0-28,0 0-42,0 0 9,0 0 14,9 88 54,-6-49-22,3 3-9,0 0-19,0-2-2,3 1-15,-2-2-8,1-3 0,-1-2-2,2-3 1,-3-1-1,-3-1-10,3-6-29,-4-2-52,-2-6-39,0-8-119</inkml:trace>
  <inkml:trace contextRef="#ctx0" brushRef="#br0" timeOffset="74619.3371">11528 4353 172,'0'0'36,"0"0"-36,0 0 0,0 0 48,0 0 27,113 5-2,-61-5-32,5 0 9,0 0-24,3 0-16,-4-3-5,4 0-3,0-2 2,-2 1-4,-3-2 0,-7 1-2,-8 1-36,-10 1-32,-11 3-29,-6 0-27,-11 0-81</inkml:trace>
  <inkml:trace contextRef="#ctx0" brushRef="#br0" timeOffset="75405.7757">11784 4492 194,'0'0'108,"0"0"-73,0 0 17,0 0-5,0 0-24,0 0-14,-22 24-5,22 4 0,0 3 3,0-4 3,0-2 2,5-2-11,9-5-1,1-3-4,5-3 3,1-6 0,4-5 1,3-1 3,2 0 2,0-8 6,0-9-9,-3-3 3,-4 1-5,-4-2-13,-5 3 1,-3-3 6,-5 3 6,-3 0 1,0 2 6,-3 5 9,0 4 59,0 4 11,0 3-39,0 0-3,0 0-44,0 16-25,0 7 15,0 12 10,0 4 5,0-1-5,4 0 0,1-1 1,2 4-1,1 1-1,-1-2 1,0-5 1,-2-11-1,1-6-11,-1-5-4,-1-6-27,2-6-32,0-1-21,0 0-53,1-19-29</inkml:trace>
  <inkml:trace contextRef="#ctx0" brushRef="#br0" timeOffset="76486.586">12853 3511 194,'0'0'157,"0"0"-108,0 0-7,0 0-1,0 0-2,0 0-27,-3 0-7,-2 0 7,-2 0-5,-2 0-3,-2 0-4,1 0 0,-1 0 0,-2 0 0,2 0 4,-2 0-4,1 0 0,2 0-3,-1 0 9,4 0-6,1 0 0,3 0 0,1 0 0,2 0-1,-1 3-4,-1 3 0,1 3 0,-2 4-1,3 8-5,0 11 11,0 7 6,0 9 6,0 6 13,0 2 4,0 1-9,0 2 0,0-3-6,0 2-3,0 2 0,9-1-6,1 3-2,1-2 1,4-3-4,-3 5-1,-2 4 1,-4 5 0,-3-2 2,0-2 25,-1-7-19,-2 0-4,0 1 5,0 1-7,0-3 4,0-7-4,0-8-2,0-8 5,-2-8-3,2-10 5,0-6 1,0-5-7,0-4-1,0 0 0,0 1-1,0 0 1,5 1 0,2-1 1,2-1-1,3-2 1,4-1-1,5 0 0,11 0 0,11-13 0,6-8-6,9-5-36,-1-2-57,-5-4-127</inkml:trace>
  <inkml:trace contextRef="#ctx0" brushRef="#br0" timeOffset="77326.0083">13617 3685 251,'0'0'101,"0"0"-27,0 0-38,0 0-36,0 0-9,0 0-4,0 0 13,68-10 36,-38 5-5,-2 1-19,-4 1-7,-5 1-3,-2 0-2,-2 2-4,-5 0-60,1 0-51,-4 10-61</inkml:trace>
  <inkml:trace contextRef="#ctx0" brushRef="#br0" timeOffset="77611.2071">13743 3693 87,'0'0'89,"0"0"-36,0 0-43,0 0 9,0 0 34,-9 114 7,9-67-8,0 0-5,0 0-1,0 2 1,0-4-27,0-2 0,0-2-14,0-2 0,0-3-4,-3-4 1,0-2-2,0-4-2,0-5-22,2-3-38,-3-4-45,1-7-56,-3-3-103</inkml:trace>
  <inkml:trace contextRef="#ctx0" brushRef="#br0" timeOffset="77811.7681">13630 4356 167,'0'0'229,"0"0"-153,0 0-32,0 0-44,0 0-20,0 0 20,51-1 15,-17-7 16,3-1-27,-3 2 5,-1 1-9,-4 1-1,-4 1-19,1 2-41,-3 2-46,-3 0-54</inkml:trace>
  <inkml:trace contextRef="#ctx0" brushRef="#br0" timeOffset="78275.2617">14556 3714 266,'0'0'90,"0"0"-9,0 0-10,0 0-10,0 0-44,0 0-6,-14 42-11,-5-8 18,-4 8-3,-4 2-4,2 0 5,-4-2-11,1 0-3,0-3-4,-2-1-2,4-6-29,2-4-37,7-4-37,1-7-10,3-5-70</inkml:trace>
  <inkml:trace contextRef="#ctx0" brushRef="#br0" timeOffset="78613.4182">14206 3793 325,'0'0'111,"0"0"-69,0 0-42,0 0-29,0 0 29,0 0 45,60 103-24,-34-72-2,-2 1-7,3-4-7,-4 0-1,-1-1 2,-1-3-6,-6 0 0,-1-1 0,-3 1-1,-3 0 0,0 3-38,-3 0-25,-1-2-58,1-5 6,-1-6-26</inkml:trace>
  <inkml:trace contextRef="#ctx0" brushRef="#br0" timeOffset="79277.5273">14458 3604 147,'0'0'79,"0"0"-26,0 0-11,-97-2-21,67 2 12,-1 10 24,8 0-29,-2 5-6,1 2-17,2 2 7,1 6-3,-3 6-8,3 5 11,3 8-8,-1 4-2,3 6 2,2 3 12,-1 3-8,5-1-8,4 0 3,6-5-3,0-3-5,7-3 1,14-5-1,9-7-1,3-5 4,3-4 4,4-2-2,6-4 0,5-8 7,0-8 22,2-5-6,1-16 0,-2-12-14,0-8-1,-6 0 1,-8 1-2,-10 2-1,-10-2 10,-5-2-1,-5-6-2,-3-3-4,-5-4-9,0 1 3,-10 0-3,-9 3-1,-3 1-5,1 5-10,0 5-20,4 4-7,1 9-29,4 8-36,-1 7-33,2 4-135</inkml:trace>
  <inkml:trace contextRef="#ctx0" brushRef="#br0" timeOffset="79847.7996">15097 3612 162,'0'0'93,"0"0"-84,0 0-9,0 0 0,0 0 17,88 0 1,-62 0-3,1 0-11,-6 0-1,-1 0 1,-7 0-4,-4 0-33,-2 0-49,-2 0-48</inkml:trace>
  <inkml:trace contextRef="#ctx0" brushRef="#br0" timeOffset="80148.6194">15195 3631 166,'0'0'63,"0"0"-44,0 0 3,0 0 33,-12 90 17,12-52-23,0 3-2,0 1-12,0-3 7,0-1-26,0-4-5,0-2-9,0 1-1,0-2 1,0-1 2,0-2-4,0-4-7,0-4-23,-1-4-47,-1-6-37,0-4-69</inkml:trace>
  <inkml:trace contextRef="#ctx0" brushRef="#br0" timeOffset="80402.5427">15116 4195 275,'0'0'115,"0"0"-33,0 0-61,0 0-21,0 0-14,0 0-7,30 0 21,-2 0 15,2 0 3,0 0-11,-1 0-5,0 0 0,-5 0 2,6 0-4,-2 0-27,3-1-12,-1-6-27,-1 0-51,-7 0-91</inkml:trace>
  <inkml:trace contextRef="#ctx0" brushRef="#br0" timeOffset="86035.122">16311 3941 97,'0'0'64,"0"0"3,0 0 18,0 0-6,0 0-11,0 0-39,0 0-29,0 0-2,1 0-9,14 0 7,8 3 4,7-2 2,5-1 4,4 0-3,6 0 2,-2 0-5,2-7 3,-5 1-3,-2 0 0,-7 2-9,-7 2-36,-11 2-49,-7 0-30,-6 0-79</inkml:trace>
  <inkml:trace contextRef="#ctx0" brushRef="#br0" timeOffset="86434.7087">16477 3769 110,'0'0'145,"0"0"-74,0 0 30,0 0-28,0 0 12,0 0-42,0-8-43,0 21-10,0 13 2,0 6 8,0 6 28,0 0-18,0-2-10,0-1 8,0-5 1,0-3-9,0-2-7,0-2-29,0-2-12,3-5-57,1-3-39,1-9-156</inkml:trace>
  <inkml:trace contextRef="#ctx0" brushRef="#br0" timeOffset="87014.1579">17612 3501 274,'0'0'77,"0"0"11,0 0-22,0 0 5,0 0-33,0 0-16,-19 26-20,0 6 5,-6 10 6,-5 8 0,-3 7-6,-4 3 0,-1-1 5,-1-2 6,0-4-9,1-5-4,3-5-5,4-4 0,5-4-2,1-5-13,2-3-24,4-3-13,4-2 1,4-8-73,3-3-15,5-7-75</inkml:trace>
  <inkml:trace contextRef="#ctx0" brushRef="#br0" timeOffset="87421.7419">17221 3571 238,'0'0'66,"0"0"-13,0 0-29,0 0 8,0 0-5,0 0-27,19 39 0,-7-3 15,6 6 15,0 2-17,5-1-10,2 3 4,2-4-4,-1-2 0,3-2 3,1-3-2,-2-2-2,5 3-1,0-3 1,-1 0-2,-2-4-1,-5-10-2,-5-4-29,-4-6 8,-3-5-45,-6-4-65,-2 0-104</inkml:trace>
  <inkml:trace contextRef="#ctx0" brushRef="#br0" timeOffset="88201.7678">18477 3532 178,'0'0'156,"0"0"-70,0 0-40,0 0-44,0 0 21,0 0-14,0 0 13,-52 106 15,32-63-8,1 1-15,-3-1-8,1-2-6,-4-2 2,1-3-2,-2-1 3,4-6-3,1-1-3,0-3-20,2-4-32,4-1-53,3-8-64</inkml:trace>
  <inkml:trace contextRef="#ctx0" brushRef="#br0" timeOffset="88571.5971">18203 3552 211,'0'0'102,"0"0"-102,0 0-18,0 0 18,33 86 35,-16-43 19,6-1-22,2-1-5,1-4-9,2-1 0,-1-4-14,-4 0-1,0-3-2,-2-1 1,-2-4 5,-2-3-5,-3-3-2,-3-6-18,-3-3-32,-2-3-37,-1-6-55,-2 0-37</inkml:trace>
  <inkml:trace contextRef="#ctx0" brushRef="#br0" timeOffset="89189.8888">18498 3461 188,'0'0'68,"0"0"-15,0 0-3,0 0 12,0 0 9,-96-62-39,79 61 6,-2 1-8,-4 0-18,-4 1 0,-3 16-19,-1 4 7,-2 7 0,-1 10-6,-5 11 7,0 6-1,2 5 0,4 2 0,8-2-2,10-3-1,7-4 1,8-4 2,0-1-9,21-7 2,12-4-1,9-9 8,9-4 4,2-7-2,0-7 5,-3-5-7,1-5 4,-5 0-2,2-9 0,-2-11 3,0-4 2,-7-4-3,-4-1 0,-6 0 2,-8-3-4,-6 1 14,-5-5-1,-7-3 1,-3-1-12,0-5 2,-4 2-5,-14-2 0,-1 1-2,1 7 3,-3 3-4,6 7 2,0 8-8,6 5-21,5 3-12,1 7-47,1 0-77,0-1-184</inkml:trace>
  <inkml:trace contextRef="#ctx0" brushRef="#br0" timeOffset="89922.0518">19398 3333 223,'0'0'108,"0"0"-49,0 0-27,0 0 7,0 0-4,0 0-28,-32 77 5,6-37 39,-7 6-11,-3 5-19,-4 4-2,3 4-5,-1-2 0,4-1-10,2-5 2,4-4-5,4-8 2,5-5-3,1-5-10,6-6-33,2-5-16,4-6-31,4-6-14,2-6-73</inkml:trace>
  <inkml:trace contextRef="#ctx0" brushRef="#br0" timeOffset="90329.6295">19107 3399 305,'0'0'98,"0"0"-34,0 0-46,0 0 10,0 0 27,0 0-55,10 23 0,1 5 0,3 13 14,3 3 7,4 5-8,0 4-6,4-2 13,2-4-18,0-4 6,-2-3-1,0-3-1,-3-1 1,0-4-7,-1 1 2,-3-4 1,0-2-3,-6-4 2,-2-5-2,-4-5-10,-2-4-22,-1-6-17,-1-3-52,1 0-89,0-1-72</inkml:trace>
  <inkml:trace contextRef="#ctx0" brushRef="#br0" timeOffset="94656.0811">20248 3878 45,'0'0'61,"0"0"-48,0 0 46,0 0 45,82 15-46,-53-14-17,0 1-15,4-2 22,3 0-24,0 0-9,1 0 4,-1-2-13,-5-2-5,-4-1-1,-6 4-20,-6-1-47,-8 2-36,-5 0-98</inkml:trace>
  <inkml:trace contextRef="#ctx0" brushRef="#br0" timeOffset="95204.3125">20460 3673 26,'0'0'119,"0"0"-50,0 0-25,0 0-13,0 0-21,0 0-9,0 75 58,-1-34 31,-4 0-50,2-2 13,2-5-28,-1-3-20,2-6-3,0-4-2,0 0 0,0-4-5,0-2-1,0-2-66,0-2-35,0-5-29,0-5-87</inkml:trace>
  <inkml:trace contextRef="#ctx0" brushRef="#br0" timeOffset="95843.5995">21489 3398 245,'0'0'108,"0"0"0,0 0-24,0 0-8,0 0-25,0 0-28,0-5-23,0 14-9,-7 16-4,-9 13 13,-5 15 9,-2 4 6,-4 2-10,-1 0 11,1-2-9,0-6-2,1-4-3,2-5-1,3-6-2,0-4-2,0-4-25,5-4-23,-2-2-7,3-6-74,3-4-59,3-9-69</inkml:trace>
  <inkml:trace contextRef="#ctx0" brushRef="#br0" timeOffset="96191.2831">21085 3365 283,'0'0'64,"0"0"28,0 0-28,0 0-29,0 0 1,0 0-36,14 10-23,-1 23 23,5 8 11,1 1-1,1-1-2,-1-2-5,0-5-1,-2-1-1,-2-2-1,-3-3-20,-5 0-61,2-7-74,-6-6-59</inkml:trace>
  <inkml:trace contextRef="#ctx0" brushRef="#br0" timeOffset="96946.5931">22316 3436 189,'0'0'168,"0"0"-104,0 0-37,0 0-12,0 0 20,0 0-9,-46 76 1,21-41 15,-2 2-14,-3 2-10,3 1-14,-2-1-3,1-3 0,4-5-1,1 1 0,4-5-7,0-4-21,1-1-36,5-4-50,-2-4-26,5-5-20</inkml:trace>
  <inkml:trace contextRef="#ctx0" brushRef="#br0" timeOffset="97317.5851">21998 3468 274,'0'0'139,"0"0"-40,0 0-45,0 0-33,0 0-14,0 0-7,2 22-21,6 3 21,3 8 1,0 3 5,3 2-1,-1 1-3,1-3 3,0-1-5,4-3 0,-3-4 2,4-1-2,-4-4 2,3-2-2,-3-3-20,-3-5-38,-3-4-51,-2-4-6,-1-5-47</inkml:trace>
  <inkml:trace contextRef="#ctx0" brushRef="#br0" timeOffset="97980.1133">22346 3357 248,'0'0'96,"0"0"-25,0 0 0,0 0-10,-62-78-21,42 64 2,-2 2-25,-4 6-3,0 3-2,-7 3-10,-3 6-2,-5 16-1,1 10 1,1 6 0,2 4 2,4 5-10,-1 4 6,1 6 2,5 2 0,4-1 0,7 2-3,6-5-3,6-5 6,5-5 0,0-6-3,6-4 0,13-4-1,8-4 1,6-4-1,3-7 3,8-5 1,4-8 0,7-3 1,4 0 3,2-18 2,-3-3-5,-6-4 0,-3-1-2,-11 0 4,-7-1-1,-7 0 5,-5 0 9,-8-2-6,-5-1-1,-6-1 2,0-3 14,-2 0-16,-11-4-7,-5 2-1,-3 0-1,2 0-9,-2 3-17,0 1-12,3 4-28,2 5-66,2 5-109</inkml:trace>
  <inkml:trace contextRef="#ctx0" brushRef="#br0" timeOffset="98682.0217">23016 3233 1,'0'0'150,"0"0"-43,0 0-39,0 0-16,0 0 13,0 0-13,0 11-28,0 13-21,-11 11 16,-6 13 12,-3 3 7,-5 6 2,-4 2-23,-2 4-3,-2 1-2,-1-1 4,-1-4-6,3-7-6,0-5-4,5-7 0,4-5-1,2-5-4,6-5-15,6-9 1,2-4-20,4-4-18,3-7-83,0-1-54</inkml:trace>
  <inkml:trace contextRef="#ctx0" brushRef="#br0" timeOffset="99067.4674">22668 3253 295,'0'0'120,"0"0"-13,0 0-57,0 0 8,0 0-19,0 0-36,0 5-3,0 20-29,0 10 28,9 10 1,3 0 2,0-1-1,3-2 0,0-6-1,-3-3 0,0-3-17,-5-3-2,-1-4-50,-1-5-44,-4-7-90</inkml:trace>
  <inkml:trace contextRef="#ctx0" brushRef="#br0" timeOffset="101622.9769">23771 3842 230,'0'0'119,"0"0"-85,0 0-3,0 0 9,0 0 26,0 0-34,10 0-32,-1 0 2,4 0-2,4 0 11,7 0 1,1 0-4,3 0-7,5 0 3,5 1 0,3-1-2,-3 0-2,-4 0-9,-9 0-49,-11 0-42,-11 0-97</inkml:trace>
  <inkml:trace contextRef="#ctx0" brushRef="#br0" timeOffset="102609.4734">24564 3289 258,'0'0'68,"0"0"-41,0 0-5,0 0 40,0 0-5,0 0-33,-1 6-24,16-6 1,9 0 2,5 0 15,10 0-4,5 0-6,8-1 0,3 1 23,-1 0-14,-2 0-12,0 0-1,-4 0-3,-6 0-1,-2 0 1,-7 5-1,-5 2 1,-7 0-2,-7 3 1,-4-2-2,-6 5-5,-2 0 0,-2 5 0,0 6 4,0 3 3,-11 6 4,-13 2 0,-7 1 9,-8 4-3,-4 0-2,-3 4 6,-3-2-13,2-3 5,-2-2-5,2-3 2,2-3-3,3-2 2,6-5-2,11-5 0,7-4 0,9-2 0,6-6-6,3 1-6,0-1 3,0-1 3,1 0 0,13 0 6,7-1 0,5-4 2,7-1 5,9 0 3,7-1 0,4-10-4,6-4-5,1-1 2,-2 0-3,-6 1-27,-8 7-8,-8 0-25,-8 5-37,-6 0-4,-4-2-62</inkml:trace>
  <inkml:trace contextRef="#ctx0" brushRef="#br0" timeOffset="103157.6997">25989 3402 233,'0'0'141,"0"0"-30,0 0-54,0 0-22,0 0 5,0 0-27,-1 8-13,-16 11-9,-2 10 9,-8 6 0,-3 2 1,0 3 5,0-1-6,1-3 4,0-4-5,1-1 1,3-6-4,-1-1-22,2-4-13,4-4-42,-1-3-87,6-8-57</inkml:trace>
  <inkml:trace contextRef="#ctx0" brushRef="#br0" timeOffset="103511.8021">25663 3357 97,'0'0'237,"0"0"-197,0 0-40,0 0-25,0 0 7,0 0 6,53 101 12,-35-63 28,-1 1-22,-1-2 26,-3 1-17,1-2-2,-4-5-10,1 0 8,0-7-4,0-2-5,-3-2-2,-1-5-3,2-1-38,-5-3-23,1-1-46,-2-6-7</inkml:trace>
  <inkml:trace contextRef="#ctx0" brushRef="#br0" timeOffset="104198.0686">25950 3223 342,'0'0'78,"0"0"-11,0 0-39,0 0-28,-102-16 0,79 16 25,1 0-5,1 5-14,-4 12-12,-5 5 8,-8 6-6,-4 6 8,-2 5-5,4 7 1,1 6-8,4 5 8,5 4 2,7-2-1,8-4-2,9-7-3,6-4-13,0-7 8,15-6 8,10-3-2,4-4 3,9-4-1,3-2 2,5-6 2,-1-3-2,-2-4 0,0-2 2,-4-3 2,0 0-4,1 0 9,-1-5 5,-3-6-3,-5-4 6,-4-1-7,-5-4 13,-4-4 6,1-4-11,-4-5-7,0-5-6,-4-1-4,-7-3-2,-2 0 5,-2-1-5,0 3 2,-6 2-4,-8 2-18,-2 2-30,-4 0-21,1 7-38,0 6 15,7 8-5,3 2-127</inkml:trace>
  <inkml:trace contextRef="#ctx0" brushRef="#br0" timeOffset="105084.8616">26341 3264 350,'0'0'91,"0"0"-49,0 0-23,0 0 19,0 0-3,0 0-35,-3 0-2,9 0-19,9 4 17,7 0 4,7 1-3,5 0 6,7-2-6,2 0 7,4 0 1,3-3-4,-4 1-1,-4 1 0,-4-1 0,-5 4 1,-6-2-1,-6 1 0,-3 2-2,-6 1 0,-4-2-4,-4 4-5,-3 1 1,-1 3 4,0 4-7,-3 2 13,-13 2 0,-8 2 0,-1 1 6,-2 1-6,-7 3 1,-1 0-1,0 4 14,0-1-14,-2 4 0,1-2 1,-2-3-1,2-1-2,3-5-11,4-5 13,7-2 1,2-3 6,4-2-4,4 0-3,3-1 2,0-4 8,5 0 2,1-2-12,1-1 0,2-1-1,0 0-8,0-1-9,15 2 17,5 0 1,10-3 43,7 0-20,9-1-13,5 0 1,0 0-8,-1 0 3,-2-6-4,-2 3-2,2 3 0,0 0-4,2 0 1,-3 0-31,-8 0-50,-5 0-12,-12 2-6,-7-2-83</inkml:trace>
  <inkml:trace contextRef="#ctx0" brushRef="#br0" timeOffset="106272.1757">27105 3020 251,'0'0'62,"0"0"-43,0 0-18,0 0 3,0 0 16,0 0-14,29 0-5,-7 0 14,8 0 23,1 0-20,2 0-6,-3 0-10,-4 0-2,-3 0 1,-2 0 8,-5-2-6,-7 2-3,-1 0 1,-5 0-1,-2 0 2,-1 0-2,0 0-2,0 0 1,0 0 1,0 0-1,0 0 0,2 0-11,-1 3 7,2 7 2,0 3 3,-2 3-4,-1 4 8,0 6-10,0 5 6,0 8 0,0 7-1,0 2 1,0 3 0,0-2 10,-4 1 2,1 0 11,0 0 11,0 1-19,2 5 4,-2-1-13,-2 1 1,1 4 0,-1-3-3,0 0 40,-2-3 1,3-3-22,-1-2-16,2 1-7,0-2 5,3-6-2,0-9 1,0-1 6,0-5-9,0-5 5,0-4 5,0-6-9,0-4 0,0-6-1,0-1 3,0-1-1,0 0 3,0 0 0,0 0 1,0 0-2,0 0 1,0 0-2,-1 0-1,-4 0 5,-5 0 8,-4 0-7,-6-6-9,-7-3-3,-3-2-4,-7-2-6,-7-1-4,-6-1-12,-10 2-4,-7 2-14,-5 2 0,-1 3-17,11 3 1,11 3 20,9 0 22,5 0-53,2 2-231</inkml:trace>
  <inkml:trace contextRef="#ctx0" brushRef="#br0" timeOffset="108524.3679">6788 6211 130,'0'0'147,"0"0"-91,0 0-13,0 0 8,0 0 13,0 0-16,0 0-21,0 0-11,0 0-16,0 0 0,0 16-28,0 10 27,0 10 1,2 8 16,6 5-9,3 8-4,-2 6 11,6 3 4,-5-3-5,2 0 7,0-1-9,-3 1-11,0 5 1,-2-2 13,-2-5-6,-1-3-2,-1-8-6,-3-1 0,0-3 0,0-6 0,0-9-10,0-8-22,0-11-10,0-7-90,2-5-97</inkml:trace>
  <inkml:trace contextRef="#ctx0" brushRef="#br0" timeOffset="109357.4259">7316 6255 118,'0'0'110,"0"0"-76,0 0-34,0 0 9,0 0 8,0 0 34,0 100-11,0-48 1,0 3 1,0 6-12,0 2 3,0-2 3,0-2-2,-4-5-26,1-2 0,-2-3-3,2-4-5,-1-2 2,-1-9 2,2-3-5,0-5 1,-1-8-12,4-3-7,0-7-47,0-3-56,0-4-69,0-1 18</inkml:trace>
  <inkml:trace contextRef="#ctx0" brushRef="#br0" timeOffset="110096.9531">7303 6334 51,'0'0'52,"0"0"2,0 0-8,4-81 18,1 65-24,0 2 5,3 2-5,-2 1-3,5 2-20,2 0-5,-1 2-9,4 2-1,1 3 0,2 2-1,2 0-1,-3 14 2,1 7-4,-5 3 6,-3 4-7,-6 0 6,-4 1-1,-1-1 11,0-2-5,-3 0 11,-10-3-12,0-3 8,-5-3-3,7-7 3,4-5-9,0-4-4,7-1 4,0 0 1,0 0-7,0 0-1,0 0 1,0 0 0,0 0 0,1 0-4,11 0-15,3 5 3,6 10 15,1 4 1,2 4-1,-3 1 1,0-3 0,-5-1 0,-4-2-1,-3-2-4,-3-2 0,-4-2 0,-2 0-4,0-3 9,-3 0 36,-8-1 0,-4-2-10,2-2-11,-5-1-13,3 0-2,-1 0-31,-1 0-17,-2 0-44,2-3-21,-1 0-51</inkml:trace>
  <inkml:trace contextRef="#ctx0" brushRef="#br0" timeOffset="110829.7337">7753 6693 119,'0'0'167,"0"0"-94,0 0-4,0 0-28,0 0-41,0 0 0,0 0 16,2 66 45,-1-41-48,1 3 11,1 0-18,1-2-5,-1-1 1,2 1-2,-1-5-4,-3 0-32,4-2-40,-2-2-3,0-2-43,3-4-96</inkml:trace>
  <inkml:trace contextRef="#ctx0" brushRef="#br0" timeOffset="111315.338">8038 6712 192,'0'0'108,"0"0"-45,0 0 27,0 0-7,0 0-15,0 0-49,-22-13-19,16 14 2,-3 16 1,-1 7-1,-1 3-2,8 3 0,3-2 0,0 1-2,0-4-1,8-5 0,5-3 2,0-5-5,-2-5 4,7-4 0,-1-3 2,2 0 2,1-6 3,-3-9-2,-1-2 4,-5 3-3,-3-3-1,-5 2 7,-1 0 10,-2-2-5,0 1-1,0-2-7,0 2-6,-10 0-1,-1 1 0,1 3-31,-2 5-8,3-1-17,-2 8-65,1 0-60</inkml:trace>
  <inkml:trace contextRef="#ctx0" brushRef="#br0" timeOffset="112517.5163">8259 6309 74,'0'0'175,"0"0"-77,0 0-26,0 0 5,0 0-7,0 0-23,-6-5-17,6 5-11,0 0-9,0 0-10,0 0-2,0 0-5,0 0-7,12 2 7,10 7 4,5 4 3,6 2 0,3 0 0,0 2-1,1-2 1,0 2-1,-4-4 0,1 1 1,-2-1 1,-4-3 0,-4 1-1,-6-2 0,-2-2 0,-7-3-1,-3-1 1,-3-2 0,-3 1-3,0-2 0,0 1 1,0 1 2,0-2-1,0 1 0,0-1 1,0 4 3,-1 1 8,-10 3 4,-5 4 21,1 0-27,-4 1-2,-1 3-1,-1 0-6,-1 2-3,5 1 3,1 0 0,1-1-5,2 0 2,2-1 2,2-1-6,-1 0-6,4-2 0,1 0-11,4-5-5,1-2-34,0 0-80,0-5-25,6-2-32</inkml:trace>
  <inkml:trace contextRef="#ctx0" brushRef="#br0" timeOffset="114385.1009">9288 6256 123,'0'0'158,"0"0"-99,0 0-18,0 0-2,0 0 24,0 0 6,0 0-24,0-11-8,0 11-6,0 0-9,0 0-13,-8 0-9,-3 0 1,-1 10-3,-7 5 0,-4 3 2,0 1-1,-2 1-1,0 1 2,1 2-1,-2 0-1,0 3-6,5-2 0,2-1-5,7-5-6,3-6 11,6-4-1,2-4 0,1-3 6,0 1 2,0-1-4,0 2-2,0 2 7,8 1-1,6 0 1,5 0 0,1 0 0,8 3 0,3 0 1,4 1 1,1 3-2,-5-1 0,-1 1-2,-6-1 2,-4 2 0,-3-1-1,-4 1-14,-2 0-15,-4-1-25,0-2 7,-2-1 0,-2-2 18,-3-1 4,3-1-39,0-3-16,-1 0 20,-1-3-76</inkml:trace>
  <inkml:trace contextRef="#ctx0" brushRef="#br0" timeOffset="115156.0495">9757 6080 98,'0'0'99,"0"0"-13,0 0-13,0 0-29,0 0-9,0 0-25,0 6-6,0 18-4,0 8 27,0 5 5,0 5-14,0 8-4,-5 6-3,-2 7 7,-2 4 19,0 2-16,0-5-5,0-5-9,3-8-7,0-6 1,3-4 1,0-8-2,0-6-10,-1-6-5,4-8-7,0-3-10,0-9-29,0-1-50,0 0-48,10-6 64,-1-10-53</inkml:trace>
  <inkml:trace contextRef="#ctx0" brushRef="#br0" timeOffset="115973.7168">9675 6128 3,'0'0'15,"0"0"21,0 0-22,0 0 5,0 0 33,0 0-30,25-77-5,-11 66 0,2 0 4,5 0-5,-3 4 0,1 2 6,1 5 8,2 0-21,0 0 10,1 5-5,-4 11-6,-1 7-1,-4 1 0,-3 2-1,-5-1-4,-3-1 2,-3 0-4,0-4 1,-1 1 7,-14-3-3,-3 0 1,-1-3-2,-5-3-3,4-1 5,1-5 9,4-3-10,3-3 2,6 0 2,3 0 15,0 0-6,3 0-15,0 0-3,0 0-6,0 0-4,6 0 7,9 0 0,0 0-1,3 14 4,1 7 0,4 2 0,-1 6-8,-1-2 4,-3 1 2,-6 0 0,0-3 2,-6-2 0,-3-4-1,-3-1 1,0-2-3,-2-4 3,-10-2 8,-4-1 2,1-3 8,-6-1 0,2-1-2,-1-1-7,-1 1-8,1-3 1,1-1-2,2 0-6,0 0-25,2-1-36,3-10-93</inkml:trace>
  <inkml:trace contextRef="#ctx0" brushRef="#br0" timeOffset="117077.1646">10139 6605 170,'0'0'109,"0"0"-24,0 0 6,0 0-15,0 0-33,0 0-43,-9 17-1,6 5 1,1 5 2,1 2-1,1-1 0,0 0-1,0-3 0,0-1 0,0 2 0,3-3-1,3-1-10,0-4-16,0-4-25,1-4-30,-1-5-49,0-5-79</inkml:trace>
  <inkml:trace contextRef="#ctx0" brushRef="#br0" timeOffset="117631.6293">10421 6599 122,'0'0'102,"0"0"7,0 0-27,0 0-62,0 0 7,-79 6-15,67 8-12,6 4-1,0 2 0,1 2 1,4 3-2,-1 1 2,2-1 4,0-3-4,0-2 0,0-2-1,2-3 0,4-4 1,3-1-4,0-4 2,1-4 2,2-2-3,3 0 6,3-2 4,3-12-6,0-3 7,-5-1-5,-1 2 4,-6-2-5,-3 1 16,-4 1 12,-2-2-11,0-2 2,0 0-6,-6 1-10,-7 1-5,0 3 1,1 1-2,-1 5-2,4 3-26,0 3-33,0 3-33,0 0-54,0 0-78</inkml:trace>
  <inkml:trace contextRef="#ctx0" brushRef="#br0" timeOffset="118734.4425">10646 5970 88,'0'0'85,"0"0"-9,0 0-2,0 0-1,0 0 14,0 0-29,-10-9-46,8 11-12,2 17-7,0 11 7,0 11 6,0 4 22,0 6-7,0 0-12,5 2-1,2 1-3,-3 0 2,-2-1 1,4-3 2,-3-2-3,-1-1-6,1-2 0,0-5 0,1-3-1,-1-8 0,-2-3 0,2-5-3,0-5-15,2-6-17,2-6-26,7-4-53,1 0-44,2-9-39</inkml:trace>
  <inkml:trace contextRef="#ctx0" brushRef="#br0" timeOffset="119783.5381">11040 6379 153,'0'0'96,"0"0"-45,0 0-26,0 0-1,0 0 37,0 0-16,85 0-7,-55-6-18,4 1 3,5-3-18,-3 0 0,-5 2-5,-4 0 0,-11 5 0,-8 1-8,-1 0-39,-7 0-57,0 7-79,-7 7-1</inkml:trace>
  <inkml:trace contextRef="#ctx0" brushRef="#br0" timeOffset="120021.8791">11079 6554 49,'0'0'77,"0"0"-29,0 0-24,0 0 21,0 0 23,0 0-32,49 3 13,-19-8-26,1-5-15,2-1-7,-3 1-1,-2 2 0,-4 5-18,-3 2-49,-6 1-46,-2 0-78</inkml:trace>
  <inkml:trace contextRef="#ctx0" brushRef="#br0" timeOffset="120770.468">12071 6068 236,'0'0'79,"0"0"-2,0 0-7,0 0-19,0 0 11,0 0-26,-16-14-36,16 29-3,0 14-1,0 10 4,0 3 5,0 0 7,0-1-3,0-2-5,0-4-3,0 0 0,0-4 0,0-2-1,5-3 0,3-3-5,-1-1-14,1-3-15,-1-4-13,-1-2-43,-1-2-71,-2-6-28</inkml:trace>
  <inkml:trace contextRef="#ctx0" brushRef="#br0" timeOffset="121109.0471">11711 6631 122,'0'0'72,"0"0"-35,0 0-37,0 0-14,0 0 14,0 0 24,68 12 21,-31-12-18,6 0-22,8 0 3,1 0 5,8 0-1,-1 0-7,-2-4-3,-5-1-2,-5 0 0,-6 2-16,-5 0-31,-6 2-44,-5-2-56</inkml:trace>
  <inkml:trace contextRef="#ctx0" brushRef="#br0" timeOffset="122127.3819">11922 6857 172,'0'0'77,"0"0"-14,0 0-33,0 0-27,0 0-2,0 0 10,-14 69-2,14-42 6,0 0 19,0-1-26,5-2 2,2-3-4,2-3-4,4-1-2,3-4 1,1-3 0,0-4 3,4-4-4,1-2 0,-1 0 5,4-5-2,-1-8 2,0-2 1,1-3-4,-5-2 2,4 1-1,-4-4-2,-3 0 1,-4 1 2,-5-1 1,-7 2 0,-1 3 21,0 5 16,0 4-6,-4 4 2,-2 2-13,-1 3-5,2 0-14,2 0-6,0 11-6,2 12 2,-1 7 3,2 1 1,0 5 0,0-1 1,0-2 1,2 3-2,4 0 0,0 6 0,1 5 0,0-2 1,-2-1-2,-1-2 2,-2-3 0,-2-1-1,0-7 0,0-5 0,0-8 0,0-8 0,0-3-12,0-7-46,0 0-6,3-2 21,0-17 0,1-10-141</inkml:trace>
  <inkml:trace contextRef="#ctx0" brushRef="#br0" timeOffset="123176.9435">12921 5955 26,'0'0'236,"0"0"-180,0 0-3,0 0-10,0 0-10,0 0-5,-47-13-17,34 13 5,-3 0-10,3 0 1,-2-2-4,1 2-1,1-2 2,1-1-2,3 2 3,-1 1 0,4-2 3,1 2-3,2 0 1,2 0-6,-1 0 0,2 0-2,0 0-2,0 0-1,0 0-3,-1 0 6,1 10 0,0 3 2,0 5 0,0 8 0,0 5 0,0 10 0,0 7 0,0 5 2,0 4 4,0 0 9,0 0-3,1 0-7,4 0 0,-1 1 1,1 0-2,-2 0 1,-2-1 0,-1 8 1,0 5-3,0 8-2,0 1 5,-3-5 6,-1-9-6,-1-2-2,1 0-1,-2-3-2,-3-3 16,3-5-13,0-8-2,0-7 0,1-5-1,0-11 1,2-5 0,1-6-1,2-5-1,0-2 0,0-3 0,0 0-1,0 0 1,0 0-2,0 0 2,0 0-4,0 0 3,3 0 1,10 0 0,4 0 1,7 0-1,1 0-4,8 0-4,1-9-13,-1 2-19,1-3-28,-2 0 2,1 1-59,-2-1-25</inkml:trace>
  <inkml:trace contextRef="#ctx0" brushRef="#br0" timeOffset="126454.5815">13545 6083 43,'0'0'108,"0"0"-89,0 0 23,0 0 21,0 0-12,85-14-14,-66 11-16,4 2 8,2-1-12,3 0-6,1-2-3,0 3-2,-3-2-5,-4 3-1,-5 0-3,-8 0-30,-5 0-15,-4 0-37,0 0-63</inkml:trace>
  <inkml:trace contextRef="#ctx0" brushRef="#br0" timeOffset="126786.6486">13681 6068 98,'0'0'65,"0"0"-41,0 0-18,0 0 64,0 0 5,0 0-25,6 109-6,-5-72-14,-1 5 11,0 2-15,0 2-1,0 2-12,0-1-10,0-1 0,-4-5-2,1-3 0,-2-5-1,4-6 0,-2-7-2,0-6-24,3-9-25,0-3-48,0-2-62,0 0-14</inkml:trace>
  <inkml:trace contextRef="#ctx0" brushRef="#br0" timeOffset="127002.7251">13594 6642 67,'0'0'80,"0"0"-23,0 0-5,0 0-16,0 0-1,0 0-10,75 26 8,-44-26-22,5-4 1,0-7-7,0 0-5,-5 1-28,-4 1-78,-8 3-47</inkml:trace>
  <inkml:trace contextRef="#ctx0" brushRef="#br0" timeOffset="127619.7542">14542 6168 210,'0'0'108,"0"0"-31,0 0-13,0 0-12,0 0-31,0 0-14,-23 32-2,10-9 9,-1 2 7,-2 3-15,-2 0-5,0 2-1,-1 0-6,-1 0-36,-2 2-50,1-3-71,3-4-47</inkml:trace>
  <inkml:trace contextRef="#ctx0" brushRef="#br0" timeOffset="127942.7103">14300 6266 170,'0'0'109,"0"0"-36,0 0-43,0 0-30,0 0 0,0 0-1,18 22 1,-3-1 22,3 2 2,-1 2-3,-2 0 5,3 1-12,-1 0-8,0-3-4,2 0 0,-2 0-4,-3-3 2,2-6-27,-4-2-32,0-4-14,-1-5-41,-4-3-91</inkml:trace>
  <inkml:trace contextRef="#ctx0" brushRef="#br0" timeOffset="128591.1272">14498 6008 117,'0'0'107,"0"0"-30,0 0-18,0 0-25,-97-21-7,70 21-13,-3 3 0,-1 9-13,1 6 12,2 6 10,4 6-15,0 11-1,5 5 0,1 4-2,6 1 1,3 2-4,6-4-2,3 1 3,0-2-3,0-3 0,15-4-2,7-5 2,2-6-3,9-4 3,6-5 0,1-6 0,1-6-1,0-5 1,-2-4 2,-2 0 0,1 0 0,-2-3-1,4-8 0,-4-3 2,-2-5 3,-3-2-5,-4-4 2,-3-1 0,-6-2 0,-2-4 1,-4-1 0,-2-3-2,-4 0-1,-3 0 2,-3 1-1,0 2 2,-3 2 0,-14-1 3,-3 3-6,-4 1-1,2 4-3,0 1-30,4 4-17,-2 2-45,5 2-181</inkml:trace>
  <inkml:trace contextRef="#ctx0" brushRef="#br0" timeOffset="129346.2351">15367 5943 112,'0'0'163,"0"0"-93,0 0-59,0 0-11,0 0 0,0 0 36,81-5 12,-39-1-34,3 1-6,1-2-1,-2 0-6,-7 0 1,-4-2-4,-8 5-16,-5 3-65,-8 1-56,-10 0-86</inkml:trace>
  <inkml:trace contextRef="#ctx0" brushRef="#br0" timeOffset="129646.9702">15516 5935 68,'0'0'66,"0"0"-41,0 0-17,0 0 58,0 0 15,0 0-52,-5 100 28,5-72-24,2 4 14,1 2-18,0 3-3,-2-3-13,2 1-6,0 0-4,2-4-1,-1 1-2,0-4 1,-1 1-1,-3-2-1,0 0-1,0-1-36,-4-7-34,-5-3-48,2-8-69</inkml:trace>
  <inkml:trace contextRef="#ctx0" brushRef="#br0" timeOffset="129894.5067">15420 6503 24,'0'0'142,"0"0"9,0 0 0,0 0-75,0 0-65,0 0-11,-10 0-11,23 0 7,8 0 4,8 0 2,8 0 2,3-1 5,-1-4-8,-2-1 2,-5 2-3,-4 1-4,-1 1-24,-3 0-10,-2 1-10,-3-1-51,-2 1-35,-4-2-14</inkml:trace>
  <inkml:trace contextRef="#ctx0" brushRef="#br0" timeOffset="138320.1199">16373 6352 172,'0'0'124,"0"0"-82,0 0-6,0 0 13,0 0 13,0 0-21,0 0 7,77 0-6,-50 0-19,-1 0 0,4 0-11,2 0-7,0 0-4,1 0-1,0 0 0,-3 0-2,-5 0-11,-3 0-24,-5 0-26,-6 0-53,-3 0-73,-2 0-37</inkml:trace>
  <inkml:trace contextRef="#ctx0" brushRef="#br0" timeOffset="139238.1518">17986 5797 59,'0'0'120,"0"0"-60,0 0-6,0 0 0,0 0 22,0 0-7,0-6-20,0 6-7,0 0-7,0 0-4,0 0-31,-7 12 2,-8 12-2,-3 7 2,-7 8-2,-2 9 0,-4 7 0,-4 4 3,-1 3-6,0-4 9,1-3-10,4-6 4,5-7 0,2-4-12,6-7-22,3-5-12,4-7-63,3-3-20,4-10-43</inkml:trace>
  <inkml:trace contextRef="#ctx0" brushRef="#br0" timeOffset="139639.1261">17639 5847 143,'0'0'77,"0"0"-47,0 0-19,0 0-9,0 0 46,0 0 16,64 98 16,-44-56-42,0 1-16,3 1 4,-5-2-13,1-1-6,0-3-2,-1-6-3,0-3 0,-3-5-2,1-3-2,-2-3-12,-2-1-21,-3-3-24,-5-3-14,-1-3-41,-1-4-58</inkml:trace>
  <inkml:trace contextRef="#ctx0" brushRef="#br0" timeOffset="140193.8829">18782 5877 78,'0'0'107,"0"0"-37,0 0-7,0 0-32,0 0 2,0 0 7,-35 43-17,19-20-13,-1 5-2,-2 1 2,0 4-1,1 0-3,-2 2-3,2-2-2,-2-1-1,-1-3 1,1-4-1,2-3-4,5-4-27,-2-4-23,5-4-11,3-3-52,2-7-91</inkml:trace>
  <inkml:trace contextRef="#ctx0" brushRef="#br0" timeOffset="140541.5734">18471 5955 68,'0'0'200,"0"0"-130,0 0-57,0 0-13,0 0 0,0 0 0,17 36 51,-4-9-7,2 2 9,0 3-32,2-1-6,2-2-11,-3-4-2,4-2-1,-3-1 2,0 0-3,-2-3 0,-3-3-16,-2-3-13,-1-1-10,-1-3 4,-1-2-41,-1-2-45,1-2-48</inkml:trace>
  <inkml:trace contextRef="#ctx0" brushRef="#br0" timeOffset="141281.1187">18767 5824 141,'0'0'73,"0"0"-17,0 0-12,0 0-1,0 0-8,-81-36-10,62 36-3,-3 0-3,-4 0-12,-4 3-3,-5 9-1,-1 4-3,-2 1-2,2 1 2,2 0-2,4 2 2,5-2 0,6 0 0,7 3-2,2 6-1,3 8-4,4 7 7,0 6 0,2 0 0,1-1 6,0-2 5,1-5-1,16-2 3,2-3 30,6-5-27,5-3-4,6 0-2,6-1-8,1-1 1,2-1-2,0-7 2,-3-8-2,-1-7 8,-1-2 3,-4 0-11,-3-14 10,-1-4-4,-7-4 0,-1-4-5,-5-1 1,-4-5 3,-1-4-3,-3 0 2,-2-5-2,-4-3-3,-4 1 0,-1-4 1,0 3-1,0 2-1,-13 5 1,-5 5 1,-2 6-1,0 4-6,-1 2 0,-2 2-39,1 0-48,-2 2 7,2-1-221</inkml:trace>
  <inkml:trace contextRef="#ctx0" brushRef="#br0" timeOffset="142083.3314">19720 5689 74,'0'0'134,"0"0"-59,0 0 0,0 0-3,0 0-8,0 0-34,-6-4-22,-4 4 0,-7 17-8,-1 5 0,-6 9 0,1 5 4,-6 3-4,-2 5 3,-3 1-2,-5 0-1,0 2 5,0-5-5,5-3-1,4-2 1,3-2 0,5-3 0,-1-1-8,3-3-16,4-4 13,2-3-18,5-3-30,3-3-30,3-5-50,1-5-49</inkml:trace>
  <inkml:trace contextRef="#ctx0" brushRef="#br0" timeOffset="142560.8316">19363 5646 88,'0'0'115,"0"0"-42,0 0-36,0 0-18,0 0-1,0 0-6,8 20-11,0 9 19,5 4 24,0 3-9,6 3-4,3 2-11,0-1-4,3 1-9,4 1 1,-3 0-6,3-1 5,-3-4-7,-3-2 5,2-3-5,-2-5 0,-1-2 0,-4-2 2,-5-4 0,-1-2-1,-4-2-1,0-4 0,-1-4-1,-3-3-5,1-2-71,-2-2-17,0 0-31,-3-4-107</inkml:trace>
  <inkml:trace contextRef="#ctx0" brushRef="#br0" timeOffset="146125.1843">20536 6002 30,'0'0'120,"0"0"-57,0 0-34,0 0-22,0 0 11,0 0 72,0 0-39,91-2 7,-57 2-35,2 0-6,5 0-3,8 0 14,9 0-13,8 0-3,2-9-11,4 0-1,-14 1 0,-10 4-30,-14 1-48,-15 3-45,-14 0-69</inkml:trace>
  <inkml:trace contextRef="#ctx0" brushRef="#br0" timeOffset="146526.2742">20814 5800 208,'0'0'111,"0"0"-34,0 0-17,0 0 15,0 0-33,0 0-42,-3 15 0,3 12 3,-2 5 8,0 0 6,2-1-5,0 1-5,0 1-1,0-2-3,0 1 0,0-4-3,0 1 0,0-4-1,0-2-12,0-3-23,0-7-43,0-3-30,0-5-53,2-5-73</inkml:trace>
  <inkml:trace contextRef="#ctx0" brushRef="#br0" timeOffset="147112.2507">21879 5509 218,'0'0'40,"0"0"-5,0 0 19,0 0 49,0 0 0,0 0-54,3-10-48,-7 23 2,-12 16-3,-6 13 3,-6 10-2,0 6 2,-2 2 2,0 1-2,2-6 3,0-2 8,2-2-14,-3 0 2,1-3-3,0-2 4,-1-6-6,4-7 2,7-4-11,2-7-16,5-6-33,5-9-42,3-4-33,3-3-80</inkml:trace>
  <inkml:trace contextRef="#ctx0" brushRef="#br0" timeOffset="147497.5448">21324 5506 159,'0'0'134,"0"0"-29,0 0-16,0 0-50,0 0-38,0 0-1,15 34 0,0-1 27,3 4 2,2-1-18,2-1-8,0-3 1,-1-4-4,-5-4-1,2-1-2,-4-2-14,-1-3-41,-1-1-55,-3-1-53,0 1-70</inkml:trace>
  <inkml:trace contextRef="#ctx0" brushRef="#br0" timeOffset="148299.6967">22570 5682 166,'0'0'126,"0"0"-46,0 0-22,0 0-25,0 0-15,0 0-10,-30 29-5,11-2-2,-3 5 5,-3 2 4,-2 2 2,0-1-12,-1-2 5,1-1-4,4-5-1,3-3 0,2-2-2,5 0-28,1-4-68,3-6-48,0-3-43</inkml:trace>
  <inkml:trace contextRef="#ctx0" brushRef="#br0" timeOffset="148647.363">22279 5621 157,'0'0'148,"0"0"-87,0 0-58,0 0 9,0 0-12,25 78 47,-12-39 19,3-1-32,0 0-18,2-5-7,0-3-3,-2-3-4,2 0 0,-3-3-2,3-2-5,-6-2-25,1-4-33,-4-2-19,-1 0-26,-4-5-78</inkml:trace>
  <inkml:trace contextRef="#ctx0" brushRef="#br0" timeOffset="149364.7808">22593 5595 199,'0'0'105,"0"0"-1,0 0-31,0 0-28,-69-78 1,50 69-24,2 3 16,-2 0-19,0 4-11,-1 1-7,-3 1-1,-2 0 3,-5 0-2,0 8-2,-3 8 1,-1 11-1,-5 14-3,2 13 3,1 12 2,3 5 4,5 0 3,7-8 2,9-6 4,7-4-14,5-8 1,0-3-1,17-7 0,8-2-1,8-3 1,5-6 1,3-5 0,-1-5-1,1-2 0,2-5-1,-1-4 1,5-3 3,1 0-3,0-18 0,-3-3 0,-9-4-3,-6-4 0,-5-1 3,-4-3 0,-5-3 2,-1-2 2,-6-1-2,-1 0-1,-8 0 1,0-1 0,0 3-1,-13-2-1,-2 3 0,-5 0-12,0 4-17,2 8-19,-4 9-25,0 8-56,-5 3-81</inkml:trace>
  <inkml:trace contextRef="#ctx0" brushRef="#br0" timeOffset="150066.6585">23313 5522 63,'0'0'156,"0"0"-33,0 0-25,0 0-37,0 0-27,0 0-27,-8 7-4,-4 14-3,0 9 13,-4 9 4,-1 8-10,-5 7-1,-3 3-2,-3 1-1,0-4-3,0-5 4,4-5-4,4-4 0,3-5 1,2-3 0,2-3-1,-1-5-2,4-5-2,1-3-15,2-6-28,4-6-68,1-4-88</inkml:trace>
  <inkml:trace contextRef="#ctx0" brushRef="#br0" timeOffset="150452.0216">22996 5490 260,'0'0'67,"0"0"-3,0 0-36,0 0-19,0 0-9,0 0-5,-4 29 5,4 0 38,7 6 7,4 3-20,4 2-8,1-2-12,0 0-2,1-3-3,1-7 2,-2-4 0,2-3-2,-3-6-9,1-3-41,-2-4-24,2-2-76,-4-5-55</inkml:trace>
  <inkml:trace contextRef="#ctx0" brushRef="#br0" timeOffset="152996.7544">24060 6092 95,'0'0'162,"0"0"-94,0 0-55,0 0-9,0 0 13,0 0 34,99 0 25,-55-3-17,7-4-17,-2-1-6,2 0-31,-8 3-1,-5 0-4,-7 3-1,-6 2-1,-5 0-35,-7 0-39,0 0-27,-5 3-37,-2 3-58</inkml:trace>
  <inkml:trace contextRef="#ctx0" brushRef="#br0" timeOffset="153387.607">24290 5862 56,'0'0'101,"0"0"-77,0 0-19,0 0-4,0 0 62,0 0 27,-23 70-20,20-42-24,2 3 13,-2 2-28,0 0-7,1 0-5,1-1 0,-2-3-13,3-2-4,-1-3 0,1-3-2,-2-5-1,1-2-10,1-5-16,0-3-43,0-1-64,0-5-60</inkml:trace>
  <inkml:trace contextRef="#ctx0" brushRef="#br0" timeOffset="154331.3395">24827 5708 237,'0'0'103,"0"0"-36,0 0-26,0 0 4,0 0 13,0 0-41,0 0-17,8-10-9,9 8 9,12-1 3,8 0-3,9 0 12,7-2-6,6 1-5,2 1 10,-2 0-11,-4 2 1,-5 1-1,-6 0 0,-5 0 3,-4 0-2,-3 7 2,-8 2-2,-7 2-1,-6-1-1,-7 4 0,-4 2-4,0 4 3,-3 2 2,-17 6 3,-8 1 2,-7 2-3,-5-2-1,-4 2 4,-5 2 0,-2 0-4,2 0 3,-2 1-4,3-3 0,-1-1 0,6-1 2,6-3 0,13-4-1,8-3-1,8-5-3,5-2-1,3-4 1,0-2-4,8-2 0,17-1 7,8-3 5,12 0 6,7 0 6,1-6-7,2-3-2,-2-2-8,1 3 5,-2 0-5,-6 3 0,-3 3-2,-7 2 2,-9 0-7,-6 0-18,-3 0-7,-8 0-2,-1 0-26,-5 0-32,-4 0-56,0 0-63</inkml:trace>
  <inkml:trace contextRef="#ctx0" brushRef="#br0" timeOffset="154895.1874">26279 5724 100,'0'0'76,"0"0"-8,0 0-4,0 0-6,0 0-41,0 0 15,-18 67 47,-3-34-29,-3 1-12,-3 0-27,-3 1-8,1-2 2,-3-1-5,1 3 0,0-3-1,-2-1-17,3-2-26,2-5-13,3-3-53,5-4-13,4-8-80</inkml:trace>
  <inkml:trace contextRef="#ctx0" brushRef="#br0" timeOffset="155249.4144">25912 5800 191,'0'0'102,"0"0"-36,0 0-12,0 0-21,0 0-27,0 0-6,14 21 0,0 5 9,2 1 25,2 0-17,5 3-10,-1-1-1,3 1-3,2-2 3,-1-1-5,-1-1 3,-3-2-3,-2-1 3,-5-1-4,-2-1 0,-1 0-10,-4-3-35,-2-4-31,-2-4-16,2-5-41,-3-5-55</inkml:trace>
  <inkml:trace contextRef="#ctx0" brushRef="#br0" timeOffset="155904.4131">26256 5678 109,'0'0'70,"0"0"26,0 0-16,0 0-9,0 0 1,-89-77-39,69 73-6,0 2-9,-2 2-5,-4 0-12,-3 2-1,-5 16-1,0 7 0,-2 9-2,2 6 3,-1 5 0,3 2 0,0 1 1,4-3-1,4 1 1,7-3-1,8 1 0,8-2-1,1 0-3,0-4 2,17-1 2,8-4 10,3-4-5,5-3-4,6-7-1,2-5 0,4-7 3,4-5-1,1-2-1,0 0 3,0-17 4,-4-1-5,-6-2-2,-7 1-1,-6-1 3,-8 2 1,-7-1 1,-1-4 0,-8-2-1,-2-4 0,-1-4-3,0-2 3,-3-1-1,-9 0-3,-1-2 0,-2 4-1,3 2-6,1 3-11,0 8-13,3 5-29,1 6-83,2 0-141</inkml:trace>
  <inkml:trace contextRef="#ctx0" brushRef="#br0" timeOffset="157007.374">26634 5582 236,'0'0'114,"0"0"-58,0 0-48,0 0-8,0 0-14,0 0 14,43 0 0,-7 0 24,5 3 0,6-1-14,3 3 2,1-2 10,-4 0 2,-6 0-15,-5-1-3,-6 1-5,-8 0 2,-5 1-3,-7 0-1,-4 1-2,-1 0 3,0 1 0,-3 1-2,-2 2 1,0 5-1,0 0 2,-7 1 0,-8 1 3,-6 2 2,-3-2 13,-9 4-11,-1 1 0,-8 0 4,-5 4-2,0 2-7,-2 0 0,5 0 0,7 1-2,4 1 1,6-1-1,5 0 0,6-1 0,2-3 0,5-3-4,3-3 4,1-3-1,0-3 0,4-1 1,-2-4 0,1-1 0,2-3 0,0-2 0,0 3-6,0 1 0,9-1 4,10 0 1,7-1 1,5 0 17,6-1-7,5-2-1,7 0-7,6 0 1,5 0-2,1 0 0,-1-2 0,-8-4 0,2 0-1,-5 0 1,-7 0 1,-5 3-2,-10 0-2,-8 2-7,-8 1-13,-6-2-10,-4 2-29,-1 0-36,0 0-42,-4 0-20</inkml:trace>
  <inkml:trace contextRef="#ctx0" brushRef="#br0" timeOffset="158287.2307">27535 5350 143,'0'0'156,"0"0"-112,0 0-23,0 0-16,0 0-5,0 0 0,21 0-12,-6 1 12,6-1 13,-1 2-6,-3-2 4,-1 0-7,-2 0 0,-4 0-2,2 0-2,-3 0 2,-3 0 0,3 0-1,-3 0 0,0 0 1,0 0-1,-3 0-1,0 0 1,-1 0-1,-2 0 0,0 0 1,0 0 4,0 0 0,0 0 0,0 0 4,0 0-9,0 1-4,0 7 3,0 5 1,0 7 1,0 6 5,0 4 4,0 6 5,0 4 0,0 10-4,-5 6 9,-1 3 0,-2 1-5,4-3 3,-3-4 10,2-2-2,1-4-18,-2-2-4,2-3-4,3 1 2,-1 4 0,1-2-2,1 0 0,0-2 2,-2-6-1,-1-4 2,-1-2-2,0-6 2,-1-4 4,1-4 5,-1-5-6,2-3-4,2-5-1,-1-1 2,2-3-1,0 0 1,-1 0 6,-1 0 7,-2 0 3,-2 0-2,-2 0-14,-5 0-3,-2 0-5,-3 0-4,-1 0-1,-5-1-17,-1 1-6,-4-2-9,-1-1-55,-4-3-68,-2-5-120</inkml:trace>
  <inkml:trace contextRef="#ctx0" brushRef="#br0" timeOffset="160209.135">6952 8736 198,'0'0'77,"0"0"-3,0 0-4,0 0 13,0 0-8,0 0-30,0 0-25,0-11-9,0 11-11,3 10-7,3 16 7,3 13 5,4 9 6,-2 5 1,2 5 1,-1 1-4,-3 1-1,-1 3-3,-1 1-5,-1-1 2,0 3-1,0-2-1,3-6 0,-3-5 0,1-8-17,-1-4-8,-1-4-3,2-7 2,-2-5 14,1-12-45,-2-12-166,2-1-75</inkml:trace>
  <inkml:trace contextRef="#ctx0" brushRef="#br0" timeOffset="161064.7231">7585 8575 91,'0'0'132,"0"0"-42,0 0-51,0 0-34,0 0 7,0 0 13,0 112 24,0-69-20,0 8-3,-2 1-8,-2 2 7,1 0 7,-2 1-18,2-6-8,0-1-4,3-3-1,0-3-1,0-2-2,0-3-9,0-1-12,-3-4-32,-1-5-40,-1-9-21,1-8-96</inkml:trace>
  <inkml:trace contextRef="#ctx0" brushRef="#br0" timeOffset="161835.5246">7549 8532 72,'0'0'51,"0"0"-8,0 0-4,0 0 8,13-83 8,-10 71-11,5 1-13,-2 4 9,1 1-7,5 0-9,0 3-14,9 3 1,0 0-6,3 0 3,1 15 1,-4 5-2,-3 3 0,-3 5 1,-8 0-5,-5 3-3,-2-2 1,-3 0 7,-18 1-2,3-2 1,-6-6-7,5-2 5,2-9-5,1-3 0,10-5 0,0-3 1,3 0-1,0 0-5,3 0 5,0 0 2,0 0-2,3 0-7,12 0-4,4 0 8,3 3 1,1 9 1,1 3 1,-2 2 0,-1 1 0,-6 0 0,-3 1 1,-2 1 2,-4-1 0,-3 1 4,-3-1 0,0-1-4,0 1 4,-9-4 3,-5-3 2,0-3 2,-2-3-2,1-3-7,0 0 2,0-3-7,-1 0 0,0 0 0,0-3-25,4-3-26,-1-1-42,7 1-73</inkml:trace>
  <inkml:trace contextRef="#ctx0" brushRef="#br0" timeOffset="162537.154">8068 9109 148,'0'0'141,"0"0"-40,0 0-12,0 0-33,0 0-18,0 0-23,-6-4-15,6 11-7,0 11 7,0 5 14,0 3-8,0 0-3,0 1 0,0-2-3,0-2-1,0-2-9,0-3-44,6-6-62,5-4-42,-1-8-82</inkml:trace>
  <inkml:trace contextRef="#ctx0" brushRef="#br0" timeOffset="162784.5713">8242 9087 200,'0'0'127,"0"0"-5,0 0-52,0 0-49,0 0-21,0 0 26,0 0-2,19 64-18,-15-43-6,-1 0 0,0 1 0,-2 1-15,1-1-30,1 3-11,-2 0-62,1-1-66</inkml:trace>
  <inkml:trace contextRef="#ctx0" brushRef="#br0" timeOffset="164241.6959">8529 8575 79,'0'0'149,"0"0"-70,0 0-14,0 0-5,0 0 13,0 0-17,-3 0-25,3 0-12,0 0-12,0 0-7,0 2-8,11 7-1,6 4 9,7 4 1,2 1 0,1 3 4,1 0-3,0 0-1,2-3-1,1 0 0,4-1 2,-1 0-2,2-2 0,-2-2 0,-4 1 0,-6 0 0,-3-4 1,-8-1-1,-6-5 1,-4-1-1,-1-1 0,-2-1 1,0-1 5,0 0 3,0 0 10,0 2-2,-2 0-12,-8 1-5,-2 4 0,-7 4 0,1 0 2,-6 7-2,-1 1 0,-2 3 0,4 4 0,-4-1 0,1 2-2,0 1 0,3-3 2,1-2 0,5-5-7,3-2-10,4-3-2,7-6-27,3-1-73,0-4-72,0-2-80</inkml:trace>
  <inkml:trace contextRef="#ctx0" brushRef="#br0" timeOffset="165144.0244">9733 8490 142,'0'0'127,"0"0"-56,0 0-13,0 0-15,0 0 5,0 0-9,0-8-18,0 8-9,0 0-1,0 0-9,-6 10 0,-12 8 14,-7 4-14,-2 5-1,-3-1-1,0-1 0,2-1 0,4-1-2,2-4-3,2-1 0,2-3 2,1-1-3,6-5 6,2-3 0,7-3 0,2-1 1,0-2-1,0 3-1,0 2-6,0 5 5,5 3 2,12 4 3,5-1 2,5 2 1,4 2 1,6-2 6,3-1 3,1-1-10,-4 1 2,-2 1-8,-4-2 1,-4 1-1,-5-3 0,-1-1 1,-3-3-2,-6 3-8,-3-5-15,-5 0-13,-1 0-43,-1-6-21,-1 0-75,1-2-27</inkml:trace>
  <inkml:trace contextRef="#ctx0" brushRef="#br0" timeOffset="166193.1023">10264 8250 42,'0'0'169,"0"0"-69,0 0-15,0 0-14,0 0-27,0 0-36,0 0-6,0 49 16,0-9 4,0 8 13,0 9-13,0 10-2,0 3-10,-3 1 13,0-1 1,2-6-7,-1-4-6,1-5-7,1-2-4,-2-6 0,2-3 0,0-3-3,0-5-10,0-6-17,0-5 12,0-4-18,0-10-75,6-9-58,2-2-91</inkml:trace>
  <inkml:trace contextRef="#ctx0" brushRef="#br0" timeOffset="166910.6016">10254 8193 81,'0'0'66,"0"0"4,0 0-19,0 0 5,0 0-10,22-80-12,-10 75-17,4-2-8,2 4 6,3 3-8,0 0 8,0 11 1,-2 13-6,-2 8 2,1 6-6,-8-1-6,-1-1-10,-6-2-17,-3-3 7,0-3 7,-7-2-9,-10-3 12,-4-2-3,0-5 9,2-4-5,1-6 9,8-6 12,2 0-6,2 0 1,2 0 26,4 0-1,0 0 11,0 0-15,0 0-28,0 0-2,4 0-15,13 5 14,5 7 3,5 1 0,3 2 2,-5 3-2,1 0 0,-6 2 0,-9 0-2,-1 2 2,-10-1-1,0-1 2,0-2 1,-15-2 14,-1-2-3,-2-4 10,0 0-2,2-5-8,-2 0 2,-2 0-9,-2-1-5,1-1 1,0-1-2,2-2-3,4 0-34,3 0-45,6 0-52,3-2-162</inkml:trace>
  <inkml:trace contextRef="#ctx0" brushRef="#br0" timeOffset="167565.6055">10704 8795 155,'0'0'150,"0"0"-63,0 0-10,0 0-39,0 0-34,0 0-2,11 54 44,-7-25-4,-1 1-13,0-4-16,-1-1-12,1-2 0,-2-1-1,3-4-4,-1-1-17,2-5-22,4-3-64,4-6-32,-2-3-153</inkml:trace>
  <inkml:trace contextRef="#ctx0" brushRef="#br0" timeOffset="167835.0596">10949 8820 320,'0'0'122,"0"0"-35,0 0-63,0 0-23,0 0 8,0 0 39,16 58-35,-11-34-6,-2 1-4,0 6-2,-3-3-1,0 1-12,0-4 3,0-4-25,0-4-22,0-3-66,0-8-92</inkml:trace>
  <inkml:trace contextRef="#ctx0" brushRef="#br0" timeOffset="168436.6782">11313 8172 292,'0'0'98,"0"0"-14,0 0-39,0 0-19,0 0-22,0 77 13,0-29 6,0 8 3,0 7-9,2 0 14,2 3-14,-1-1-4,0-2-6,1-3-6,1-2 0,-1-3-1,1-3 0,-2-3-1,3 1-3,-3-4 4,-3 0-1,0-7-8,0-4-7,0-4-20,0-5-22,1-8-86,5-9-81</inkml:trace>
  <inkml:trace contextRef="#ctx0" brushRef="#br0" timeOffset="168984.9029">11751 8654 150,'0'0'164,"0"0"-56,0 0-5,0 0-39,0 0-11,0 0-21,-16 0-29,24-2-3,11-2-4,9-1 4,2-1 0,0 2-1,-2 1-7,-5 3-28,1 0-61,-8 0-78,-10 0-150</inkml:trace>
  <inkml:trace contextRef="#ctx0" brushRef="#br0" timeOffset="169185.4573">11737 8821 200,'0'0'4,"0"0"-1,0 0 2,0 0 8,0 0 32,97 7 6,-66-14-21,2-4-16,-2 3-10,-1 0-4,-5 2-35,-2 1-91,-7 1-58</inkml:trace>
  <inkml:trace contextRef="#ctx0" brushRef="#br0" timeOffset="169740.0933">12406 8243 18,'0'0'181,"0"0"-44,0 0-33,0 0-29,0 0-23,0 0-47,0 6-5,0 24 0,8 11 5,-3 5 10,-1 6 2,2 2-5,-5-2-8,2 1-1,0-6-3,-1-3 0,1-7-24,0-4-17,0-6-62,-2-4-52,1-9-65</inkml:trace>
  <inkml:trace contextRef="#ctx0" brushRef="#br0" timeOffset="170056.5343">12147 8906 160,'0'0'117,"0"0"-44,0 0-44,0 0-25,0 0 5,0 0 35,71 0 62,-23 0-54,6-5-28,3-8-13,1 3-4,-3 1-1,-1-1-6,-5 2 2,-4 0-1,-5 4-1,-9 3-1,-4 1-19,-7 0-45,-6 0-53,-6 3-86</inkml:trace>
  <inkml:trace contextRef="#ctx0" brushRef="#br0" timeOffset="170843.0848">12314 9110 203,'0'0'54,"0"0"-54,0 0 1,0 0 1,0 0 11,0 0 37,-19 92-22,19-68 0,1 0-5,11-2-4,0-1-5,4-3-7,-1-5-6,6-6 2,0-6-3,3-1 0,3 0 6,1-8 0,-1-9-1,-2-4 0,-2-3 1,-1 1 0,-6 0-4,-3 2 2,-7 5-2,-3 1 1,-3 3 2,0 6 30,0 1 47,0 5-30,0 0-10,0 0-31,0 0-11,-2 11-8,1 11 8,-1 7 0,2 4 1,0 5-1,0-1 1,0 6 1,0 6-2,0 3 1,0-4-1,2-5 2,-2-10-2,1-7 0,-1-8 0,2-6-6,1-8-46,1-4-41,2 0-25,1-13-41</inkml:trace>
  <inkml:trace contextRef="#ctx0" brushRef="#br0" timeOffset="171723.3737">13251 8169 114,'0'0'94,"0"0"-31,0 0-16,0 0-39,-82-6 8,63 6-7,2 0 4,2 0-7,2 0-6,-2 0 0,0 3 6,0 2-6,1 0 0,1 2-1,6-1 2,-1 1-2,1 1 2,4 0-1,-2 3 6,2 1-1,3 6 3,0 5-1,0 7 12,0 5 6,0 5 4,3 7 16,5 6-20,1 5-2,0 4 1,3 0-9,-1-2-5,2-1-5,1-2 3,-2-4-8,2 2 0,-4 4 4,-5 3-4,-4 3 2,-1-1 1,0-4 6,0 2 1,-6-1-2,0-6-4,-1-4-4,1-10 0,1-8 3,4-12-3,1-7-3,0-9 0,0-2 1,0-1 0,7 0 2,7-2 2,1 0 2,4 0 0,5 0-3,0-5 2,4-2-2,1-3-1,2 2 0,2-5-19,3-2-29,1 1-50,-5-5-69,-3 0-120</inkml:trace>
  <inkml:trace contextRef="#ctx0" brushRef="#br0" timeOffset="172547.6931">13968 8237 6,'0'0'201,"0"0"-150,0 0-43,0 0 14,0 0 53,0 0-8,94-16-23,-62 11-20,-1-1-13,0 1-5,-1 1-5,-4 1-2,-1 3-20,-7 0-67,-10 0-99</inkml:trace>
  <inkml:trace contextRef="#ctx0" brushRef="#br0" timeOffset="172826.3764">14127 8226 126,'0'0'53,"0"0"-8,0 0-6,0 0 23,-23 81 15,23-46-16,0 6-11,0 6-19,0 1 13,2 3-16,-2-5-12,0 0-7,0-6-7,1 1 0,1-3-2,1-6 0,-2-1 0,1-6-2,4-4-5,-3-3-16,-2-1-22,1-3-60,-2-3-34,0-1-76</inkml:trace>
  <inkml:trace contextRef="#ctx0" brushRef="#br0" timeOffset="173049.0551">14061 8931 106,'0'0'160,"0"0"24,0 0-41,0 0-90,0 0-41,0 0-12,0-5-9,17 5 9,11-3 7,6-1 2,11-1-7,6-3 1,2 0-3,-1-2 0,-8 3-14,-5 1-39,-9 3-31,-7-2-48,-3 2-111</inkml:trace>
  <inkml:trace contextRef="#ctx0" brushRef="#br0" timeOffset="173750.9352">15169 8203 233,'0'0'113,"0"0"-69,0 0-34,0 0 16,-50 97 17,26-56-3,0 4-8,0 2-11,-3 1-7,2 0-3,1-4-3,4-5-7,3-4-1,5-7-21,2-7-54,4-6-60,1-8-95</inkml:trace>
  <inkml:trace contextRef="#ctx0" brushRef="#br0" timeOffset="174083.0443">14858 8362 187,'0'0'149,"0"0"-94,0 0-33,0 0-22,0 0 2,0 0 43,28 27 4,-13-9-6,-1 6-7,2 3-13,-1 3-9,6 2-5,-2 0-7,1-1 3,-3-2-5,-2-3 2,-1-1-2,-4-4 0,-2-1-6,-1-2-6,-1-5-13,-1-1-17,-1-3-44,1-4-34,-2-4-73</inkml:trace>
  <inkml:trace contextRef="#ctx0" brushRef="#br0" timeOffset="174815.3381">15162 8139 122,'0'0'91,"0"0"21,0 0-17,0 0-57,-81-44 4,59 44 3,0 0-36,-2 3-8,1 9 0,0 7 2,-3 2 3,3 4-2,-3 7 4,2 3 1,0 2-7,5 5 2,2 4 0,3 6 1,2 5 2,3 2-6,4 1 1,5-4 0,0-6-1,6-7-1,14-5 0,4-8 0,4-4 0,6-5-4,4-5 4,3-4 0,4-4 0,1-7 3,-2-1-2,-2 0-2,0-6 4,-3-12-3,-4-6 6,-7 0-4,-6-2 1,-5-1 2,-2 2 0,-6-3 7,-3-2 4,-1-3-1,-3-5-8,-2-5-4,0-5 0,0-2-3,-10-1 1,-5 4-1,-5 4-2,-3 7-8,-2 5-6,0 9-18,0 7-10,1 6-64,9 1-89,3-1-86</inkml:trace>
  <inkml:trace contextRef="#ctx0" brushRef="#br0" timeOffset="175316.6978">15707 8031 207,'0'0'131,"0"0"-9,0 0-33,0 0-58,0 0-31,0 0-12,16-2 6,7 2 6,6 2 20,3-1-10,-1-1-5,-1 0-3,-2 0-2,-4 0-3,-5 0-37,-2 0-30,-1 0-46,-5 0-70</inkml:trace>
  <inkml:trace contextRef="#ctx0" brushRef="#br0" timeOffset="175586.2884">15896 8062 41,'0'0'133,"0"0"-90,0 0 42,-18 77-4,17-43 14,-2 5-45,3 2-20,0 0-9,0 0 1,0-5 12,0-2-18,0 0-5,0-1-8,-3-2-2,0 1 0,-2-5-1,2-3 0,0-4-12,2-4-18,1-1-19,-2 0-32,-1 1 10,-1 0-70,-6 1-56</inkml:trace>
  <inkml:trace contextRef="#ctx0" brushRef="#br0" timeOffset="175855.8313">15713 8730 122,'0'0'75,"0"0"-20,0 0-33,0 0-20,0 0 9,0 0 21,31 0 40,-6 0-14,7 0-37,2 0-10,0 0-6,1 0 1,-2-1-6,-3-5 0,-4 0-18,1 0-23,0 0-39,-5 2-25,-5-3-46</inkml:trace>
  <inkml:trace contextRef="#ctx0" brushRef="#br0" timeOffset="178628.4518">16847 8462 128,'0'0'97,"0"0"-86,0 0-6,0 0 52,0 0 28,111 16-6,-61-16-22,6 0-28,4-3-14,-2-7-6,-10 3-7,-9 1-2,-13 1 0,-7 4-2,-6 1-32,-6 0-52,-4 0-72,-3 0-41</inkml:trace>
  <inkml:trace contextRef="#ctx0" brushRef="#br0" timeOffset="179544.0327">18515 7927 41,'0'0'137,"0"0"-68,0 0-21,0 0-10,0 0 6,0 0 9,4-6-20,-4 12-33,-4 18 9,-10 12 1,-7 9 15,-4 11-8,-3 4-9,-4 2 15,3-4 3,-4-2-6,3-2-13,-1-2-2,-1-3-1,2-4-4,2-4 1,4-7-2,0-3 0,2-7-14,5-8-33,1-3-57,7-8-36,3-5-34</inkml:trace>
  <inkml:trace contextRef="#ctx0" brushRef="#br0" timeOffset="179960.746">18170 7957 155,'0'0'169,"0"0"-109,0 0-30,0 0-20,0 0 15,0 0-8,22 22-10,-2 10 49,5 7-19,2 6-10,4 1-12,4-1-5,1-3-6,0-3-2,2-4 3,-4-2-5,-1-2 1,-3-2-1,-5 1 1,-7-4-1,-1-1 0,-7 1-4,2 1-9,-5-3-12,2-3 5,-1-6-14,1-10-100,-2-5-55</inkml:trace>
  <inkml:trace contextRef="#ctx0" brushRef="#br0" timeOffset="180668.6389">19250 8059 130,'0'0'84,"0"0"-5,0 0-10,0 0-4,0 0-7,0 0-45,-6 29-4,-7 4 3,-2 1 8,-1 1 1,-1 0-9,-1-4-11,3-1 2,-3 1-3,3-1 0,-1-3-1,-1 0 0,1-3-4,2-5-16,1-1-27,4-5-26,3-6-78,3-7-47</inkml:trace>
  <inkml:trace contextRef="#ctx0" brushRef="#br0" timeOffset="181047.5989">19046 8073 236,'0'0'95,"0"0"-58,0 0-26,0 0-9,0 0 12,0 0 54,34 90-23,-22-55 3,0-2-24,6-1-14,-2-4-4,7-1-5,-1-4 1,2-2 0,-2-3 0,-1 0 2,-3-3-4,-3-2-1,0 1-2,-3-2-7,-3-3-28,2-1-37,2-5-36,-3-3-55</inkml:trace>
  <inkml:trace contextRef="#ctx0" brushRef="#br0" timeOffset="181766.6474">19310 7995 67,'0'0'86,"0"0"21,-82-29-52,52 21-39,0 3-1,4 0-8,3 3 17,5 1 28,3 1-34,2 0-15,-2 0 2,-2 13-5,-2 5 0,-2 5 1,0 6-1,1 5 2,4 4-1,1 4 3,2 2 9,2 4-1,2 3 1,-1 2 12,4 3 12,2-4-23,4-2-6,0-5 1,6-8-8,16-6-1,5-9 2,4-4-2,2-6 0,4-5 5,5-7-5,6 0 6,5-19-5,3-3 4,1-2 4,-7-2-9,-8 2 1,-9 2 2,-6 1-3,-7-2 2,-3 0 1,-2 0 0,-6-2 1,-2-4 0,-1-2-2,-6-5 1,0-5-1,0 1-1,-2-1 1,-12 2-2,-4 3 0,-5 4 0,-5 8-2,1 6-13,-1 4-24,3 2-37,5-3-86,2-1-123</inkml:trace>
  <inkml:trace contextRef="#ctx0" brushRef="#br0" timeOffset="182890.2943">20232 7788 79,'0'0'153,"0"0"-47,0 0-27,0 0-14,0 0-55,0 0 3,-22 59 17,6-20-4,-3 7 1,-3 3-11,-1 4-2,-4 5-7,-4 0-1,1-4 1,2-5-3,0-5-4,2-5 1,3-3-1,3-4 0,-1-3-15,3-5-17,5-5-29,4-5-54,4-5-37,1-9-54</inkml:trace>
  <inkml:trace contextRef="#ctx0" brushRef="#br0" timeOffset="183307.0033">19890 7862 288,'0'0'106,"0"0"-20,0 0-30,0 0-20,0 0-32,0 0-4,42 4 0,-15 24 26,1 5-4,3 8-1,2 2-1,3 3-12,0 2-2,2-6-6,-2-2 2,-1-4 1,-5-3-2,-4-3 0,-4-2-1,-5-4 0,-5-2-8,-3-2-11,-3-5-9,-3 0-3,-1-3-18,-1-4-68,-1-2-80</inkml:trace>
  <inkml:trace contextRef="#ctx0" brushRef="#br0" timeOffset="184224.9947">20829 8041 331,'0'0'84,"0"0"-34,0 0-37,0 0-13,0 0 0,0 0 9,73 20 29,-25-20-14,4 0-7,1 0-13,-6-4 1,-10 0-5,-7 0 0,-11 3-16,-5-1-32,-3 2-62,-6 0-87</inkml:trace>
  <inkml:trace contextRef="#ctx0" brushRef="#br0" timeOffset="185058.2901">22086 7675 262,'0'0'104,"0"0"-17,0 0-12,0 0-7,0 0-19,0 0-28,0-4-21,-1 12-10,-7 14 10,-5 9 2,-1 7 2,-5 4 5,0 5-2,-5-1 2,-1 4 4,-4 2-6,2-2-2,-1 2-3,1-7-1,2-3-1,1-7 0,3-3-3,6-7 0,0-4-10,6-7-4,5-4-19,2-5-35,2-5-95,0 0-58</inkml:trace>
  <inkml:trace contextRef="#ctx0" brushRef="#br0" timeOffset="185412.4824">21729 7647 263,'0'0'133,"0"0"-80,0 0-33,0 0-7,0 0-6,0 0 6,7 57 27,6-29-24,2 3-6,3-1-8,3-3-2,-1-2 3,2-2-3,0-3-10,-1-4-41,0-1-67,-2 0-64</inkml:trace>
  <inkml:trace contextRef="#ctx0" brushRef="#br0" timeOffset="186145.6187">22841 7742 176,'0'0'205,"0"0"-103,0 0-34,0 0-43,0 0-19,0 0 0,-28 63 7,13-34 6,1 2-11,0 1-1,-3 1-4,-2 0-2,-3 1 1,-1 3-1,1-6-1,1-1 0,6-6-3,2-6-16,5-5-31,3-8-79,4-3-76,-4-2-9</inkml:trace>
  <inkml:trace contextRef="#ctx0" brushRef="#br0" timeOffset="186499.5215">22580 7773 245,'0'0'63,"0"0"-57,0 0-6,0 0 0,0 0 42,0 0 17,67 80-19,-46-50 0,1 0-20,4 0-9,-1-1-2,2-1-5,-5 1-1,1-2 0,-8-1-2,0-5-1,-6-3-10,0-5-15,-2-2-16,0-2-20,1-4-29,-2-2-78</inkml:trace>
  <inkml:trace contextRef="#ctx0" brushRef="#br0" timeOffset="187163.6454">22894 7675 57,'0'0'67,"0"0"23,0 0-16,-80-41 8,55 37-28,-2 3-17,-1 1-18,0 0-14,-1 1-4,2 12 4,3 3-3,0 7-2,1 5 1,0 8-1,4 9 0,-2 4 2,3 2 10,0 1 8,2 0-6,5 1-5,4-4-6,4-2-1,3-7-2,0-3 0,6-8 0,14-3-2,6-3 1,8-4 0,4-2 0,2-8 2,3-6 1,3-3 2,1 0 1,-1-9-5,-4-8 4,-1-1-4,-2-3 3,-3-3 1,-1-2-3,-3-2 3,-5-5-1,2-4-2,-9-2 4,-5 0-4,-1 1 0,-10 4 3,-4 3-1,0 0 2,-6 3-3,-13-1-2,-2 2-1,0 0-14,-3 3-17,2 7-10,-2 4-27,1 1-52,3 1-110</inkml:trace>
  <inkml:trace contextRef="#ctx0" brushRef="#br0" timeOffset="187902.8713">23783 7525 39,'0'0'149,"0"0"-17,0 0-6,0 0-17,0 0-51,0 0-36,-9 5-19,-9 20 3,-3 12-4,-3 7 12,-1 5 3,1 2-5,0-2-5,-3 3-3,0-3-3,-3-1 0,0 0 0,4-1 2,-3 0-1,6-2-2,0-6 0,2-5-2,3-5-9,5-8-11,5-7-9,3-4-18,5-8-59,0-2-94,1 0-32</inkml:trace>
  <inkml:trace contextRef="#ctx0" brushRef="#br0" timeOffset="188288.2178">23457 7559 117,'0'0'97,"0"0"-42,0 0 6,0 0 3,0 0 0,0 0-61,9 32 1,0 1 24,3 4 8,0-1-3,0-2-25,3-5-2,-1-5-6,-1-3 0,-1-5-2,-1-2-6,-1-4-7,-3-2-55,-1-2-36,-1-4-96</inkml:trace>
  <inkml:trace contextRef="#ctx0" brushRef="#br0" timeOffset="191859.1849">24115 8003 137,'0'0'126,"0"0"-82,0 0-4,0 0 9,0 0-9,0 0-7,0 0-33,32-1 5,-4 1 32,11 0 6,8 1-15,9-1-7,1 0-16,-1 0-4,-4-4 0,-5-3-1,-10 0-24,-9 4-47,-14 2-61,-14 1-100</inkml:trace>
  <inkml:trace contextRef="#ctx0" brushRef="#br0" timeOffset="192930.8712">25039 7648 129,'0'0'97,"0"0"-14,0 0-11,0 0-1,0 0 5,0 0-16,-8-10-28,8 10-32,6 0-2,17 0 1,8 0 0,9 0 2,9 0 3,2 0-3,6 0 2,-2 0 0,2 0 0,-5 0-3,2-2 0,-7 0 0,-8 2 0,-6 0-1,-9 0 1,-9 0-1,-3 4-3,-6 5-10,-3 3-11,-3 3 9,0 3 12,-14 4 4,-10 4 0,-5 0 2,-6 2-2,-3 1 6,-3 0-4,1 1-2,-6 0 1,-2 3 1,-6 1 1,-4 1-3,-1 1 1,5-1-1,7-4 0,13-2 2,9-6-1,7-7-1,9-2-1,5-5 1,4-4-6,0 0 1,0 1-1,6 0 3,10 0 1,9-1 1,9-2 2,13-3 11,13 0 6,7 0-15,6-9 4,3-2-3,4 0-3,-2 2 0,-4-1-1,-9 1 2,-19 3-2,-12 0-18,-10 5-20,-11-1-32,-7 2-21,-6 0-39,0 0-54</inkml:trace>
  <inkml:trace contextRef="#ctx0" brushRef="#br0" timeOffset="193579.3549">26510 7704 145,'0'0'97,"0"0"-12,0 0-3,0 0-16,0 0-52,0 0 6,-35 60 37,13-28-24,0-1-17,-5 1-13,0 0 2,-1-2-5,1-3 0,0-1-5,3-3-26,0 0-29,5-5-76,0-3 0,2-6-47</inkml:trace>
  <inkml:trace contextRef="#ctx0" brushRef="#br0" timeOffset="193917.9399">26261 7775 201,'0'0'92,"0"0"-55,0 0 3,0 0 7,0 0 2,0 0-39,10 7-10,1 16 0,3 6 13,3 2 5,1 2-6,1 2-6,-1 0-4,0-1 0,-1-2 1,-3-4-3,0 1 2,-1-7-2,-2-2 0,1-6-25,-1-6-32,2-4-42,0-4-50</inkml:trace>
  <inkml:trace contextRef="#ctx0" brushRef="#br0" timeOffset="194535.2098">26519 7679 150,'0'0'81,"0"0"3,0 0-31,0 0-20,-91-40 7,69 37-18,-3 3-3,3 0-5,-2 0-1,-2 0 3,-1 7-10,-5 6 1,1 6-3,-2 7 1,3 7 0,2 6-5,4 8 0,2 3-1,2 1 1,7 2 1,1-2 0,8 0-1,4-6 0,0-6-1,7-3 0,15-6-2,10-4 2,4-4 1,4-4-1,2-4 1,2-6 6,0-5-6,0-3 2,2 0 5,1-11-6,1-9 4,-5-3-5,-2-5 1,-8 0 3,-6-1-1,-10-2 3,-6-3 6,-8-2 6,-3-2-2,0 2-9,-16-1-7,-6 3-3,-4 2 3,-1 2-1,-1 2-5,1 3-2,5 2-41,7 7-63,2 2-144</inkml:trace>
  <inkml:trace contextRef="#ctx0" brushRef="#br0" timeOffset="195422.0301">26858 7584 239,'0'0'44,"0"0"-23,0 0 1,0 0 44,0 0 15,0 0-35,-2 0-34,2 0-8,0 0-4,5 0-8,11 0 8,5 0 9,7 0 6,2 0-3,3 0-1,1 0-11,3 0 3,1 0-1,-2 0 2,-1 1-2,-2 1-2,-6-1 1,-5 2 0,-7-2 0,0 4-2,-3 0 2,-2-1 0,-2 1 0,-2-3 1,-3 5-2,0-1 1,-3 2 1,0 5 0,0 1 5,-7 2 6,-13 4 0,-4 1-8,-4 1 1,-5 5-3,-2 2 4,-3-1 5,-2 3-8,-2-2-2,-1-1-2,1-1 2,0-2 0,5 1-1,6-5-2,4 0-1,7 0 1,2-3 1,6 0-1,2-2 1,4-3-3,3-2 3,3-6-2,0 2 0,0-6-1,0 1 0,0 1-2,12-3 5,9 3 11,3-3-6,5 0-3,6 0-1,5 0 2,6 0-3,2 0 0,4 0 0,2-6 1,0 1 0,-3-1 1,-4-1-2,-6 2 0,-6-1 1,-6 4 0,-10 1-2,-8-1-5,-7 2-25,-4-2 3,0-3 3,0-1-60,-12-6-214</inkml:trace>
  <inkml:trace contextRef="#ctx0" brushRef="#br0" timeOffset="196471.6289">27663 7403 176,'0'0'130,"0"0"-65,0 0-27,0 0 14,0 0 34,0 0-29,0 0-30,0-3-15,2 1-12,8 1 0,4 0-1,6-2 1,2 1 0,0-1 0,0 0 0,0 1 0,-5-1 0,-1 2 0,-4-1-1,-4 2-4,-1 0-3,-6 0-6,-1 0-10,0 0 7,0 0 6,0 0 4,0 0-1,0 0-10,0 6 16,0 8 2,0 3 0,0 4 1,0 4-1,0 4 3,-4 5-3,-2 4 0,-1 4 0,-4 3 1,-4 4-1,2 0 7,-2 3 1,5-5 4,2 2-6,1 0-5,2 4 7,2 6-2,0 1 1,0-4 19,0-4-2,-1-5-19,-1 0 3,-2-2-5,4-2 2,0-4 2,1-4 10,2-4-13,0-9-4,0-4 4,0-8 0,0-3-2,0-4 1,0-2-2,0-1 2,0 2 3,0-1 1,0 0-1,0 1 6,-3-2-4,-3 0-5,-5 0-2,-6 0-1,-5 0 0,-8 0-6,-4 0-5,-7 0 9,-5 0-1,-5 0-3,-6-3 2,1 0-14,-1-1-18,9-1-11,5-1-59,7-1-63,8-3-50</inkml:trace>
  <inkml:trace contextRef="#ctx0" brushRef="#br0" timeOffset="291203.6558">4411 12351 23,'0'0'84,"0"0"-18,0 0-26,0 0 47,0 0-31,0 0 18,0 0-13,-3-50-3,2 48-4,1 1-23,0-1-10,0 2-13,0 0-5,0 0-3,0 0-1,-2 0-1,2 0-3,0 0-14,0 16 0,0 9 10,2 10 9,7 4 0,-2 6 2,2 6-1,0 0-2,-1 2 1,-1-3 0,-1-4 2,-3-4-2,3-3 0,0-3 0,-3-2 0,3-2-1,-3-4-16,0-3-10,0-5-15,-2-8-26,2-6-17,-1-6-32,1 0-61</inkml:trace>
  <inkml:trace contextRef="#ctx0" brushRef="#br0" timeOffset="291936.8283">4408 12334 30,'0'0'98,"0"0"-32,0 0-27,0 0 32,0 0-7,0 0-15,0-17-21,0 17-20,0 0-8,5 2-12,11 16 7,2 7 5,6 6 13,4 6-3,5 4-7,5 2 1,0 6-1,4-3 0,-3 1-1,-2-3 5,0-5-5,-7-1 1,0-4-2,-6-2 0,-3-2 0,-5-6 1,-4-3-1,-4-9 0,-4-5 0,-2-4 0,-1-3 4,-1 0 23,0 0 31,0 0-32,0-13 16,0-10-27,0-8-15,0-5-1,0 1-2,0-1-7,0 1 2,0 1 0,0-1 1,0-1 4,0-2-8,0 3 3,3-1 0,-3 0 3,0 5 1,0 4-17,0 5 9,0 9-3,0 4-30,0 5-21,0 2-12,0 2 0,0 0-31,0 0-47</inkml:trace>
  <inkml:trace contextRef="#ctx0" brushRef="#br0" timeOffset="293409.784">5310 12677 32,'0'0'85,"0"0"6,0 0-38,0 0-12,0 0 2,0 0-22,-39-44-5,33 43 41,-2-1-9,1 2-28,1 0-20,-2 0 2,1 14-4,-3 6-3,2 2 1,5 4 1,0 1 1,3 0-2,0 3 4,0-2 0,0 0-1,0-6 0,9-3-1,1-8-2,2 1 1,-1-6 0,4-1 1,-2-5 2,2 0 2,0-6 6,3-14 7,0-4-8,0-1-1,-5-3-5,-1 2 0,-3 2 0,-6-1-1,-3 3-1,0 3-7,0 1-14,0 7 13,0 0 2,0 4-4,-3 4-4,0 1 10,3 2 4,0 0-1,0 0-4,0 0-14,0 0-10,0 3 19,6 2 8,4 0 0,2-2 2,-1 1 0,2-3 1,2 1 1,1-1-1,1 2 1,-1 0-1,1 1 0,-4 3 0,-1 0 0,0 2 0,-3 3 0,-3 1 2,3 1-2,-2 3 7,-1-2 14,-1-1-10,-1-1-10,1-2 1,-2-2 0,4 0-1,-1-6 0,0-2-1,0 1 0,3-2 2,3 0 7,0 0 24,3-6-26,-3-5-1,-3 2-3,4-6-2,-2 0 2,2-3 3,-4-2-5,-3 2 1,2 2-2,-7 5 0,1 4 1,-2 2 3,0 5 5,0 0 22,0 0-31,0 0-2,0 6-6,0 8 4,0 2 3,0 4-2,0 1-3,8 0 5,7 3-1,5-1 1,-1-2-1,-1-6 4,-4-8-2,-4-4 0,-6-3 1,-1 0-1,0 0 0,2-9 4,5-13 11,-1-9-8,0 0-7,-3-1 0,-3 1 0,0 2 1,-2 2-1,4 3 0,-2 6 0,0 5 0,3 5-1,0 3 0,3 3-4,0 2-2,3 0-17,4 0-31,-1 0 3,3 0-16,6 0-46,-6 0-3</inkml:trace>
  <inkml:trace contextRef="#ctx0" brushRef="#br0" timeOffset="293779.6206">6282 12850 187,'0'0'126,"0"0"-69,0 0-44,0 0-13,0 0-4,0 0 4,2 20 8,-2-7 8,0 5-12,-8 6 2,-5 5-3,-4 1-3,-2-1-74,-1-4-87</inkml:trace>
  <inkml:trace contextRef="#ctx0" brushRef="#br0" timeOffset="295299.0584">7295 12456 126,'0'0'129,"0"0"-92,0 0-34,0 0-3,0 0 0,0 0 6,6 7-5,-3-3-1,3 0-1,1-1 1,1 0 1,4-2 5,1-1-1,1 0 21,-1 0 17,4-1-5,-1-9-18,-4-3-11,6-2-2,-5-1-1,-2-1-2,2-2-2,-5-2-1,-1-2 2,-4 0-3,-3-1 0,0-1 0,0-3 0,-1 0 0,-8-4-9,-5-2-5,-1-1 8,-1 2 5,-5 7 2,5 10-1,1 7 9,-3 6-2,4 3-7,0 0 0,0 14-3,-1 15 2,3 12 1,5 12 5,2 8 8,5 4 2,0 3 8,0 0 2,14-6-9,3-4 4,5-7-13,1-7-3,3-8-1,-1-5-1,-1-1-2,-3-7 0,-3-2 0,-5-1 0,-1-6-29,-3-8-68,2-6-78</inkml:trace>
  <inkml:trace contextRef="#ctx0" brushRef="#br0" timeOffset="296355.7047">6925 11868 267,'0'0'124,"0"0"-73,0 0-31,0 0 4,0 0 39,0 0-16,-16-22-34,16 22-13,0 0-2,0 0-9,0 0-29,7 14-27,7 4 15,3 1-29,3 2-52,1-3-90</inkml:trace>
  <inkml:trace contextRef="#ctx0" brushRef="#br0" timeOffset="296734.0425">7798 11879 204,'0'0'128,"0"0"-40,0 0-47,0 0-27,0 0-14,0 0-2,0 17 2,0 1 1,0 1-1,0 4-40,0 1-6,0 3 7,0 0-60,0-1-28</inkml:trace>
  <inkml:trace contextRef="#ctx0" brushRef="#br0" timeOffset="298176.0535">8620 12622 281,'0'0'71,"0"0"-51,0 0-16,0 0-3,0 0 3,0 0-4,8 0 0,-5 0-4,1 3 3,2-2-1,1-1 2,1 0 4,1 0 19,4 0 6,1-9-7,0-4-8,2-4-6,-2 2-3,-5 1-1,-1 4-2,-7 1 1,-1 4 4,0 1-2,0-1 0,0 4-5,0-1 1,0 2 0,0 0-1,0 0-4,0 5-8,0 11-9,0 8 21,0 0 0,0 0 0,0-2 0,0-5-1,5-2 1,5-4-1,-4-3 1,0-4-2,0-1 1,1-1 1,4-2 1,1 0-1,6 0 0,0-15 2,7-6-2,-1-2 0,-3-4-5,-3 1-9,-5 5 6,-4 2 2,-3 4 6,-3 2 1,0 6 2,0 3-3,-3 1 0,0 3 1,1 0 5,2 0-6,2 10 1,4 5 0,0 2 9,3 2-1,-2 1-3,1-2-4,2 0 5,-2-3-6,-1-2 1,-3 1-1,-5-2 0,1-1 3,-3-1-1,0 1-3,-3-4-28,-9-2-48,2-5-94</inkml:trace>
  <inkml:trace contextRef="#ctx0" brushRef="#br0" timeOffset="298392.2239">8797 12378 403,'0'0'82,"0"0"-82,0 0 0,0 0-48,0 0 8,0 0-49,8 0-57</inkml:trace>
  <inkml:trace contextRef="#ctx0" brushRef="#br0" timeOffset="300011.6527">11030 12102 238,'0'0'63,"0"0"-7,0 0 0,0 0 1,0 0 1,0 0-20,-17-92-14,5 76 11,0-1-3,-4 2-12,4 2-11,-6 0-7,1 5-2,-2-2-2,1 5-2,0 0-1,1 4 0,0 1 2,2 0-7,2 1-5,-1 12 2,5 5 6,3 5-9,3 6 8,3 6-2,0 4 3,0 4 7,14 4-2,10 0 1,7-3-2,8-1 1,7-6 1,3-5 0,-1-3 0,-2-4 1,-9-1 1,-7-3-1,-13-3 0,-5-1 1,-12-3-1,0 1 1,-14 3 4,-14 0 2,-9 0 0,-8-2-5,-4-3 5,-2-5-2,5-1-5,5-6 0,3-1-4,8 0-19,6-5-59,0-8-60,11-4-97</inkml:trace>
  <inkml:trace contextRef="#ctx0" brushRef="#br0" timeOffset="300697.7425">11381 11994 168,'0'0'140,"0"0"-56,0 0-8,0 0-16,0 0-26,0 0-24,0-8-10,2 31-7,2 12 7,-2 9 14,1 5-6,-3 2-2,0-3 7,3-3-9,-1-3-1,-2-4 0,0-3-1,0-5 0,0-2-1,0-4-1,0-6-15,0-5-21,0-8-38,7-3-43,5-2-51,-2-4-43</inkml:trace>
  <inkml:trace contextRef="#ctx0" brushRef="#br0" timeOffset="300998.1683">11395 11935 130,'0'0'59,"0"0"-12,0 0-15,0 0 4,0 0 2,0 0-14,25-63-16,-8 59 3,8 0-1,-1 3-1,4 1-5,1 0-3,-4 0 0,-2 0-1,-4 6-44,-7 9-40,-2 3-20,-8 1-44</inkml:trace>
  <inkml:trace contextRef="#ctx0" brushRef="#br0" timeOffset="301214.2427">11409 12186 111,'0'0'45,"0"0"-34,0 0-8,0 0 18,0 0 54,0 0-34,69 3-33,-46-3-4,-4 5-3,-1 3-1,-4 0-5,-5 5-62,-2 2-64</inkml:trace>
  <inkml:trace contextRef="#ctx0" brushRef="#br0" timeOffset="301430.4136">11440 12489 49,'0'0'57,"0"0"3,0 0-4,82 6-26,-58-6 0,-1 0-6,4-3-24,-1-3 0,1 3-61,-5 0-54</inkml:trace>
  <inkml:trace contextRef="#ctx0" brushRef="#br0" timeOffset="302102.5859">11935 11911 68,'0'0'119,"0"0"-20,0 0-38,0 0-24,0 0-2,0 0-34,0 0 2,0 51-3,0-15 9,0 8 20,-3 1-12,2 3-7,-1-2 1,-1-3-4,2-3-6,-2-2-1,1-4 1,-1-3 0,3-5-2,0-2 0,0-6-21,0-4-9,0-4-23,8-6-27,3-4-50,0 0 2</inkml:trace>
  <inkml:trace contextRef="#ctx0" brushRef="#br0" timeOffset="302517.8515">11874 11936 173,'0'0'60,"0"0"5,0 0-25,0 0 14,-12-90 10,12 77-27,5 0-27,8 3-6,3 2-3,8 4-1,3 4-1,7 0 1,4 3-1,3 14 0,-2 5 1,-6 2-3,-5 5-1,-11-2-15,-8 0 7,-9 1 10,0 2 2,-14-1 1,-7 0 1,-4-4-1,-2-2 0,2-4 4,0 0-5,3-6-14,6-2-27,6-2-10,1-5-42,6 1-38</inkml:trace>
  <inkml:trace contextRef="#ctx0" brushRef="#br0" timeOffset="303150.6954">12429 11905 92,'0'0'139,"0"0"-61,0 0-27,0 0-13,0 0 14,0 0 6,0-6-34,0 25-22,0 13-2,0 10 5,-6 7 3,-1 1 0,-3 0-7,3-2 3,-3-5 1,1-6-4,-2-1 2,-1-4 1,2-5-4,-1-3 2,1-4-2,4-5-28,0-6-44,6-5-32,0-4-38,0 0-84</inkml:trace>
  <inkml:trace contextRef="#ctx0" brushRef="#br0" timeOffset="303520.5492">12469 11875 187,'0'0'13,"0"0"15,0 0-21,0 0 0,0 0 52,0 0-8,21-29-37,-9 34-10,3 13 21,1 5 19,-2 5-17,4 6-1,-3 4-12,1 4-4,-2 4 5,0-1-2,-2-2-5,0-1 0,-3-6-6,-3-2 1,-3-4 1,-1-4-4,-2-3 6,0-3-5,0-3-1,0-5-18,-5-6-22,1-3-39,-1-3-42,-1 0-105</inkml:trace>
  <inkml:trace contextRef="#ctx0" brushRef="#br0" timeOffset="303752.3379">12481 12203 97,'0'0'79,"0"0"-79,0 0-10,0 0 7,0 0 3,0 0 7,54-7-2,-32 0 0,-2 3 3,2 1-7,-1 2-1,-3-1-25,0 2-51</inkml:trace>
  <inkml:trace contextRef="#ctx0" brushRef="#br0" timeOffset="304754.7303">12902 11965 175,'0'0'76,"0"0"-56,0 0 34,0 0 4,0 0 6,0 0-36,0-8-28,0 21-8,0 14 6,0 10 2,0 10 9,0 6 5,0-1 1,-5-3-2,1-6-1,-3-4-5,1-5-6,0-7 2,1-7-2,3-1-1,1-7 0,1-2-8,0-2-52,0-4-24,0-4-90,3 0-40</inkml:trace>
  <inkml:trace contextRef="#ctx0" brushRef="#br0" timeOffset="305572.5811">12932 11873 92,'0'0'95,"0"0"-35,0 0 4,0 0-44,0 0 18,0 0 6,28-82-25,-11 71-10,5 2 11,3 1-12,0 4-2,1 4 2,-2 0 7,-3 0-13,-1 19 5,-4 10 8,-7 4 3,-4 3-10,-5 3-3,0-2 1,-10-3-4,-10 1 5,-5-5-2,-5 0-1,-1-6 2,3-4-6,4-6-2,4-9 1,7-3 2,4-2 4,4 0-2,1-2-3,0-7 0,4 2 0,0 1 0,0 4-2,0 2 0,7 0-9,8 0 4,6 3 5,6 11-1,1-1 3,3 7 0,2 2 1,-3 1-1,-2 4-1,-5-3 1,2-1 0,-6 0 1,0-5-1,-6-2-9,-4-1-25,-2 2-6,-2-4 13,1-3-5,-3 1-18,1-5-41,-1-3-33</inkml:trace>
  <inkml:trace contextRef="#ctx0" brushRef="#br0" timeOffset="306296.3703">13630 11839 5,'0'0'95,"0"0"-4,0 0-1,0 0-14,0 0-12,0 0-26,0 9-38,0 19-4,0 9 4,-9 3 23,0 5-9,-2 2-6,0 3 5,0-1 3,-1-2-3,-1-5-2,-1-1-1,1-7-5,4-1 3,-2-4-7,1-6 1,1-4-2,3-5-3,3-7-19,3-2-27,0-5-10,0 0-13,0-9-23,0-14-128</inkml:trace>
  <inkml:trace contextRef="#ctx0" brushRef="#br0" timeOffset="306697.1247">13614 11854 185,'0'0'56,"0"0"12,0 0-63,0 0 7,0 0 13,0 0-14,46-62-3,-36 59 4,1 3 10,2 0-2,1 15-3,2 12 30,-1 11-6,1 3-17,-2 5 5,-4 1-12,2-2 1,-6-3 0,0-3-11,3-4-5,-2-3-1,-1-5 3,0 0-3,-3-5 4,-1 0-4,-2-4 2,0-4-2,0-3-2,0-4 1,0 0-22,0-4-25,0-2-56,0-1-31,0 0-30,0 0 26</inkml:trace>
  <inkml:trace contextRef="#ctx0" brushRef="#br0" timeOffset="306913.2915">13661 12135 107,'0'0'101,"0"0"-32,0 0-38,0 0 14,0 0-6,0 0-29,11-24-10,12 17 1,6-1 2,-3 0 0,-1 4-3,-4 1-2,-6 3-10,-2 0-51,-4 0-80</inkml:trace>
  <inkml:trace contextRef="#ctx0" brushRef="#br0" timeOffset="308448.7221">14121 11936 4,'0'0'87,"0"0"-22,0 0-15,0 0 17,0 0 16,0 0-23,0-19 6,0 17-12,0 2-15,0-1-15,0 1-15,0 0-9,0 0 0,0 0-7,0 11-18,0 11 5,0 6 20,0 7 4,0 2-4,0 0 3,0 1-3,0 0 2,0-1 2,-3-1-3,-3-1 1,1-5-2,1-3 0,1-3-10,0-4-16,3-4-37,0-5-28,0-9-37,0-2-120</inkml:trace>
  <inkml:trace contextRef="#ctx0" brushRef="#br0" timeOffset="309119.4064">14124 11915 116,'0'0'27,"0"0"5,0 0 9,0 0 55,0 0-39,0 0-4,0 0-29,7-81-8,5 71-5,6-2-8,4 4 2,1 2-1,2 5 0,-1 1 0,1 0-4,-5 7 1,-1 9 0,-5 6 2,-4 2-3,-7 3-3,-3 3 3,0 1 0,-22 4 0,-8-1 3,-3-5-3,2-1-15,4-6 5,5-5 10,10-7 0,4-4 1,5-4 0,1 0-1,2-2 1,0 0 1,0 0 6,2 0-8,7 0-5,3 0 3,3 0-3,2 0 1,3 14 4,4 4-1,0 5 1,-5 0 0,1-1 1,-7 2 2,-3-1-2,-5-1 5,-5 3 2,0-3-8,-3 1 8,-15-4 1,-1-2-2,-5-3 2,0-6-2,3-2 0,2-4 3,1-2-8,3 0 3,-1 0-5,0-9-4,2-5-13,3-1-33,4 2-48,1 0-56</inkml:trace>
  <inkml:trace contextRef="#ctx0" brushRef="#br0" timeOffset="309999.3765">14649 11846 30,'0'0'33,"0"0"-7,0 0 17,0 0-7,0 0 2,0 0-11,9-22-3,-9 20 1,0 2-2,0 0-7,0 0-9,0 0-7,0 11-1,0 13 1,0 6 11,0 6-4,0 5 1,0 2-1,-3 5 2,-5 1 0,-3-1 11,0-4 1,0-4-5,0-5-5,5-5-5,0-5-3,4-5-2,1-5 2,1-4-3,0-4-3,0 1 2,4-2 0,11-1 1,9-2 1,7-3 7,8 0 21,3 0-13,-5-3-16,-5-2-1,-7 2-11,-7 1-21,-2 2-33,-4 0-32,0-1-95</inkml:trace>
  <inkml:trace contextRef="#ctx0" brushRef="#br0" timeOffset="310522.7747">15095 11879 107,'0'0'73,"0"0"-10,0 0-19,0 0-14,0 0-2,0 0-10,0 20-17,0 12 6,0 8 32,0 5-12,0 2-1,0 1 5,0-4-13,-1-5-9,-2-6-2,3-4-6,0-5-1,0-3 2,0-3 1,0-3-3,0-3 0,0-1 0,0-6-13,0 0-36,0-3-67,0-2-54</inkml:trace>
  <inkml:trace contextRef="#ctx0" brushRef="#br0" timeOffset="310854.8433">15107 11834 106,'0'0'73,"0"0"-39,0 0 0,0 0 7,0 0 3,0 0-6,52-84-10,-31 73 1,4 1-22,2 1-1,3 0-1,1 3-5,-1 1 0,-4 5 0,-5 0-16,-11 0-43,-3 16-26,-7 7-2,0 4-4,-8 2-16</inkml:trace>
  <inkml:trace contextRef="#ctx0" brushRef="#br0" timeOffset="311108.7786">15116 12072 30,'0'0'68,"0"0"-60,0 0 62,0 0-24,0 0-14,95-7-10,-71 2 10,-3 5-20,-3 0-5,-6 0-7,-3 0-2,-3 10-49,-5 7-63,-1 1 32</inkml:trace>
  <inkml:trace contextRef="#ctx0" brushRef="#br0" timeOffset="311324.9412">15062 12394 7,'0'0'92,"0"0"22,0 0-48,82 3-28,-52-3-6,1 0-11,-2 0-9,-4-3-12,-4 2 0,-3 1-35,-5-2-50,-3 1-70</inkml:trace>
  <inkml:trace contextRef="#ctx0" brushRef="#br0" timeOffset="314063.3351">17191 12179 78,'0'0'101,"0"0"-94,0 0-6,0 0 0,0 0 27,0 0-8,0 18-17,3-13 16,7-3 15,0 0 16,-1-2 2,2 0-19,0 0-2,0 0-11,3-3-6,0-4-6,2-6-5,-1 1 3,0-2-1,-2-2-4,-1 3 2,-3-1-3,-3 5-3,-3 2 3,-3 2 1,0 2 1,0 0-1,0 2 0,0-1 8,0 2-9,-1 0-3,-1 0-1,-1 0 3,0 0-1,-1 4-4,-3 13 4,0 6-1,1 1 2,3 5 1,0-4 0,2 2-2,1-1 2,0-5 0,0 0-2,0-3 1,7-3 0,3-3 0,1-3 1,-2-3 0,3-1 1,0-4-1,3-1 1,4 0 3,-2 0 5,2-6-5,-1-3-2,-6-3-1,0 0 4,0-4-4,-2-2 0,0-5 4,1-5-3,-2-1 1,0-6-2,0-3 0,-1-1 2,-2 0-2,-3 3-1,-2 1 2,-1 7-1,0-1 0,0-1 2,0-3-2,0-3 5,0 4 1,0 4 3,0 8-4,0 3-2,0 5-2,0 3 14,0 4-11,0 3 6,0 2-6,0 0 1,0 0-6,0 0 0,0 0-1,0 0-4,-1 0 2,-1 7-2,1 13 1,-1 8 4,-1 7 0,0 4 0,0 5 1,0 3-1,1 2 0,-1 7 0,-1 3 0,0 3 1,-1-2 4,2 0-3,2-3 1,1 0 0,0-1-2,0 4-1,0 5 0,0-2 1,0-1 4,0-11-1,0-6 1,0-7-1,0-8-2,0-11-2,0-6 0,0-9 0,1-4 0,1 0 3,-1 0 8,1 0 18,-1-2-3,2-11-9,-1-4-13,1-1-4,1-3 0,-3-2-1,1 1-7,-1-3-2,-1-3 1,0 0-6,2-4-1,-2-1-19,0 2 17,0 0-3,0 6 2,0 2 1,-5 4 13,-3 4 3,0 1 1,2 4-6,2-1 5,1 2-9,1 0 1,2 0-3,0-1 7,0 5 4,3-1-2,6 1-1,3 0 1,3 1 2,2 1-1,2-1 3,3-4 0,3 1 0,4-4 0,0-2 0,0-1 0,3-3 1,-4 1-1,-3-1 1,-1 1-1,-6-1 1,-5-1 2,-3 2 7,-6-4 8,-2-2 8,-2-1-11,0-6-7,0-4 11,0-2-13,-2-1-3,-1 3-3,0 3 0,1 2 5,-1 0-4,2 6-1,-1 4 0,-1 4 4,2 2 2,-2 6-6,1 2 8,1 2 5,1 2-3,0 0-2,0 0-4,0 0-4,0 0-4,0 12-12,0 15 2,0 11 14,-2 7 0,1 9 2,-5 7 2,2 2 4,-1 3 0,1-3 4,-1-4-5,3 1-2,1-4 1,-1-4-6,2-3 1,-1-7-1,-2-3 0,3-6 0,0-2 3,0-2-3,0-3 0,0-2 0,0 0 0,0-4 0,0-5 1,0-8-1,0-4-1,0-1 1,0-2 0,0 0 9,0 0 15,3-14-1,1-6-17,3-5-6,-1 0-8,0-6 2,-2 1-1,0-3-3,-2-2-5,-2 4 3,0 4-5,0 6 12,-6 5 5,0 5 0,3 0 0,2 4 0,1-1 0,0 1-8,0-1-12,14-1 2,3 0 6,7 0 9,2 0-1,6 0-4,1 0-7,3-1-42,1 0-17,-3 2-28,-7 3-30,-8 2-33</inkml:trace>
  <inkml:trace contextRef="#ctx0" brushRef="#br0" timeOffset="314648.9776">17464 11773 370,'0'0'142,"0"0"-54,0 0-37,0 0-18,0 0-18,0 0-15,0 0-9,-25-13-18,25 24-33,0 2-35,0-2-159</inkml:trace>
  <inkml:trace contextRef="#ctx0" brushRef="#br0" timeOffset="315952.346">12936 14011 117,'0'0'91,"0"0"-12,0 0-19,0 0-4,0 0-16,0 0 15,-34-60-13,19 53-10,0 2-16,-4 5-11,-1 0 3,-5 1-8,-5 18 0,-3 9-1,0 9-2,0 12 3,4 8 0,5 4 2,5 4 0,2-5 5,11-2 1,6-10-4,0-8-4,12-6-3,18-11 2,6-7 1,8-11 0,3-5 5,2 0 2,-3-16-1,2-5-6,-5 1-21,-7 2-46,-5 3-78,-10 3-56</inkml:trace>
  <inkml:trace contextRef="#ctx0" brushRef="#br0" timeOffset="316885.9552">13184 14465 55,'0'0'75,"0"0"6,0 0 23,0 0-56,0 0 16,0 0 8,-11-41-16,7 41-32,-2 0-18,2 0-6,-1 5-5,-1 15 0,1 7 2,1 4 1,2 2 1,2 1 1,0-6-1,0-2 1,5-6-1,7-6-1,3-3-1,0-7 2,3-4-4,-2 0-5,5-1 3,3-16 7,-3-2 0,4-5 0,-6-2-4,-6-1 3,-6 0-1,-7 2 2,0 0 2,0 1 0,-6 5 1,-6 0-3,0 4-3,2 5-18,1 2-21,3 5-30,-3 3-33,6 0-75</inkml:trace>
  <inkml:trace contextRef="#ctx0" brushRef="#br0" timeOffset="317487.3306">13584 14432 50,'0'0'87,"0"0"19,0 0-31,0 0 21,0 0-40,0 0 19,0-19-23,0 19-19,0 0-26,-6 1-7,-3 17-6,-3 8-1,1 5-3,4 5 6,0 2 2,2-2 2,5-3 0,0-4-1,0-5 1,0-4-4,6-7 3,6-2 0,3-7-3,1-4 4,4 0-1,4-4 1,-1-13 5,1-1-4,-4-3 4,-7 1-4,1-1 2,-7 0 1,-3-1-1,-2-1 21,-2-1-16,0-1-5,0-1 0,-12 2-3,0 0-6,-4 3-1,2 0-13,1 4-4,-1 7-40,5 3-12,-1 7-76,1 0-86</inkml:trace>
  <inkml:trace contextRef="#ctx0" brushRef="#br0" timeOffset="319677.7076">14694 13886 86,'0'0'106,"0"0"-22,0 0-4,0 0-16,0 0-3,0 0-6,6-10-17,-6 10-9,0 0-14,0 0-10,-8 8 0,-14 9-2,-6 4-3,-4 3 0,-2 2 3,0 1-3,-1 3 2,1-2-2,3 3 0,-1-3-1,4-2 1,4-3 1,6-7 0,3-4-2,8-3 1,2-6-1,4 3 0,-1 0-5,2 0-1,0 3 4,0 2 1,8 0 0,8 4 2,5 2 0,6 0-1,4 0 1,4-4 0,5-1 1,3-1 0,-1-5 0,1-1 0,-7-2-1,-8 1-4,-7-1-8,-6-2-27,-7 5-82,-8 0-38,0 0-60</inkml:trace>
  <inkml:trace contextRef="#ctx0" brushRef="#br0" timeOffset="319994.0595">14216 14559 116,'0'0'27,"0"0"-15,0 0 56,79 9-5,-49-9-13,2 0 3,2 0-13,-1 0-27,-3 0-9,-4 0-2,-3 0-1,-1 1-1,-4 2-9,3-1-36,-2-1-11,-2 1-44,0-1-57</inkml:trace>
  <inkml:trace contextRef="#ctx0" brushRef="#br0" timeOffset="320711.619">15370 13782 5,'0'0'44,"0"0"41,0 0-43,6-80-8,-5 68 51,-1 5 11,0 0-7,0 4-40,0 2 7,0 1-24,0 0-15,0 0-17,0 8-7,2 16-2,3 9 9,1 6 4,-1 2-4,-1 1 1,1-3 0,-2-1-1,2-4 0,0-3-4,0 0-12,-4-4-12,2 0-8,-3 0-18,0-2-37,0-2-25,0-3-93</inkml:trace>
  <inkml:trace contextRef="#ctx0" brushRef="#br0" timeOffset="321012.4474">15185 14374 50,'0'0'95,"0"0"-95,0 0-9,0 0 9,0 0 2,0 0 27,73 6 33,-36-5 2,2 2-26,4 1-11,3 1-11,-2-2-8,0 0-8,-5-3 0,-3 0-27,-5 0-43,-9 0-65</inkml:trace>
  <inkml:trace contextRef="#ctx0" brushRef="#br0" timeOffset="321830.0918">15350 14706 207,'0'0'73,"0"0"-44,0 0-6,0 0-11,0 0 35,27-79-2,-8 66-1,2 1-25,2 3-2,1 6 2,1 3-14,0 0-3,2 2 3,-3 13 0,-3 6-2,-3 3 7,-9 4-5,-8 8 0,-1 2 2,-7 6-1,-20 3-5,-9 1 10,-9-1-11,2-3-11,-1-7 10,6-9 1,10-5 0,8-8-1,7-6-3,8-5 1,2-2 2,3-2-1,0 0 0,0 0-4,2 0 0,17 0 6,9 0 5,8 0 2,6 0-1,6 0 1,-2 0 0,0 0-5,-4-2 2,-4-3-3,-2-1 0,-4-2 0,-2 1-1,-5 2-1,-5 2-33,-8 3-39,-4 0-71,-5-2-117</inkml:trace>
  <inkml:trace contextRef="#ctx0" brushRef="#br0" timeOffset="322331.445">16342 14405 566,'0'0'98,"0"0"-97,0 0-1,0 0-9,0 0-6,0 0 8,-1 6-34,-5-3-96,-2-3-106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02:50:12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6024 1393 45,'0'0'61,"0"0"-33,0 0 4,0 0 5,0 0 9,0 0 28,0 0-46,27-59 19,-20 48 13,-2 3-53,-2 0 28,-3 0-10,0 1-18,0-1 17,0-2-22,-6-1 1,-6 1 8,-3-1-8,-1 1-3,-2-1 0,-6 5-3,-3 3-3,-1 3 6,-8 0 0,-3 14-8,-4 10 12,1 7-5,-3 11 1,7 7-5,2 10 1,9 5 7,6 3-3,9 1 17,9-4-3,3-7-15,13-6 1,17-9 0,9-3-6,9-7 14,13-7-8,7-8 10,3-11 2,-1-4-15,-9-2 3,-9-5-26,-10-11-61,-6-10-142</inkml:trace>
  <inkml:trace contextRef="#ctx0" brushRef="#br0" timeOffset="485.6168">6431 1283 236,'0'0'26,"0"0"77,0 0-81,0 0-5,0 0 39,0 0-56,-11 3-2,9 31-2,-1 13 8,2 4 37,1 1-15,-2-1-23,2-3 31,0-2-30,0 0-3,0-6 8,0-2-5,0-5-4,0-3 0,0-3-18,2-1 1,1-6-93,-2-12-106</inkml:trace>
  <inkml:trace contextRef="#ctx0" brushRef="#br0" timeOffset="964.8437">6434 1570 483,'0'0'23,"0"0"-10,0 0-7,0 0-6,0 0 0,0 0-6,103-67 6,-68 62 0,-2 1 0,-2 2-6,3 2 9,-8 0-3,0-1 0,-2-1 3,-6 1-7,-6-4 4,-3-1 0,0-3 5,-3-5-5,-2-4 0,1-3 0,-4 0 8,-1-1-10,0 2 2,0 2 0,0 4 34,0 6-34,0 0 10,0 6 2,0 1 5,0 1-21,0 0 4,0 21-6,0 11-16,0 10 17,0 1 5,0 1 4,0 0 15,0-5-22,0 0 3,3-1 0,2-4 6,-2-2-2,4-3-4,-4-4 0,0-5-26,3-2-13,2-6-84,2-6-68</inkml:trace>
  <inkml:trace contextRef="#ctx0" brushRef="#br0" timeOffset="1450.9005">7164 1367 123,'0'0'160,"0"0"-41,0 0-86,0 0-16,0 0-8,0 0-9,-18-18-22,18 48 22,8 9 4,-4 7 22,0-1 18,-4 0-19,0-6-22,0-2 19,0-2-20,2-3-2,1-2 3,0-3 2,1-1-10,-1-8-43,3-8-123,3-10-127</inkml:trace>
  <inkml:trace contextRef="#ctx0" brushRef="#br0" timeOffset="1704.8572">7225 1323 387,'0'0'45,"0"0"-14,0 0-2,15-85-19,12 65-10,4 5 0,2 0 0,1 6-10,-2 3 10,-1 3 0,-4 3-4,-2 0 2,-3 0-1,-2 11-44,-5 4-32,-6 3-10,-6 1-45</inkml:trace>
  <inkml:trace contextRef="#ctx0" brushRef="#br0" timeOffset="1961.7993">7207 1565 118,'0'0'79,"0"0"-79,0 0 0,0 0-22,0 0 20,0 0 2,18 7 9,3-7 69,4 0-42,4 0-18,-1 0-18,-1 0 0,-5 4-5,-8 8-61,-7 7-57</inkml:trace>
  <inkml:trace contextRef="#ctx0" brushRef="#br0" timeOffset="2183.9722">7229 1912 61,'0'0'309,"0"0"-307,0 0 1,0 0 5,0 0 5,80-27 1,-55 19-9,2 1 29,1-1-22,-1 5-8,0 3-4,-6 0-5,0 0 4,-2 0-42,-4 0-87,-6 6-69</inkml:trace>
  <inkml:trace contextRef="#ctx0" brushRef="#br0" timeOffset="2638.4602">8198 1340 132,'0'0'67,"0"0"52,0 0-63,0 0-9,0 0-47,-100-46 9,62 50-12,-6 18 3,2 9 0,5 8-1,-2 7 2,6 7-1,5 2 0,10-3 3,9-2 29,9-4-27,0-2 0,12-8 22,12-3-19,5-5 1,3-6-9,2-4 10,-4-5-2,-2-1-8,2-10 0,0-2-2,3 0-44,3-17-100,-5-8-128</inkml:trace>
  <inkml:trace contextRef="#ctx0" brushRef="#br0" timeOffset="3108.594">8602 1265 267,'0'0'64,"0"0"-38,0 0 36,0 0-62,0 0 8,0 0-21,0 75 26,0-28 25,0-3 18,0-2-55,0-2 35,0-2-36,3-1 4,3-2 0,0-2-3,-3 0-1,0-2 0,-3-3 8,0-2-18,3-4 10,-1-3-57,1-6 17,1-7-133,6-6-66</inkml:trace>
  <inkml:trace contextRef="#ctx0" brushRef="#br0" timeOffset="3572.133">8893 1284 289,'0'0'5,"0"0"-10,0 0 10,0 0-24,0 0 4,0 0-10,3 8 22,-25 20 6,-14 7 3,-13 3 17,-4-2-20,0-3 11,5-6-9,14-7-5,11-7 0,13-4 1,8-3-7,2 1 1,0-2 2,2 3-4,13 0 14,1-3 32,8 3 39,4 0-61,2-3 26,3 3-7,1 0-9,-4 0 7,0 3-30,-6 3-4,-6 1 4,3 0 6,-5 1-16,-4-2 6,-3-1 0,0 1 3,-5-2 3,-2 0-6,1 0 0,-2-1-40,-1-1-8,0 2-83,0-2 14,-7-3-45</inkml:trace>
  <inkml:trace contextRef="#ctx0" brushRef="#br0" timeOffset="4774.9066">11121 1250 142,'0'0'82,"0"0"-36,0 0-41,0 0 26,0 0 39,0 0-27,1-45 44,-1 45-84,0 7-3,0 23-3,0 14-7,3 9 10,0 4 32,0-3-31,4-3 24,-1-3-25,3-4 5,-1-4-5,4-3 1,-3-6-1,-2-1 2,0-4 1,-4-5-6,-1-4-52,-2-8-84,0-9-111</inkml:trace>
  <inkml:trace contextRef="#ctx0" brushRef="#br0" timeOffset="5028.8529">11241 1220 214,'0'0'6,"0"0"47,45-83-49,-22 60 4,-6 9 8,-3 1-6,1 4 57,1 3-55,8-1-8,6 2-3,3 4 5,0 1-6,-7 0 0,-2 10-59,-12 10-29,-4 8-53</inkml:trace>
  <inkml:trace contextRef="#ctx0" brushRef="#br0" timeOffset="5260.553">11170 1524 110,'0'0'31,"0"0"-8,0 0-23,0 0 55,98 0-52,-60 0 39,2-8 11,-2 1-33,-5 4-5,-6 1-15,-7 2 0,-3 0-56,-6 2-149</inkml:trace>
  <inkml:trace contextRef="#ctx0" brushRef="#br0" timeOffset="5915.3326">11920 1207 214,'0'0'37,"0"0"8,0 0-18,-86-5-6,50 35-21,-5 14-2,4 10 2,0 6 48,10 0-24,11-3 44,8-4-59,8-6 7,3-4-5,18-7 0,12-5-4,4-7 3,2-8-9,3-4 24,-1-6-16,-2-6-8,-3 0 12,0-13-1,1-11-11,-4-8 4,-3-6-3,-8-2 6,-5-4-1,-14 0-7,-3-1 0,-6 2 9,-17-1-12,-2 7 3,1 3 0,3 9-7,5 7 7,4 7-41,2 9-73,2 2-176</inkml:trace>
  <inkml:trace contextRef="#ctx0" brushRef="#br0" timeOffset="6263.0125">12505 1214 195,'0'0'0,"0"0"-1,0 0-7,0 0 8,-28 120 22,16-67 66,0 1 1,3 1-12,3-3-33,4-4-21,2-4-16,0-3 3,0-4-10,0-2 0,0-5 1,0-2-9,0-3 8,0-9-85,0-9-120</inkml:trace>
  <inkml:trace contextRef="#ctx0" brushRef="#br0" timeOffset="6733.0449">12516 1297 311,'0'0'36,"31"-86"-9,-4 48-24,-3 7 24,-2 6-11,-6 8 16,1 6 35,-4 6-62,5 5-10,0 2 0,3 25 0,0 10-6,-9 9 13,-8 4-2,-4 3 6,-6-1 4,-24-3-10,-12-3 0,-5-6 9,-1-5-7,5-11-2,12-7-8,11-12 8,7-5-3,7 0 3,6 0 0,0 0-2,0-1-6,0 1 8,12 0 0,12 0 2,8 0 12,4 6-12,4 6 0,1 1 7,-4 4 1,-1-1-7,-5 3 0,-4 0-3,-3-1 2,-8-1-9,-5 1 7,-7-4-43,-1-1 14,-3 1-70,0-6-75</inkml:trace>
  <inkml:trace contextRef="#ctx0" brushRef="#br0" timeOffset="8121.2813">14967 1242 144,'0'0'36,"0"0"67,0 0-43,0 0 4,0 0-11,0 0-48,0-37-5,0 59-19,0 13 19,0 7-7,0 6 15,0-1-1,0 1 14,0-3-8,-3-1-1,0-4-12,3-2 2,0-2 3,0-4-3,0-4-2,0-5 0,0-8-2,0-4-17,0-10-48,9-1-91,5-6 29</inkml:trace>
  <inkml:trace contextRef="#ctx0" brushRef="#br0" timeOffset="8422.149">15055 1191 125,'0'0'47,"0"0"-7,0 0-11,0 0-6,70-89 19,-52 74-31,1 1 10,1 6 3,-3 0-22,0 2 13,1 3-15,0 0 2,4 3-1,3 0-1,-1 0 0,-3 0-4,-5 5-5,-5 4-60,-8 3-36,-3 1-23</inkml:trace>
  <inkml:trace contextRef="#ctx0" brushRef="#br0" timeOffset="8653.9434">14989 1483 35,'0'0'64,"0"0"-53,0 0 13,0 0 10,0 0 8,0 0 0,100 8-5,-61-8-14,-2 0-20,-3 0-3,-8 0-20,-7 0-143</inkml:trace>
  <inkml:trace contextRef="#ctx0" brushRef="#br0" timeOffset="8939.1547">15043 1769 95,'0'0'16,"0"0"1,0 0 67,0 0-17,0 0-28,0 0 27,4 0-24,11 0-23,6 0 27,7 0-34,7 0 5,1 0-17,2 0 8,4 0-9,-3 0 1,-6 0-3,-5 6-7,-6 2-44,-10 2-30,-3 2-9,-9 0-87</inkml:trace>
  <inkml:trace contextRef="#ctx0" brushRef="#br0" timeOffset="9440.5371">15912 1178 92,'0'0'226,"0"0"-174,0 0-52,0 0-19,0 0 19,-29 123-7,8-67 15,2-1 5,2-3 48,2-4-57,5-3 13,2-5-17,2-2 8,1-3 0,1-5-5,3-2-1,1-7-2,-2-3-94,2-7-19,0-9-61</inkml:trace>
  <inkml:trace contextRef="#ctx0" brushRef="#br0" timeOffset="9710.0972">15932 1153 174,'0'0'87,"0"0"11,0 0-62,0 0-36,0 0-20,0 0 20,93 65 0,-71-21 1,-1 2-1,-6 1 2,-1 1 7,-1-2 19,-3-4-15,2-5-13,-3-2 0,-5-4 8,-4-2-7,0-2-1,-6-1-31,-14-7-74,-3-7-111</inkml:trace>
  <inkml:trace contextRef="#ctx0" brushRef="#br0" timeOffset="9904.1347">15841 1522 220,'0'0'30,"0"0"-22,0 0-8,87-40 0,-52 35 12,4 2-13,-2 2 1,1 1 0,-1 0-6,1 0-78</inkml:trace>
  <inkml:trace contextRef="#ctx0" brushRef="#br0" timeOffset="10273.9685">16591 1185 147,'0'0'122,"0"0"-74,0 0 57,0 0-105,-95-24 4,55 30-2,-2 16-2,3 9 0,3 6-6,5 7 16,8 3-12,9 1 2,8-3 0,6-1-4,1-7 4,20-2 0,6-6-4,3-4 18,1-6-14,2-3 0,0-4 3,1-5 1,0-5-4,4-2-30,0 0-98,0-17-53</inkml:trace>
  <inkml:trace contextRef="#ctx0" brushRef="#br0" timeOffset="10612.3217">16768 1147 185,'0'0'46,"0"0"18,0 0-33,0 0-31,0 0-3,0 86 3,0-33 53,0 4 19,-2-3-34,-2-5-33,4-4 6,0-6-1,0-6-10,0-5 0,0-4 4,0-4-8,1-4 4,1-6-18,1-7-70,1-3-150</inkml:trace>
  <inkml:trace contextRef="#ctx0" brushRef="#br0" timeOffset="11060.3122">16884 1396 254,'0'0'80,"0"0"-29,0 0-30,0 0-19,0 0-4,0 0-6,31-15 1,-13 15 7,4 0-1,-1 0-4,2 0 9,0 1-4,-3-1 0,-1 0-6,-5 0-14,-2-4-3,-5-13 23,-2-5 4,-4-5-4,2-7 0,-3 1 27,0-1-15,0 4 61,0 6-40,0 7-6,0 9 44,0 7-43,0 1 1,0 0-29,0 19-17,0 19 1,-1 13 13,-2 4 3,0-3 5,1-2 0,-1-4 8,3-3-7,0-4 3,0-5-10,0-1 1,0-2 0,0-4 1,0-5-1,0-2-15,0-7-10,0-4-120,3-9-123</inkml:trace>
  <inkml:trace contextRef="#ctx0" brushRef="#br0" timeOffset="26500.5163">19330 1021 117,'0'0'47,"0"0"72,0 0-78,0 0 4,0 0 18,0 0-27,0 0 40,0 0-40,5-66-15,-5 64 10,0 2-21,2 0-10,-2 0 0,0 0-12,0 18 2,0 17 4,0 19 6,0 15 2,-3 9 17,1 4-16,0-7 4,2-6 14,0-7-12,4-5-9,2-4 0,-3-5 3,-3-2 1,0-6-6,-9-4 2,-9-6-78,0-4-11,1-13-94</inkml:trace>
  <inkml:trace contextRef="#ctx0" brushRef="#br0" timeOffset="27186.7027">19892 1033 130,'0'0'78,"0"0"10,0 0-2,0 0-40,0 0-27,0 0-19,0 4-8,-7 32 1,-4 19 1,-3 10 6,0 4 9,-2-1 17,0-4 21,4-5-34,1-8-12,1-1 5,3-3 5,1-5-11,1-3 0,2-4-19,2-7-6,1-7-56,0-7-78,0-11-53</inkml:trace>
  <inkml:trace contextRef="#ctx0" brushRef="#br0" timeOffset="27857.3214">19896 1055 106,'0'0'25,"0"0"57,0-76-15,0 50-11,5-1 0,5 1-33,5 0 17,7 2-25,5-1 4,0 9-19,2 7 2,-3 4-2,1 5 0,-2 2 1,-1 14-8,-3 8 7,-3 7 0,-9 1-5,-7 4 12,-2 2-7,-8 0 0,-20 1 1,-11-1 18,-9-4-8,2-4-3,-3-4 5,8-8-6,9-4-9,9-5 2,14-6 0,8-2 0,1-1 0,0 0-22,12 0 16,9 2-3,4 5 5,5 4 4,1 5-7,0 7 0,1 4 7,-4 4 0,-5 3 0,-6-4 2,-6-2-2,-6-1 0,-5-4 2,0-3 8,-2-4-8,-21 1 4,-11-4 37,-11 1-37,-3-5 10,-2-5-16,2-4 4,9 0-8,8-6 4,9-7-63,8-4-75,7 1-200</inkml:trace>
  <inkml:trace contextRef="#ctx0" brushRef="#br0" timeOffset="28953.337">20323 1536 57,'0'0'50,"0"0"22,0 0 0,0 0-31,0 0 12,0 0-14,4-44-33,1 40 10,1 1-16,6 0 10,1 1-18,2 2 8,2 0 0,-1 0-2,-1 12-15,0 5 15,-5 1 0,-1 3-1,-3 0 0,-5 1 6,-1-1-3,0-1 10,0-2-1,-8-4-8,-6-2 0,6-3 3,1-2 3,3-4-6,4-1-1,-2 0 2,2-2 4,0 0 6,0-4 21,5-14 27,13-6-60,5-4 10,4-1-9,-3 3 0,-1 4 7,-4 2-8,-7 2 0,-3 4 5,0 6 17,-6 2-18,1 2 5,-4 4 9,0 0-18,0 0-7,0 16-15,-3 5 22,-4 3 8,-3 2-7,8-3-1,-1-2 2,3-1 3,0-5-9,1-3 4,13-1-21,-1-2 18,2-2-61,5-1-20,-4-1-160</inkml:trace>
  <inkml:trace contextRef="#ctx0" brushRef="#br0" timeOffset="29724.2403">20873 1482 229,'0'0'96,"0"0"-39,0 0-17,0 0 16,0 0-31,0 0-19,-13-25-6,13 28-26,0 10 18,0 2 7,0 1 1,0-3-7,7 3 7,7-3 0,7 3-5,3-5 13,4 0-13,7-2 5,1-5 0,0-4 22,-1 0-22,-6 0 0,-2-9-2,-7-4-4,-5 1 6,-9 0 0,-6 1 7,0 4 42,0 2-14,0 4 11,-5 1-24,-7 1-22,-7 22-2,-3 7-5,2 8 5,2 4-10,6 1 12,2 2 0,2 4-1,1-1 8,-1 0-7,-5-2 0,2-8 3,-3-7-6,-1-12 3,1-9 0,2-5 3,5-5 9,-1 0-12,3-5 8,0-16 1,2-8 17,3-9-26,0-6 0,21-1-7,13 1-6,10 5-3,14 6-32,4 5-40,1 5 18,-8 5-97,-11 3-66</inkml:trace>
  <inkml:trace contextRef="#ctx0" brushRef="#br0" timeOffset="30579.9249">21469 1086 10,'0'0'172,"0"0"-67,0 0 4,0 0-51,0 0 6,0 0-34,0-17-13,0 17 6,0 0-23,0 0-13,3 6-1,11 10-8,6 7 17,5-2 5,4 2 0,0-3 8,1-1-8,-1 1 0,-4-2 4,5 2 3,-4-1-11,7-1 4,-3 2 0,0-4 3,0-1-3,-7-1 0,0-4 0,-7-1 3,-3-4-3,-7-1 0,-3-2 0,-3-2-2,0 1 8,0-1-2,0 0 1,0 0 1,0 2-12,0 2 5,-8 4-3,-6 5-1,-8 4 6,-6 4-1,-3 4 16,-4 3-3,2 2-13,7-1 0,3-1 9,5 1-4,0-1 0,5-1-5,-2-3 0,1 0-1,1-3-1,0 0-25,0 0-37,2-3-23,0-7-142</inkml:trace>
  <inkml:trace contextRef="#ctx0" brushRef="#br0" timeOffset="46155.7249">22375 1704 194,'0'0'121,"0"0"-67,0 0 6,0 0-20,0 0-2,0 0 10,0 0-10,0 0-9,5-13-29,-5 13 0,0 0-1,0 0-23,0 12 22,0 6-1,0 3 3,0 3-10,-7 2-19,-7-3-76,-8-1-129</inkml:trace>
  <inkml:trace contextRef="#ctx0" brushRef="#br0" timeOffset="47058.1705">23086 982 30,'0'0'118,"0"0"-58,0 0 39,0 0-74,0 0-12,0 0-13,1-11-17,14 11 17,12 0 2,11 0 5,11 0 28,10 0-24,5-3-11,5-1 0,-6-1-21,-14 5 9,-19 0-105,-18 0-54</inkml:trace>
  <inkml:trace contextRef="#ctx0" brushRef="#br0" timeOffset="47343.3553">23320 997 235,'0'0'45,"0"0"-45,0 0-26,0 0 26,-16 92 2,11-56 18,-1 2 38,3 1-52,0-2 28,2 0-6,-1-3-28,2 0 17,0-2-17,0 2 0,0-3 4,0-2-4,0-1 0,0 0-33,0-8-105,0-3-33</inkml:trace>
  <inkml:trace contextRef="#ctx0" brushRef="#br0" timeOffset="47860.2373">24020 1031 220,'0'0'63,"0"0"-1,0 0 23,-85-36-62,47 36-22,-2 17-2,-6 21 1,-2 13-3,4 8 6,6 5 4,13-2 16,13-8-20,12-4 4,0-7-7,18-6 5,13-8-11,8-7 1,1-7 5,1-9 42,0-6-8,-4 0 4,2-9-11,-1-17-16,2-7 1,-6-8-6,-10-4-4,-8-3 20,-8-3-19,-8 0-1,0-1-1,-4 8 7,-12 6-14,-6 6 6,-3 11-24,-2 7-3,-4 8-86,-4 6-68,1 0-104</inkml:trace>
  <inkml:trace contextRef="#ctx0" brushRef="#br0" timeOffset="48730.5637">25701 1026 254,'0'0'120,"0"0"-86,0 0-7,0 0-26,-51-79 22,32 67-29,-2 2 6,-1 3 0,1 3 21,-3 4-20,3 0-1,-3 2 0,1 13 0,7 3-9,3 6 9,9 5 0,4 3-16,0 6 11,0 3 5,17 3-3,6-1-3,8 1 3,3-2 3,2-5 0,0-2-6,-5-3 8,-4-5-2,-10-5 0,-7-4 5,-10-4-6,0-3 1,-12-5 0,-13 0 35,-11-5-29,-4-1 16,-2 0-9,2-7 6,7-8-19,5-5 0,8 3-15,5 2 3,8 4-69,4 3 29,3 0-64,0 1-60</inkml:trace>
  <inkml:trace contextRef="#ctx0" brushRef="#br0" timeOffset="49162.7951">26056 952 223,'0'0'128,"0"0"-32,0 0-63,0 0-33,0 0-33,0 0 18,0 95 15,0-49 3,-6 4 23,5-2 0,-1 0-24,2-4 12,0-4-14,0-3 4,0-4 2,0-5-5,0-3-2,0-7-34,0-8-109,3-10-126</inkml:trace>
  <inkml:trace contextRef="#ctx0" brushRef="#br0" timeOffset="49563.8925">26077 1211 360,'0'0'76,"0"0"-67,0 0 7,0 0-16,0 0 0,79-38-6,-47 38 10,1 0-4,0 0 0,-1 0 2,-6-2-2,-3-2 0,-2-5-35,-6-3 28,-3-5-40,-6-2 47,-5-2-9,-1 0 15,0 1-6,-1 5 26,-5 2 13,-1 3 63,1 6-49,3 1-11,0 3-9,3 0-33,0 3-7,0 18-15,0 7 17,0 7-3,0 1 9,0 1-1,0 2 1,0-2 7,0 0-10,0-1 2,0-4-9,0-1 1,0-7-71,0-5-91,0-5-94</inkml:trace>
  <inkml:trace contextRef="#ctx0" brushRef="#br0" timeOffset="50018.3624">26744 1037 288,'0'0'67,"0"0"-7,0 0-38,0 0-16,0 0-7,0 0 1,-61 70 0,40-24-3,2 6 7,4-1-4,4-5 0,8-2 10,3-9-9,0-5-1,3-8 0,12-5-6,-4-7 19,2-3-13,-1-7 55,0 0-17,3-2 52,0-16-41,4-3-31,-2-8 40,-1-4-58,-4-5 16,-5-4-16,-4-1 6,-3 2-9,0 2 3,0 7 0,-3 7-12,-8 7-25,0 7-23,-2 7-27,-1 4-149,1 0-120</inkml:trace>
  <inkml:trace contextRef="#ctx0" brushRef="#br0" timeOffset="50836.0833">26965 1051 56,'0'0'61,"0"0"0,0 0-4,0 0 25,0 0-20,0 0 22,-6-4-27,6 4-18,0 0 19,0 0-55,0 0-1,0 0-2,0 16-34,2 11 27,9 11 0,4 4 7,0 5 3,0-2 0,1-2-3,-3-2 0,0-6 6,-4-6-6,1-6 0,2-4 0,-4-6-3,-2-5 7,-2-6-4,-1-2 0,2 0 5,2 0-5,2-16 23,3-8-22,1-5 22,-1-4-21,-1 0-2,1-3 2,0 5 5,1 4-7,-2 11 0,-5 6 3,-2 7 0,2 3-3,-2 1-15,2 20 12,5 8-28,-1 4 31,2 0 0,-3-1 2,1-4-2,0-4 1,-4-4-1,1-5 1,2-4 6,-2-4-9,1-5 2,0-2 0,5 0 6,2-6-3,9-12 28,1-10-16,0-3-5,-5-4-10,-2-2 0,-6-1 6,-2 2 9,-6 1-9,1 2 1,-2 4-4,-2 4-3,2 4-12,0 7-49,-1 5-50,0 8-79,-2 1-116</inkml:trace>
  <inkml:trace contextRef="#ctx0" brushRef="#br0" timeOffset="51838.7536">28887 913 239,'0'0'98,"0"0"-52,0 0-33,0 0-12,0 0-1,0 0 0,87-3 7,-55 3 2,2 0 5,1 0-9,2 0-5,3 0 8,-1 0-3,1 0-10,-5 0-19,-10 0-150,-14 0-63</inkml:trace>
  <inkml:trace contextRef="#ctx0" brushRef="#br0" timeOffset="52117.432">29069 917 333,'0'0'81,"0"0"-69,0 0-12,0 0-17,0 0 17,-11 98 6,4-56 1,-1 5 30,2 2-28,2 0 12,1-1 12,3-4-27,0-2 0,0-5-2,0-2 3,4-5-14,4-4 7,-2-5-86,7-7-20,2-7-95</inkml:trace>
  <inkml:trace contextRef="#ctx0" brushRef="#br0" timeOffset="52455.9449">29583 928 208,'0'0'88,"0"0"35,0 0-7,0 0-107,0 0-9,0 0-38,-24 108 38,10-53 25,3-2-7,5-3-13,6-3-5,-2-7 8,2-3-1,0-6-7,0-5 0,0-4-1,0-4-22,0-5-54,5-9-92</inkml:trace>
  <inkml:trace contextRef="#ctx0" brushRef="#br0" timeOffset="52857.0378">29600 1235 69,'0'0'284,"0"0"-204,0 0 13,0 0-93,0 0 9,0 0-9,36-54 0,-17 51-1,3 1 1,2 2-7,5 0 7,2 0 0,0-1-11,-1-6 11,-3-3-13,-3-4 5,-7-4-4,-4-1 12,-9-4 0,-2 1 6,-2 1 52,0 3-36,0 3 23,-3 5 21,0 6-62,1 1 22,1 3-26,-1 0-7,-4 12 6,-1 18-30,-2 9 31,0 5 0,-1 1 7,-1-1-7,2 1 0,-3-1 0,3-4-6,-2-1 6,4-2-49,0-9-39,7-7-151</inkml:trace>
  <inkml:trace contextRef="#ctx0" brushRef="#br0" timeOffset="53474.2599">30301 931 212,'0'0'113,"0"0"14,0 0-112,0 0-15,0 0-7,-25 89-7,1-31 14,-3 4 36,4-5-15,1-3 10,4-7-31,3-6 25,1-5-25,3-6 0,0-7 1,1-4 11,4-7-7,3-6-5,2-1 0,1-5 12,0 0-12,0-10 0,3-12-17,13-11-6,4-8-11,3-5 6,4-6 28,-2-3-8,-1 1 3,-4 4 10,-1 3-3,-5 5 65,-1 6-56,-4 9 43,-5 7-17,1 10-27,-2 7 37,-3 1-47,2 2 8,3 3-21,1 26-8,5 14 21,-4 13-6,-4 9 4,-3-2 0,0 0 2,0-6 0,0-8 3,-3-7 3,0-8-6,0-6 0,0-6 9,0-4-10,2-4 1,-2-7-4,3-4-1,-2-3-42,2 0-2,0-12 31,0-14-321</inkml:trace>
  <inkml:trace contextRef="#ctx0" brushRef="#br0" timeOffset="53659.1769">30144 1260 324,'0'0'121,"0"0"-63,0 0-54,0 0 3,0 0-7,0 0 1,103-7-16,-76 7 10,-3 0-66,0 0-93</inkml:trace>
  <inkml:trace contextRef="#ctx0" brushRef="#br0" timeOffset="54545.9267">30646 949 231,'0'0'89,"0"0"5,0 0-94,0 0 0,0 0-1,0 0-5,31-14 1,-7 14 10,4 1-2,6 4 33,5 0-26,-1-2-10,5-2 0,-6 1-2,-3 1-5,-2-1-93,-10 2-74</inkml:trace>
  <inkml:trace contextRef="#ctx0" brushRef="#br0" timeOffset="54793.3484">30848 957 175,'0'0'28,"0"0"-27,0 0-1,-20 88 38,7-47-9,0-1 28,-3 1-22,2-1 17,7-2-17,-1-3-27,5-2-8,-1-2 0,1 1 12,3 0-16,0-5 4,0-2-19,0-5-53,2-8-198</inkml:trace>
  <inkml:trace contextRef="#ctx0" brushRef="#br0" timeOffset="56682.717">3058 3324 85,'0'0'133,"0"0"-14,0 0-49,0 0 17,0 0-32,0 0-45,-7-14-20,17 14 5,14-1 5,15-1 8,13-1 2,12-2-10,12-2 0,5 0 3,1-1-12,-7 2 0,-14 2-26,-15 2-73,-18 2-129</inkml:trace>
  <inkml:trace contextRef="#ctx0" brushRef="#br0" timeOffset="56952.3139">3440 3300 93,'0'0'150,"0"0"-95,0 0-54,0 0-1,0 0 0,0 0 43,-7 113-25,7-76 0,2-1 20,3-2-34,-2-1 5,-3-5-8,6 3 6,-3-2 2,3 5-7,-1-1 0,-4 2-2,-1-4-13,4-2-86,-1-7-79</inkml:trace>
  <inkml:trace contextRef="#ctx0" brushRef="#br0" timeOffset="57331.2508">3871 3297 203,'0'0'97,"0"0"30,0 0-28,0 0-56,0 0-39,0 0-4,-7 78 0,7-28 3,0 3 14,0-2-15,7-3-2,-2-2 6,-2-5-6,0-3 5,0-8-5,1-1 0,1-7 0,0-2-13,3-10-97,-2-10-132</inkml:trace>
  <inkml:trace contextRef="#ctx0" brushRef="#br0" timeOffset="57716.7336">3965 3503 317,'0'0'123,"0"0"-91,0 0-22,0 0 2,0 0-12,0 0 0,42-28-7,-17 23 13,-1 0-11,3-1 5,-6 5 0,1-2-13,-4 2 13,-3-4-40,-4 2 33,-4-3-39,-4 2 35,-3-3 10,0-3 1,0-1 22,0 2 14,0 2 12,0 5 51,0 2-70,-2 0 20,1 3-49,1 17-28,0 7 24,0 6 4,0 1 0,0 0 1,0 0 7,4 0-8,-2-3 0,1 1 2,3-4-6,-6-3 4,3-4-27,3-6-32,1-8-253</inkml:trace>
  <inkml:trace contextRef="#ctx0" brushRef="#br0" timeOffset="58070.9817">4689 3302 230,'0'0'66,"0"0"58,0 0-64,0 0-60,0 0 0,-18 79-6,16-29 6,-2 1 66,4 2-57,0-5 21,0-1-30,0-5 13,0-5-11,0-5 3,0-5-5,0-6 0,0-7-7,0-7 3,3-7-104,3 0-153</inkml:trace>
  <inkml:trace contextRef="#ctx0" brushRef="#br0" timeOffset="58302.7655">4708 3321 340,'0'0'67,"0"0"41,0 0-81,0 0-1,12-83 1,1 74-19,1 3-16,4 2 8,3 2 0,9 2-15,0 0 15,-4 9-49,-2 12-6,-5 8-107,-11 2-27</inkml:trace>
  <inkml:trace contextRef="#ctx0" brushRef="#br0" timeOffset="58504.3268">4733 3554 56,'0'0'72,"0"0"-25,0 0 17,0 0 8,0 0-34,0 0 4,22-13-9,1 7-27,3 0 7,-1 2-9,2 4-8,-6 0 4,-3 4-33,-6 10-47,-9 6-111</inkml:trace>
  <inkml:trace contextRef="#ctx0" brushRef="#br0" timeOffset="58703.8784">4692 3809 308,'0'0'9,"0"0"-6,0 0 40,0 0 7,94-21-31,-59 10-1,-2 2-18,0 2 8,-5 3-8,-6 3 0,-3 1-32,-7 0-63,-2 0-127</inkml:trace>
  <inkml:trace contextRef="#ctx0" brushRef="#br0" timeOffset="59120.2752">5353 3321 63,'0'0'94,"0"0"-21,0 0 28,0 0 2,0 0-32,0 0-67,-12 7-4,9 30-28,-2 11 28,-4 6 25,-1-3 39,-5-3-51,4-2-8,-3-6 3,2-1 0,-3 0-8,1-2 0,-2-4-15,1-3 14,0-8-112,5-5-56,1-11-137</inkml:trace>
  <inkml:trace contextRef="#ctx0" brushRef="#br0" timeOffset="59374.2061">5136 3425 295,'0'0'43,"0"0"52,0 0-41,0 0 7,0 0-54,0 0-7,0 21-29,8 5 29,4 3 0,6 0 3,-1-3-3,-3-2-5,2-6-19,-2-2-74,-5-2-97</inkml:trace>
  <inkml:trace contextRef="#ctx0" brushRef="#br0" timeOffset="60160.5161">7183 3243 210,'0'0'86,"0"0"-23,0 0-60,0 0-3,0 0-18,0 81 18,-1-35 22,-4 4 33,1-2-28,-1-4-2,1 0-22,-2-4-3,0-3 4,0-6 3,3-2-7,0-6 0,1-1-18,2-3 7,0-4-71,0-7-71,0-8-60</inkml:trace>
  <inkml:trace contextRef="#ctx0" brushRef="#br0" timeOffset="60461.3231">7273 3122 277,'0'0'94,"0"0"-15,0 0-76,0 0 0,0 0 0,0 0-3,58 14 0,-36 25-14,-2 12 10,1 8 4,-7 2 4,-3-2 10,-5-6-4,2-7-4,-1-7-6,-3-1 3,1-6 2,-2-5-5,-3-1 0,0-7 6,0-6-8,0-3 2,0-9-100,0-1-119</inkml:trace>
  <inkml:trace contextRef="#ctx0" brushRef="#br0" timeOffset="60661.8603">7223 3411 136,'0'0'45,"0"0"-12,0 0-24,0 0-9,0 0 0,0 0 1,102-10-1,-69 13-1,-3 4 1,-2-2-124</inkml:trace>
  <inkml:trace contextRef="#ctx0" brushRef="#br0" timeOffset="60993.9127">7753 3286 331,'0'0'34,"0"0"-30,0 0 2,0 0-6,0 0-33,0 0 33,-10 107 2,10-62 0,0 0 36,0-3-33,-3 1-2,-2-6 2,1-4-2,-1-2-3,2-9 0,2-4-53,-1-6-28,2-7-61</inkml:trace>
  <inkml:trace contextRef="#ctx0" brushRef="#br0" timeOffset="61441.8673">7743 3208 84,'0'0'45,"0"0"40,9-91 25,1 75-64,1 6-19,2 5-16,-4 5 9,6 0-34,-2 9 14,5 12 0,0 6 3,-2 8 2,-8 2-5,-8 7 0,0 6 2,-18-2-4,-10-4 2,4-11-25,0-12 24,9-11-36,8-7 24,4-3 7,3 0 12,-2 0-6,2 0 0,0 0 0,0 0 1,0 0-1,6 4-3,12 3 3,4 0 7,4 1 38,1-1-24,1 1-2,0 1 15,-2 2-23,-3-1-3,-4 5-8,-3 2 10,-1-1-11,1 4 1,-7-2-9,-1-2 3,-1-1-77,-3-2-51</inkml:trace>
  <inkml:trace contextRef="#ctx0" brushRef="#br0" timeOffset="61796.0958">8216 3214 181,'0'0'56,"0"0"-30,0 0 57,0 0-38,0 0-23,0 0-22,0 0-31,-18 120 31,18-66 28,0-6-14,1-9 11,4-2-25,-1-7 0,2-4 4,0-2 4,0-6-8,2-5 0,-3-1-14,1-4-7,-1-6-131,1-2-121</inkml:trace>
  <inkml:trace contextRef="#ctx0" brushRef="#br0" timeOffset="62012.2689">8277 3142 314,'0'0'3,"0"0"4,0 0-7,67-80 0,-40 68 3,1 6-2,-3 4 5,0 2-2,-3 0-4,-3 7-15,-1 9-23,-5 2-49,-8 2-74</inkml:trace>
  <inkml:trace contextRef="#ctx0" brushRef="#br0" timeOffset="62212.8109">8268 3427 211,'0'0'19,"0"0"7,0 0-12,0 0 25,0 0-29,101-25-14,-77 22 4,-3 3 0,-3 0-11,-4 5-14,-10 10-91</inkml:trace>
  <inkml:trace contextRef="#ctx0" brushRef="#br0" timeOffset="62428.9873">8298 3669 151,'0'0'0,"0"0"10,0 0 20,0 0 56,0 0-46,0 0 17,73-6-30,-43-2-21,-1 2 6,1 0-12,-3 4 0,3 1 0,-6 1-38,-2 0-54,-2 0-50</inkml:trace>
  <inkml:trace contextRef="#ctx0" brushRef="#br0" timeOffset="62968.1015">8690 3228 119,'0'0'120,"0"0"-117,0 0-3,0 0 0,5 111 53,-4-63-27,-1-1 24,0-5-33,2-6-9,3-5 0,1-2-8,2-3 3,-2-1-3,-3 0 2,-1-3-4,-2-7-65,0-7-129</inkml:trace>
  <inkml:trace contextRef="#ctx0" brushRef="#br0" timeOffset="63384.8306">8728 3235 143,'0'0'38,"0"0"14,0 0-4,0 0 10,0 0-44,0 0-14,35 9 0,-21 33 13,3 6-11,-3 4 32,4-6-26,1-2-8,4-6 18,2-4-13,2-5-5,1-1 7,-2-5 2,-7-5 5,-1-6-14,-8-6 6,-4-3 0,-3-3-5,-1 0 8,1 0 47,6-11 0,-2-11 21,1-7-77,2-8 5,2-4-3,-3-4-2,3-3 0,-8 0-2,-1 1-34,-3 3 28,0 10 5,0 9 3,0 11-10,-1 7 10,1 6-60,0-1-95</inkml:trace>
  <inkml:trace contextRef="#ctx0" brushRef="#br0" timeOffset="63701.2902">9412 3148 200,'0'0'24,"0"0"21,0 0-27,0 0 10,0 0-28,0 0-29,2-3 24,-2 19-3,-2 6 8,-10 5 0,2 3-4,-5-2-118</inkml:trace>
  <inkml:trace contextRef="#ctx0" brushRef="#br0" timeOffset="64286.9933">9654 3178 55,'0'0'76,"0"0"25,0 0-14,0 0 2,0 0-41,0 0-34,-7-9-25,14 9 11,17 0 0,10 0 32,14 0-32,5-1 0,3-2 1,-2-1 25,-10 1-52,-10 3 26,-12 0-94,-9 0-67</inkml:trace>
  <inkml:trace contextRef="#ctx0" brushRef="#br0" timeOffset="64550.0442">9833 3168 72,'0'0'90,"0"0"-82,0 0 41,0 93 25,0-57-14,0 0-23,0-4-6,3-5 8,7-5-34,-2-2-5,1 1 0,1 2 15,-2-1-14,-1 0-1,1-1-8,0-3 4,0 1-135,0-7-41</inkml:trace>
  <inkml:trace contextRef="#ctx0" brushRef="#br0" timeOffset="65606.1864">11953 3233 50,'0'0'188,"0"0"-143,0 0 21,0 0-5,0 0-29,-28-82 21,11 70-2,-4 1-44,2 7 15,-2 2-15,-6 2-9,3 0 2,-2 0-3,3 8-11,8 4 18,5 6-4,1 3 0,7 8-11,2 8 10,0 5 1,9 5-4,12-5-6,9-3 10,6-7 0,4-3-6,-3-4 7,-5-3-6,-7-2 5,-7 0 0,-6-5-6,-8-2 6,-4-2 0,0-1 7,-4-2 3,-15-2-10,-7-4 2,-4-2 7,-4 0 14,3 0-23,1-7 3,5-3-3,0 1-2,3 0-28,3 5-47,2-1-19,4 3 3,4 2-54</inkml:trace>
  <inkml:trace contextRef="#ctx0" brushRef="#br0" timeOffset="66007.3225">12362 3131 251,'0'0'68,"0"0"11,0 0-79,0 0-34,0 83 34,0-32 2,0 0 54,0-1-28,4-5-11,-1-6 1,2-4-12,-1-5-6,-1-3 0,0-3 8,-1-4-12,-1-5 4,-1-6-3,0-5-26,0-4-111,0 0-83</inkml:trace>
  <inkml:trace contextRef="#ctx0" brushRef="#br0" timeOffset="66254.7441">12408 3077 377,'0'0'37,"0"0"28,0 0-65,0 0 0,0 0-6,0 0 9,105-46-3,-76 46 0,3 0-7,-5 4 3,-2 6 4,-6 7-38,-4 1-15,-6 1-104,-7 3-40</inkml:trace>
  <inkml:trace contextRef="#ctx0" brushRef="#br0" timeOffset="66461.826">12384 3399 91,'0'0'148,"0"0"-82,0 0 1,0 0-42,0 0-22,0 0 20,94-39-22,-56 35 10,-3 0-11,-9 4 0,-5 0-12,-9 10-106,-10 6-100</inkml:trace>
  <inkml:trace contextRef="#ctx0" brushRef="#br0" timeOffset="66677.9968">12359 3635 63,'0'0'104,"0"0"-98,0 0 49,0 0 29,86-23-11,-41 10 8,-2 1-45,-1 5-16,-5 1-20,-8 3 10,-2 3-15,-8 0 5,0 0-29,-5 6-87,-5 0-86</inkml:trace>
  <inkml:trace contextRef="#ctx0" brushRef="#br0" timeOffset="67295.2231">12996 3166 136,'0'0'162,"0"0"-70,0 0 3,0 0-65,0 0-30,0 0-6,-6 59-27,6-10 33,0 4 15,0-3 3,0-5-14,1-8-4,5-5 3,0-2-1,-1-3-1,5 2-1,-7-4 0,2-2-89,-5-3-79,3-11-49</inkml:trace>
  <inkml:trace contextRef="#ctx0" brushRef="#br0" timeOffset="67642.9056">12997 3190 161,'0'0'69,"0"-94"-48,0 55 1,11 8-3,4 8-3,-2 12 3,0 4 28,0 5-44,4 2 11,0 0-14,4 7 0,1 9-8,-2 4 9,-1 4-1,-4 2 0,-3-1 5,-6 2-10,-5-1 5,-1 1 0,-3 0 8,-16-2 3,-1 4-11,-5-5 3,4 0 8,-4 0-22,4-6 11,-3-3-36,6-2-8,3-6-58,2-4-31</inkml:trace>
  <inkml:trace contextRef="#ctx0" brushRef="#br0" timeOffset="68043.9027">13606 3143 242,'0'0'44,"0"0"47,0 0-49,0 0 13,0 0-55,0 0-27,0 30 10,-5 8 8,-6 5 9,0 6 26,-1-1-23,2-6 2,4-1 13,-2-7-9,2-3-9,-2-5 0,2-6 4,1-5-16,0-5 11,4-6-42,1-4-17,0 0-79,0-8 25,15-13-3</inkml:trace>
  <inkml:trace contextRef="#ctx0" brushRef="#br0" timeOffset="68313.4641">13728 3059 132,'0'0'134,"0"0"-13,0 0-67,0 0-52,0 0-4,0 0-7,41 42 9,-24-9-5,-1 9 8,-6 5-3,-1 4 12,-5 0-5,-2-2 20,-2-7-7,0-4-13,0-7 9,0-5-6,0-2-10,1-7 0,-1-1 2,0-3 5,0-5-7,0-4-49,0-4-48,-4-1-178</inkml:trace>
  <inkml:trace contextRef="#ctx0" brushRef="#br0" timeOffset="68498.3743">13630 3330 443,'0'0'65,"0"0"-65,0 0-13,0 0 9,0 0-14,85-15 15,-57 15-26,4 0-41,-2 0-62,-4 5-107</inkml:trace>
  <inkml:trace contextRef="#ctx0" brushRef="#br0" timeOffset="68868.1915">14079 3151 389,'0'0'90,"0"0"-40,0 0-50,0 0-42,0 0 40,-12 99-2,7-54 4,1-1 4,3-3 2,1-5-10,0-6 4,-2-3 0,1-4 1,-1-2-1,1-5-1,-2-2-44,0-8-139,3-6-71</inkml:trace>
  <inkml:trace contextRef="#ctx0" brushRef="#br0" timeOffset="69316.1737">14068 3094 225,'0'0'14,"0"0"46,47-95-51,-23 77 1,-2 10 9,-5 7-17,0 1 10,-1 6-8,1 18-4,-3 8-2,-6 2 1,-8 2 1,0 2 6,-13-2 1,-12 0-1,-4-1 14,-1-5-20,-5-2-4,2-4-19,5-7-45,8-9 17,10-5 20,7-3 31,3 0-1,0 0 10,0 0-9,6 0 8,10 3-1,8 4 89,4 1-41,2 2-8,-2-1 5,1 0-45,-3 0-5,-1 0-2,2 4 16,-2-2-19,0 4 3,-5 2 0,-4 0-1,-4-1-12,-3-1-23,-5 1-4,-4 1-52,2-5-23,1-3-86</inkml:trace>
  <inkml:trace contextRef="#ctx0" brushRef="#br0" timeOffset="70002.3637">14707 3024 4,'0'0'254,"0"0"-150,0 0-78,0 0-26,0 0-1,-24 83 1,11-38 43,1 0 26,3-1-57,2-2 18,1-1-30,1-6 0,1-6 8,-1-1-5,2-7-1,0-3-2,3-3-2,0-7 1,0-4-45,0-4-62,6 0-44,9-3 8</inkml:trace>
  <inkml:trace contextRef="#ctx0" brushRef="#br0" timeOffset="70271.9051">14831 2967 89,'0'0'136,"0"0"35,0 0-55,0 0-34,0 0-37,0 0-45,12 11-15,-3 26-5,3 11 20,-2 5 3,1 1-3,0-2 14,-1-3-8,-1-4-1,-1-4-5,0-8 0,-1-6 2,-1-4-1,1-5 2,-2-6-3,-2-6 0,0-4-53,0-2-82,-3-2-93</inkml:trace>
  <inkml:trace contextRef="#ctx0" brushRef="#br0" timeOffset="70450.305">14761 3250 103,'0'0'243,"0"0"-198,0 0-45,0 0 0,0 0 7,0 0-7,100-30 0,-68 29-3,1-1-67,-3 0-152</inkml:trace>
  <inkml:trace contextRef="#ctx0" brushRef="#br0" timeOffset="70773.2448">15298 3035 219,'0'0'56,"0"0"-56,0 0-21,0 0 21,0 98 15,0-62 22,0 2 25,0 1-51,0 0 13,0 4-24,0-4 10,0-2-10,0-9 0,0-5 0,1-5 0,4-6-5,-1-6-52,4-6-63,1 0-111</inkml:trace>
  <inkml:trace contextRef="#ctx0" brushRef="#br0" timeOffset="71290.1424">15376 3023 359,'0'0'100,"0"0"-27,0 0-32,0 0 4,0 0-39,0 0-6,11-35 0,6 35-17,5 0 12,6 4 5,1 10 0,-4 8-9,-5 0 9,-7 4 0,-9-3-4,-4 2-46,0-2 42,-19-4-18,-3-2 9,-1-4-4,3-5 20,2-2 1,3-2 0,4-3 4,4 1-7,2-2 3,5 0 0,0 0 6,0 0-6,0 0-17,11 0-7,4 6 16,4 4 8,-1 4 0,1 7 3,1 6-6,-5 3 9,-2 4-6,-1-6 0,-6-4-4,-4-6 1,-2-4 3,0-5 0,0-3 42,-2-2-22,-10-2 47,-9 1 15,-4-2-65,-3 3-2,1-3-15,4 1 0,2-2-10,5 0-21,7 0-114,6-11-187</inkml:trace>
  <inkml:trace contextRef="#ctx0" brushRef="#br0" timeOffset="71722.5016">15854 3034 427,'0'0'7,"0"0"-2,0 0 21,0 0-26,0 0-19,0 0 16,-1 65-20,1-24 20,0 3 3,0 5 0,0 4 18,-2-1-12,-6-4 11,0-7 39,2-9-50,3-8 14,3-7-20,0-5 4,2-4 5,11-6-7,2-2 22,9 0 24,8 0-36,10-11 13,6-1-25,-3-1 9,-8 5-13,-4 3 4,-5 4-39,-1 1-42,-1 0-192</inkml:trace>
  <inkml:trace contextRef="#ctx0" brushRef="#br0" timeOffset="72408.6858">16378 3096 200,'0'0'165,"0"0"-127,0 0-38,0 0-7,0 0-6,0 0 4,3 93 9,-3-57 26,0 3-10,0 1 8,0 0 22,0-6-41,0-4 4,0-2-9,0-5 7,-1 3-1,-1-5-5,-1-5-1,1-5 0,2-6-65,0-5-86,0-2-147</inkml:trace>
  <inkml:trace contextRef="#ctx0" brushRef="#br0" timeOffset="72654.9936">16433 3074 268,'0'0'90,"0"0"-29,0 0 13,0 0-67,0 0-7,48-81 22,-29 76-19,3 2-3,-2 3 0,-1 0-3,-5 0-7,1 0 10,-3 9 0,0 3-11,-3 2-30,-2 2-56,-7 4-28,0 0-79</inkml:trace>
  <inkml:trace contextRef="#ctx0" brushRef="#br0" timeOffset="72856.5564">16415 3243 29,'0'0'0,"0"0"7,0 0-4,0 0 11,0 0 37,0 0-30,57 4 13,-36 0-26,-3 6-3,0 1-10,-3 6-23,-4 4-67</inkml:trace>
  <inkml:trace contextRef="#ctx0" brushRef="#br0" timeOffset="73079.249">16351 3578 20,'0'0'36,"0"0"30,0 0 43,0 0-26,0 0-22,90-8-26,-59 3 27,0 1-34,1 3-21,-1 0 14,0-1-13,-2 2-12,0 0 4,-2 0-132,-4 0-18</inkml:trace>
  <inkml:trace contextRef="#ctx0" brushRef="#br0" timeOffset="73311.0444">16975 3568 491,'0'0'136,"0"0"-99,0 0-16,0 0-5,0 0-23,0 0 7,5 9-37,-13-8-53,-11-1-408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02:50:12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6024 1393 45,'0'0'61,"0"0"-33,0 0 4,0 0 5,0 0 9,0 0 28,0 0-46,27-59 19,-20 48 13,-2 3-53,-2 0 28,-3 0-10,0 1-18,0-1 17,0-2-22,-6-1 1,-6 1 8,-3-1-8,-1 1-3,-2-1 0,-6 5-3,-3 3-3,-1 3 6,-8 0 0,-3 14-8,-4 10 12,1 7-5,-3 11 1,7 7-5,2 10 1,9 5 7,6 3-3,9 1 17,9-4-3,3-7-15,13-6 1,17-9 0,9-3-6,9-7 14,13-7-8,7-8 10,3-11 2,-1-4-15,-9-2 3,-9-5-26,-10-11-61,-6-10-142</inkml:trace>
  <inkml:trace contextRef="#ctx0" brushRef="#br0" timeOffset="485.6168">6431 1283 236,'0'0'26,"0"0"77,0 0-81,0 0-5,0 0 39,0 0-56,-11 3-2,9 31-2,-1 13 8,2 4 37,1 1-15,-2-1-23,2-3 31,0-2-30,0 0-3,0-6 8,0-2-5,0-5-4,0-3 0,0-3-18,2-1 1,1-6-93,-2-12-106</inkml:trace>
  <inkml:trace contextRef="#ctx0" brushRef="#br0" timeOffset="964.8437">6434 1570 483,'0'0'23,"0"0"-10,0 0-7,0 0-6,0 0 0,0 0-6,103-67 6,-68 62 0,-2 1 0,-2 2-6,3 2 9,-8 0-3,0-1 0,-2-1 3,-6 1-7,-6-4 4,-3-1 0,0-3 5,-3-5-5,-2-4 0,1-3 0,-4 0 8,-1-1-10,0 2 2,0 2 0,0 4 34,0 6-34,0 0 10,0 6 2,0 1 5,0 1-21,0 0 4,0 21-6,0 11-16,0 10 17,0 1 5,0 1 4,0 0 15,0-5-22,0 0 3,3-1 0,2-4 6,-2-2-2,4-3-4,-4-4 0,0-5-26,3-2-13,2-6-84,2-6-68</inkml:trace>
  <inkml:trace contextRef="#ctx0" brushRef="#br0" timeOffset="1450.9005">7164 1367 123,'0'0'160,"0"0"-41,0 0-86,0 0-16,0 0-8,0 0-9,-18-18-22,18 48 22,8 9 4,-4 7 22,0-1 18,-4 0-19,0-6-22,0-2 19,0-2-20,2-3-2,1-2 3,0-3 2,1-1-10,-1-8-43,3-8-123,3-10-127</inkml:trace>
  <inkml:trace contextRef="#ctx0" brushRef="#br0" timeOffset="1704.8572">7225 1323 387,'0'0'45,"0"0"-14,0 0-2,15-85-19,12 65-10,4 5 0,2 0 0,1 6-10,-2 3 10,-1 3 0,-4 3-4,-2 0 2,-3 0-1,-2 11-44,-5 4-32,-6 3-10,-6 1-45</inkml:trace>
  <inkml:trace contextRef="#ctx0" brushRef="#br0" timeOffset="1961.7993">7207 1565 118,'0'0'79,"0"0"-79,0 0 0,0 0-22,0 0 20,0 0 2,18 7 9,3-7 69,4 0-42,4 0-18,-1 0-18,-1 0 0,-5 4-5,-8 8-61,-7 7-57</inkml:trace>
  <inkml:trace contextRef="#ctx0" brushRef="#br0" timeOffset="2183.9722">7229 1912 61,'0'0'309,"0"0"-307,0 0 1,0 0 5,0 0 5,80-27 1,-55 19-9,2 1 29,1-1-22,-1 5-8,0 3-4,-6 0-5,0 0 4,-2 0-42,-4 0-87,-6 6-69</inkml:trace>
  <inkml:trace contextRef="#ctx0" brushRef="#br0" timeOffset="2638.4602">8198 1340 132,'0'0'67,"0"0"52,0 0-63,0 0-9,0 0-47,-100-46 9,62 50-12,-6 18 3,2 9 0,5 8-1,-2 7 2,6 7-1,5 2 0,10-3 3,9-2 29,9-4-27,0-2 0,12-8 22,12-3-19,5-5 1,3-6-9,2-4 10,-4-5-2,-2-1-8,2-10 0,0-2-2,3 0-44,3-17-100,-5-8-128</inkml:trace>
  <inkml:trace contextRef="#ctx0" brushRef="#br0" timeOffset="3108.594">8602 1265 267,'0'0'64,"0"0"-38,0 0 36,0 0-62,0 0 8,0 0-21,0 75 26,0-28 25,0-3 18,0-2-55,0-2 35,0-2-36,3-1 4,3-2 0,0-2-3,-3 0-1,0-2 0,-3-3 8,0-2-18,3-4 10,-1-3-57,1-6 17,1-7-133,6-6-66</inkml:trace>
  <inkml:trace contextRef="#ctx0" brushRef="#br0" timeOffset="3572.133">8893 1284 289,'0'0'5,"0"0"-10,0 0 10,0 0-24,0 0 4,0 0-10,3 8 22,-25 20 6,-14 7 3,-13 3 17,-4-2-20,0-3 11,5-6-9,14-7-5,11-7 0,13-4 1,8-3-7,2 1 1,0-2 2,2 3-4,13 0 14,1-3 32,8 3 39,4 0-61,2-3 26,3 3-7,1 0-9,-4 0 7,0 3-30,-6 3-4,-6 1 4,3 0 6,-5 1-16,-4-2 6,-3-1 0,0 1 3,-5-2 3,-2 0-6,1 0 0,-2-1-40,-1-1-8,0 2-83,0-2 14,-7-3-45</inkml:trace>
  <inkml:trace contextRef="#ctx0" brushRef="#br0" timeOffset="4774.9066">11121 1250 142,'0'0'82,"0"0"-36,0 0-41,0 0 26,0 0 39,0 0-27,1-45 44,-1 45-84,0 7-3,0 23-3,0 14-7,3 9 10,0 4 32,0-3-31,4-3 24,-1-3-25,3-4 5,-1-4-5,4-3 1,-3-6-1,-2-1 2,0-4 1,-4-5-6,-1-4-52,-2-8-84,0-9-111</inkml:trace>
  <inkml:trace contextRef="#ctx0" brushRef="#br0" timeOffset="5028.8529">11241 1220 214,'0'0'6,"0"0"47,45-83-49,-22 60 4,-6 9 8,-3 1-6,1 4 57,1 3-55,8-1-8,6 2-3,3 4 5,0 1-6,-7 0 0,-2 10-59,-12 10-29,-4 8-53</inkml:trace>
  <inkml:trace contextRef="#ctx0" brushRef="#br0" timeOffset="5260.553">11170 1524 110,'0'0'31,"0"0"-8,0 0-23,0 0 55,98 0-52,-60 0 39,2-8 11,-2 1-33,-5 4-5,-6 1-15,-7 2 0,-3 0-56,-6 2-149</inkml:trace>
  <inkml:trace contextRef="#ctx0" brushRef="#br0" timeOffset="5915.3326">11920 1207 214,'0'0'37,"0"0"8,0 0-18,-86-5-6,50 35-21,-5 14-2,4 10 2,0 6 48,10 0-24,11-3 44,8-4-59,8-6 7,3-4-5,18-7 0,12-5-4,4-7 3,2-8-9,3-4 24,-1-6-16,-2-6-8,-3 0 12,0-13-1,1-11-11,-4-8 4,-3-6-3,-8-2 6,-5-4-1,-14 0-7,-3-1 0,-6 2 9,-17-1-12,-2 7 3,1 3 0,3 9-7,5 7 7,4 7-41,2 9-73,2 2-176</inkml:trace>
  <inkml:trace contextRef="#ctx0" brushRef="#br0" timeOffset="6263.0125">12505 1214 195,'0'0'0,"0"0"-1,0 0-7,0 0 8,-28 120 22,16-67 66,0 1 1,3 1-12,3-3-33,4-4-21,2-4-16,0-3 3,0-4-10,0-2 0,0-5 1,0-2-9,0-3 8,0-9-85,0-9-120</inkml:trace>
  <inkml:trace contextRef="#ctx0" brushRef="#br0" timeOffset="6733.0449">12516 1297 311,'0'0'36,"31"-86"-9,-4 48-24,-3 7 24,-2 6-11,-6 8 16,1 6 35,-4 6-62,5 5-10,0 2 0,3 25 0,0 10-6,-9 9 13,-8 4-2,-4 3 6,-6-1 4,-24-3-10,-12-3 0,-5-6 9,-1-5-7,5-11-2,12-7-8,11-12 8,7-5-3,7 0 3,6 0 0,0 0-2,0-1-6,0 1 8,12 0 0,12 0 2,8 0 12,4 6-12,4 6 0,1 1 7,-4 4 1,-1-1-7,-5 3 0,-4 0-3,-3-1 2,-8-1-9,-5 1 7,-7-4-43,-1-1 14,-3 1-70,0-6-75</inkml:trace>
  <inkml:trace contextRef="#ctx0" brushRef="#br0" timeOffset="8121.2813">14967 1242 144,'0'0'36,"0"0"67,0 0-43,0 0 4,0 0-11,0 0-48,0-37-5,0 59-19,0 13 19,0 7-7,0 6 15,0-1-1,0 1 14,0-3-8,-3-1-1,0-4-12,3-2 2,0-2 3,0-4-3,0-4-2,0-5 0,0-8-2,0-4-17,0-10-48,9-1-91,5-6 29</inkml:trace>
  <inkml:trace contextRef="#ctx0" brushRef="#br0" timeOffset="8422.149">15055 1191 125,'0'0'47,"0"0"-7,0 0-11,0 0-6,70-89 19,-52 74-31,1 1 10,1 6 3,-3 0-22,0 2 13,1 3-15,0 0 2,4 3-1,3 0-1,-1 0 0,-3 0-4,-5 5-5,-5 4-60,-8 3-36,-3 1-23</inkml:trace>
  <inkml:trace contextRef="#ctx0" brushRef="#br0" timeOffset="8653.9434">14989 1483 35,'0'0'64,"0"0"-53,0 0 13,0 0 10,0 0 8,0 0 0,100 8-5,-61-8-14,-2 0-20,-3 0-3,-8 0-20,-7 0-143</inkml:trace>
  <inkml:trace contextRef="#ctx0" brushRef="#br0" timeOffset="8939.1547">15043 1769 95,'0'0'16,"0"0"1,0 0 67,0 0-17,0 0-28,0 0 27,4 0-24,11 0-23,6 0 27,7 0-34,7 0 5,1 0-17,2 0 8,4 0-9,-3 0 1,-6 0-3,-5 6-7,-6 2-44,-10 2-30,-3 2-9,-9 0-87</inkml:trace>
  <inkml:trace contextRef="#ctx0" brushRef="#br0" timeOffset="9440.5371">15912 1178 92,'0'0'226,"0"0"-174,0 0-52,0 0-19,0 0 19,-29 123-7,8-67 15,2-1 5,2-3 48,2-4-57,5-3 13,2-5-17,2-2 8,1-3 0,1-5-5,3-2-1,1-7-2,-2-3-94,2-7-19,0-9-61</inkml:trace>
  <inkml:trace contextRef="#ctx0" brushRef="#br0" timeOffset="9710.0972">15932 1153 174,'0'0'87,"0"0"11,0 0-62,0 0-36,0 0-20,0 0 20,93 65 0,-71-21 1,-1 2-1,-6 1 2,-1 1 7,-1-2 19,-3-4-15,2-5-13,-3-2 0,-5-4 8,-4-2-7,0-2-1,-6-1-31,-14-7-74,-3-7-111</inkml:trace>
  <inkml:trace contextRef="#ctx0" brushRef="#br0" timeOffset="9904.1347">15841 1522 220,'0'0'30,"0"0"-22,0 0-8,87-40 0,-52 35 12,4 2-13,-2 2 1,1 1 0,-1 0-6,1 0-78</inkml:trace>
  <inkml:trace contextRef="#ctx0" brushRef="#br0" timeOffset="10273.9685">16591 1185 147,'0'0'122,"0"0"-74,0 0 57,0 0-105,-95-24 4,55 30-2,-2 16-2,3 9 0,3 6-6,5 7 16,8 3-12,9 1 2,8-3 0,6-1-4,1-7 4,20-2 0,6-6-4,3-4 18,1-6-14,2-3 0,0-4 3,1-5 1,0-5-4,4-2-30,0 0-98,0-17-53</inkml:trace>
  <inkml:trace contextRef="#ctx0" brushRef="#br0" timeOffset="10612.3217">16768 1147 185,'0'0'46,"0"0"18,0 0-33,0 0-31,0 0-3,0 86 3,0-33 53,0 4 19,-2-3-34,-2-5-33,4-4 6,0-6-1,0-6-10,0-5 0,0-4 4,0-4-8,1-4 4,1-6-18,1-7-70,1-3-150</inkml:trace>
  <inkml:trace contextRef="#ctx0" brushRef="#br0" timeOffset="11060.3122">16884 1396 254,'0'0'80,"0"0"-29,0 0-30,0 0-19,0 0-4,0 0-6,31-15 1,-13 15 7,4 0-1,-1 0-4,2 0 9,0 1-4,-3-1 0,-1 0-6,-5 0-14,-2-4-3,-5-13 23,-2-5 4,-4-5-4,2-7 0,-3 1 27,0-1-15,0 4 61,0 6-40,0 7-6,0 9 44,0 7-43,0 1 1,0 0-29,0 19-17,0 19 1,-1 13 13,-2 4 3,0-3 5,1-2 0,-1-4 8,3-3-7,0-4 3,0-5-10,0-1 1,0-2 0,0-4 1,0-5-1,0-2-15,0-7-10,0-4-120,3-9-123</inkml:trace>
  <inkml:trace contextRef="#ctx0" brushRef="#br0" timeOffset="26500.5163">19330 1021 117,'0'0'47,"0"0"72,0 0-78,0 0 4,0 0 18,0 0-27,0 0 40,0 0-40,5-66-15,-5 64 10,0 2-21,2 0-10,-2 0 0,0 0-12,0 18 2,0 17 4,0 19 6,0 15 2,-3 9 17,1 4-16,0-7 4,2-6 14,0-7-12,4-5-9,2-4 0,-3-5 3,-3-2 1,0-6-6,-9-4 2,-9-6-78,0-4-11,1-13-94</inkml:trace>
  <inkml:trace contextRef="#ctx0" brushRef="#br0" timeOffset="27186.7027">19892 1033 130,'0'0'78,"0"0"10,0 0-2,0 0-40,0 0-27,0 0-19,0 4-8,-7 32 1,-4 19 1,-3 10 6,0 4 9,-2-1 17,0-4 21,4-5-34,1-8-12,1-1 5,3-3 5,1-5-11,1-3 0,2-4-19,2-7-6,1-7-56,0-7-78,0-11-53</inkml:trace>
  <inkml:trace contextRef="#ctx0" brushRef="#br0" timeOffset="27857.3214">19896 1055 106,'0'0'25,"0"0"57,0-76-15,0 50-11,5-1 0,5 1-33,5 0 17,7 2-25,5-1 4,0 9-19,2 7 2,-3 4-2,1 5 0,-2 2 1,-1 14-8,-3 8 7,-3 7 0,-9 1-5,-7 4 12,-2 2-7,-8 0 0,-20 1 1,-11-1 18,-9-4-8,2-4-3,-3-4 5,8-8-6,9-4-9,9-5 2,14-6 0,8-2 0,1-1 0,0 0-22,12 0 16,9 2-3,4 5 5,5 4 4,1 5-7,0 7 0,1 4 7,-4 4 0,-5 3 0,-6-4 2,-6-2-2,-6-1 0,-5-4 2,0-3 8,-2-4-8,-21 1 4,-11-4 37,-11 1-37,-3-5 10,-2-5-16,2-4 4,9 0-8,8-6 4,9-7-63,8-4-75,7 1-200</inkml:trace>
  <inkml:trace contextRef="#ctx0" brushRef="#br0" timeOffset="28953.337">20323 1536 57,'0'0'50,"0"0"22,0 0 0,0 0-31,0 0 12,0 0-14,4-44-33,1 40 10,1 1-16,6 0 10,1 1-18,2 2 8,2 0 0,-1 0-2,-1 12-15,0 5 15,-5 1 0,-1 3-1,-3 0 0,-5 1 6,-1-1-3,0-1 10,0-2-1,-8-4-8,-6-2 0,6-3 3,1-2 3,3-4-6,4-1-1,-2 0 2,2-2 4,0 0 6,0-4 21,5-14 27,13-6-60,5-4 10,4-1-9,-3 3 0,-1 4 7,-4 2-8,-7 2 0,-3 4 5,0 6 17,-6 2-18,1 2 5,-4 4 9,0 0-18,0 0-7,0 16-15,-3 5 22,-4 3 8,-3 2-7,8-3-1,-1-2 2,3-1 3,0-5-9,1-3 4,13-1-21,-1-2 18,2-2-61,5-1-20,-4-1-160</inkml:trace>
  <inkml:trace contextRef="#ctx0" brushRef="#br0" timeOffset="29724.2403">20873 1482 229,'0'0'96,"0"0"-39,0 0-17,0 0 16,0 0-31,0 0-19,-13-25-6,13 28-26,0 10 18,0 2 7,0 1 1,0-3-7,7 3 7,7-3 0,7 3-5,3-5 13,4 0-13,7-2 5,1-5 0,0-4 22,-1 0-22,-6 0 0,-2-9-2,-7-4-4,-5 1 6,-9 0 0,-6 1 7,0 4 42,0 2-14,0 4 11,-5 1-24,-7 1-22,-7 22-2,-3 7-5,2 8 5,2 4-10,6 1 12,2 2 0,2 4-1,1-1 8,-1 0-7,-5-2 0,2-8 3,-3-7-6,-1-12 3,1-9 0,2-5 3,5-5 9,-1 0-12,3-5 8,0-16 1,2-8 17,3-9-26,0-6 0,21-1-7,13 1-6,10 5-3,14 6-32,4 5-40,1 5 18,-8 5-97,-11 3-66</inkml:trace>
  <inkml:trace contextRef="#ctx0" brushRef="#br0" timeOffset="30579.9249">21469 1086 10,'0'0'172,"0"0"-67,0 0 4,0 0-51,0 0 6,0 0-34,0-17-13,0 17 6,0 0-23,0 0-13,3 6-1,11 10-8,6 7 17,5-2 5,4 2 0,0-3 8,1-1-8,-1 1 0,-4-2 4,5 2 3,-4-1-11,7-1 4,-3 2 0,0-4 3,0-1-3,-7-1 0,0-4 0,-7-1 3,-3-4-3,-7-1 0,-3-2 0,-3-2-2,0 1 8,0-1-2,0 0 1,0 0 1,0 2-12,0 2 5,-8 4-3,-6 5-1,-8 4 6,-6 4-1,-3 4 16,-4 3-3,2 2-13,7-1 0,3-1 9,5 1-4,0-1 0,5-1-5,-2-3 0,1 0-1,1-3-1,0 0-25,0 0-37,2-3-23,0-7-142</inkml:trace>
  <inkml:trace contextRef="#ctx0" brushRef="#br0" timeOffset="46155.7249">22375 1704 194,'0'0'121,"0"0"-67,0 0 6,0 0-20,0 0-2,0 0 10,0 0-10,0 0-9,5-13-29,-5 13 0,0 0-1,0 0-23,0 12 22,0 6-1,0 3 3,0 3-10,-7 2-19,-7-3-76,-8-1-129</inkml:trace>
  <inkml:trace contextRef="#ctx0" brushRef="#br0" timeOffset="47058.1705">23086 982 30,'0'0'118,"0"0"-58,0 0 39,0 0-74,0 0-12,0 0-13,1-11-17,14 11 17,12 0 2,11 0 5,11 0 28,10 0-24,5-3-11,5-1 0,-6-1-21,-14 5 9,-19 0-105,-18 0-54</inkml:trace>
  <inkml:trace contextRef="#ctx0" brushRef="#br0" timeOffset="47343.3553">23320 997 235,'0'0'45,"0"0"-45,0 0-26,0 0 26,-16 92 2,11-56 18,-1 2 38,3 1-52,0-2 28,2 0-6,-1-3-28,2 0 17,0-2-17,0 2 0,0-3 4,0-2-4,0-1 0,0 0-33,0-8-105,0-3-33</inkml:trace>
  <inkml:trace contextRef="#ctx0" brushRef="#br0" timeOffset="47860.2373">24020 1031 220,'0'0'63,"0"0"-1,0 0 23,-85-36-62,47 36-22,-2 17-2,-6 21 1,-2 13-3,4 8 6,6 5 4,13-2 16,13-8-20,12-4 4,0-7-7,18-6 5,13-8-11,8-7 1,1-7 5,1-9 42,0-6-8,-4 0 4,2-9-11,-1-17-16,2-7 1,-6-8-6,-10-4-4,-8-3 20,-8-3-19,-8 0-1,0-1-1,-4 8 7,-12 6-14,-6 6 6,-3 11-24,-2 7-3,-4 8-86,-4 6-68,1 0-104</inkml:trace>
  <inkml:trace contextRef="#ctx0" brushRef="#br0" timeOffset="48730.5637">25701 1026 254,'0'0'120,"0"0"-86,0 0-7,0 0-26,-51-79 22,32 67-29,-2 2 6,-1 3 0,1 3 21,-3 4-20,3 0-1,-3 2 0,1 13 0,7 3-9,3 6 9,9 5 0,4 3-16,0 6 11,0 3 5,17 3-3,6-1-3,8 1 3,3-2 3,2-5 0,0-2-6,-5-3 8,-4-5-2,-10-5 0,-7-4 5,-10-4-6,0-3 1,-12-5 0,-13 0 35,-11-5-29,-4-1 16,-2 0-9,2-7 6,7-8-19,5-5 0,8 3-15,5 2 3,8 4-69,4 3 29,3 0-64,0 1-60</inkml:trace>
  <inkml:trace contextRef="#ctx0" brushRef="#br0" timeOffset="49162.7951">26056 952 223,'0'0'128,"0"0"-32,0 0-63,0 0-33,0 0-33,0 0 18,0 95 15,0-49 3,-6 4 23,5-2 0,-1 0-24,2-4 12,0-4-14,0-3 4,0-4 2,0-5-5,0-3-2,0-7-34,0-8-109,3-10-126</inkml:trace>
  <inkml:trace contextRef="#ctx0" brushRef="#br0" timeOffset="49563.8925">26077 1211 360,'0'0'76,"0"0"-67,0 0 7,0 0-16,0 0 0,79-38-6,-47 38 10,1 0-4,0 0 0,-1 0 2,-6-2-2,-3-2 0,-2-5-35,-6-3 28,-3-5-40,-6-2 47,-5-2-9,-1 0 15,0 1-6,-1 5 26,-5 2 13,-1 3 63,1 6-49,3 1-11,0 3-9,3 0-33,0 3-7,0 18-15,0 7 17,0 7-3,0 1 9,0 1-1,0 2 1,0-2 7,0 0-10,0-1 2,0-4-9,0-1 1,0-7-71,0-5-91,0-5-94</inkml:trace>
  <inkml:trace contextRef="#ctx0" brushRef="#br0" timeOffset="50018.3624">26744 1037 288,'0'0'67,"0"0"-7,0 0-38,0 0-16,0 0-7,0 0 1,-61 70 0,40-24-3,2 6 7,4-1-4,4-5 0,8-2 10,3-9-9,0-5-1,3-8 0,12-5-6,-4-7 19,2-3-13,-1-7 55,0 0-17,3-2 52,0-16-41,4-3-31,-2-8 40,-1-4-58,-4-5 16,-5-4-16,-4-1 6,-3 2-9,0 2 3,0 7 0,-3 7-12,-8 7-25,0 7-23,-2 7-27,-1 4-149,1 0-120</inkml:trace>
  <inkml:trace contextRef="#ctx0" brushRef="#br0" timeOffset="50836.0833">26965 1051 56,'0'0'61,"0"0"0,0 0-4,0 0 25,0 0-20,0 0 22,-6-4-27,6 4-18,0 0 19,0 0-55,0 0-1,0 0-2,0 16-34,2 11 27,9 11 0,4 4 7,0 5 3,0-2 0,1-2-3,-3-2 0,0-6 6,-4-6-6,1-6 0,2-4 0,-4-6-3,-2-5 7,-2-6-4,-1-2 0,2 0 5,2 0-5,2-16 23,3-8-22,1-5 22,-1-4-21,-1 0-2,1-3 2,0 5 5,1 4-7,-2 11 0,-5 6 3,-2 7 0,2 3-3,-2 1-15,2 20 12,5 8-28,-1 4 31,2 0 0,-3-1 2,1-4-2,0-4 1,-4-4-1,1-5 1,2-4 6,-2-4-9,1-5 2,0-2 0,5 0 6,2-6-3,9-12 28,1-10-16,0-3-5,-5-4-10,-2-2 0,-6-1 6,-2 2 9,-6 1-9,1 2 1,-2 4-4,-2 4-3,2 4-12,0 7-49,-1 5-50,0 8-79,-2 1-116</inkml:trace>
  <inkml:trace contextRef="#ctx0" brushRef="#br0" timeOffset="51838.7536">28887 913 239,'0'0'98,"0"0"-52,0 0-33,0 0-12,0 0-1,0 0 0,87-3 7,-55 3 2,2 0 5,1 0-9,2 0-5,3 0 8,-1 0-3,1 0-10,-5 0-19,-10 0-150,-14 0-63</inkml:trace>
  <inkml:trace contextRef="#ctx0" brushRef="#br0" timeOffset="52117.432">29069 917 333,'0'0'81,"0"0"-69,0 0-12,0 0-17,0 0 17,-11 98 6,4-56 1,-1 5 30,2 2-28,2 0 12,1-1 12,3-4-27,0-2 0,0-5-2,0-2 3,4-5-14,4-4 7,-2-5-86,7-7-20,2-7-95</inkml:trace>
  <inkml:trace contextRef="#ctx0" brushRef="#br0" timeOffset="52455.9449">29583 928 208,'0'0'88,"0"0"35,0 0-7,0 0-107,0 0-9,0 0-38,-24 108 38,10-53 25,3-2-7,5-3-13,6-3-5,-2-7 8,2-3-1,0-6-7,0-5 0,0-4-1,0-4-22,0-5-54,5-9-92</inkml:trace>
  <inkml:trace contextRef="#ctx0" brushRef="#br0" timeOffset="52857.0378">29600 1235 69,'0'0'284,"0"0"-204,0 0 13,0 0-93,0 0 9,0 0-9,36-54 0,-17 51-1,3 1 1,2 2-7,5 0 7,2 0 0,0-1-11,-1-6 11,-3-3-13,-3-4 5,-7-4-4,-4-1 12,-9-4 0,-2 1 6,-2 1 52,0 3-36,0 3 23,-3 5 21,0 6-62,1 1 22,1 3-26,-1 0-7,-4 12 6,-1 18-30,-2 9 31,0 5 0,-1 1 7,-1-1-7,2 1 0,-3-1 0,3-4-6,-2-1 6,4-2-49,0-9-39,7-7-151</inkml:trace>
  <inkml:trace contextRef="#ctx0" brushRef="#br0" timeOffset="53474.2599">30301 931 212,'0'0'113,"0"0"14,0 0-112,0 0-15,0 0-7,-25 89-7,1-31 14,-3 4 36,4-5-15,1-3 10,4-7-31,3-6 25,1-5-25,3-6 0,0-7 1,1-4 11,4-7-7,3-6-5,2-1 0,1-5 12,0 0-12,0-10 0,3-12-17,13-11-6,4-8-11,3-5 6,4-6 28,-2-3-8,-1 1 3,-4 4 10,-1 3-3,-5 5 65,-1 6-56,-4 9 43,-5 7-17,1 10-27,-2 7 37,-3 1-47,2 2 8,3 3-21,1 26-8,5 14 21,-4 13-6,-4 9 4,-3-2 0,0 0 2,0-6 0,0-8 3,-3-7 3,0-8-6,0-6 0,0-6 9,0-4-10,2-4 1,-2-7-4,3-4-1,-2-3-42,2 0-2,0-12 31,0-14-321</inkml:trace>
  <inkml:trace contextRef="#ctx0" brushRef="#br0" timeOffset="53659.1769">30144 1260 324,'0'0'121,"0"0"-63,0 0-54,0 0 3,0 0-7,0 0 1,103-7-16,-76 7 10,-3 0-66,0 0-93</inkml:trace>
  <inkml:trace contextRef="#ctx0" brushRef="#br0" timeOffset="54545.9267">30646 949 231,'0'0'89,"0"0"5,0 0-94,0 0 0,0 0-1,0 0-5,31-14 1,-7 14 10,4 1-2,6 4 33,5 0-26,-1-2-10,5-2 0,-6 1-2,-3 1-5,-2-1-93,-10 2-74</inkml:trace>
  <inkml:trace contextRef="#ctx0" brushRef="#br0" timeOffset="54793.3484">30848 957 175,'0'0'28,"0"0"-27,0 0-1,-20 88 38,7-47-9,0-1 28,-3 1-22,2-1 17,7-2-17,-1-3-27,5-2-8,-1-2 0,1 1 12,3 0-16,0-5 4,0-2-19,0-5-53,2-8-198</inkml:trace>
  <inkml:trace contextRef="#ctx0" brushRef="#br0" timeOffset="56682.717">3058 3324 85,'0'0'133,"0"0"-14,0 0-49,0 0 17,0 0-32,0 0-45,-7-14-20,17 14 5,14-1 5,15-1 8,13-1 2,12-2-10,12-2 0,5 0 3,1-1-12,-7 2 0,-14 2-26,-15 2-73,-18 2-129</inkml:trace>
  <inkml:trace contextRef="#ctx0" brushRef="#br0" timeOffset="56952.3139">3440 3300 93,'0'0'150,"0"0"-95,0 0-54,0 0-1,0 0 0,0 0 43,-7 113-25,7-76 0,2-1 20,3-2-34,-2-1 5,-3-5-8,6 3 6,-3-2 2,3 5-7,-1-1 0,-4 2-2,-1-4-13,4-2-86,-1-7-79</inkml:trace>
  <inkml:trace contextRef="#ctx0" brushRef="#br0" timeOffset="57331.2508">3871 3297 203,'0'0'97,"0"0"30,0 0-28,0 0-56,0 0-39,0 0-4,-7 78 0,7-28 3,0 3 14,0-2-15,7-3-2,-2-2 6,-2-5-6,0-3 5,0-8-5,1-1 0,1-7 0,0-2-13,3-10-97,-2-10-132</inkml:trace>
  <inkml:trace contextRef="#ctx0" brushRef="#br0" timeOffset="57716.7336">3965 3503 317,'0'0'123,"0"0"-91,0 0-22,0 0 2,0 0-12,0 0 0,42-28-7,-17 23 13,-1 0-11,3-1 5,-6 5 0,1-2-13,-4 2 13,-3-4-40,-4 2 33,-4-3-39,-4 2 35,-3-3 10,0-3 1,0-1 22,0 2 14,0 2 12,0 5 51,0 2-70,-2 0 20,1 3-49,1 17-28,0 7 24,0 6 4,0 1 0,0 0 1,0 0 7,4 0-8,-2-3 0,1 1 2,3-4-6,-6-3 4,3-4-27,3-6-32,1-8-253</inkml:trace>
  <inkml:trace contextRef="#ctx0" brushRef="#br0" timeOffset="58070.9817">4689 3302 230,'0'0'66,"0"0"58,0 0-64,0 0-60,0 0 0,-18 79-6,16-29 6,-2 1 66,4 2-57,0-5 21,0-1-30,0-5 13,0-5-11,0-5 3,0-5-5,0-6 0,0-7-7,0-7 3,3-7-104,3 0-153</inkml:trace>
  <inkml:trace contextRef="#ctx0" brushRef="#br0" timeOffset="58302.7655">4708 3321 340,'0'0'67,"0"0"41,0 0-81,0 0-1,12-83 1,1 74-19,1 3-16,4 2 8,3 2 0,9 2-15,0 0 15,-4 9-49,-2 12-6,-5 8-107,-11 2-27</inkml:trace>
  <inkml:trace contextRef="#ctx0" brushRef="#br0" timeOffset="58504.3268">4733 3554 56,'0'0'72,"0"0"-25,0 0 17,0 0 8,0 0-34,0 0 4,22-13-9,1 7-27,3 0 7,-1 2-9,2 4-8,-6 0 4,-3 4-33,-6 10-47,-9 6-111</inkml:trace>
  <inkml:trace contextRef="#ctx0" brushRef="#br0" timeOffset="58703.8784">4692 3809 308,'0'0'9,"0"0"-6,0 0 40,0 0 7,94-21-31,-59 10-1,-2 2-18,0 2 8,-5 3-8,-6 3 0,-3 1-32,-7 0-63,-2 0-127</inkml:trace>
  <inkml:trace contextRef="#ctx0" brushRef="#br0" timeOffset="59120.2752">5353 3321 63,'0'0'94,"0"0"-21,0 0 28,0 0 2,0 0-32,0 0-67,-12 7-4,9 30-28,-2 11 28,-4 6 25,-1-3 39,-5-3-51,4-2-8,-3-6 3,2-1 0,-3 0-8,1-2 0,-2-4-15,1-3 14,0-8-112,5-5-56,1-11-137</inkml:trace>
  <inkml:trace contextRef="#ctx0" brushRef="#br0" timeOffset="59374.2061">5136 3425 295,'0'0'43,"0"0"52,0 0-41,0 0 7,0 0-54,0 0-7,0 21-29,8 5 29,4 3 0,6 0 3,-1-3-3,-3-2-5,2-6-19,-2-2-74,-5-2-97</inkml:trace>
  <inkml:trace contextRef="#ctx0" brushRef="#br0" timeOffset="60160.5161">7183 3243 210,'0'0'86,"0"0"-23,0 0-60,0 0-3,0 0-18,0 81 18,-1-35 22,-4 4 33,1-2-28,-1-4-2,1 0-22,-2-4-3,0-3 4,0-6 3,3-2-7,0-6 0,1-1-18,2-3 7,0-4-71,0-7-71,0-8-60</inkml:trace>
  <inkml:trace contextRef="#ctx0" brushRef="#br0" timeOffset="60461.3231">7273 3122 277,'0'0'94,"0"0"-15,0 0-76,0 0 0,0 0 0,0 0-3,58 14 0,-36 25-14,-2 12 10,1 8 4,-7 2 4,-3-2 10,-5-6-4,2-7-4,-1-7-6,-3-1 3,1-6 2,-2-5-5,-3-1 0,0-7 6,0-6-8,0-3 2,0-9-100,0-1-119</inkml:trace>
  <inkml:trace contextRef="#ctx0" brushRef="#br0" timeOffset="60661.8603">7223 3411 136,'0'0'45,"0"0"-12,0 0-24,0 0-9,0 0 0,0 0 1,102-10-1,-69 13-1,-3 4 1,-2-2-124</inkml:trace>
  <inkml:trace contextRef="#ctx0" brushRef="#br0" timeOffset="60993.9127">7753 3286 331,'0'0'34,"0"0"-30,0 0 2,0 0-6,0 0-33,0 0 33,-10 107 2,10-62 0,0 0 36,0-3-33,-3 1-2,-2-6 2,1-4-2,-1-2-3,2-9 0,2-4-53,-1-6-28,2-7-61</inkml:trace>
  <inkml:trace contextRef="#ctx0" brushRef="#br0" timeOffset="61441.8673">7743 3208 84,'0'0'45,"0"0"40,9-91 25,1 75-64,1 6-19,2 5-16,-4 5 9,6 0-34,-2 9 14,5 12 0,0 6 3,-2 8 2,-8 2-5,-8 7 0,0 6 2,-18-2-4,-10-4 2,4-11-25,0-12 24,9-11-36,8-7 24,4-3 7,3 0 12,-2 0-6,2 0 0,0 0 0,0 0 1,0 0-1,6 4-3,12 3 3,4 0 7,4 1 38,1-1-24,1 1-2,0 1 15,-2 2-23,-3-1-3,-4 5-8,-3 2 10,-1-1-11,1 4 1,-7-2-9,-1-2 3,-1-1-77,-3-2-51</inkml:trace>
  <inkml:trace contextRef="#ctx0" brushRef="#br0" timeOffset="61796.0958">8216 3214 181,'0'0'56,"0"0"-30,0 0 57,0 0-38,0 0-23,0 0-22,0 0-31,-18 120 31,18-66 28,0-6-14,1-9 11,4-2-25,-1-7 0,2-4 4,0-2 4,0-6-8,2-5 0,-3-1-14,1-4-7,-1-6-131,1-2-121</inkml:trace>
  <inkml:trace contextRef="#ctx0" brushRef="#br0" timeOffset="62012.2689">8277 3142 314,'0'0'3,"0"0"4,0 0-7,67-80 0,-40 68 3,1 6-2,-3 4 5,0 2-2,-3 0-4,-3 7-15,-1 9-23,-5 2-49,-8 2-74</inkml:trace>
  <inkml:trace contextRef="#ctx0" brushRef="#br0" timeOffset="62212.8109">8268 3427 211,'0'0'19,"0"0"7,0 0-12,0 0 25,0 0-29,101-25-14,-77 22 4,-3 3 0,-3 0-11,-4 5-14,-10 10-91</inkml:trace>
  <inkml:trace contextRef="#ctx0" brushRef="#br0" timeOffset="62428.9873">8298 3669 151,'0'0'0,"0"0"10,0 0 20,0 0 56,0 0-46,0 0 17,73-6-30,-43-2-21,-1 2 6,1 0-12,-3 4 0,3 1 0,-6 1-38,-2 0-54,-2 0-50</inkml:trace>
  <inkml:trace contextRef="#ctx0" brushRef="#br0" timeOffset="62968.1015">8690 3228 119,'0'0'120,"0"0"-117,0 0-3,0 0 0,5 111 53,-4-63-27,-1-1 24,0-5-33,2-6-9,3-5 0,1-2-8,2-3 3,-2-1-3,-3 0 2,-1-3-4,-2-7-65,0-7-129</inkml:trace>
  <inkml:trace contextRef="#ctx0" brushRef="#br0" timeOffset="63384.8306">8728 3235 143,'0'0'38,"0"0"14,0 0-4,0 0 10,0 0-44,0 0-14,35 9 0,-21 33 13,3 6-11,-3 4 32,4-6-26,1-2-8,4-6 18,2-4-13,2-5-5,1-1 7,-2-5 2,-7-5 5,-1-6-14,-8-6 6,-4-3 0,-3-3-5,-1 0 8,1 0 47,6-11 0,-2-11 21,1-7-77,2-8 5,2-4-3,-3-4-2,3-3 0,-8 0-2,-1 1-34,-3 3 28,0 10 5,0 9 3,0 11-10,-1 7 10,1 6-60,0-1-95</inkml:trace>
  <inkml:trace contextRef="#ctx0" brushRef="#br0" timeOffset="63701.2902">9412 3148 200,'0'0'24,"0"0"21,0 0-27,0 0 10,0 0-28,0 0-29,2-3 24,-2 19-3,-2 6 8,-10 5 0,2 3-4,-5-2-118</inkml:trace>
  <inkml:trace contextRef="#ctx0" brushRef="#br0" timeOffset="64286.9933">9654 3178 55,'0'0'76,"0"0"25,0 0-14,0 0 2,0 0-41,0 0-34,-7-9-25,14 9 11,17 0 0,10 0 32,14 0-32,5-1 0,3-2 1,-2-1 25,-10 1-52,-10 3 26,-12 0-94,-9 0-67</inkml:trace>
  <inkml:trace contextRef="#ctx0" brushRef="#br0" timeOffset="64550.0442">9833 3168 72,'0'0'90,"0"0"-82,0 0 41,0 93 25,0-57-14,0 0-23,0-4-6,3-5 8,7-5-34,-2-2-5,1 1 0,1 2 15,-2-1-14,-1 0-1,1-1-8,0-3 4,0 1-135,0-7-41</inkml:trace>
  <inkml:trace contextRef="#ctx0" brushRef="#br0" timeOffset="65606.1864">11953 3233 50,'0'0'188,"0"0"-143,0 0 21,0 0-5,0 0-29,-28-82 21,11 70-2,-4 1-44,2 7 15,-2 2-15,-6 2-9,3 0 2,-2 0-3,3 8-11,8 4 18,5 6-4,1 3 0,7 8-11,2 8 10,0 5 1,9 5-4,12-5-6,9-3 10,6-7 0,4-3-6,-3-4 7,-5-3-6,-7-2 5,-7 0 0,-6-5-6,-8-2 6,-4-2 0,0-1 7,-4-2 3,-15-2-10,-7-4 2,-4-2 7,-4 0 14,3 0-23,1-7 3,5-3-3,0 1-2,3 0-28,3 5-47,2-1-19,4 3 3,4 2-54</inkml:trace>
  <inkml:trace contextRef="#ctx0" brushRef="#br0" timeOffset="66007.3225">12362 3131 251,'0'0'68,"0"0"11,0 0-79,0 0-34,0 83 34,0-32 2,0 0 54,0-1-28,4-5-11,-1-6 1,2-4-12,-1-5-6,-1-3 0,0-3 8,-1-4-12,-1-5 4,-1-6-3,0-5-26,0-4-111,0 0-83</inkml:trace>
  <inkml:trace contextRef="#ctx0" brushRef="#br0" timeOffset="66254.7441">12408 3077 377,'0'0'37,"0"0"28,0 0-65,0 0 0,0 0-6,0 0 9,105-46-3,-76 46 0,3 0-7,-5 4 3,-2 6 4,-6 7-38,-4 1-15,-6 1-104,-7 3-40</inkml:trace>
  <inkml:trace contextRef="#ctx0" brushRef="#br0" timeOffset="66461.826">12384 3399 91,'0'0'148,"0"0"-82,0 0 1,0 0-42,0 0-22,0 0 20,94-39-22,-56 35 10,-3 0-11,-9 4 0,-5 0-12,-9 10-106,-10 6-100</inkml:trace>
  <inkml:trace contextRef="#ctx0" brushRef="#br0" timeOffset="66677.9968">12359 3635 63,'0'0'104,"0"0"-98,0 0 49,0 0 29,86-23-11,-41 10 8,-2 1-45,-1 5-16,-5 1-20,-8 3 10,-2 3-15,-8 0 5,0 0-29,-5 6-87,-5 0-86</inkml:trace>
  <inkml:trace contextRef="#ctx0" brushRef="#br0" timeOffset="67295.2231">12996 3166 136,'0'0'162,"0"0"-70,0 0 3,0 0-65,0 0-30,0 0-6,-6 59-27,6-10 33,0 4 15,0-3 3,0-5-14,1-8-4,5-5 3,0-2-1,-1-3-1,5 2-1,-7-4 0,2-2-89,-5-3-79,3-11-49</inkml:trace>
  <inkml:trace contextRef="#ctx0" brushRef="#br0" timeOffset="67642.9056">12997 3190 161,'0'0'69,"0"-94"-48,0 55 1,11 8-3,4 8-3,-2 12 3,0 4 28,0 5-44,4 2 11,0 0-14,4 7 0,1 9-8,-2 4 9,-1 4-1,-4 2 0,-3-1 5,-6 2-10,-5-1 5,-1 1 0,-3 0 8,-16-2 3,-1 4-11,-5-5 3,4 0 8,-4 0-22,4-6 11,-3-3-36,6-2-8,3-6-58,2-4-31</inkml:trace>
  <inkml:trace contextRef="#ctx0" brushRef="#br0" timeOffset="68043.9027">13606 3143 242,'0'0'44,"0"0"47,0 0-49,0 0 13,0 0-55,0 0-27,0 30 10,-5 8 8,-6 5 9,0 6 26,-1-1-23,2-6 2,4-1 13,-2-7-9,2-3-9,-2-5 0,2-6 4,1-5-16,0-5 11,4-6-42,1-4-17,0 0-79,0-8 25,15-13-3</inkml:trace>
  <inkml:trace contextRef="#ctx0" brushRef="#br0" timeOffset="68313.4641">13728 3059 132,'0'0'134,"0"0"-13,0 0-67,0 0-52,0 0-4,0 0-7,41 42 9,-24-9-5,-1 9 8,-6 5-3,-1 4 12,-5 0-5,-2-2 20,-2-7-7,0-4-13,0-7 9,0-5-6,0-2-10,1-7 0,-1-1 2,0-3 5,0-5-7,0-4-49,0-4-48,-4-1-178</inkml:trace>
  <inkml:trace contextRef="#ctx0" brushRef="#br0" timeOffset="68498.3743">13630 3330 443,'0'0'65,"0"0"-65,0 0-13,0 0 9,0 0-14,85-15 15,-57 15-26,4 0-41,-2 0-62,-4 5-107</inkml:trace>
  <inkml:trace contextRef="#ctx0" brushRef="#br0" timeOffset="68868.1915">14079 3151 389,'0'0'90,"0"0"-40,0 0-50,0 0-42,0 0 40,-12 99-2,7-54 4,1-1 4,3-3 2,1-5-10,0-6 4,-2-3 0,1-4 1,-1-2-1,1-5-1,-2-2-44,0-8-139,3-6-71</inkml:trace>
  <inkml:trace contextRef="#ctx0" brushRef="#br0" timeOffset="69316.1737">14068 3094 225,'0'0'14,"0"0"46,47-95-51,-23 77 1,-2 10 9,-5 7-17,0 1 10,-1 6-8,1 18-4,-3 8-2,-6 2 1,-8 2 1,0 2 6,-13-2 1,-12 0-1,-4-1 14,-1-5-20,-5-2-4,2-4-19,5-7-45,8-9 17,10-5 20,7-3 31,3 0-1,0 0 10,0 0-9,6 0 8,10 3-1,8 4 89,4 1-41,2 2-8,-2-1 5,1 0-45,-3 0-5,-1 0-2,2 4 16,-2-2-19,0 4 3,-5 2 0,-4 0-1,-4-1-12,-3-1-23,-5 1-4,-4 1-52,2-5-23,1-3-86</inkml:trace>
  <inkml:trace contextRef="#ctx0" brushRef="#br0" timeOffset="70002.3637">14707 3024 4,'0'0'254,"0"0"-150,0 0-78,0 0-26,0 0-1,-24 83 1,11-38 43,1 0 26,3-1-57,2-2 18,1-1-30,1-6 0,1-6 8,-1-1-5,2-7-1,0-3-2,3-3-2,0-7 1,0-4-45,0-4-62,6 0-44,9-3 8</inkml:trace>
  <inkml:trace contextRef="#ctx0" brushRef="#br0" timeOffset="70271.9051">14831 2967 89,'0'0'136,"0"0"35,0 0-55,0 0-34,0 0-37,0 0-45,12 11-15,-3 26-5,3 11 20,-2 5 3,1 1-3,0-2 14,-1-3-8,-1-4-1,-1-4-5,0-8 0,-1-6 2,-1-4-1,1-5 2,-2-6-3,-2-6 0,0-4-53,0-2-82,-3-2-93</inkml:trace>
  <inkml:trace contextRef="#ctx0" brushRef="#br0" timeOffset="70450.305">14761 3250 103,'0'0'243,"0"0"-198,0 0-45,0 0 0,0 0 7,0 0-7,100-30 0,-68 29-3,1-1-67,-3 0-152</inkml:trace>
  <inkml:trace contextRef="#ctx0" brushRef="#br0" timeOffset="70773.2448">15298 3035 219,'0'0'56,"0"0"-56,0 0-21,0 0 21,0 98 15,0-62 22,0 2 25,0 1-51,0 0 13,0 4-24,0-4 10,0-2-10,0-9 0,0-5 0,1-5 0,4-6-5,-1-6-52,4-6-63,1 0-111</inkml:trace>
  <inkml:trace contextRef="#ctx0" brushRef="#br0" timeOffset="71290.1424">15376 3023 359,'0'0'100,"0"0"-27,0 0-32,0 0 4,0 0-39,0 0-6,11-35 0,6 35-17,5 0 12,6 4 5,1 10 0,-4 8-9,-5 0 9,-7 4 0,-9-3-4,-4 2-46,0-2 42,-19-4-18,-3-2 9,-1-4-4,3-5 20,2-2 1,3-2 0,4-3 4,4 1-7,2-2 3,5 0 0,0 0 6,0 0-6,0 0-17,11 0-7,4 6 16,4 4 8,-1 4 0,1 7 3,1 6-6,-5 3 9,-2 4-6,-1-6 0,-6-4-4,-4-6 1,-2-4 3,0-5 0,0-3 42,-2-2-22,-10-2 47,-9 1 15,-4-2-65,-3 3-2,1-3-15,4 1 0,2-2-10,5 0-21,7 0-114,6-11-187</inkml:trace>
  <inkml:trace contextRef="#ctx0" brushRef="#br0" timeOffset="71722.5016">15854 3034 427,'0'0'7,"0"0"-2,0 0 21,0 0-26,0 0-19,0 0 16,-1 65-20,1-24 20,0 3 3,0 5 0,0 4 18,-2-1-12,-6-4 11,0-7 39,2-9-50,3-8 14,3-7-20,0-5 4,2-4 5,11-6-7,2-2 22,9 0 24,8 0-36,10-11 13,6-1-25,-3-1 9,-8 5-13,-4 3 4,-5 4-39,-1 1-42,-1 0-192</inkml:trace>
  <inkml:trace contextRef="#ctx0" brushRef="#br0" timeOffset="72408.6858">16378 3096 200,'0'0'165,"0"0"-127,0 0-38,0 0-7,0 0-6,0 0 4,3 93 9,-3-57 26,0 3-10,0 1 8,0 0 22,0-6-41,0-4 4,0-2-9,0-5 7,-1 3-1,-1-5-5,-1-5-1,1-5 0,2-6-65,0-5-86,0-2-147</inkml:trace>
  <inkml:trace contextRef="#ctx0" brushRef="#br0" timeOffset="72654.9936">16433 3074 268,'0'0'90,"0"0"-29,0 0 13,0 0-67,0 0-7,48-81 22,-29 76-19,3 2-3,-2 3 0,-1 0-3,-5 0-7,1 0 10,-3 9 0,0 3-11,-3 2-30,-2 2-56,-7 4-28,0 0-79</inkml:trace>
  <inkml:trace contextRef="#ctx0" brushRef="#br0" timeOffset="72856.5564">16415 3243 29,'0'0'0,"0"0"7,0 0-4,0 0 11,0 0 37,0 0-30,57 4 13,-36 0-26,-3 6-3,0 1-10,-3 6-23,-4 4-67</inkml:trace>
  <inkml:trace contextRef="#ctx0" brushRef="#br0" timeOffset="73079.249">16351 3578 20,'0'0'36,"0"0"30,0 0 43,0 0-26,0 0-22,90-8-26,-59 3 27,0 1-34,1 3-21,-1 0 14,0-1-13,-2 2-12,0 0 4,-2 0-132,-4 0-18</inkml:trace>
  <inkml:trace contextRef="#ctx0" brushRef="#br0" timeOffset="73311.0444">16975 3568 491,'0'0'136,"0"0"-99,0 0-16,0 0-5,0 0-23,0 0 7,5 9-37,-13-8-53,-11-1-408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06:01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13547 5080,'0'23,"23"-23,1 0,23 0,0 0,0 0,-24 0,24 0,0 0,0 0,-23 0,-1 0,1 0,0 0,-48 0,24-23,-24 23,24-24,0 1,-23 23,23-24,23 24,1 0,-24 24,24-1,-1-23,-23 24,0-1,0 1,0-1,-23 1,-1-1,0 1,1-24,23 23</inkml:trace>
  <inkml:trace contextRef="#ctx0" brushRef="#br0" timeOffset="517.4784">14346 4986,'0'0,"0"-24,-23 24,-1 24,1-1,23 1,-24-1,24 1,0-1,0 1,0-1,24-23,-1 0,1 0,-1-23,-23-1,24 1,-24-1,0 1,23-1,-46 48,23-1,0 1,0-1,0 1,23-1,1 1,-24-1,0 1,0-1</inkml:trace>
  <inkml:trace contextRef="#ctx0" brushRef="#br0" timeOffset="1272.2511">13594 5715,'0'0,"-24"0,24 23,0 1,24-24,-1 0,1 0,23 23,-24-23,1 0,-1 0,24 0,-23 0,-1 0,24 0,0 0,-23 0,0 0,-1 0,1-23,-1 23,1 0,-24-24,-24 1,1 23,23-24,-24 24,48 24,-1-24,1 23,-1 1,1-24,-24 23,23 1,-23-1,0 1,-23-1,23 1,-24-24,24 23,-23-23,-1 0,1 0</inkml:trace>
  <inkml:trace contextRef="#ctx0" brushRef="#br0" timeOffset="1858.2676">14558 5785,'0'-23,"0"46,-24-70,24 24,0-1,0 1,0 46,0 1,0-1,0 1,0-1,0 1,0-1,0 1,0 23,0-24,0 1,0-1,0 1,0-1,0-46,24-1,-1 1,-23-1,24 24,0 0,-1 0,-23 24,24-24,-1 23,-23 1,24-24,-1 23,-23 1,-23-1,23 1,-24-24,-23 23,24-23,-25 0,25 0</inkml:trace>
  <inkml:trace contextRef="#ctx0" brushRef="#br0" timeOffset="2606.9467">13641 6632,'23'23,"1"-23,23 24,0-24,-24 23,1-23,-1 0,24 0,-23 0,-1 0,1 0,0 0,-1 0,1 0,-24-23,0-1,-24 24,24-23,0-1,-23 24,23-23,23 23,-23 23,24 1,-1-24,-23 23,0 1,0-1,0 1,0-1,-23 1,-1 0,1-1,-1 1,24-1,-24-23</inkml:trace>
  <inkml:trace contextRef="#ctx0" brushRef="#br0" timeOffset="2929.892">14464 6679,'0'0,"23"-24,-23 1,-23 23,-1 0,1 0,-24 23,23 1,1-1,-1-23,24 24,0 23,0-23,0-1,0 1,24-24,-1 0,1 0,23 0,0 0,-24 0</inkml:trace>
  <inkml:trace contextRef="#ctx0" brushRef="#br0" timeOffset="3431.2557">13523 7502,'0'24,"24"-24,-1 23,24-23,-23 0,23 0,0 0,-24 0,24 0,0 0,-23 0,23 0,0 0,-23 0,-1 0,24 0,-23 0,-1-23</inkml:trace>
  <inkml:trace contextRef="#ctx0" brushRef="#br0" timeOffset="3763.2514">14558 7526,'-24'0,"1"0,-1 0</inkml:trace>
  <inkml:trace contextRef="#ctx0" brushRef="#br0" timeOffset="4179.9928">14041 7432,'0'0,"-24"0,48 23,-1-23,1 0,-1 24,1-24,-24 23,23 1,1-24,-24 23,0 1,0-1,0 1,-24-1,1-23,-1 24,1-24,-1 0</inkml:trace>
  <inkml:trace contextRef="#ctx0" brushRef="#br0" timeOffset="4697.036">14534 7502,'-23'0,"-1"0,1 0,23 24,-24-24,1 23,-1 1,1-24,23 23,-24 1,24-1,24-23,-1 0,1 0,-1 0,1 0,-1 0,1-23,-1-1,-23 1,24-1,-1 1,-23-24,0 23,0-23,0 23,0-23,0 0,0 24,0-1,0 1,0-1,0 48,-23-1,23 1,0 23,0 0,0 0,0 0,0 0,0 0,0 0,23 0,-23-23,0-1,24 1,47 23</inkml:trace>
  <inkml:trace contextRef="#ctx0" brushRef="#br0" timeOffset="5604.1904">14135 8419,'0'0,"0"-23,-24 23,1 0,-1 0,1 0,-1 0,24 23,0 1,-23-24,23 23,0 1,0-1,23-23,-23 24,24-24,-1 0,1 0,-1-24,1 24,-24-23,23-1,-23 1,0-1,0 1,0 46,0 1,0-1,0 1,24-1,-24 1</inkml:trace>
  <inkml:trace contextRef="#ctx0" brushRef="#br0" timeOffset="6085.4592">14581 8419,'0'0,"-23"0,-1-23,1 23,-1 0,1 0,23 23,-24 1,1-1,23 1,0-1,0 1,23-24,1 0,-1 0,1 0,-1 0,-23-24,24 1,-1-1,-23 1,0-1,24 1,0-1,-24-23,0 24,0-24,0 23,0-23,0 24,0-1,-24 24,0 24,24 23,0-24,0 24,0 0,0-23,0 23,24-24,-24 24,24-23,-24-1,0 1,23-1</inkml:trace>
  <inkml:trace contextRef="#ctx0" brushRef="#br0" timeOffset="6370.6672">15075 8325,'-23'0,"46"0,24 0,-23 0,23 0,0 0,-47-23</inkml:trace>
  <inkml:trace contextRef="#ctx0" brushRef="#br0" timeOffset="6539.9433">15122 8419,'0'0,"-23"24,46-24,1 0,-1 0,1 0,-1 0,1 0,0 0</inkml:trace>
  <inkml:trace contextRef="#ctx0" brushRef="#br0" timeOffset="7342.1678">15757 8231,'0'24,"0"-1,0 1,0-1,0 1,0-1,0 1,0-1,0 1,0-1,0 1,24-1,-24 1</inkml:trace>
  <inkml:trace contextRef="#ctx0" brushRef="#br0" timeOffset="8590.02">17145 8513,'0'0,"0"24,-24-24,24 23,-23-23,-1 0,1 0,-1 0,1 0,-1-23,1-1,-24 24,23-23,1-1,-1 1,1-1,-1 1,1-24,-1 0,24 0,0 0,0 0,0 23,0-23,0 24,0-25,0 25,0-1,24 24,-1 24,-23 23,0-23,0 23,-23 0,-1 0,24-24,0 24,-23 0,-1-23,24-1,0 1,0-1,0 1,0-1,24-23,-1-23,24 23,-23-24,23 1,0-1,0 24,0-23,-24-1,24 1,-23 23,-1-24,1 1</inkml:trace>
  <inkml:trace contextRef="#ctx0" brushRef="#br0" timeOffset="9999.941">14511 9007,'0'24,"0"-1,0 1,0-1,0 1,0-1,0 1,0-1,0 1,0-1,-24 1,24-1,0 1,0-48,0 1,0-1,24 1,-1-1,1 24,-1 0,1 0,0 24,-24-1,23-23,-23 24,24-1,-24 1,0 0,-24-24,1 23,-1 1,0-24,1 0,-1 0,24-24</inkml:trace>
  <inkml:trace contextRef="#ctx0" brushRef="#br0" timeOffset="10338.5199">15099 9195,'0'0,"0"-23,-24 23,24-24,-23 24,-1 0,1 0,-1 24,-23-1,24 1,23-1,-24-23,1 24,23-1,0 1,23 0,1-24,23 0,-24 23,1-23,-1 0,1 0,-1-23</inkml:trace>
  <inkml:trace contextRef="#ctx0" brushRef="#br0" timeOffset="10554.6946">15381 9125,'24'-24,"-1"24,24 0,-23 0,-1 0,-23 24</inkml:trace>
  <inkml:trace contextRef="#ctx0" brushRef="#br0" timeOffset="10723.9787">15405 9219,'0'0,"0"23,-24-23,48 0,-1 0,1 0,-1 0,1 0,-1 0,1-23</inkml:trace>
  <inkml:trace contextRef="#ctx0" brushRef="#br0" timeOffset="11087.3207">16040 9031,'0'-24,"-24"24,1 0,-1 0,1 0,-1 0,24 24,-23-1,-1 1,0-1,24 1,0-1,0 1,0-1,0 1,24-1,0-23,-1 24,1-24,-1 0,1 0,23 0,0-24,-24 24,1-23,-24-1,0 1,0-1,0 1,0-1,-24 1</inkml:trace>
  <inkml:trace contextRef="#ctx0" brushRef="#br0" timeOffset="13931.3408">5950 5432,'0'0,"-23"-23,-1 23,1 0,-1-24,1 24,23-23,-47 23,23 0,-23 0,23 0,1 0,-1 0,1 0,-24 0,23 23,-23 1,0-24,24 23,-24 1,0-1,-24 1,24 23,-70 0,69 0,1-23,0 23,0 0,24-24,-48 24,48 0,-1 0,-23 24,24-1,-24-23,23 24,1-24,23 0,-24 24,24-1,0-23,0 0,0 24,24-1,-24 1,47-24,-47 24,47-24,0 23,-24-23,95 24,-71-24,47-24,-23 1,-1-1,1-23,23 0,-24 0,24 0,0 0,-23 0,47-23,-48 23,24-47,0 23,-23 1,23-24,-24 0,25 23,-25-46,1 23,-24-24,0 0,0 24,-24-23,1-1,-1 1,-23-1,-23 1,-1-1,24 1,-47-1,24 0,-24 1,0-1,-24 1,24 23,-24-24,-23 24,24 0,-1 24,-23-1,0-23</inkml:trace>
  <inkml:trace contextRef="#ctx0" brushRef="#br0" timeOffset="16585.3726">23307 5033,'0'0,"-24"0,48 0,-1 0,1 23,-1-23,24 0,-23 0,23 0,-23 0,23 0,0 0,-24 0,1 0,23 0,0 0,0 0,-24 0,-23-23,0-1,0 1,0-1,-23 24,23-23,-24 23,24-24,24 24,-1 0,-23 24,24-24,-1 23,-23 1,24-24,-24 23,0 1,0-1,-24-23,24 24,-23-1,-1-23,1 24,-1-1,1-23,-1 24,1-24,23 23,-24-23</inkml:trace>
  <inkml:trace contextRef="#ctx0" brushRef="#br0" timeOffset="17340.69">24483 4986,'0'-24,"-24"1,24-1,-23 24,-1 0,1 24,23-1,-24-23,24 24,-23-24,23 23,0 1,0-1,47 1,-24-24,1 0,-1 0,1-24,-1 1,-23-1,0 1,0 46,0 1,0-1,0 1,24-1,-1-23,-23 24,24-1,-1-23,1 24</inkml:trace>
  <inkml:trace contextRef="#ctx0" brushRef="#br0" timeOffset="18221.129">23330 5903,'-23'0,"46"0,-23 23,24-23,-1 0,1 0,23 0,-24 0,25 0,-25 24,48-24,-48 0,1 0,23 0,0 0,-24 0,1 0,-1 0,24 0,-23 0,-1 0,-23-24,0 1,-23-1,-1 24,24-23,0 46,24-23,-24 24,23-24,-23 23,0 1,0-1,0 1,0-1,-23-23,-1 24,1-1,-1-23,24 24,-23-24</inkml:trace>
  <inkml:trace contextRef="#ctx0" brushRef="#br0" timeOffset="18791.5423">24318 5762,'0'-24,"0"1,0 46,0 1,-23-1,23 1,-24-1,24 1,0 23,0-24,-23 1,23-1,-24 1,24-1,0 1,0-1,0 1,24-24,-1-24,-23 1,24-1,-1 24,-23-23,0-1,24 24,-1-23,1 23,-1 0,-23 23,24-23,-24 24,0-1,0 1,0-1,0 1,-24-24,1 0,-1 23,1-23,-1 0,1 0,-1 0</inkml:trace>
  <inkml:trace contextRef="#ctx0" brushRef="#br0" timeOffset="19547.3853">23377 6679,'24'0,"23"0,-24 0,1 0,23 0,-23 0,23 0,-24 23,1-23,23 0,-24 0,1 0,-1 0,24 0,-23 0,-1 0,1 0,-1 0,-23-23,-23-1,-1 1,48 23,-1 23,1-23,-24 24,23-1,-23 1,-23-1,23 1,-24-24,-23 0,47 24,-23-24,-1 23,1 1</inkml:trace>
  <inkml:trace contextRef="#ctx0" brushRef="#br0" timeOffset="19895.1014">24506 6679,'24'0,"-48"0,48-24,-24 1,-24 23,1 0,-1 0,1 0,-24 23,23 1,-23-24,47 23,-47 1,47-1,0 1,-23 0,23-1,0 1,0-1,23-23,1 0,-1 0,1 24,-1-24,1 0,-1 0,1 0</inkml:trace>
  <inkml:trace contextRef="#ctx0" brushRef="#br0" timeOffset="20396.4564">23330 7620,'24'0,"-1"0,1 0,23 0,-24 0,1 0,23 0,0 0,-23 0,23 0,-24 23,1-23,-1 0,24 0,-23 0,-1 0,1 0</inkml:trace>
  <inkml:trace contextRef="#ctx0" brushRef="#br0" timeOffset="21252.417">23918 7643,'0'0,"0"-23,0-1,24 24,-24 24,23-24,-23 23,0 1,0-1,0 1,-23-24,23 23,-24-23,-23 0,24 0,-1 0,1-23,23-1,0 1,0-1,0 1,0-1,0 1,0-1,0 1,0-1,-24 24,24 24,0-1,24 1,-1-1,1 1,-1-1,1 1,-1-1,1-23,-24 24,0-1,0 1,-24-1,-23-23,0 24,0-24,24 0,-1 0,1 0,-1 23</inkml:trace>
  <inkml:trace contextRef="#ctx0" brushRef="#br0" timeOffset="21831.9258">24600 7573,'-23'0,"-1"0,1 0,-1 0,1 0,-1 23,1-23,23 24,-47-1,47 1,-24-24,24 23,0 1,0-1,24 1,-1-24,1 0,-1 0,1-24,-1 24,-23-23,24-1,-1 1,1-1,-1 1,-23-24,24 0,-1 0,-23 0,0-1,0 25,0-24,0 23,0 1,0-1,-23 24,-1 24,24-1,0 1,0 23,0 0,0 0,0 0,0 0,0 0,0 0,24-23,-1-1,1 1,-24 23,0-24,23 1,1-24</inkml:trace>
  <inkml:trace contextRef="#ctx0" brushRef="#br0" timeOffset="22850.1679">26458 5644,'0'0,"24"-23,-24-1,0 1,-24-1,1 1,-24 23,0 0,47 23,-24 1,1-24,-1 23,24 1,-23-1,-1 1,24-1,0 1,0-1,24 1,-1-24,-23 23,24-23,-1 24,1-24,-1 0,1 0,-1-24,1 1,-1 23,1-24,-1 24,-23-23,24-1,-24 1,0-1,0 48,0-1,0 1,23-24,-23 23,0 1,47-24</inkml:trace>
  <inkml:trace contextRef="#ctx0" brushRef="#br0" timeOffset="23304.6753">27093 5597,'0'0,"0"-23,-23 23,-1 0,1 0,-1 23,24 1,-23-24,-1 23,24 1,0-1,0 1,0-1,0 1,0-1,24-23,-1 0,1 0,-1-23,-23-1,24-23,-1 24,1-1,-24-23,0 24,23-24,-23 23,24 0,-24-23,0 24,0-1,0 1,0 46,-24 1,24-1,-23 24,23-23,0 23,0-23,0 23,0-24,23 1,-23 23,24-24,-24 1,47-24</inkml:trace>
  <inkml:trace contextRef="#ctx0" brushRef="#br0" timeOffset="23529.9677">27728 5597,'0'0,"0"-23,24 23,-1 0,1 0,-1 0,1 0,-1 0,1 0,-24-24</inkml:trace>
  <inkml:trace contextRef="#ctx0" brushRef="#br0" timeOffset="23705.7726">27681 5691,'0'0,"0"24,24-24,-1 0,24 0,-23 0,-1 0,1-24,-1 24</inkml:trace>
  <inkml:trace contextRef="#ctx0" brushRef="#br0" timeOffset="24153.2055">28622 5409,'0'-24,"0"1,0-1,-23 24,-25 24,25-1,-1 1,24-1,-47 24,47-23,0 0,0 23,0-24,0 1,0-1,0 1,24-1,-1 1,1-24,-1 0,1 0,23 0,0 0,-23-24,-1 1,1 23,-1-47,1 23,-24 1,0-1,0-23,0 23,0-23,0 24,-47-1,47 1,-47-1,0 24</inkml:trace>
  <inkml:trace contextRef="#ctx0" brushRef="#br0" timeOffset="25008.7832">26717 6279,'0'0,"0"24,0-1,0 1,0-1,0 1,0-1,0 1,0-1,0 1,0-1,0 1,0-1,0 1,0-1,0-46,0-1,24 24,-24-23,23-1,-23 1,24-1,-24 1,23-1,-23 1,24 23,-24-24,23 24,1 0,-1 0,24 0,-47 24,47-24,-47 23,47 1,-47-1,0 1,0-1,0 1,0-1,-23-23,-1 24,1-1,-1-23,-23 24,24-24,-24 23,0-23,23 0,1 0,23-23,0-1</inkml:trace>
  <inkml:trace contextRef="#ctx0" brushRef="#br0" timeOffset="25325.242">27470 6444,'0'0,"23"0,-23-24,0 1,-23 23,-1 0,1 0,-1 0,-23 23,24 1,-1-24,0 23,24 1,-23-1,-1 1,24-1,0 1,0-1,24-23,-1 24,25-1,-1-23,-24 0,1 0,-1 0,1 0,-1 0,1 0,23 0</inkml:trace>
  <inkml:trace contextRef="#ctx0" brushRef="#br0" timeOffset="25541.4595">27893 6514,'0'0,"-24"0,1 0,46 0,1 0,-1 0,1 0,0 0,-1 0,1 0</inkml:trace>
  <inkml:trace contextRef="#ctx0" brushRef="#br0" timeOffset="25726.3972">27893 6608,'-24'0,"48"0,-71 0,47 24,23-24,1 0,23 0,-23 0,23 0,-24 0,1-24</inkml:trace>
  <inkml:trace contextRef="#ctx0" brushRef="#br0" timeOffset="26095.6781">28904 6279,'0'-23,"-23"23,-1 0,1 23,-1 1,1 23,23 0,0 0,0-24,0 24,0-23,0-1,0 24,0-23,0 23,0-24,0 1,0-1,0 1</inkml:trace>
  <inkml:trace contextRef="#ctx0" brushRef="#br0" timeOffset="26981.6231">26717 7643,'24'-23,"-24"-1,0 1,0-1,0 1,0-1,0 1,-24-1,24 1,-23 23,-1-24,0 24,1 0,-1 24,1-1,-1-23,24 24,0 23,-23-24,23 1,0-1,0 1,0-1,23 1,1-24,-1 0,1 0,-1 0,1-24,0 1,-1-1,-23 1,0-1,0 48,24-1,-1 1,1-1,-1-23,1 0</inkml:trace>
  <inkml:trace contextRef="#ctx0" brushRef="#br0" timeOffset="27520.7875">27281 7455,'0'-23,"-23"-1,-1 24,1 0,-24 24,23-1,1-23,-1 24,1 23,-1-24,24 1,0-1,0 1,0-1,24-23,-1 0,1 0,-1 0,1 0,-24-23,23-1,1 1,-1-1,-23-23,47 24,-47-24,24-1,0 25,-24-24,23 0,-23 23,0-23,0 24,0-1,0 48,-23-1,23 1,-24-1,24 24,-24 0,24 0,0 1,0-25,0 24,24 0,-24-23,24-1,-24 24,23-47,1 24,-1-1</inkml:trace>
  <inkml:trace contextRef="#ctx0" brushRef="#br0" timeOffset="27868.4724">27893 7384,'0'0,"-24"0,1 0,23 24,23-24,1 0,23 0,0 0,-23 0,23 0,0 0,23 0,-46 24,-1-24,24 23,-23-23,-1 0</inkml:trace>
  <inkml:trace contextRef="#ctx0" brushRef="#br0" timeOffset="28084.643">27964 7620,'-24'0,"48"0,-24 0,47 0,-24 0,1 0,23 0,-24 0,24 0,0 0,-23 0,23 0,-24 0,1-24,23 24,-24 0</inkml:trace>
  <inkml:trace contextRef="#ctx0" brushRef="#br0" timeOffset="28439.5716">28269 7267,'0'-24,"0"48,0-71,24 23,-24 1,0 46,0 1,-24-1,1 24,-1 0,24 0,-23 1,-1-25,24 48,0-48,-23 24,-1 0,1 0,23-23,0-1,-24 24,1-23,23-1,0 1,0-1</inkml:trace>
  <inkml:trace contextRef="#ctx0" brushRef="#br0" timeOffset="29215.3826">28834 7267,'0'0,"0"-24,0 1,-24 23,1 23,23 24,0-23,-24-1,24 24,0-23,-23 23,23-23,0 23,0-24,0 1,0-1,0 1,0-1,0 1,23-24,1-24,-1 1,1-1,-24 1,23 23,1 0,-1 0,1 0,-1 23,-23 1,24-24,-24 23,0 1,-24-1,1 1,-1-24,1 0,-24 0,0 0,23 0,1 0,23-24</inkml:trace>
  <inkml:trace contextRef="#ctx0" brushRef="#br0" timeOffset="29516.2263">29516 7502,'23'0,"-46"0,70-23,-47-1,-24 24,1 0,-1 0,-23 0,24 24,-24-1,23 1,-23-1,24-23,-1 47,1-23,23-1,0 1,23-1,1 1,-1-24,24 23,-23-23,-1 24,24-24,0 0,0 0,-23 0,23 0,0 0</inkml:trace>
  <inkml:trace contextRef="#ctx0" brushRef="#br0" timeOffset="33862.474">12300 14040,'0'-23,"0"-1,-23 1,-1 23,24-24,-23 24,-1 0,1 0,-1 0,24 24,0-1,-23 1,23-1,0 1,23-1,-23 1,24-24,-24 23,23-23,1 0,-24-23,23-1,1 1,-24-1,23 1,-23-1,0 1,0 46,0 1,0-1,24-23,-24 24,23 23,1-47,-1 23,1 1</inkml:trace>
  <inkml:trace contextRef="#ctx0" brushRef="#br0" timeOffset="34363.8565">12794 13923,'0'0,"0"-24,-23 1,-1 23,24-24,-23 24,-1 0,0 0,1 0,-1 0,1 24,-1-1,24 1,0-1,-23-23,23 24,0-1,0 1,0-1,0 1,23-1,-23 1,24-24,-1 0,1 0,-1 0,1-24,0 24,-1-47,1 47,-24-47,23 0,-23 0,24 0,-24 0,0 0,0 0,0 0,0 0,0 0,0 23,0 1,-24 23,24 23,0 1,0 23,-23 0,23 0,0 0,0 0,0 0,0 0,23 0,-23-23,24 23,-1-24,1 24,-24-23,47-24</inkml:trace>
  <inkml:trace contextRef="#ctx0" brushRef="#br0" timeOffset="34633.4266">13264 13805,'0'0,"24"0,-1 0,1 0,0 0,-1 0,1 0</inkml:trace>
  <inkml:trace contextRef="#ctx0" brushRef="#br0" timeOffset="34818.3365">13288 13923,'0'23,"23"-23,1 0,0 0,-1 0,1 0,-1 0</inkml:trace>
  <inkml:trace contextRef="#ctx0" brushRef="#br0" timeOffset="35150.42">13829 13805,'23'0,"1"0,-1 0,1 0,23 24,-23-24</inkml:trace>
  <inkml:trace contextRef="#ctx0" brushRef="#br0" timeOffset="35382.2005">14252 13570,'0'-24,"0"48,0-24,0 23,0 1,0 23,0-24,0 24,0 1,0-25,0 24,0-23,0 23,0-24,0 24,24-23,-1-1,-23 1,0-1</inkml:trace>
  <inkml:trace contextRef="#ctx0" brushRef="#br0" timeOffset="36507.1288">12300 14652,'0'-24,"0"48,0-1,0 1,0-1,0 1,0 23,0-24,0 24,0-23,0-1,0 24,0-23,0-1,0 1,0 0,24-24,-24-24,0 0,23 1,-23-1,24 1,-1-1,1 24,-1 0,1 0,-1 24,1-24,-24 23,23 1,-23-1,0 1,-23 0,-1-24,1 0,-1 0,1 0,-1-24,24 0,0 1</inkml:trace>
  <inkml:trace contextRef="#ctx0" brushRef="#br0" timeOffset="36839.2092">12912 14840,'0'0,"0"-24,0 1,-24 23,1 0,-1 0,-23 0,47 23,-23 1,-1-24,24 23,-23 1,-1-1,24 1,0-1,0 1,0-1,24-23,-1 24,-23 0,24-24,-1 0,1 0,23 0,0 0,-47-24</inkml:trace>
  <inkml:trace contextRef="#ctx0" brushRef="#br0" timeOffset="37124.4116">13241 14769,'23'0,"1"0,-1 0,1 0,0 0,-1 0,1-23</inkml:trace>
  <inkml:trace contextRef="#ctx0" brushRef="#br0" timeOffset="37309.3212">13288 14840,'0'0,"0"23,-24 1,48-24,-1 0,1 0,0 0,-1 0,1 0,-1 0,1 0</inkml:trace>
  <inkml:trace contextRef="#ctx0" brushRef="#br0" timeOffset="37904.4373">13899 14628,'0'0,"0"-23,-23 23,-1 0,1 0,-1 23,24 1,-23-1,-1 24,1-23,23-1,0 24,0-23,0-1,0 1,23-1,1 1,-1-1,1 1,-1-24,24 0,-23-24,-24 1,23 23,1-24,-24 1,24-1,-1 1,-23-1,0 1,0-24,0 23,0 1,0-24,0 23,-23 1,-1-24,24 23,0 1,-24-1,1 1</inkml:trace>
  <inkml:trace contextRef="#ctx0" brushRef="#br0" timeOffset="42168.9137">23542 13899,'-47'-47,"23"47,1-23,-1 23,1 0,-1 0,24 23,-23-23,23 24,-24-24,24 23,0 24,0-23,0-1,0 1,0-1,24-23,-1 24,1-24,-1 0,-23-24,24 24,-24-23,23-1,-23 1,24-1,-24 1,0-1,0 1,0-1,0 48,0-1,0 1,0-1,0 1,0-1,24 1,-1-24,-23 23,24-23,-1 24,1-24</inkml:trace>
  <inkml:trace contextRef="#ctx0" brushRef="#br0" timeOffset="42654.664">23989 13923,'0'-24,"0"1,-24 23,1 0,-1 0,1 0,-1 0,1 23,-1 1,24-1,-23 1,23-1,0 1,0-1,23-23,1 0,-1 0,1 0,-1-23,-23-1,24 1,-24-1,0 1,0-24,23 23,-23-23,24 0,-24 0,0 23,0-23,0 24,0-1,0 48,0-1,-24 1,24 23,-23-24,23 25,0-1,0-24,0 1,0 23,23-24,-23 1,24-1,-24 1</inkml:trace>
  <inkml:trace contextRef="#ctx0" brushRef="#br0" timeOffset="42939.7688">24694 13782,'0'0,"-23"-24,46 24,1 0,-1 0,1 0,0 0,-24 24,23-24</inkml:trace>
  <inkml:trace contextRef="#ctx0" brushRef="#br0" timeOffset="43124.677">24671 13899,'0'0,"0"24,23-24,1 0,-1 0,1 0,0 0,-1 0,1 0</inkml:trace>
  <inkml:trace contextRef="#ctx0" brushRef="#br0" timeOffset="43657.3218">25400 13687,'0'-23,"0"-1,-24 24,1 0,-1 0,1 0,-1 24,1-1,-1 1,1-1,-1 25,1-25,23 1,-24 23,24-24,0 24,0-23,24-1,-24 1,23-1,1 1,-1-24,24 0,0 0,-23 0,-1 0,1-24,23 1,-47-1,47 1,-47-1,24-23,-1 0,1 24,-24-24,0 23,0-23,-24 23,1 1,-1 23,24-24,-23 24,-1 0</inkml:trace>
  <inkml:trace contextRef="#ctx0" brushRef="#br0" timeOffset="44690.3286">23471 14417,'0'-24,"0"48,0-24,0 23,0 1,0-1,0 24,-23-23,23 23,0-24,-24 24,24 0,-23-23,-1 23,24-24,0 1,0-1,0 1,0-1,0 1,0-48,0 1,0-1,24 1,-24-1,23 1,1-1,-1 24,1 0,0 24,-1-24,-23 23,0 1,0-1,0 1,-23-1,-1 1,0-1,1-23,-1 0,1 0,-1 0,1 0,-1 0,24-23,-23 23,-1-24</inkml:trace>
  <inkml:trace contextRef="#ctx0" brushRef="#br0" timeOffset="45058.8244">23989 14722,'0'0,"0"-23,0-1,-24 24,1 0,-1 0,-23 0,24 0,-1 24,1-1,-1 1,1-1,-1 1,24-1,0 24,0-23,0-1,24 1,-1-1,-23 1,47-24,0 0,0 0,-23 0</inkml:trace>
  <inkml:trace contextRef="#ctx0" brushRef="#br0" timeOffset="45422.1352">24318 14722,'24'0,"-1"0,1 0,-1 0,1 0,-1 0,1 0,-1 0,1 0,-1 0,1 0,-1 0</inkml:trace>
  <inkml:trace contextRef="#ctx0" brushRef="#br0" timeOffset="45622.6755">24389 14840,'0'23,"0"-46,23 46,1-23,-1 0,24 0,0 0,0 0,-23-23,-1 23</inkml:trace>
  <inkml:trace contextRef="#ctx0" brushRef="#br0" timeOffset="45923.5205">24883 14769,'23'0,"1"0,-1 0,1 0,-1 0,1 0,-1 0,24 0,-23-23,-1 23,1 0</inkml:trace>
  <inkml:trace contextRef="#ctx0" brushRef="#br0" timeOffset="46177.4681">25565 14534,'0'0,"-24"24,1-1,-1 24,24-23,0-1,0 1,0-1,0 24,0-23,0 23,0-24,0 1,0 23,0-24,0 1,24 23,-24-23,23-1,1 1,-24-1</inkml:trace>
  <inkml:trace contextRef="#ctx0" brushRef="#br0" timeOffset="82073.2767">4304 13570,'0'-24,"0"48,-24-48,1 24,-1 0,1 0,-1 0,1 0,-1 0,1 0,-1 0,24 24,-23-24,23 23,0 1,-24-1,24 24,0 0,0-23,0 0,0 23,0-24,0 24,0-23,0-1,0 24,0-23,0-1,0 24,0-23,0-1,0 24,0-23,0-1,0 24,0-23,0 23,0 0,0 0,0-23,0 23,0 0,0 0,0-24,0 24,0 0,0 0,0 0,0 0,0-23,0 23,0 0,0-24,0 25,0-1,0-24,0 24,-23-23,23 23,-24-24,24 24,0-23,0-1,0 24,-23-23,23-1,0 1,0-1,-24 1,24-1,0 1,0-1,0 1,0-1,0 1,0 0,0-1,0 1,0-1,0 1,0-1,0 1,0-1,0 1,0-1,0 1,0-1,0 1,24-24,-1 0,1-24,-1 24,-23-23,47 23,-23 0</inkml:trace>
  <inkml:trace contextRef="#ctx0" brushRef="#br0" timeOffset="84075.5058">1105 14087,'0'-23,"0"46,0 1,0-1,0 24,0-23,0 46,0-46,-23 23,23-24,0 25,0-25,0 1,0 23,0-24,0 1,0-1,0 1,0-1</inkml:trace>
  <inkml:trace contextRef="#ctx0" brushRef="#br0" timeOffset="84665.9111">1435 14158,'0'0,"0"-24,-24 24,1 0,23-23,-24 23,1 23,-1-23,24 24,-23-1,23 1,0-1,-24 1,24 23,0 0,0-24,0 1,0 0,0-1,0 1,24-24,-24 23,23-23,-23 24,24-24,-1 0,1 0,-24-24,23 1,1 23,-24-24,0 1,23-1,1 0,-24 1,0-1,0 1,0-1,0 1,0-1,0 1,0-1,-24 1,24-1,-23 24,23-23,-24 23</inkml:trace>
  <inkml:trace contextRef="#ctx0" brushRef="#br0" timeOffset="85182.9674">1787 14111,'0'0,"-23"-24,-1 24,1 24,23-1,0 24,0-23,-24 23,24-24,0 24,0-23,0-1,24 25,-24-25,0 1,23-24,1 23,-24 1,47-24,-24 0,1 0,-1 0,1-24,0 1,-24-1,0 1,0-1,0 0,0-23,0 24,0-1,0 1,0-1,-24 1,0-1,24 1,0-1</inkml:trace>
  <inkml:trace contextRef="#ctx0" brushRef="#br0" timeOffset="85831.5432">2187 14064,'-23'0,"46"23,1-23,-24 24,47-24,-24 23,24 1,0-1,0 1,-23-24,-1 23,1-23,-24 24,23-24,1 0,-24 23,0 1,0-1,0 1,-24-24,1 23,-1-23,1 24,-1 0,1-1,-1 1,1-1,-1 1,1-1,-1-23,24 24,-23-1,-1 1,1-1</inkml:trace>
  <inkml:trace contextRef="#ctx0" brushRef="#br0" timeOffset="86170.1639">2963 14252,'0'0,"24"0,-1 0,1-24,-1 24</inkml:trace>
  <inkml:trace contextRef="#ctx0" brushRef="#br0" timeOffset="86386.3524">3010 14369,'0'0,"24"0,-1 0,1 0,-1 0,1 0,-1 0,1-23,0 23</inkml:trace>
  <inkml:trace contextRef="#ctx0" brushRef="#br0" timeOffset="87241.8619">4492 13523,'0'23,"0"1,0-1,0 1,0 23,0-24,0 1,0-1,0 1,24 0,-24-1,0 1,23-24</inkml:trace>
  <inkml:trace contextRef="#ctx0" brushRef="#br0" timeOffset="88021.9287">4492 14275,'0'-23,"-23"23,-1 0,0 0,24 23,-23 24,23-23,0-1,0 1,0 47,0-48,0 1,0-1,23-23,1 24,0-24,-1 0,1-24,-1 1,1 23,-24-24,0 1,0-1,0 1,0-25,0 1,0 24,0-1,0 1,0-1,0 1,-24 23,1 0,-1 0,24 23</inkml:trace>
  <inkml:trace contextRef="#ctx0" brushRef="#br0" timeOffset="88724.22">4421 14910,'-23'-23,"-1"23,1 0,-1 23,24 1,0-1,0 1,0-1,0 1,0 0,24-1,-1-23,-23 24,24-24,-24 23,23-23,1 0,0 0,-1-23,-23-1,24 1,-24-1,23 0,-23 1,0-1,0 1,0-1,0 1,-23 23,23-24,-24 24,24-23,-23 23,-1 0</inkml:trace>
  <inkml:trace contextRef="#ctx0" brushRef="#br0" timeOffset="89325.9034">4398 15357,'-24'0,"1"24,-1-1,24 1,0-1,0 1,0-1,0 1,0-1,0 1,0-1,0 1,24-1,-1-23,1 0,-1 0,1 0,0-23,-1-1,-23 1,0-1,0-23,0 24,0-1,0-23,0 24,-23-1,23 1,-24-1</inkml:trace>
  <inkml:trace contextRef="#ctx0" brushRef="#br0" timeOffset="90413.0924">4751 13405,'23'0,"-23"-23,24 23,-1 0,-23-24,24 24,23 0,-24 0,1 0,-1 0,1 0,-1 0,1 0,-1 0,-23 24,0 23,0-24,0 1,0 23,0-24,0 24,24-23,-24 23,0 0,0 0,0 0,0 0,0 0,0 0,0 24,0-1,-24 1,24-1,0 1,0-1,0 25,0-25,0 1,0-1,0 24,0-23,0 23,0-24,24 25,-24-25,0 1,24 23,-24-24,0 1,0-1,0 1,0-24,0 24,0-24,0 0,0-24,0 24,0-23,0-1,-24 1,24-1,-24 1,24-1,-23 1,-1-24,1 0,-1 0,1-24,-24 24,23-23,-23 23,0 0,0-24,0 24,0 0,0 0</inkml:trace>
  <inkml:trace contextRef="#ctx0" brushRef="#br0" timeOffset="92455.1684">3834 16768,'-24'0,"0"0,1-23,-1 23,1 0,-1 0,1 23,-1 1,-23-1,47 1,-23-1,-1 1,24 23,0 0,0-23,0-1,0 1,24-1,-1-23,1 0,-1 0,1-23,-1 23,1-24,-1 1,1-24,-24 23,23 0,1 1,0-24,-24 23,0 1,0-1,-24 24,24 24,0-1,0 1,0-1,0 48,24-47,-24-1,0 1</inkml:trace>
  <inkml:trace contextRef="#ctx0" brushRef="#br0" timeOffset="92971.9218">4116 16862,'0'-23,"0"-1,-24 24,1 0,-1 0,24 24,-23-24,-1 0,24 23,0 1,-23-1,23 1,0 0,0-1,0 1,0-1,23-23,-23 24,24-24,-1 0,1 0,23 0,-47-24,23 24,1-23,-24-1,23 1,-23-1,24-23,-24 0,0 23,0-23,0 24,0-24,0 0,0 23,0-23,0 24,0-1,0 1,0-1,0 48,0-1,0 1,0 23,0 0,0-24,0 48,0-48,0 48,0-48,23 24,-23-23,24 23,-1-23</inkml:trace>
  <inkml:trace contextRef="#ctx0" brushRef="#br0" timeOffset="93272.7503">4610 16768,'0'24,"0"-48,23 48,1-24,-1 0,1 0,-1 0,1 0</inkml:trace>
  <inkml:trace contextRef="#ctx0" brushRef="#br0" timeOffset="93473.3044">4633 16933,'-23'0,"46"0,-46 24,46-24,1 0,-1 0,1 0,-1 0,1-24,-1 24,1 0,-1-24,1 24</inkml:trace>
  <inkml:trace contextRef="#ctx0" brushRef="#br0" timeOffset="93899.4978">5245 16651,'0'-47,"-24"47,1 0,-1 0,1 23,-1 1,1-1,-1 1,0 23,1-24,23 24,0 0,0 0,0-23,0 0,23-1,1 1,0-1,23-23,-24 24,24-24,-23 0,-1-24,24 24,-23-23,-1-1,1-23,-24 23,23 1,-23-24,0-24,0 48,0-24,-23 23,23 1,-47-1,23 24,-23 0</inkml:trace>
  <inkml:trace contextRef="#ctx0" brushRef="#br0" timeOffset="94712.8181">3763 17497,'0'-23,"0"46,0 1,0-1,0 1,0 0,0-1,0 24,0-23,0-1,0 24,0-23,0-1,0 24,0-23,0-1,0 1,0-1,0 1,0-48,23 1,-23-1,0 1,24 23,-24-24,24 1,-24-1,23 24,1 0,-1 0,1 0,-1 24,-23-1,24-23,-24 24,0-1,0 1,0-1,0 1,-24-1,24 1,-23-1,-1-23,1 0,-1 0,1 0,-1 0,0 0,1 0,-1-23</inkml:trace>
  <inkml:trace contextRef="#ctx0" brushRef="#br0" timeOffset="95136.0974">4280 17615,'-23'0,"-1"0,1 0,-1 0,1 24,-1 23,1-24,23 1,-47-1,23 1,24 23,0 0,0-24,0 1,0-1,0 1,47-1,-23-23,-1 0,1 0,-1 0,1 0,46 0,-46-23,23-1,0 1,0-1</inkml:trace>
  <inkml:trace contextRef="#ctx0" brushRef="#br0" timeOffset="95414.7862">4563 17686,'0'0,"0"23,23-23,1 0,-1 0,1 0,-1 0,1-23,-1 23,-23-24</inkml:trace>
  <inkml:trace contextRef="#ctx0" brushRef="#br0" timeOffset="95618.1765">4516 17850,'0'0,"23"0,1 0,-1 0,1 0,-24-23,47 23,-47-24,47 24,-24-23,1 23,-1 0,-23-24</inkml:trace>
  <inkml:trace contextRef="#ctx0" brushRef="#br0" timeOffset="96117.6831">5104 17497,'-24'0,"0"24,24-1,-23 1,-1 0,1 23,23-24,-24 24,1 0,23-23,0-1,0 24,23-23,1-1,-1 24,24-23,-23-24,23 23,0-23,0 0,0 0,0 0,-23-23,23 23,0-24,-24-23,24 24,-47-1,47 1,-47-1,0 1,0-24,0 23,-23 1,-1-24,24 23,-47 1,24-1,-24 0,23 24,-23-23,0 23,0 0,24 0,-1-24,-23 24,24 0,-1 0,0 0,1 24</inkml:trace>
  <inkml:trace contextRef="#ctx0" brushRef="#br0" timeOffset="98778.0573">5386 14346,'23'-24,"24"24,-23-23,-1 23,1 0,-1 0,1 0,-1 0,1 0,-1 0,1 0</inkml:trace>
  <inkml:trace contextRef="#ctx0" brushRef="#br0" timeOffset="99009.8514">5409 14487,'0'0,"24"0,-1 0,1 0,-1 0,24 0,-23 0,-1 0,1-23,-1 23</inkml:trace>
  <inkml:trace contextRef="#ctx0" brushRef="#br0" timeOffset="99595.8921">5903 14040,'0'-23,"0"-1,0 48,0-1,0 1,0 23,0-24,0 1,0 23,0-24,0 24,0-23,0 23,0-24,0 1,0 23,0-23,0 23,0-24,0 1,0 23,0-24</inkml:trace>
  <inkml:trace contextRef="#ctx0" brushRef="#br0" timeOffset="100250.9277">6279 14205,'0'-24,"0"48,0-71,-23 23,-1 24,24-23,-23 23,-1 0,1 0,-1 23,1 1,23-1,0 1,-24-24,24 47,0-24,0 1,0-1,0 1,24-1,-24 1,0 0,23-24,1 23,-1 1,1-24,-1 0,1-24,-24 1,23 23,-23-24,24 0,-24 1,0-1,0 1,0-1,0 1,0-1,-24 1,1-1,-1 24,24-23</inkml:trace>
  <inkml:trace contextRef="#ctx0" brushRef="#br0" timeOffset="100836.8815">6444 14064,'-23'0,"46"0,-23 0,0 23,24-23,-1 24,1-24,-1 23,1 1,-1-24,1 23,-1-23,1 24,-1-24,1 0,-24 23,23 1,-23-1,0 1,-23-24,-1 23,24 1,-23-1,-1-23,1 24,23 0,-24-1,1 1,-1-1,1 1,-1-1,1-23,-1 24,24-1,-23-23</inkml:trace>
  <inkml:trace contextRef="#ctx0" brushRef="#br0" timeOffset="101474.0516">7455 14111,'0'0,"-23"0,-1 23,1 1,23-1,-24 1,1-1,23 1,-24 23,1-47,23 23,-24 24,1-47,-1 24,24 0,0-1,-23 1</inkml:trace>
  <inkml:trace contextRef="#ctx0" brushRef="#br0" timeOffset="101804.381">7173 14228,'0'-23,"0"-1,0 1,24 23,-1 23,-23 1,24-1,23 24,-47-23,23-24,1 23,-1 1,1-1,-1-23,1 24,-1 0,1-1,-1-23,-23 24,24-24</inkml:trace>
  <inkml:trace contextRef="#ctx0" brushRef="#br0" timeOffset="102405.9645">7479 14064,'0'-24,"0"1,0-1,-24 1,24-1,-23 24,-24 0,23 0,1 0,-24 0,23 0,-23 0,24 24,-24-1,23 24,-23-23,24-1,-1 24,1 0,-1-23,0 46,24-23,0 0,0 1,24-1,0 0,-24-24,23 24,1-23,-1-1,24 1,-23-1,-1 1,24-24,-23 0,23 0,0 0,-24 0,24 0,0-24,-23 1,-1 23,1-24,-1 1,1-1,-1-23,1 24,-24-24,0 23,0-23,0 0,0 0,0 23,0-23,0 0,0 24,0-24,-24 23,1 1,23-1,-24 1,1 23,-1 0,1 0</inkml:trace>
  <inkml:trace contextRef="#ctx0" brushRef="#br0" timeOffset="103039.3804">8184 13946,'0'0,"0"-23,-23 23,23-24,-24 24,24 24,0-1,0 24,0 0,0 0,0 0,0 0,0 0,0 24,0-48,0 24,0 1,0-1,0-24,24 24,-24-23,0-1</inkml:trace>
  <inkml:trace contextRef="#ctx0" brushRef="#br0" timeOffset="103556.3851">8514 14134,'0'0,"0"-23,-24 23,1 0,-1 0,24 23,-23 1,-1 23,24 0,0-24,0 1,0-1,0 1,0-1,24-23,-24 24,23-24,1 0,-1 0,1 0,-24-24,23 24,1-23,-24-1,23 1,1 23,-24-24,0-23,0 24,0-1,0-23,-24 24,1 23,-1 0</inkml:trace>
  <inkml:trace contextRef="#ctx0" brushRef="#br0" timeOffset="103995.157">8725 14040,'0'-23,"24"46,-1-23,1 0,-1 24,1-1,-1 1,1-24,0 23,-1-23,1 24,23-24,0 23,0-23,-24 0,1 24,-1-24,-23 23,0 1,0-1,0 1,-23-1,-1 1,1-1,-24 1,0 23,23-23,-23 23,0 0,0-24,0 24,23-23,-23 23</inkml:trace>
  <inkml:trace contextRef="#ctx0" brushRef="#br0" timeOffset="109688.4901">5880 14840,'-24'0,"1"0,23 23,23-23,1 0,-1 0,24 0,0 0,-23 0,23 0,0 0,0 0,0-23,-24 23,24-24</inkml:trace>
  <inkml:trace contextRef="#ctx0" brushRef="#br0" timeOffset="109989.3223">5786 14957,'0'0,"23"0,1 0,23 0,-24 0,24 0,0 0,-23 0,23 0,-24-23,24 23,-23 0,23 0</inkml:trace>
  <inkml:trace contextRef="#ctx0" brushRef="#br0" timeOffset="110700.1939">8184 14863,'0'0,"-23"0,46 0,1 0,-1 0,1 0,0 0,-1 0,1 0,-1 0,1 0,-1 0,1 0,-1 0</inkml:trace>
  <inkml:trace contextRef="#ctx0" brushRef="#br0" timeOffset="110922.7951">8255 14981,'0'0,"24"0,-1 0,1 0,-1 0,24 0,0 0,-23 0,23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02:50:12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6024 1393 45,'0'0'61,"0"0"-33,0 0 4,0 0 5,0 0 9,0 0 28,0 0-46,27-59 19,-20 48 13,-2 3-53,-2 0 28,-3 0-10,0 1-18,0-1 17,0-2-22,-6-1 1,-6 1 8,-3-1-8,-1 1-3,-2-1 0,-6 5-3,-3 3-3,-1 3 6,-8 0 0,-3 14-8,-4 10 12,1 7-5,-3 11 1,7 7-5,2 10 1,9 5 7,6 3-3,9 1 17,9-4-3,3-7-15,13-6 1,17-9 0,9-3-6,9-7 14,13-7-8,7-8 10,3-11 2,-1-4-15,-9-2 3,-9-5-26,-10-11-61,-6-10-142</inkml:trace>
  <inkml:trace contextRef="#ctx0" brushRef="#br0" timeOffset="485.6168">6431 1283 236,'0'0'26,"0"0"77,0 0-81,0 0-5,0 0 39,0 0-56,-11 3-2,9 31-2,-1 13 8,2 4 37,1 1-15,-2-1-23,2-3 31,0-2-30,0 0-3,0-6 8,0-2-5,0-5-4,0-3 0,0-3-18,2-1 1,1-6-93,-2-12-106</inkml:trace>
  <inkml:trace contextRef="#ctx0" brushRef="#br0" timeOffset="964.8437">6434 1570 483,'0'0'23,"0"0"-10,0 0-7,0 0-6,0 0 0,0 0-6,103-67 6,-68 62 0,-2 1 0,-2 2-6,3 2 9,-8 0-3,0-1 0,-2-1 3,-6 1-7,-6-4 4,-3-1 0,0-3 5,-3-5-5,-2-4 0,1-3 0,-4 0 8,-1-1-10,0 2 2,0 2 0,0 4 34,0 6-34,0 0 10,0 6 2,0 1 5,0 1-21,0 0 4,0 21-6,0 11-16,0 10 17,0 1 5,0 1 4,0 0 15,0-5-22,0 0 3,3-1 0,2-4 6,-2-2-2,4-3-4,-4-4 0,0-5-26,3-2-13,2-6-84,2-6-68</inkml:trace>
  <inkml:trace contextRef="#ctx0" brushRef="#br0" timeOffset="1450.9005">7164 1367 123,'0'0'160,"0"0"-41,0 0-86,0 0-16,0 0-8,0 0-9,-18-18-22,18 48 22,8 9 4,-4 7 22,0-1 18,-4 0-19,0-6-22,0-2 19,0-2-20,2-3-2,1-2 3,0-3 2,1-1-10,-1-8-43,3-8-123,3-10-127</inkml:trace>
  <inkml:trace contextRef="#ctx0" brushRef="#br0" timeOffset="1704.8572">7225 1323 387,'0'0'45,"0"0"-14,0 0-2,15-85-19,12 65-10,4 5 0,2 0 0,1 6-10,-2 3 10,-1 3 0,-4 3-4,-2 0 2,-3 0-1,-2 11-44,-5 4-32,-6 3-10,-6 1-45</inkml:trace>
  <inkml:trace contextRef="#ctx0" brushRef="#br0" timeOffset="1961.7993">7207 1565 118,'0'0'79,"0"0"-79,0 0 0,0 0-22,0 0 20,0 0 2,18 7 9,3-7 69,4 0-42,4 0-18,-1 0-18,-1 0 0,-5 4-5,-8 8-61,-7 7-57</inkml:trace>
  <inkml:trace contextRef="#ctx0" brushRef="#br0" timeOffset="2183.9722">7229 1912 61,'0'0'309,"0"0"-307,0 0 1,0 0 5,0 0 5,80-27 1,-55 19-9,2 1 29,1-1-22,-1 5-8,0 3-4,-6 0-5,0 0 4,-2 0-42,-4 0-87,-6 6-69</inkml:trace>
  <inkml:trace contextRef="#ctx0" brushRef="#br0" timeOffset="2638.4602">8198 1340 132,'0'0'67,"0"0"52,0 0-63,0 0-9,0 0-47,-100-46 9,62 50-12,-6 18 3,2 9 0,5 8-1,-2 7 2,6 7-1,5 2 0,10-3 3,9-2 29,9-4-27,0-2 0,12-8 22,12-3-19,5-5 1,3-6-9,2-4 10,-4-5-2,-2-1-8,2-10 0,0-2-2,3 0-44,3-17-100,-5-8-128</inkml:trace>
  <inkml:trace contextRef="#ctx0" brushRef="#br0" timeOffset="3108.594">8602 1265 267,'0'0'64,"0"0"-38,0 0 36,0 0-62,0 0 8,0 0-21,0 75 26,0-28 25,0-3 18,0-2-55,0-2 35,0-2-36,3-1 4,3-2 0,0-2-3,-3 0-1,0-2 0,-3-3 8,0-2-18,3-4 10,-1-3-57,1-6 17,1-7-133,6-6-66</inkml:trace>
  <inkml:trace contextRef="#ctx0" brushRef="#br0" timeOffset="3572.133">8893 1284 289,'0'0'5,"0"0"-10,0 0 10,0 0-24,0 0 4,0 0-10,3 8 22,-25 20 6,-14 7 3,-13 3 17,-4-2-20,0-3 11,5-6-9,14-7-5,11-7 0,13-4 1,8-3-7,2 1 1,0-2 2,2 3-4,13 0 14,1-3 32,8 3 39,4 0-61,2-3 26,3 3-7,1 0-9,-4 0 7,0 3-30,-6 3-4,-6 1 4,3 0 6,-5 1-16,-4-2 6,-3-1 0,0 1 3,-5-2 3,-2 0-6,1 0 0,-2-1-40,-1-1-8,0 2-83,0-2 14,-7-3-45</inkml:trace>
  <inkml:trace contextRef="#ctx0" brushRef="#br0" timeOffset="4774.9066">11121 1250 142,'0'0'82,"0"0"-36,0 0-41,0 0 26,0 0 39,0 0-27,1-45 44,-1 45-84,0 7-3,0 23-3,0 14-7,3 9 10,0 4 32,0-3-31,4-3 24,-1-3-25,3-4 5,-1-4-5,4-3 1,-3-6-1,-2-1 2,0-4 1,-4-5-6,-1-4-52,-2-8-84,0-9-111</inkml:trace>
  <inkml:trace contextRef="#ctx0" brushRef="#br0" timeOffset="5028.8529">11241 1220 214,'0'0'6,"0"0"47,45-83-49,-22 60 4,-6 9 8,-3 1-6,1 4 57,1 3-55,8-1-8,6 2-3,3 4 5,0 1-6,-7 0 0,-2 10-59,-12 10-29,-4 8-53</inkml:trace>
  <inkml:trace contextRef="#ctx0" brushRef="#br0" timeOffset="5260.553">11170 1524 110,'0'0'31,"0"0"-8,0 0-23,0 0 55,98 0-52,-60 0 39,2-8 11,-2 1-33,-5 4-5,-6 1-15,-7 2 0,-3 0-56,-6 2-149</inkml:trace>
  <inkml:trace contextRef="#ctx0" brushRef="#br0" timeOffset="5915.3326">11920 1207 214,'0'0'37,"0"0"8,0 0-18,-86-5-6,50 35-21,-5 14-2,4 10 2,0 6 48,10 0-24,11-3 44,8-4-59,8-6 7,3-4-5,18-7 0,12-5-4,4-7 3,2-8-9,3-4 24,-1-6-16,-2-6-8,-3 0 12,0-13-1,1-11-11,-4-8 4,-3-6-3,-8-2 6,-5-4-1,-14 0-7,-3-1 0,-6 2 9,-17-1-12,-2 7 3,1 3 0,3 9-7,5 7 7,4 7-41,2 9-73,2 2-176</inkml:trace>
  <inkml:trace contextRef="#ctx0" brushRef="#br0" timeOffset="6263.0125">12505 1214 195,'0'0'0,"0"0"-1,0 0-7,0 0 8,-28 120 22,16-67 66,0 1 1,3 1-12,3-3-33,4-4-21,2-4-16,0-3 3,0-4-10,0-2 0,0-5 1,0-2-9,0-3 8,0-9-85,0-9-120</inkml:trace>
  <inkml:trace contextRef="#ctx0" brushRef="#br0" timeOffset="6733.0449">12516 1297 311,'0'0'36,"31"-86"-9,-4 48-24,-3 7 24,-2 6-11,-6 8 16,1 6 35,-4 6-62,5 5-10,0 2 0,3 25 0,0 10-6,-9 9 13,-8 4-2,-4 3 6,-6-1 4,-24-3-10,-12-3 0,-5-6 9,-1-5-7,5-11-2,12-7-8,11-12 8,7-5-3,7 0 3,6 0 0,0 0-2,0-1-6,0 1 8,12 0 0,12 0 2,8 0 12,4 6-12,4 6 0,1 1 7,-4 4 1,-1-1-7,-5 3 0,-4 0-3,-3-1 2,-8-1-9,-5 1 7,-7-4-43,-1-1 14,-3 1-70,0-6-75</inkml:trace>
  <inkml:trace contextRef="#ctx0" brushRef="#br0" timeOffset="8121.2813">14967 1242 144,'0'0'36,"0"0"67,0 0-43,0 0 4,0 0-11,0 0-48,0-37-5,0 59-19,0 13 19,0 7-7,0 6 15,0-1-1,0 1 14,0-3-8,-3-1-1,0-4-12,3-2 2,0-2 3,0-4-3,0-4-2,0-5 0,0-8-2,0-4-17,0-10-48,9-1-91,5-6 29</inkml:trace>
  <inkml:trace contextRef="#ctx0" brushRef="#br0" timeOffset="8422.149">15055 1191 125,'0'0'47,"0"0"-7,0 0-11,0 0-6,70-89 19,-52 74-31,1 1 10,1 6 3,-3 0-22,0 2 13,1 3-15,0 0 2,4 3-1,3 0-1,-1 0 0,-3 0-4,-5 5-5,-5 4-60,-8 3-36,-3 1-23</inkml:trace>
  <inkml:trace contextRef="#ctx0" brushRef="#br0" timeOffset="8653.9434">14989 1483 35,'0'0'64,"0"0"-53,0 0 13,0 0 10,0 0 8,0 0 0,100 8-5,-61-8-14,-2 0-20,-3 0-3,-8 0-20,-7 0-143</inkml:trace>
  <inkml:trace contextRef="#ctx0" brushRef="#br0" timeOffset="8939.1547">15043 1769 95,'0'0'16,"0"0"1,0 0 67,0 0-17,0 0-28,0 0 27,4 0-24,11 0-23,6 0 27,7 0-34,7 0 5,1 0-17,2 0 8,4 0-9,-3 0 1,-6 0-3,-5 6-7,-6 2-44,-10 2-30,-3 2-9,-9 0-87</inkml:trace>
  <inkml:trace contextRef="#ctx0" brushRef="#br0" timeOffset="9440.5371">15912 1178 92,'0'0'226,"0"0"-174,0 0-52,0 0-19,0 0 19,-29 123-7,8-67 15,2-1 5,2-3 48,2-4-57,5-3 13,2-5-17,2-2 8,1-3 0,1-5-5,3-2-1,1-7-2,-2-3-94,2-7-19,0-9-61</inkml:trace>
  <inkml:trace contextRef="#ctx0" brushRef="#br0" timeOffset="9710.0972">15932 1153 174,'0'0'87,"0"0"11,0 0-62,0 0-36,0 0-20,0 0 20,93 65 0,-71-21 1,-1 2-1,-6 1 2,-1 1 7,-1-2 19,-3-4-15,2-5-13,-3-2 0,-5-4 8,-4-2-7,0-2-1,-6-1-31,-14-7-74,-3-7-111</inkml:trace>
  <inkml:trace contextRef="#ctx0" brushRef="#br0" timeOffset="9904.1347">15841 1522 220,'0'0'30,"0"0"-22,0 0-8,87-40 0,-52 35 12,4 2-13,-2 2 1,1 1 0,-1 0-6,1 0-78</inkml:trace>
  <inkml:trace contextRef="#ctx0" brushRef="#br0" timeOffset="10273.9685">16591 1185 147,'0'0'122,"0"0"-74,0 0 57,0 0-105,-95-24 4,55 30-2,-2 16-2,3 9 0,3 6-6,5 7 16,8 3-12,9 1 2,8-3 0,6-1-4,1-7 4,20-2 0,6-6-4,3-4 18,1-6-14,2-3 0,0-4 3,1-5 1,0-5-4,4-2-30,0 0-98,0-17-53</inkml:trace>
  <inkml:trace contextRef="#ctx0" brushRef="#br0" timeOffset="10612.3217">16768 1147 185,'0'0'46,"0"0"18,0 0-33,0 0-31,0 0-3,0 86 3,0-33 53,0 4 19,-2-3-34,-2-5-33,4-4 6,0-6-1,0-6-10,0-5 0,0-4 4,0-4-8,1-4 4,1-6-18,1-7-70,1-3-150</inkml:trace>
  <inkml:trace contextRef="#ctx0" brushRef="#br0" timeOffset="11060.3122">16884 1396 254,'0'0'80,"0"0"-29,0 0-30,0 0-19,0 0-4,0 0-6,31-15 1,-13 15 7,4 0-1,-1 0-4,2 0 9,0 1-4,-3-1 0,-1 0-6,-5 0-14,-2-4-3,-5-13 23,-2-5 4,-4-5-4,2-7 0,-3 1 27,0-1-15,0 4 61,0 6-40,0 7-6,0 9 44,0 7-43,0 1 1,0 0-29,0 19-17,0 19 1,-1 13 13,-2 4 3,0-3 5,1-2 0,-1-4 8,3-3-7,0-4 3,0-5-10,0-1 1,0-2 0,0-4 1,0-5-1,0-2-15,0-7-10,0-4-120,3-9-123</inkml:trace>
  <inkml:trace contextRef="#ctx0" brushRef="#br0" timeOffset="26500.5163">19330 1021 117,'0'0'47,"0"0"72,0 0-78,0 0 4,0 0 18,0 0-27,0 0 40,0 0-40,5-66-15,-5 64 10,0 2-21,2 0-10,-2 0 0,0 0-12,0 18 2,0 17 4,0 19 6,0 15 2,-3 9 17,1 4-16,0-7 4,2-6 14,0-7-12,4-5-9,2-4 0,-3-5 3,-3-2 1,0-6-6,-9-4 2,-9-6-78,0-4-11,1-13-94</inkml:trace>
  <inkml:trace contextRef="#ctx0" brushRef="#br0" timeOffset="27186.7027">19892 1033 130,'0'0'78,"0"0"10,0 0-2,0 0-40,0 0-27,0 0-19,0 4-8,-7 32 1,-4 19 1,-3 10 6,0 4 9,-2-1 17,0-4 21,4-5-34,1-8-12,1-1 5,3-3 5,1-5-11,1-3 0,2-4-19,2-7-6,1-7-56,0-7-78,0-11-53</inkml:trace>
  <inkml:trace contextRef="#ctx0" brushRef="#br0" timeOffset="27857.3214">19896 1055 106,'0'0'25,"0"0"57,0-76-15,0 50-11,5-1 0,5 1-33,5 0 17,7 2-25,5-1 4,0 9-19,2 7 2,-3 4-2,1 5 0,-2 2 1,-1 14-8,-3 8 7,-3 7 0,-9 1-5,-7 4 12,-2 2-7,-8 0 0,-20 1 1,-11-1 18,-9-4-8,2-4-3,-3-4 5,8-8-6,9-4-9,9-5 2,14-6 0,8-2 0,1-1 0,0 0-22,12 0 16,9 2-3,4 5 5,5 4 4,1 5-7,0 7 0,1 4 7,-4 4 0,-5 3 0,-6-4 2,-6-2-2,-6-1 0,-5-4 2,0-3 8,-2-4-8,-21 1 4,-11-4 37,-11 1-37,-3-5 10,-2-5-16,2-4 4,9 0-8,8-6 4,9-7-63,8-4-75,7 1-200</inkml:trace>
  <inkml:trace contextRef="#ctx0" brushRef="#br0" timeOffset="28953.337">20323 1536 57,'0'0'50,"0"0"22,0 0 0,0 0-31,0 0 12,0 0-14,4-44-33,1 40 10,1 1-16,6 0 10,1 1-18,2 2 8,2 0 0,-1 0-2,-1 12-15,0 5 15,-5 1 0,-1 3-1,-3 0 0,-5 1 6,-1-1-3,0-1 10,0-2-1,-8-4-8,-6-2 0,6-3 3,1-2 3,3-4-6,4-1-1,-2 0 2,2-2 4,0 0 6,0-4 21,5-14 27,13-6-60,5-4 10,4-1-9,-3 3 0,-1 4 7,-4 2-8,-7 2 0,-3 4 5,0 6 17,-6 2-18,1 2 5,-4 4 9,0 0-18,0 0-7,0 16-15,-3 5 22,-4 3 8,-3 2-7,8-3-1,-1-2 2,3-1 3,0-5-9,1-3 4,13-1-21,-1-2 18,2-2-61,5-1-20,-4-1-160</inkml:trace>
  <inkml:trace contextRef="#ctx0" brushRef="#br0" timeOffset="29724.2403">20873 1482 229,'0'0'96,"0"0"-39,0 0-17,0 0 16,0 0-31,0 0-19,-13-25-6,13 28-26,0 10 18,0 2 7,0 1 1,0-3-7,7 3 7,7-3 0,7 3-5,3-5 13,4 0-13,7-2 5,1-5 0,0-4 22,-1 0-22,-6 0 0,-2-9-2,-7-4-4,-5 1 6,-9 0 0,-6 1 7,0 4 42,0 2-14,0 4 11,-5 1-24,-7 1-22,-7 22-2,-3 7-5,2 8 5,2 4-10,6 1 12,2 2 0,2 4-1,1-1 8,-1 0-7,-5-2 0,2-8 3,-3-7-6,-1-12 3,1-9 0,2-5 3,5-5 9,-1 0-12,3-5 8,0-16 1,2-8 17,3-9-26,0-6 0,21-1-7,13 1-6,10 5-3,14 6-32,4 5-40,1 5 18,-8 5-97,-11 3-66</inkml:trace>
  <inkml:trace contextRef="#ctx0" brushRef="#br0" timeOffset="30579.9249">21469 1086 10,'0'0'172,"0"0"-67,0 0 4,0 0-51,0 0 6,0 0-34,0-17-13,0 17 6,0 0-23,0 0-13,3 6-1,11 10-8,6 7 17,5-2 5,4 2 0,0-3 8,1-1-8,-1 1 0,-4-2 4,5 2 3,-4-1-11,7-1 4,-3 2 0,0-4 3,0-1-3,-7-1 0,0-4 0,-7-1 3,-3-4-3,-7-1 0,-3-2 0,-3-2-2,0 1 8,0-1-2,0 0 1,0 0 1,0 2-12,0 2 5,-8 4-3,-6 5-1,-8 4 6,-6 4-1,-3 4 16,-4 3-3,2 2-13,7-1 0,3-1 9,5 1-4,0-1 0,5-1-5,-2-3 0,1 0-1,1-3-1,0 0-25,0 0-37,2-3-23,0-7-142</inkml:trace>
  <inkml:trace contextRef="#ctx0" brushRef="#br0" timeOffset="46155.7249">22375 1704 194,'0'0'121,"0"0"-67,0 0 6,0 0-20,0 0-2,0 0 10,0 0-10,0 0-9,5-13-29,-5 13 0,0 0-1,0 0-23,0 12 22,0 6-1,0 3 3,0 3-10,-7 2-19,-7-3-76,-8-1-129</inkml:trace>
  <inkml:trace contextRef="#ctx0" brushRef="#br0" timeOffset="47058.1705">23086 982 30,'0'0'118,"0"0"-58,0 0 39,0 0-74,0 0-12,0 0-13,1-11-17,14 11 17,12 0 2,11 0 5,11 0 28,10 0-24,5-3-11,5-1 0,-6-1-21,-14 5 9,-19 0-105,-18 0-54</inkml:trace>
  <inkml:trace contextRef="#ctx0" brushRef="#br0" timeOffset="47343.3553">23320 997 235,'0'0'45,"0"0"-45,0 0-26,0 0 26,-16 92 2,11-56 18,-1 2 38,3 1-52,0-2 28,2 0-6,-1-3-28,2 0 17,0-2-17,0 2 0,0-3 4,0-2-4,0-1 0,0 0-33,0-8-105,0-3-33</inkml:trace>
  <inkml:trace contextRef="#ctx0" brushRef="#br0" timeOffset="47860.2373">24020 1031 220,'0'0'63,"0"0"-1,0 0 23,-85-36-62,47 36-22,-2 17-2,-6 21 1,-2 13-3,4 8 6,6 5 4,13-2 16,13-8-20,12-4 4,0-7-7,18-6 5,13-8-11,8-7 1,1-7 5,1-9 42,0-6-8,-4 0 4,2-9-11,-1-17-16,2-7 1,-6-8-6,-10-4-4,-8-3 20,-8-3-19,-8 0-1,0-1-1,-4 8 7,-12 6-14,-6 6 6,-3 11-24,-2 7-3,-4 8-86,-4 6-68,1 0-104</inkml:trace>
  <inkml:trace contextRef="#ctx0" brushRef="#br0" timeOffset="48730.5637">25701 1026 254,'0'0'120,"0"0"-86,0 0-7,0 0-26,-51-79 22,32 67-29,-2 2 6,-1 3 0,1 3 21,-3 4-20,3 0-1,-3 2 0,1 13 0,7 3-9,3 6 9,9 5 0,4 3-16,0 6 11,0 3 5,17 3-3,6-1-3,8 1 3,3-2 3,2-5 0,0-2-6,-5-3 8,-4-5-2,-10-5 0,-7-4 5,-10-4-6,0-3 1,-12-5 0,-13 0 35,-11-5-29,-4-1 16,-2 0-9,2-7 6,7-8-19,5-5 0,8 3-15,5 2 3,8 4-69,4 3 29,3 0-64,0 1-60</inkml:trace>
  <inkml:trace contextRef="#ctx0" brushRef="#br0" timeOffset="49162.7951">26056 952 223,'0'0'128,"0"0"-32,0 0-63,0 0-33,0 0-33,0 0 18,0 95 15,0-49 3,-6 4 23,5-2 0,-1 0-24,2-4 12,0-4-14,0-3 4,0-4 2,0-5-5,0-3-2,0-7-34,0-8-109,3-10-126</inkml:trace>
  <inkml:trace contextRef="#ctx0" brushRef="#br0" timeOffset="49563.8925">26077 1211 360,'0'0'76,"0"0"-67,0 0 7,0 0-16,0 0 0,79-38-6,-47 38 10,1 0-4,0 0 0,-1 0 2,-6-2-2,-3-2 0,-2-5-35,-6-3 28,-3-5-40,-6-2 47,-5-2-9,-1 0 15,0 1-6,-1 5 26,-5 2 13,-1 3 63,1 6-49,3 1-11,0 3-9,3 0-33,0 3-7,0 18-15,0 7 17,0 7-3,0 1 9,0 1-1,0 2 1,0-2 7,0 0-10,0-1 2,0-4-9,0-1 1,0-7-71,0-5-91,0-5-94</inkml:trace>
  <inkml:trace contextRef="#ctx0" brushRef="#br0" timeOffset="50018.3624">26744 1037 288,'0'0'67,"0"0"-7,0 0-38,0 0-16,0 0-7,0 0 1,-61 70 0,40-24-3,2 6 7,4-1-4,4-5 0,8-2 10,3-9-9,0-5-1,3-8 0,12-5-6,-4-7 19,2-3-13,-1-7 55,0 0-17,3-2 52,0-16-41,4-3-31,-2-8 40,-1-4-58,-4-5 16,-5-4-16,-4-1 6,-3 2-9,0 2 3,0 7 0,-3 7-12,-8 7-25,0 7-23,-2 7-27,-1 4-149,1 0-120</inkml:trace>
  <inkml:trace contextRef="#ctx0" brushRef="#br0" timeOffset="50836.0833">26965 1051 56,'0'0'61,"0"0"0,0 0-4,0 0 25,0 0-20,0 0 22,-6-4-27,6 4-18,0 0 19,0 0-55,0 0-1,0 0-2,0 16-34,2 11 27,9 11 0,4 4 7,0 5 3,0-2 0,1-2-3,-3-2 0,0-6 6,-4-6-6,1-6 0,2-4 0,-4-6-3,-2-5 7,-2-6-4,-1-2 0,2 0 5,2 0-5,2-16 23,3-8-22,1-5 22,-1-4-21,-1 0-2,1-3 2,0 5 5,1 4-7,-2 11 0,-5 6 3,-2 7 0,2 3-3,-2 1-15,2 20 12,5 8-28,-1 4 31,2 0 0,-3-1 2,1-4-2,0-4 1,-4-4-1,1-5 1,2-4 6,-2-4-9,1-5 2,0-2 0,5 0 6,2-6-3,9-12 28,1-10-16,0-3-5,-5-4-10,-2-2 0,-6-1 6,-2 2 9,-6 1-9,1 2 1,-2 4-4,-2 4-3,2 4-12,0 7-49,-1 5-50,0 8-79,-2 1-116</inkml:trace>
  <inkml:trace contextRef="#ctx0" brushRef="#br0" timeOffset="51838.7536">28887 913 239,'0'0'98,"0"0"-52,0 0-33,0 0-12,0 0-1,0 0 0,87-3 7,-55 3 2,2 0 5,1 0-9,2 0-5,3 0 8,-1 0-3,1 0-10,-5 0-19,-10 0-150,-14 0-63</inkml:trace>
  <inkml:trace contextRef="#ctx0" brushRef="#br0" timeOffset="52117.432">29069 917 333,'0'0'81,"0"0"-69,0 0-12,0 0-17,0 0 17,-11 98 6,4-56 1,-1 5 30,2 2-28,2 0 12,1-1 12,3-4-27,0-2 0,0-5-2,0-2 3,4-5-14,4-4 7,-2-5-86,7-7-20,2-7-95</inkml:trace>
  <inkml:trace contextRef="#ctx0" brushRef="#br0" timeOffset="52455.9449">29583 928 208,'0'0'88,"0"0"35,0 0-7,0 0-107,0 0-9,0 0-38,-24 108 38,10-53 25,3-2-7,5-3-13,6-3-5,-2-7 8,2-3-1,0-6-7,0-5 0,0-4-1,0-4-22,0-5-54,5-9-92</inkml:trace>
  <inkml:trace contextRef="#ctx0" brushRef="#br0" timeOffset="52857.0378">29600 1235 69,'0'0'284,"0"0"-204,0 0 13,0 0-93,0 0 9,0 0-9,36-54 0,-17 51-1,3 1 1,2 2-7,5 0 7,2 0 0,0-1-11,-1-6 11,-3-3-13,-3-4 5,-7-4-4,-4-1 12,-9-4 0,-2 1 6,-2 1 52,0 3-36,0 3 23,-3 5 21,0 6-62,1 1 22,1 3-26,-1 0-7,-4 12 6,-1 18-30,-2 9 31,0 5 0,-1 1 7,-1-1-7,2 1 0,-3-1 0,3-4-6,-2-1 6,4-2-49,0-9-39,7-7-151</inkml:trace>
  <inkml:trace contextRef="#ctx0" brushRef="#br0" timeOffset="53474.2599">30301 931 212,'0'0'113,"0"0"14,0 0-112,0 0-15,0 0-7,-25 89-7,1-31 14,-3 4 36,4-5-15,1-3 10,4-7-31,3-6 25,1-5-25,3-6 0,0-7 1,1-4 11,4-7-7,3-6-5,2-1 0,1-5 12,0 0-12,0-10 0,3-12-17,13-11-6,4-8-11,3-5 6,4-6 28,-2-3-8,-1 1 3,-4 4 10,-1 3-3,-5 5 65,-1 6-56,-4 9 43,-5 7-17,1 10-27,-2 7 37,-3 1-47,2 2 8,3 3-21,1 26-8,5 14 21,-4 13-6,-4 9 4,-3-2 0,0 0 2,0-6 0,0-8 3,-3-7 3,0-8-6,0-6 0,0-6 9,0-4-10,2-4 1,-2-7-4,3-4-1,-2-3-42,2 0-2,0-12 31,0-14-321</inkml:trace>
  <inkml:trace contextRef="#ctx0" brushRef="#br0" timeOffset="53659.1769">30144 1260 324,'0'0'121,"0"0"-63,0 0-54,0 0 3,0 0-7,0 0 1,103-7-16,-76 7 10,-3 0-66,0 0-93</inkml:trace>
  <inkml:trace contextRef="#ctx0" brushRef="#br0" timeOffset="54545.9267">30646 949 231,'0'0'89,"0"0"5,0 0-94,0 0 0,0 0-1,0 0-5,31-14 1,-7 14 10,4 1-2,6 4 33,5 0-26,-1-2-10,5-2 0,-6 1-2,-3 1-5,-2-1-93,-10 2-74</inkml:trace>
  <inkml:trace contextRef="#ctx0" brushRef="#br0" timeOffset="54793.3484">30848 957 175,'0'0'28,"0"0"-27,0 0-1,-20 88 38,7-47-9,0-1 28,-3 1-22,2-1 17,7-2-17,-1-3-27,5-2-8,-1-2 0,1 1 12,3 0-16,0-5 4,0-2-19,0-5-53,2-8-198</inkml:trace>
  <inkml:trace contextRef="#ctx0" brushRef="#br0" timeOffset="56682.717">3058 3324 85,'0'0'133,"0"0"-14,0 0-49,0 0 17,0 0-32,0 0-45,-7-14-20,17 14 5,14-1 5,15-1 8,13-1 2,12-2-10,12-2 0,5 0 3,1-1-12,-7 2 0,-14 2-26,-15 2-73,-18 2-129</inkml:trace>
  <inkml:trace contextRef="#ctx0" brushRef="#br0" timeOffset="56952.3139">3440 3300 93,'0'0'150,"0"0"-95,0 0-54,0 0-1,0 0 0,0 0 43,-7 113-25,7-76 0,2-1 20,3-2-34,-2-1 5,-3-5-8,6 3 6,-3-2 2,3 5-7,-1-1 0,-4 2-2,-1-4-13,4-2-86,-1-7-79</inkml:trace>
  <inkml:trace contextRef="#ctx0" brushRef="#br0" timeOffset="57331.2508">3871 3297 203,'0'0'97,"0"0"30,0 0-28,0 0-56,0 0-39,0 0-4,-7 78 0,7-28 3,0 3 14,0-2-15,7-3-2,-2-2 6,-2-5-6,0-3 5,0-8-5,1-1 0,1-7 0,0-2-13,3-10-97,-2-10-132</inkml:trace>
  <inkml:trace contextRef="#ctx0" brushRef="#br0" timeOffset="57716.7336">3965 3503 317,'0'0'123,"0"0"-91,0 0-22,0 0 2,0 0-12,0 0 0,42-28-7,-17 23 13,-1 0-11,3-1 5,-6 5 0,1-2-13,-4 2 13,-3-4-40,-4 2 33,-4-3-39,-4 2 35,-3-3 10,0-3 1,0-1 22,0 2 14,0 2 12,0 5 51,0 2-70,-2 0 20,1 3-49,1 17-28,0 7 24,0 6 4,0 1 0,0 0 1,0 0 7,4 0-8,-2-3 0,1 1 2,3-4-6,-6-3 4,3-4-27,3-6-32,1-8-253</inkml:trace>
  <inkml:trace contextRef="#ctx0" brushRef="#br0" timeOffset="58070.9817">4689 3302 230,'0'0'66,"0"0"58,0 0-64,0 0-60,0 0 0,-18 79-6,16-29 6,-2 1 66,4 2-57,0-5 21,0-1-30,0-5 13,0-5-11,0-5 3,0-5-5,0-6 0,0-7-7,0-7 3,3-7-104,3 0-153</inkml:trace>
  <inkml:trace contextRef="#ctx0" brushRef="#br0" timeOffset="58302.7655">4708 3321 340,'0'0'67,"0"0"41,0 0-81,0 0-1,12-83 1,1 74-19,1 3-16,4 2 8,3 2 0,9 2-15,0 0 15,-4 9-49,-2 12-6,-5 8-107,-11 2-27</inkml:trace>
  <inkml:trace contextRef="#ctx0" brushRef="#br0" timeOffset="58504.3268">4733 3554 56,'0'0'72,"0"0"-25,0 0 17,0 0 8,0 0-34,0 0 4,22-13-9,1 7-27,3 0 7,-1 2-9,2 4-8,-6 0 4,-3 4-33,-6 10-47,-9 6-111</inkml:trace>
  <inkml:trace contextRef="#ctx0" brushRef="#br0" timeOffset="58703.8784">4692 3809 308,'0'0'9,"0"0"-6,0 0 40,0 0 7,94-21-31,-59 10-1,-2 2-18,0 2 8,-5 3-8,-6 3 0,-3 1-32,-7 0-63,-2 0-127</inkml:trace>
  <inkml:trace contextRef="#ctx0" brushRef="#br0" timeOffset="59120.2752">5353 3321 63,'0'0'94,"0"0"-21,0 0 28,0 0 2,0 0-32,0 0-67,-12 7-4,9 30-28,-2 11 28,-4 6 25,-1-3 39,-5-3-51,4-2-8,-3-6 3,2-1 0,-3 0-8,1-2 0,-2-4-15,1-3 14,0-8-112,5-5-56,1-11-137</inkml:trace>
  <inkml:trace contextRef="#ctx0" brushRef="#br0" timeOffset="59374.2061">5136 3425 295,'0'0'43,"0"0"52,0 0-41,0 0 7,0 0-54,0 0-7,0 21-29,8 5 29,4 3 0,6 0 3,-1-3-3,-3-2-5,2-6-19,-2-2-74,-5-2-97</inkml:trace>
  <inkml:trace contextRef="#ctx0" brushRef="#br0" timeOffset="60160.5161">7183 3243 210,'0'0'86,"0"0"-23,0 0-60,0 0-3,0 0-18,0 81 18,-1-35 22,-4 4 33,1-2-28,-1-4-2,1 0-22,-2-4-3,0-3 4,0-6 3,3-2-7,0-6 0,1-1-18,2-3 7,0-4-71,0-7-71,0-8-60</inkml:trace>
  <inkml:trace contextRef="#ctx0" brushRef="#br0" timeOffset="60461.3231">7273 3122 277,'0'0'94,"0"0"-15,0 0-76,0 0 0,0 0 0,0 0-3,58 14 0,-36 25-14,-2 12 10,1 8 4,-7 2 4,-3-2 10,-5-6-4,2-7-4,-1-7-6,-3-1 3,1-6 2,-2-5-5,-3-1 0,0-7 6,0-6-8,0-3 2,0-9-100,0-1-119</inkml:trace>
  <inkml:trace contextRef="#ctx0" brushRef="#br0" timeOffset="60661.8603">7223 3411 136,'0'0'45,"0"0"-12,0 0-24,0 0-9,0 0 0,0 0 1,102-10-1,-69 13-1,-3 4 1,-2-2-124</inkml:trace>
  <inkml:trace contextRef="#ctx0" brushRef="#br0" timeOffset="60993.9127">7753 3286 331,'0'0'34,"0"0"-30,0 0 2,0 0-6,0 0-33,0 0 33,-10 107 2,10-62 0,0 0 36,0-3-33,-3 1-2,-2-6 2,1-4-2,-1-2-3,2-9 0,2-4-53,-1-6-28,2-7-61</inkml:trace>
  <inkml:trace contextRef="#ctx0" brushRef="#br0" timeOffset="61441.8673">7743 3208 84,'0'0'45,"0"0"40,9-91 25,1 75-64,1 6-19,2 5-16,-4 5 9,6 0-34,-2 9 14,5 12 0,0 6 3,-2 8 2,-8 2-5,-8 7 0,0 6 2,-18-2-4,-10-4 2,4-11-25,0-12 24,9-11-36,8-7 24,4-3 7,3 0 12,-2 0-6,2 0 0,0 0 0,0 0 1,0 0-1,6 4-3,12 3 3,4 0 7,4 1 38,1-1-24,1 1-2,0 1 15,-2 2-23,-3-1-3,-4 5-8,-3 2 10,-1-1-11,1 4 1,-7-2-9,-1-2 3,-1-1-77,-3-2-51</inkml:trace>
  <inkml:trace contextRef="#ctx0" brushRef="#br0" timeOffset="61796.0958">8216 3214 181,'0'0'56,"0"0"-30,0 0 57,0 0-38,0 0-23,0 0-22,0 0-31,-18 120 31,18-66 28,0-6-14,1-9 11,4-2-25,-1-7 0,2-4 4,0-2 4,0-6-8,2-5 0,-3-1-14,1-4-7,-1-6-131,1-2-121</inkml:trace>
  <inkml:trace contextRef="#ctx0" brushRef="#br0" timeOffset="62012.2689">8277 3142 314,'0'0'3,"0"0"4,0 0-7,67-80 0,-40 68 3,1 6-2,-3 4 5,0 2-2,-3 0-4,-3 7-15,-1 9-23,-5 2-49,-8 2-74</inkml:trace>
  <inkml:trace contextRef="#ctx0" brushRef="#br0" timeOffset="62212.8109">8268 3427 211,'0'0'19,"0"0"7,0 0-12,0 0 25,0 0-29,101-25-14,-77 22 4,-3 3 0,-3 0-11,-4 5-14,-10 10-91</inkml:trace>
  <inkml:trace contextRef="#ctx0" brushRef="#br0" timeOffset="62428.9873">8298 3669 151,'0'0'0,"0"0"10,0 0 20,0 0 56,0 0-46,0 0 17,73-6-30,-43-2-21,-1 2 6,1 0-12,-3 4 0,3 1 0,-6 1-38,-2 0-54,-2 0-50</inkml:trace>
  <inkml:trace contextRef="#ctx0" brushRef="#br0" timeOffset="62968.1015">8690 3228 119,'0'0'120,"0"0"-117,0 0-3,0 0 0,5 111 53,-4-63-27,-1-1 24,0-5-33,2-6-9,3-5 0,1-2-8,2-3 3,-2-1-3,-3 0 2,-1-3-4,-2-7-65,0-7-129</inkml:trace>
  <inkml:trace contextRef="#ctx0" brushRef="#br0" timeOffset="63384.8306">8728 3235 143,'0'0'38,"0"0"14,0 0-4,0 0 10,0 0-44,0 0-14,35 9 0,-21 33 13,3 6-11,-3 4 32,4-6-26,1-2-8,4-6 18,2-4-13,2-5-5,1-1 7,-2-5 2,-7-5 5,-1-6-14,-8-6 6,-4-3 0,-3-3-5,-1 0 8,1 0 47,6-11 0,-2-11 21,1-7-77,2-8 5,2-4-3,-3-4-2,3-3 0,-8 0-2,-1 1-34,-3 3 28,0 10 5,0 9 3,0 11-10,-1 7 10,1 6-60,0-1-95</inkml:trace>
  <inkml:trace contextRef="#ctx0" brushRef="#br0" timeOffset="63701.2902">9412 3148 200,'0'0'24,"0"0"21,0 0-27,0 0 10,0 0-28,0 0-29,2-3 24,-2 19-3,-2 6 8,-10 5 0,2 3-4,-5-2-118</inkml:trace>
  <inkml:trace contextRef="#ctx0" brushRef="#br0" timeOffset="64286.9933">9654 3178 55,'0'0'76,"0"0"25,0 0-14,0 0 2,0 0-41,0 0-34,-7-9-25,14 9 11,17 0 0,10 0 32,14 0-32,5-1 0,3-2 1,-2-1 25,-10 1-52,-10 3 26,-12 0-94,-9 0-67</inkml:trace>
  <inkml:trace contextRef="#ctx0" brushRef="#br0" timeOffset="64550.0442">9833 3168 72,'0'0'90,"0"0"-82,0 0 41,0 93 25,0-57-14,0 0-23,0-4-6,3-5 8,7-5-34,-2-2-5,1 1 0,1 2 15,-2-1-14,-1 0-1,1-1-8,0-3 4,0 1-135,0-7-41</inkml:trace>
  <inkml:trace contextRef="#ctx0" brushRef="#br0" timeOffset="65606.1864">11953 3233 50,'0'0'188,"0"0"-143,0 0 21,0 0-5,0 0-29,-28-82 21,11 70-2,-4 1-44,2 7 15,-2 2-15,-6 2-9,3 0 2,-2 0-3,3 8-11,8 4 18,5 6-4,1 3 0,7 8-11,2 8 10,0 5 1,9 5-4,12-5-6,9-3 10,6-7 0,4-3-6,-3-4 7,-5-3-6,-7-2 5,-7 0 0,-6-5-6,-8-2 6,-4-2 0,0-1 7,-4-2 3,-15-2-10,-7-4 2,-4-2 7,-4 0 14,3 0-23,1-7 3,5-3-3,0 1-2,3 0-28,3 5-47,2-1-19,4 3 3,4 2-54</inkml:trace>
  <inkml:trace contextRef="#ctx0" brushRef="#br0" timeOffset="66007.3225">12362 3131 251,'0'0'68,"0"0"11,0 0-79,0 0-34,0 83 34,0-32 2,0 0 54,0-1-28,4-5-11,-1-6 1,2-4-12,-1-5-6,-1-3 0,0-3 8,-1-4-12,-1-5 4,-1-6-3,0-5-26,0-4-111,0 0-83</inkml:trace>
  <inkml:trace contextRef="#ctx0" brushRef="#br0" timeOffset="66254.7441">12408 3077 377,'0'0'37,"0"0"28,0 0-65,0 0 0,0 0-6,0 0 9,105-46-3,-76 46 0,3 0-7,-5 4 3,-2 6 4,-6 7-38,-4 1-15,-6 1-104,-7 3-40</inkml:trace>
  <inkml:trace contextRef="#ctx0" brushRef="#br0" timeOffset="66461.826">12384 3399 91,'0'0'148,"0"0"-82,0 0 1,0 0-42,0 0-22,0 0 20,94-39-22,-56 35 10,-3 0-11,-9 4 0,-5 0-12,-9 10-106,-10 6-100</inkml:trace>
  <inkml:trace contextRef="#ctx0" brushRef="#br0" timeOffset="66677.9968">12359 3635 63,'0'0'104,"0"0"-98,0 0 49,0 0 29,86-23-11,-41 10 8,-2 1-45,-1 5-16,-5 1-20,-8 3 10,-2 3-15,-8 0 5,0 0-29,-5 6-87,-5 0-86</inkml:trace>
  <inkml:trace contextRef="#ctx0" brushRef="#br0" timeOffset="67295.2231">12996 3166 136,'0'0'162,"0"0"-70,0 0 3,0 0-65,0 0-30,0 0-6,-6 59-27,6-10 33,0 4 15,0-3 3,0-5-14,1-8-4,5-5 3,0-2-1,-1-3-1,5 2-1,-7-4 0,2-2-89,-5-3-79,3-11-49</inkml:trace>
  <inkml:trace contextRef="#ctx0" brushRef="#br0" timeOffset="67642.9056">12997 3190 161,'0'0'69,"0"-94"-48,0 55 1,11 8-3,4 8-3,-2 12 3,0 4 28,0 5-44,4 2 11,0 0-14,4 7 0,1 9-8,-2 4 9,-1 4-1,-4 2 0,-3-1 5,-6 2-10,-5-1 5,-1 1 0,-3 0 8,-16-2 3,-1 4-11,-5-5 3,4 0 8,-4 0-22,4-6 11,-3-3-36,6-2-8,3-6-58,2-4-31</inkml:trace>
  <inkml:trace contextRef="#ctx0" brushRef="#br0" timeOffset="68043.9027">13606 3143 242,'0'0'44,"0"0"47,0 0-49,0 0 13,0 0-55,0 0-27,0 30 10,-5 8 8,-6 5 9,0 6 26,-1-1-23,2-6 2,4-1 13,-2-7-9,2-3-9,-2-5 0,2-6 4,1-5-16,0-5 11,4-6-42,1-4-17,0 0-79,0-8 25,15-13-3</inkml:trace>
  <inkml:trace contextRef="#ctx0" brushRef="#br0" timeOffset="68313.4641">13728 3059 132,'0'0'134,"0"0"-13,0 0-67,0 0-52,0 0-4,0 0-7,41 42 9,-24-9-5,-1 9 8,-6 5-3,-1 4 12,-5 0-5,-2-2 20,-2-7-7,0-4-13,0-7 9,0-5-6,0-2-10,1-7 0,-1-1 2,0-3 5,0-5-7,0-4-49,0-4-48,-4-1-178</inkml:trace>
  <inkml:trace contextRef="#ctx0" brushRef="#br0" timeOffset="68498.3743">13630 3330 443,'0'0'65,"0"0"-65,0 0-13,0 0 9,0 0-14,85-15 15,-57 15-26,4 0-41,-2 0-62,-4 5-107</inkml:trace>
  <inkml:trace contextRef="#ctx0" brushRef="#br0" timeOffset="68868.1915">14079 3151 389,'0'0'90,"0"0"-40,0 0-50,0 0-42,0 0 40,-12 99-2,7-54 4,1-1 4,3-3 2,1-5-10,0-6 4,-2-3 0,1-4 1,-1-2-1,1-5-1,-2-2-44,0-8-139,3-6-71</inkml:trace>
  <inkml:trace contextRef="#ctx0" brushRef="#br0" timeOffset="69316.1737">14068 3094 225,'0'0'14,"0"0"46,47-95-51,-23 77 1,-2 10 9,-5 7-17,0 1 10,-1 6-8,1 18-4,-3 8-2,-6 2 1,-8 2 1,0 2 6,-13-2 1,-12 0-1,-4-1 14,-1-5-20,-5-2-4,2-4-19,5-7-45,8-9 17,10-5 20,7-3 31,3 0-1,0 0 10,0 0-9,6 0 8,10 3-1,8 4 89,4 1-41,2 2-8,-2-1 5,1 0-45,-3 0-5,-1 0-2,2 4 16,-2-2-19,0 4 3,-5 2 0,-4 0-1,-4-1-12,-3-1-23,-5 1-4,-4 1-52,2-5-23,1-3-86</inkml:trace>
  <inkml:trace contextRef="#ctx0" brushRef="#br0" timeOffset="70002.3637">14707 3024 4,'0'0'254,"0"0"-150,0 0-78,0 0-26,0 0-1,-24 83 1,11-38 43,1 0 26,3-1-57,2-2 18,1-1-30,1-6 0,1-6 8,-1-1-5,2-7-1,0-3-2,3-3-2,0-7 1,0-4-45,0-4-62,6 0-44,9-3 8</inkml:trace>
  <inkml:trace contextRef="#ctx0" brushRef="#br0" timeOffset="70271.9051">14831 2967 89,'0'0'136,"0"0"35,0 0-55,0 0-34,0 0-37,0 0-45,12 11-15,-3 26-5,3 11 20,-2 5 3,1 1-3,0-2 14,-1-3-8,-1-4-1,-1-4-5,0-8 0,-1-6 2,-1-4-1,1-5 2,-2-6-3,-2-6 0,0-4-53,0-2-82,-3-2-93</inkml:trace>
  <inkml:trace contextRef="#ctx0" brushRef="#br0" timeOffset="70450.305">14761 3250 103,'0'0'243,"0"0"-198,0 0-45,0 0 0,0 0 7,0 0-7,100-30 0,-68 29-3,1-1-67,-3 0-152</inkml:trace>
  <inkml:trace contextRef="#ctx0" brushRef="#br0" timeOffset="70773.2448">15298 3035 219,'0'0'56,"0"0"-56,0 0-21,0 0 21,0 98 15,0-62 22,0 2 25,0 1-51,0 0 13,0 4-24,0-4 10,0-2-10,0-9 0,0-5 0,1-5 0,4-6-5,-1-6-52,4-6-63,1 0-111</inkml:trace>
  <inkml:trace contextRef="#ctx0" brushRef="#br0" timeOffset="71290.1424">15376 3023 359,'0'0'100,"0"0"-27,0 0-32,0 0 4,0 0-39,0 0-6,11-35 0,6 35-17,5 0 12,6 4 5,1 10 0,-4 8-9,-5 0 9,-7 4 0,-9-3-4,-4 2-46,0-2 42,-19-4-18,-3-2 9,-1-4-4,3-5 20,2-2 1,3-2 0,4-3 4,4 1-7,2-2 3,5 0 0,0 0 6,0 0-6,0 0-17,11 0-7,4 6 16,4 4 8,-1 4 0,1 7 3,1 6-6,-5 3 9,-2 4-6,-1-6 0,-6-4-4,-4-6 1,-2-4 3,0-5 0,0-3 42,-2-2-22,-10-2 47,-9 1 15,-4-2-65,-3 3-2,1-3-15,4 1 0,2-2-10,5 0-21,7 0-114,6-11-187</inkml:trace>
  <inkml:trace contextRef="#ctx0" brushRef="#br0" timeOffset="71722.5016">15854 3034 427,'0'0'7,"0"0"-2,0 0 21,0 0-26,0 0-19,0 0 16,-1 65-20,1-24 20,0 3 3,0 5 0,0 4 18,-2-1-12,-6-4 11,0-7 39,2-9-50,3-8 14,3-7-20,0-5 4,2-4 5,11-6-7,2-2 22,9 0 24,8 0-36,10-11 13,6-1-25,-3-1 9,-8 5-13,-4 3 4,-5 4-39,-1 1-42,-1 0-192</inkml:trace>
  <inkml:trace contextRef="#ctx0" brushRef="#br0" timeOffset="72408.6858">16378 3096 200,'0'0'165,"0"0"-127,0 0-38,0 0-7,0 0-6,0 0 4,3 93 9,-3-57 26,0 3-10,0 1 8,0 0 22,0-6-41,0-4 4,0-2-9,0-5 7,-1 3-1,-1-5-5,-1-5-1,1-5 0,2-6-65,0-5-86,0-2-147</inkml:trace>
  <inkml:trace contextRef="#ctx0" brushRef="#br0" timeOffset="72654.9936">16433 3074 268,'0'0'90,"0"0"-29,0 0 13,0 0-67,0 0-7,48-81 22,-29 76-19,3 2-3,-2 3 0,-1 0-3,-5 0-7,1 0 10,-3 9 0,0 3-11,-3 2-30,-2 2-56,-7 4-28,0 0-79</inkml:trace>
  <inkml:trace contextRef="#ctx0" brushRef="#br0" timeOffset="72856.5564">16415 3243 29,'0'0'0,"0"0"7,0 0-4,0 0 11,0 0 37,0 0-30,57 4 13,-36 0-26,-3 6-3,0 1-10,-3 6-23,-4 4-67</inkml:trace>
  <inkml:trace contextRef="#ctx0" brushRef="#br0" timeOffset="73079.249">16351 3578 20,'0'0'36,"0"0"30,0 0 43,0 0-26,0 0-22,90-8-26,-59 3 27,0 1-34,1 3-21,-1 0 14,0-1-13,-2 2-12,0 0 4,-2 0-132,-4 0-18</inkml:trace>
  <inkml:trace contextRef="#ctx0" brushRef="#br0" timeOffset="73311.0444">16975 3568 491,'0'0'136,"0"0"-99,0 0-16,0 0-5,0 0-23,0 0 7,5 9-37,-13-8-53,-11-1-408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27:42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16134 3245,'0'24,"0"-1,0 24,0-23,0-1,0 24,0-23,0 23,23-24,-23 24,0 1,0-1,0-24,0 1,0 23,0-24</inkml:trace>
  <inkml:trace contextRef="#ctx0" brushRef="#br0" timeOffset="478.9656">16181 3574,'0'-23,"23"23,-23-24,24 24,-1 0,1 0,-1 0,24 0,-23 0,-1 0,1 0,-1-23,1 23,-1-24,1 1,0-1,-24 1,0-1,0 1,0-1,0 48,0-1,0 1,0-1,0 1,0 23,0-24,0 1,0 23,0-23,0 23,0 0,0-24,0 24,0-23,23 23,-23-24</inkml:trace>
  <inkml:trace contextRef="#ctx0" brushRef="#br0" timeOffset="864.4295">17404 3363,'-24'0,"24"23,-23-23,23 24,-24-1,1 1,-1-24,1 47,-1-24,1 1,-1 23,1-23,-1-1,0 1,1 23</inkml:trace>
  <inkml:trace contextRef="#ctx0" brushRef="#br0" timeOffset="1118.3659">17004 3410,'0'0,"23"0,-23 23,0 1,24-24,-1 47,1-24,-24 1,23-1,1 1,23 0,-47-1,47 24,-23-23,-1-1,1 1,-1-24</inkml:trace>
  <inkml:trace contextRef="#ctx0" brushRef="#br0" timeOffset="1581.9696">17310 3104,'-47'-23,"94"46,-141-46,70 23,-23 23,0-23,0 24,23 23,-23-24,0 48,24-24,-24 0,23 0,1 23,23-23,0 0,0 1,0-1,23 0,1 0,-1-24,24 1,0-1,0 1,24-24,0 0,-1 0,1 0,-24-24,23 1,-23-1,24 1,-24-24,0 23,0-23,-24 0,1 23,-1-23,-23 0,-23 24,-1-24,24 23,-47-23,24 24,-1-1,1 1,-24 23</inkml:trace>
  <inkml:trace contextRef="#ctx0" brushRef="#br0" timeOffset="1998.6068">17898 3128,'0'23,"0"1,0-1,0 1,0-1,23 1,-23 23,0-24,0 1,0 23,24-24,-24 1,23 23,-23-24,0 1,24-1</inkml:trace>
  <inkml:trace contextRef="#ctx0" brushRef="#br0" timeOffset="2368.4481">18015 3457,'0'0,"0"-24,0 1,0-1,24 24,-1-23,1 23,-1 0,24-24,-23 24,-1 0,24-23,-23 23,-1-24,1 24,-1 0,1-23,-24-1,0 1,-24-1,1 48,23-1,0 1,0-1,0 24,0-23,0-1,0 24,0-23,23-1,-23 24,0-23,24-1</inkml:trace>
  <inkml:trace contextRef="#ctx0" brushRef="#br0" timeOffset="2706.9926">18979 3386,'0'0,"24"0,-1-23,1 23,0 0,-1 0,24 0</inkml:trace>
  <inkml:trace contextRef="#ctx0" brushRef="#br0" timeOffset="2907.535">18979 3574,'0'0,"0"24,24-24,-1-24,25 24,-25-23,24-1,0 24,0-23,0 23</inkml:trace>
  <inkml:trace contextRef="#ctx0" brushRef="#br0" timeOffset="3279.8753">20179 3151,'0'-23,"0"46,-24-70,24 71,0-1,0 1,0-1,0 24,0-23,0-1,0 24,0-23,0 23,0-24</inkml:trace>
  <inkml:trace contextRef="#ctx0" brushRef="#br0" timeOffset="3524.682">19920 3645,'0'0,"24"-23,-1 23,1 0,23 0,0 0,-24 0,24 0,0-24,24 24,-24 0</inkml:trace>
  <inkml:trace contextRef="#ctx0" brushRef="#br0" timeOffset="3988.2445">20014 3904,'0'-24,"0"1,24 23,-24-24,47 24,-47-23,47 23,-24 0,1 0,-1 23,-23 1,24-1,-1-23,-23 47,0-23,0-1,0 24,-47-23,47 23,-47-24,24 1,-24-1,47 1,-47-1,47 1,-24-24,1 0,70 0,-47-24,47 24,0-23,-24-1,24 1,24-1,-48 1,1 23,23-24</inkml:trace>
  <inkml:trace contextRef="#ctx0" brushRef="#br0" timeOffset="4705.7753">21331 2822,'0'-24,"-23"24,-1 0,1-23,-1 23,1 0,-1 0,1 0,-1 0,1 0,23 23,0 1,0-1,0 24,0-23,0 23,0 0,0 24,0-24,0 23,0 1,0 23,0-24,-24 1,24 23,0 0,0 0,-23-23,23 23,0 0,0 0,0-24,0 25,23-1,-23-24,24 1,-1-1,-23 1,24-24,23 23,-24-23,1 1,23-25,0 1,0-24,23 0,1 0,-24-24,24 1,-1-1</inkml:trace>
  <inkml:trace contextRef="#ctx0" brushRef="#br0" timeOffset="5175.8834">21919 3010,'-23'0,"23"24,0 23,0-24,0 1,0-1,0 24,23-23,-23-1,24 1,-24-1,0 24,23-23,1-1</inkml:trace>
  <inkml:trace contextRef="#ctx0" brushRef="#br0" timeOffset="5345.1642">22272 3363,'0'-24</inkml:trace>
  <inkml:trace contextRef="#ctx0" brushRef="#br0" timeOffset="5661.5881">22437 2916,'0'-24,"0"48,23-48,-23 48,0-1,0 1,0 0,0-1,24 1,-24 23,0-24,0 24,0-23,0-1,0 24,0-23</inkml:trace>
  <inkml:trace contextRef="#ctx0" brushRef="#br0" timeOffset="6047.0463">22507 3198,'0'-23,"0"46,0-70,24 24,-1-1,1 24,-1 0,1 0,-1 0,24-23,-23 23,-1-24,1 24,-1-23,1 23,-1-24,-23 1,24-1,-24 0,-24 24,24 24,0 0,0-1,0 1,0-1,0 1,0-1,0 1,0 23,0-24,0 1,0-1,0 1</inkml:trace>
  <inkml:trace contextRef="#ctx0" brushRef="#br0" timeOffset="6996.0193">24953 2916,'0'-24,"0"48,0-1,0 1,0 0,0-1,0 1,0 23,0-24,0 1,0-1,24 24,-1 0</inkml:trace>
  <inkml:trace contextRef="#ctx0" brushRef="#br0" timeOffset="7180.9475">25212 3245,'0'-23,"0"-1,23 24</inkml:trace>
  <inkml:trace contextRef="#ctx0" brushRef="#br0" timeOffset="7513.0046">25447 2939,'0'0,"0"-23,0-1,0 1,0-1,0 48,0-1,0 1,0-1,0 1,0 23,0-23,0-1,0 1,24-1,-24 1,0-1,23 1</inkml:trace>
  <inkml:trace contextRef="#ctx0" brushRef="#br0" timeOffset="7898.4618">25518 3081,'23'0,"-23"-24,24 24,-24-23,23 23,1-24,-1 24,1-23,-1 23,24 0,-47-24,24 24,-1 0,1 0,-1 0,1 0,-1 0,-23-24,0 1,0-1,0 1,-23-1,-1 48,24-1,-23 24,23-23,0 0,0-1,0 1,-24 23,24-24,0 24,0 0,0-23,0 23</inkml:trace>
  <inkml:trace contextRef="#ctx0" brushRef="#br0" timeOffset="8522.2199">22178 4092,'0'23,"0"1,0-1,0 1,0-1,0 1,0 0,0-1,0 1,23-1,-23 1,0-1</inkml:trace>
  <inkml:trace contextRef="#ctx0" brushRef="#br0" timeOffset="8722.7534">22437 4374,'-24'0,"24"-23</inkml:trace>
  <inkml:trace contextRef="#ctx0" brushRef="#br0" timeOffset="9001.4236">22601 4045,'0'0,"0"-24,0 48,0-1,0 1,0-1,0 1,0-1,0 1,0-1,24 1,-24 0,0-1,0 1</inkml:trace>
  <inkml:trace contextRef="#ctx0" brushRef="#br0" timeOffset="9402.5068">22648 4233,'0'-24,"0"1,0-1,24 24,-1-23,1 23,-1 0,1 0,-1 0,1-24,-1 24,1 0,0 0,-24-23,23 23,1 0,-24-24,0 1,0 46,0 1,0-1,0 1,0-1,0 1,0-1,0 1,0 23,0-23</inkml:trace>
  <inkml:trace contextRef="#ctx0" brushRef="#br0" timeOffset="10104.2846">24836 4186,'23'0,"1"0,-1 0,1 0,23 0,-24 0,24 0</inkml:trace>
  <inkml:trace contextRef="#ctx0" brushRef="#br0" timeOffset="10358.2211">25306 3974,'-24'24,"24"-1,0 1,0-1,-23 1,23-1,0 1,0-1,0 1,0-1,0 1,0 23,0-23,0-1,0 1,0-1,0 1</inkml:trace>
  <inkml:trace contextRef="#ctx0" brushRef="#br0" timeOffset="10859.5565">25612 4233,'0'24</inkml:trace>
  <inkml:trace contextRef="#ctx0" brushRef="#br0" timeOffset="11175.8848">25894 3998,'0'0,"0"-24,0 48,-24-1,24 1,0-1,0 1,0-1,0 1,0-1,0 1,0-1,0 1,0 0,0-1</inkml:trace>
  <inkml:trace contextRef="#ctx0" brushRef="#br0" timeOffset="11545.7037">25894 4209,'0'-23,"0"-1,23 24,1-23,-1 23,1-24,-1 24,25-23,-1-1,0 24,-24-23,1 23,-24-24,0 1,0-1,0 48,0-1,0 1,-24-24,24 23,0 1,0-1,0 1,0-1,0 1,-23-1,23 1,0 0,0 23,-24-47,24 23</inkml:trace>
  <inkml:trace contextRef="#ctx0" brushRef="#br0" timeOffset="12363.517">26270 2681,'0'0,"-23"0,23 23,23-23,1 0,23 0,0-23,-24 23,1 0,46 0,-70-24,47 24,-23-23,-1 23,1-24,-1 24,1 0,-24 24,0-1,0 1,0-1,0 24,0-23,0 23,0 23,0-23,-24 24,24 0,0-1,0 1,0 93,0-93,24-1,-24 25,0-25,24 1,-1-1,-23 24,0-47,0 24,24-1,-24 1,23-24,-23 24,24-24,-24 0,0 0,0 0,0 0,0-24,0 1,0 23,0-24,-24 1,1-1,-1 1,1-24,-1 0,0 0,1 0,-1 0,-23 0,24 0,-24 0,0 0</inkml:trace>
  <inkml:trace contextRef="#ctx0" brushRef="#br0" timeOffset="16857.6788">17145 5479,'-24'0,"24"24,0 0,0-1,0 1,0 23,0-24,0 1,0 23,0 0,0 0,0 0,0 0,0 0,0 23,0-23,0 0,0 1,-23-1,23 0,0-24,-24 24</inkml:trace>
  <inkml:trace contextRef="#ctx0" brushRef="#br0" timeOffset="17359.0141">17427 5644,'0'-23,"0"46,0-70,0 24,-23 23,23 23,-24-23,1 24,23 23,-24-24,1 24,23 0,0 0,0 0,0 0,0 0,0-23,0-1,23 24,1-23,-1-1,24-23,0 0,-23-23,-1 23,1-47,-1 23,1 1,-24-1,0 1,0-1,0-23,0 24,-24-1,24-23,-23 24,23-1,-24 1,24-24</inkml:trace>
  <inkml:trace contextRef="#ctx0" brushRef="#br0" timeOffset="17844.6437">18062 5621,'0'0,"-23"0,23-24,-24 1,1 23,-1 0,1 0,-1 23,24 1,-23-1,-1 1,24 23,0 0,-23-24,23 24,0-23,0 23,0-24,23 1,-23 23,0-24,24-23,-1 24,1-24,-1 0,24-24,-23 24,-1-23,1-1,-24-23,23 47,-23-47,0 24,0-1,0-23,0 24,0-1,-23-23,23 24,-24 23,1-24</inkml:trace>
  <inkml:trace contextRef="#ctx0" brushRef="#br0" timeOffset="18370.0824">18321 5432,'0'0,"-24"0,24 24,24-24,-24 23,23 1,1 0,23-1,0 1,-23-1,23 1,-47-1,47-23,-24 24,1-1,-1-23,1 24,-1-1,1 1,-24-1,-24 24,1-23,-1 23,1-24,-24 1,0 23,23-24,-23 24,0-23,23-1,-23 25</inkml:trace>
  <inkml:trace contextRef="#ctx0" brushRef="#br0" timeOffset="19564.6853">19379 5809,'-23'0,"46"0,1 0,-1 0,1 0,-1 0,1 0,-1 0,1 0</inkml:trace>
  <inkml:trace contextRef="#ctx0" brushRef="#br0" timeOffset="19718.3521">19356 5997,'0'0,"23"0,-23-24,47 24,0-23,-47-1,47 24</inkml:trace>
  <inkml:trace contextRef="#ctx0" brushRef="#br0" timeOffset="20404.6161">20226 5315,'0'-24,"0"1,-24 23,24-24,-23 1,-1 23,1 0,-1 0,1 0,-1 0,1 0,23 23,-24-23,1 0,-1 24,1-24,-1 23,1 1,23-1,0 1,0-1,0 1,0-1,0 24,23 1,-23-1,0 0,0 23,0 1,0-1,0 24,0 0,0 0,0 1,0 22,0 1,0 23,-23-24,23 1,-24 23,24 0,0 0,0 0,-23-23,-1 23,24-23,0 23,-23-24,23 1,0-24,0 0,0-23,0-24,23 0,-23 0,47-24,-23 1,-1-1,48-23,-24-23,0 23,23-24,-23 1,24-24,0 23,-1-23</inkml:trace>
  <inkml:trace contextRef="#ctx0" brushRef="#br0" timeOffset="20867.799">20673 5268,'-24'0,"24"23,0 1,0-1,-23 1,23-1,0 1,0-1,0 1,0-1,0 1,0 0,23-1,-23 1</inkml:trace>
  <inkml:trace contextRef="#ctx0" brushRef="#br0" timeOffset="21406.938">20696 6209,'0'-24,"0"48,0-71,0 23,0 0,-23 1,-1 23,24 23,-23-23,-1 48,24-25,-23 1,-24 23,47 0,-24 0,1 0,23-24,0 24,0-23,23-1,1 24,-1-23,24-24,-23 0,-1 0,1 0,-1-24,1 1,-24-1,0 1,0-1,0 1,0-24,0 23,0 1,-24-24,24 23,0 1,0-1,-23 1,-1-1</inkml:trace>
  <inkml:trace contextRef="#ctx0" brushRef="#br0" timeOffset="21939.5902">20485 7337,'0'0,"0"-47,0 24,0-1,0 1,0-1,-24 24,1 0,-1 24,1 23,-1-24,1 24,-1 0,24 1,0-25,0 24,0 0,0-23,0-1,24 1,-1-1,1 1,-1-24,1 0,-1 0,1-24,-1 1,1-1,-1 1,1-1,-1-23,-23 24,0-1,0-23,0 23,0-23,-23 24,23-1,-24 1,1-1</inkml:trace>
  <inkml:trace contextRef="#ctx0" brushRef="#br0" timeOffset="22456.4708">20485 7972,'0'0,"-24"0,1 0,-1 0,1 24,-1 23,24-23,0-1,0 24,0-23,0-1,0 24,0 0,24-47,-1 24,-23-1,24-23,23 0,-24 0,1 0,-24-23,0-1,23 1,1-1,-24 1,0-1,0 1,-24-1,1-23,23 24,0-25,-24 25,1-1,23-23</inkml:trace>
  <inkml:trace contextRef="#ctx0" brushRef="#br0" timeOffset="23343.3142">21143 5197,'0'-23,"0"-1,24 1,-1 23,1-24,-1 24,1-23,-1 23,1 0,-1 0,1 0,-1 0,-23 23,0 1,0-1,0 1,0 23,0 0,0 0,0 0,0 23,0 1,0-24,0 24,0-1,0 1,0-1,0 24,0-23,0 23,0 0,0-23,0 23,0 23,0-23,0 24,0-24,24 24,-24-24,23 23,-23 1,0-24,0 24,24-1,-24-23,0 0,0 94,0-94,0-23,0 0,0-1,-24-23,24 0,0-23,0-1,-23 1,-1-1,1-23,-24 0,0 0,0 0,23-23,-23 23,0 0,0-24,-23 1</inkml:trace>
  <inkml:trace contextRef="#ctx0" brushRef="#br0" timeOffset="36111.3215">6562 7784,'0'-23,"0"46,0 1,23-24,-23 23,0 1,0-1,24 24,-24-23,0-1,0 24,0 1,0-25,0 1,23-1,-23 24,24-23,-24-1,0 1,23-1</inkml:trace>
  <inkml:trace contextRef="#ctx0" brushRef="#br0" timeOffset="36612.6076">6609 8090,'23'-23,"24"23,0 0,-47-24,47 0,-23 24,-1-23,1 23,-1-24,1 24,-1-23,1 23,-24-24,0 1,0-1,0 1,0-1,0 1,0-1,0 48,0-1,0 1,0-1,0 1,0-1,0 1,0-1,0 24,0 1,0-25,0 1,23-1,-23 1,0-1,24 1,-24-1</inkml:trace>
  <inkml:trace contextRef="#ctx0" brushRef="#br0" timeOffset="36982.435">7620 7784,'0'24,"-24"-24,1 23,23 1,0-1,-24 1,1-1,-1 1,1-1,-1 24,1-23,-24 0,47 23,-47-24,47 1,-24 23,1-24,-1 1,1-24,-1 23</inkml:trace>
  <inkml:trace contextRef="#ctx0" brushRef="#br0" timeOffset="37314.4891">7244 7878,'0'24,"0"-1,23 1,-23-1,24 1,-24-1,23 1,1 0,-24-1,23 1,1-1,-24 1,23-1,-23 1,24-1,-1-23,-23 24,0-1,24-23</inkml:trace>
  <inkml:trace contextRef="#ctx0" brushRef="#br0" timeOffset="37869.1356">7502 7737,'0'-23,"0"46,-23-46,-1 23,24-24,-23 24,-24 0,23 0,1 24,-1-24,1 23,-24 1,23-1,-23 1,0 70,24-47,-1 0,1 24,23-24,0-24,23 24,1 0,-1-23,1 23,-1-24,24 1,-23-24,-1 23,1-23,23 0,-24 0,1 0,23 0,-24 0,1-23,-1-1,24 1,-23-1,-1-23,1 24,0-24,-1 23,-23-23,0 24,0-25,0 1,0 24,-23-1,23-23,-24 24,24-1,-24 1,1 23,-1-24,1 24,-1 0</inkml:trace>
  <inkml:trace contextRef="#ctx0" brushRef="#br0" timeOffset="38354.8399">8043 7690,'0'24,"0"-1,0 1,0-1,0 1,0-1,0 1,0-1,0 24,0 0,0-23,0-1,0 25,24-25,-24 1,0-1</inkml:trace>
  <inkml:trace contextRef="#ctx0" brushRef="#br0" timeOffset="38733.7998">8067 7925,'0'0,"23"0,1 0,-1 0,1-23,-1 23,1 0,-1-24,1 24,0-23,-1-1,1 1,-1 23,-23-24,0 1,0-1,0 48,0-1,0 1,0-1,0 1,0-1,0 1,0 23,0-24,0 24,24-23,-24 0,0-1,23 1,-23-1</inkml:trace>
  <inkml:trace contextRef="#ctx0" brushRef="#br0" timeOffset="39306.7053">8961 7573,'0'0,"0"-24,0 48,0 23,0-24,0 1,0 23,0-24,0 24,0 0,0 0,0 0,0 0,0 0,0 1,23-25,-23 24,0-23,0 23,24-24,-24 1</inkml:trace>
  <inkml:trace contextRef="#ctx0" brushRef="#br0" timeOffset="39774.8325">9454 7737,'0'0,"0"-23,-23 23,-1 0,1 0,-24 23,47 1,-47-1,47 24,-47-23,47-1,-24 24,1 0,-1-23,24 23,24-23,-24-1,23 1,1-24,-1 23,1-23,-1 0,1-23,23 23,-24-24,24 1,-47-1,47 0,-23-23,0 47,-1-47,-23 24,0-1,0-23,0 24,0-1,0-23,0 24,-23 23,-1-24,0 24,24-23,-23 23,-1 0</inkml:trace>
  <inkml:trace contextRef="#ctx0" brushRef="#br0" timeOffset="40276.1798">9878 7690,'-24'0,"1"24,-1-24,1 23,23 24,-47-23,47-1,-24 24,1 0,23-23,0 23,0-24,0 25,23-48,1 23,-1 1,1-24,23 0,-24 0,1-24,-1 1,1-1,-1 0,1 1,-1-1,1 1,-24-1,0-23,0 0,-24 24,1 23,-1-24,24 1,-23-1,-1 24</inkml:trace>
  <inkml:trace contextRef="#ctx0" brushRef="#br0" timeOffset="40862.1737">10184 7690,'0'24,"23"-24,1 23,-1-23,1 24,-1-24,-23 23,47-23,-47 24,47-24,-23 0,23 23,-24-23,1 0,-24 24,23-24,-23 23,-23 1,23-1,-24 1,1-1,-1 1,-23 23,24-23,-1 23,-23-24,24 1,-24 23,23-24</inkml:trace>
  <inkml:trace contextRef="#ctx0" brushRef="#br0" timeOffset="43268.0778">5198 9501,'23'0,"1"0,-1 0,24 0,-23 0,23 0,-47 24,23-24</inkml:trace>
  <inkml:trace contextRef="#ctx0" brushRef="#br0" timeOffset="43515.5055">5174 9736,'24'0,"-1"0,1 0,-1 0,1 0,23-23,-24 23,1 0,-1 0,1-24,-1 24</inkml:trace>
  <inkml:trace contextRef="#ctx0" brushRef="#br0" timeOffset="44217.3852">6515 9148,'0'-23,"0"46,0 1,0-1,0 24,23-47,-23 47,0-23,0 0,0 23,0 0,0-24,0 1,0-1,0 24,0-23,24-1,-24 1</inkml:trace>
  <inkml:trace contextRef="#ctx0" brushRef="#br0" timeOffset="44671.8388">6562 9384,'0'0,"23"0,1 0,-1 0,24 0,-23 0,-1 0,1 0,-1-24,1 24,-1 0,1 0,-24-23,23-1,-23 0,0 1,0-1,0 1,0-1,0 1,0 46,0 1,0-1,0 1,0-1,0 25,0-25,0 1,0-1,0 1,0 23,0-24,0 1,24 23,-24-24,0 1,0-1</inkml:trace>
  <inkml:trace contextRef="#ctx0" brushRef="#br0" timeOffset="50301.9505">7150 9172,'0'-24,"0"1,0-1,0 48,23-1,-23 1,0 23,0-24,0 1,0 23,0-23,0 23,0 0,0-24,0 24,0-23,24 23,-24-24,0 1,0-1,23 1</inkml:trace>
  <inkml:trace contextRef="#ctx0" brushRef="#br0" timeOffset="50718.6519">7455 9313,'-23'0,"-1"0,24 24,-23-24,23 23,0 24,-24-23,24-1,0 24,24-23,-24-1,23 1,1-24,-1 0,1 0,-1 0,1 0,-1-24,1 1,-24-1,0 1,0-1,0 1,0-1,0 1,0-1,-24 24,1-23,-1 23,24-24,-23 24</inkml:trace>
  <inkml:trace contextRef="#ctx0" brushRef="#br0" timeOffset="51135.3676">7667 9125,'0'23,"24"1,-1-24,1 23,-1 1,1-24,-1 23,1-23,-1 24,1-24,-1 23,1 1,-1-24,-23 24,24-24,-1 0,-23 23,0 1,0-1,0 1,-23 23,-1-24,24 1,-23-1,-1 1,1-1,-24 24,47-23,-47-1</inkml:trace>
  <inkml:trace contextRef="#ctx0" brushRef="#br0" timeOffset="51720.983">9008 9125,'0'0,"0"23,0 1,-24-1,1 1,-1-1,1 1,-1-1,0 25,1-25,23 1,-24-1,1 1,23-1,-24-23</inkml:trace>
  <inkml:trace contextRef="#ctx0" brushRef="#br0" timeOffset="52006.2002">8678 9195,'0'0,"24"0,-1 0,-23 24,24-1,-1-23,1 24,-24-1,23 1,1 0,23-1,-47 24,47-23,-23-1,-1 1,1-1,-1-23,1 24,23-1,-24-23</inkml:trace>
  <inkml:trace contextRef="#ctx0" brushRef="#br0" timeOffset="52485.4205">9125 8937,'-47'0,"94"0,-117-24,23 24,23 0,-23 0,0 0,0 0,23 24,1-1,-24 24,23-23,-23 23,47-24,-47 48,47-48,0 24,0 24,0-24,0 0,0 0,24 0,-1-23,24-1,0 24,0-47,0 24,-23-24,47 0,-24 0,0-24,0 24,0-23,-24-1,48 1,-48-1,1 1,23-24,-47 23,23 1,1-24,-24 23,0-23,0 23,0-23,-24 24,1-1,23-23,-24 24,1-1,-1 24,1-23,-24 23,23 0,1 0,-1 0</inkml:trace>
  <inkml:trace contextRef="#ctx0" brushRef="#br0" timeOffset="53024.5773">10019 9078,'0'23,"0"24,0-23,0-1,0 24,0-23,0 23,0 0,0-23,0 23,0-24,0 24,0-23,0-1,23 1</inkml:trace>
  <inkml:trace contextRef="#ctx0" brushRef="#br0" timeOffset="53422.0878">10113 9313,'23'0,"1"0,0 0,-1 0,1 0,23-24,-24 24,-23-23,24 23,-1-24,-23 1,0-1,0 1,0-1,0 1,0-1,24 24,-24 24,0 23,0-24,0 1,0-1,0 24,0-23,0 23,0-23,0 23,0-24,0 24,0-23,0-1,23 1,-23-1</inkml:trace>
  <inkml:trace contextRef="#ctx0" brushRef="#br0" timeOffset="53958.2139">10654 9101,'0'24,"0"-1,0 1,0-1,0 1,0 23,0-24,0 25,0-25,23 24,-23 0,0 0,0-23,0-1,0 24,0-23,0-1</inkml:trace>
  <inkml:trace contextRef="#ctx0" brushRef="#br0" timeOffset="54412.6953">11007 9242,'23'-23,"-23"-1,-23 24,-1 0,1 0,23 24,-24-1,1 1,23-1,-24 1,1 0,-1 23,24-24,0 1,0 23,0-24,24-23,-24 24,23-1,1 1,23-24,-24-24,1 1,-1 23,1-24,-1 1,-23-1,24 1,-1-1,-23 1,0-24,0-1,0 25,0-1,-23 1,23-1</inkml:trace>
  <inkml:trace contextRef="#ctx0" brushRef="#br0" timeOffset="54914.2191">11312 9031,'0'0,"-23"0,-1 0,24 23,24-23,-24 24,23-24,1 23,-1 1,-23-1,24 1,-1-1,1-23,0 47,-1-47,1 24,-1-1,1-23,-1 24,1 0,-1-24,1 0,-1 23,1-23,-24 24,0-1,0 1,-24-1,-23 1,24-1,-24 24,-47 24,46-48,1 24,-23-47</inkml:trace>
  <inkml:trace contextRef="#ctx0" brushRef="#br0" timeOffset="55647.287">5503 10654,'-23'0,"46"0,1 0,-1 0,1 0,23 0,-24 0,1 0</inkml:trace>
  <inkml:trace contextRef="#ctx0" brushRef="#br0" timeOffset="55847.8403">5409 10959,'0'0,"24"0,-1 0,1 0,-1-23,24 23,-23 0,23-24,0 24,-24-23</inkml:trace>
  <inkml:trace contextRef="#ctx0" brushRef="#br0" timeOffset="56317.957">7009 10324,'0'-23,"0"46,0-70,0 71,0-1,0 1,0-1,0 48,0-48,0 48,0-24,0 0,0 0,0 0,0 24,0-24,0-24,23 48,1-48,-24 24,0-23,0-1</inkml:trace>
  <inkml:trace contextRef="#ctx0" brushRef="#br0" timeOffset="56587.023">7244 10677,'0'0,"23"0,1 0,-1 0,1 0,-1 24,1-24,23 0,-24 0,24 0,-23 0,-1 0,1 0,23 0,-23 0,-1 0</inkml:trace>
  <inkml:trace contextRef="#ctx0" brushRef="#br0" timeOffset="56803.6908">7573 10536,'0'0,"-24"0,1 0,-1 0,24 47,0-23,0-1,0 1,0 23,0-24,0 1,0 23,0-24,0 1,0-1,0 1</inkml:trace>
  <inkml:trace contextRef="#ctx0" brushRef="#br0" timeOffset="57120.1519">7879 10630,'-24'0,"48"0,-1 0,-23 24,24-24,-1 0,1 0,-1 0,24 0,-23 0,-1 0,1 0,-1 0,1 0,-1 0</inkml:trace>
  <inkml:trace contextRef="#ctx0" brushRef="#br0" timeOffset="57351.9359">8114 10536,'0'0,"-24"0,1 0,23 23,-24 1,24 0,0-1,0 1,0-1,0 1,0-1,0 1,0-1,0 1,24-24,-24 23</inkml:trace>
  <inkml:trace contextRef="#ctx0" brushRef="#br0" timeOffset="57822.0326">8396 10418,'-23'0,"-1"0,24 24,0-1,24-23,-1 24,-23-1,24-23,-1 24,24-24,-23 23,-1-23,24 0,0 24,0-24,-23 0,-1 0,1 24,23-24,-24 0,1 23,-1-23,-23 24,0-1,-23 1,-24-1,23 1,-23 23,0-24,0 1,0 23,24-24,-24 24,-24-23,48-1</inkml:trace>
  <inkml:trace contextRef="#ctx0" brushRef="#br0" timeOffset="59326.0202">9690 10654,'23'0,"1"0,23 0,-24 0,24 0</inkml:trace>
  <inkml:trace contextRef="#ctx0" brushRef="#br0" timeOffset="59510.9177">9690 10795,'0'0,"0"23,23-23,1 0,23-23,0 23,-24 0,1 0</inkml:trace>
  <inkml:trace contextRef="#ctx0" brushRef="#br0" timeOffset="60228.2098">10748 10489,'0'-24,"0"48,0-1,0 1,0-1,0 1,0 0,0-1,0 1,0 23,0-24,0 1</inkml:trace>
  <inkml:trace contextRef="#ctx0" brushRef="#br0" timeOffset="60510.5032">10560 10936,'0'0,"23"0,24 0,0 0,-23 0,23 0,0 0,0 0,0 0,0-24</inkml:trace>
  <inkml:trace contextRef="#ctx0" brushRef="#br0" timeOffset="60945.8011">10677 11124,'0'-24,"0"1,24 23,-1 0,1 0,-1 0,1 0,-24 23,0 1,0-1,0 1,0-1,0 1,-24 0,1-1,23 1,0-1,0 1,23-24,1-24,0 24,-1 0,24-23,-23-1</inkml:trace>
  <inkml:trace contextRef="#ctx0" brushRef="#br0" timeOffset="61663.2376">11501 10019,'-24'-24,"48"48,-71-48,23 24,0 0,1 0,-1 24,-46-24,46 0,1 23,-24-23,23 24,1-24,-1 0,1 23,-1-23,24 24,24-24,-1 23,-23 1,0-1,24 24,-1 0,-23 24,0-24,24 0,-24 23,0-23,0 24,0 0,0-1,0 1,0-1,0 1,0 23,0-24,0 25,0-1,0 0,0 23,0-23,0 0,0 0,0 24,0-24,-24 0,24 0,0-23,0-1,0-23,0 24,0-47,0 23,0-24,0 1,24-24,-1 0,1 0,-1 0,1 0,-1-24,24 1,0-1,-23 1,0-1,23 0,0 1,-24-24</inkml:trace>
  <inkml:trace contextRef="#ctx0" brushRef="#br0" timeOffset="62217.9812">11900 10160,'0'-24,"0"1,-23 23,23 23,0 1,-24-1,24 1,0 23,0-24,0 1,0 23,24-24</inkml:trace>
  <inkml:trace contextRef="#ctx0" brushRef="#br0" timeOffset="62550.0529">11900 11006,'0'0,"0"-23,0 46,0 1,0-1,0 1,0-1,0 1,0-1,0 1</inkml:trace>
  <inkml:trace contextRef="#ctx0" brushRef="#br0" timeOffset="62982.2715">11877 11712,'0'0,"0"23,0 1,0-1,0 1,0 23,0-23,0-1,0 24,0-23</inkml:trace>
  <inkml:trace contextRef="#ctx0" brushRef="#br0" timeOffset="63298.694">11853 12370,'0'0,"0"24,0-1,0 1,0-1,0 1,0 0,0-1,0 1,0-1,0 1</inkml:trace>
  <inkml:trace contextRef="#ctx0" brushRef="#br0" timeOffset="64201.1558">12277 9807,'-24'0,"48"0,-1 0,-23-24,47 24,-23-23,-1 23,1 0,-1 0,1 0,-1 0,1 0,-24 23,0 1,0-1,0 1,0-1,0 1,0 23,0 0,0 0,0 0,0 0,0 0,0 24,0-1,0-23,23 24,-23-24,24 23,-24 1,23 0,-23 23,24-24,-1 24,-23 0,47 0,-47 1,24 22,23 1,-47-24,24 23,-24 1,0 0,0-1,0 1,0-24,0 0,-24 23,24-22,-23-1,-25-24,48 24,-23-23,-1-24,24 23,-23-23,23 0,-24-23,24 0,0-1,0 1,-23-24,23-24,-24 24,1-23,-1-1,1 0,-24 1,0-1,0 1,-24 23,1-24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7T20:08:14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12975 7837 70,'0'0'33,"0"0"14,0 0 11,0 0-12,0 0-24,0 0-5,0 0 5,2-3 1,-1 3 1,-1 0 4,2 0 2,-2 0-4,0 0-10,0 0-5,0 0-3,0 0-2,0 0 2,0 0 2,0 0 3,0 0-5,-8 0-8,-1 0 1,-3 0-2,-3 0 1,0 0 0,-3 3 0,1 2 0,-2 1 0,0 4-1,-3-3-4,1 2-1,-3 0 0,-3 2-4,-1-3-2,-2 0 8,-1 0 3,-7-1 2,-9 4-1,-9 3 0,-12 4-7,-7 4 7,-10 2 0,-6 0-2,-4-1 2,-4 1-1,-2 1 1,-5 6 0,3-1-6,3 0 1,3 0 2,2 0-3,1 0-1,-2-1 5,2-2-1,0 0 2,2-3 1,1 0 0,4-2 1,3 1-1,2-3 0,2-2 0,5 0 0,5-2 0,6 2 0,3-2 0,2-1-1,3-2-1,2-1 0,5-1 1,1-1 1,3 1-4,-1-2 1,3 0-7,0-2 6,2-1-2,2-1 5,1 0 1,2-1 0,0-1 0,3 0 0,2-2 0,3 1 0,2-2 0,1 0 0,2 0 0,3 0 0,-4 0 0,6 0 0,-3 0 0,6 0 1,0 0-1,3 0 1,2 0 0,4 0-1,1 0 0,4 0-1,-1 0 1,2 0 0,-1 0 0,1 0 0,0 0 0,-2 0 0,2 0 0,0 0-1,0 0-2,0 0 1,0 0-2,0 0 1,0 0-2,0 0 0,0 0-1,0 0 4,2 0 2,2 8 0,1 0 0,1 3 0,-3-1 0,6 4 0,-6-2 0,1 3-1,-1 0 1,0 2 1,2 1-1,-2 1 0,1 4 0,-1 1 0,0 2 1,-2 2-1,1 3 0,-2 0 0,3 2 0,0 2 0,5 1 0,-4 3 0,3 6 0,-4 11 0,-3 5 1,0 7-1,0 0 0,0-2 0,0 2-1,2 4 2,-2 5-1,0 1 0,1 2 0,1-2 0,-1-1 0,1 0 0,1-1 0,0 1 0,3 3 0,1 5 0,-1 3 0,2 4 0,-2 0 2,0 0-2,2-2-2,0 0 2,1-1 0,1-5 2,-2-1-2,1-2 0,-3 1 0,1-2 0,2 1 1,-3 3-1,0 4 0,0 2 1,0 0-1,-5-1 1,2-2-1,-3-1 1,0-1-1,0-3 2,0-5-2,0-2 1,0-1 0,2-5-1,-2-2 0,0 0 0,0-2 1,0 4-1,0-1 1,0-2 0,0 0 1,0-6-1,0 2-1,-3-2 0,-3 1 0,-1-4 1,2-3-1,-1-4 0,2-4 1,1-2 0,-2-3-1,1-4 0,4-1 0,-3-1 0,1-3 0,1-4 0,1-4 0,0-1 0,0-4-1,0 2 1,0 3 0,-3 4 0,1-1 3,-1 0-3,3-1-2,-1 2 2,1 9 0,-3 15 0,1 4 0,-1-4 0,2-2 0,-1-10 0,-2-1 0,3 3 0,-2 2 0,-2 3 2,-1 1-1,0 2-1,0-4 0,0 0 0,3-4 0,-1-2 0,2-2 0,1 0 0,1-2 0,0 0 0,0-1 0,-2-3 0,2-1-1,-1-3 1,1 0 1,0-3-1,0-1 0,0-1 0,0-4 0,0 1 0,0-5 0,0-2-1,0-4-2,1-1 2,2-4 1,-3-2 0,2-1 0,-1-1 0,-1 0 0,0 0 1,0 0 0,0 0 2,0 0 2,0 0-1,0 0 5,0 0 0,0 0 13,0 0-4,0 0-7,2 0-2,-2 0 10,3 0-19,0 0 0,5 0-35,0 0 33,6 0 2,0-4 0,3-2 0,5-2 0,2 1 2,9-1-2,0 2 0,3-1 0,-2-2 0,3-2 1,-3 1-1,1-2 1,-1 0-1,0-1 0,-1 0 0,-1 1 1,-6 0-1,-2 2 0,-6 0 0,0 4 1,-4 1-1,-4-2 0,-4 4 0,-2 0-3,-2-1 3,-1 1-1,1 0 2,-2 1 0,0 1-1,0 1 1,0 0 0,0 0 1,0 0-1,0 0-1,0 0-5,-3 0-3,-5 0-2,-1-2 6,-1 1 1,-2 1 1,2-2 0,-4 1 2,-1-2-11,-3-2-7,1-1 4,-2 0 0,3-3 10,1 1 2,-1 0-2,4 0 3,-1 2 1,4 2 0,1 1 0,3 1 2,2 1 0,2 1-1,-1 0 0,2 0-1,0 0-1,0-2 0,0 2-4,0 0-2,8 0-2,10 0 8,0 6 0,1 4 1,1 3 0,-3-1 0,2-2 0,0-1 0,-3-1 0,4 6 1,-3-3-1,-1 1 0,-5 2 0,-3-7 0,-5 4 1,-2 1 1,-1 3-2,0 2 4,0 2-1,-7-1-3,-3 1 0,-1 0-3,0 1-26,-2-2-50,1-3-106</inkml:trace>
  <inkml:trace contextRef="#ctx0" brushRef="#br0" timeOffset="1396.6713">10530 14983 211,'0'0'90,"0"0"-51,0 0-8,0 0-7,0 0-16,0 0-3,-2 0 11,2 0 5,0 0-11,2 0-3,7-3-1,4-4-1,2-5-3,1 1 1,-1-2-1,0-1 0,-1 2-1,-4-3 2,2 0-3,-3 1 1,-1 1 0,-4-1 0,0 1 1,-2-6 0,-2-3 1,0-5-3,0-2 2,0 1-4,0 0 0,-9 2-5,-3 3 2,-6 2-3,-6-2-8,-3 3 5,-1 2 5,1 7 2,2 8-14,1 3 13,1 0 0,-2 0-6,3 1 10,1 9 1,3 4 0,5 3-3,4 7 0,1 4 1,7 10 1,1 6 1,1 4 1,17 2-1,6 1 1,3 0 0,1-5 2,-1 3-1,4-3 4,-1-2 0,3-3 0,1-10-4,4-4-1,-1-4-1,2-2 2,-5-4-1,-1-1 0,-6-2 0,-4-1-1,-6-1-6,-2-1-29,-5-3-44,-2-4-72</inkml:trace>
  <inkml:trace contextRef="#ctx0" brushRef="#br0" timeOffset="2853.774">11326 14930 35,'0'0'156,"0"0"-89,0 0-38,0 0 26,0 0-27,0 0-22,0 0-6,-4 0-2,5 0 2,10 0 8,5-3 38,4 0-7,-1-2-12,5-3-18,0-1-5,1 0-3,4-3-1,-1 1-27,2 2-18,-5 3-34,-1 3-37,-8 3-74</inkml:trace>
  <inkml:trace contextRef="#ctx0" brushRef="#br0" timeOffset="3207.9723">11409 15149 70,'0'0'73,"0"0"0,0 0-15,96-33-17,-73 27-20,-5-1 0,-3 6-10,-2-1-5,-1 1-4,0 1-2,0 0 2,0 0-1,3 0-1,0 0-4,1 0-24,-1 0 7,0 0-16,-6 0-46,-3 0-38</inkml:trace>
  <inkml:trace contextRef="#ctx0" brushRef="#br0" timeOffset="4188.6458">12190 14605 62,'0'0'77,"0"0"-2,0 0-16,0 0-6,0 0-14,0 0-2,0-6 7,0 6 2,0 0-11,0 0-10,0 0-5,0 0-13,0 0-7,0 17-6,0 7 5,0 6-2,0-2 2,0 3 2,0-1 0,0-3-1,6 1 0,0 0-1,0-4 1,3 1 0,-5-2-3,3 0-18,-1 2-23,-2 5-41,-1-1-23,1-4-65,-1-8 88</inkml:trace>
  <inkml:trace contextRef="#ctx0" brushRef="#br0" timeOffset="4689.848">12138 15167 48,'0'0'34,"0"0"-15,0 0 29,0 0-27,0 0-18,0 0-2,8 2 3,8-2 30,3 0 9,4 0 6,4 0-19,2-2-14,3-5-9,2 0 0,-1-2 7,3-1-9,-2 1-4,-1 0 0,-5 1 1,-4 3 0,-2 1-2,-5 4 0,-7 0 0,-1 0-4,-4 0-16,0 0-33,-3 8-53,-2 1-43</inkml:trace>
  <inkml:trace contextRef="#ctx0" brushRef="#br0" timeOffset="5614.1765">12190 15456 119,'0'0'47,"0"0"-19,0 0-5,0 0 7,0 0 11,0 0 3,31-71 11,-24 60-20,-1 1-22,0 2-3,1 2-5,-1-1 0,0 1-2,0 1-1,-3 1-2,6 2 0,-3 2 0,1 0-4,1 0 2,3 0 0,0 2 2,-2 10 1,1 3 4,-4 4-1,-1 3 2,-4-1-4,-1 1 0,0 1-1,0 2-1,0 4 2,-10 6-1,-5-1-1,0-2-61,0-4 50,3-8 10,2-1 1,-1-2 0,2-1 0,3-3 0,-1-3 0,3-1 0,1-4-1,1-1 1,2-1-1,0 0 0,0-1-5,0 0 4,0-1-1,0-1-2,0 1 2,2-1 3,8 0 1,5 0 21,4-4 10,2-7-9,6-1-19,1-1 6,2-1-5,-1 2-3,0 2-1,1-1 0,-3-1-1,1 0 1,-4-2 2,-3 3-2,-3-2-1,0 5-6,-5-2-14,-7 7-21,-1 0 3,-5 3-33,0 0-24,-2 0-49</inkml:trace>
  <inkml:trace contextRef="#ctx0" brushRef="#br0" timeOffset="6864.2828">12775 14533 103,'0'0'111,"0"0"-19,0 0-17,0 0 12,0 0-27,0 0-21,0-11-9,-2 10-7,-5 1-19,-5 0-4,2 0-1,-5 0 0,0 3-4,-3 3-1,3 0-3,0 0-4,3 0 9,2 0-5,1 0 6,3-3-4,0 0-3,3-1 5,0-1 0,1-1 4,2 2 1,0-2-1,0 0-2,0 0 2,0 0 0,0 0 0,0 0-2,0 0 0,0 0 0,0 0 0,0 1-1,0 2-3,0 6 1,0 5 4,2 5 2,5 7 0,1 5 1,1 4 0,3 1-1,-3 2 0,1 0 0,5 1 0,-3 0 0,3 2 2,-3-1-2,1 1 1,-1 1-1,0 0 2,0 2-2,-1-1 0,2-1 1,-3 0-1,2 1 1,2 1-1,-1-4 4,2-1-3,-4-6-1,-2-9 1,-2-5-1,-4-6 2,0-1-2,-3-1 1,1-1 0,-1 1 1,0-3 1,0 0-2,0-2 2,0 0 0,0-3-1,0-1 2,0-1-2,0-1 0,0 0 1,0 0-1,0 0-1,0 0-1,0 0 1,0 0-1,0 0 3,0 0-2,0 0 1,0 0-2,0 0-1,0 0 0,0 0-3,0 0 1,3 0-7,5 0 6,1 0 0,4 0 4,4 0 0,2-1 0,8-3 0,1 0 0,0-3-32,2-1 3,-4-2 23,-5-3-31,1 5 1,-7 0-18,0 3-62,-6 1-108</inkml:trace>
  <inkml:trace contextRef="#ctx0" brushRef="#br0" timeOffset="13281.8837">13579 14741 37,'0'0'64,"0"0"-17,0 0 19,0 0 25,0 0-25,0 0-23,0 0 15,0-50-4,0 47-20,0 0-9,0 0-9,-3 1-2,-1-1-6,-5 2-4,0-1-4,-3 2-2,-1 0-1,-3 0 2,-1 0-3,0 8 3,-4 5 0,1 1-4,0 4 4,-1 3-2,-1 3 0,4 5 0,-1 2 0,3 3 2,5-2 0,5-3 1,4 0-2,2-5-1,0-1 2,3-5-2,9-2 2,3 0-1,2-6 0,3-1 1,4-3 1,3-6-1,3 0 1,0 0-13,-2 0-18,-4-9-42,-2 0-32,-2 3-35,-7 1-60</inkml:trace>
  <inkml:trace contextRef="#ctx0" brushRef="#br0" timeOffset="14037.0845">13733 15033 13,'0'0'31,"0"0"4,0 0-15,0 0-8,0 0-1,0 0 3,-35 38-8,34-22-3,-2 2 13,1-2-7,2 1-3,0-2 2,0-4-6,0-2-2,5-3 0,3-2 1,2 0-1,3-3 2,1-1 9,2 0 2,-1 0 7,0-1 3,-3-9-2,-1 3-6,-1-3-2,-4 2 8,1-2-13,-2 0-5,2-2 2,-2 0-2,-4-1 2,-1-3 0,0 3-2,0-2-1,-3 4 2,-7 2 1,1 2-2,-3 2 3,0 5-6,0 0-6,-3 0-11,3 0-24,-3 11-31,0 2-11,2 2-44</inkml:trace>
  <inkml:trace contextRef="#ctx0" brushRef="#br0" timeOffset="15803.7952">14185 14787 36,'0'0'68,"0"0"16,0 0 5,0 0-29,0 0-6,0 0-2,0-21-4,-4 20-19,1 0 3,0 1-11,-3 0-7,-2 0-5,3 0-9,-5 0 0,1 0-6,0 0 5,2 1-2,-2 5 0,1 1 0,2 2 2,-1 4-2,0 3 2,2 5-7,2 3 8,2 2-1,1 1-2,0-1 2,0-3 1,0-2 0,3-1-1,6-3 0,1-2 1,3-2-1,2-2-2,0-2 3,3-3-1,-1-3 1,0-3-1,0 0 0,2 0 1,0 0 0,3-9 0,-2-2-1,-2-1 0,-3-3-2,-3 2 2,0-2 1,-6-1 2,-3 3-2,-3-2 3,0 1 0,-6 1 0,-10-2-3,-2 1 0,-5 0-2,3 0-2,0 0 1,2 2-1,6 0 1,1 2 0,3 4 0,2 1 3,3 2 0,1 1 0,2 2 0,0 0-1,0 0-3,0-1-8,8-2-5,11-1 15,8-4 2,3-1 0,3 0 2,2-3-2,3-2 6,-1-3 1,5 3-3,-5-3-3,-1 5-1,-5 3 0,-8 1 0,-10 6-2,-5 2-17,-5 0-26,-1 0-39,0 0-24,-2 5-7,0 8-21</inkml:trace>
  <inkml:trace contextRef="#ctx0" brushRef="#br0" timeOffset="16595.3602">14680 15037 51,'0'0'47,"0"0"-20,0 0 10,0 0-33,0 0-2,0 0 9,-55 32 9,49-14-5,1 3-1,3 0 8,0-1-2,2 0-13,0-4-5,0-3-2,10-2 0,4-4 0,4-4 2,0-3 3,6 0 28,-2 0 17,5-11 0,-4-6-21,-1 0-22,-3 1 0,-4 0 0,-5 3 0,-5 2-1,-4 3 6,-1 0 0,0-1 1,-13 0-8,-4 0-5,0 1-3,2 1 0,-2 1-2,4 0-13,1 1-24,2 2-15,2 3-22,2 0-64</inkml:trace>
  <inkml:trace contextRef="#ctx0" brushRef="#br0" timeOffset="17724.6063">15092 15010 80,'0'0'86,"0"0"-14,0 0 3,0 0-26,0 0-10,0 0-1,0-16-4,9 11-16,7-1-7,5 2-5,5-1 1,9-3 6,4 0 3,2-3-6,1-1 3,-3 1-5,-4 1-3,-8 4-3,-8 3-1,-4 1-1,-6 2 0,3 0-3,-5 0-16,2 0-37,-3 0-22,2 5-22,-5 1-33,-3 0-51</inkml:trace>
  <inkml:trace contextRef="#ctx0" brushRef="#br0" timeOffset="18180.0989">15255 14860 36,'0'0'75,"0"0"-5,0 0-9,0 0-32,0 0-29,0 0 5,-2 61-4,2-27 21,0-3-15,0-1 6,3-3 7,0-4-9,1-4-2,-1-2-4,0-1-5,-1-2 2,1 1-2,-1-3-3,-1-2-66,2-5-101</inkml:trace>
  <inkml:trace contextRef="#ctx0" brushRef="#br0" timeOffset="19955.8716">16202 14744 39,'0'0'80,"0"0"-24,0 0 14,0 0 3,0 0-32,0 0 0,-19-32-17,11 28 5,1 1 10,-2 1-16,-1 1-13,-4 1 3,-2 0-2,1 0-11,-6 10 0,3 4 0,-3-2 0,2 3 0,2 0 0,2 2-1,3 1 1,3 3-3,2 0 2,4 1-3,3-1 3,0 0 0,0 0-1,3-3-2,7-1 1,1-2 3,-1-1 0,5-4-2,-3 1 2,3-4-1,-2 1 2,-1-4-1,0 2 0,0-3 0,3-1 0,2-2 0,3 0 0,3 0 1,-4 0 2,1-5-2,-8 2-1,-2 2 0,-4-1 0,-2 2 0,-2 0-5,-1 0-24,1 0-26,-2 0-29,1 0-12,3 0-1,0-1 7</inkml:trace>
  <inkml:trace contextRef="#ctx0" brushRef="#br0" timeOffset="21317.3093">16450 15003 32,'0'0'55,"0"0"8,0 0 11,0 0-5,0 0-11,0 0 10,-2-17-5,2 17-21,0-2-13,0 2-10,0 0-8,0 0-4,0 0 0,0 0-7,0 0-3,0 16-14,0 8 17,0 5 2,0-4-1,0-3 1,0-2-2,0-2 0,0-3 1,0-1-1,0-2 2,0 0-2,2 0-3,-2-2-14,1-1-36,-1-2-26,3-3-7,0-3-38,0-1-70</inkml:trace>
  <inkml:trace contextRef="#ctx0" brushRef="#br0" timeOffset="23126.6096">16896 14792 85,'0'0'37,"0"0"20,0 0 0,0 0-13,0 0-3,0 0-2,0-12-5,0 10-6,0 1 4,-2-1-6,-7 1-10,0 1-12,-1 0-4,-3 0-1,0 0 0,0 0 1,1 0 2,-4 4-2,4 1-4,-2 1 4,3 1 3,3 0-3,-1 1-3,0 5-1,3 2-1,2 6 1,2 3-1,2 1 3,0 1 1,0-5 1,0 0 0,8-4-1,3-4 1,2-2-1,3-4 0,2-1 1,3-1-2,1-2 2,-1-2 2,1-1-1,1 0 1,-5 0-2,0 0 5,0-9 0,-1-1-2,1-2 2,-3-2-3,0 1 2,-4-1-3,-4 4 1,-2-1 2,-5 2-1,0 0 2,0 0-1,0-2-2,-8 1 2,-4-1-4,-3-1 0,0 2-5,-1-1-3,2 2 4,3 0-3,0 1 3,2 3 4,0-1-1,0 1 1,3 3 1,3-1-1,0 2 5,3 1 1,0 0-4,0-1-2,0 1-2,0 0-4,0 0-2,8 0-5,11-2 11,7-1 2,8-5 2,3 0 3,3-5 4,6 0 6,2-2-2,1 0-3,-7 1-4,-7 4-5,-8 2-1,-10 4 1,-6 1-1,-4 1-1,0 2-16,-3 0-24,-1 0-36,-2 0-21,-1 2-36,0 5-24</inkml:trace>
  <inkml:trace contextRef="#ctx0" brushRef="#br0" timeOffset="23712.5959">17333 14977 0,'0'0'93,"0"0"-67,0 0 12,0 0-13,0 0-23,0 0-2,0 26 5,0-10 9,0 4 7,0-1 0,0 1 2,0-1-11,0 2-5,0 3-5,-2 1-2,1-4 3,-1-3-1,1-6-2,-1 0 0,2 3-7,0 2-30,0-3-43,0 0-90</inkml:trace>
  <inkml:trace contextRef="#ctx0" brushRef="#br0" timeOffset="24815.4925">17809 14917 31,'0'0'73,"0"0"11,0 0-1,0 0-17,0 0-20,0 0-2,-6 0 1,6 0-9,0 0-12,0 0-9,0 0-13,0 0-2,0 0-4,4 0-5,11 0 9,5 0 3,5 0-1,3 0 1,4 0 5,-1-3 0,5-3-3,5-3-4,1-2 0,3-1-1,-5 0 0,-5 2-5,-7-1-8,-4 2 2,-8 3-16,-2 3-17,-8 2-7,-5 1-12,-1 0-60,0 0-70</inkml:trace>
  <inkml:trace contextRef="#ctx0" brushRef="#br0" timeOffset="25316.8584">18034 14807 63,'0'0'71,"0"0"3,0 0-9,0 0-20,0 0-3,0 0 11,-7-15-6,5 15-5,2-2-4,0 2-18,0 0-10,0 0-10,0 0-1,0 5-10,0 11 5,0 5 6,0 2 0,0-2 1,2-1 0,1 0-1,-2-1 0,2-1 1,-3 2-2,0-2 1,1-4-5,-1 2-24,3-3-22,-1-2 3,1-2-18,0-3-33,0-3-26</inkml:trace>
  <inkml:trace contextRef="#ctx0" brushRef="#br0" timeOffset="26874.3621">19028 14808 111,'0'0'77,"0"0"-21,0 0 0,0 0-32,0 0 9,0 0-9,0 0 17,-21-25-13,15 24 0,-5-3-5,0 4-10,-4 0-11,-5 0-2,2 0-1,-3 0 1,2 0 0,1 4 0,-1 3 1,1 2-1,-2 1-3,0 4 2,1 1 1,0 0 0,5 0 0,1 2-1,4 2-1,2 4-1,-2 2 3,6 0 5,2-1 2,1-2-3,0-2 0,0-4-4,6 0 0,7-3 0,2-3 0,6-2-2,4-3 2,6-4 3,2-1 1,2 0-1,-1 0 1,-3-3-4,-1-5 0,-3 3-3,-2-1-25,-5 1-32,-2 0-22,-5 2-35,-4 1-22</inkml:trace>
  <inkml:trace contextRef="#ctx0" brushRef="#br0" timeOffset="28024.2869">19271 15099 49,'0'0'104,"0"0"-34,0 0 6,0 0-20,0 0-11,0 0-17,-6-42 17,7 31-27,7 2-2,-1 2 11,0 1-13,-3 3-7,0 0-1,-2 3-6,1 0-1,3 0-5,1 0 4,1 7 1,2 5-4,-4 6 0,-3 1 0,-3 2-3,0 0 6,0 0-5,-1 1 7,-10 2-1,-4-1-5,2 0-1,0-2 1,2-3 1,2-2 4,-1-4-3,5-3-3,1-3 1,2-3 5,1 0 1,1-1-1,0-2-1,0 0-1,0 0-5,16 0 8,8 0 14,4-8 18,2-1-20,0 1-4,-5 3-4,0-1-3,-5 1 2,1 0-2,-2 4 1,-4 0-2,-3 1-3,-3 0 0,-3 0-2,0 0-17,-1 0-25,0 2-13,0 5-29,-2-4-34,-2 1-44</inkml:trace>
  <inkml:trace contextRef="#ctx0" brushRef="#br0" timeOffset="29180.6376">19862 14801 28,'0'0'69,"0"0"26,0 0-14,0 0-39,0 0-6,0 0-23,-26-30 8,17 27-14,-2 1 1,-3 2-4,0 0 6,-3 0-9,-4 2 0,1 8-1,-2 2 4,0 1-4,5 0-3,-1-1 3,8 2 0,-3 2 0,4 4-3,1 0 2,3 1 1,2 0-5,3 1 5,0-1-2,0-1 0,0-1 2,11-4-2,4 1 2,3-5-4,4-1 4,1-3 0,4-4 0,1-3 2,0 0-1,1 0 1,0-2 2,-2-8 15,0-2-13,-6 1 1,-3-1-3,-4 2 2,-4 1 4,-3 0-3,-4 0 0,-3 3 2,0-4 9,0 3-9,-4-4-4,-10 0-5,-4 0-5,1-1-1,-1-1 4,0 0 1,3 1-4,-1 0 4,3 1 0,2 3 1,5 2 1,1 1-1,2 2 1,3 2-1,0 1 0,0-2 1,0-1 2,2-1-3,14-1-1,4-1 1,5 0-2,0 0 2,2 1 0,3 1 0,-1 0 0,3-1 0,1 0 0,1 1 2,-3 1-2,-2 0 0,-10 2 0,-7 1 0,-6 0-3,-3 0-12,-1 0-20,-1 0-14,-1 0-21,0 7-21,0 0-6,-1 0-34</inkml:trace>
  <inkml:trace contextRef="#ctx0" brushRef="#br0" timeOffset="30314.9586">20144 15131 51,'0'0'81,"0"0"-22,0 0 24,0 0-17,0 0-24,0 0 3,0 0-6,27-41-2,-20 33-12,3 2-6,-1 2-11,2-1-5,2 4 0,-1-1-3,2 2 0,1 0-1,-3 0-1,-1 7 0,-3 6-1,-1 3 2,-2 1-3,-2 1 1,-3 0 2,0 2 1,0 1-4,-1 1-2,-12 1 3,0-4-7,-2 3 8,3-6-1,0 1-5,5-4 2,-1-1 2,2-3 1,1-1 2,2 0 1,0-6 0,3 0-1,0-1-1,0-1-3,0 0-2,0 0-2,16 0 9,3 0 17,7-8 2,0-5-3,3 3-11,-2-3-3,-2 0 0,-4 4-1,0 1-1,-5 4 0,-5 0-7,-5 2-22,-3 2 5,-3-1-13,0 1-9,0 0-3,0 0-24,-3 0 0,-8 6-64</inkml:trace>
  <inkml:trace contextRef="#ctx0" brushRef="#br0" timeOffset="31232.9214">20760 15007 62,'0'0'113,"0"0"-65,0 0 2,0 0-10,0 0-27,0 0 0,0 0 13,0 0 4,6 0-9,9 0-8,4 0-5,7-2 2,2 0-4,5-1 2,1-2-1,5-1-3,-2 0-1,-1 0-2,-3 0 3,-5 1-3,-3 2 0,-5 1-1,-2 2 0,-3-2-1,-3 2-10,-3 0-33,-2 0-26,-1 0-20,-6 0-63</inkml:trace>
  <inkml:trace contextRef="#ctx0" brushRef="#br0" timeOffset="31850.0823">20930 14887 30,'0'0'87,"0"0"-9,0 0 13,0 0-37,0 0-19,0 0 0,-6-16-5,6 15-10,0 1-8,0 0-8,0 0-4,0 0-6,0 5 1,0 9 5,4 6 27,2 0-20,-3-1 0,2 1-5,-1-2-1,0 0 1,0 0-1,2-1-1,-2-1 3,-1-2-2,0-1-1,0 1 3,-3-2-3,0 1-21,0-2-5,0-1 1,0-2-33,-1 0-7,1-4-55,0-2-62</inkml:trace>
  <inkml:trace contextRef="#ctx0" brushRef="#br0" timeOffset="32852.6997">21897 14843 94,'0'0'148,"0"0"-67,0 0-9,0 0-6,0 0-31,0 0-7,0-6-1,0 3-15,0-2 2,0 3-1,0-1-3,0-2 4,-9 0-3,-4 2-2,-4 0-6,-4 2-3,-3 0 0,-2 1-3,0 0 1,-1 0 2,2 0-2,-1 5-1,4 2-2,4 0-1,0 0 6,2 3-1,-1 0 1,4 4-2,-2 1-1,2 4 2,-2 4-2,3 1 0,3 3 1,0-1 1,5-2 1,0-2-1,4-2-2,0-5 2,0 0-1,4-4 2,9-2-4,3-2 4,8-2 1,3-5-1,4 0 4,4 0-2,4 0-2,2-3-3,1-2 3,-3 2-3,-3 0-36,-5 2-31,-4-1-55,-6-1-122</inkml:trace>
  <inkml:trace contextRef="#ctx0" brushRef="#br0" timeOffset="34588.4778">22174 15063 24,'0'0'46,"0"0"0,0 0 5,0 0 1,0 0-1,0 0-2,-9 0-16,9 0-2,0 0-4,0 0-1,0-3-4,0-3-7,0 1-8,3-1 0,6 0 0,-1 0-3,2 0-2,-1 2-1,0-1-2,1 1 1,1 2 0,-2 1-1,1 1-3,-1 0 2,0 0-2,0 0 3,0 7 0,0 1 1,-1 1 1,-2-2-1,1 2 0,-3 0 0,-2 2-1,-2-1 1,0 4 0,0 1 2,-6 0 2,-9 1-4,0 0 0,-1-2-5,-1-3 4,1 0-5,2-2 3,0-3 1,3-2 1,5-1 1,3-3 1,1 0 1,2 0 1,0 0-2,0 0 0,0 0 1,2 0-2,6 0-2,2-1-1,3 1 2,1 0-4,2 0 5,2 0 0,2 4 0,-4 6 0,0-2 0,-2 2 1,-4 0 0,-2-1 2,-4 1 0,-2 1 3,-2-1-1,0 3 0,0-1-3,0 1 3,0 2 1,-9 1-1,-4-5-1,-1 1 1,-1-2-2,0-1-2,0-2 1,0-1 2,2 0-3,-4-2-1,1-1-10,1 2-2,-6-2-6,3-1-8,1-1-17,1-1-1,3 0-21,4 0-25,0 0-79</inkml:trace>
  <inkml:trace contextRef="#ctx0" brushRef="#br0" timeOffset="35913.9255">22871 14850 6,'0'0'61,"0"0"11,0 0-32,0 0-15,0 0-16,0 0 1,-46-2 19,35 2 12,-2 0-13,1 0-18,0 0-1,-1 4-4,1 4-4,-2 1-1,2 0 0,2-2 1,0 2-1,0 0 0,3 0 0,-2 2 3,3 1 0,0 1 1,3 4-4,0 0-1,3 2 1,0 1 0,0-1 0,0 1 0,0-2 0,6-1-1,5-4-2,3-1 3,2-4 0,1-2 3,2-5-1,1-1 5,2 0 16,2 0 14,-1-1-11,2-12 5,-1 0-19,0-2-7,-5 0 0,-2-2 3,-5 2-4,-2 0 1,-7 2-1,-3-1 0,0 2 6,0-1-8,-6-1-2,-6 2 0,0 0-1,-3 0-2,3 0-7,0 1 2,-1 3 6,2-1-2,4 4-2,-2-1-1,5 3 2,-1 1-1,4-1 6,-1 3 1,2 0-1,0-1 0,0 1-8,5 0-7,14 0 9,5-2 6,7-2 2,8-2 3,1-2 1,4 1 2,-1-1 0,-3 1-3,-4 1-3,-8 1 0,-5 2-2,-8 1 0,-4 2 0,-6 0-13,-2 0-33,-1 0-44,-2 0-42,0 2-16</inkml:trace>
  <inkml:trace contextRef="#ctx0" brushRef="#br0" timeOffset="37376.3449">23465 15110 43,'0'0'43,"0"0"0,0 0 2,0 0 5,0 0 2,0 0-1,-11 0-10,11 0 1,0 0-6,0 0-10,0 0-5,0 0-6,0 0-2,0 0 4,0 0-2,0 0-2,0 0 0,0 0-3,0 0 1,0 0-1,0-2 4,2-3 0,10-1-11,1-1-3,7-1 0,-3 1-2,2 3 1,-3-1 0,-1 5-1,1 0 2,-1 0-4,-2 0 2,0 0 0,-4 3-2,-2 6-2,-3 0 0,-4 3-5,0 2 5,0 1 1,-1 1 4,-12 2-2,-3 0 0,0 0-4,0 0 5,-2-1-3,3-3-1,0-4-7,4-1 0,4-4 3,0-3 6,4 0 1,3-2-2,0 0 0,0 0 2,0 0-9,0 0-8,14 0 16,5 0 4,0-4 0,2 2 0,-2 2 0,0 0-1,2 0 1,-3 0-2,2 6 2,-5 3 0,-2 0-1,-4 0 0,-3 0 1,-1 2 0,-2-2 2,-1 0 3,-2 0 3,0 2-2,0 0 2,-4 2 0,-8 0 1,-2-1-1,-5 2 4,0-4-8,1-1 1,-3-2-3,2 2 2,-1-5-4,-2 0 1,0-4-1,-1 2-16,-2-2-1,2 0-12,3 0-7,3-6-30,5-5-44,5-4-95</inkml:trace>
  <inkml:trace contextRef="#ctx0" brushRef="#br0" timeOffset="38736.326">23959 14387 129,'0'0'72,"0"0"-3,0 0-1,0 0-11,0 0-15,0 0-19,-6 1 3,6-1-14,0 0-8,0 0 5,0 0 0,3 0-1,7 0 2,6 0 1,4 0-2,2 0-4,1 0 0,2 0-3,-2 0 1,0 0 0,1 0 0,-2 0-1,-3 0-1,-2 0 0,-5 0-1,0 0 0,-7 0 0,-2 0 0,0 0 0,-3 0 0,0 0 0,0 0 2,0 0-2,0 0 0,0 0-2,0 0 1,0 2-1,0-1-2,0 9 2,0 3 2,0 8 2,0 6-1,0 2 3,-2 4-3,-1 2 0,0 1-1,3 6 0,0 1 0,-1 6 0,-1 5 0,-4 0 0,3 0 2,0 2-1,2 0-1,1-2-1,0 0 1,0-1 0,0-1 0,7 1 0,2-2 0,-3-6 1,-1-5-1,-1-9 0,-1-4 0,-1-4 0,-2-5 0,0-4 0,0-4-3,0-2 0,0-5-1,0 1 4,0-1 0,0-2 0,0 3 3,-6 0-1,-3 1 4,-3-1-5,3 1 0,1-4 5,4-1 0,-2 2 4,-3-2 1,0 0-3,0 0-8,-1 0 1,-1 0-1,-5 1 0,-2 4-2,-7-1 1,-7 2-2,-5 0-18,-5 2-9,-1 3-22,-4-1-14,-3 2-20,-2-2-39,-1-2-89</inkml:trace>
  <inkml:trace contextRef="#ctx0" brushRef="#br0" timeOffset="91527.5802">19535 11861 28,'0'0'20,"0"0"7,0 0-1,0 0 16,0 0-6,0 0 2,0 0 3,0 0 0,-20-9-15,19 8-14,1 0-3,0 1 0,0 0-1,0 0 10,0 0 7,0-2 4,0 0 2,0 1-8,0 1-6,0-2-5,0 2-2,0 0 0,0 0-8,0-1-2,0 1 0,14-2-2,6-2 2,7 1 1,4-3-1,8-1 0,3 2 1,4-3-1,4 3 0,-1 0 0,3 0 0,-1-1 0,1 1 0,2 1 0,-5-2 0,0 1 0,-4 1 0,-2-2 1,-4 2-2,-5 0 2,-4 0 0,-4-1-1,-7 3 0,-4-1 0,-6-1 0,-3 4 0,-5-1 2,-1 1-1,0 0 2,0 0 1,0 0 6,0 0 21,0-2-4,0-1-3,0-3-3,0-3-13,0-3-8,0-4 0,0-4 0,0-1 0,0-4-1,0-4 2,0 2-2,0-1 1,0 3-1,0-2 1,0 0 0,2 0 0,1-2 0,0 1-1,1 0 1,-1 1 0,3-1 0,-1 1 1,0-2-3,0 0 2,-3 0 0,1-2-2,-3 1 1,0 0-2,0 0 3,0 3-4,0 0 0,1 4 0,-1 1 3,0-2 1,0-10 0,0-3-1,0-4 0,0 5 1,0 11-3,0 5 3,0 2 0,0 0-1,0-6 0,0-2 1,0 2 1,0 1-1,0 7 1,0-1 0,0 2-1,0 2-1,0-1 0,0 6 1,0-2 0,0 0 0,2 2 0,-2 1 0,0 1 0,0 2 0,0 0 0,0 0 0,0 1 0,0-2 0,0 2 0,0 0-1,0 1 1,0 2-1,0 0 1,0 0-1,0-1-1,0 1 1,0-2-1,0 1 0,0 1-1,0-1 3,0-1-1,0 2 1,0-1-1,0 1 1,0 0 0,0 0-1,0 0 1,0 0-1,0 0-1,0 0 1,0 0-1,1 0-4,5-3-2,9-1-5,2 1 10,6 0 1,4 2 1,6-1 1,3 2-1,4 0 0,6 0 1,1 0-1,5-1 1,3-3-1,3-3-1,2 1 2,-1-1 0,-2 2-1,-3 1 1,-5 1-2,-7 1-11,-6 1 1,-6 1 5,-5 0 4,-3 0 0,-5 0 2,-2 0 0,-6 0 1,-3 0 0,-5 0-1,-1 0-2,0 0-5,0 3-57,0 2-14,0 8 44,0 2-37,0-2-30,-10 1-43</inkml:trace>
  <inkml:trace contextRef="#ctx0" brushRef="#br0" timeOffset="93094.3667">21334 10210 0,'0'0'51,"0"0"24,0 0-15,0 0-7,0 0-4,0 0-14,0-6-20,0 6-10,0 0-5,0 0-1,0 0-2,0 0-4,0 0-6,0 8 13,9 2 0,2 1 0,4-1 0,-2 2 0,2-1-1,0 4 1,1-2 1,-2 3 1,2-1-2,-5 0 2,-1-1-1,0-1-1,-2-1 0,0-2 0,-4-1 1,0 0-1,-2-3 0,-2 2-1,0 1 1,-4 3 6,-12 1-3,-3 2 1,-4 2 1,1 0-5,0-1 2,1 4-2,3-1-5,-1 4 0,4-1-20,-1 1-48,3 0 3,3-4-43</inkml:trace>
  <inkml:trace contextRef="#ctx0" brushRef="#br0" timeOffset="94181.8154">22386 10245 45,'0'0'99,"0"0"-69,0 0 13,0 0 41,0 0-30,0 0-15,-4-39-12,-7 34-14,4 1-2,-4 2-7,-2-1-4,-2 3 0,-4 0-2,-1 0 2,-5 0-5,-2 10 5,2 3 0,-1 3-1,7 4 0,-1 2 0,5 5-2,2 2 0,6-4 2,4 3-1,3-7-4,0 0 5,0-1 0,13-4-1,6-3-3,8 0 5,8-8 4,3 0 0,4-3-3,-2-2 2,-4 0-3,-6 0-7,-3 0-41,-6 0-66,-5 0-49</inkml:trace>
  <inkml:trace contextRef="#ctx0" brushRef="#br0" timeOffset="96585.8641">22644 10427 12,'0'0'148,"0"0"-109,0 0 4,0 0 16,0 0-26,0 0 3,0-25 1,0 23-5,0 2-4,0 0-8,0 0-5,0 0-6,0 0-9,0 0 0,0 0-3,0 0 0,0 0-3,-1 0 6,-5 0-3,0 6 3,0 3-5,-3 3-6,2 0-10,0 3 2,1 0 13,2 2-6,-2-1 6,5 1-3,1-2 5,0-2 1,0-1-2,0-1 2,1-2 3,8 0 0,0-3-1,0 0 1,1-3 0,2 0 0,3-3 0,5 0 4,0 0 2,2 0 2,-3-7 0,0-4 3,-5 1-3,-4 0-2,0-1 7,-4-2-6,-1 1 5,-2-2-6,-1-2-4,-2 0 4,0 0-2,0 1-4,0 4-3,-11 0-20,0 3-36,-3 3-2,2 3-62,-2 0-100</inkml:trace>
  <inkml:trace contextRef="#ctx0" brushRef="#br0" timeOffset="97844.7094">23242 10261 66,'0'0'83,"0"0"-34,0 0 21,0 0 9,0 0-25,0 0-3,-13-9-2,13 9-5,0 0-14,0 0-17,0 0-6,0-1-5,0 1-2,3-3 0,13-2 0,10-1 2,5-1-1,2-1-1,1 2 0,-1 0 0,3 2-3,0-1-28,0 2-33,-1 3-49,-7 0-47</inkml:trace>
  <inkml:trace contextRef="#ctx0" brushRef="#br0" timeOffset="98123.3843">23368 10346 5,'0'0'57,"0"0"-3,0 0-9,106 0-11,-79-5-10,-4 2-2,-2 0-19,-4 3-3,-1 0 0,-4 0-40,0 0-78,-3 0 32</inkml:trace>
  <inkml:trace contextRef="#ctx0" brushRef="#br0" timeOffset="99580.2237">23899 9993 141,'0'0'65,"0"0"-36,0 0-9,0 0 6,0 0 10,0 0-30,55-16 13,-28 13 10,7 0 21,7-2-2,3-1-22,1 2-2,0-3-15,1 5-5,-4-1-2,1 1-2,-6 2-2,-5 0-19,-5 0-47,-9 0-5,-7 0-50,-6 5-70</inkml:trace>
  <inkml:trace contextRef="#ctx0" brushRef="#br0" timeOffset="99949.9527">24169 10016 76,'0'0'40,"0"0"-28,0 0-3,0 0-8,0 0 6,0 0 41,0 75-30,0-52 1,0-1-6,0 4 4,0-4-13,0 0 1,0 0-3,0 1 1,-3 1-3,0-2 2,-3 1-1,3 0 1,0 4-1,-1 3-1,-1-3-31,2-5-114</inkml:trace>
  <inkml:trace contextRef="#ctx0" brushRef="#br0" timeOffset="100754.2086">24351 10325 117,'0'0'63,"0"0"-63,0 0-1,0 0 1,0 0 0,0 0 3,18 33 7,-8-27 2,-2-2 15,2 1-4,4-3-9,-2 2 7,4-1-5,-1-3 11,1 0 1,1 0 7,-1 0-10,-2 0-12,-4-5-4,0-1 2,-5-1 1,-4-3 22,3-1-28,-4-4 0,0-1-3,0 0-3,0-1 0,-5 2-5,-4 0-2,-3 3-2,0 0-10,-1 3-12,-1 0 1,-2 1 7,1 4 15,-1 0 7,5 1 1,4 1 0,4 0 3,3 1 1,0 1-1,0 0-3,0 0-2,0-2 2,10 1 2,8-1 3,5 0-5,5 0 2,2 1 0,3 1-2,-2 0 0,-1 0 2,-3 0-2,-4 0 0,-3 3 1,-5 5-1,-3 5 0,-2 0 0,-2 4 3,-2-1 6,-3 2 4,-3 0-5,0-3-3,0 1 0,1-4-2,1-2-3,3-2 0,0-1 0,1 0 0,1 0 1,5-1 1,2-3 0,5-2-2,2-1 0,4 0-6,4 0-13,-1 0-29,2-4-27,-2-5-95</inkml:trace>
  <inkml:trace contextRef="#ctx0" brushRef="#br0" timeOffset="101471.6326">25163 9905 85,'0'0'64,"0"0"-18,0 0 44,0 0-7,0 0-4,0 0-17,1-31-11,-1 31-19,0 0-20,0 0-12,-7 22-10,-10 8 10,-2 9 0,1 1 1,3 2-1,3 1-1,5-1 1,2-1 0,2-2 0,3-3 0,0-3 0,0-2-1,14 1-2,6 1 3,6 2 0,-2-1 0,0-2 2,-2-2-2,-1-7-23,-2-5-63,2-6-39,0-6-73</inkml:trace>
  <inkml:trace contextRef="#ctx0" brushRef="#br0" timeOffset="103307.6492">25591 10111 176,'0'0'54,"0"0"-53,0 0 5,0 0 8,0 0-1,0 0-9,-2 0-4,2 2 0,0 0 0,3 3 1,8-1 7,2 1 13,1-2 1,0-1-4,0-2 2,4 0 11,1 0 0,2 0-11,1 0 5,-5-5-16,-1-1-2,-4 0-1,0-3 6,-3-2-5,0-1 3,-1-4-6,0-4 2,-2-3-5,-2 1 1,-4-1 1,0 4-1,0 1-1,-4 1-2,-5 3 1,-1 4-2,0 1-4,-5 2-2,3 1-4,1 4 0,-2 2 3,1 0 5,-1 0 4,-2 6-3,-2 9 0,1 6 0,-2 5 1,1 4-1,1 1 2,3 3 0,5-1-3,1 1 3,7-1-1,0-1-1,0 0 3,7-4 0,7-2 0,2 0 0,2-2 0,3-1 1,-2 3-1,8-2 2,0-1-2,1-2 2,1-3-2,-1-3-17,-3-5-60,-1-5-64</inkml:trace>
  <inkml:trace contextRef="#ctx0" brushRef="#br0" timeOffset="104379.3884">26319 10100 45,'0'0'48,"0"0"-31,0 0 22,0 0-10,0 0-29,0 0 2,-43-12 6,29 15-7,-2 10 1,4 4-2,-1 4-2,-1 4 2,2 0 0,2 1 5,2-4 1,7-2 5,1-2-10,0-3-1,0-3 1,9-3 0,2 0 1,3-3 2,5-2 11,2-2 12,5-2 25,1 0-11,-1 0-26,-3-10-9,-5-1-1,-4 2 6,-4-2-1,-3-1-3,-4 0 6,-3-1-5,0-2-3,0-2-5,-1-1-7,-12 2 3,-1-4-7,2 1-5,0 1 10,0 2-6,6 2 2,3 6 5,0 2 5,3 1 2,0 3 1,0 1 0,0 0 13,4-4-1,16-1-15,8 0 0,6 0 0,5-1 0,3 2 0,0 1 3,-4 1-2,0 1 6,-4 1-4,-1-2-1,-2 1 0,-2 0-2,-7 2 0,-7 0 0,-5 0-1,-7 0-12,-1 0-34,-2 0-44,0 5-6,-3 5 25</inkml:trace>
  <inkml:trace contextRef="#ctx0" brushRef="#br0" timeOffset="105397.4608">26670 10352 38,'0'0'72,"0"0"-4,0 0 14,0 0-11,0 0-21,0 0-17,0-3-33,-5 3 2,-3 0-9,-2 0 6,1 3 0,0 9 0,-3 3-7,3 3 5,2-2 0,1 2 3,2-4-1,2 0-8,2-3 8,0-1-2,0-3 0,0-3 0,7 1 3,5-2 2,6-3-1,0 0 19,4 0 17,-1-1-21,-1-10-9,-2 1 0,-3-1 6,-4 0-3,-2 1 1,-2-2 2,-4 0-3,-3 0-5,0 1 2,0 1-7,-10 1-12,-2 0-15,-2 3-5,0 0-12,1 2-21,1 3-54,0 1-83</inkml:trace>
  <inkml:trace contextRef="#ctx0" brushRef="#br0" timeOffset="106114.9796">26946 9840 73,'0'0'78,"0"0"-15,0 0-7,0 0-19,0 0-12,0 0-8,0-8-14,0 8-3,0 2-7,7 14 7,8 7 6,3 6 11,4 0 6,6 5-17,4-2 1,2 0 4,1 2-2,-4 0-4,-3 4-5,-7 0 8,-10 1-5,-11 1-1,0 1-2,-20 4-16,-12 2 0,-4-4-13,-3-1-21,-3-3-6,-3-1-68</inkml:trace>
  <inkml:trace contextRef="#ctx0" brushRef="#br0" timeOffset="109054.0738">20527 11393 39,'0'0'24,"0"0"18,0 0 2,0 0-11,0 0-11,0 0 19,72-18-6,-44 11 11,5-3-12,4 3-10,5-2 2,9 0-10,10 0-7,9-2-2,11 1 0,5-2 3,2 3-1,-1-3 11,-1 1-1,-2 1-7,-8-4-6,-2 2-4,-3-1 0,-3 2 0,1 0 1,-4 4-3,-11 0 1,-8 4-1,-10-1 0,-10 3 0,-7-1 0,-6 2 0,1-1-1,-2 1 2,-5 0-1,-2 0 0,-2 0 0,-3 0 1,0 0 1,0 0 5,0 0 1,0 0 14,0 0-9,0 0-2,0 0-3,0 0-5,-3 0 3,0 0-2,0 0-2,-2-2-1,1 1 3,-2-1-4,-3 2 0,0-1-4,-2 1 2,-2-1 2,0-1 0,-1-1 0,2 0 0,2-3 0,-2 0 2,1-2-2,2-1-1,-2 0 1,2 0-1,-1 3 0,0 2 1,4 0 0,0 2 1,3 0-1,0 1 0,2 1 0,1 0 0,0-2 0,0 2 0,0 0 1,0 0-1,0 0 0,0-1 1,0-1-1,-2 1 0,2-2 0,-1 1 0,-2-1 0,3 0 0,-3 0 0,2 0-1,-1 0 1,1 0 0,-1-2-1,-1 1 1,-2 0 0,-1-1 0,-2 3-1,2-1-3,0 2 3,3 1-1,1 0-1,-1 0 0,3 0-3,-1 0-1,1 0-14,0 8 1,0 5 16,1 3 0,11 1 1,1 1 2,4 0 0,-1 1 1,-4-1 0,0-2 0,-3 0 0,-4 1 0,-5-1 1,0 4 2,0 1-1,-14 2 1,-5 0-3,-8 1-20,-1-1-29,-2 1-54,0-4-60</inkml:trace>
  <inkml:trace contextRef="#ctx0" brushRef="#br0" timeOffset="109909.5225">22706 11350 130,'0'0'92,"0"0"-71,0 0-12,0 0 26,0 0 3,0 0 14,19-57-3,-19 50-3,0 1 7,-8 2-18,-5 1-22,-2 2-13,-7 1-6,-2 0 0,0 8 6,0 9 0,0 4-1,2 5 1,4 2-4,-2 4 2,7-1 1,0 0 0,5-3 1,5-4 0,3-1-6,0-3 0,15-4 5,10-4-3,8-4 4,12-5 3,1-3 0,2 0 1,-5-2-3,-4-9-1,-7 3-26,-7 0-36,-6 3-46,-4 2-55,-5 1-24</inkml:trace>
  <inkml:trace contextRef="#ctx0" brushRef="#br0" timeOffset="110279.398">23076 11463 144,'0'0'120,"0"0"-91,0 0-15,0 0 6,0 0-13,0 0-7,0 13 34,0 3-10,0 4-12,0 1 0,0 2-8,0 0-1,0 1 0,0-2-2,-2 0 0,1 3-1,1-4 0,0-3-21,0-2-27,0-1-45,0-2-110</inkml:trace>
  <inkml:trace contextRef="#ctx0" brushRef="#br0" timeOffset="111012.523">23502 11401 129,'0'0'59,"0"0"41,0 0-1,0 0-23,0 0-18,0 0-25,-16-14-17,16 13-12,0 1-4,0 0-2,7 0-8,17 0 8,10 0 2,7-3 2,2-1-2,-3 3-6,-6 1-50,-5 0-3,-8 0-62,-6 0-106</inkml:trace>
  <inkml:trace contextRef="#ctx0" brushRef="#br0" timeOffset="111259.9321">23523 11561 35,'0'0'1,"0"0"-1,0 0 38,0 0 42,86 2-12,-51-9-29,-2-1 4,-4 1-34,-5 4-8,-6 1 0,-5 2-2,-2 0-12,-2 0-36,0 0-21,0 3 19,-6 2-80</inkml:trace>
  <inkml:trace contextRef="#ctx0" brushRef="#br0" timeOffset="112115.4689">24193 11309 67,'0'0'92,"0"0"-62,0 0 31,0 0-9,0 0-30,0 0-14,65-18 3,-33 17 9,10-3 24,8 3 10,7-2-20,0 0-18,-2 1-12,0-1-3,-4 2-1,-5 1 0,-7-1-1,-11 1-5,-7 0-31,-7 0-32,-7 0-11,-4 0-50,-3 0-63</inkml:trace>
  <inkml:trace contextRef="#ctx0" brushRef="#br0" timeOffset="112447.2869">24569 11285 62,'0'0'135,"0"0"-68,0 0-24,0 0-33,0 0-10,0 0 0,-9 45 4,6-21 15,-1 1-12,1 3 14,1-1 11,1 0-26,-3 1 1,3 3 0,-2-1 2,0 0-6,-2 1-1,0-2 1,2-1-3,0-1 0,3-6-7,0-2-35,0-4-23,3-5-47,7-2-54</inkml:trace>
  <inkml:trace contextRef="#ctx0" brushRef="#br0" timeOffset="113218.2407">24770 11718 41,'0'0'70,"0"0"-70,0 0 0,0 0 7,0 0 30,0 0 25,48 2-9,-34-2-8,2 0-13,3 0 3,2-2-20,1-3-6,1-3-1,-1 0 4,2-3 3,-2 1 0,-3-1 5,-3 1-7,-6-2-3,-1-2-2,-4 0 4,-2-4-5,-3 0-4,0-2-3,0-1 0,-2 3-4,-11 0-6,-1 1-5,-2 3 4,-1 2-2,0 3-3,2 4-3,1 0 11,5 2 8,5 1 4,2 2 2,2 0 6,0 0-7,0 0-5,0 0-6,0 0-5,9 0 0,9 0 11,6 0 7,5 0 15,2 0-14,0 0-1,-2 0-2,-4 0-4,-4 0 0,-5 2-1,-1 9 0,-6 0-1,-4 4-1,-4 5 2,-1 3 2,0 2 2,0 4 1,-4-2 4,-2 0-4,-1-2 4,4-3 1,2-3-6,1-4-4,0-4 0,0-2-1,0-1 1,0-4 0,3 2-1,8-3 1,5-2 0,5-1-2,6 0-13,1-6-42,-1-7-89,-5-2-148</inkml:trace>
  <inkml:trace contextRef="#ctx0" brushRef="#br0" timeOffset="114004.7852">25540 11408 50,'0'0'91,"0"0"-37,0 0 3,0 0 6,0 0 12,0 0-25,5-45-30,-5 44 27,0-1-8,0 2-15,0 0-1,0 0-17,-5 0-6,-2 3-4,-5 15 2,-6 8-2,3 2 1,0 5 3,3 5-3,3 1 2,5 2-4,4 1 5,0-2 0,0 0-1,3-6 1,10-3-2,1-5 1,5-1 1,2-3-1,1 0 1,7-3-9,0-4-22,1-3-31,-1-1-34,-3-4-28,-2-1-54</inkml:trace>
  <inkml:trace contextRef="#ctx0" brushRef="#br0" timeOffset="115154.5909">25894 11510 185,'0'0'128,"0"0"-128,0 0-8,0 0 2,0 0 6,0 0 2,7 31 3,-1-25 1,2 1 6,0-2 2,3 1 4,4-2 7,0-1 1,4 2 15,-1-3 4,3-2-11,0 0-14,-2 0-1,1 0-11,-5 0-3,-1-2-1,-1-6 1,0-2 6,-4-2-2,0-5-3,0 0 0,-6-1-4,0-1-1,-3 1 3,0 0-4,0-2-3,-3 1 1,-8-3-9,1 3 2,-1 1 3,-2 3-1,-1 0-1,-2 4-8,-3 3 7,-2 1-3,-1 6-1,-4 1-4,4 0 12,-2 1 2,3 11 0,3 6-1,0 6 4,6 5-6,0 4 2,5 2 4,5 2 11,1 1-6,1 1 3,0 2-5,12-2-1,10-3 2,5-3-4,9-3 5,6-4 0,2-2 2,0-5-2,-4 0-4,-7-4-1,-4-2-7,-6-4-48,-1-1-86,-5-7-142</inkml:trace>
  <inkml:trace contextRef="#ctx0" brushRef="#br0" timeOffset="116210.7115">26695 11571 44,'0'0'122,"0"0"-63,0 0-17,0 0-5,0 0-17,0 0-18,-79-26-2,62 26 2,-2 16 2,1 3-3,3 8-1,-1 3 0,5 0 0,2 2 1,3-2 1,5-3-2,1-2-3,0 0 1,7-6 1,8-1 1,5-1 0,3-6 1,0-1 12,2-5 6,1-2 8,-1-3 18,2 0-21,-3 0-16,-5-11 5,-1 1-10,-6-6 7,-4 0-1,-1-2 0,-4-3-6,-3-2-3,0-1-9,-5 1-15,-11-2-10,1 4 2,0 1 21,5 3 10,1 7 1,4 1 0,2 3 3,2 5-2,1-1 0,0 1 6,0-3-5,0 0 0,18-2 5,8-2-6,12-1-1,8-1 0,3-1 1,2 1 1,-6 1 0,-6 0 1,-5 3-1,-2 0-2,-7 3 0,-4 1 0,-8 2 0,-3 0-13,-5 0-40,-5 0-44,0 5-40,0 2 22</inkml:trace>
  <inkml:trace contextRef="#ctx0" brushRef="#br0" timeOffset="116774.5637">27190 11801 232,'0'0'79,"0"0"-45,0 0 15,0 0-13,0 0-11,0 0 3,2-7-15,-2 7-13,0 7-11,0 10 11,0 1 1,-2 3 6,-1 0 2,0 0-3,2-3-5,1-2-1,0 0 0,0-4-1,0-2 1,0-1-2,0-1-26,0-1-15,0-2-33,1-5-64,11 0-70</inkml:trace>
  <inkml:trace contextRef="#ctx0" brushRef="#br0" timeOffset="117376.1918">27532 11241 129,'0'0'22,"0"0"46,0 0-5,0 0-3,0 0 1,0 0 18,0-36-21,0 36-28,0 0-23,0 0-4,0 0-3,3 0-7,6 11-3,6 11 10,1 5 3,7 3-1,-1 4 2,-1 2-3,-2 3 0,0 5-1,-5 2 2,-1 2 1,-7 3 3,-4-2-3,-2-3 2,0-2-5,-11-5-1,-11-3-1,-5-3-12,-7 0-4,-9-2-18,-2 0-14,-4-2-22,-2 1-3,-6-3-55</inkml:trace>
  <inkml:trace contextRef="#ctx0" brushRef="#br0" timeOffset="119904.9463">20359 11791 0,'0'0'31,"0"0"-5,0 0-7,0 0 31,0 0-13,0 0 12,3-25 2,-3 24-12,0-1-11,0 1-16,0 1-8,0 0-3,0-2 3,0 2 0,0-1 0,0 1 6,0 0 3,0 0-5,-2 0-2,1-1-5,-1 1-1,1 0 0,-1 0 1,2 0 2,-1 0-3,1 0 1,-2 0 0,2 0 0,0 0 1,0 0 2,0 0-4,0 0 0,0 0-1,0 0-5,0 4-3,-1 17 6,-1 9 2,0 8 2,2 5-1,-3 9 1,2 3-1,-3 3 2,-1 2 0,1-1-1,-1-4-1,1 2 16,1-4-3,1-6-10,2-5 0,0-6-1,0-5 0,0-2 1,0-2-3,0 1 1,0-3 0,3-3-1,0-2 0,0-6 0,-1-7 0,-1-4 0,2 0 0,-3 0 0,0-3 0,0 2 0,0-1 1,0-1-1,2 2 1,-2-2-1,0 0 2,0 0-2,0 0 0,0 1 0,0-1 0,0 0-2,0 0 1,1 0 1,1 0-2,1 0-1,5 0 3,6 0 3,5 0 0,4-3 0,8-1-1,6-4-2,5 2 0,9-1 1,3-3-1,6 2 1,1-3-2,5 1 2,3-1-1,3 0 0,4 1 0,0-1 0,1 4 0,1-1 0,1 0 3,-3 3-3,-1-1 0,-9 3 1,-8 1-1,-10 2 0,-8 0 0,-5 0 0,-10 0 0,-9-2 1,-7 2-1,-3-1 0,-4 1 4,2 0 4,-4-1 28,0-1-5,0-2-2,0-4-24,-10 1-5,-3-1-5,0-1-3,3-1 2,-1-1 3,1-1-1,2-1-7,1-1 6,-1 0-2,0 2-3,2 3 8,-1 0 1,1 3 1,2 1 0,-3 1 0,4 1 1,1 2-1,1-1 2,1 1 0,0-1-1,0 1-1,0-1 3,0 0 3,0 2 5,0 0-9,0 0-2,0 0-3,0 0-12,4 10 8,9 3 7,-2 3 0,2 1 2,-4 0 6,-1-2 7,-1 0-7,-1-2 3,-3 5-5,-3 3-3,0 2 3,-2 1-5,-12-1 5,-5-2-6,-3 1-19,-1-1 14,-3 0-25,4-1-24,1-2-29,-3-4-71</inkml:trace>
  <inkml:trace contextRef="#ctx0" brushRef="#br0" timeOffset="120838.1319">22859 12472 31,'0'0'76,"0"0"1,0 0-28,0 0 0,0 0-3,0 0-9,0-53 19,0 48-12,-7 0-9,-2 2-13,-6 2-20,-2 1 0,-2 0-4,-6 0 4,-2 3-6,-1 12 1,-1 4 3,0 6-3,4 6 2,1 2 0,4 6-4,2-3 5,6-1-2,7-4 2,5-4-2,3-5-3,21-3 0,8-3 4,6-6 1,10-4 5,2-3 1,2-3 0,-2 0 1,-3 0-6,-3-9-1,-5 2-13,-5 0-44,-7 3-43,-8 2-19,-8-1-37</inkml:trace>
  <inkml:trace contextRef="#ctx0" brushRef="#br0" timeOffset="121825.1595">23211 12706 60,'0'0'95,"0"0"-9,0 0-7,0 0-20,0 0-16,0 0 0,-9-37-10,9 33-3,0-3 7,11-1-23,1-2-10,7 0-2,-1 3 0,4 3-2,1 4 0,-7 0-2,0 0-1,-5 7-2,-3 13 2,-7 6 2,-1 5 1,-1 5 2,-15-3-1,-3-3-1,3-3-2,1-1 0,3-1-2,1-2 1,1-1-1,2-4 3,2-3 1,3-2 0,0-5-1,3 2 0,0-4-5,0-2 0,8-2 0,16-2 6,9 0 5,7-5 3,2-3-6,-2-3-1,-6 2-1,-5 2 0,-8 2-10,-2 0-7,-5 4-78,-1-2-46,-4 1-74</inkml:trace>
  <inkml:trace contextRef="#ctx0" brushRef="#br0" timeOffset="122589.386">23941 12694 224,'0'0'91,"0"0"-28,0 0 15,0 0-27,0 0-29,0 0-2,-3-5 6,6 1-11,12-1-11,4-1-4,5 0 1,1 3-1,-1 0 0,-2 0 0,-2 3 0,-1 0-1,-2 0-26,1 0-51,-3 0-55,-4 6-42</inkml:trace>
  <inkml:trace contextRef="#ctx0" brushRef="#br0" timeOffset="122812.0921">24005 12854 28,'0'0'56,"0"0"2,0 0-12,91-5-11,-69-1-19,-1 0-11,-1 1-2,-3 4-3,3-1-8,-2 2-21,-2 0-107</inkml:trace>
  <inkml:trace contextRef="#ctx0" brushRef="#br0" timeOffset="123744.9891">24758 12503 91,'0'0'110,"0"0"-17,0 0-18,0 0-16,0 0-37,0 0-13,-3-8-1,23 5-6,11-1 10,12-3 16,2 3-10,1-2-9,-2 2-3,-4-3-4,-3 4-1,-3 0 0,-1 2 0,-4 1-2,-7 0-6,-4 0-36,-5 0-50,-5 0-27,-4 0-71</inkml:trace>
  <inkml:trace contextRef="#ctx0" brushRef="#br0" timeOffset="124077.0557">25014 12467 128,'0'0'108,"0"0"-48,0 0-5,0 0-11,0 0-25,0 0-19,-10 14 1,7 3 3,0 6 9,-1 5 3,-2 2 2,3 2-8,0 0-4,0 1-5,0-2 1,-1 0 1,1 0 1,0-1-4,1-1 1,2 1-1,-1 0 0,1-6-5,0-4-50,0-5 14,1-8-110,10-7-51</inkml:trace>
  <inkml:trace contextRef="#ctx0" brushRef="#br0" timeOffset="124932.338">25277 12814 161,'0'0'46,"0"0"-46,0 0 0,0 0 0,0 0 6,0 0 6,0 17 12,0-16 2,0-1 4,5 0 22,3 0 6,1 0-8,5 0-13,0-1-7,1-8-18,-3-2-8,-2 2 0,-1 0 2,-4-2 8,-1 1-4,-2-2 5,-1 0-9,-1 0-3,0-3-1,0 1-2,0 1-1,0 1 0,0 1-3,-6 4 1,-2-1-2,2 3-1,-2 0 1,2 2 4,1 0 1,2 0 0,0 1 4,3 2-2,0-2 2,0 2-4,0 0-2,0 0-1,0 0 2,0 0-5,0 0-2,8 0 1,8 0 7,4 0 0,2 0 0,0 0 1,-2 0-1,-3 0 0,-3 4 0,-2 5-4,-5-1 0,-1 3-1,-3 1 4,-1 0 1,-2 2 2,1 2-2,-1-1 1,2 2-1,-1-2 0,2 0 0,-1 0 0,-2-1 0,1-1 1,-1-1 1,2-1-2,1-3 0,0-3-2,1 3-1,4-3-11,2-3-4,4 0-45,5-2 1,0 0 4,4-9-68,-1-8-86</inkml:trace>
  <inkml:trace contextRef="#ctx0" brushRef="#br0" timeOffset="125681.0873">26025 12460 14,'0'0'75,"0"0"12,0 0 18,0 0-30,0 0-1,0 0-17,0-49 19,0 47-39,-1 2-13,-4 0-20,-7 6-4,-3 18-8,-4 11 5,2 7 3,1 2 0,9 0 0,2-1-1,3-2 1,2-2-2,0-2 1,14 0-1,7-3 1,4 1-1,3-5 2,2-1-4,2-7-14,-1-2-37,3-7-60,1-2-20,-6-7-73</inkml:trace>
  <inkml:trace contextRef="#ctx0" brushRef="#br0" timeOffset="126636.9095">26404 12659 129,'0'0'95,"0"0"-70,0 0-3,0 0 24,0 0-26,0 0-2,-1 0 9,1 0-6,0 0-10,0 0-6,0 0-5,3 0 2,7 2 3,2-1 9,3-1 22,-2 0 19,3 0-31,-2 0-7,-3 0-10,-1 0-1,-4-8 3,0 0 0,0-5-3,0-1-4,-2-4-2,-1-2-4,-3-1-6,0 1 3,0 1-4,-7-1-7,-4 4 1,-1 2 7,-2 0-4,0 6 10,-2-2 2,1 4-6,-3 5 4,1-1 4,0 2-6,0 0 5,1 5-1,2 11-2,1 7-4,2 6 8,2 5 2,2 2-2,3 0 9,1-1-1,3-2-3,0-4-3,0-2-2,9-1-2,8-1 2,6 1 0,5-1 2,3-1-1,1-1 2,0-4-3,0-4-3,-4-4-38,-2-3-42,-4-6-28,-4 1-82</inkml:trace>
  <inkml:trace contextRef="#ctx0" brushRef="#br0" timeOffset="127902.7153">26911 12724 4,'0'0'70,"0"0"10,0 0-14,0 0 0,0 0-13,0 0-3,-3-34-20,-1 32 7,-2 2-26,-2 0-8,-5 0-3,-5 0 0,-3 13-4,2 8 1,-1 8 0,4 4 2,0 3-3,5 2 4,3-6-5,6-4 1,2-4 1,0-6 2,8-1-1,5-5 2,4-5-1,4-2 1,8-5 1,4 0 1,5 0 1,-1-8-1,-4-4-2,-4-1 0,-7-1 0,-7-1 0,-6 0 1,-2-3 0,-7-2 2,0 1-3,0-1-3,-8-1-7,-6 0-7,-2 1-2,2 1-1,-2 1 7,2 3 6,1 4 6,4 4-1,3 0 2,5 6 3,1 0-2,0-2 1,0 0 3,7 0 5,12-2-10,7 2-2,3 0 2,4-1 0,3-1 3,6 0-2,4 1-1,1 0 0,-4 2 1,-8 1-1,-9 1 0,-10 0 0,-5 0-8,-5 0-32,-3 0-63,-3 0-23</inkml:trace>
  <inkml:trace contextRef="#ctx0" brushRef="#br0" timeOffset="128673.5616">27325 12969 128,'0'0'91,"0"0"-11,0 0-3,0 0-25,0 0 1,0 0 2,20-66-23,-12 56-19,1 0 0,1 4-4,-2 1-5,1 5-4,1 0 0,1 0-3,1 0 0,1 8 2,-3 7-3,-4 2 2,0 4-12,-6 3-4,0 0 7,-6 0 8,-7-2-1,-3-3 0,2-1 4,-2-3 0,4-2 0,1 1-1,1-3 0,5-2-3,1-2-1,2-2 2,2-2-2,0-1-1,0-1-1,0-1 0,9 0 7,17 0 5,5 0 4,5-3-5,1-4-3,-3 2-1,-1 2 0,-5-2-2,-5 4-16,-2-1-21,-5 1-38,-2-3-3,-5 2-82</inkml:trace>
  <inkml:trace contextRef="#ctx0" brushRef="#br0" timeOffset="129190.5465">27926 12367 224,'0'0'89,"0"0"-30,0 0 18,0 0-26,0 0-13,0 0 3,-6-31-5,6 31-13,0 0-23,0 0-7,0 12-11,0 16 6,0 10 12,3 5 5,4 1-4,1 1 0,-2-3 0,-1 3 1,-2 2 0,-3-2 0,0 4-1,0-4 0,-11-3-1,-7 1-6,-8 0-5,-7-2-20,-4-4-56,-3-3-97,-2-6 2</inkml:trace>
  <inkml:trace contextRef="#ctx0" brushRef="#br0" timeOffset="131796.9127">20375 12727 61,'0'0'84,"0"0"-11,0 0-3,0 0-8,0 0-11,0 0-11,0 0-20,1-3-16,-1 3-4,0 6-5,0 13 5,-3 12 0,-2 8 1,0 5-2,4 7 3,-1 1-2,2 1 0,0-1 1,0 3-1,0 1 0,0-1 0,0 2 0,5 1 0,-2-6 2,4-2-2,-1-5 0,1-1 0,4-5 0,1-2 0,-3-5 0,-2-3-2,2-5 1,-3-2 0,0-2 0,-3-3-7,-1-6-4,-1 0-1,-1-4 8,0 0 3,0-3 2,0-3 0,0 1 0,0-2 0,0 0 0,0 0 0,2 0-1,-2 0 1,0 0 1,1 0-1,-1 0 2,2 0 3,1 0 4,2 0 2,6 0-8,3 0 1,6-2 2,7-3-4,4-3 1,4 1-2,1-3 0,5 1 0,4 0-1,4-3 0,4 2 0,5-1 1,1 2-1,6 0 0,0 3 0,5 5 0,0 1 0,5 0 1,4 0-1,4 0 0,1 9 0,1 5 0,2 0 0,1-2 0,-3-4 0,-4-5 0,-10-1 0,-4-1 0,-7-1 0,-14 0 0,-13 0 2,-14 0-2,-11 0 0,-7 0 3,-1 0 42,0 0 21,0 0-44,0 0-21,0-5-1,-6-1-3,0-1-3,-2 1-4,0-2 7,3 1-3,-1-1 0,0-1 5,-1 0 0,1 0 0,-1 2 1,-2-3 0,-2 0 0,2-2-6,0 0-9,-1 0 3,3 0 5,-1 3 3,3 0 4,2 3 1,-2 3 1,2 0 1,0 1 2,0 2-4,1-1 1,2 1 4,0 0-5,0 0-1,0 0-5,0 0-7,0 1 0,0 8 11,0 2 1,2 1 0,4 0 0,1-2 0,-1 3-1,1-2 2,0 1-1,-3 1 1,-1 2-1,0 1 0,-3 1 0,0 2 1,-4 1 0,-7-2-1,-4 1 2,-4-1-4,-4 2 2,-6 0-7,-3 1-22,-2-2-28,-1 1-39,0-5-102</inkml:trace>
  <inkml:trace contextRef="#ctx0" brushRef="#br0" timeOffset="132673.6228">23063 13760 57,'0'0'69,"0"0"-2,0 0-3,0 0 24,0 0-45,0 0-35,3-61 4,-4 53 9,-8 1 2,-1 3-13,-4 0-4,-5 4-5,-2 0-2,-5 4 1,0 9 0,0 1-1,3 5 1,4 5-1,2 5-4,3 2 0,1 0 3,5-3 2,4-2 4,4-5-4,0-1-3,6-4 0,16-4 3,8 0 2,7-6 0,8-5 4,6-1 0,-1 0-6,0 0-1,-4-3-46,-7-2-47,-6-3-45</inkml:trace>
  <inkml:trace contextRef="#ctx0" brushRef="#br0" timeOffset="133686.4768">23499 13883 3,'0'0'64,"0"0"6,0 0 1,0 0 2,0 0-1,0 0-18,-24-20-7,21 17 1,3 2-10,0-2-11,0 0-7,0-2 0,0 1 1,9-4-17,6 0-4,4 1 0,3-2-1,-2 4 1,1 1-1,-3 4 0,-3 0-3,-1 0 0,-5 4-2,-1 9-12,-5 3-5,-3 4-9,0 1 17,-7 0 12,-8-1-6,1-2 3,1-2-8,1-3 8,2-3 3,4-3-4,3-1 1,1-1-7,2-1-20,0 0-13,0 0 14,13 0 13,1 1 2,1-1 2,1 5 13,1 2 0,-4 3 2,-1-3 0,-4 1 0,-4 1 1,-2-2-1,-2 2 1,0-1 3,0-1 2,-3 0 2,-8 1 25,4-3-27,-4-1 3,-3 1 13,-3-2 0,-4 1-11,-4 1-11,-3-2 0,-4 0-29,1-1-16,1-5-22,3-1-9,3 0-119</inkml:trace>
  <inkml:trace contextRef="#ctx0" brushRef="#br0" timeOffset="134388.1431">24221 13768 191,'0'0'118,"0"0"-13,0 0-17,0 0-18,0 0-38,0 0-7,-7-10 1,7 5-8,10-1-12,10 1-4,8-3-2,0 2 0,4 1-2,-2 5-32,-4 0-32,-3 0-83,-11 0-46</inkml:trace>
  <inkml:trace contextRef="#ctx0" brushRef="#br0" timeOffset="134588.6985">24205 13918 7,'0'0'50,"0"0"2,0 0-18,98-13-22,-69 9-11,-1 0-1,-1 2-8,-8 2-79</inkml:trace>
  <inkml:trace contextRef="#ctx0" brushRef="#br0" timeOffset="135474.4369">25057 13598 62,'0'0'91,"0"0"-2,0 0-16,0 0-26,0 0-20,0 0 4,0-1 4,0 1-15,0 0-19,9 0 2,16 0-3,15 0 10,9 0 14,7 0-11,2-2-8,-4-2-5,-5 0-16,-9 2-30,-5 0-33,-10 2-23,-9 0-5</inkml:trace>
  <inkml:trace contextRef="#ctx0" brushRef="#br0" timeOffset="135859.925">25293 13608 101,'0'0'98,"0"0"-55,0 0-18,0 0-5,0 0-20,0 0 0,-6 18 0,4-8 28,-1 2-3,1 3-10,1 3-11,1 2-1,0 4-1,0 4-2,0 0 1,0 1 0,0-1 1,0-3-2,0 4 1,0-2 0,0 0 4,-2-4-5,1-7 0,-2 0-35,1-3-26,2-3 17,0-2-85</inkml:trace>
  <inkml:trace contextRef="#ctx0" brushRef="#br0" timeOffset="136677.7584">25553 13964 35,'0'0'1,"0"0"-1,0 0 23,0 0 32,0 0-10,0 0 3,50 3-3,-40-3-4,2 0-11,3 0 7,0-2-6,3-4-6,-2-1-2,1-1-4,-2 1-7,1-2-4,-5 1-3,-2 0 5,-1-2-5,-2 0-1,0-1 1,-3 1 0,-3-1 1,0-1-4,0 0 4,0 1 0,-4 1-2,-8 1 0,-1 0-4,0 3-5,0 0 5,4 2 3,5 2-2,1 1 1,1 1 1,2-2-3,0 2 0,0 0-5,0 0 2,0 0-4,0 0-2,8 0-4,9 0 13,5 0 0,1 0 0,1 0 0,0 0 0,-4 0 0,0 0 0,1 3 0,-6 4 0,-1 3 0,-3 3 0,-4 1-2,-6 2 2,-1 1-2,0-1 4,0 2-4,-1 0 5,-3-4-1,4 1-2,0-5-2,0 0 2,2-2-1,10-1-2,6-4-20,6-3-36,2 0 5,6 0-38,-1-10-94</inkml:trace>
  <inkml:trace contextRef="#ctx0" brushRef="#br0" timeOffset="137379.6856">26401 13556 64,'0'0'78,"0"0"-23,0 0 22,0 0-12,0 0-12,0 0-10,-17-21-16,14 21-4,-2 0 3,-3 0-16,-2 8-10,-7 16-6,-1 9 2,1 4 4,3 2 0,4 1 0,5-4 4,5-2-4,0-2 0,2-2-2,12-2 1,3-5 2,2 0 1,-2-2-2,-1-2 1,2-2-1,0 0-3,4-5-18,4-2-23,0-2-38,0-2-35,-5-3-107</inkml:trace>
  <inkml:trace contextRef="#ctx0" brushRef="#br0" timeOffset="138429.8279">26760 13752 57,'0'0'143,"0"0"-127,0 0-10,0 0 2,0 0-3,0 0 8,-3 12 0,3-11 6,0 1 0,0-2 3,2 0 2,3 0 18,4 0 17,4 0-9,0 0-26,2 0-8,-1 0-5,-5-6-3,1 1-2,-6-1-1,1-2 3,0-3-3,-4-3-2,2-1-3,-1-1 0,-2-1-1,0 0-4,0 1-3,0 3-2,-11 0-8,-3 4 2,0 0-2,-1 4 0,-3 0 10,3 2 2,-1 3 6,2-3 0,1 1-4,4 1 4,1 1 5,1 0-5,2 0 0,2 0-3,-3 0-3,0 14-2,0 8 2,-1 3 3,4 7 3,2 1 0,1 2 3,0-1-3,0-2 0,0-2 2,9-4-2,1-4-1,2-1 1,3 3 0,0 0 0,2 2 1,2-2-1,1-1-13,4-7-82,-3-3-2,0-6-89</inkml:trace>
  <inkml:trace contextRef="#ctx0" brushRef="#br0" timeOffset="142894.5031">27242 13755 17,'0'0'25,"0"0"-6,0 0-5,0 0 10,0 0-13,0 0 2,0 0 13,14-15-5,-13 13-7,-1 1 18,0-1 4,0 2-7,0-1-14,2 1 0,-2 0-2,0-2-1,0 1-3,0-1 8,0 1-1,0-1 6,0 2 4,0 0-11,0 0-1,0-1-6,0 1-8,0-2-2,0 2 0,0 0 1,-3 0-4,0 0 1,-5 0 3,0 0 1,-1 0 0,-4 6-7,3 5 6,0 1-3,-1 6 3,1 1-2,1 4-2,1 0 5,2-1-4,1-2 3,5-2-5,0-1-3,0-4 6,0-1 1,5 0-3,6-3 5,4 0 0,4-4 0,3-4 1,7-1 3,2 0 1,2-3 1,-3-8-5,-5 1 1,-5 0-1,-6-1 1,-1-1 1,-6 0 1,-1 0-1,-3 0 2,-3-2-3,0 1 2,0-2-2,0-2-2,-9 0-9,-3 2-4,0 0-3,-1 1 4,1 1 7,0 1 2,3 3 2,1 0 1,2 3 0,-1 2 0,4 1 0,2 0 0,1 3 0,0 0-1,0 0 0,0 0-5,8 0-1,9 0 5,8 0 2,6 0 0,8 0 2,4 0-1,2 0 1,4-3 6,1-4 3,-1 3-10,-4 0 5,-9 1-6,-9 1 1,-11 2-1,-10 0-2,-5 0-24,-1 0-30,0 0-30,-4 3 17,-8 6-29</inkml:trace>
  <inkml:trace contextRef="#ctx0" brushRef="#br0" timeOffset="143897.105">27732 13933 99,'0'0'75,"0"0"-12,0 0 2,0 0-15,0 0 4,0 0-7,-1-29-19,2 22 3,6-1 10,-1-1-32,3 1-3,0 2 6,3 0-7,0 0-4,1 3 1,-1 2-1,-1 1-1,-2 0 0,-2 0-2,-1 0-2,0 7 1,1 5 0,-2 2 3,-4 1-2,-1 2-11,0-1 7,0 0 6,-4 1-3,-6-3 2,1-4 1,0 1-11,0-5 5,4 0-1,2-5 1,3 1 3,0-2 3,0 0-11,0 0-10,0 0 6,0 0-10,0 0-2,8 1 13,4 2 14,0 3 0,-1 2 0,0 2 0,1 2-2,-2 1 2,-1 0 0,-3 1 0,-4-1-1,-2 1-4,0 2 5,-2 2 0,-8-1 9,0-2-8,-1-5 13,2-3 4,-4-2-2,-1 1 15,1-1-13,-5 0-14,0-4-4,3 1 0,-1-2-8,4 0-30,0 0-23,1 0-14,4 0-52</inkml:trace>
  <inkml:trace contextRef="#ctx0" brushRef="#br0" timeOffset="144868.5102">28217 13534 12,'0'0'48,"0"0"17,0 0 5,0 0-8,0 0-4,0 0-10,-2 0-4,2 0-6,0 0-4,0 0-11,0 0-5,0 0-2,0 0 0,0 0-7,0 0-4,0 0-2,0 0 0,0 0-1,0 0 1,0 0 1,0 0 0,0 0-3,0 0-1,0 0-3,0 0-3,0 7-4,5 8 5,6 5 5,2 4 1,1 2-1,-2 0 2,0 3-2,2-2 1,-2 2-1,1-1 1,-2 6-1,-2-3 1,-3 2-1,-2-1 0,-3-4 0,-1 3 2,0 0-2,0 1 2,-13 0 0,-4-1-2,-3-1-7,-4-2-25,-3-1-27,0-4-34,0-3-53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4-29T11:08:39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3927,'0'-23,"-23"23,23-24,0 1,0-1,0 48,0-1,0 1,0-1,-24 1,24-1,0 24,-23-23,23 23,0 0,0-24,-24 24,24 1,0-1,0 0,0 0,0-24,0 24,-23 0,23-23,0-1,0 24,0-23,0-1,0 1,0-48</inkml:trace>
  <inkml:trace contextRef="#ctx0" brushRef="#br0" timeOffset="1018.0506">2046 3857,'0'-24,"24"24,-1 0,1-23,-1 23,1 0,23 0,0 0,-24 0,24 0,-23 0,23 0,0 0,0 0,0 0,0 0,0 0,24 23,-24-23,23 0,1 0,-24 0,23 0,1 0,-1 0,1 0,0 0,23 0,-24 0,24 0,-23 0,23 0,0 0,-23 0,23 0,0 0,0 0,0 0,-24 0,24 0,1 0,-1 0,-24 0,1 0,-1 0,24 0,-23 0,-1 0,25-23,-25 23,-23 0,24 0,-1 0,1 0,-1 0,1 0,-24 0,0 0,24 0,-24 0,0 0,-24 0,24 0,0 23,-23-23,-1 0,1 24,-1-24,1 0,-24 23,23-23,1 0,-24 24,23-24,1 0,-24 23,23-23,-23 24,0-1,24-23,-24 24,0-1,0 1,0-1,-24 24,24-23,0-1,0 24,-23-23,23 23,0 0,0 0,0-23,0 23,0-24,0 24,0 0,0-23,0 23,0-24,0 1,0-1,23-23,-23 24</inkml:trace>
  <inkml:trace contextRef="#ctx0" brushRef="#br0" timeOffset="1936.0988">1905 4680,'24'0,"-24"-24,23 24,1 0,-1 0,1-23,-1 23,24 0,0-24,-23 24,23 0,23 0,-23 0,0 0,24 0,-24 0,0 24,24-24,23 0,-24 23,1-23,23 0,0 0,-24 24,48-24,-24 0,0 0,24 23,-24-23,23 0,-22 0,22 0,1 0,-1 0,1 0,-24 0,24 0,-24 0,23 0,-23 0,-23 24,46-24,-46 0,23 0,-47 0,47 0,-47 0,24 0,-1 0,-23 0,-23 0,23 0,-24 0,1 0,-1 0</inkml:trace>
  <inkml:trace contextRef="#ctx0" brushRef="#br0" timeOffset="2869.8257">7079 3951,'0'-24,"0"1,24 46,-24 1,0-1,0 1,23-1,-23 1,0 23,0-24,0 1,0 23,0 0,0 0,0-23,0 23,0 0,0-24,0 24,0-23,0 23,0-24,0 1,0 23,0-24,0 1,24-24</inkml:trace>
  <inkml:trace contextRef="#ctx0" brushRef="#br0" timeOffset="3872.5138">7056 4045,'23'0,"1"0,-1 0,1 0,-1-24,24 24,-23-23,23 23,-24-24,24 24,-23-23,46 23,-46 0,-1-24,48 24,-48-23,25 23,-1-24,0 24,0 0,0 0,23-23,-23 23,24 0,-1-24,-23 24,24 0,0 0,-1 0,-23 0,0 0,24 0,-1 0,1 0,-1 0,1 0,-24 0,0 0,24 0,-24 0,23 0,1 24,-24-24,23 0,1 0,-1 0,-23 23,0-23,24 0,0 0,-1 0,-23 0,24 0,-1 0,1 0,-1 0,-23-23,24 23,0 0,-24 0,0 0,-24 0,24-24,-23 24,23 0,0 0,-24 24,-23-1,0 1,0-1,0 1,0-1,0 1,0-1,-23 1,23-1,0 1,0-1,0 1,0-1,0 24,0-23,0 0,0 23,0-24,23 95,-23-95,0 24,24 0,-24-23,0 23,0-24,0 24,0-23,23-1,-23 1,0-1</inkml:trace>
  <inkml:trace contextRef="#ctx0" brushRef="#br0" timeOffset="4997.6928">7173 4727,'24'0,"-1"0,-23 23,24-23,-1 0,1 24,23-24,-24 23,1-23,46 0,-23 0,0 0,0 0,24 0,0 0,-24 0,23 24,1-24,-1 0,1 0,23 0,-24 0,25 0,-25 0,48 0,-24 0,-24 0,48 0,-48 0,25 23,-1-23,-24 0,1 0,23 0,-24 24,24-24,-47 0,48 0,-25 24,1-24,-1 0,1 0,-1 0,1 0,-24 0,23 0,1 0,0 0,-24 0,0 0,0 0,0 0,0 0,-24 0,1 0,23 0,-24 0,24 0,-23 0,-1 0</inkml:trace>
  <inkml:trace contextRef="#ctx0" brushRef="#br0" timeOffset="96075.0538">20320 5926,'0'0,"0"24,0-1,0 1,24-24,-1 0,1 0,23 0,-24-24,1 24,-1-23,24-1,0 1,-23-1,-1 1,1-1,-1 1,-23-1,0 1,0-1,0-23,0 24,0-1,0-23,0 24,-23-1,-1 1,24-1,-47 24,47-24,-47 24,24 0,-1 0,1 0,-24 0,47 24,-24-24,1 24,-1-1,24 1,0 23,0 0,0-24,24 24,-1 0,-23 0,24 24,-1-24,1 23,-24-23,47 0,-24 1,24-1,-47 0,47 0,-23 0,-1 0,-23 0,47-24,-23 1,-24-1</inkml:trace>
  <inkml:trace contextRef="#ctx0" brushRef="#br0" timeOffset="96352.3951">20908 5903,'23'0,"1"0,0-24,23 24,-24 0,24-23,0 23,0 0,-23 0,23-24,-24 24,1 0</inkml:trace>
  <inkml:trace contextRef="#ctx0" brushRef="#br0" timeOffset="96537.2923">21049 6044,'-23'0,"46"0,-46 23,46-23,1 0,-1 0,1 0,-1 0,24-23,-23 23,23-24,-24 24,24 0</inkml:trace>
  <inkml:trace contextRef="#ctx0" brushRef="#br0" timeOffset="96954.0191">21919 5503,'-23'0,"-1"0,24 24,0-1,0 1,0-1,0 24,0-23,0 23,0-24,0 24,0 0,0-23,0 70,0-47,0-24,0 24,0-23,0-1,24 1,-24 0,0-1</inkml:trace>
  <inkml:trace contextRef="#ctx0" brushRef="#br0" timeOffset="97640.1727">22272 5503,'0'0,"0"-24,0 48,-23-24,23 24,0-1,0 1,0-1,0 24,0-23,23-1,-23 1,0-1,47 1,0-1,-23-23,-1 0,1 0,23 0,0-23,-24 23,1-24,-1 1,24-1,-47 1,24 23,-1-24,1-23,-24 24,0-1,0 1,0-1,0 0,-24 24</inkml:trace>
  <inkml:trace contextRef="#ctx0" brushRef="#br0" timeOffset="97934.4847">22531 5456,'0'23,"0"1,0 0,0 23,0-24,0 1,0 23,0-24,0 24,0-23,0 23,0-24,0 24,0-23,0-1,23 1,-23-1</inkml:trace>
  <inkml:trace contextRef="#ctx0" brushRef="#br0" timeOffset="98373.3557">22931 5574,'-24'0,"48"0,-1 0,1 23,-1-23,-23 24,24-24,-1 0,1 23,-1-23,-23 24,47-24,-23 0,-1 0,1 23,-1-23,1 0,-1 24,-23-1,-23 1,-1-1,1 1,-1-1,-23 1,0-1,24 1,-24-1,23 1,-23-1,24 24,-1-47,1 24,23-1</inkml:trace>
  <inkml:trace contextRef="#ctx0" brushRef="#br0" timeOffset="99037.4944">24177 5527,'0'0,"24"-24,-48 24,1 24,-25-24,25 23,-1 1,-46-1,23 1,0-1,0 1,0-1,23 1,-46-1,46-23,1 24,-1-24,24 23,24-23,-24 24,23-24,1 0,-1 0,24 23,-23-23,-1 0,24 24,0-24,-23 23,23-23,-24 24,24-1,-23-23,-1 24,25-24,-48 23,47 1,-24-1,1 1,-1-24,-23 23,24 1</inkml:trace>
  <inkml:trace contextRef="#ctx0" brushRef="#br0" timeOffset="99492.0216">24718 5527,'0'0,"0"-24,-24 24,24-24,-23 24,23 24,0 0,0-1,0 1,0-1,0 24,0-23,0-1,0 1,0-1,23 1,1-1,-1-23,1 24,0-24,23 0,-24 0,1 0,-1-24,1 24,23-23,-24-1,1 1,-1-24,1 47,-1-47,1 0,-24 23,23-23,1 23,-24-23,0 24</inkml:trace>
  <inkml:trace contextRef="#ctx0" brushRef="#br0" timeOffset="99846.2485">24883 5527,'0'0,"23"0,-23-24,24 24,-24 24,0-1,0 1,0-1,0 24,0-23,0 23,0 0,0-24,0 24,0 0,0 0,0-23,0 23,0-24,23 1,-23-1</inkml:trace>
  <inkml:trace contextRef="#ctx0" brushRef="#br0" timeOffset="100147.074">25471 5409,'23'0,"-46"0,46-24,-23 1,0 46,0 1,0-1,0 1,0 23,0-23,0 23,-23 0,23 0,-24 0,24 0,0 0,-23 0,23 23,0-23,0 0,0-23,0 23,0 0,0-23,0-1,23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4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3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7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9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6F3F-3F0E-40E3-B888-5FE00B8BC523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D11D-E3B6-475D-89C9-B6E09E38E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3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customXml" Target="../ink/ink13.xml"/><Relationship Id="rId4" Type="http://schemas.openxmlformats.org/officeDocument/2006/relationships/image" Target="../media/image9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emf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emf"/><Relationship Id="rId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emf"/><Relationship Id="rId4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customXml" Target="../ink/ink9.xml"/><Relationship Id="rId4" Type="http://schemas.openxmlformats.org/officeDocument/2006/relationships/image" Target="../media/image9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Quantum </a:t>
            </a:r>
            <a:r>
              <a:rPr lang="en-US" smtClean="0"/>
              <a:t>Entanglement-II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6" y="119835"/>
            <a:ext cx="7207851" cy="19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99" y="1356540"/>
            <a:ext cx="8266736" cy="53778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57200" y="1743840"/>
              <a:ext cx="8297640" cy="497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1734480"/>
                <a:ext cx="8316360" cy="49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6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1" y="334019"/>
            <a:ext cx="9548168" cy="26508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83840" y="1250280"/>
              <a:ext cx="8148960" cy="4957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40" y="1243800"/>
                <a:ext cx="8161200" cy="49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989720" y="787320"/>
              <a:ext cx="10168920" cy="3488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0360" y="777960"/>
                <a:ext cx="10187640" cy="35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1" y="334019"/>
            <a:ext cx="9548168" cy="2650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8" y="2984823"/>
            <a:ext cx="10949876" cy="994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482160" y="2400480"/>
              <a:ext cx="1686240" cy="713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6400" y="2394360"/>
                <a:ext cx="1698480" cy="7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8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2" y="190370"/>
            <a:ext cx="8025328" cy="62384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26280" y="152280"/>
              <a:ext cx="9423720" cy="303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6920" y="142920"/>
                <a:ext cx="9442440" cy="30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0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0" y="0"/>
            <a:ext cx="8393843" cy="67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-1"/>
            <a:ext cx="8075398" cy="68351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865640" y="1634040"/>
              <a:ext cx="4318200" cy="2167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6280" y="1624680"/>
                <a:ext cx="4336920" cy="21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2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" y="159736"/>
            <a:ext cx="8401437" cy="61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252000"/>
              <a:ext cx="11305080" cy="5814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680" y="246600"/>
                <a:ext cx="11319120" cy="58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452560" y="711000"/>
              <a:ext cx="5173560" cy="3547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3200" y="701640"/>
                <a:ext cx="5192280" cy="35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8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7600" y="270000"/>
              <a:ext cx="11292840" cy="294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40" y="263160"/>
                <a:ext cx="1130184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71080" y="804240"/>
              <a:ext cx="10371960" cy="414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720" y="794880"/>
                <a:ext cx="10390680" cy="41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0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7600" y="270000"/>
              <a:ext cx="11292840" cy="294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40" y="263160"/>
                <a:ext cx="1130184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97720" y="3450600"/>
              <a:ext cx="10711080" cy="61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960" y="3443400"/>
                <a:ext cx="107244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4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69320" y="378720"/>
              <a:ext cx="6362280" cy="529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3200" y="372240"/>
                <a:ext cx="6374520" cy="53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985080" y="905760"/>
              <a:ext cx="4741560" cy="2455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5720" y="896400"/>
                <a:ext cx="4760280" cy="24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1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5800" y="416520"/>
              <a:ext cx="8443440" cy="502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960" y="410400"/>
                <a:ext cx="845712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7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8360" y="286200"/>
              <a:ext cx="10064880" cy="110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240" y="280440"/>
                <a:ext cx="1007460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2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8360" y="286200"/>
              <a:ext cx="10064880" cy="110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240" y="280440"/>
                <a:ext cx="10074600" cy="11174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05" y="1667209"/>
            <a:ext cx="8139023" cy="31024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89520" y="1769400"/>
              <a:ext cx="10287360" cy="4724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160" y="1760040"/>
                <a:ext cx="1030608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8360" y="286200"/>
              <a:ext cx="10064880" cy="110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240" y="280440"/>
                <a:ext cx="10074600" cy="11174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05" y="1667209"/>
            <a:ext cx="8139023" cy="3102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35" y="4893276"/>
            <a:ext cx="10809685" cy="14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9" y="150076"/>
            <a:ext cx="10517821" cy="850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62640" y="939600"/>
              <a:ext cx="7781400" cy="3810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280" y="930240"/>
                <a:ext cx="780012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6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9" y="150076"/>
            <a:ext cx="10517821" cy="850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32" y="840259"/>
            <a:ext cx="7556673" cy="60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1" y="399535"/>
            <a:ext cx="10256495" cy="4196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345840" y="2820240"/>
              <a:ext cx="6861240" cy="285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440" y="2814120"/>
                <a:ext cx="6873120" cy="28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85800" y="1371600"/>
              <a:ext cx="8492400" cy="97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440" y="1362240"/>
                <a:ext cx="851112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6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6" y="119835"/>
            <a:ext cx="7207851" cy="1906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87400" y="16920"/>
              <a:ext cx="6892200" cy="226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040" y="7560"/>
                <a:ext cx="6910920" cy="22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6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2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Quantum Entanglement-II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Entanglement</dc:title>
  <dc:creator>akanksha sharma</dc:creator>
  <cp:lastModifiedBy>akanksha sharma</cp:lastModifiedBy>
  <cp:revision>24</cp:revision>
  <dcterms:created xsi:type="dcterms:W3CDTF">2022-04-25T04:48:05Z</dcterms:created>
  <dcterms:modified xsi:type="dcterms:W3CDTF">2022-04-30T01:53:00Z</dcterms:modified>
</cp:coreProperties>
</file>