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9T08:41:20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4833 1693 0,'0'0'0,"0"18"187,18-18-187,-18 71 16,35-1-1,0 1 1,-35-1 0,36 1-1,-1-36 1,0 0 0,-35 1-1,53-72 48,-18-34-32,-35 34-31,36 1 16,16-35-16,-52 17 15,71 17 1,-36 1-16,-35-35 31,36 70-15,-36-18-1</inkml:trace>
  <inkml:trace contextRef="#ctx0" brushRef="#br0" timeOffset="6518.7982">5644 1729 0,'0'17'15,"0"19"17,0-1-17,0 18 1,0 0 0,0 17-1,0-17 1,0-18-1,0 1 1,0-1 0</inkml:trace>
  <inkml:trace contextRef="#ctx0" brushRef="#br0" timeOffset="6869.1461">5662 1693 0,'0'0'0,"0"-35"16,18 35-1,17 0 1,18-35 0,17 35-1,-34 0 1,17 0-1,-18 0 1,0 0 0,-35 17 15</inkml:trace>
  <inkml:trace contextRef="#ctx0" brushRef="#br0" timeOffset="7203.6984">5733 1958 0,'17'0'63,"19"0"-48,16 0 1,19 0-16,-36 0 31,-17 0-15,-18 35-1</inkml:trace>
  <inkml:trace contextRef="#ctx0" brushRef="#br0" timeOffset="7499.9238">5768 2222 0,'18'0'47,"-1"0"-32,18 0 1,1 0 0,-1 0-1,0 0 1,1 0 0</inkml:trace>
  <inkml:trace contextRef="#ctx0" brushRef="#br0" timeOffset="8238.8406">6526 1782 0,'0'-36'15,"0"1"17,-17 35-17,-19 0 1,1 0 0,0 0-1,35 35 1,-35 18-1,-1 53 1,36-18 0,0-17-1,0-18 1,0-18 15,18-35-31,17 35 0,1-35 16,16 0 15,-16 0-15,17 0-1,-18 0 1</inkml:trace>
  <inkml:trace contextRef="#ctx0" brushRef="#br0" timeOffset="8853.7982">6844 1799 0,'0'-35'62,"18"35"-62,34 0 16,-16 0 0,34-35-1,1 35 1,-18 0-1,17-36 1,-34 36 0</inkml:trace>
  <inkml:trace contextRef="#ctx0" brushRef="#br0" timeOffset="9188.2029">7056 1746 0,'0'36'31,"0"-1"-31,0 0 15,0 0-15,0 36 16,0-18 0,0 0-1,0-18 1,0 0 0,0 1-16,0-1 46</inkml:trace>
  <inkml:trace contextRef="#ctx0" brushRef="#br0" timeOffset="10769.1211">7514 1711 0,'0'-35'78,"-35"35"-31,35 17-47,-35 19 31,-1 34-15,1 1-16,35-1 31,0-17-15,0 18 0,0-18-1,18-18 1,17 0-1,18-35-15,0 0 16,17 0 0,-34-17-1,-1-19 1,-35 1 15,35 0-31,-35-18 16,0-18 15,0 18-31,-17 0 0,17 36 31,-36-36-31,1 53 32</inkml:trace>
  <inkml:trace contextRef="#ctx0" brushRef="#br0" timeOffset="12166.513">8061 1799 0,'0'-35'47,"0"105"94,0-34-141,0-1 15,0 0 1,0 1-1,0 16 1,0 1 0,0 36-1,0-54 1,0-53 62,0-17-62,0-18-1,0 0 1,-35 53 0,35-88-1,0 17 1,0 18-1,0-52 1,0 69 0,0 1-1,0 0 17,17 35-32,19 0 31,-19 0-16,19 0 1,-36 17-16,35 19 16,0-1-1,-35 18 1,0 35 15,-18-53-15,-87 71-1,69-106 1,36 18-16,18 35 94,17-53-79,18 35 1,0-35 0,-18 35-1,1-35 1,-36 36 0,35-36-1,-35 35 1</inkml:trace>
  <inkml:trace contextRef="#ctx0" brushRef="#br0" timeOffset="26289.0082">9613 1640 0,'-17'0'172,"17"-35"-156,-36 35-16,1 0 15,0 0 17,-1 0-32,1 0 47,35 18-32,0 35 1,35 17-1,1-34 1,-1-1 0,0-35-1,1 35 1,-36 0 0,35 1-1,-35-19 16,-18 36-15,-17-53 15,-36 35-31,18-35 16,1 0 15,16 0-15,1 0-1</inkml:trace>
  <inkml:trace contextRef="#ctx0" brushRef="#br0" timeOffset="27088.6544">9895 1623 0,'0'0'0,"0"17"94,0 54-94,0-53 31,0 17-31,0 35 15,0 1 1,0-18 0,-17-18 15,17 0-31,0 1 16,0-54 62,0-35-63,-36 53-15</inkml:trace>
  <inkml:trace contextRef="#ctx0" brushRef="#br0" timeOffset="27479.0727">9842 1588 0,'0'0'16,"0"-18"-1,18-35-15,-18 35 16,35 18 15,1 0-15,-1 0-1,0 0 1,-35 36 0,36-1-1,-36 0 1,0 0 0,0 1-1,-18-1 1,-17 0-1,-36-35 1,-17 53 0</inkml:trace>
  <inkml:trace contextRef="#ctx0" brushRef="#br0" timeOffset="28438.8067">10336 1623 0,'0'-35'15,"0"52"79,0 18-78,0 1-16,0 34 15,-17 1 1,-19-36 0,36 18 15,-35-18-15,35 1-16,0-54 78,0-17-78,18-1 15,-18-34 1,35-1 0,0-35-1,-35 54 1,36 16-1,-1 36 1,-35-35 0,35 35 15,1 0-15,-36 35-1,0 1 1,35 69-1,-35-34-15,0-18 32,0 0-17,0-18 1,0 0 0,0 1-1</inkml:trace>
  <inkml:trace contextRef="#ctx0" brushRef="#br0" timeOffset="28709.1286">10389 1834 0,'36'0'47,"-1"-35"-32,0 35 1,0 0 0,1 0-1</inkml:trace>
  <inkml:trace contextRef="#ctx0" brushRef="#br0" timeOffset="29328.9349">10936 1658 0,'0'-35'16,"0"0"0,-18 35 15,-17 0-31,0 0 16,0 0 15,35 17-31,-36 54 15,1 35 1,35-1 0,0-52-1,18-17 17,17-1-32,53-35 31,-35 0-16,-18 0-15,54-18 32,-37-17-32</inkml:trace>
  <inkml:trace contextRef="#ctx0" brushRef="#br0" timeOffset="30028.7947">11359 1623 0,'0'17'63,"0"19"-63,0-1 15,0 0 1,0-17-1,0 105 1,0-87 0,0-1-1,0 0 1,0 0 0</inkml:trace>
  <inkml:trace contextRef="#ctx0" brushRef="#br0" timeOffset="30359.0403">11359 1588 0,'0'0'0,"0"-36"31,36 1-15,-1 35 0,0 0-1,1 0 1,16 0-1,1 0 1,-17 0 0,17 0-1,-18 0 1,-35 18-16</inkml:trace>
  <inkml:trace contextRef="#ctx0" brushRef="#br0" timeOffset="30678.8772">11359 1782 0,'18'0'32,"35"0"-17,18-18 1,-19 18 0,-16 0-1,-1 0 1</inkml:trace>
  <inkml:trace contextRef="#ctx0" brushRef="#br0" timeOffset="30979.0641">11377 1993 0,'35'0'47,"18"0"-32,-17 0-15,-1 0 16,35 0-1,-34 0-15,34 0 16,-17 0 0,0 0-1,-18 0 1</inkml:trace>
  <inkml:trace contextRef="#ctx0" brushRef="#br0" timeOffset="31665.0846">12206 1676 0,'53'-36'0,"-53"1"31,-35 0 1,17 35-1,-17 0-15,0 0 15,35 18-31,0 17 15,0 0 1,0 0 0,0 1-1,17-1 17,18 0-32,-35 0 31,36-35-31,-36 36 15,0-1-15,0 0 16,0 1 0,0-1-1,-18-35 1,-70 35 0,17-35-1,18 0 1,-17 0-1,35-35-15</inkml:trace>
  <inkml:trace contextRef="#ctx0" brushRef="#br0" timeOffset="32962.6569">7973 370 0,'0'36'16,"0"-1"-1,0 0 1,0 1-16,0 34 16,0-17-16,0 0 31,0-18-31,0 0 16,0 1-1,0-1 1,0-53 46</inkml:trace>
  <inkml:trace contextRef="#ctx0" brushRef="#br0" timeOffset="33538.9226">7920 441 0,'0'0'16,"0"-53"-16,0 18 15,0 0 1,18-1 0,17 1-1,18 35 1,0 0-1,17 0 1,-17 35 0,-18 18-1,-35 18 1,0-18 0,-17 0 15,-36-18-16,0-35 1,0 35 0,18-35-1,70 0 48,-35 35-63,88 1 15,-17-1 1,-1 0 0,-17 0-1,-18 18 1,-35-17 0,36-19 15</inkml:trace>
  <inkml:trace contextRef="#ctx0" brushRef="#br0" timeOffset="34728.8608">8096 370 0,'0'-35'31,"-17"35"0,-1 0 1,18-35 61</inkml:trace>
  <inkml:trace contextRef="#ctx0" brushRef="#br0" timeOffset="36159.0253">7567 406 0,'35'0'47,"36"-36"-32,17 1 1,-53 35-16,1 0 16,-1 0-16,-35-35 0,53 35 31,0 0-31</inkml:trace>
  <inkml:trace contextRef="#ctx0" brushRef="#br0" timeOffset="36458.6875">7920 564 0,'18'0'32,"17"0"-32,0 0 15,18 0 1,35 0 0,-17-17-1,-1 17 1,-34 0-16,-1-35 15,0 35-15,-35 17 32</inkml:trace>
  <inkml:trace contextRef="#ctx0" brushRef="#br0" timeOffset="36689.0123">8008 741 0,'0'35'31,"18"-35"-31,52 0 16,1-35-16,17 0 31,-35 35-16,-18 0 1</inkml:trace>
  <inkml:trace contextRef="#ctx0" brushRef="#br0" timeOffset="36889.0175">8043 847 0,'18'0'32,"17"0"-32,1 0 15,87 0 1,18-53 0,-70 17-1</inkml:trace>
  <inkml:trace contextRef="#ctx0" brushRef="#br0" timeOffset="37519.2115">9878 582 0,'0'-35'15,"0"0"17,-36 35-1,36 17-15,-123 71-1,123-17 1,-35-18-1,35 0 1,17-18 0,54 18-1,-18-18 1,0-35 0,0 0-1,0-17 1</inkml:trace>
  <inkml:trace contextRef="#ctx0" brushRef="#br0" timeOffset="37942.5721">10283 653 0,'0'-36'16,"-17"36"-1,17-35 1,-35 35 0,-1 0-1,-17 88 1,18-52 0,35-1-16,0 18 15,0 0 1,0-18-1,18-35-15,17 0 32,18 0-32,0 0 31,-18-35-15,-35-1-1,0 1-15,0-18 16,0 0-1,0 0 1,0 18 0</inkml:trace>
  <inkml:trace contextRef="#ctx0" brushRef="#br0" timeOffset="38948.8804">10636 617 0,'0'53'62,"0"-17"-46,0-1 0,0 0-16,0 18 15,0-18 1,0 1 0,0-72 62,0 1-63,0 0-15,18-36 16,17 1 0,0-19-1,1 89 16,-1 0-31,0 0 32,-17 18-17,-18 35 1,0-18-16,0 18 16,0-18-16,0 1 46,53-72 1,-53 1-31,35 0 0,0 0-1,1 35 16,-1 0-15,-35 17 0,35 36-16,-35 0 31,0 0-15,0 18-1,0-36 1,0-18-1,35-17 32</inkml:trace>
  <inkml:trace contextRef="#ctx0" brushRef="#br0" timeOffset="39593.5104">11377 600 0,'0'0'0,"0"17"47,0 19-47,0 17 16,0-1-1,0-16 1,0-1 0,0 0-1,0-52 63,0-36-62,0 17 0,0 1-16,0 0 15,0-36 1,35 36-16,-35 0 16,0 0-1,36 35 1,-1 0 15,0 0-15,-35 17-1,18-17 1,-18 53-16,0-18 16,0 1-1,0-1 1,-53 0 15,18-35-15,17 0-1</inkml:trace>
  <inkml:trace contextRef="#ctx0" brushRef="#br0" timeOffset="40293.7608">11800 564 0,'0'0'0,"0"-35"32,0 70 14,0 1-14,0 34-32,0-17 31,0 18-15,0-54-16,0 19 31,36-36 0,17 0-15,17 0-1,1 0 1,-36-18-16,0 18 16,18 0-1,0 0 1,-18 0-1</inkml:trace>
  <inkml:trace contextRef="#ctx0" brushRef="#br0" timeOffset="40678.6982">12382 582 0,'0'-35'15,"0"52"32,0 19-31,0-1-16,0 0 15,0 18 17,0-18-17,-17 1 1,17-1 0,17-35 46,-17-18-62</inkml:trace>
  <inkml:trace contextRef="#ctx0" brushRef="#br0" timeOffset="40939.3926">12471 529 0,'0'-35'0,"35"0"32,0 35-1,1 0-15,-1 0-1,0 0 1,-17 0 15</inkml:trace>
  <inkml:trace contextRef="#ctx0" brushRef="#br0" timeOffset="41188.7599">12453 635 0,'18'0'47,"17"0"-31,0 0 15</inkml:trace>
  <inkml:trace contextRef="#ctx0" brushRef="#br0" timeOffset="41459.6993">12418 811 0,'17'0'63,"19"0"-47,-19 0-16,19 0 31,-1 0-16,0 0 1,0 0 0</inkml:trace>
  <inkml:trace contextRef="#ctx0" brushRef="#br0" timeOffset="42189.2923">13159 512 0,'-18'0'94,"18"35"-94,-53-35 16,0 106-16,-17-53 31,34-18-15,1 35-16,0-70 31,35 36-16</inkml:trace>
  <inkml:trace contextRef="#ctx0" brushRef="#br0" timeOffset="42559.2228">12876 459 0,'36'0'31,"-36"35"-31,0 0 16,35 36-1,-35-36 1,53 36 0,-18-19-1,18 1 1,18 18 0,-36-18-16,0 17 15,-35-34 1,35-36-1</inkml:trace>
  <inkml:trace contextRef="#ctx0" brushRef="#br0" timeOffset="44108.6343">14164 494 0,'0'0'0,"0"35"125,0 0-125,18 1 16,-18-1 0,0 0-16,35 89 31,0-89-15,1 0-16,-1-35 62,-35-17-46,35 17-1,0-124 1,1 36 0,-1 17-1,-35 19 1,35 16-1,-35 54 32,0 17-31</inkml:trace>
  <inkml:trace contextRef="#ctx0" brushRef="#br0" timeOffset="44658.8935">14693 847 0,'18'0'109</inkml:trace>
  <inkml:trace contextRef="#ctx0" brushRef="#br0" timeOffset="45249.1066">15099 635 0,'0'0'15,"35"0"1,-35-35-16,0 17 16,-17 18-1,17-35 1,-36 35-1,1-35 1,0 35 15,-1 17 1,36 18-32,0 1 31,0-1-31,0-17 15,18 17 17,17 0-32,1 0 31,-36 1-15,35-1-16,-35 0 31,-18-35-16,-52 36 1,17-36 0,17 0-1,1 0 1,0 0 15</inkml:trace>
  <inkml:trace contextRef="#ctx0" brushRef="#br0" timeOffset="45601.3012">15293 864 0</inkml:trace>
  <inkml:trace contextRef="#ctx0" brushRef="#br0" timeOffset="71517.0721">5168 2540 0,'35'0'157,"36"53"-157,-36-53 15,-17 0 1,88 0-1,35 0 1,-35 0 0,17 0-1,1 0 1,-54 0 0,-17 0-1,71 35 1,17-35-1,17 35 1,19 18 15,-71-53-15,17 0 0,36 36-1,-36-1 1,36-35-1,-18 35 1,-53-35 0,18 0-1,53 0 1,-53 36 0,17-36-1,54 0 1,-36 52-1,-18-52 1,-35 36 15,36-36-31,-18 35 16,-53-35 0,35 0-1,-18 0-15,-17 0 16,89 53-1,34-53 1,-70 0 0,0 0-1,17 0 1,-35 0 0,-17 0-1,-36 0-15,18 0 16,-18 0-16,1 0 15,16 0 1,54 0 15,0-35-15,35 35-16,-35 0 31,18-36-31,17 36 31,-71-35-31,89 35 16,-89 0-16,-17 0 16,53-35-1,71 35 1,-72 0 0,37-53-1,-19 53 1,-35-35-1,-17 35 1,-36 0 15,0-36-31,-52 1 63</inkml:trace>
  <inkml:trace contextRef="#ctx0" brushRef="#br0" timeOffset="75069.2751">12929 1711 0</inkml:trace>
  <inkml:trace contextRef="#ctx0" brushRef="#br0" timeOffset="75320.7119">12894 2046 0</inkml:trace>
  <inkml:trace contextRef="#ctx0" brushRef="#br0" timeOffset="77382.8092">13864 1376 0,'0'-35'47,"0"52"78,0 18-109,0 1-16,18 34 16,-18 1-1,35-1 1,18 36-1,-18 0 1,-35-88-16,53 70 16,-53-70-1,35 52 1,-35-35 0,0 1-1,36-36-15,-36-53 94,0 0-78,35 18-1,-35-1-15,0 1 16,35-71-1,1 36 1,-36-1 0,35 1-1,0-1 1,-35 36-16,35-1 31,-35-17-31,0 18 16</inkml:trace>
  <inkml:trace contextRef="#ctx0" brushRef="#br0" timeOffset="79739.1098">13758 1341 0,'0'17'265,"0"36"-234,0-18-15,0 1 15,0-1-15,18-35 0,-18 35-16,0 1 15,0-1 16,0 0 1,18-35-32,-18 35 15,0 1 17,0-1-1,0 0 0,35-35-31,-35 35 16,0-17 15,53 35-15,-53-35-1,0 17 16,17-35 1,-17 35-17,36-35 17,17 35 61,-36-35-61,-17 36-17,36-36 16,-36 35 16,35-35 0</inkml:trace>
  <inkml:trace contextRef="#ctx0" brushRef="#br0" timeOffset="82769.1838">1217 564 0,'0'36'94,"0"-1"-78,0 0-1,0 18-15,0 18 16,0-1 0,0 1-1,0-18 1,0 17-1,0-52 1,0 17 0,0 1-1</inkml:trace>
  <inkml:trace contextRef="#ctx0" brushRef="#br0" timeOffset="83439.1066">1323 600 0,'0'-36'31,"0"54"63,0 17-78,0 18-1,0 18 1,0-1 0,0-34-16,0 34 31,0-17-31,0 0 15,0 0 1,0-18 15,-18-35 16</inkml:trace>
  <inkml:trace contextRef="#ctx0" brushRef="#br0" timeOffset="84236.1091">1323 582 0,'0'-35'62,"35"0"-31,0 35-15,1-36 0,-1 36 15,0 0 0,1 18-15,-1 17-1,-35 0 1,35-35 0,-35 36-1,0-1-15,0 0 31,0 1-31,0-19 32,-53 71-17,18-88 1,0 36 0,-1-36-1,1 0 1,0 0 15</inkml:trace>
  <inkml:trace contextRef="#ctx0" brushRef="#br0" timeOffset="86297.5371">1076 1429 0,'0'17'125,"0"54"-109,0-36-16,0-17 16,0 52-1,0 1 1,0 0-1,0-1 1,0-17 0,0 0-1,0 0 1,0-18 0,0 0-1,0-52 32</inkml:trace>
  <inkml:trace contextRef="#ctx0" brushRef="#br0" timeOffset="87069.0239">1217 1446 0,'0'36'203,"0"17"-203,0-18 16,0 53 0,0-17-1,0-18 1,0 17-1,0-17 1,0-18 0,0 1-1,0-1 1</inkml:trace>
  <inkml:trace contextRef="#ctx0" brushRef="#br0" timeOffset="88208.8954">1129 1411 0,'18'35'125,"-18"18"-109,35-53-16,-35 53 15,35 0 1,-35 18 0,71-71-16,-36 53 31,-35 0-15,35 35-16,0-53 31,1 0-16,-36 1 1,35-36 0,-35 35-1,35 0 17,-35-53 155,0-34-171,36-1-1,-36 0 1,0-35 0,0 52-1,0-52 1,0 35-1,-18 18 17,18-18-32,0 18 31,0-1-15,0 72 46</inkml:trace>
  <inkml:trace contextRef="#ctx0" brushRef="#br0" timeOffset="90768.9172">1023 2311 0,'0'0'0,"0"35"172,18-35-157,-18 35-15,0 36 16,35-36-16,-35 0 15,35 36 1,1-1 0,-1 1-1,0 0 1,0-36 0,18 71-1,-53-71 1,36 0-1,-36 1 17,35-1-32,-35-70 156,35-18-140,-35 17-16,0 1 15,35-35 16,1-1-15,17 36-16,-53-36 16,53 36-16,-53 0 0,35-1 31,0-34-15,0-1-16,-35 36 31</inkml:trace>
  <inkml:trace contextRef="#ctx0" brushRef="#br0" timeOffset="92488.9377">847 2293 0,'17'0'234,"-17"18"-234,0 17 32,36-35-17,-36 35 1,0 1 0,0-1-1,35 0 1,-35-17 15,0 17 0,35-35-15,-35 35 0,18-35-1,-18 36 1,0-1 15,35-35-15,-35 35-1,35 0 17,-35 1-1,36-36 0,-36 35-15,53 0 15,-53 1-15,0-1 15,17-35-16,-17 35 1,0 0 31,35-35-47,-35 36 31,53-1 32,-53 0-1</inkml:trace>
  <inkml:trace contextRef="#ctx0" brushRef="#br0" timeOffset="111779.1673">15311 1887 0,'35'0'140,"0"0"-124,-35-35-1,35 35 1,-35-35-16,36 35 31,-1 0-15,0 17 109,-35 19-94,36-36-15,-36 35-1,35-35-15,0 0 32,0 0-1,1 0 0,-1-18-31,0-17 31,0 35 1,-35-35-17,36 35 1,-1 0 0,-35 17-1,18 19 1,35-1 15,-53 0 0,-36 1-15,19-36-16,-19 35 31,-34-35-15,52 0-16</inkml:trace>
  <inkml:trace contextRef="#ctx0" brushRef="#br0" timeOffset="112029.3626">15610 1552 0,'0'-35'0</inkml:trace>
  <inkml:trace contextRef="#ctx0" brushRef="#br0" timeOffset="113234.0384">17145 1817 0,'0'0'0,"-18"-35"15,-17-1 1,0 36 15,0 0-15,-1 0-16,-34 18 31,34 52-15,36-17-1,-35-17 1,35-1-1,0 0 1,18-35 0,17 0-1,18 0 1,-18 0 0,36-35-1,-36 0 1,0-1-1,-35 1-15,0 53 79,0 17-64,0 0 1,36-35-16,-1 36 31,0-1-15,18-35-1,0 0 1,-18 0-16</inkml:trace>
  <inkml:trace contextRef="#ctx0" brushRef="#br0" timeOffset="115109.1519">18098 1640 0,'17'0'79,"36"0"-48,-18 18 0,-35 17-31,36-35 16,-36 36-1,0-1-15,0 0 16,-18-17 15,36-53 63,17-1-78,0 1-1,36 0 1,-36 35 15,0 0-15,-35 35 15,18 0-31,-18 1 31,35-36-15,-35 35-1,53 0 32,-35-35-15</inkml:trace>
  <inkml:trace contextRef="#ctx0" brushRef="#br0" timeOffset="116098.7964">18891 1729 0,'0'0'15,"0"-36"1,-17 36 31,-19 0-31,36 36-16,-35 34 15,0-17 1,35-18 15,0 1-31,53-1 31,0-35-15,0 0 0,-53-18-1,35-17-15,0 0 31,-35-1-15,0 1 0,-18 0-1,-17 35 1,35-35 0,18 35 46,17 0-46,0 0-1,1 0 1,-1 17-16,-35 19 31,35 16-15,-35-34-1,0 17 1,0 1 0,0-54 46,35 18-46,-35-53-16,36 53 15,-1-35 1,0 35 15,-35 17-15,36-17-16,-36 36 31,0-1-31,35 0 31,-35 1-15,35-36 0,0 0-1,18 0 1</inkml:trace>
  <inkml:trace contextRef="#ctx0" brushRef="#br0" timeOffset="116402.5793">19473 1817 0,'36'0'63,"17"0"-32,-18 0-31,0 0 31,-35 17 0</inkml:trace>
  <inkml:trace contextRef="#ctx0" brushRef="#br0" timeOffset="118759.1081">19826 1782 0,'0'17'47,"18"-17"-32,17 0 1,18 0 0,-18 0-1,0 0 1,54 0 0,-89-17-1,0-19 1,0 1 15,-18 35-15,18-35-1,-53 35-15,-17 0 16,34 17 15,36 19-31,-17 17 16,17-18-1,0 0 1,0 0 0,35-35 15,0 0-15,0 0-1,1 0 1,-1 0 15,0-17-31,18-19 31,18 36-31,-18-35 16,-18 35 15,-35-35-31,35 35 31,1 0-15,-36 18 0,17 17-1,-17 0 1,0 0 0,0 1 15,35-36 47,-35-53-62,53 0-1,-53 18 1,36 35-1,-19 0 1,19 0 15,-36 17-15,35-17-16,-35 35 16,0 1-1,0-1 1,0 0 15,0-52 16,35 17-31,-35-53-1,35 53 1,-35-36-16,36 36 15,-1-52 1,0 52 0,1 0-1,-1 0 1,-35 17 0,35 18-1,-35 1 1,35-36-1,-35 35 1,36-35 15,-1 0-15,0 0 0,-17-18-1,17-17-15,0-18 31,-35-35-15,36 17 0,-36 19-1,0-1 1,0 17 0,0 1-1,0 70 48,0 1-48,0-1-15,0 0 0,0 18 16,0 18 15,-18-1-15,18 36-1,-35-35 1,35-19 0,0-16-1,-36-36 1,36-18 62,0-17-78,18 0 0,-18-36 31,53 0-31,-53 19 16,35-1 15,1 0-15,-36 17-16,35 36 15,0-35 1,0 35 15,1 53-15,-36-35 0,0 17-1,0 0 1,0 1 15,-18-36-15,-17 0 15,35-18-15,-36-17-1</inkml:trace>
  <inkml:trace contextRef="#ctx0" brushRef="#br0" timeOffset="120550.3251">21414 1676 0,'35'0'78,"-35"35"-62,35-35-16,18 0 15,-18 0 1,18 0 0,-17 0-1,-1 0 1,0 0-1,0-18 1,1-17 15,-1 0-31,-35-71 16,35 35 15,-35 18-31,0 1 31,0 16-15,0 1 0,0 0-1,36 35 17,-36 17-1,0 19-16,-18-1-15,18 35 16,-35 1 15,35-36-31,0 18 16,0-17-16,0-1 31,17-35-31,-17 35 31,36 0-15,-1-35 0,-18 0-1,19 0 1,17-17 0,-53-19-1,17 1 1,19 35-1,-36-35 1,0 53 62,35-18-78,-35 35 31,35-35-15,-35 35 0,35-35-1,1 0 1,-1 0 0,0-35-1,0 0 1,1-1 15,-36 54 47,53 35-78,-53-18 16,0 0-1,0 36 1,-36-1 0,36-34-16,-17 52 15,-54-53 1,36 0-16,-18 1 16,-35 17-1,53-53 1,35-18 15,0-17 0,70-18-31,-35 18 0,18-1 0,18 1 16,-1-18 15,-52 18-31,-18 0 31,35 35-31</inkml:trace>
  <inkml:trace contextRef="#ctx0" brushRef="#br0" timeOffset="121198.7205">21713 1323 0,'18'0'63,"17"0"-63,36 0 15,17 0 1,36 0 0,-71 0-1,-18 0-15,0 0 16</inkml:trace>
  <inkml:trace contextRef="#ctx0" brushRef="#br0" timeOffset="124312.8969">23054 1605 0,'18'0'78,"52"35"-46,-17-35-17,-18 0-15,18-17 16,0 17-1,-17-35 1,-36-54 0,35 19 15,-35-1-15,0 54-1,0 52 32,35 18-31,-35-36-16,0 19 15,35 34 1,18-17 0,-53-18-1,0 1 1,-53-1-1,18-35 1,0 0 15,0 0-31,87 0 78,1 0-62,0 0 0,0 0-1,18-18 1,-1-17 0,-34 0-1,34-18 1,-70-18-1,35 18 1,-35 0 15,0 18-31,0 0 0,0 105 94,0 1-78,0 17-1,0 0 1,0-17 0,0-36-16,0 36 15,0-36 1,-17-35-16,17 53 15,0-18 1,-18 1 0,36-89 62,-18 35-78,0-17 15,35-36 1,0-17 0,-35 35-1,71-17 1,-36-1 0,-35 36-1,35 35 1,1 0-1,-36 17 1,35 54-16,-35-36 16,0-17 15,0 17-15,-18-35-1,-70 53 1,53-53-1,-36 0 1</inkml:trace>
  <inkml:trace contextRef="#ctx0" brushRef="#br0" timeOffset="125895.0926">24465 1517 0,'0'-35'47,"-17"35"-31,-19 0 15,1 35-31,35-17 31,-35-18-31,35 35 16,0 0 15,0 0-15,17-35-1,19 0 1,-1-17 31,0 17 15,0 0-31,-35 17-15,36-17-16,-1 0 31,0 0-15,1-17 0,-1 17-1,0-53 1,-35 18-1,35-1 1,1 36 0,-36-35-1,35 35 1,0 0 0,0 0 30,-17 0 64,-53 0 30,35 18-140,-35-18 16,35 35-16,-36 0 16,36 1-1,0 16 17,0-16-17,18-36 16,17 0-15,0 0 0,-17 0-1,53-18 1,-1-17 0,-35 0-1,36-18 1,-36 0-1,1 17 1,-36 1 0,-18 35 15,-17 0 0,35 53-15,-36 0-1,36 0 1,0-18 0,18 18-1,70-53 1,-17 0 0,-54 0-1,54-35-15</inkml:trace>
  <inkml:trace contextRef="#ctx0" brushRef="#br0" timeOffset="139506.7527">26017 1482 0,'-35'0'93,"35"35"-77,0 0 0,0 18-1,0-18 1,18 18-16,17-17 31,0-36-15,18 0-1,18 0 1,-54 0 0,19 0-1,-36-18 1,35-17-1,-35-1 1,35 36-16,-35-35 16,0 53 77,0 17-93,35-35 16,-35 35 0,0 1-1,36-1 1,-1-35 0,0 0-1,1 0 1,-1-35 15,-35 17-15,0-17-1,0-36 1,0 36 15,35 35 47,0 0-62,1 0 0,-36-18-1,35 18-15,0 0 31,-35 36 48,0-1-64,0 0 1,0 0-1,18-35 1,17 0 0,0 0-1,1 0 1,-36-17 0,35-19-1,0-16 1,1-19-1,-1-17 1,18-71 0,-53 88-1,0 36 1,0 106 46,0-18-46,0 70 0,0-70-1,0 18 1,0-36 0,0-17-1,35-18 1,-17 0-1,17 0 1,0 0 0,1-18-1,52-35 1,-53-71 0,0 89-1,-35-18 16,0 0-15,0-35 0,0 141 46,0 35-46,0-35-16,0 0 15,0 35 1,0-17 0,-17-18-1,17-18 1,0-70 46,0 0-46,17-18 0,36-18-16,-18 71 31,1 0 0,-36 18-15,17 17-1,-17 0-15,0 1 16,53-1 15,-35-35 1,-18-18-17</inkml:trace>
  <inkml:trace contextRef="#ctx0" brushRef="#br0" timeOffset="139993.5099">26829 1217 0,'53'0'47,"-18"0"-31,18 0-1,17 0 1,1 0 0,-18 0-1,-18-18 1</inkml:trace>
  <inkml:trace contextRef="#ctx0" brushRef="#br0" timeOffset="140245.3288">26811 1129 0,'0'18'109</inkml:trace>
  <inkml:trace contextRef="#ctx0" brushRef="#br0" timeOffset="144226.3062">28381 1605 0,'18'0'79,"17"0"-64,18 0 1,-18 0-1,0-35 1,-35 0 0,0-1 15,-17 36-15,-19 0-1,1 0 1,0 0-1,35 18-15,-35 35 16,35 17 0,0-34-1,0-19 1,0 19 0,17-36-1,71 0 1,-17 0-1,-18 0 17,-53-18-32,70 0 15,-17-35-15,-53 18 16,53-35 0,18-1-1,-36-52 1,0-1-1,-35 54 1,0 34 0,0-17-1,0 18 1,-17 35 0,-54 71-1,36 70 1,-71 88-1,106-158 1,0-1 15,0-17-15,18 18 0,52-36-1,-52-35 1,52 0-1,-17 0 1,0-18 0,0-35-1,-17 0 1,-36 18 0,-18 35 46,18 35-46,0 1-1,0-1 1,0 0 0,18-35-1,17 0 1,18 0-1,17-17 1,-17-36 0,-18-18-1,-35 36 1,36 35 0,-1 53 15,-35-18-16,0 0 1,0 1 0,0-19 15,0 19 0,0-72 63,0 1-94,35 35 16,-35-35-1,36 35 1,-36-36 15,35 36-15,0 0-1,-35 18 1,18 17 0,-18 1-1,0-1 1,0 0-1,0-52 64,0-19-64,35 36 1,-35-35-16,35 35 31,1 0-15,-1 0 15,-35 18-15,35 17-1,0-35 1,-35 35-1,36-35 1,-1-17 15,0-19-15,1-34 0,-36 17-1,0 18 1,0-1 15,0 54 0,0 35-15,-18 0 0,18-36-1,0 19 16,18-36-15,17 0 15,0 0 1,-35-18-32,35 18 15,1-35 1,-1 35-1,0 0 17,0 0-17,-35 17 17,0 19-1,0-1-16,0-70 79,36 35-78,-36-36-1,35 1-15,0 35 16,-35-35 0,18 35-1,17 0 1,-35 17 0,0 19-1,36-36 1,-36 35-1,0 0 1,35-35-16,0 36 16,0-36 31,1-18-32,-36-17 1,35-54 15,18 19-15,-53 35-16,35-1 15,-35 1-15,0 0 0,0 17 16,0-52 0,35-1-1,-35 0 1,0 54-1,0 70 64,0 35-64,0-35-15,-17 53 16,17 0 15,0-36-15,0-17-1,0-18 1,0 1 0,70-54 46,-34-53-46,-1 36-1,0-18 1,-35 18 0,35 35-1,1 18 48,-36 17-48,0 0 1,35-35 0,-35 35-1,0 1 1,0-1-1,-18 0 1,-35-35 0,18 0-1,-35 0 1</inkml:trace>
  <inkml:trace contextRef="#ctx0" brushRef="#br0" timeOffset="144731.3113">30462 1358 0,'0'0'0,"36"0"63,-1 0-47,0 0-1,0 0-15,54 0 16,-54 0-16,0 0 15,36 0 1,-36 0 0,-53 0 15</inkml:trace>
  <inkml:trace contextRef="#ctx0" brushRef="#br0" timeOffset="146991.7868">31450 1570 0,'0'-35'16,"0"-1"46,0 54 48,-35 53-110,35-36 15,0 0 1,0-17 15,17-18-15,19 53-1,-1-53 1,0 0 0,1 0-1,-36-18-15,35 18 16,0-35-1,-35-1-15,0 1 16,35 35 0,-35-35-16,0 0 31,0 70 16,0 18-32,0 17 1,0-34 0,36-1-1,-1-35 1,-17 18 0</inkml:trace>
  <inkml:trace contextRef="#ctx0" brushRef="#br0" timeOffset="147305.2699">31979 1729 0,'0'17'47,"0"19"-32,0-1 17,-35 0-17</inkml:trace>
  <inkml:trace contextRef="#ctx0" brushRef="#br0" timeOffset="147877.6813">32173 1482 0,'0'0'0,"0"35"47,0 36-32,0-19 1,0 1 0,36-53-16,-36 36 31,53-1-15,-36-35-1,18 0 16,1 0 1,-36-18-17,0-17 1,0-18 0,0 18-1,35 35 1,-35-35-1,53 35 1,17 0 15,1-36-31,-18 36 32</inkml:trace>
  <inkml:trace contextRef="#ctx0" brushRef="#br0" timeOffset="151938.9643">13529 2858 0,'0'88'125,"0"-35"-109,0 0-1,0-18 1,0 0 0,18-35-1,17 35 1,18-35 0,0 0-1,17 0 1,-34-17-1,-36-36 1,17 18 0,19-1-1,-36-17 1,0 18 0,0 0-1,0 70 48,0 0-48,0 36 1,35-71-16,-35 53 0,53 0 31,-18-18-15,0 0-16,18-35 15,0 0 1</inkml:trace>
  <inkml:trace contextRef="#ctx0" brushRef="#br0" timeOffset="152206.1037">14393 3069 0,'0'18'31,"0"35"-15,0 17-1,-17-70 1,-19 53 0,36 0-1</inkml:trace>
  <inkml:trace contextRef="#ctx0" brushRef="#br0" timeOffset="152953.3781">14852 2805 0,'0'35'63,"0"0"-48,0 0 1,18 1-16,-18-1 16,35 0-16,-35 1 15,70-36 1,-34 52-1,-1-52 1,-35 36 0,35-36-1,1-18 1,-36-35 0,0 18-1,0-18 1,0 18-1,0-1 1,52 36 47,1-35-48,18 35 1,-18 0-1,0 0 1,-18 0 0</inkml:trace>
  <inkml:trace contextRef="#ctx0" brushRef="#br0" timeOffset="153570.2925">16404 2734 0,'0'0'0,"0"-35"31,0-1 16,-70 36-31,-1 0-16,53 0 16,-70 36-1,53 52-15,0-35 16,-1 70-1,-34-52 1,70-36-16,0 36 16,0-36-16,0 18 15,35-53 1,53 35 0,-52-35-16,69 0 15,-52 0-15,18-53 16,-1 0-1,-17 18 1,-53 0 0</inkml:trace>
  <inkml:trace contextRef="#ctx0" brushRef="#br0" timeOffset="153869.0002">16087 2981 0,'17'0'16,"71"0"-1,-52 0 1,17 0-16,53 0 16,-36-35-1,-35 35 1,18 0-16,-17 0 16</inkml:trace>
  <inkml:trace contextRef="#ctx0" brushRef="#br0" timeOffset="155461.0038">16898 2593 0,'0'-35'16,"0"52"93,35 36-93,1 18-1,17-1-15,-53-34 16,35-1-16,0 53 16,0-17-1,1-18 1,-1-18 15,-35 18-15,53-18-1,-53 0 1,35-52 62,-35-19-62,0-17-1,35 53-15,1-88 16,-1 0 0,18 18-1,-18-1 1,-35 36 0,53-54 15</inkml:trace>
  <inkml:trace contextRef="#ctx0" brushRef="#br0" timeOffset="156522.238">16845 2611 0,'18'0'62,"-18"17"16,0 18-62,0 18 0,0-17-1,35 17 17,-35 0-32,0 17 31,35-17-16,1 18 1,-36-36 0,35 0-1,0-17 1,0-18 0,-35 35-1,36 0 1,-1-35 15,-35 36-15,0-54 187</inkml:trace>
  <inkml:trace contextRef="#ctx0" brushRef="#br0" timeOffset="163128.9279">18080 3122 0,'0'35'469,"0"18"-453,0-17 15,-18-36-31,18 35 16</inkml:trace>
  <inkml:trace contextRef="#ctx0" brushRef="#br0" timeOffset="166039.0913">19332 2822 0,'0'-17'15,"-17"17"17,-19 0-1,1 0-15,-18 0-1,18 0 1,35 35-1,-71 18 1,36 0-16,35-18 31,0 0-31,0 1 32,18-36-1,17 0 0,35 0-31,-52 0 16,-18-18-1,35 18-15,-35-35 16,53-1 0,-53 1-16,0 0 31,0 52 31,0 19-46,36-1 0,-1 0-1,0-35 16,0 0-31</inkml:trace>
  <inkml:trace contextRef="#ctx0" brushRef="#br0" timeOffset="168514.5839">20073 2928 0,'35'0'109,"1"0"-93,-1 0-1,-35-18 1,53 18 0,-53-35-16,35 35 15,0-35-15,1-53 16,-36 52-1,0-17 1,0-17 15,0 17-31,0 18 0,0 52 110,0 19-110,0-1 15,0 35 1,-18 36 0,18-17-1,-53-19 1,53 1-1,0 34 1,0-34 15,0-18-31,-35-18 32,35 0-17,0 1 1,0-1-1,0-70 110,17 35-125,-17-53 16,0 18-16,0-36 31,0 0-31,0 1 16,0 35 15,-17 35-15,-18-36-1,35 1 17,52 35 61,1 0-77,-53-35-16,89 35 31,-37-35-15,-16 35 0,-1 0-1,-35 35 126,0 0-126,0 0 1,0 1 15,35-36-31,18 0 32,-17 0-32,16 0 15</inkml:trace>
  <inkml:trace contextRef="#ctx0" brushRef="#br0" timeOffset="168824.9563">20638 2681 0,'17'0'110</inkml:trace>
  <inkml:trace contextRef="#ctx0" brushRef="#br0" timeOffset="169251.8117">20761 2840 0</inkml:trace>
  <inkml:trace contextRef="#ctx0" brushRef="#br0" timeOffset="170199.2449">20761 2840 0,'18'0'125,"17"0"-110,0 0 17,-35-18-17,0-17 32,-17 35-16,-19 0 1,1 0-17,35 18-15,-35 35 16,35-18-1,0 0 17,0 0-17,17 1 1,19-36 15,-36 35-31,35-35 16,0 0-1,18 0 1,0-18 0,0 18-1,17-35 1,-17-18 0,0-53-1,-17 36 1,-1-1-1,-35-17 17,0 53-17,0-36 1,-53 18 0,18 18-1,-1 53 1,36 34-1,-53 72 1,1-18 0,52 17-1,0-87-15,0 34 16,35-17 0,0-18-1,0-35 1,1 0-1,17 0 1,-18 0-16,0 0 16</inkml:trace>
  <inkml:trace contextRef="#ctx0" brushRef="#br0" timeOffset="170832.2146">21555 2822 0,'0'0'0,"0"-17"32,-18 17 15,-35 0-32,0 0 1,53 70-16,-53-17 15,53-18 1,0 1 15,36-36 1,-1 0-17,0 0 1,-35-53 15,35 53-31,1-71 16,-36 18-1,53-70 1,-53-1 0,0 54-1,0 34 1,0 54 31,-36 53-32,36 34 1,-35 1-16,35 0 31,0-18-15,0-52-1,18-36 1,35 0 0,0 0-16</inkml:trace>
  <inkml:trace contextRef="#ctx0" brushRef="#br0" timeOffset="172109.1724">22137 2875 0,'0'-17'16,"-18"34"78,18 54-79,0-36 1,0-17 0,0 17 15,35-35-15,36 0-1,-36-18 1,1 1-1,-36-19 1,0 1 15,0 0-31,-18 35 16,-17 0 0,35-35-1,17 35 48,19 0-63,16 0 31,-52-36-31,53 1 16,0-18-1,18-18 1,-36-34-1,0 34 1,-35 1 15,0 87 1,0 54-17,0 87 1,-17 1-1,17-18 1,-53 18 0,18-53-1,-1-36 1,-17 19 0,18-19-1,0-35 1,0-35-1,35-35 1,0 0 15,52-141-31,37 105 32,-19 0-17,1 36 1,-1 0-1,19 35 1,-54 0 0</inkml:trace>
  <inkml:trace contextRef="#ctx0" brushRef="#br0" timeOffset="173659.3469">23230 2910 0,'18'0'125,"17"0"-109,1 0-1,-36-35 1,35 0 0,-35 0-1,35-1 1,-35 19 0,0-19-1,18 36 48,-18 18-48,53 35-15,-53 0 32,35-18-32,-35 18 31,0-18-16,0 1 17,-18-36-17,-17 0 1,0 0 0,0 0-1</inkml:trace>
  <inkml:trace contextRef="#ctx0" brushRef="#br0" timeOffset="174232.0599">23901 2769 0,'0'-35'63,"-18"35"-48,-17 35 16,-1 36-31,36-18 32,-35-53-32,35 53 15,0-18 1,0 0 0,18-35-1,17 0 1,0 0-1,1 0 1,-1 0 0,-17 0 15,17 0-31</inkml:trace>
  <inkml:trace contextRef="#ctx0" brushRef="#br0" timeOffset="175308.8879">24289 2822 0,'0'0'0,"0"-35"15,-18 35 16,-17 0-31,-18 0 32,0 18-17,-18 52 1,36-17-16,35-18 16,0 1-1,0-1 1,18-35 15,17 0 0,0 0-31,1 0 16,-1-18 0,0-17 15,-35 0-16,0-1-15,0 54 94,35 17-78,1-35 15,-1 0 0,0 0-31,-35-17 16,36 17 0,-1-36-1,0-87-15,0 52 31,-35 18-15,36-52 0,-36 69-1,0-34 1,-18 105 31,-17 36-47,-18 105 15,18-35 1,35-53 0,0-17-1,0-18 1,17-18 0,19-35 15,16 0-16,-16-18 1</inkml:trace>
  <inkml:trace contextRef="#ctx0" brushRef="#br0" timeOffset="176911.9079">24853 2928 0,'0'-35'15,"0"0"1,-17 35 0,-1 0-1,-17 0 1,-1 17 0,-17 18-1,18 1 16,35-1-31,0 0 32,18 1-1,17-36-15,0 0-16,1 0 31,-1-18-16,-35-17 1,35 35-16,-35-36 16,35 54 77,1-18-61,-1 0-17,-17 0 1,17 0-16,0 0 31,-35-35-15,53-53-1,-18 17 1,-35 36 0,0-1-1,0 1-15,0 53 125,36-18-109,17 0 15,-18 0-31,0 0 16,0 0-1,-35 35 1,0 18 0,0 0-1,0-18 17,0 0-32,36 1 15,-1-36 32,0 0-31,-17 0-1,35-18 1,-18-17 0,0 0-1,-35-1 1,36 1-1,-36 0 17,35 35 15,0 35-32,-35 0 1,36 1-1,-36-1 1,0 0 15,0 0-15,0 1 0,-36-36-1,-34 0 1,-1 0-1</inkml:trace>
  <inkml:trace contextRef="#ctx0" brushRef="#br0" timeOffset="181360.0593">26229 2364 0,'0'-36'47,"0"89"62,0-35-93,0 17-16,0 0 0,0 1 16,0 34-1,0-34 1,0 16 0,0-16-16,0 17 31,0 17-16,0-52 1,-35 35 0</inkml:trace>
  <inkml:trace contextRef="#ctx0" brushRef="#br0" timeOffset="181938.6597">26388 2452 0,'0'70'109,"0"-34"-93,0-1-16,-18 0 15,18 0 1,0 18 0,0 36-1,0-54 1,0 0 0,0 0 15</inkml:trace>
  <inkml:trace contextRef="#ctx0" brushRef="#br0" timeOffset="182428.9209">26423 2346 0,'0'-35'31,"35"35"16,18 0-32,18 0 1,-1 0 0,-34 0-1,34 0 1,-17 0 0,0 0-1,-18 0 1</inkml:trace>
  <inkml:trace contextRef="#ctx0" brushRef="#br0" timeOffset="182859.0157">26335 2575 0,'0'36'0,"35"-36"78,18 0-62,0 0-1,0 0 1,-18 0-1,36 0-15,-36 0 32,-17 0-17</inkml:trace>
  <inkml:trace contextRef="#ctx0" brushRef="#br0" timeOffset="266359.0357">27305 2946 0,'0'35'172,"0"18"-156,-18-18-1,-17 0 1,0 18 0</inkml:trace>
  <inkml:trace contextRef="#ctx0" brushRef="#br0" timeOffset="269099.7128">28081 2628 0,'0'-35'15,"-18"35"17,-17 0-1,0 0-15,0 0-1,-1 35 1,1 36-1,35-36 1,0 18 0,0-18-1,0 1 1,18-36 0,17 0-1,0 0 1,1-18-1,-1-53 17,-35 18-17,35 18-15,-35 53 78,0 17-62,35-35 0,-35 35-1,36-35 1,-1 0 0,0 0-1,18 0 1,-18-17-1,1-19 1,-1 1 15,0 35-15,1 18 0,-36 17-1,0 0 16,0 1-15,35-54 78,-35-53-79,35 71 1,-35-17 0,35 17-1,1 0 1,-1 0 15,-35 35-31,35 18 16,-35-35-1,35 35 1,-35-18 0,36-35-1</inkml:trace>
  <inkml:trace contextRef="#ctx0" brushRef="#br0" timeOffset="269698.995">29192 2716 0,'0'0'0,"0"-35"16,-17 35 15,-19 0-31,-16 0 31,16 53-31,-17 0 16,18-18 0,35 1-1,0-1 1,18-35 15,17 0-15,0 0 15,1-18-15,-1-52-1,0-1-15,-35-52 16,35 70-16,-35 0 31,0 0-31,0 18 0,0-1 0,0 1 31,0 123 1,0-17-17,0 70 1,0-53 0,0-17-1,53-18 1,35 17-1,-17-35 1,-36-35 0</inkml:trace>
  <inkml:trace contextRef="#ctx0" brushRef="#br0" timeOffset="270563.3446">30215 2558 0,'0'-36'16,"0"1"15,18 0 0,17 35-31,1 0 16,-19 0 0,54 0-1,-36 17 1,-35 19-1,0 17 1,0 17 0,-88 54-1,17-89 1,36 53 0,-36-53-1,36 1 1,35-1 15,71-35-15,-36 0-1,18 0-15,88 0 16,-70 0 15,-36-18-31</inkml:trace>
  <inkml:trace contextRef="#ctx0" brushRef="#br0" timeOffset="275109.2614">4498 4674 0,'0'0'0,"-35"0"16,-18 0-1,17 0-15,1 18 31,0 17-31,35 53 32,-35-17-17,35-36-15,0 1 16,0 16-16,0-16 31,17-36-31,36 35 16,0-35-1,-18 0 1,71-35 0,-71-36-1,-35 18 17,0 18-32,0-18 15,-17 0-15,-18 18 31,-1 35-15,54 0 47,17 17-63,18-17 31,0 0-31,-18 0 15,18-17 1,18-36 0,-36 0-1,0-35 1,-35 17 0,0 1-1,0 34 16,0 89 1,-17 36-17,17-1 1,-53 141 0,53-105-1,0-36 1,-36 0-1,36-18 1,0 19 0,0-36-1,0-18 17,0-53 14,0-17-46,0-18 0,0-70 32,36 17-17,-1 35-15,0-17 16,-35 53-16,36 35 16,-36-53-1,35 17 1,0 36-1,0 18 1,1 53 0,-36-18-1,0 17 17,0-52-32,-18-18 15,-17 0 16,0 0-15,70 0 62,35 0-62,-34 0-1,52 0 1,-35 0 0,0 0-1,-18 0 17,-35-35-17,35-1-15,-35-17 31,0-17-31,0 34 32,-17 36-17,17 53 17,0 0-17,0 0 1,0-17-1,17-36 1,-17 35-16,36-35 16,-1 0-1,0-18 17,0-17-32,1-89 31,-36 71-16,0 1-15,-18-1 32,18 35-1,18 18 0,35 0-15,-18 18-1,35 17 1,-34 0 0,-36 0 15,35 18-31,-35-17 31,0-1-15,35-35-1,-35 35-15,88-35 32,-35 0-17,-17-17 1</inkml:trace>
  <inkml:trace contextRef="#ctx0" brushRef="#br0" timeOffset="276439.5564">6297 4762 0,'0'-35'16,"-18"35"-1,-17 0 17,0 0-17,0 18 1,-1 17-1,36 0-15,0 1 32,18-1-1,17-35 0,18 0-31,0 0 16,-18-35-1,-35-1 1,36 36 78,-36 18-79,35-18-15,0 0 32,0 0-17,-17 0 1,17-18 0,1-17-1,-36-18-15,0 18 16,35 0-16,-35-36 15,0 1 1,0-1 0,0 36-1,0-1 17,0 54 14,0 17-30,0 106 0,0-70-1,0 0 1,0-19 0,0 1-1,35-17 1,-35-1-1,36-35 1,-1 0 0,18 0-1,0-18 1,-36-17 15,-17-53-15,0 53-1,0 52 32,0 36-31,0-18 0,36-35-16,-36 36 15,35-36 1,0 0 15,0 0-15,-35-18-16</inkml:trace>
  <inkml:trace contextRef="#ctx0" brushRef="#br0" timeOffset="276788.7345">6985 4374 0</inkml:trace>
  <inkml:trace contextRef="#ctx0" brushRef="#br0" timeOffset="277219.0165">6491 4568 0,'18'0'63,"35"0"-47,-18 0-1,0 0-15,1 0 0,-1 0 16,88 0-1,-105 0 1,17 0-16,0 0 16</inkml:trace>
  <inkml:trace contextRef="#ctx0" brushRef="#br0" timeOffset="279329.2215">7108 4568 0,'36'0'16,"-54"0"109,18 36-125,-35-36 15,35 35-15,0 0 31,0-17-31,0 17 32,17-35-17,19 0 1,17 0 0,0 0-1,-18 0 1,0-17 15,-35-19-15,0 1 15,-18 0-15,18-1 15,0 1 0,18 35 0,17 0-15,1 0 0,-1 35-1,-35 1 1,35-1 15,-35 0-15,0-17-16,0 17 31,53-52 63,-18-36-94,1 17 31,-1 36-31,-35-35 31,35 35-31,1 0 16,-36 18-1,35 17 1,-35 0 0,35 1-1,-35-1 17,35-35-17,1-18 32,-1-52-31,-35 34-1,35 1 1,1-18 0,-36 18-1,0 53 16,35 34-15,-35-16 0,35-1-1,-35 0 17,0 1-17,-18-1 1,-17-35-1,-35 35-15,17-35 32</inkml:trace>
  <inkml:trace contextRef="#ctx0" brushRef="#br0" timeOffset="282011.8506">8537 4110 0,'0'18'47,"0"34"-32,0 1 1,0-17 0,0-1-1,35-35 1,1 35 0</inkml:trace>
  <inkml:trace contextRef="#ctx0" brushRef="#br0" timeOffset="282408.7524">8819 4427 0,'53'0'31,"36"0"-16,-72 0 1,18 0 0,89 0-1,-53 0 1,-36 0 0</inkml:trace>
  <inkml:trace contextRef="#ctx0" brushRef="#br0" timeOffset="282689.2559">9119 4339 0,'0'18'47,"0"35"-32,0 17 1,0-34-16,0-19 16,0 18-1,18-35 16,-18 36-31,35-36 16</inkml:trace>
  <inkml:trace contextRef="#ctx0" brushRef="#br0" timeOffset="283070.608">9648 4128 0,'0'35'78,"0"0"-78,0 36 32,-35-36-32</inkml:trace>
  <inkml:trace contextRef="#ctx0" brushRef="#br0" timeOffset="284559.2259">10566 4498 0,'0'-35'31,"-18"-1"-15,-17 36 15,35-35-31,-53 35 31,0 0-31,0 53 32,18 0-17,35 0 1,-36-18-1,36 0 1,18-35 0,17 36-16,18-36 31,18-18-15,-36-17-16,0-1 31,-35 1-16,36 35 1,-36 18 62,35-18-78,0 35 31,1-35-31,-1 0 32,0-18-32,0 18 31,-35-35-15,36 0-1,-19 35 1,19 0-1,-36 18 1,0 17 15,0 0 1,52-53 30,-52-17-46,18 35-1,-18-35 1,35 35-16,36-35 16,-36 35-16,-17 0 31,35 17 0,-18 19-15,-35-1 15,35-35-15,-35 35-1,36-35 1,-19 0-1</inkml:trace>
  <inkml:trace contextRef="#ctx0" brushRef="#br0" timeOffset="285278.9168">11536 4463 0,'0'0'0,"0"-36"0,0 1 47,-18 35 16,1 0-48,17 18 1,-36 35 0,1 0-16,35-36 31,0 18-16,35-35 32,1 0-47,-1 0 32,-35-17-17,35 17-15,0-106 16,18 0-1,-53 0 17,36-17-32,-1 17 31,-35 71-15,0-1-16,0 72 31,0 52-16,-35 53 1,35-88 0,-53 0-16,53 17 15,0-34-15,35 34 32,18-70-32,-18 36 15,0-36-15,36 0 16</inkml:trace>
  <inkml:trace contextRef="#ctx0" brushRef="#br0" timeOffset="286432.5349">12488 3986 0,'0'36'16,"0"-1"15,36 0-31,-1-35 16,-35 36-1,35-36-15,-17 0 16</inkml:trace>
  <inkml:trace contextRef="#ctx0" brushRef="#br0" timeOffset="286969.2878">13123 4075 0,'0'0'0,"0"35"47,-17-35-47,17 53 16,-36 0-16,1 17 31,18-34-16,-36-1 1,35 0 0,18 0-1,-35-35 1</inkml:trace>
  <inkml:trace contextRef="#ctx0" brushRef="#br0" timeOffset="287389.2551">12965 4057 0,'0'18'47,"0"17"-31,35 18-1,-35 0 1,35 0-1,0-36 17,-35 19-32,0-1 31,36 0-15</inkml:trace>
  <inkml:trace contextRef="#ctx0" brushRef="#br0" timeOffset="287968.967">13582 3933 0,'0'18'63,"0"35"-48,-18-53 1,18 35-16,0 1 16,-35-36-1,35 35 1</inkml:trace>
  <inkml:trace contextRef="#ctx0" brushRef="#br0" timeOffset="288533.4768">13952 4463 0</inkml:trace>
  <inkml:trace contextRef="#ctx0" brushRef="#br0" timeOffset="295239.2393">5574 5980 0,'0'0'0,"0"35"94,0 35-78,35 36-16,0 18 31,-35-18-15,36-36-1,-1 1 1,0-18 0,-35-18-1,36-53 48,-36-17-48,52 0 1,1-89-16,0-35 16,18 36 15,-36 52-31,-35 36 31,35 35-15,-35 35 31</inkml:trace>
  <inkml:trace contextRef="#ctx0" brushRef="#br0" timeOffset="295639.2768">5539 6297 0,'35'0'63,"0"0"-63,18 0 15,0 0-15,141 0 16,-18 0 0,18 0 15,-158 0-31,17 0 31</inkml:trace>
  <inkml:trace contextRef="#ctx0" brushRef="#br0" timeOffset="296289.9103">6685 6315 0,'-17'0'63,"17"35"-47,0 0-1,0 1 1,0-1-1,17-35-15,18 0 32,18 0-32,-17 0 31,-1-18-31,0 18 16,-35-35-1,0 0-15,0-1 31,0 54 1,18-18-17,-18 53 1,53-18 0,-18 0-1,0 1 1,1-36-1</inkml:trace>
  <inkml:trace contextRef="#ctx0" brushRef="#br0" timeOffset="296489.414">7302 6438 0,'0'18'31,"0"17"0,-17-35-15,17 53-1,-35-53-15</inkml:trace>
  <inkml:trace contextRef="#ctx0" brushRef="#br0" timeOffset="297019.0647">7408 6227 0,'0'0'0,"0"-36"15,0 54 48,0 0-63,36-18 16,-36 70-1,88 18 1,-53-52 15,0-36 0,1 0 1,-36-18-32,0-35 31,0 0-31,35 18 31,-35 0-15,35 35-1,0 0 1,1 0 0,-19 0-1</inkml:trace>
  <inkml:trace contextRef="#ctx0" brushRef="#br0" timeOffset="297698.8913">8643 6085 0,'0'0'0,"0"-35"16,0 0-1,-35 35 17,-1 0-17,-52 53 1,0 17-1,53 1 1,35-1 0,0-34 15,17 17-31,72-18 16,-19-35 15,1 0-31,-36 0 31,18 0-31,-53-18 16,35-17-16</inkml:trace>
  <inkml:trace contextRef="#ctx0" brushRef="#br0" timeOffset="297990.8186">8396 6191 0,'35'0'31,"18"0"-31,-17 0 15,-1 0 1,35 0 0,1 0-1,-53 0 1,52 0-16</inkml:trace>
  <inkml:trace contextRef="#ctx0" brushRef="#br0" timeOffset="298860.2386">9119 5697 0,'0'18'62,"0"17"-46,0-17-16,36 35 16,-36 0-1,35 53 1,0-18-1,-35-71 1,35 54 0,-35-36 15,36 1-15,-1-36 30,-35-18-30,35 18 0,-35-35-1,36-1 1,-1-17 0,35-52-1,-34 52 1,-1-18-1,0 1 1,18-1 0,-53 53 15</inkml:trace>
  <inkml:trace contextRef="#ctx0" brushRef="#br0" timeOffset="302919.1251">9049 5556 0,'0'18'266,"0"17"-251,0 18 16,0-18-15,35 1 0,-35-1-1,0 0 1,0 0 0,35-35 15,-35 36-31,0-1 31,36-35-15,-36 35-16,0 1 31,35-36-15,-35 35-1,0-18 16,35-17-15,-35 36 15,0-1 63,0 0-31,0 1-32</inkml:trace>
  <inkml:trace contextRef="#ctx0" brushRef="#br0" timeOffset="303779.1361">9155 5609 0,'-18'0'62,"-17"0"-15,-1 0 31,36-35-46,-35 35-1</inkml:trace>
  <inkml:trace contextRef="#ctx0" brushRef="#br0" timeOffset="304449.3326">9031 5574 0,'0'35'125,"0"36"-109,0-18-1,18 0 1,-18-1-1,35-16-15,-35 34 16,35-70 0,-35 53-16,36 0 15,-36-18 1,53 1 15,-53-1-15,0 0 15,17-35-31,-17 36 31,0-1 32</inkml:trace>
  <inkml:trace contextRef="#ctx0" brushRef="#br0" timeOffset="309650.2166">10901 5909 0,'0'0'0,"-35"0"32,35-35-32,-53 35 15,17 0 1,-17 0 0,18 17-1,0 19 1,35 17 15,0-18-31,0 0 31,18 0-15,-18 1-16,35-36 31,71-18-15,-106-17-1,35-1 1,-35 1 0,0 53 77,70-18-93,-34 35 16,-1-35 0,18 0-1,-18 0 1,0-18-16,1-17 31,-1 35 16,-35 18-16,35-18-31,-35 17 16,0 19 0,53-36 77,-53-36-77,36 36-16,-36-35 0,35 35 16,0 0 15,-35 18-16,35-18 1,-35 53-16,36 0 16,-36-36-1,35-17 1,-35 36 0,35-36-16,0 0 15</inkml:trace>
  <inkml:trace contextRef="#ctx0" brushRef="#br0" timeOffset="310219.0047">11748 6050 0,'0'0'0,"0"-18"31,35 18-31,-35-35 15,-18 35 17,-17 0-17,-18 18 1,18 70 0,35-35-1,0-18 1,0 1-1,17-36 1,19 0-16,-19 0 31,36-53-15,-53 0 0,35-18-1,-35-35 1,0 36-1,0 52 1,0-17 0,0 123 31,0-35-32,0 0-15,0 53 16,0 17 15,0-52-31,0-36 31,36-35-31</inkml:trace>
  <inkml:trace contextRef="#ctx0" brushRef="#br0" timeOffset="311430.4033">11624 5856 0,'0'-35'0,"0"0"31,0-1 31,0 1 17,18 35-64,-18-18 126,35 18-126,-35-35 17,0 0-1,35 35-15,-35-35-1,0 52 95,0 18-95,0 1-15,0 17 16,-17 70 15,17-88-31</inkml:trace>
  <inkml:trace contextRef="#ctx0" brushRef="#br0" timeOffset="313099.3382">13529 5644 0,'0'0'0,"0"36"63,0 34-48,-53 1-15,-35 17 31,53-88-31,-36 53 16,18-18-16,36-35 16,-36 35-1,0-35 1,17 0 0,36-35 15,0 0-16,0 0-15,18-36 32,17 36-17,1 35 1,-36 17-16,35 54 31,71 52-15,-53-70-1,17-17 1,-35 17 0,1-53-1</inkml:trace>
  <inkml:trace contextRef="#ctx0" brushRef="#br0" timeOffset="313310.8201">13811 6121 0,'0'17'16,"0"19"15,0-19-15,-17-17-1,17 36-15</inkml:trace>
  <inkml:trace contextRef="#ctx0" brushRef="#br0" timeOffset="314351.7135">14376 5662 0,'0'0'16,"0"35"15,-36 18-15,36 0-1,-35 35-15,35-17 16,-35-36-16,35 18 31,-35 18-15,35-18 0,-36-18-1,36-53 48,0-35-48,0 18 1,18 0-16,17-89 16,1 18-1,16-17 1,-16 17-1,-1 71 17,0-18-17,1 53 1,-1 0 15,0 35-31,-35 18 31,0 0-15,0 18 0,-35-36-1,17-35 1,-17 0 15,35 35 32,18-35-63,-18 35 15,35 1 1,-35-1 0,0 0-1,0 1 1,-53-36-1,35 35 1,-17-35 0,0 0-1</inkml:trace>
  <inkml:trace contextRef="#ctx0" brushRef="#br0" timeOffset="315409.2605">15716 5574 0,'0'-35'15,"-35"-1"1,-36 36 0,19 0-1,16 0-15,-87 53 32,17 35-17,18 18-15,88-70 16,-53 34-1,53 1 1,0-18 0,17-1-16,72 1 31,-36-53-31,70 0 16,-17 0-1,-18 0 1,-53-17-1</inkml:trace>
  <inkml:trace contextRef="#ctx0" brushRef="#br0" timeOffset="315698.9186">15311 5856 0,'35'0'32,"0"0"-17,0 0 1,71 0-16,18 0 15,-36 0 1,-53 0 0</inkml:trace>
  <inkml:trace contextRef="#ctx0" brushRef="#br0" timeOffset="316220.5202">16281 5380 0,'0'70'78,"0"-17"-62,-36 0-16,36 35 16,-35-17-1,35 0 1,0-1-1,0-52 1,0 17 15</inkml:trace>
  <inkml:trace contextRef="#ctx0" brushRef="#br0" timeOffset="316579.0074">16439 5415 0,'0'35'31,"0"1"-31,-17 70 31,17 17-31,-35-70 16,35-18 0,0 0-16,0 18 15,0-17 1,-36-36-16,36 35 15,0 0 1</inkml:trace>
  <inkml:trace contextRef="#ctx0" brushRef="#br0" timeOffset="316918.9073">16439 5450 0,'36'0'16,"-36"-35"0,35 35-16,18-53 15,-18 53 1,36 0 0,-18 0-1,0 0 1,0 0-1,-18 0 1</inkml:trace>
  <inkml:trace contextRef="#ctx0" brushRef="#br0" timeOffset="317280.8685">16263 5733 0,'18'0'47,"52"0"-31,-34 0-1,16 0 1,-16 0-16,-1 0 0,0 0 0,1 0 16,16 0-1</inkml:trace>
  <inkml:trace contextRef="#ctx0" brushRef="#br0" timeOffset="319661.4387">17462 5997 0,'0'18'109,"-17"35"-78,-18-53-15,35 17-16,-36-17 15</inkml:trace>
  <inkml:trace contextRef="#ctx0" brushRef="#br0" timeOffset="322199.1763">18168 5592 0,'0'35'31,"0"18"-15,0-18 0,0 36-1,0-19 1,0-16 0,0-1-1,35-35 1,1 0-1,-1 0 1,0 0 0,0-53-1,-35 18-15,36 0 16,-36-1 0,0 19 15,35 17 31,-35 35-46,35 18 0,1-18-1,-1 0 1,0 1-1,0-36 17,1 0-17,-1-18 17,-35-35-17,0 0 1,35 0-1,-35 18 1,35 35 47,1 0-48,-1 0-15,0 0 16,36 0-1,-1 0 1,-34 0-16,-19 0 31,-17-35-31,36 35 16,-36-36 15,-18 36 0,0 0-15,-17 0 0,35 36-16,-70 34 15,70 1 1,0-18 0,0-18-16,35-35 15,0 0 1,18 35-16,53-35 15,-71 0 1,18 0-16,-18-17 0</inkml:trace>
  <inkml:trace contextRef="#ctx0" brushRef="#br0" timeOffset="323209.3423">19914 5503 0,'0'18'62,"36"-18"-30,-36 35-32,35-35 15,18 0 1,17 0 0,1-17-1,-18-19 1,-18-69-1,-35 16 1,0 19 15,0 17-31,0 18 16,0 52 46,-18 54-62,18 52 0,-52 18 32,52-88-32,-36 18 15,36-36 1,0 0-16,-35 36 16,35-18-1,0-18 1,0-53 62,0-34-62,18 16-16,17-34 31,-35 34-16,35 36 1,0 18 15,1 35-15,-36 0 0,35-53-16,-35 70 15,53-34 1,-53-1-1,18-35 1,-18 35 0,35-35-1</inkml:trace>
  <inkml:trace contextRef="#ctx0" brushRef="#br0" timeOffset="324595.1751">20779 5750 0,'0'-35'16,"-18"0"0,-17 35-1,-18 0 1,-18 35 0,18 36-1,53-19 1,0-16-1,0-1 17,18-35-1,0 0-31,17 0 16,-35-18-1,0-17 1,35 0-1,-35 0 1,0 52 31,0 18-31,35 1 15,1-36 0,-1 0 0,0 0-15,1-18 0,-1-17-1,18 0 1,-18 52 46,-35 18-30,35-35-17,-35 36-15,0-1 31,36-35-31,-36 35 32,17-35-1,36-35 0,-53 0-15,35-18-1,-35 0 1,36 0 0,-36 18-1,35 35 48,0 0-48,0 0 1,18 17 0,36-17-1,-19 0 1,-52 0 0,17 0-1,-35-17 32,-18 17-16,1 0-31,17 35 16,-71-35 0,71 53-1,0 17 1,0-52-1,53 35-15,53-18 32,-35-35-17,-36 0 1</inkml:trace>
  <inkml:trace contextRef="#ctx0" brushRef="#br0" timeOffset="325279.2191">22401 5256 0,'0'53'47,"0"0"-32,0 0-15,0-18 0,0 1 16,-17 52-1,17-35 1,0 17 0,0-34-1,0-19 17,0 19-17</inkml:trace>
  <inkml:trace contextRef="#ctx0" brushRef="#br0" timeOffset="325660.9333">22472 5186 0,'0'0'0,"70"-35"31,-17 35-15,-17-36 0,34 36-1,-34 0 1,69 0 0,-105 18 15,0 35-16</inkml:trace>
  <inkml:trace contextRef="#ctx0" brushRef="#br0" timeOffset="325889.1355">22490 5503 0,'17'0'31,"-17"36"-15,53-36-16,-18 0 15,71 0 1,-70 0 0,52 0-1,-53 0 1</inkml:trace>
  <inkml:trace contextRef="#ctx0" brushRef="#br0" timeOffset="326389.1851">23107 5380 0,'0'-35'16,"-18"35"15,18-36-31,-35 72 16,-71 69-1,71-16 1,35-19 0,0 1-1,0-18 17,35-18-32,0-35 31,18 0-16,53-18-15,-70-52 32,-36 17-17,0-18 1,0-52 0,0 52-1</inkml:trace>
  <inkml:trace contextRef="#ctx0" brushRef="#br0" timeOffset="326914.12">23530 5292 0,'0'-36'16,"18"36"-1,-18 89 48,0-19-47,0 36-1,0-35 1,0-36-1,0 18-15,0 17 32,35-70-17,36 0 1,-1 0 0,1 0-1,-1-17 1,-17-36-1</inkml:trace>
  <inkml:trace contextRef="#ctx0" brushRef="#br0" timeOffset="327415.8586">24024 5362 0,'0'0'0,"35"-35"0,-35 106 93,0-1-93,0-35 16,0 18 0,0 18-1,0-36 17,0-17-32,0 17 15,36 18 16,-1-53-15,36 0 0,-54 0 15,54 0-31,-36-35 16,36-1-1,-1 36 1,1-35-1,-71 0-15</inkml:trace>
  <inkml:trace contextRef="#ctx0" brushRef="#br0" timeOffset="328079.0907">24853 5292 0,'-17'0'15,"-54"0"16,18 17-31,53 19 16,-53 17 0,0 17-16,53-35 15,-35 36 1,35-18 0,0 0-1,18-18 1,35 0-1,17-35 1,18 0 0,-17-17-1,-18-19 1,-18-52 0,-35 18 15,35-54-16,-35 54-15,0 17 32,-17 53-32</inkml:trace>
  <inkml:trace contextRef="#ctx0" brushRef="#br0" timeOffset="329932.1343">25188 5221 0,'36'0'31,"-36"-35"-31,0 70 109,0 18-109,0-18 16,0 1-16,0-1 15,0 0-15,0 0 16,53 18 0,-53-17-1,17-36-15,-17 35 16,35-35 0,-35 35-1,71-52 16,-18-54-15,-53 36 0,88-1-16,-35-34 15,-53 35-15,35 35 16,-35-36 0,0 72 15,36-1-16,-36 35 1,0-34 0,53 17-1,-53-18 1,35 0 0,0-35 30,0-35-30,-35-18 0,36 18-1,-1-36 1,0 1 0,-35-1-1,35 71-15,-35-18 16</inkml:trace>
  <inkml:trace contextRef="#ctx0" brushRef="#br0" timeOffset="330239.0101">26176 5256 0,'35'0'62,"18"0"-46,-17 0-16,-1 0 31,0 0-31</inkml:trace>
  <inkml:trace contextRef="#ctx0" brushRef="#br0" timeOffset="330494.8321">26317 5256 0,'-35'0'31,"35"71"-31,0-18 16,0 0-1,-35 0 1,35 17-1,0-34 1,-36-19 0,36 18-1,-35-35 1</inkml:trace>
  <inkml:trace contextRef="#ctx0" brushRef="#br0" timeOffset="330679.1104">26141 5644 0,'35'0'63,"0"0"-47,36 0-1,-36-17-15,18 17 16,18-35-1,-36 35 1</inkml:trace>
  <inkml:trace contextRef="#ctx0" brushRef="#br0" timeOffset="331588.8314">26741 5221 0,'-36'0'15,"36"53"32,0 0-47,0-18 16,-35 36-1,35-18 1,0 0 0,0-18 15,0 0-16,0-52 64,0-36-79,0 17 15,18 1 1,-18-35-1,35 17 1,0 70 47,-35 19-63,35-1 31,1 18-16,-36 0-15,35-18 32,-35 0-17,35-35 1,1 0 46,-36-17-46,53-36 0,-53 0-1,35 17-15,-35-34 16,35 17 0,-35 18 15,0-1-16</inkml:trace>
  <inkml:trace contextRef="#ctx0" brushRef="#br0" timeOffset="332466.9741">27481 5292 0,'0'-36'46,"0"1"-14,-17 35-1,-54 0-15,1 18 15,17 70-16,17-17-15,36-1 32,0-52-32,0 17 15,0 36 1,18-36 0,-18-18-1,35-17 1,1 0-1,17 0 1,-18 0 0,-35-35-1,0 0 1,0 0 0,0-1 30,35 36-30,18 0 0,-18 0-1,-35 18 1,36 17 0,-36 1-16,0-1 31,0-18-16,0 19 1,0-1 0</inkml:trace>
  <inkml:trace contextRef="#ctx0" brushRef="#br0" timeOffset="333359.9624">28487 5327 0,'0'-35'16,"0"105"30,0-34-30,0-1-16,0 0 16,-18 18-1,18 0 1,0-18 0,0 0-1,0 1 1,0-54 31,0-35-16,0 18-31,0 0 16,0-1-16,0-34 15,0 17-15,18 18 16,17-36-1,-35 18 1,35 18 0,1 35-1,-1 0 1,0 70 0,0 1-1,-35-18 1,-17 17-1,-18-34 17,-18-1-32,-36-35 31</inkml:trace>
  <inkml:trace contextRef="#ctx0" brushRef="#br0" timeOffset="334215.1949">28998 5362 0,'0'0'0,"0"36"63,0-1-63,-17 35 31,17-17-16,0 0 1,0-18 0,0 1-1,0-72 48,0-16-48,0 16-15,35-34 32,-35-1-32,35 1 31,1-1-15,-36 36-16,35-36 0,0 71 31,-35-35-16,35 35 1,1 35 0,-1 18-1,-35 0 1,0 0 0,-53-18 15,18 18-31,-1-53 0,1 0 15,35 35 48,18-35-47,17 18-16,0 35 31,1-18-16,17 1 1,-53-1 15</inkml:trace>
  <inkml:trace contextRef="#ctx0" brushRef="#br0" timeOffset="334691.7286">29722 5274 0,'0'0'0,"0"-35"16,0-1-1,-36 36-15,-17 0 16,18 0 0,-53 89-1,53 17 1,35-71 0,0 18-1,17-18 1,19 0-1,34-35 17,-17 0-32,0-17 31,-18-72-15,-35 54-1,0 0-15,0-36 16,0 18-1,0 18 1,-17 35 0</inkml:trace>
  <inkml:trace contextRef="#ctx0" brushRef="#br0" timeOffset="335441.6416">30057 5327 0,'0'-18'16,"17"18"-16,-17-35 15,0 70 48,0 1-47,0 34-16,0-35 31,0 18-31,0-17 15,0-1 17,0-53 46,0-52-63,0 52-15,53-70 16,-53 35 0,35-18-1,-35 36-15,36 0 16,-36-36 0,35 71-16,-35-35 15,53 35 1,-18 0 15,-35 18-15,36 17-16,-36 35 31,0-17-15,0-17-16,-36-1 31,-17 0-16,-17-35 1,-1 36 0</inkml:trace>
  <inkml:trace contextRef="#ctx0" brushRef="#br0" timeOffset="336040.9886">30568 5239 0,'0'35'62,"0"0"-46,0 1-1,-17 17 1,17-1 0,0 1-1,0-17 1,0-1 0,35-35 30</inkml:trace>
  <inkml:trace contextRef="#ctx0" brushRef="#br0" timeOffset="336320.4838">30798 5133 0,'0'0'15,"35"-35"1,0 35 15,0-36-15,36 36 0,-18 0-1,-18 0 1,0 0 15</inkml:trace>
  <inkml:trace contextRef="#ctx0" brushRef="#br0" timeOffset="336589.2176">30674 5362 0,'35'0'47,"1"0"-47,-1 0 16,18 0-1,0 0 17,-18 0-32</inkml:trace>
  <inkml:trace contextRef="#ctx0" brushRef="#br0" timeOffset="336869.0854">30709 5539 0,'0'35'63,"18"-35"-48,35 0 1,-18 0-1,0 0-15,1 0 16,-1 0 0,18 0-16,0 0 15,-18 0 1</inkml:trace>
  <inkml:trace contextRef="#ctx0" brushRef="#br0" timeOffset="338340.5185">31291 5168 0,'0'35'47,"0"1"-47,0-1 16,-17 36 0,-19-18-1,36-1 1,0-16-1,0-1 17,-35-35-32</inkml:trace>
  <inkml:trace contextRef="#ctx0" brushRef="#br0" timeOffset="340568.9511">31203 5203 0,'0'-35'32,"0"0"-1,35 35-31,-35-35 16,36 35-1,-36-36 1,53 36-1,-18-35 1,53 35 0,-53 0-1,1 0 17,-36 18-17,0 52 1,0-17-1,-36 0 1,1-53 0,-18 35-16,0 1 31,18-36-15,53 0 30,17 35-30,35 0 0,-34 1-1,-1 16 1,0-16 0,1-1-1,-1-35 1,-35 35-1,35-35 17,-35 36-32</inkml:trace>
  <inkml:trace contextRef="#ctx0" brushRef="#br0" timeOffset="340919.3276">31891 5186 0,'0'-35'47,"35"35"-47,18 0 15,0 0 1,-17 0 0,34 0-16,-17 0 31,-18 0-16</inkml:trace>
  <inkml:trace contextRef="#ctx0" brushRef="#br0" timeOffset="341219.3359">32103 5151 0,'0'35'16,"-35"0"-16,35 0 0,0 1 15,-36-1 1,36 18 0,0 17-16,0-34 31,0-19-16,0 19 1,18-36 15,17 0-15</inkml:trace>
  <inkml:trace contextRef="#ctx0" brushRef="#br0" timeOffset="341529.0742">32367 5203 0,'0'0'0,"36"0"16,-1 0 15,18 0-15,-18 0-1,0 0 1,1 0 0</inkml:trace>
  <inkml:trace contextRef="#ctx0" brushRef="#br0" timeOffset="341805.5094">32508 5203 0,'0'18'0,"0"35"31,-35-53-31,35 71 16,-35-1-1,35-17 1,0-18 0,0 1-1,0-1 1</inkml:trace>
  <inkml:trace contextRef="#ctx0" brushRef="#br0" timeOffset="342019.0047">32367 5609 0,'18'0'63,"35"0"-48,0 0 1,-18 0-16,0 0 16,54-17-1,-37 17 1</inkml:trace>
  <inkml:trace contextRef="#ctx0" brushRef="#br0" timeOffset="342372.3593">32914 5292 0,'0'17'47,"0"19"-47,-17-1 16,17 18 0,-36 0-1,36 17 1,0 18-1,-35-88 1,35 36 0,0-1-1</inkml:trace>
  <inkml:trace contextRef="#ctx0" brushRef="#br0" timeOffset="342649.3726">33002 5256 0,'0'0'16,"0"-35"-1,53 35 1,0 0 0,-53-35-16,88 35 31,-35 0-31,-17 0 31</inkml:trace>
  <inkml:trace contextRef="#ctx0" brushRef="#br0" timeOffset="342941.7764">32844 5468 0,'17'0'31,"19"0"-31,-1 0 16,0 0-1,0 0 1,1 0-1,-36 35 17</inkml:trace>
  <inkml:trace contextRef="#ctx0" brushRef="#br0" timeOffset="343191.7241">32720 5680 0,'0'35'16,"18"-35"15,17 0-15,18 0-16,35 0 31,-53 0-31,-17 0 0,53 0 31</inkml:trace>
  <inkml:trace contextRef="#ctx0" brushRef="#br0" timeOffset="343839.1504">33567 5450 0,'0'-35'0,"35"35"15,-35-35 1,0 0 0,0-1-1,0 1 1,-18 35 15,-17 0-15,0 0-1,0 18 17,-1 17-17,36 0 1,0 1-16,0 16 16,0-16 15,0 87-16,0-70 1,0-18 0,0 1-1,0-19 17,-53-17-32,-17 0 15,17 53 1,18-53-1,-1 0 1,-34 0-16,35-17 16,-36 17-16,36-53 15</inkml:trace>
  <inkml:trace contextRef="#ctx0" brushRef="#br0" timeOffset="351302.1147">4551 7444 0,'0'17'62,"0"1"-46,0 17-16,0 0 16,0 36-1,0 52 1,0-70-16,0-17 31,0 17-31,-18 0 16</inkml:trace>
  <inkml:trace contextRef="#ctx0" brushRef="#br0" timeOffset="351905.9399">4216 7426 0,'-53'71'47,"53"-19"-47,-35 1 16,35 88-1,0-35 1,0-17 0,35-1-1,18-35 1,35-53 0,0 35-1,0-35-15,-17 0 16,70 0-1</inkml:trace>
  <inkml:trace contextRef="#ctx0" brushRef="#br0" timeOffset="352268.7447">5045 7444 0,'0'35'31,"0"0"-15,0 53-16,0-35 15,0 0 1,35-18-16,-35 1 0,0 34 16,0-17-1,0-17 1,0-1-16,-71 0 31,1 0-15</inkml:trace>
  <inkml:trace contextRef="#ctx0" brushRef="#br0" timeOffset="355128.8126">6791 7232 0,'0'-35'16,"0"88"62,35-18-78,-35 0 16,0 18-1,36 141 1,-1-70-1,0-36 1,-35-18 0,35-70-16,-35 53 15,0-17 1,36-36-16,-36 35 16,0-53 46,35 18-46,-35-88-1,35 0 1,-35 35-16,53-18 16,-53 18-16,35 0 15,-35 1-15,0-37 16,36 19-1,-36 34 1,0 1 0,0 53 31</inkml:trace>
  <inkml:trace contextRef="#ctx0" brushRef="#br0" timeOffset="355520.5706">6685 7567 0,'18'-35'31,"17"35"-16,36 0 1,-18 0 0,176-35-1,-70 35 1,-71 0 0,-18 0-1,-34 17 1</inkml:trace>
  <inkml:trace contextRef="#ctx0" brushRef="#br0" timeOffset="356249.2739">7673 7585 0,'0'0'0,"0"-18"16,0 89 46,0-18-46,35-53-1,-35 35 1,35 0 0,1-35-1,17 0 1,-18 0-1,0-18 1,1-17 0,-36-35-1,35 17 17,-35 17-17,35 36 16,-35 36-15,35 34 0,-35-34-1,36-1 1,-36 0-16</inkml:trace>
  <inkml:trace contextRef="#ctx0" brushRef="#br0" timeOffset="356486.6051">8343 7726 0,'0'17'46,"-35"54"-14,-36-36-17,18 1-15</inkml:trace>
  <inkml:trace contextRef="#ctx0" brushRef="#br0" timeOffset="357119.6962">8520 7532 0,'0'17'62,"0"54"-62,0-36 16,0 1 0,52 34-1,-16-17 1,-1-18 15,-35 1-15,18-36-16,52 0 31,-34-53-31,-36 17 31,0-52-15,0 53 0,0-18-1,35-18 1,0 71 15,18 0-31,0 0 16,0 0-1,-18 0 1</inkml:trace>
  <inkml:trace contextRef="#ctx0" brushRef="#br0" timeOffset="358630.4522">9719 7444 0,'0'-36'15,"0"1"32,-18 35-31,-35 0-1,-17 0 1,35 0-16,-36 35 31,36 36-15,-18-1 0,53 1-1,0-18-15,18 17 31,52-34-15,1-36 0,52 0-1,-88 0 1,18-36 0,-53 1-1</inkml:trace>
  <inkml:trace contextRef="#ctx0" brushRef="#br0" timeOffset="358919.277">9472 7514 0,'35'0'31,"1"0"-15,-1 0-16,18 0 15,-18 0-15,0 0 16,36 0-16,-18 0 15</inkml:trace>
  <inkml:trace contextRef="#ctx0" brushRef="#br0" timeOffset="360270.0438">10037 7144 0,'0'17'125,"17"36"-109,-17 35 0,35-52-16,-35-1 15,36 36 1,-1 34 0,-35-34-1,0-36 1,53 1 15,-53-1-31,53-35 109,-53-18-109,35 18 16,0-88 0,1-18-1,-1 36 1,0-19 0,1 19-1,-36 17 1,52-18 15,-52 36-15,0 53 46</inkml:trace>
  <inkml:trace contextRef="#ctx0" brushRef="#br0" timeOffset="364265.7975">12929 7514 0,'0'-35'0,"36"35"31,-36-35-15,0 88 93,-36-1-93,36 19 0,0 0-16,0-19 31,0-16-15,36-1-1,-19-35-15,54 35 16,-36-35-1,18 0 1,0 0 15,-18-17-31,0-19 32,-35 1-17,0 0-15,0-18 31,0 18-15,0-1 0,0 72 62,0-1-63,0 35-15,0-17 16,0 0 15,36-53-31,-36 36 16,70-36-16,-70 35 16,53-35-1,-18 0-15</inkml:trace>
  <inkml:trace contextRef="#ctx0" brushRef="#br0" timeOffset="364848.8421">13635 7743 0,'17'0'78,"54"0"-47,-36 0-31,-17 0 0,53 0 31,17 0-15,-53 0-16,36 0 16,-54 0-1</inkml:trace>
  <inkml:trace contextRef="#ctx0" brushRef="#br0" timeOffset="365279.0856">13847 7585 0,'0'35'47,"0"0"-32,0 36 1,0-18-1,0-18 1,17-35-16,-17 35 31,0-17-31,0 17 32,35-35-17,-35 36-15,36-36 16</inkml:trace>
  <inkml:trace contextRef="#ctx0" brushRef="#br0" timeOffset="366061.1076">14305 7549 0,'0'-35'15,"0"53"48,0 17-47,0 0-16,0 18 15,0 0 1,35-18-1,1 1 1,-1-36 15,0 0 1,1 0-32,-1 0 15,0 0 16,-35-36-15,35-34 0,-35 17-1,0 0 1,36 18 0,-36 0-1,35 35 79,0 0-78,0 17-1,1-17-15,-19 0 31,-17 35-15</inkml:trace>
  <inkml:trace contextRef="#ctx0" brushRef="#br0" timeOffset="368628.899">15663 7426 0,'0'-35'16,"0"-1"15,-17 36 79,-54 0-110,18 36 31,0 17-31,-17-18 31,17 0-15,18 36-1,35-54-15,-36 19 16,36-1 15,0 0-31,0 0 32,0 1-17,18-36 1,52 0-1,19 0 1,-1 0 0,-53 0-1,36 0 1,-54-18 0</inkml:trace>
  <inkml:trace contextRef="#ctx0" brushRef="#br0" timeOffset="369033.3804">15399 7620 0,'0'-35'46,"35"35"-30,0 0-16,36 0 31,-18 0-15,17 0 0,1 0-1,-18 0 1</inkml:trace>
  <inkml:trace contextRef="#ctx0" brushRef="#br0" timeOffset="370708.9063">15963 7179 0,'35'18'203,"-35"35"-187,0-18-16,36 0 15,-36 0-15,0 36 16,35-36-1,-35 53 1,35-35 15,-35 0-31,0 0 0,36-18 32,-1 1-17,-35-1 48,35-35-32,-35-18 31,35-35-46,18 1 0,-53 16-1,36-34-15,-1-1 32,0-17-17,-35 35-15,35-35 31,1 35-15,-36-18 0,35 54-1,-35-19 1</inkml:trace>
  <inkml:trace contextRef="#ctx0" brushRef="#br0" timeOffset="371750.0959">15893 7179 0,'0'18'188,"0"17"-173,0-17 1,0 17 0,0 35-1,0-34 1,35-36 0,-35 17-1,0 19 1,35-1-1,-35 0 1,0 0 0,0 1-16,35-36 15,-35 35-15,0 0 16,36-35 0,-36 36-16,0-1 78</inkml:trace>
  <inkml:trace contextRef="#ctx0" brushRef="#br0" timeOffset="374741.0033">9878 7144 0,'35'0'125,"0"17"-15,-35 19-79,36-36-15,-36 35-16,0 0 15,0 0 1,35-17 0,-35 17 15,0 1-16,0-1-15,35 0 32,-35 36-17,0-36 1,0 0 15,35-35-15,-35 36-1,0-1 48</inkml:trace>
  <inkml:trace contextRef="#ctx0" brushRef="#br0" timeOffset="377130.422">19015 6985 0,'0'0'0,"-18"0"47,18 35-32,-35 1-15,35 16 0,-71 19 32,36 88-32,0-36 15,35-35 16,0-17-31,35-71 16,-35 53 0,53-53-16,17 53 15,1 0 1,17-53 0</inkml:trace>
  <inkml:trace contextRef="#ctx0" brushRef="#br0" timeOffset="377739.1567">19685 7320 0,'0'0'0,"0"-35"31,-18 35-15,18-18-1,-35 18-15,-18 0 32,-35 71-17,-18 35 1,71-36 0,35-17-1,53-18 1,53 1-1,35-36 1,-53 0 0,-53 0-1,18 0 17,-18-18-32</inkml:trace>
  <inkml:trace contextRef="#ctx0" brushRef="#br0" timeOffset="379112.8715">20055 7497 0,'0'35'62,"18"-35"-15,0 0-16,35-18 1,-18-17-17,-35 0-15,35-36 16,0 0 0,-35 1-1,0-1 16,0-34-31,0 34 32,0 36-17,0-1 1,0 1 0,-17 35 30,17 53-46,-71 18 16,18 140 0,0-34-1,53-71 1,0-36 0,53 1-1,0-1 16,71-35-31,-36-35 32,-18 0-32,-17-17 31,-53-36-31</inkml:trace>
  <inkml:trace contextRef="#ctx0" brushRef="#br0" timeOffset="381719.0919">20761 7461 0,'0'-35'31,"-35"35"16,-1 0-31,36 18-16,-52 35 15,52-1 1,0-16 0,0-1-1,17-35 16,18 35-31,1-35 32,-1 0-17,0 0 1,1-17 0,-36-19-16,0-17 0,0 1 31,0 16-16,0 1 1,35 35 78,0 0-79,0 0 1,-35-35 0,36 35-16,-36-36 31,35 36-15,-35-35-1,35 35 32,-35 35-31,35 18-1,-35 0 1,36-17 0,-1-1 15,-35 0-16,0 0 1,-18-35 0,-17 0 15,53 0 63,17 0-79,0 0 1,1 0-16,-19 0 31,36-17-31,-18-36 31,-35 35-31,36-17 32,-36 0-17,0-1 17,0 72 30,0-1-62,35-35 16,-35 35-1,0 0 1,35 1 0,1-36 30,-1 0 1,-18 0-31,19 0 0,-36-18-16,35-17 31,-35 0 16,0-1 46,0 54 64,0 17-142,35 0 1,-35 1 15,36-36-15,-1 0-1,0 0 17,0 0-1,-35-36-31,36 36 16,-1-88-1,0 53 1,-35 0-1,0-1 1,0 1 0,36 0-1,-36-18 1,0 18 0,0-1 15,-18 36-16,18 18 79,18-18-63,-18 35-15,35-35 0,0 0-1,-35 18 1,35-18 0,-35 35-1,0 0 16,36-35-31,-36 36 0,0-1 32,0 0-17,0 1 1,0-1 0,35-35-1,0 35 1,0 0-1,1-35 17</inkml:trace>
  <inkml:trace contextRef="#ctx0" brushRef="#br0" timeOffset="383068.7946">22525 7355 0,'0'-35'78,"-18"35"-47,1 0 1,-36 18-17,17 17 1,36 0-1,-35-35 1,35 36-16,0-1 16,0 0-16,0 0 31,18-35-15,-18 36-16,53-36 31,-18 0-16,0 0 1,53 0 0,-35-18-16,0 18 15,-17-35 1,-1 0 0,-35-1-1,35 1 16,-35 0-15,0-1 15,-18 36 63,18 18-94,0 17 16,0 1-1,-35-36 1,35 35 0</inkml:trace>
  <inkml:trace contextRef="#ctx0" brushRef="#br0" timeOffset="385248.8715">22296 7532 0,'17'0'157,"-17"35"-142,18-35 1,17 0 0,0 0-1,1 0 1,-1 0-16,0-18 31,0-17 0,18 0 1,-53 0-17,0-1 1,18 36-16,-18-35 31,0 0-31,35 35 16,-35-36-1,0 1 17,0 0-17,36 35 1,-36-35 15,-18 35 32,-17 0-32,17 0-16,-53 0 1,36 0 0,0 17-1,0-17 1,-1 36 0,36 16-1,0-16 1,-17-1-1,17 0 17,0 1-32,0-1 15,0 0 1,35-35 15,18 35-15,-35-35-1,17 0 1,0 0 0,0 0-1,18 0 17,-17 0-17,-1 0 1,0 0-1,-35-17-15,35 17 32,1 0-17,-36-35 1,35 35 0,0-36 15</inkml:trace>
  <inkml:trace contextRef="#ctx0" brushRef="#br0" timeOffset="386019.1134">23001 6897 0,'0'-35'15,"0"70"79,0 0-78,0 18-16,35 18 0,1 34 31,-36-16-16,35-19 1,-35 36 0,0-71-1,-35 18 1,-36 18 0,-35-18-1,0 52 1</inkml:trace>
  <inkml:trace contextRef="#ctx0" brushRef="#br0" timeOffset="415979.2422">4798 9155 0,'0'0'0,"0"-36"94,17 36-79,72 0 1,-72 0-1,54 0 1,-36 0-16,-17 0 31,-18 36-15,0 17 0,-18 35-1,-88-18 1,36-17-1,34-18 1,36 1 31,36-36-47,52 0 16,-53 0-1,36 0 1,17 0-1,-88-18 1,35 18 15</inkml:trace>
  <inkml:trace contextRef="#ctx0" brushRef="#br0" timeOffset="416679.1883">4551 8978 0,'-18'0'31,"18"35"-15,0 1-16,-53 17 15,53 88 1,0-88-1,0 17 1,0-17 0,53 18-1,0-36 1,53 0 0,-36-35-1,1 0 1,53 0-1,-72 0 1</inkml:trace>
  <inkml:trace contextRef="#ctx0" brushRef="#br0" timeOffset="417149.0367">5468 8908 0,'35'17'47,"1"36"-32,-36-18-15,35 36 31,18 35-15,-53-36 0,0 1-1,-35 0 1,-36-1 0,18-17-16,-17-18 15,34 1 1</inkml:trace>
  <inkml:trace contextRef="#ctx0" brushRef="#br0" timeOffset="420758.7584">4516 9296 0,'35'0'63,"0"0"-63,0-18 16,89 18-1,17-35 1,88-18-1,-105 18 1,-89 35 15,0 0-31,-52 17 47,-19-17-47</inkml:trace>
  <inkml:trace contextRef="#ctx0" brushRef="#br0" timeOffset="421089.4384">4551 9578 0,'17'0'31,"19"0"-31,-1-35 31,159-1-31,-18-34 16,18 17 0,1 0-1,-19 18 16,-141-1-15,0 36 0,-52 0 15</inkml:trace>
  <inkml:trace contextRef="#ctx0" brushRef="#br0" timeOffset="427628.9712">7902 9172 0,'0'-17'47,"0"70"62,0-18-109,0 0 16,0 18 0,0 0-1,18-18 1,17 0-1,0-35 1,1 0 0,-1 0-1,0 0 1,1-17 0,-36-36-16,35 53 15,-35-53-15,35 0 16,-35-17-1,0 34 1,0 54 62,0 17-78,35 36 16,-35-18-1,36-18 1,-36 0 0,35-35-1,0 35 1,36-35 0,-18 0-1</inkml:trace>
  <inkml:trace contextRef="#ctx0" brushRef="#br0" timeOffset="428046.3983">8661 9331 0,'17'0'46,"36"0"-30,-17 0-16,-1 0 16,18 0-1,0 0 1,0 0 15,-18 0-31,0 0 31,-35-35-31</inkml:trace>
  <inkml:trace contextRef="#ctx0" brushRef="#br0" timeOffset="428339.3566">8908 9155 0,'0'35'31,"-36"0"-31,36 0 16,0 1 0,0 17-16,0 17 15,0-35 16,0-17-31,18 17 32,17-35-17</inkml:trace>
  <inkml:trace contextRef="#ctx0" brushRef="#br0" timeOffset="428978.9183">9208 9208 0,'0'17'63,"0"36"-48,35-53-15,-35 53 16,0 0-1,0-18 1,35-35-16,-35 35 16,18-35-1,17 0 17,0 0-1,-35-17-31,53-36 31,-53 0-15,0-18-1,35 36 1,-35 0 0,36 35-1,-19 0 1,19 0-1,-1 0 1,-35 18 0,35-18-1</inkml:trace>
  <inkml:trace contextRef="#ctx0" brushRef="#br0" timeOffset="429638.9581">10037 9190 0,'35'0'32,"0"0"-1,0 0-16,1 0 1,17 0 0,-1 0-1,1 0 1,-17 0 0</inkml:trace>
  <inkml:trace contextRef="#ctx0" brushRef="#br0" timeOffset="429940.5752">10160 9402 0,'0'35'32,"18"-35"-17,52 0 1,-17 0 0,0 0-1,-18 0 1,1-35-1</inkml:trace>
  <inkml:trace contextRef="#ctx0" brushRef="#br0" timeOffset="431558.7947">10707 9172 0,'0'18'63,"0"17"-32,35-35-31,-35 35 0,35 1 31,1-1-31,-1 0 32,0-35-32,-35 36 31,35-36-16,1 0 17,-36-18-17,0-17 1,0-18 0,0 0-1,0 18 1,-18-1-1,53 36 79,18 0-94,71 0 31,-1 0-31,-87 0 32</inkml:trace>
  <inkml:trace contextRef="#ctx0" brushRef="#br0" timeOffset="431960.1594">11465 9260 0,'88'0'47,"-52"0"-31,-1 0-16,0 0 15,36 0 1,-53 0-1,52 0-15,-35 0 16,-17 0 0,-18-17-1</inkml:trace>
  <inkml:trace contextRef="#ctx0" brushRef="#br0" timeOffset="432219.491">11765 9172 0,'-35'0'31,"35"18"-15,-35 35-1,35-18 1,0 18-1,0 0 1,0-18 0,0 0-1</inkml:trace>
  <inkml:trace contextRef="#ctx0" brushRef="#br0" timeOffset="432994.311">12118 9155 0,'0'35'78,"0"35"-62,0-17-1,18-17 1,-18-1 0,35-35-1,0 35-15,0-35 32,18 0-32,0 0 15,0-17 1,-53-19-1,53-70 17,-53 71-32,0 70 78,0 18-63,35 0 1,1 0 0,-1-53-1,-35 18-15,53-18 16,-18 0 0</inkml:trace>
  <inkml:trace contextRef="#ctx0" brushRef="#br0" timeOffset="434593.6385">13617 9225 0,'0'-17'15,"-35"17"1,53 0 78,17 0-94,18 0 15,106 0 1,52 0-1,54 0 1,-54 0 0,-69 0-1,-54 0 1,-53 0-16,18 0 16,-71 0 62</inkml:trace>
  <inkml:trace contextRef="#ctx0" brushRef="#br0" timeOffset="435389.3079">15522 8802 0,'0'0'0,"0"-35"31,-17 35-15,-36 0-1,17 0 1,-52 88 0,0 35-1,-18-17 1,106-71-16,-53 36 16,53-36-1,0 0-15,18 36 31,70-18-31,0-18 32,18-35-17,-18 0 1,-17 0 0,-36-17-16,18-19 15</inkml:trace>
  <inkml:trace contextRef="#ctx0" brushRef="#br0" timeOffset="435928.9098">15946 9013 0,'0'0'0,"0"-35"15,0 0 1,-18 35 0,-35 0 15,-18 0-16,19 70-15,16-34 16,-17 70 0,53-71-1,0 18 1,18 0 0,-18-18-16,53-35 15,35 53 1,-53-53-16,36 0 15,-1-35 17,-17-1-32,-17-87 31,-36 52-15,0 18-16,-36 18 31,36 0-31,-35 35 15</inkml:trace>
  <inkml:trace contextRef="#ctx0" brushRef="#br0" timeOffset="436919.5988">16298 8996 0,'0'-35'0,"36"35"15,-36 35 48,0 35-48,0-34 1,0 34 0,0-17-1,-18 0 1,18-35-1,0 17 1,0-53 62,0-35-62,0 18-16,0 0 15,18-36 1,17-35 0,0 54-1,-35 16 1,35 36 0,1-35-1,-1 35 1,-35 71-1,35-1 17,-35-17-32,0-18 31,0 1-15,36-36 30,-36-18-30,70-17-16,-70-1 16,35-34-1,1 70-15,-36-53 16,35 53-16,0 0 31,-35 35 0,36 0-31,-36 54 32,0-36-17,0-18 1,0 0 0,0 0-1,0 1 1</inkml:trace>
  <inkml:trace contextRef="#ctx0" brushRef="#br0" timeOffset="438112.5813">17198 8890 0,'0'35'63,"0"1"-47,0 34-16,0-17 31,0 18-16,0-18 1,0-18 0,0 0-1,0 0 17,0-88 14,0 1-46,0-19 32,53 0-32,-53 18 31,35-35-15,0 18-16,1 17 31,-1 53-16,0 17 17,-35 54-17,0 0 1,0-36 0,0 0-1,0 0 1,35-35 62,-35-17-78,36-71 16,17 17-1,-18 36 1,0-18-1,1 70 32,-36 19-47,0-1 16,0 36 0,0-19-1,0 19 1,0-53-1,0 17 17,0 0-32,35-35 31,0 0-15</inkml:trace>
  <inkml:trace contextRef="#ctx0" brushRef="#br0" timeOffset="438643.1981">17939 8837 0,'0'0'0,"35"0"0,-35 53 78,0-18-62,0 1-16,0-1 16,-18 18-16,18-18 31,0 0-16,18 1 1,17-36 15,1 0 1,-1-18-32,0-53 31,-35 36-31,35-71 15,18 36 17,-53 34-32,0-16 31,0 16-31,18 36 16</inkml:trace>
  <inkml:trace contextRef="#ctx0" brushRef="#br0" timeOffset="439939.0084">18468 8767 0,'18'0'62,"17"17"-46,0-17-16,36 0 16,34 0-1,54 0 1,-53 0-16,-35 0 31</inkml:trace>
  <inkml:trace contextRef="#ctx0" brushRef="#br0" timeOffset="440241.902">18821 8767 0,'-36'0'15,"36"17"1,0 36-16,0-18 16,0 1-1,0 17 1,0-18-16,0 53 15,18-88-15,-18 53 16,0-18 0,35 1-1,1-36 1,-19 0 0</inkml:trace>
  <inkml:trace contextRef="#ctx0" brushRef="#br0" timeOffset="441018.8044">19438 8731 0,'0'0'0,"0"18"62,0 17-62,-18 18 16,18 0-16,-35 106 31,0-89-31,35-17 16,-35-17 15,35-72 31,17 1-46,-17 0-16,36-36 0,-36 18 16,52-35-1,1 17 1,-17 1 15,-19 70 16,-17 53-47,53-18 16,-53 0-16,35 71 31,-35-53-16,0 18 1,0-36 0,0 0-1,0-17 1,0 17 15</inkml:trace>
  <inkml:trace contextRef="#ctx0" brushRef="#br0" timeOffset="441272.9051">19456 9049 0,'17'0'62,"36"0"-46,0 0-16,0-36 16,-35 36-1,17 0 1</inkml:trace>
  <inkml:trace contextRef="#ctx0" brushRef="#br0" timeOffset="441739.0216">19879 8802 0,'53'0'47,"-18"0"-32,53 0 1,18 0-16,-35 0 31,-1 0-15,1 0-1,-18 0 1</inkml:trace>
  <inkml:trace contextRef="#ctx0" brushRef="#br0" timeOffset="442019.1726">20249 8802 0,'0'17'47,"0"36"-31,0-17-16,0 17 15,0-1 1,0 1 0,0-17-1,0-1 1,0 0 0,36-35-1</inkml:trace>
  <inkml:trace contextRef="#ctx0" brushRef="#br0" timeOffset="442392.5769">20726 8767 0,'17'0'62,"54"0"-46,-18 0 0,17 0-16,1 0 31,-1 0-31,-17 0 31,0-36-15</inkml:trace>
  <inkml:trace contextRef="#ctx0" brushRef="#br0" timeOffset="442689.2261">20990 8731 0,'-35'18'31,"35"17"-15,0 0 0,-35 1-1,35-1 1,0 0 0,0 1-1,17-1 1,-17 0-16,0 0 31,0 1-15,-17-36-16</inkml:trace>
  <inkml:trace contextRef="#ctx0" brushRef="#br0" timeOffset="442949.136">20779 9137 0,'17'0'32,"19"0"-17,16 0 1,19 0 0,-36-35-1,36 35 1,-54 0-1,54 0-15,-36 0 16,1 0 0</inkml:trace>
  <inkml:trace contextRef="#ctx0" brushRef="#br0" timeOffset="443649.0309">21502 8678 0,'0'36'78,"35"-1"-78,-35 0 16,0 0-16,35 36 31,18-18-31,-35 17 16,-18-52 15,53 35-31,-36-53 62,19 0-46,34-53 0,-70 18-16,53 0 15,18-71 1,-18 18-1,-18 17 1,0 18 0,-35 18 15,0 70 16</inkml:trace>
  <inkml:trace contextRef="#ctx0" brushRef="#br0" timeOffset="444090.2912">22278 8661 0,'0'17'63,"0"19"-48,0-1 1,0 0-16,0 0 16,0 18-1,0 0 1,0-17 0,0-1-1,0 0 1,35-35 31</inkml:trace>
  <inkml:trace contextRef="#ctx0" brushRef="#br0" timeOffset="444421.2465">22419 8572 0,'0'-35'15,"35"0"16,1 35 1,-1 0-17,0 0 1,0 0-16,18 0 31,-17 0-15,-36 18 15</inkml:trace>
  <inkml:trace contextRef="#ctx0" brushRef="#br0" timeOffset="444721.3598">22313 8784 0,'18'0'32,"17"0"-17,18-17 1,0 17-1,-18 0 1</inkml:trace>
  <inkml:trace contextRef="#ctx0" brushRef="#br0" timeOffset="445039.4939">22331 8978 0,'0'35'47,"17"-35"-47,19 0 15,-1 0 1,18 0 0,-18 0-1,0 0 1,1 0 0,-19 0-1,-17-17 1</inkml:trace>
  <inkml:trace contextRef="#ctx0" brushRef="#br0" timeOffset="454755.0786">7902 10389 0,'36'0'62,"-1"0"-46,0 0-16,36 0 15,34 0 1,19-35 0,-36 35-1,-53 0 1,-35 18 62,0 17-62,0 0-1,-35 1-15,35-1 16,0 71-16,0 70 31,-35-105-15,35-1-1,0-17 1,0 0 0,0-18-1,0 0 1,-35-35 31,17 0-32,-53 0 1,36 0-16,-18 0 31,-17 0-15,-1-17-16,1-18 31</inkml:trace>
  <inkml:trace contextRef="#ctx0" brushRef="#br0" timeOffset="455153.5201">7990 10777 0,'18'0'46,"17"-35"-30,18 35 0,-17 0-16,16 0 15,54 0 1,-70 0-16,34 0 16,-52 0-1</inkml:trace>
  <inkml:trace contextRef="#ctx0" brushRef="#br0" timeOffset="457403.7426">9472 10372 0,'0'-36'16,"-18"36"93,-17 0-93,35 18-1,-35-18-15,0 88 16,35-17 0,-36-1-1,36 1 1,0-36-16,0 0 31,0 18-31,18 0 16,-18-17-1,35-36 1,1 35-16,-1-35 31,0 0-15,0 0-1,1 0 1,52-18 0,-53-17-1,-35 0 1,35 35 0,-35-36-1,0-52 1,0 35 15,0 0-15,0 18-1,0 0 1,-17 0 0,-19-1-1,36 1 1,-35 0-1,0 35 17,35 17 15,-35 36-32,35-17 1</inkml:trace>
  <inkml:trace contextRef="#ctx0" brushRef="#br0" timeOffset="459312.3872">10478 10407 0,'0'-35'62,"0"-1"-15,-18 36 0,-17 0-32,-1 0 1,1 0 0,0 0-1,35 36 1,-36 17-16,1-18 16,0 88-1,35-70 1,-35-17 15,35-1-31,17 0 31,19 0-15,16-35 0,19 0-1,-36 0-15,18 0 16,18-17-1,-36 17-15,-35-36 32</inkml:trace>
  <inkml:trace contextRef="#ctx0" brushRef="#br0" timeOffset="459650.3238">10283 10583 0,'18'0'31,"35"0"1,-18 0-32,1 0 0,-1 0 15,18 0 1,-18 0 0,0 0-1</inkml:trace>
  <inkml:trace contextRef="#ctx0" brushRef="#br0" timeOffset="461982.3219">11218 10125 0,'0'0'0,"36"0"109,-36 17-93,0 19-16,35 34 15,-35 18 1,35 1 0,18-19-1,-18 36 1,-35-35 15,36-36-15,-1-35-1,-35 17 1,18-17 46,-18-35-46,35-35 0,-35-36-1,53 35 1,-18-52 0,0 17-1,-35 53 1,0 18 15,36 35-15,-36-36-1</inkml:trace>
  <inkml:trace contextRef="#ctx0" brushRef="#br0" timeOffset="462860.2836">11095 10125 0,'0'-36'0,"0"1"78,17 70-15,-17-17-32,0 53-31,0-36 16,53 88-1,-53-52 16,36 0-31,-36-36 16,35 18 15,0-18-15,1 36 0,-1-71-1,-35 35 1</inkml:trace>
  <inkml:trace contextRef="#ctx0" brushRef="#br0" timeOffset="465048.9778">12541 10813 0,'36'0'62,"-1"0"-46,18 0-1,17-36 1,-34 36 0,-36-35-1,35 0 1,-35 0-1,0-1 1,35 72 62,0 16-78,-35 1 16,36-17 15,-36-1-15,35-35-1,-35 35-15,-18-35 16,-17 0 15,0 0-15</inkml:trace>
  <inkml:trace contextRef="#ctx0" brushRef="#br0" timeOffset="465316.8667">13229 10813 0,'0'35'31,"35"-35"16,36 0-16,-71-18-31,35 18 16</inkml:trace>
  <inkml:trace contextRef="#ctx0" brushRef="#br0" timeOffset="465664.4552">13511 10478 0,'0'0'0,"0"-36"0,0 1 31,0 70 47,0 18-78,0 18 16,0-18-1,-17 35 1,17-53 0,0 53-1,17-52 1,19-36 0,34 0-1,-17 0 1,-53-36-1</inkml:trace>
  <inkml:trace contextRef="#ctx0" brushRef="#br0" timeOffset="465933.4715">13388 10530 0,'35'0'47,"0"0"-47,1 0 16,-1 0-16,71 0 15,-36 0 1,-34 0 15,17 0-31</inkml:trace>
  <inkml:trace contextRef="#ctx0" brushRef="#br0" timeOffset="466500.1393">12453 10636 0,'0'18'15,"0"17"17,0 36-17,-18-71-15,18 53 16,-35-18 15</inkml:trace>
  <inkml:trace contextRef="#ctx0" brushRef="#br0" timeOffset="470148.6884">15875 10442 0,'-35'18'93,"35"17"-77,0 18 0,0-18-1,0 1 17,0-1-17,35-35 16,0 0-15,18 0-16,0-18 16,0 18-1,-53-35-15,35 35 16,1-35 0,-36-1-1,0 1 1,35 0-1,-35 70 79,0 18-78,0 18-1,0-54 1,35-17 0,-35 36-1,18-36 1,17 0 0,0 0-1,1-18-15</inkml:trace>
  <inkml:trace contextRef="#ctx0" brushRef="#br0" timeOffset="470608.8349">16616 10513 0,'17'0'63,"36"0"-32,-17 0-31,-1 0 0,0 0 15,1 0 1,-1 0-16,18 0 16,-18 0-1,-35-35 1</inkml:trace>
  <inkml:trace contextRef="#ctx0" brushRef="#br0" timeOffset="470940.354">16792 10407 0,'0'0'0,"0"18"62,0 17-46,-35 0 0,35 0-1,0 1 1,0-1-1</inkml:trace>
  <inkml:trace contextRef="#ctx0" brushRef="#br0" timeOffset="475090.0763">17604 10125 0,'-36'53'78,"36"-36"-62,0 19-1,-35-1-15,35 35 16,0 1 15,0-18-31,0-18 31,0 0-31,0 1 32,18-36-17,17 0 1</inkml:trace>
  <inkml:trace contextRef="#ctx0" brushRef="#br0" timeOffset="475929.3303">17480 10495 0,'0'35'15,"18"-35"17,-18 36-32,53-36 15,-18 0 1,0 0 0,18 0-1,-18-18 1,1 18-1,-1-35 1,0 0 0,-35-1-1,36 1 1,-36 0 0,0-1-1,0 1 16,0 0-31,0-18 32,-18-18-17,-17 36 1,-1 35 0,1-35-1,0 35 1,0 53-1,35-18-15</inkml:trace>
  <inkml:trace contextRef="#ctx0" brushRef="#br0" timeOffset="476639.9299">18856 10513 0,'18'0'94,"70"0"-94,-53 0 16,0 0-1,71 0 1,-88 0 0</inkml:trace>
  <inkml:trace contextRef="#ctx0" brushRef="#br0" timeOffset="476918.9779">18821 10654 0,'35'0'47,"18"0"-31,0 0-16,17 0 31,-34 0-31,-19 0 31</inkml:trace>
  <inkml:trace contextRef="#ctx0" brushRef="#br0" timeOffset="478430.8605">19544 10231 0,'0'17'78,"0"36"-47,0-18-31,0 1 31,0-1-31,35-35 16,-35 35 0,35-35-16,1 0 15,-1 0 1,0 0 0,1 0-1,-36-17 1,35 17-1,0-89 1,-35 54 0,35 0-1,-35 0 17,0 52 14,0 36-14,0-18-17,0 1 1,36-36 0,-36 35-1,35-35-15,0 35 16,18-35-1,-18 0 1</inkml:trace>
  <inkml:trace contextRef="#ctx0" brushRef="#br0" timeOffset="479509.2256">20602 10160 0,'-35'0'15,"53"0"79,35 0-78,-1 0-16,-16 0 31,-1 0-31,18 0 16,-18 0-1,0 0 17,-35 35-32</inkml:trace>
  <inkml:trace contextRef="#ctx0" brushRef="#br0" timeOffset="479838.9581">20620 10336 0,'35'0'47,"18"0"-15,0 0-32,0 0 31,17 0-16,-17 0-15,-17 0 32,-1 0-17</inkml:trace>
  <inkml:trace contextRef="#ctx0" brushRef="#br0" timeOffset="481209.1321">21431 10054 0,'-17'0'125,"17"18"-125,-36 35 32,36 0-17,-35-53-15,35 53 16,0-18 0,0 0-1,18 0 1,17 1-1,0-1 1,1-35 0,-1 0-1,53 0 1,-17-18 0,-36 18-1,-35-35 1,35 0-1,-35-1 1,0-16-16,0-1 16,0 17-1,0-34 1,0 17 0,-18 0-1,18 18 1,-35-1-1,0 89 32</inkml:trace>
  <inkml:trace contextRef="#ctx0" brushRef="#br0" timeOffset="484989.1555">21625 9895 0,'36'0'15,"-54"0"142,-53 18-142,36 17 1,0 1 0</inkml:trace>
  <inkml:trace contextRef="#ctx0" brushRef="#br0" timeOffset="485973.7511">22260 10231 0,'36'0'94,"34"0"-79,-17 0 1,0 0-1,0 0 1,0 0 0</inkml:trace>
  <inkml:trace contextRef="#ctx0" brushRef="#br0" timeOffset="486319.3132">22472 10142 0,'-53'18'47,"53"17"-16,0 1-31,0-1 32,0 0-17,0 0 1,18-35-16,-18 36 15,35-1 17,0-35-32</inkml:trace>
  <inkml:trace contextRef="#ctx0" brushRef="#br0" timeOffset="487223.1967">22807 10107 0,'0'18'94,"0"17"-63,35 0-15,-35 1 15,36-36-15,-36 35 15,35-35-15,0 0-1,0 0 1,1-18 15,-1-17-15,0 0-1,-35-1 17,53 1-1,-53 70 94,0 1-94,18-36-31,35 35 16,0-35-1,17 0 1</inkml:trace>
  <inkml:trace contextRef="#ctx0" brushRef="#br0" timeOffset="496424.2634">7126 11783 0,'0'35'31,"0"0"-31,0 1 0,0-1 16,0 35 0,0 1 15,0 17-15,0-17-1,0-36 1,0-17-1</inkml:trace>
  <inkml:trace contextRef="#ctx0" brushRef="#br0" timeOffset="496755.2393">7161 11695 0,'0'0'0,"36"-36"31,-1 36-15,35-35-1,-17 35 1,18 0 0,-18 0-1,-18 0 1,-35 18 0,0 17-16</inkml:trace>
  <inkml:trace contextRef="#ctx0" brushRef="#br0" timeOffset="496979.0251">7197 11889 0,'17'0'31,"36"0"-15,-18 0 0,18 35-1,-53 0 1</inkml:trace>
  <inkml:trace contextRef="#ctx0" brushRef="#br0" timeOffset="497239.7359">7144 12224 0,'17'0'16,"19"0"-1,34 53 1,-52-53 0,17 0-1,36 0 1,-18 0-16</inkml:trace>
  <inkml:trace contextRef="#ctx0" brushRef="#br0" timeOffset="499599.024">7726 12012 0,'0'0'0,"0"-35"31,0 0 1,17 35-17,-17-36 1,36 36 0,-1 0-1,0 0 1,1 0 15,-36 18-15,17-18-1,-17 35 1,0 18 0,0-18-1,0 1 1,-17-1-1,17 0 1,0-52 78,0-19-63,0 54 78,-36-18-93,36 35 0,0-52 93,36-19-93,-36 1-1,17 35 1,-17-35 0,53-1-1,-18-34 1,-35 35 15,0 52 63,0 36-94,0 0 15,0-18 1,0 1 0,0-1 15,36-35-15,-1 0-1,-17 0 16,17 0-15,0 0 0,0 0-1,-35-18 1,0-17 0,36 35-1,-36-35 1,0-1-16,0 1 47,0 53 46,35-18-93,-35 35 32,35-35-1,-35 35 47,36 1-47,-1-36 1,-35 35-32,35-35 15,0 0 16,1 0-15,-36-18 0,35 18-16,-35-35 31,35 35-31,-35-35 16,35-18-1,-35 18 1,36 35-1,-1 17 32,-35 18-47,35-35 16,-35 36 0,0-1 15,0 0 0,-17-35-31,17 36 16,-36-36-16,1 0 31</inkml:trace>
  <inkml:trace contextRef="#ctx0" brushRef="#br0" timeOffset="499889.6294">8290 11853 0,'0'0'16,"-35"0"-16,35-35 15,35 35 79,1 0-78</inkml:trace>
  <inkml:trace contextRef="#ctx0" brushRef="#br0" timeOffset="500521.8935">8961 11712 0,'0'0'0,"0"-35"0,0 0 31,0 52 32,0 36-63,0 88 31,-36-35-15,36-35-16,0-36 0,18 18 31,17-18-31,0-35 31,1 35-31,17-35 32,35-17-32,-53 17 15,18-53 1</inkml:trace>
  <inkml:trace contextRef="#ctx0" brushRef="#br0" timeOffset="500830.6159">8749 11977 0,'18'0'16,"-18"-35"-16,70 35 31,89 0-15,-89-53-1,-17 53-15,36 0 16,-54 0 0,0 0-16</inkml:trace>
  <inkml:trace contextRef="#ctx0" brushRef="#br0" timeOffset="502868.8277">9472 12012 0,'18'0'94,"17"0"-94,18 0 16,-18 0-1,-35-18 1,35-17 0,-35 0-1,0 0 1,-17 35 0,-18 0-1,-1 0 16,36 35-15,-35 35-16,35-34 31,0-1-15,0 0-16,18-17 31,70-18-15,-35 0-1,17 0 1,-52 0 0,17 0-1,18-53 1,-18 18 15,1-1-31,-1 1 31,0 0-15,1 35 15,-1 0-15,-35 18 0,35-18-1,-35 35 1,0 0-1,0 0 17,0-17-17,0-53 79,35 35-94,-35-71 0,36 36 31,-1 35-15,-35-35-16,35 35 16,0 0-16,1 0 31,-36 17-16,35 19-15,-35-1 32,0 0-32,35-35 31,-35 35-31,36-35 31,-19 0 16,-17-17-47,53-19 16,-53-16-1,18-1 1,-18 17 0,53 1-1,-18 35 48,-35 35-48,18-35 1,-18 36-16,0-1 16,0 0-1,0 0 16,0-17 79,35-18-63,0 0-32,36-18 1,-36 18-16,0-35 16,18 0-1,-18-36 16,-35-17-15,-17 88 31,17 18-47,0 17 0,-35 36 31,35-36-15,0 18-1,0-18 1,0 0-16,17 1 16,36-36-16,-18 0 15,36 0 1,17 0 0</inkml:trace>
  <inkml:trace contextRef="#ctx0" brushRef="#br0" timeOffset="503929.0354">11448 11889 0,'-18'0'63,"18"17"-48,-35 36 1,35-18 0,0 1-16,17-1 31,19-35-16,17 0 1,-18 0 0,18-18-1,-18 18 1,-35-53-16,0 1 16,0-1-16,0-18 31,-18 71-16,-17-35 1,53 35 47,17 0-48,36 0 1,-18 0-1,-53-18 1,35 18-16,0-123 16,0 34-1,-35 19 1,0 35 15,0 88 0,0 35-15,0 123-16,0-17 31,-17-35-15,-19-35-16,-16-1 31,-1-35-15,17-52-1,36-1-15,0-70 47,0-1-31,0 1-16,89-88 16,-1 52-1,-53 18 16,18 18-15,0 35-16</inkml:trace>
  <inkml:trace contextRef="#ctx0" brushRef="#br0" timeOffset="505618.9165">12771 11642 0,'0'-36'16,"0"54"31,0 17-32,0 1-15,-18-1 16,-17 35-16,35 1 31,-36-71-31,36 53 16,0-18-16,0 0 31,0-70 32,0-18-63,0 18 15,18-36 1,-18 36-16,35-35 31,-35 34-31,36 36 0,-36-53 16,35 0 15,0 106 0,-35-17-15,53 52 0,-53-18-1,0-34-15,35 17 16,-35 0-1,0-18 1,36-35 0,-36 35-16</inkml:trace>
  <inkml:trace contextRef="#ctx0" brushRef="#br0" timeOffset="505869.3371">12718 11889 0,'17'0'46,"36"0"-30,0 0 0,18-36-1,-18 36 1</inkml:trace>
  <inkml:trace contextRef="#ctx0" brushRef="#br0" timeOffset="506249.3992">13229 11677 0,'0'0'0,"0"-35"31,0 70 16,0 0-47,0 1 16,0 16 15,0 37-15,0-54-1</inkml:trace>
  <inkml:trace contextRef="#ctx0" brushRef="#br0" timeOffset="506630.3367">13176 11606 0,'0'-17'0,"0"-19"31,36 36 0,34 36-31,1 34 31,17 1-15,-35-1 0,-18-34-1,-35-1 1,0 0-1,-18 1 1,-123 34 0,106-70-1,-18 0 1,18 0 0</inkml:trace>
  <inkml:trace contextRef="#ctx0" brushRef="#br0" timeOffset="507128.7548">13776 11659 0,'0'-17'0,"0"70"63,0-18-63,0 0 15,0 36 1,0-18 0,0-18-1,0 53 1</inkml:trace>
  <inkml:trace contextRef="#ctx0" brushRef="#br0" timeOffset="507529.0556">13741 11642 0,'0'0'0,"0"-71"16,17 36-1,19 35 1,-36-35 0,123 35-1,-35 105 1,-52-34 0,16 35-1,-16-36 1,-36-17 15,-18-17-31,-17-1 31,0-35-31,-1 0 16,1 35-16,0-35 0,-1 0 16,1 0-1,-18 0 1,18 0-1</inkml:trace>
  <inkml:trace contextRef="#ctx0" brushRef="#br0" timeOffset="508079.0796">14464 11536 0,'0'0'0,"-35"0"0,52 0 47,36 0-47,18 0 31,-1 0-15,-34 0-1,16 0 1</inkml:trace>
  <inkml:trace contextRef="#ctx0" brushRef="#br0" timeOffset="508535.8794">14640 11536 0,'-35'0'15,"35"17"1,0 54 0,-35-71-1,35 53-15,0 0 16,0-18 0,0 0-1,0 1 1,0-1-1,-36 0 1,1-35 31,106 0 47,-54 0-79,19 0-15,-1 0 16,88-17-16,-17 17 31,-35-53-15,-36 53-16,0-36 15</inkml:trace>
  <inkml:trace contextRef="#ctx0" brushRef="#br0" timeOffset="509069.0317">15134 11501 0,'-17'0'31,"34"0"141,54 0-156,-36 0-16,0 0 16,1 0-1,34 0 1,-35 0-1,18 0-15,-17 0 16</inkml:trace>
  <inkml:trace contextRef="#ctx0" brushRef="#br0" timeOffset="509369.1722">15381 11501 0,'0'35'47,"0"0"-31,0 0-16,-35 36 31,35-18-15,0-18-1,0 0 1,0 1 0,0-19-1,17-17-15,19 0 32</inkml:trace>
  <inkml:trace contextRef="#ctx0" brushRef="#br0" timeOffset="509871.103">15840 11448 0,'35'0'93,"53"0"-93,-53 0 16,1 0 0,17 0-1,-18-36 1,0 36 0</inkml:trace>
  <inkml:trace contextRef="#ctx0" brushRef="#br0" timeOffset="510132.5763">16069 11412 0,'0'18'47,"0"17"-47,-35-35 16,35 53-1,0 0 1,0 18 0,0-36-1,0 0-15,0-17 32,-36-18-32</inkml:trace>
  <inkml:trace contextRef="#ctx0" brushRef="#br0" timeOffset="510359.5131">15893 11818 0,'53'0'32,"-1"0"-17,-16 0 1,34 0-1,1-35 1,-1 35 0,-52-35-1,17 17 1</inkml:trace>
  <inkml:trace contextRef="#ctx0" brushRef="#br0" timeOffset="511770.2464">16528 11324 0,'0'71'79,"0"-36"-64,0 0-15,0 1 0,17 34 31,36-17-15,-18 0 0,-35-18-1,36-35 1,-1 0 15,-35-35-15,35-18-16,1-18 31,-1 1-15,18-1-1,-18 36 1</inkml:trace>
  <inkml:trace contextRef="#ctx0" brushRef="#br0" timeOffset="512099.0898">17163 11430 0,'0'35'47,"0"1"-47,0-1 16,-18 18 0,18 17-1,0-17 1,0-17-1,18-36 32</inkml:trace>
  <inkml:trace contextRef="#ctx0" brushRef="#br0" timeOffset="512318.7024">17198 11430 0,'0'0'0,"53"-71"16,-53 54 0,35 17-1,-35-35-15,53-18 32,18 17-17,-19 36 1,-16 0-1,-36 18 1,0 17 0</inkml:trace>
  <inkml:trace contextRef="#ctx0" brushRef="#br0" timeOffset="512559.0842">17286 11483 0,'35'0'47,"1"0"-47,-1 35 31</inkml:trace>
  <inkml:trace contextRef="#ctx0" brushRef="#br0" timeOffset="512801.774">17127 11853 0,'18'0'31,"35"0"-15,0 0 0,17 0-1,-70-17 1,53 17-16,18 0 15,-54 0-15,-17-36 16</inkml:trace>
  <inkml:trace contextRef="#ctx0" brushRef="#br0" timeOffset="513299.1701">18186 11448 0,'17'0'47,"54"0"-31,-36 0-1,0 0-15,1-36 16,52 36 0,-53 0-1,18 0-15,-18 0 31</inkml:trace>
  <inkml:trace contextRef="#ctx0" brushRef="#br0" timeOffset="513540.3095">18450 11430 0,'-35'35'47,"35"1"-47,0 16 31,-35-52-31,35 36 0,0 17 32,-36 0-17,36 0-15,-35-53 16,35 35-1</inkml:trace>
  <inkml:trace contextRef="#ctx0" brushRef="#br0" timeOffset="513779.3158">18239 11818 0,'17'0'62,"36"0"-46,-18 0-16,1 0 15,17-18-15,70 18 16,-17-35 15,-53 35-31,-18-35 31</inkml:trace>
  <inkml:trace contextRef="#ctx0" brushRef="#br0" timeOffset="514787.0817">18785 11395 0,'0'-36'0,"0"72"63,0-1-47,0 0-16,0 36 15,0-18 1,0-18-1,18 0 1,-18-52 62,53-72-78,-53 54 16,0 0-1,0-36 1,0 18 0,35 18-1,-35 70 32,53-35-31,-53 53-1,35-53-15,-35 71 16,36-18 0,-1-18-1,0 0-15,1 1 32,-19-1-17,18-35 16,-35 18-15,36-18 15,-1 0 1,-35-36-32,35-34 15,18-18 1,-17 35-1,-36-18 1,0 53 15,0-17-31,35 35 78</inkml:trace>
  <inkml:trace contextRef="#ctx0" brushRef="#br0" timeOffset="515399.1896">19544 11254 0,'0'0'0,"18"0"15,-18 17 32,0 19-31,52 34-1,-34 18 1,35-52 0,-18-1 15,1-35 0,-1 0 32,0-18-48,0-70 1,1 0-1,-1 17 1,-35 18 0,35 18-1,-35 0 1,35 35 15</inkml:trace>
  <inkml:trace contextRef="#ctx0" brushRef="#br0" timeOffset="515858.8928">20338 11183 0,'0'18'78,"0"-1"-78,0 19 0,0-1 16,0 18 15,0 17-31,0-34 31,0-1-15,0-17 0</inkml:trace>
  <inkml:trace contextRef="#ctx0" brushRef="#br0" timeOffset="516110.4465">20443 11183 0,'0'0'0,"0"-53"16,36-17-16,-1 34 16,0 36-1,1-35 1,-1 35-1,0 0 1,0 0 0,1 0-1,-1 18 1</inkml:trace>
  <inkml:trace contextRef="#ctx0" brushRef="#br0" timeOffset="516380.9938">20426 11236 0,'17'0'46,"36"0"-30,-17 0 0,-1 0-1,-17 0 1,-18 35 0</inkml:trace>
  <inkml:trace contextRef="#ctx0" brushRef="#br0" timeOffset="516630.3476">20338 11518 0,'17'0'31,"19"0"-16,16 0 1,-16 0 0,-1 0-16,0 0 15,54-17 1,-54 17 0,-35-36-16</inkml:trace>
  <inkml:trace contextRef="#ctx0" brushRef="#br0" timeOffset="517582.2035">21096 11165 0,'0'0'0,"0"18"47,0 17-32,0 1 1,0 17 0,0-1-1,0-16-15,0-1 31,0-53 48,0-35-79,0 18 15,0 0 1,0 0-16,0-36 15,35 0 17,-35 19-17,36 16-15,-1-17 0,18 0 16,17 53 0,-34 0-1,-1 36 1,-35-19-1,0 54 1,0-18 0,-53-53-1,-35 53 1,53-53-16,-1 35 16,36 0 30,53 1-14,-35-36-17,-18 35 1,35-35 0,18 35-1,0-35-15,0 35 16,0-35-1,-53 36-15,35-36 16,0 0 0</inkml:trace>
  <inkml:trace contextRef="#ctx0" brushRef="#br0" timeOffset="518199.0854">21960 11112 0,'0'0'0,"0"-35"16,0 0 15,-17 35-31,17-35 16,-35 35 0,-1 0-1,1 0 1,17 0 15,18 17-31,0 36 31,0 18-31,0-18 32,0 0-17,18-18 1,-18 0-1,35-35-15,-35 35 16,36 1 0,-36-1 15,-18-35 0,-53 35-31,1-35 31,17 0-31</inkml:trace>
  <inkml:trace contextRef="#ctx0" brushRef="#br0" timeOffset="518698.9327">22331 11130 0,'0'-35'16,"0"52"62,0 1-78,0 53 15,0-18 1,0 0 0,0-1-1,0-16 1,0-1 15,35-35 16</inkml:trace>
  <inkml:trace contextRef="#ctx0" brushRef="#br0" timeOffset="518980.4272">22525 11095 0,'0'0'0,"0"-35"0,35-1 16,0 36 15,-35-35-15,36 35-1,-1 0 1,0 0-1,-17 18 1,17-18 0,-35 35-1</inkml:trace>
  <inkml:trace contextRef="#ctx0" brushRef="#br0" timeOffset="519234.6702">22472 11254 0,'18'0'46,"34"0"-30,-16 0 0,-1 0-1</inkml:trace>
  <inkml:trace contextRef="#ctx0" brushRef="#br0" timeOffset="519499.1576">22331 11465 0,'17'0'62,"19"0"-46,-1 0 0,-17 0-1,17 0-15,0 0 32</inkml:trace>
  <inkml:trace contextRef="#ctx0" brushRef="#br0" timeOffset="528097.3258">8802 13194 0,'0'18'94,"0"34"-78,0-16-1,0-1 1,-18 0-16,18 36 16,0 17-1,18-35 1,17-18 15,0 0-15,18-35-1,18 0-15,-36-17 32,0-18-17,1-18 1,-36 0 0,35-71-16,-35 89 31,0 0-16,0 52 32,0 19-31,0 34 0,0-17 15,35 0-16,1-18 1,34 1 0,-17-36-1,-18 0-15,18-18 16</inkml:trace>
  <inkml:trace contextRef="#ctx0" brushRef="#br0" timeOffset="531342.8416">10742 13141 0,'0'-35'0,"0"-1"31,-18 36-15,-17-35-1,0 35 1,0 0-16,-1 0 15,1 18-15,-35 35 16,17-18-16,17 36 16,1 17-1,35-18 1,18 36 0,70-71-1,0-35 1,18 0-1,0 0 17,-71-35-32,18-35 15,-53 34 1</inkml:trace>
  <inkml:trace contextRef="#ctx0" brushRef="#br0" timeOffset="531592.2828">10478 13229 0,'17'0'31,"18"0"-31,-17 0 0,17 0 16,36 0-1,17-17-15,-17 17 32,-18 0-17</inkml:trace>
  <inkml:trace contextRef="#ctx0" brushRef="#br0" timeOffset="532361.2995">11130 12841 0,'0'53'62,"0"-18"-62,0 1 16,35-1-16,-35 35 16,36-17 15,17-17-16,-36 69 1,-17-87 0,36-18-16,-36 35 31,35-35-31</inkml:trace>
  <inkml:trace contextRef="#ctx0" brushRef="#br0" timeOffset="532824.1022">11289 12859 0,'-35'0'31,"35"35"16,0 0-47,17 1 15,-17 34 1,36 1 0,-1-1-1,18 1 1,-53-18 0,35-53-16,-35 35 31,0 0-31,18-35 0,-18 36 15,35-36 17</inkml:trace>
  <inkml:trace contextRef="#ctx0" brushRef="#br0" timeOffset="533259.3608">11377 13317 0,'0'-17'47,"18"17"-31,-18-36-16,35 1 15,-35 0 1,35 0 0,1-54-1,-36 72-15,35-54 16,0-17-1,-35 35 1,0 71 62,0 17-78</inkml:trace>
  <inkml:trace contextRef="#ctx0" brushRef="#br0" timeOffset="537058.8927">12912 13176 0,'0'-35'15,"0"0"1,0-1 15,-36 36 1,1 0-32,-18 0 31,53 18-31,-106 53 31,106-18-15,0-1-1,0-16 1,0-1 0,53-35-16,0 0 15,-18 0-15,-35-18 16,53-17-1,0 0 1,-17 0 0,-36-1-1,0 54 48,0 17-48,35 0-15,0-35 32,0 53-17,1-53 1,-1-35 0,36 0-1,-19 0 1,-16 35-1,-1-36 1,0 36 15,-35 18-15,0 17 0,0 0-1,0 1 1,36-36 62,-36-18-78,35-17 0,0-36 16,0 36-1,1 35 16,-1 0-15,0 0-16,0 53 31,-35-35-15,0 17 0,0 0-1,36-35 1,-36 35 15</inkml:trace>
  <inkml:trace contextRef="#ctx0" brushRef="#br0" timeOffset="538392.2078">14023 13070 0,'-71'-35'62,"36"35"-46,0 0 0,35 18-1,-35-18-15,35 35 16,-36 0 0,36 1-1,0-1 1,53 0-1,-18-35-15,18 0 32,-17 0-32,-1-17 31,-35-19-15,0-17-1,35 18 1,-35-35-1,0 34-15,35-34 16,-35 34-16,0 1 16,0 0-1,0-18 1,0 18 0,0 105 15,0-17-16,-17 0-15,17 71 32,0-89-32,0 18 0,17-53 15,-17 70 1,36-52 0,52-18-16,-17 0 15</inkml:trace>
  <inkml:trace contextRef="#ctx0" brushRef="#br0" timeOffset="539579.2594">15134 12929 0,'53'0'94,"-35"0"-94,17 0 15,71-53 1,-71 53-16,-17 0 15,17 0-15,0-35 32</inkml:trace>
  <inkml:trace contextRef="#ctx0" brushRef="#br0" timeOffset="540358.7936">15681 12700 0,'0'18'47,"0"17"-31,0 18-1,-18-53-15,18 70 16,0-52 0,36 35-1,-19-53 16,19 0-31,-1 0 32,0 0-32,0 0 31,1-53-15,-36 18-16,35 35 0,-35-53 31,0 18-31,0-1 31,0 54 32,0 17-63,0 36 15,35-36 1,0 18-1,1-18 17,-36 1-17,35-36 1</inkml:trace>
  <inkml:trace contextRef="#ctx0" brushRef="#br0" timeOffset="542791.2287">17039 12559 0,'0'0'0,"0"-35"46,-17 35-14,-36 0-17,17 0 1,1 0-16,-35 53 0,-36 35 31,53 35-15,0-52-1,53-36 1,17 89 0,72-124-1,-1 35 1,35-35 0,-70 0-16,0 0 15,-18 0-15,36-18 16</inkml:trace>
  <inkml:trace contextRef="#ctx0" brushRef="#br0" timeOffset="543102.1606">16810 12859 0,'53'0'62,"-18"-53"-62,18 53 0,70 0 16,-34-35 0,-54 35 15,0 0-31</inkml:trace>
  <inkml:trace contextRef="#ctx0" brushRef="#br0" timeOffset="544090.399">17621 12400 0,'0'35'78,"0"1"-63,0 17-15,18 17 16,52 54 0,-34-54-1,-1-35 1,0 54-1,-35-54 17</inkml:trace>
  <inkml:trace contextRef="#ctx0" brushRef="#br0" timeOffset="544569.1714">17762 12330 0,'0'35'62,"0"0"-46,18 18-16,-18-18 16,35 89-1,1-54 1,16 1 0,-16-18-1,-36-18 1,0 0-1,0 1 17</inkml:trace>
  <inkml:trace contextRef="#ctx0" brushRef="#br0" timeOffset="545039.1074">17921 12912 0,'0'-36'63,"18"36"-63,-18-35 31,53-35-31,-53 34 16,35-34-1,18 34-15,-53 1 16,70 0-16,-34-18 31,-1-18-15,-35 54-1,0 52 32,0 0-47,-18 1 16</inkml:trace>
  <inkml:trace contextRef="#ctx0" brushRef="#br0" timeOffset="549768.9027">12665 14199 0,'0'18'16,"-18"-18"-1,18 71 1,0-36-16,0 35 31,0-17-15,0 0-1,0 0-15,0-18 16,18-35-16,17 36 16,18-36-1,0 0 1,-18-18-1,0-17 1,1-53 0,-36 17 15,35 18-31,-35 18 31,0 70 16,0 0-47,0 54 31,35-54-15,1 18-16,52-18 31,-35-35-15</inkml:trace>
  <inkml:trace contextRef="#ctx0" brushRef="#br0" timeOffset="550288.8294">13617 14411 0,'18'0'63,"70"0"-48,-53-35 1,1 35-16,-19 0 16,19 0-1,34 0 1,-17 0-16,-18 0 15</inkml:trace>
  <inkml:trace contextRef="#ctx0" brushRef="#br0" timeOffset="550571.8255">13882 14199 0,'0'53'47,"0"-17"-47,0-1 16,0-18-1,0 107 1,0-71-1,0-18 1</inkml:trace>
  <inkml:trace contextRef="#ctx0" brushRef="#br0" timeOffset="551102.0017">14587 13970 0,'0'-35'0,"0"88"47,-35 0-47,35 35 16,-53 71 0,53-54-1,0 19 1,53-54-1,-18-34 1,36-36 0,-1 0-1,-34-18 1</inkml:trace>
  <inkml:trace contextRef="#ctx0" brushRef="#br0" timeOffset="551380.5185">14940 14323 0,'35'0'47,"1"0"-31,-1 0-16,0 0 15,18 0 1,-18 0-16,1 0 16</inkml:trace>
  <inkml:trace contextRef="#ctx0" brushRef="#br0" timeOffset="552005.2344">15452 14199 0,'0'18'46,"-53"17"-30,53 1-16,0 16 31,0 19-15,0-36 0,17-35-1,54 0 1,-36 0-1,18-53 1,-18-35 0,1 53-1,-36-18 1,0 18-16,0 70 62,35 18-46,-35 17 0,35-70-1,-35 18 1,53-18-16,-18 0 16</inkml:trace>
  <inkml:trace contextRef="#ctx0" brushRef="#br0" timeOffset="552320.5065">16228 13847 0,'0'35'31,"0"0"-15,0 0-1,35 54 1,-35-19-16,0-17 16,0 0-16,0 0 0,0-18 15,-18 36 1,-70-1-1,0 18 1,17-52 0</inkml:trace>
  <inkml:trace contextRef="#ctx0" brushRef="#br0" timeOffset="554551.584">17004 14129 0,'35'0'94,"0"-36"-78,1 36-16,-1 0 15,0 0 1,18 0-1</inkml:trace>
  <inkml:trace contextRef="#ctx0" brushRef="#br0" timeOffset="554803.5585">16951 14305 0,'18'0'47,"35"0"-31,17 0 0,-17 0-1,-18 0 1,1 0-1</inkml:trace>
  <inkml:trace contextRef="#ctx0" brushRef="#br0" timeOffset="556520.2108">18009 13935 0,'0'-36'0,"0"1"31,-17 35 16,17 18-31,-53 17-1,0 36 1,0 52 0,53-35-1,0 1 1,35-54-1,-17-35 1,52 0 0,1 0-1,0 0 1,-36-35 15,0-1-31,-35-70 16,0 1 15,0 69-15,0 1-16,0-18 15,-18 53-15,18-35 16,-35 35 0,35 17-1</inkml:trace>
  <inkml:trace contextRef="#ctx0" brushRef="#br0" timeOffset="556870.9079">18609 14023 0,'35'0'62,"1"0"-46,16 0 0,-16-35-16,17 35 15,-18 0 1</inkml:trace>
  <inkml:trace contextRef="#ctx0" brushRef="#br0" timeOffset="557102.8918">18627 14199 0,'17'0'62,"19"0"-62,16 0 16,-16 0 0,-1 0-1</inkml:trace>
  <inkml:trace contextRef="#ctx0" brushRef="#br0" timeOffset="557799.2361">19456 14005 0,'35'0'93,"0"0"-77,18 0-16,0 0 16,53 0-1,-71 0-15,36 0 31,-36 0-15</inkml:trace>
  <inkml:trace contextRef="#ctx0" brushRef="#br0" timeOffset="558669.5989">20179 13882 0,'0'-35'16,"35"35"0,-35 35 46,0 0-31,0 0-31,0 1 32,0-1-32,0 0 31,35-35-15,1 0-16,-1 0 15,0 0 1,1 0 15,-19-17-15,18-72-1,18 36 1,-53 18 0,0 70 46,0 1-46,36 17-1,-36 0 1,35-53-16,-35 35 16,35-35-1,-35 35 1,36-35-1,-36-18-15</inkml:trace>
  <inkml:trace contextRef="#ctx0" brushRef="#br0" timeOffset="560001.2718">19438 13547 0,'-35'53'79,"35"-18"-64,-71 18-15,36 70 31,35-17-15,18 0-16,123 0 31,0-71-31,18 36 16,17-36 15</inkml:trace>
  <inkml:trace contextRef="#ctx0" brushRef="#br0" timeOffset="560732.0277">20902 13494 0,'0'35'78,"0"0"-62,18 1 0,-18-1-16,35 71 15,-35-36 1,0 1-1,-53-1 17,-53 1-17,106-53-15,-53-18 16</inkml:trace>
  <inkml:trace contextRef="#ctx0" brushRef="#br0" timeOffset="563253.2218">21255 13899 0,'17'0'16,"36"0"-1,18 0 1,-18 0-1,17 0 1,36 0 15,-53 0-31,-18 0 16</inkml:trace>
  <inkml:trace contextRef="#ctx0" brushRef="#br0" timeOffset="563561.8858">21519 13794 0,'0'17'0,"-35"36"16,35-18-16,0 18 31,0 0-15,0-17-1,0-1 1</inkml:trace>
  <inkml:trace contextRef="#ctx0" brushRef="#br0" timeOffset="564301.3982">22154 13811 0,'0'-35'0,"0"70"62,0 1-62,-17 34 31,17-35-15,0 1 0,17-1-1,36-35-15,53 0 31,-35 0-15,-18 0 0,-18-18-1,-35-35 1,0 18 0,0 0-1,0 52 48,0 36-48,0-17 1,35-36-16,-35 35 16,35 0-1,1-35-15,-1 35 31,0-35-31</inkml:trace>
  <inkml:trace contextRef="#ctx0" brushRef="#br0" timeOffset="573179.3759">8996 15505 0,'-35'0'78,"35"53"-62,-36-1-1,36-16 1,0 17-16,0-18 31,0 0-31,0 0 31,18-35-31,35 0 32,0 0-17,17 0 1,-34 0 0,-1-17-1,18-36 1,-18 35-1,-35-17 1,35-36 0,-35 36-1,0 0 17,0 53 46,0 52-78,36-17 31,-36-18-31,35-35 16,-35 36-1,35-36-15,0 35 16,1 0-1</inkml:trace>
  <inkml:trace contextRef="#ctx0" brushRef="#br0" timeOffset="574690.2816">9931 15769 0,'0'35'62,"0"1"-62,-18-1 31,-17 18-31,-1-18 16</inkml:trace>
  <inkml:trace contextRef="#ctx0" brushRef="#br0" timeOffset="575490.9405">10231 15487 0,'0'35'62,"0"18"-46,0 0 0,35 18-1,-35-36 1,70 0-1,-34 0 1,17-35 15,0 0-15,-53-17 0,35 17-16,0-53 15,-35 18 16,53-1-31,-53-69 32,0 87-32,-18 18 31,18-35-15,18 35 15,35 0-16,0 0 1,0 0 0,-18 0-1,36 0-15,-36 0 16,0 0 0</inkml:trace>
  <inkml:trace contextRef="#ctx0" brushRef="#br0" timeOffset="575829.0652">10971 15752 0,'0'35'16,"0"18"-1,0-18 1,-35-35-1,0 35-15,0 1 32,35-1-32</inkml:trace>
  <inkml:trace contextRef="#ctx0" brushRef="#br0" timeOffset="576578.9083">11377 15452 0,'0'0'0,"0"17"47,0 19-32,0 17 1,0-18-16,0 0 15,0 0 1,0 1 15,35-36-15,-35 17 0,36-17-1,-1 0 1,-35-35 15,35 35-31,-35-35 16,0 52 31,35 19-16,1-1-16,17-35 1,-18 0 0,18 0-1,-18 0 1,-35-18 0,35-35-1,-35-17 1,0 17-1,0 0 1,0 18 0</inkml:trace>
  <inkml:trace contextRef="#ctx0" brushRef="#br0" timeOffset="577645.7891">13035 15328 0,'0'0'15,"0"-17"1,-17 17 0,-19 0-1,-17 0 1,-17 17-1,-18 36 1,-18 0 0,53 35-1,0-17 1,53 17 0,-35-35-1,35-18 16,53 0-31,-18-35 16,0 0 0,0 0-16,18 0 0,0 0 15,53 0 1,-35 0 0,-36-17-1,0 17-15,-35-35 16</inkml:trace>
  <inkml:trace contextRef="#ctx0" brushRef="#br0" timeOffset="577892.9774">12612 15646 0,'17'0'0,"36"0"16,-17 0-16,34 0 31,71 0-15,-17 0-1,-36-36 1</inkml:trace>
  <inkml:trace contextRef="#ctx0" brushRef="#br0" timeOffset="578800.1355">13652 15152 0,'18'17'63,"-18"36"-47,0-17-16,35 34 31,36 18-16,35-52 1,-36 52 0,-52-53-1,17 0 1,-35 1 0,36-36 15</inkml:trace>
  <inkml:trace contextRef="#ctx0" brushRef="#br0" timeOffset="579382.7667">13847 15099 0,'0'18'78,"0"17"-78,17 18 16,54 17 15,-18 1-31,0 17 31,-1-35-15,-16 0 0,-36-18-1,35 0 1</inkml:trace>
  <inkml:trace contextRef="#ctx0" brushRef="#br0" timeOffset="579862.0359">14146 15610 0,'18'0'94,"17"-35"-78,1 0-1,34-53 1,-70 52-16,141-122 16,-105 87-1,-36 36 1,35 35-1,-35 17 48</inkml:trace>
  <inkml:trace contextRef="#ctx0" brushRef="#br0" timeOffset="585392.2462">9507 16704 0,'0'-35'15,"0"70"79,0 0-78,-17 1-16,17-1 15,0 0 1,0 36-16,0-18 31,0-18-15,0 0-16,35-35 31,0 0-15,1 0-1,-1-35 1,18-18-16,-53 0 15,35 53 1,-35-53-16,0 18 16,0-18-1,0 18 1,0 70 31,0 0-32,0 1 1,35 16 0,-35-16-16,36-1 31,-36 0-15,35 1-1,0-36 1</inkml:trace>
  <inkml:trace contextRef="#ctx0" brushRef="#br0" timeOffset="585743.3302">10125 16810 0,'53'0'47,"0"0"-16,-1 0-31,19-35 31,-18 35-31,0 0 31,-18 0-31,-35-36 16</inkml:trace>
  <inkml:trace contextRef="#ctx0" brushRef="#br0" timeOffset="586008.8754">10442 16598 0,'-35'18'47,"35"70"-32,-35-17 1,35-18 0,0-1-1,0 1 1,0 18 0,17-53-1</inkml:trace>
  <inkml:trace contextRef="#ctx0" brushRef="#br0" timeOffset="586559.0804">10777 16722 0,'0'-36'0,"0"72"63,0 17-48,36 0 1,-36 17-16,35-35 15,-35 1 17,35-1-32,0-35 31,1 0-15,-1-18-1,0-52 1,-35 17-1,0-18 1,0 54 15,53 17-15,-53-36-16,53 36 16,0 0-16,-18 0 31</inkml:trace>
  <inkml:trace contextRef="#ctx0" brushRef="#br0" timeOffset="587214.3412">9490 16475 0,'0'0'15,"-18"0"1,18 17 0,-35 72-1,35-37 1,-88 231 0,88-125-16,0-34 31,0-1-16,105 1 1,-16-124 0,-1 35-16,123-35 15,-52-35 1</inkml:trace>
  <inkml:trace contextRef="#ctx0" brushRef="#br0" timeOffset="587758.3066">11624 16351 0,'0'36'47,"0"16"-47,0 19 16,0 35-16,0-53 15,18 70 1,-18-70-16,0 0 15,0 18 1,0-1 0,-53 1-1,17-36-15,-52 36 16,53-71-16,0 70 16,-36-70-1</inkml:trace>
  <inkml:trace contextRef="#ctx0" brushRef="#br0" timeOffset="588241.3074">12065 16810 0,'35'0'63,"1"0"-63,-1 0 16,18 0-1,17 0 1,1-35-1,35-18 1,-71 53 0</inkml:trace>
  <inkml:trace contextRef="#ctx0" brushRef="#br0" timeOffset="588519.3387">12294 16633 0,'0'0'0,"0"36"47,0-1-47,0 0 15,0 36 1,0-36 0,0 36-1,0-1-15,0-34 16,0-1 0,18-35-1,17 0 1</inkml:trace>
  <inkml:trace contextRef="#ctx0" brushRef="#br0" timeOffset="589452.0919">12700 16563 0,'0'0'0,"0"18"109,35-18-109,-35 52 16,0-16-1,36 87 1,-36-87 0,0 16-1,35-16 1,0-36 31,0 0-32,1-18 1,-1-70 0,-35 53-1,35-36 1,-35 36 0,36-1-1,-36 1 1,35 35-1,-35 35 1,0 36 0,53 0-1,-53-36-15,0 18 16,0-18 0,35 0 15,0-70 31,-35-18-46,36 18-16,-1-106 31,-35 88-15,35 18-1</inkml:trace>
  <inkml:trace contextRef="#ctx0" brushRef="#br0" timeOffset="590622.2462">14129 16404 0,'0'-35'15,"35"35"-15,-35-35 32,0-1 15,-35 36-16,-18 0-16,53 18 1,-124 70 0,36-17-1,35-1 1,53 36 0,0-35-1,0-36 1,71-35 15,-36 35-31,36-35 0,-36 0 16,0 0-1,36-17 1,-18-19-16,-53 1 16</inkml:trace>
  <inkml:trace contextRef="#ctx0" brushRef="#br0" timeOffset="590876.595">13899 16616 0,'18'-35'31,"17"35"-15,1 0 0,34 0-16,1-53 31,17 53-31,-53 0 31</inkml:trace>
  <inkml:trace contextRef="#ctx0" brushRef="#br0" timeOffset="593021.2971">14058 16475 0,'-17'0'32,"-19"0"-17,1 0 1,35 53-16,-35 0 31,35-1-15,0-16-1,53-36 1,17 0 0,-17 0-1,-53-18 1,35-35 0,1 18-16,-36-18 15,0-18 1,0 54-1,-18 17 17,-35 35-1,18 36-31,35-36 31,0 35-15,0-34-16,17-36 31,36 0-15,0-18-1,-17-35 1,-36 0 0,0 0-1,-18 0 1,-17 18-1,-1 35 17,-17 35-32,18 36 31,35 0-31,0-36 31,0 0-31,0 0 16,18-35-1,17 0 1,-35-17 0,0-19-1,0 1 1,0 0 0,-18 35-1</inkml:trace>
  <inkml:trace contextRef="#ctx0" brushRef="#br0" timeOffset="593398.9402">14799 16457 0,'0'0'0,"35"0"62,1 0-46,16 0-1,1 0 1,-17 0 0,17 0-1</inkml:trace>
  <inkml:trace contextRef="#ctx0" brushRef="#br0" timeOffset="593621.6269">14781 16722 0,'0'0'15,"18"35"16,35-35-15,-18 0-16,36 0 16,-36-18 15,18 18-31,-18 0 16</inkml:trace>
  <inkml:trace contextRef="#ctx0" brushRef="#br0" timeOffset="594922.0267">15875 16334 0,'0'0'0,"0"-36"31,0 72 0,-18 17-15,18-18-16,0 18 31,0 17-31,0 18 31,36-52-15,69-36-16,-52 0 31,18-18-15,-18-35-1,-18 0 1,18-17 0,-53 17-1,18 18 1,-18 52 31,0 18-47,0 1 0,0 17 31,0 17-31,0-17 31,35-53-31,-35 35 16,71-35-16,34 0 31</inkml:trace>
  <inkml:trace contextRef="#ctx0" brushRef="#br0" timeOffset="595199.0422">16669 16545 0,'35'-35'47,"0"35"-31,1 0-16,-1 0 15,18 0 1,70-35-16,-17-1 31,-71 36-15,-17-35-1</inkml:trace>
  <inkml:trace contextRef="#ctx0" brushRef="#br0" timeOffset="595440.0235">17039 16334 0,'0'0'16,"-35"17"0,-18 19 15,53 34-31,0-17 31,-35 0-15,35 0-16,17-18 31</inkml:trace>
  <inkml:trace contextRef="#ctx0" brushRef="#br0" timeOffset="596220.7246">17515 16016 0,'-17'71'78,"17"-54"-78,-36 54 16,-16 17 0,52 0-1,-36-17 17,54-18-17,17 17 1,18-34-16,18-1 31,-18-35-15,0 0-1,-18 0-15</inkml:trace>
  <inkml:trace contextRef="#ctx0" brushRef="#br0" timeOffset="597069.0658">17762 16281 0,'0'-18'15,"0"89"79,36-18-78,-36-18-1,35 0 1,0-35 0,-35 35-1,35-35 1,1 0-1,17 0 1,-18-17 0,0-19 15,-35 1-31,0-35 31,0 34-15,0 1-1,0 0 48,53 35-47,0 0-1,-18 0-15,1 0 16,17 0-1,-18 0 1,-35-36 0</inkml:trace>
  <inkml:trace contextRef="#ctx0" brushRef="#br0" timeOffset="598387.2524">18697 16228 0,'35'0'62,"-35"17"-46,36-17-1,17 0-15,-18 0 16,88 0 0,-52 0 15,-18 0-31</inkml:trace>
  <inkml:trace contextRef="#ctx0" brushRef="#br0" timeOffset="598688.4818">18944 16140 0,'-35'0'32,"35"17"-32,0 36 31,0 0-31,-35-53 16,35 53-1,0 0 1,0 17-1,0-34 1</inkml:trace>
  <inkml:trace contextRef="#ctx0" brushRef="#br0" timeOffset="599551.8942">19509 16157 0,'0'0'0,"0"35"78,0 54-63,-36-54 1,36 0-16,0 18 16,0 0-1,36-18 16,-19 1-15,54-36-16,-18 0 31,-18 0-31,0-18 16,-35-17-16,36 35 16,-36-88-1,35 35 1,-35 17-1,0 54 32,0 70-31,0-70-16,0 52 16,35-17 15,-35-17-16,0-1 1,35-35-16,1 0 31,-36-18-15,35-17 0,-35-53-1,35 52-15,-35-34 16,0-1-1</inkml:trace>
  <inkml:trace contextRef="#ctx0" brushRef="#br0" timeOffset="600100.2158">20267 16140 0,'18'35'78,"-18"0"-62,0 0-16,35 18 0,0 71 31,-35-54-15,0 19-1,0-19 1,-53 1 0,-17-18-1,-1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3T07:09:12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7814 3739 0,'0'-35'15,"-35"35"1,35-35 15,-18 35-31,18-35 31,-53-1 1,53 54 77,18-18-109,-18 88 16,70-53-16,-70 1 15,36-1 1,-1 18 0,0 17-1,36-34 1,-71-1-1,35-35 1,-35-53 31,0 0-31,0 18-1,0-18 1,53 0-1,-53 18 1,53 70 15,-53 0-15,70 71 0,-34-71-1,-1-35 1,-35 36-1,35-36 1,-35-36 31,0 1-31,0 0-16,0 0 15,0-1-15,0-34 16,0 17-1,36 53 32</inkml:trace>
  <inkml:trace contextRef="#ctx0" brushRef="#br0" timeOffset="1578.4242">8502 3757 0,'35'0'94,"0"0"-79,1 0 1,-36-18-1,35-52 1,-35 52-16,0-52 16,0 17-1,0-18 17,0 36-17,0 105 16,0 19-15,0 17 0,0-36-1,0-35 1,35 18 0,-35-17-16,0-1 15,0-53 63,0-17-62,0 0 0,36-1-1,-36 1 1,35 35-1,0 0 1,0 0 0,1 0-1,-1 18 1,0 17 0,-35 0-1,36-35 1,-19 0 15,18 0-15,-35-17-1,36 17-15,-36-36 32,35-34-17,-35 35 1,0 87 46,-53 1-46,53-17 0,0-1-1,18-35 16,17 0-15,0 0 0,1-53-1,34 18 1,-35-1 0,1 36-1,-1 0 16,0 18-15,-35 17 0,36-35-1,-36 36 1,35-36 62,-35-36-62,0 1-16,35 0 15,0-36 1,1 71 15,-1 0 0,-35 18-15,0 17 0,0 0-1,35 1 1,0-36 0,18 0-1,0-18 1</inkml:trace>
  <inkml:trace contextRef="#ctx0" brushRef="#br0" timeOffset="3827.3018">11201 3563 0,'0'-18'31,"17"18"1,19 0 14,-1 0-30,0 0 0,-35 36-16,35-36 15,-35 35 1,0 0 0,0 1 15,0-54 63,0-17-63,36 35-16,-36-36 1,35 36 0,0 0-1,1 0 17,-1 0-17,-35 18 1,0 17 15,0 1 172,17-36-172,-17 35-31,0 0 47,0-53 78,36 18-125,-36-35 16,0 0-16,35 35 16,-35-53-1,35 53 16,1 18 1,-36 17-17,35-35 1,18 35 0,-18-35-1,0 35 1</inkml:trace>
  <inkml:trace contextRef="#ctx0" brushRef="#br0" timeOffset="4143.8993">12153 3581 0,'35'0'63,"1"0"-48,-1 0 1,0 0 15,1 0-15</inkml:trace>
  <inkml:trace contextRef="#ctx0" brushRef="#br0" timeOffset="4411.7778">12118 3775 0,'18'0'46,"17"0"-14,0-36-32,18 36 15,18 0 17,-19-35-32</inkml:trace>
  <inkml:trace contextRef="#ctx0" brushRef="#br0" timeOffset="5150.4332">12771 3457 0,'17'0'47,"18"0"-16,-35 18-31,0 35 16,36-53-1,-36 53-15,0-18 16,0 0-1,0 1 17,0-54 15,0-17-32,35 35 1,-35-53-1,35 17 1,1 1 0,-1 35 15,-17 0-15,-18 18-1,35-18-15,-35 17 16,35-17-1,-35 36 1,35-1 0,-35 0-1</inkml:trace>
  <inkml:trace contextRef="#ctx0" brushRef="#br0" timeOffset="19228.0137">15893 3157 0,'0'18'125,"0"17"-125,0 1 16,0-1-16,0 0 16,0 36-1,-18-36 1,18 18 0,0 0-1,0-18 1,0-53 46,0-35-46,0 1 0,0-19-1,0 36 1,0-1-16,0-34 15,0 35 1,0-18-16,18 17 31,-18-16-15,0 16 0,17 36-16,19 0 31,-36 36-16,70 34 1,-35 1-16,-35-54 16,0 19-16,36 34 15,-1 1 1,-35-36 0,35-35-1,-35 35-15,35-35 16</inkml:trace>
  <inkml:trace contextRef="#ctx0" brushRef="#br0" timeOffset="19464.3569">15981 3334 0,'17'0'47,"36"0"-31,-17 0-1,-36-36 1</inkml:trace>
  <inkml:trace contextRef="#ctx0" brushRef="#br0" timeOffset="20861.2185">17004 3052 0,'0'17'140,"0"142"-108,-18-71-17,18-17 1,-35-18 0,35-18-1,0 0-15,0 0 16</inkml:trace>
  <inkml:trace contextRef="#ctx0" brushRef="#br0" timeOffset="21298.1388">16880 3087 0,'18'0'47,"-18"17"-31,35 36-1,-35 0 1,36-53-16,-36 36 15,35-36-15,18 70 16,0-70 15,0 53-15,-18-53 0</inkml:trace>
  <inkml:trace contextRef="#ctx0" brushRef="#br0" timeOffset="22511.9887">17551 2981 0,'0'18'78,"0"17"-78,0 0 16,0 0-16,0 1 15,0 17 1,0-18 0,0 0-1,0 0 1,0 1 15,0-54 16,0-17-31,35-18-1,-35-18 1,0 36 0,0-18-1,0 0 1,0 18-1,0-18 1,0 0-16,0 18 16,0 0-1,35 35 1,18 0 15,-18 0-31,1 35 16,-36 18-1,0 17 1,0-34 0,-18 17 15,-17-18-15,0-35-1,52 35 32,18-35-31,-35 35-1,36-35-15,-36 36 16,35-1 0,-35 0-1,0 0 16,-18 1-15,-17-36-16,0 35 31,-18-35-31,-18 35 16</inkml:trace>
  <inkml:trace contextRef="#ctx0" brushRef="#br0" timeOffset="23153.9941">16775 3298 0,'17'0'31,"19"0"-15,-1 0 0,35 0-1,-34 0 1,17-17-16,17 17 15,54-53 1,-54 53-16,-35 0 16,-88 0 31</inkml:trace>
  <inkml:trace contextRef="#ctx0" brushRef="#br0" timeOffset="38657.0332">20638 2875 0,'-18'0'0,"18"-35"16,0 53 62,0 87-47,0-69-31,0-1 0,0 0 16,-53 18 0,53-18-1,0 1 1,0-54 46,0-70-46,0 70-16,0-17 16,0 0-1,0-36 1,0 1 0,0 34-16,0-17 15,18 53-15,-18-35 16,35 35 31,-35 18-47,35 52 15,0 1 1,18-1 0,-17 1-1,34-18 1,-70 0 15,0-18-15,35 18-1</inkml:trace>
  <inkml:trace contextRef="#ctx0" brushRef="#br0" timeOffset="38882.4882">20673 3034 0,'53'-53'47,"-36"53"-31,19 0-1</inkml:trace>
  <inkml:trace contextRef="#ctx0" brushRef="#br0" timeOffset="39421.6095">21696 2734 0,'0'0'0,"0"-35"0,0-1 32,-18 36-17,-17 0 1,-53 36-1,17 34 1,1 1 0,-36 70-1,106-70 1,0-19 0,0-16-1,17-1 1,36-35 15,18 0-15,-1 0-1,1-18 1,-36 18-16,18-35 16,-53 0-1</inkml:trace>
  <inkml:trace contextRef="#ctx0" brushRef="#br0" timeOffset="39877.975">21378 2946 0,'18'0'16,"53"0"-1,-54 0 1,18 0-16,36-53 15,0 53 17</inkml:trace>
  <inkml:trace contextRef="#ctx0" brushRef="#br0" timeOffset="41041.6122">23089 2646 0,'0'-35'31,"-17"35"16,17-18-32,-53 18-15,-35 18 16,52-18 0,1 35-16,-36 0 15,-52 89 16,52-54-31,36 1 32,35-1-17,0 1 1,0-18 0,0 17-1,18-17 1,35-18-1,35-35 1,-18 0 0,-34 0-1,17-17 1,-18 17-16,-35-35 16</inkml:trace>
  <inkml:trace contextRef="#ctx0" brushRef="#br0" timeOffset="41415.7923">22684 2910 0,'0'36'47,"0"-1"-32,0 0 1,0 36 0,17-1-1,-17-34 1,36 17 0,-36-1-16</inkml:trace>
  <inkml:trace contextRef="#ctx0" brushRef="#br0" timeOffset="43216.7785">23195 2611 0,'0'-18'16,"35"18"46,1 0-30,-1 18-17,-35 17 1,35-35-16,-35 35 15,36 0 1,-36 1 0,0-1-1,0-53 79,35-52-78,-35 17-1,35 53 1,-35-35 0,35 35-16,1 0 15,-36 52 1,0-34-1,0 17 1,0 1 0,0-1-1,0-70 48,35-1-63,0 1 15,-35 0 17,35 35-17,-35 17 1,36 19 0,-36 17-1,35 0 1,-35-18-1,0 0 1</inkml:trace>
  <inkml:trace contextRef="#ctx0" brushRef="#br0" timeOffset="43580.871">24130 2522 0,'0'18'31,"0"17"-15,0 1 0,0-1-1,-53 0 1,53 0 0,-35 1-1,17-36 1</inkml:trace>
  <inkml:trace contextRef="#ctx0" brushRef="#br0" timeOffset="43866.5989">23989 2558 0,'0'-36'15,"18"54"32,17 35-31,0-18 0,0 0-1,1-35-15,-36 36 16,35-36-16,0 0 15,18 0 1,0 0 0</inkml:trace>
  <inkml:trace contextRef="#ctx0" brushRef="#br0" timeOffset="44380.8353">24395 2522 0,'0'-17'15,"35"17"32,-35 35-16,35-35-31,-35 35 16,0 1 0,0-1 15,0-70 16,0-1-47,35 36 15,-35-53-15,0 18 16,36 35 0,-1 0-1,0 0 17,-35 18-32,36 35 15,-36-18 1,35 0-1,-35 0 1,35-35 15</inkml:trace>
  <inkml:trace contextRef="#ctx0" brushRef="#br0" timeOffset="46121.6863">27287 2663 0,'-53'89'94,"53"-54"-94,0 18 15,0-18-15,0 0 16,0 18-16,0 0 16,0-17-16,0 34 15,18 1 1,-18-1-1,0-17 1</inkml:trace>
  <inkml:trace contextRef="#ctx0" brushRef="#br0" timeOffset="46713.2866">27199 2769 0,'0'0'0,"0"-35"0,0 17 15,18 18 1,-18-35-16,88 35 15,-53-53 1,36 53-16,-36 35 16,0 1-1,-35-1 1,0 0 0,36-35-1,-36 36 1,-53 17-1,0-18 1,18-35-16,52 35 78,18 0-62,36 36-1,-36-18 1,-35 0 0,0 17-1,0-17 1,-17 18 0,-36-18-1,-18-18 1,36-35-1,17 0-15</inkml:trace>
  <inkml:trace contextRef="#ctx0" brushRef="#br0" timeOffset="47216.9079">28169 2840 0,'36'0'31,"-1"0"-15,18 0 0,-53-35-16,53 35 15,-18 0-15,0-36 16,-35 54 46</inkml:trace>
  <inkml:trace contextRef="#ctx0" brushRef="#br0" timeOffset="47795.6835">28557 2769 0,'-17'0'31,"-19"0"-15,-16 0-1,-37 0 1,1 36-1,35-1 1,18 53 0,0-53-1,35 36 1,-36-1 0,36-34-1,0 17 1,0 0-16,18-1 15,17-52 1,-35 18-16,71-18 16,-1 0-1,-34 0-15,34-18 16,-34-17 0,-1 35-16,-35-35 15</inkml:trace>
  <inkml:trace contextRef="#ctx0" brushRef="#br0" timeOffset="48087.4572">28240 3157 0,'18'0'31,"-18"-17"-31,70 17 16,1-53 0,-1 18-1,-17 35 1,-53-36-16,35 36 15</inkml:trace>
  <inkml:trace contextRef="#ctx0" brushRef="#br0" timeOffset="49395.368">29810 2575 0,'0'-35'31,"0"0"1,-36 35-17,1 0-15,0 0 16,-36 35 0,-34 18-1,-19 17 1,1 89-1,87-35 1,1-18 0,35-1-1,0-52 1,0-17-16,18 34 16,35-70-16,-18 35 15,53-35 1,36 0-1,-36-70 1,-35 70 0,-53-18 15,0-17-31</inkml:trace>
  <inkml:trace contextRef="#ctx0" brushRef="#br0" timeOffset="49779.8113">29351 2946 0,'0'-36'0,"0"54"62,0 17-62,0 1 0,0-1 16,0 0-1,0 18 1,0 0 0,0-18-1,0 1 1,35-36 0</inkml:trace>
  <inkml:trace contextRef="#ctx0" brushRef="#br0" timeOffset="50645.0829">30215 2381 0,'36'0'31,"-36"18"-15,35 35-1,-35 0 1,0-18 0,0 0-1,0 1 17,0-54-1,0-53-16,35 18 1,1-17 0,-1 35-1,0 35 1,0 0 0,1 17-1,-36 19 1,35-1-1,-35 0 1,0 0 0,35 1 15</inkml:trace>
  <inkml:trace contextRef="#ctx0" brushRef="#br0" timeOffset="51045.9408">30992 2328 0,'0'36'63,"-18"-1"-63,18 0 15,-35-35-15,35 53 16,-36 18 0,1-18-1,35-18 1,-35-35 0</inkml:trace>
  <inkml:trace contextRef="#ctx0" brushRef="#br0" timeOffset="51328.1052">30833 2399 0,'17'0'31,"-17"35"-16,36-35-15,-36 35 16,17 1 0,19-1-1,17 0 1,-18 1 0,0-36 15,-35 35-31</inkml:trace>
  <inkml:trace contextRef="#ctx0" brushRef="#br0" timeOffset="52217.4412">31309 2540 0,'35'0'78,"-35"-18"-47,36 18-31,-36-53 16,0 18-1,0-18 1,0 0 0,0 18-1,0 70 48,0 18-48,0-17-15,0 16 16,0-16-16,0 17 16,35 17-1,-35-35 1,0 36-16,0-36 15,0-17 17,0-53 30,0-1-46,0 1-16,0 0 15,0-18 1,35-18 0,-35 36-1,35 0 1,1 35 0,-1 0 15,0 17-16,-35 19 17,0-1-17,0 0 1,-17-35 15,-19 0-15,-17 0-1,0 0-15,1 0 16</inkml:trace>
  <inkml:trace contextRef="#ctx0" brushRef="#br0" timeOffset="56321.953">10336 5098 0,'0'17'110,"0"54"-95,0-36 1,-17 0-16,17 18 16,0 53-1,-36-18 1,36-17 0,-35-36-1,35 18-15,0 0 16,-35-53-1,35 35 1,0-52 31,0-19-31,0 1-1,0 0 1,0-18-1,0 0 1,18-18 0,-18 36-1,0-18-15,0-17 16,0 34 0,0-17-1,52 1 1,-52 16-1,18 36 1,-18-35 0,35 35 15,-35 18-15,36-18-16,-1 158 31,18-69-16,-18-19 1,-35 1 0,35-36-1,-35 18 1,36 0-16,-36-18 16,0 0-1</inkml:trace>
  <inkml:trace contextRef="#ctx0" brushRef="#br0" timeOffset="56593.3456">10354 5556 0,'18'0'31,"35"0"-15,-18 0-1,0-35 1,0 35-1</inkml:trace>
  <inkml:trace contextRef="#ctx0" brushRef="#br0" timeOffset="57743.5535">11624 5203 0,'0'53'63,"0"-17"-63,-18-1 16,18 0-16,0 1 15,-35-1-15,0 71 31,35-36-15,-35-35 0</inkml:trace>
  <inkml:trace contextRef="#ctx0" brushRef="#br0" timeOffset="58076.3037">11465 5292 0,'18'0'15,"-18"17"16,53-17-31,-53 36 16,35-1 0,0-35-16,1 35 15,-36 0-15,35 1 16,-35-1 0,0 0-1,0 1 16</inkml:trace>
  <inkml:trace contextRef="#ctx0" brushRef="#br0" timeOffset="58376.17">11430 5433 0,'53'0'16,"0"0"0,-18 0-16,0-53 15,18 53 1,0 0-16,53-35 15,-88-1 1,52 36 0</inkml:trace>
  <inkml:trace contextRef="#ctx0" brushRef="#br0" timeOffset="59660.3938">12188 5080 0,'36'0'32,"-36"18"-32,0 17 15,0 18-15,0-18 16,35 36 0,-35-1-1,0-34-15,35 16 16,-35-16-1,0-72 48,0 1-47,0-18-1,0-17 1,0 17-1,-17 0 1,17 0 0,0 18-16,0-1 15,17 1 17,36 35-17,18 0 1,-18 18-1,-53 17 1,35-35 0,-35 35-16,0 18 15,-18 0 1,-17 0 0,0-53 15,35 18 16,35-18-32,18 53 1,-18-18 0,1 0-1,-36 0 16,-36 1-15,-17-1-16,0-35 31,53 35-31,-70-35 0,17 0 16</inkml:trace>
  <inkml:trace contextRef="#ctx0" brushRef="#br0" timeOffset="61697.2199">16140 4904 0,'0'35'47,"0"18"-31,0 17-16,0-34 16,0-19-16,0 19 15,0 34 1,0-35-1,0 18 1,0 36 0,35-89 46,-35-71-31,0 36-31,0-1 16,0 19 0,0-54-1,-35-35 1,35 36 0,0 35-1,0-18 1,17 17-1,18 36 1,18 0 0,-17 36-1,-36 17 1,0 88 0,0-106 15,-18 18-16,-17-18 1,-1-35 0,72 0 31,-1 53-47,36-18 15,-18 1 1,-18-1-1,-35 0 1,0 0 0,-35-35-1,35 36-15,-53-36 16,0 0 0,-18 0-1,53 0 1</inkml:trace>
  <inkml:trace contextRef="#ctx0" brushRef="#br0" timeOffset="62616.2873">17304 4921 0,'0'36'15,"-18"-36"1,18 70-16,-35-17 16,0 18-1,-1-36 1,1 71-1,0-36 1</inkml:trace>
  <inkml:trace contextRef="#ctx0" brushRef="#br0" timeOffset="62907.7816">17110 5045 0,'17'0'32,"-17"17"-32,36 36 15,-36-17 1,35-36-1,-35 35-15,35 0 16,-35 0 0,0 1-1,0-1 1</inkml:trace>
  <inkml:trace contextRef="#ctx0" brushRef="#br0" timeOffset="63157.5075">17092 5203 0,'35'0'15,"1"0"1,34-35 0,-35 35-16,1 0 15,-1-35-15,36 35 16,-36 0 0</inkml:trace>
  <inkml:trace contextRef="#ctx0" brushRef="#br0" timeOffset="63913.6191">17798 4851 0,'0'17'31,"0"36"-15,0-17-16,0 16 16,-18-16-1,18 70 1,-35-36 0,35 1-1,-36-36 1,36-53 31,0 1-32,0-54-15,18 36 16,17-142 0,1 72-1,-36 16 1,0 54 15,0 0-15,35 35-1,0 0 1,18 35 0,-53 36-1,35-36-15,-35 36 16,0-36-16,0 18 15,36-53 1,-36 53 0,0-18-16,0 0 15,0 0 17</inkml:trace>
  <inkml:trace contextRef="#ctx0" brushRef="#br0" timeOffset="64153.9996">17833 5115 0,'18'-35'47,"34"35"-32,-16-35 1</inkml:trace>
  <inkml:trace contextRef="#ctx0" brushRef="#br0" timeOffset="65074.1507">14058 5239 0,'18'0'63,"17"0"-63,0 0 0,36 0 15,17 0 17,18-36-17,70 36 1,-87-35 0,-54 35-1,0 0 1,-35 18-16</inkml:trace>
  <inkml:trace contextRef="#ctx0" brushRef="#br0" timeOffset="65429.3597">14076 5503 0,'53'0'47,"17"0"-47,-34 0 15,-1 0-15,18 0 16,70-17 0,-17-19-1,-35 36 1,-36 0 0</inkml:trace>
  <inkml:trace contextRef="#ctx0" brushRef="#br0" timeOffset="65890.7051">14464 4992 0,'0'17'63,"0"72"-48,0-54 1,0 53 0,-35 53-1,-18 18 1,53-71-16,-53-35 15,53 0-15,-35 35 16,35-35 0,0-18-1</inkml:trace>
  <inkml:trace contextRef="#ctx0" brushRef="#br0" timeOffset="73063.8854">11536 6932 0,'0'-35'0,"0"52"78,0 36-62,0 0-16,-18 18 16,18-36-16,-35 0 0,35 36 31,-35-18-15,35 0-1,-36-53-15,36 35 16</inkml:trace>
  <inkml:trace contextRef="#ctx0" brushRef="#br0" timeOffset="73521.8474">11271 7056 0,'0'-36'0,"18"36"62,-18 36-62,53-1 16,-18 0-16,36 36 16,-18-18-1,-18-18 1,0-35-1,-35 35 17,35-35-32</inkml:trace>
  <inkml:trace contextRef="#ctx0" brushRef="#br0" timeOffset="74325.1399">11324 7285 0,'18'0'62,"-1"0"-46,19 0-16,-1 0 15,0 0-15,36-35 32,-18 35-17,-18 0 1</inkml:trace>
  <inkml:trace contextRef="#ctx0" brushRef="#br0" timeOffset="74848.6657">12188 6897 0</inkml:trace>
  <inkml:trace contextRef="#ctx0" brushRef="#br0" timeOffset="75067.3392">12188 7250 0</inkml:trace>
  <inkml:trace contextRef="#ctx0" brushRef="#br0" timeOffset="77220.1887">13670 6526 0,'0'-35'0,"-35"35"31,-36 0-15,1 0-1,34 0-15,-34 88 32,-18 1-17,52-37-15,1 125 16,-18-107-16,53 1 15,0-1 1,0 19 0,53-19-1,35-17 1,18-18 0,35-35-1,36-17 1,-142-19-1,-35 1 1</inkml:trace>
  <inkml:trace contextRef="#ctx0" brushRef="#br0" timeOffset="77603.1624">13335 6756 0,'0'70'15,"0"-17"1,0 0-16,35 18 31,-35 17-15,0-35-1,0 17 1</inkml:trace>
  <inkml:trace contextRef="#ctx0" brushRef="#br0" timeOffset="78702.1687">14076 6385 0,'0'18'16,"35"52"0,-35-17-1,0-17 1,0-1 0,35-35-1,-35-18 32,0-17-31,36 35-1,-36-35 1,35-1 0,-35 1-16,35 35 15,1 0 16,-1 18-15,-35 17 0,0 0-1,0 1 32,35-54 16,-35-17-32,0-1-15,35 36 15,-35-35-31,0 0 47,36 35-16,-36-35-31,35 35 47,0 0-32,-35 17 1,18-17 0,-18 36-1,35-1 1,18 0 15</inkml:trace>
  <inkml:trace contextRef="#ctx0" brushRef="#br0" timeOffset="78989.0692">14852 6332 0,'0'18'63,"0"0"-47,-18 35-1,18-18 1,-35-35-1,35 17-15,-35-17 16</inkml:trace>
  <inkml:trace contextRef="#ctx0" brushRef="#br0" timeOffset="79259.5177">14728 6315 0,'18'17'31,"17"19"-15,1-1-1,-1-35 1,-35 35-1,35-35 1,0 0 0,1 0-1</inkml:trace>
  <inkml:trace contextRef="#ctx0" brushRef="#br0" timeOffset="79807.3664">15117 6350 0,'35'0'62,"0"18"-46,-35 17 15,0 0 0,35-35 0,-35-35 1,0-36-17,36 71-15,-36-17 16,0-19 0,35 36-1,0 0 1,0 18 15,-35 17-15,36-35-1,-36 36 1</inkml:trace>
  <inkml:trace contextRef="#ctx0" brushRef="#br0" timeOffset="81619.2681">16369 6632 0,'0'0'0,"0"88"94,-35-17-94,35-18 15,-71 17-15,71-17 16,-35 18-1,-1-1 1,1-34 0,35-1-16</inkml:trace>
  <inkml:trace contextRef="#ctx0" brushRef="#br0" timeOffset="81919.1503">16087 6756 0,'17'0'16,"19"35"-1,-36 0-15,52 1 16,-16 16-16,17-16 15,-18-1 1,36 18 0,-36-53-16,35 35 15,-34-35-15,-1 53 16,35-53 0</inkml:trace>
  <inkml:trace contextRef="#ctx0" brushRef="#br0" timeOffset="82389.3266">17833 6421 0,'0'0'0,"0"-36"16,-18 36-16,-17-35 15,-36 35 1,36 18-1,0-18-15,-18 88 16,-18-18-16,18-17 16,1 36-16,16 87 15,-34-70 1,70-36 0,17-34 15,-17-1-31,141-35 15,-88 0-15,0 0 16,88 0 0,-17-35-1,-36-54 1</inkml:trace>
  <inkml:trace contextRef="#ctx0" brushRef="#br0" timeOffset="83100.8121">18098 6209 0,'35'35'47,"-35"18"-32,53-18 1,-53 1-1,0-1 1,0-53 47,0-35-48,35 0 1,-35 18-1,35 35 1,1 0 0,-1 0-16,0 0 15,-35 18 1,18-18 0,-18 35-16,53 0 15,-53 1 16,0-1-15</inkml:trace>
  <inkml:trace contextRef="#ctx0" brushRef="#br0" timeOffset="83467.0337">18979 6121 0,'0'35'31,"-17"-35"-15,17 53-16,-35 0 16,-1 17-1,1-34 1,35 34-16,-35-35 15,-1-35-15</inkml:trace>
  <inkml:trace contextRef="#ctx0" brushRef="#br0" timeOffset="83734.2007">18838 6138 0,'36'0'31,"-36"18"-15,35 35-16,-35 17 16,35-70-1,-35 53 1,35 0-1,-35-17 1</inkml:trace>
  <inkml:trace contextRef="#ctx0" brushRef="#br0" timeOffset="84501.0743">19085 6421 0,'36'0'47,"-1"-18"-31,0-17 0,-35-1-1,35 36 1,-35-53-16,0 18 15,36-53 1,-36 17 0,0 36-1,0 0 1,0 52 31,0 19-32,0 17 1,0 17 0,0 54-1,0-36 1,0-18 0,0 1-1,0-18 1,0-88 31,0-1-47,0-17 15,35-17 1,-35-71-16,0 123 16,35-35-16,-35 0 31,36 18-16,-1 35 1,0 0 0,0 0-1,1 0 1,-36 18 0,-36 17 15,-34-35-16,70 35 1,-53-35 0,0 0-16</inkml:trace>
  <inkml:trace contextRef="#ctx0" brushRef="#br0" timeOffset="86714.2012">19385 6156 0,'0'-35'15,"35"35"17,1 0-17,-1 0 1,-35 17 0,53 19-1,-18-1 1,-35 0-1,0 0 1,0 1 15,-17-36-15,-36 35-16,17-35 16,1 35-1,0-35 1</inkml:trace>
  <inkml:trace contextRef="#ctx0" brushRef="#br0" timeOffset="87616.9421">20302 6773 0,'36'0'62,"17"0"-46,-18 0-16,18 0 15,17 0-15,-17-17 16,88 17 0,18 0-1,0-36 1,88-16-1,-88 52 1,-54 0 0,-34-36-1,-36 36 1,-52 0 62,17-35-62,-53 35-16,0 0 15,53-53-15,-36 53 16,36-35 0,-35 35-1,53 17 16,-18 19-15,53 34 0,-18-17-1,0-18 1,-35 1 0,0-1-1,-35 18 16,35-18-31,-35 0 16,-18-35-16,53 36 16,-53-36-16</inkml:trace>
  <inkml:trace contextRef="#ctx0" brushRef="#br0" timeOffset="88550.4359">23460 6121 0,'0'-36'16,"-18"36"-1,-17 0 1,35-35-16,-88 35 15,-1 0 1,-16 53 0,-72 18-1,-17 70 1,88 17 0,53 19-1,53-89 1,53-53-1,53 1 1,88-36 0,-123 0-16,70-36 15,-106 36 1,-35-35-16,35 0 16</inkml:trace>
  <inkml:trace contextRef="#ctx0" brushRef="#br0" timeOffset="88919.7414">22878 6315 0,'0'53'31,"-53"0"-31,53-18 16,0-18 0,0 19-16,0 34 15,0-17 1,0-17-16,0-1 16,-18 0-16</inkml:trace>
  <inkml:trace contextRef="#ctx0" brushRef="#br0" timeOffset="90538.0232">17410 6615 0,'35'53'78,"-35"17"-78,35-35 16,-35 36-16,0-18 15,35 35 1,18-17 0,-53-19-1,18-16 1</inkml:trace>
  <inkml:trace contextRef="#ctx0" brushRef="#br0" timeOffset="93207.6726">23954 5856 0,'17'0'31,"19"-35"-15,16 35 0,-16 17-1,-1 36 1,-35-17-1,0-1 1,35-35 0,-35 35-16,0-52 78,0-36-63,36 17 1,-1 36 0,0 0 15,0 18 0,-35 17 0,0-52 48,0-36-64,0 17 1,36 36-16,-1 0 31,0 0-15,1 0-1,-36 18 1,35-18-16,-35 35 16,35 1 15</inkml:trace>
  <inkml:trace contextRef="#ctx0" brushRef="#br0" timeOffset="93780.3491">25082 5697 0,'-17'0'31,"17"18"-15,-35 35-1,-18 17 1,17-17 0,36-17-1,-35-36-15,35 35 16,-35-35-16</inkml:trace>
  <inkml:trace contextRef="#ctx0" brushRef="#br0" timeOffset="94047.6294">24800 5768 0,'18'0'16,"-18"18"-16,53-18 15,-53 52 1,123-16 0,-70-1-1,-18-35 1,-35 35 0,36-35-16</inkml:trace>
  <inkml:trace contextRef="#ctx0" brushRef="#br0" timeOffset="94897.3171">25347 5980 0,'35'0'16,"1"0"15,-1-18 1,-35-35-17,35 53 1,-35-53-16,0-53 15,35 53 1,-35 18 15,0 53 16,0 17-31,0 36-1,0-1 1,0 1 0,0-18-16,0-18 15,0 35 1,0-34-16,0 34 16,0-34-1,0-1 1,0-53 46,0-17-46,0-36 0,0 1-1,0-36 1,36 71-1,-36-1 1,35 36 0,36 0-1,-54 0 1,-17 18 0,36-18-1,-36 35 1,0 1-1,-18-36 17,-35 35-32,0-35 15,0 0 1,18 0-16</inkml:trace>
  <inkml:trace contextRef="#ctx0" brushRef="#br0" timeOffset="104393.8774">8643 8572 0,'35'0'31,"18"0"-16,18 0 1,-18 0 0,-18 0-1,0-52 1,1 52 0,-1 0 15,-35 17 78,0 18-109,35 1 0,-35 34 16,0-17-16,35 0 15,-35 35 1,53-35 0,-53 0-16,36-53 15,-36 71-15,0-18 16,35-18 15,-35 0-15,0 1 15,-35-36 32,-1 0-48,-17 0 1,18 0-16,-35 0 15,17 0 1,17 0 0,1 0-1</inkml:trace>
  <inkml:trace contextRef="#ctx0" brushRef="#br0" timeOffset="104717.7651">8908 9013 0,'0'-35'31,"35"35"-15,0-35-16,0 35 15,1-35 1,-1 35-16,0 0 15</inkml:trace>
  <inkml:trace contextRef="#ctx0" brushRef="#br0" timeOffset="108293.9683">10724 8449 0,'53'0'15,"0"0"1,-17-35 0,-1 35-16,35 0 15,-70-36 1,36 36-16</inkml:trace>
  <inkml:trace contextRef="#ctx0" brushRef="#br0" timeOffset="108763.0398">10936 8431 0,'-18'0'31,"18"53"-15,0 0-1,0 0 1,0 18 0,0-18-1,0 0 1,0-1 0,0-16-1,0-1 1,-35-35-16,-18 35 31,36-35 0,17-17 47,88 17-78,-35 0 16,-53-36-16,53 36 16,-18 0-1,0 0 1</inkml:trace>
  <inkml:trace contextRef="#ctx0" brushRef="#br0" timeOffset="109119.9799">11324 8467 0,'0'0'0,"0"17"63,0 19-47,35-1-16,-35 0 15,0 36-15,0-1 16,0-17-1,0 0 17</inkml:trace>
  <inkml:trace contextRef="#ctx0" brushRef="#br0" timeOffset="109491.8949">11307 8484 0,'0'0'0,"0"-35"0,0 0 15,0-1 1,17 36 0,71 0-1,-17 53 1,-36 18-1,18-71-15,-53 53 16,53-53-16,-53 35 16,53-35-16,-53 35 15,0 18 1,0 36 0,0-37-1,-124 19 1,54-36 15,-1 1-15,1-36-16</inkml:trace>
  <inkml:trace contextRef="#ctx0" brushRef="#br0" timeOffset="110618.0995">11836 8467 0,'0'35'78,"0"0"-78,0 0 16,0 1-16,0-19 16,0 54-1,0-36 1,0 18-1,0 18 1,0-36-16</inkml:trace>
  <inkml:trace contextRef="#ctx0" brushRef="#br0" timeOffset="110909.5371">11800 8396 0,'0'0'0,"0"-35"16,18 35 0,17 0-1,-35-35 1,36 35-16,17 0 15,-18 0 1,35 0 0,-52 0-1,-18 17 17</inkml:trace>
  <inkml:trace contextRef="#ctx0" brushRef="#br0" timeOffset="111141.9053">11889 8572 0,'0'0'0,"17"0"47,19 0-31,-19 0-1,18 0 17,-35 53-1</inkml:trace>
  <inkml:trace contextRef="#ctx0" brushRef="#br0" timeOffset="111374.7516">11853 8890 0,'18'0'32,"-18"18"-32,35-18 15,18 0 1,0 0-1,0-18 1,18 18 0,-36-35-1</inkml:trace>
  <inkml:trace contextRef="#ctx0" brushRef="#br0" timeOffset="112592.6838">12171 8396 0,'35'0'15,"-35"53"1,0-18-16,53 36 16,-53-36-1,0 0 1,0 18-16,0-17 16,0-1-1,-18-35 1,18-35 46,0-1-62,0-34 16,0-1 0,0 54 15,0-54-31,18 71 47,17 0-32,-35 18 1,53-18-16,0 105 16,-53-69-16,53-36 15,-18 53 1,-35 0-16,36-18 15,-36 0 1,0 0 0,35-35 15,-35-17 0,0-36-15,0-35-1,0 52 1,0-17 0,0 18-16,0-35 15,0 34 1,-18 36 0,36 0 46</inkml:trace>
  <inkml:trace contextRef="#ctx0" brushRef="#br0" timeOffset="112942.1072">12700 8484 0,'88'-35'62,"-17"35"-46,17 0-1,-53-35-15,1 35 16,-1 0-16,18-36 16,-18 36-1</inkml:trace>
  <inkml:trace contextRef="#ctx0" brushRef="#br0" timeOffset="113162.5179">12965 8467 0,'0'0'15,"0"53"-15,0 17 16,0-35-1,0 36 1,0-36 0,0-17-1,0 17 1</inkml:trace>
  <inkml:trace contextRef="#ctx0" brushRef="#br0" timeOffset="113886.0251">13388 8343 0,'35'0'63,"0"0"-48,-17 0 1,53 0-1,-36 0 1,0 0 0,-17 0 15</inkml:trace>
  <inkml:trace contextRef="#ctx0" brushRef="#br0" timeOffset="114157.1368">13564 8378 0,'0'36'0,"0"-1"16,0 18-1,0-18 1,0 18-1,0-18 1,0 1 0,0-1-1,0 0 17</inkml:trace>
  <inkml:trace contextRef="#ctx0" brushRef="#br0" timeOffset="114406.4917">13458 8802 0,'18'0'78,"17"0"-62,-17 0 0,17 0-1,1 0 1,-1-18 0</inkml:trace>
  <inkml:trace contextRef="#ctx0" brushRef="#br0" timeOffset="115541.3684">13935 8378 0,'35'0'32,"0"0"-17,-35-35-15,53 35 31,0 0-15,35 0-16,-17 0 31,-1-35-15,-34 35 0</inkml:trace>
  <inkml:trace contextRef="#ctx0" brushRef="#br0" timeOffset="115823.6286">14182 8326 0,'0'35'32,"0"0"-17,0 18 16,0 18-31,0-19 32,0 1-17,0-17 1,0 17 0,0 35-1,0-53 1,0 0-16</inkml:trace>
  <inkml:trace contextRef="#ctx0" brushRef="#br0" timeOffset="116363.5029">14922 8361 0,'0'17'93,"-17"72"-77,17-54 0,-53 35-1,0-17 1,53 0-1,-18-53-15,18 71 16,-53-18-16,53-18 16</inkml:trace>
  <inkml:trace contextRef="#ctx0" brushRef="#br0" timeOffset="116710.303">14658 8414 0,'0'0'0,"0"-36"0,35 54 78,0 17-62,1 1 0,-1 17-1,0-18 1,-35 0 15</inkml:trace>
  <inkml:trace contextRef="#ctx0" brushRef="#br0" timeOffset="119145.302">16175 8414 0,'0'53'94,"0"-18"-94,35 0 15,-35 0-15,0 1 16,0-19 0,0 54-1,0-36 1,35-35-1,-35-17 48,0-36-63,-17 53 16,17-106-1,0 71 1,0-36-16,0 18 15,0 18 17,17 35-1,19 17-15,-1 36-1,-35 18 1,35-71-16,-35 53 15,0-18-15,0 0 32,36-35-17,-36-17 17,0-54-17,35 1 1,-35 17-1,70 17 17,-34 36-17,-1 0 1,0 36 0,-35-1-16,35 0 15,-35 1-15,0 16 16,36-16-1,-36-1 1,0 0 0,0 1-1</inkml:trace>
  <inkml:trace contextRef="#ctx0" brushRef="#br0" timeOffset="119813.7939">17163 8167 0,'0'0'0,"0"35"31,0 0-31,0 36 16,0-1-1,0-52 1,0 17 0,0 1-1,0-1-15,-18 0 31,18-52 16,0-36-31,0 17 0,0-34-1,0 17 1,0 18-1,0-18-15,18 17 16,17 36 0,0 0-1,18 0 1,-53 53-16,35 18 16,-35-36-1,36 18 1,-36 18-1,53-18 1,-53 35 15,0-53-15,0 0 0</inkml:trace>
  <inkml:trace contextRef="#ctx0" brushRef="#br0" timeOffset="120055.7663">17233 8520 0,'0'-36'16,"18"36"15,-18-35-15,70 35-16,-17 0 16,-17 0-1</inkml:trace>
  <inkml:trace contextRef="#ctx0" brushRef="#br0" timeOffset="120505.1608">17639 8255 0,'18'0'78,"34"0"-62,-16 0-16,-36-35 15,53 35-15,17 0 16,-52 0 0,17 0-1</inkml:trace>
  <inkml:trace contextRef="#ctx0" brushRef="#br0" timeOffset="120781.8219">17815 8237 0,'-35'0'31,"35"36"-31,0 34 16,0-52-1,0 17-15,0 0 16,0 54-1,0-54 1,0 0 0,0 0 15</inkml:trace>
  <inkml:trace contextRef="#ctx0" brushRef="#br0" timeOffset="121313.442">17198 8484 0,'0'36'62,"0"-1"-46,0 0-16,0 18 15,0 0 1,-18-53-16,18 35 16,0 1-1</inkml:trace>
  <inkml:trace contextRef="#ctx0" brushRef="#br0" timeOffset="122353.9367">18168 8308 0,'0'35'63,"0"0"-63,0 1 15,0 17 1,0 0 0,0-18-16,0 0 15,0 0 1,0-70 62,0 0-78,0-53 16,0 35-1,0-18 1,35 1-1,-35-1 1,36 36 0,-1 35 15,0 0-15,18 17-1,-18 19 1,-35-1-1,0 0 1,0 1 0,-35-1-1,-18-35 1,53 35-16,-35-35 31,53 0 16,-18 35-31,35-35-16,18 36 31,0-1-15,-18 0-1,0 36 1,-35-36-1,35-35 1</inkml:trace>
  <inkml:trace contextRef="#ctx0" brushRef="#br0" timeOffset="122679.4261">18715 8220 0,'35'0'47,"18"0"-31,-18 0-1,1-36 1,-1 36 15</inkml:trace>
  <inkml:trace contextRef="#ctx0" brushRef="#br0" timeOffset="122921.5382">18821 8237 0,'0'0'16,"0"36"15,0 17-15,0-1-1,0-16 1,0 17 0,0-18-1,0 0 1,0 0 0,-36 1-1</inkml:trace>
  <inkml:trace contextRef="#ctx0" brushRef="#br0" timeOffset="123121.6086">18715 8643 0,'17'0'63,"54"0"-48,-53 0 1,52 0-1,-70-18-15,53 18 16,0 0 0</inkml:trace>
  <inkml:trace contextRef="#ctx0" brushRef="#br0" timeOffset="123621.6748">19844 8114 0,'-18'70'31,"18"-34"-31,-53-1 16,53 0 0,-35 1-1,0 16 1,-71 107-1,53-106 1,18 0 0,-1-53-16</inkml:trace>
  <inkml:trace contextRef="#ctx0" brushRef="#br0" timeOffset="124006.0569">19526 8273 0,'36'0'31,"-1"17"-15,0 36-1,0-18 1,1 1 0,-1-1-1,-35 0 1,35-35-16,-35 36 15,35-36 1,-35 35 0</inkml:trace>
  <inkml:trace contextRef="#ctx0" brushRef="#br0" timeOffset="126137.646">21343 8167 0,'35'0'0,"1"0"47,17 0-32,-18-35 1,0 35-16,0 0 15,18 0 1,0 0 0,-18 0-1</inkml:trace>
  <inkml:trace contextRef="#ctx0" brushRef="#br0" timeOffset="126403.5256">21661 8132 0,'0'35'47,"0"0"-47,0 18 0,0 70 31,0-52-15,0-53-16,0 17 15,0 0-15,0 36 16,0-36 0,0 18-1,0 0-15,0-18 16</inkml:trace>
  <inkml:trace contextRef="#ctx0" brushRef="#br0" timeOffset="126603.2535">21625 8819 0,'18'0'63,"35"0"-47,0-17-16,-18 17 15,18 0 1,-18 0-1,18 0 1,-18 0-16</inkml:trace>
  <inkml:trace contextRef="#ctx0" brushRef="#br0" timeOffset="130069.2082">23812 8273 0,'0'0'0,"36"0"78,52 0-63,-53 0-15,1-36 16,-1 36-16,0 0 16,18 0 15</inkml:trace>
  <inkml:trace contextRef="#ctx0" brushRef="#br0" timeOffset="130318.4771">23865 8467 0,'18'0'32,"53"0"-17,-1-18 1,-17 18 0,-18 0 15</inkml:trace>
  <inkml:trace contextRef="#ctx0" brushRef="#br0" timeOffset="130535.8109">23936 8590 0,'53'0'16,"-18"0"0,18 0-1,18-35 1,-36 35 0</inkml:trace>
  <inkml:trace contextRef="#ctx0" brushRef="#br0" timeOffset="130934.5951">24924 8008 0,'53'-35'63,"-18"35"-63,0 0 15,18-35 1,0 35-16,-18 0 31,1 0-31</inkml:trace>
  <inkml:trace contextRef="#ctx0" brushRef="#br0" timeOffset="131201.4589">25171 7990 0,'0'36'15,"0"-1"1,0 18-1,0 0 1,0-18 0,0 36-1,0-1 1,0-17 0,0 0-1,0-18 1</inkml:trace>
  <inkml:trace contextRef="#ctx0" brushRef="#br0" timeOffset="131434.3148">25065 8520 0,'53'0'78,"0"0"-63,-18 0-15,0 0 16,1 0 0,16-18-1</inkml:trace>
  <inkml:trace contextRef="#ctx0" brushRef="#br0" timeOffset="132118.5687">25523 8396 0,'0'-35'0,"36"35"47,17 17-16,-53 19-16,0-1 1,0 0 0,0-52 62,17 17-63,-17-36-15,0 1 16,36 35 0,-36-35-1,35 35 17,-35 17-17,35-17-15,-35 36 16,35-36-1,-35 35 1,36-35 0</inkml:trace>
  <inkml:trace contextRef="#ctx0" brushRef="#br0" timeOffset="134251.2068">26882 8167 0,'-18'0'47,"-17"0"-15,35 53-32,-36-18 15,36 0-15,0 1 31,0 16-15,18-16 0,17-36-1,18 0 1,18-18 0,-71-17-1,18 35-15,-18-35 16,0-1-1,0 1 1,0 0-16,0 17 31,-36 18-31,1-53 16,35 71 46,35-18-46,1 0 0,16 0-1,-16-18 1,-36-17 0,35 0 15,-35-1-16,-18 36-15,18-35 16,-35 35 0,0-35-1,0 35 1,52 0 31,36 0-32,18 0 1,-1 0 0,-17 53-1,-53 70 1,35-52 0,-35-36-1,36 18 1,-36-18-1,35-35-15,18 0 16,-18-17 0,0 17-16,-35-89 15</inkml:trace>
  <inkml:trace contextRef="#ctx0" brushRef="#br0" timeOffset="135839.1263">29492 7761 0,'0'-35'31,"18"35"31,17-35-62,0 35 16,1 0-16,-1 0 0,18 0 31,-18 0-15</inkml:trace>
  <inkml:trace contextRef="#ctx0" brushRef="#br0" timeOffset="136066.0133">29651 7814 0,'0'53'0,"0"0"32,0-18-32,0 0 0,0 1 15,0 34 1,18 18 0,-18-35-1,0 0 1</inkml:trace>
  <inkml:trace contextRef="#ctx0" brushRef="#br0" timeOffset="136300.6248">29545 8414 0,'18'0'15,"17"0"1,53-36 0,-70 36-1,52 0 1,-70-17-16,53 17 16,-17 0-1</inkml:trace>
  <inkml:trace contextRef="#ctx0" brushRef="#br0" timeOffset="138972.0043">30251 7567 0,'0'-18'16,"0"-17"31,17 0-16,19 35 0,-1 53-15,-35 17-1,35-34-15,-35 17 16,0-18 0,35-35 46,-35-35-31,0-1-31,0 1 0,36 35 16,-36-53 0,35 18-1,0 35 1,1 0 0,-1 17-1,-35 19 1,35-1-1,-35 0-15,35 1 16</inkml:trace>
  <inkml:trace contextRef="#ctx0" brushRef="#br0" timeOffset="139336.2001">31009 7497 0,'0'35'31,"-17"-35"-15,17 53-16,-36 17 16,36-17-1,-35-53 1,35 35-16,-35-35 31</inkml:trace>
  <inkml:trace contextRef="#ctx0" brushRef="#br0" timeOffset="139632.4039">30850 7532 0,'0'0'0,"36"0"63,-36 35-63,35-35 15,0 35-15,1 1 31,-36-1-15,35 0 0,0-35-1</inkml:trace>
  <inkml:trace contextRef="#ctx0" brushRef="#br0" timeOffset="140132.4309">31168 7549 0,'0'-35'16,"35"35"31,-35 18-32,35-18-15,-35 35 16,0 0 15,36-35 32,-36-17-48,35-19 1,0 1 15,1 35 1,-1 53-1,-35-18-16,35-35-15,-35 18 32,0 17-17,35-35-15</inkml:trace>
  <inkml:trace contextRef="#ctx0" brushRef="#br0" timeOffset="147600.5137">7549 10372 0,'0'17'63,"0"36"-48,0-17-15,0-1 16,0 35 0,0 1-1,36-1 1,-36-17-1,0 0 1,35-17 0,-35-54 31,0-35-32,-18-35 1,18 53-1,0-1-15,0-17 16,0-17 0,-35-71 15,35 88-15,0 17-1,18 36 1,35 0-1,0 18 1,-18 88 0,-35-53-1,0-18 1,0 0 0,-71 36-1,1-36 1,-1-35-1,54 36 1</inkml:trace>
  <inkml:trace contextRef="#ctx0" brushRef="#br0" timeOffset="148462.5237">8026 10548 0,'0'18'47,"35"-18"-31,-35 53-16,0-18 16,35 0-1,-35 0 1,0 1-1,0-54 48,0-35-47,0 18-1,0-18 1,-17 53-16,17-106 15,0 53 1,0 18 15,0-36-31,17 71 0,-17-17 32,53 17-17,-18 0 1,1 0-16,-36 35 15,35-35-15,-35 53 0,0 0 16,0 0 0,-18-53-1,18 35 1,-35-35 0,0 0-1,52 0 48,72 35-48,-89 1 1,88-36 0,-18 35-1,-34-35 1,-36 35-1,35-35-15</inkml:trace>
  <inkml:trace contextRef="#ctx0" brushRef="#br0" timeOffset="148964.375">8714 10389 0,'-53'0'31,"17"36"-15,36 34 0,0 1-1,0-1 1,0-17 0,18-18-1,17-35 16,18-35-15,-53-35 0,36 70-1,-36-53-15,0 0 32,-18 0-17,-17 0 1,-1-18-1,36 36-15</inkml:trace>
  <inkml:trace contextRef="#ctx0" brushRef="#br0" timeOffset="150165.6616">9031 10319 0,'0'17'47,"35"36"-32,-35-17-15,0 17 16,0-1-1,53 1 1,-53-35 0,0 17-1,0 1 17,36-54 14,-36-35-30,0 0 0,0 0-1,0-17 1,0 17 0,-36 0-1,36 0 1,0 18-1,0-1 1,18 36 31,17 0-31,1 0-1,-36 18 1,35 17-1,-35 0 1,-18 1 0,-17-1-1,0 0 1,-36-35 15</inkml:trace>
  <inkml:trace contextRef="#ctx0" brushRef="#br0" timeOffset="152170.1081">9613 10266 0,'0'-35'16,"0"70"46,0 0-62,0 0 16,18 1-16,-18 17 15,0 0 1,35-18 0,-35 35-1,0-34 17,0-1-32</inkml:trace>
  <inkml:trace contextRef="#ctx0" brushRef="#br0" timeOffset="152454.0157">9666 10248 0,'0'-35'15,"0"0"17,35 35-32,18 0 15,0 0 1,-18 0 0,1 0-1,-1 0 1</inkml:trace>
  <inkml:trace contextRef="#ctx0" brushRef="#br0" timeOffset="152703.8589">9737 10460 0,'17'0'62,"19"-18"-46,-1 18 0,-35 18 30</inkml:trace>
  <inkml:trace contextRef="#ctx0" brushRef="#br0" timeOffset="152910.7462">9684 10672 0,'53'0'46,"0"0"-30,-1 0 0,1 0-1,-53-18-15,53 18 16</inkml:trace>
  <inkml:trace contextRef="#ctx0" brushRef="#br0" timeOffset="154310.8721">10266 10319 0,'35'53'78,"-35"-18"-78,0 0 0,0 1 16,0 16 0,35-16-1,-35-1 1,0 0 0,0 1-1,0-54 32,0-35-31,0-35-1,0 53 1,0-36-16,-17 0 31,17 1-15,0 17-1,0 18 1,17-18-16,19 53 16,17 0-1,0 0 1,-53 17-16,35-17 16,-35 89-16,0-19 15,0-35 1,0 1-16,-18 17 15,-17-53 1,0 0 15,70 35 32,18 0-48,0-35 1,-53 35 0,88-35-1,-35 36 1,17-1 0,-34-35-1</inkml:trace>
  <inkml:trace contextRef="#ctx0" brushRef="#br0" timeOffset="154631.7156">10936 10231 0,'0'-36'0,"71"36"32,-36-35-17,18 35 1,0-35-1,17 35 1,-17 0 0,-53-36-16,36 36 15</inkml:trace>
  <inkml:trace contextRef="#ctx0" brushRef="#br0" timeOffset="154893.7663">11183 10107 0,'0'35'0,"0"-17"31,0 53-15,0-36-16,0 18 15,0 0 1,0 0-1,18 0 1,-18 17 0,35-35-1</inkml:trace>
  <inkml:trace contextRef="#ctx0" brushRef="#br0" timeOffset="155217.3402">11553 10142 0,'18'0'32,"17"0"-1,1 0-15,-36-35-16,35 35 31,0 0-16</inkml:trace>
  <inkml:trace contextRef="#ctx0" brushRef="#br0" timeOffset="155492.9929">11624 10107 0,'0'18'47,"0"70"-47,0-53 15,0-17 1,0 52-16,0-17 31,0-17-15,0-1-1,0 0 1,0 0 0</inkml:trace>
  <inkml:trace contextRef="#ctx0" brushRef="#br0" timeOffset="155681.6843">11571 10548 0,'71'0'62,"-18"0"-46,0 0 0,-18 0-1</inkml:trace>
  <inkml:trace contextRef="#ctx0" brushRef="#br0" timeOffset="156709.1261">12188 10160 0,'-35'0'15,"35"53"16,0-18-15,0-17-16,0 52 16,0-34-1,0 87 1,0-70 0,0-18 15,0 1-16</inkml:trace>
  <inkml:trace contextRef="#ctx0" brushRef="#br0" timeOffset="156981.4173">12206 10107 0,'0'-35'16,"53"0"-1,-18 35 1,18 0 0,0 0-1,-18 0 1,1 0-1,-36 17 1</inkml:trace>
  <inkml:trace contextRef="#ctx0" brushRef="#br0" timeOffset="157217.3787">12206 10301 0,'0'0'0,"53"0"31,0 0-15,-18 0-1,0 0 1</inkml:trace>
  <inkml:trace contextRef="#ctx0" brushRef="#br0" timeOffset="157459.8823">12188 10566 0,'0'35'0,"36"-35"63,34 0-47,-52 0-1,17 0-15,36-18 16,-18 18-1</inkml:trace>
  <inkml:trace contextRef="#ctx0" brushRef="#br0" timeOffset="158376.1526">12929 10142 0,'0'0'0,"0"-35"15,-35 0 17,0 35-17,17 0 17,18 17-32,-35 36 15,35 18 16,0-18-15,17 0 0,-17 0-16,53-53 15,-17 35-15,-1-35 0,-35 35 16,35 1 0,-35-1-1,0 0 16,-35-35-15,35 35-16,-124-35 16,54 0-1</inkml:trace>
  <inkml:trace contextRef="#ctx0" brushRef="#br0" timeOffset="159878.7528">16369 10001 0,'0'0'0,"-18"-53"15,-35 53 16,18 0-15,-18 71 0,53-36-1,-35 36-15,0 35 16,35 17 0,0-105-1,0 17-15,0 36 16,17-71-1,36 17 1,0-17 0,-18 0-16,18 0 15,-53-35-15,53-36 16,-53 18 0,0 0-1,-17 53 1,17-52-16,-36-19 15,-17 71-15,53-18 16,-35 18 0</inkml:trace>
  <inkml:trace contextRef="#ctx0" brushRef="#br0" timeOffset="160409.3503">16598 10089 0,'0'0'0,"35"18"46,-35 17-30,0 1-16,36 17 16,-36-1-1,0 19 1,35-36 0,-35 1 15,0-54 0,0-35-15,0-18-1,0 19 1,0-19 0,0 0-1,0-17 1,0 35-1,53 18 1,18 35 0,-36 0-1,0 18 1,-35 35 0</inkml:trace>
  <inkml:trace contextRef="#ctx0" brushRef="#br0" timeOffset="160624.5228">16669 10231 0,'17'0'47,"19"-18"-47,-1 18 0,0 0 16,36-53-1,-1 53 1,1 0 0,-36 0-16</inkml:trace>
  <inkml:trace contextRef="#ctx0" brushRef="#br0" timeOffset="161507.1536">17974 9913 0,'0'18'16,"0"17"0,-18 0-16,18 1 15,0-1-15,0 35 31,0-17-15,0-17 0,0-1-1,0-70 32,0-36-31,0 53-1,0-17-15,0-88 16,0-19 0,18 125-1,-18-18 1,35 35 0,54 0-1,-37 17 1,1 71 15,-53-35-15,0-17-1,0-1 1,36-35 0,-36-18 15,53-17-16,-53 0-15,35-36 16,-35 18 0,35 0-1,36 89 17,-36 16-17,-35-16-15,0 34 16,0-34-1,0-1 1,0 18-16,0-18 16</inkml:trace>
  <inkml:trace contextRef="#ctx0" brushRef="#br0" timeOffset="161695.4913">18574 10213 0,'0'0'0,"35"-35"93</inkml:trace>
  <inkml:trace contextRef="#ctx0" brushRef="#br0" timeOffset="162525.2404">19015 9807 0,'0'35'32,"0"1"-17,0-1-15,0 0 0,0 18 31,-18 18-31,18-54 32,0 19-17,-35-36 17,35-36-1,0 1-31,0-35 15,0-36 1,17 35 0,-17 18-1,36 53 1,-1 0 0,0 18-1,-35 17 1,36 0 15,-36 1-15,0-1-1,0-88 32,35 18-31,-35 0-16,0-1 15,35 1 1,0 35 0,1 0 15,-1 35-15,-35 18 15,35-18-16,-35 18 1,0 18 0,0-18-1,0-18 1,0 0-16</inkml:trace>
  <inkml:trace contextRef="#ctx0" brushRef="#br0" timeOffset="162779.3583">19579 10125 0</inkml:trace>
  <inkml:trace contextRef="#ctx0" brushRef="#br0" timeOffset="165527.4431">5433 11871 0,'0'18'47,"53"17"-47,-53 0 16,0 36-1,0-36-15,35 0 16,-35 18-16,0-18 16,0 1-1,0-1 17</inkml:trace>
  <inkml:trace contextRef="#ctx0" brushRef="#br0" timeOffset="165906.4121">5133 11853 0,'0'71'31,"0"-18"-31,0-18 16,18 53-1,17-17 1,18-54 0,0-17-1,17 53 1,-17-53 0,0-35-16</inkml:trace>
  <inkml:trace contextRef="#ctx0" brushRef="#br0" timeOffset="166189.1741">5803 11818 0,'35'18'31,"-35"17"-31,0 0 15,36 1-15,-36-1 16,0 35 0,53-17-1,-53-17 1,0-1 0,-18 18-1,-53 0 1</inkml:trace>
  <inkml:trace contextRef="#ctx0" brushRef="#br0" timeOffset="169988.6838">5503 11889 0,'0'17'94,"0"19"-78,0-1-16,0 0 15,0 0-15,0 36 16,18-18 0,17-18 15,1-35-15,-1 0-1,0 0 16,-35-18-15,0-17 0,35-53-1,-35 17 1,0 36-16,0 0 16,0-18-1,-35 18 1,-18 35-1,-17 0 1,17 53-16,17-18 16</inkml:trace>
  <inkml:trace contextRef="#ctx0" brushRef="#br0" timeOffset="172121.2884">9419 11606 0,'0'36'15,"0"34"1,0-34 0,0-1-1,0 0-15,0 36 16,0-36-16,0 18 15,0-18 1,0 0 0,0-70 62,0-35-78,0-1 15,0 36 1,0-53 0,0 35 15,0 17-15,35 36 30,18 18-46,-53 17 16,53 36 0,18-1-1,-18-17 1,0-17 0,-18-36-16,0 0 15,-35-18 48,0-70-48,0 52-15,0-16 32,0-19-17,0 0 1,-17 36-1,17 53 17</inkml:trace>
  <inkml:trace contextRef="#ctx0" brushRef="#br0" timeOffset="172622.1279">10231 11571 0,'-18'0'62,"18"18"-46,-35 17-16,35 18 0,0 0 15,0 17 1,0-34 0,0 17-1,17-18 1,36-35-1,-18 0 1,1-18 0,-1 1-1,-35-19 17,0-34-17,0-18 1,-18 35-1,-17 17 1,0 36 0</inkml:trace>
  <inkml:trace contextRef="#ctx0" brushRef="#br0" timeOffset="172938.4282">10495 11571 0,'35'0'15,"1"0"1,34 0-1,-34-35 1,-1 35-16,0 0 16,0-35-1,18 35 1,-17 0-16,-1 0 31</inkml:trace>
  <inkml:trace contextRef="#ctx0" brushRef="#br0" timeOffset="173171.7235">10813 11501 0,'0'17'16,"0"18"-1,0 18 1,0-17-1,0-1-15,0 0 16,0 18 0,0-18-1,0 1 1,0-1 0</inkml:trace>
  <inkml:trace contextRef="#ctx0" brushRef="#br0" timeOffset="174370.0237">13335 11483 0,'0'-18'31,"-18"18"1,-17 0-17,-18 0 1,-35 36-1,53-1-15,35 0 16,-71 36-16,36 35 16,35-1 15,0-52-15,35-53-1,36 53-15,-18-53 16,-18 0-1,0 0-15,0 0 16,18-35-16,-17 0 16</inkml:trace>
  <inkml:trace contextRef="#ctx0" brushRef="#br0" timeOffset="174854.2876">13652 11606 0,'-17'0'16,"17"-35"-16,-35 35 16,-1 0 15,1 0-16,35 35 1,-35 36 0,35 0-1,0-36 1,0 18-16,17-18 16,19-35-16,-1 0 15,18 0 16,-18 0-31,18-71 16,-18 19 0,-35 16 15,0-52-15,-35-18-1,-53 71 1,53 35-1,-18 0 1</inkml:trace>
  <inkml:trace contextRef="#ctx0" brushRef="#br0" timeOffset="176253.0407">14129 11606 0,'0'18'62,"0"35"-46,0-18-16,0 18 16,0 0-1,0-18 1,0 1-1,-36-36 1,36-36 47,0-52-48,0 53 1,0 0-1,0 17-15,0-17 16,0-36-16,18 71 47,17 0-31,1 53-1,-36-18 1,35-17-1,-35 17 1,35-35 15,1-35 1,-36 0-17,35 35 16,0 0 1,0 0-17,-35 17 1,18-17 0,-18 36-1,0-1 1,0 35-1,35-70 1,-35 36 0</inkml:trace>
  <inkml:trace contextRef="#ctx0" brushRef="#br0" timeOffset="177054.3456">14711 11553 0,'0'18'31,"0"0"-15,0 17-1,0 0 1,0 1 0,0-1-1,35-53 48,-35-35-48,0 0 1,0-17 0,0 35-1,0 17-15,0-17 16,35 35 0,-35-36-1,36 36-15,-1 0 16,18 0-1,-18 18 1,-35 17 0,35 1-1,-35-1-15,0-18 16,36-17 78,-36-70-94,0 35 15,35 35 1,0 0 15,1 35-15,-36 0-1,35-35 1,-35 18-16,0 17 16,0 0-1,35-35 17,-35 36-32,53-36 15</inkml:trace>
  <inkml:trace contextRef="#ctx0" brushRef="#br0" timeOffset="177494.9012">15434 11359 0,'0'0'0,"0"36"62,0-1-62,0 0 0,0 1 16,0-1-16,0 35 31,35-17-15,-35-17-1,36-36-15,-36 35 16,35-35 0,0 0-1,0-18 1,-35-17 0,36-36-1,-1 1 1,-35 35-1,0-18 1,-18 0-16,-17 53 31</inkml:trace>
  <inkml:trace contextRef="#ctx0" brushRef="#br0" timeOffset="178199.5068">15663 11324 0,'36'0'62,"-1"0"-46,0 0-16,18 0 15,0 0-15,0 0 16,70-35 0,-87 35-16,-1 0 15</inkml:trace>
  <inkml:trace contextRef="#ctx0" brushRef="#br0" timeOffset="178435.6381">15963 11307 0,'0'35'16,"-35"18"-1,35-18-15,0 0 16,0 36 0,0-18-1,0 0 1,0-18 0,0 0-1</inkml:trace>
  <inkml:trace contextRef="#ctx0" brushRef="#br0" timeOffset="180085.178">16404 11324 0,'0'-35'16,"0"70"31,0 0-32,0 1-15,0-1 16,0 0-16,0 36 15,-17-1 1,-19 1 0,36 0-1,0-36 1,0-88 31,0 18-32,0-71 1,18 53-16,17-71 16,-35 89-16,35-18 15,1-17 1,-36 34 0,35 36-1,0 0 1,1 18-1,-36 35 1,0 0-16,35-18 16,-35 18-1,35 0 1,-35-18 0,53 0-1,-53 1 1,0-19-1</inkml:trace>
  <inkml:trace contextRef="#ctx0" brushRef="#br0" timeOffset="180334.5807">16545 11536 0,'36'0'47,"16"0"-32,1 0 1,-17-53-1</inkml:trace>
  <inkml:trace contextRef="#ctx0" brushRef="#br0" timeOffset="181134.946">16951 11183 0,'35'0'47,"18"0"-32,-18-35 1,1 35-16,17 0 15,-53-36-15,53 36 16,17 0 0,-35 0-1</inkml:trace>
  <inkml:trace contextRef="#ctx0" brushRef="#br0" timeOffset="181397.716">17180 11165 0,'0'36'31,"0"17"-15,0 17-16,0-17 31,0 18-16,0-1 1,0 1 0,0-18-1</inkml:trace>
  <inkml:trace contextRef="#ctx0" brushRef="#br0" timeOffset="181820.5264">17657 11236 0,'-36'0'0,"36"-35"16,18 35 31,35 0-32,-18 0-15,18 0 16,18-36 0,-36 36 15</inkml:trace>
  <inkml:trace contextRef="#ctx0" brushRef="#br0" timeOffset="182051.1571">17833 11183 0,'0'35'15,"0"18"1,0 0-1,0 0 1,0-18-16,0 18 16,0-17-1,0 16 1,-35 1-16,35 0 16</inkml:trace>
  <inkml:trace contextRef="#ctx0" brushRef="#br0" timeOffset="182252.022">17657 11748 0,'35'0'47,"0"0"-31,0 0-16,1-36 0,17 36 31,-18-35-31,35 0 16,-34-1-1</inkml:trace>
  <inkml:trace contextRef="#ctx0" brushRef="#br0" timeOffset="183183.3944">17903 11218 0,'36'0'31,"-36"36"-15,0-1-1,35-35-15,-35 53 16,35 17 0,1-17-1,-1-17 1,18-1-1,-36-35 48,-17-18-47,36 18-1,-36-53-15,0 18 16,53 0-1,-53-1-15,0-34 16,0 35-16,0-18 16,35 17-1,0 36 32</inkml:trace>
  <inkml:trace contextRef="#ctx0" brushRef="#br0" timeOffset="183550.4253">18591 11218 0,'0'36'63,"0"-1"-63,0 0 15,36 18 1,-36-18-16,0 18 15,0-17 1,0-1 0,0 0-1</inkml:trace>
  <inkml:trace contextRef="#ctx0" brushRef="#br0" timeOffset="183769.4391">18662 11165 0,'0'0'0,"35"-35"31,0 35-31,18 0 15,-17 0 1,-1 0 15,-35 18-15</inkml:trace>
  <inkml:trace contextRef="#ctx0" brushRef="#br0" timeOffset="184022.9559">18591 11465 0,'0'0'0,"36"0"47,17 0-32,-18 0 1,0 0 15</inkml:trace>
  <inkml:trace contextRef="#ctx0" brushRef="#br0" timeOffset="184233.2943">18662 11695 0,'35'0'47,"18"0"-32,0 0 1,-53-18-16,53 18 15,-18-35 1,1 35 0</inkml:trace>
  <inkml:trace contextRef="#ctx0" brushRef="#br0" timeOffset="186309.7028">5521 13264 0,'0'-17'125,"0"34"172,0 19-281,0 17-16,0 0 15,0 17-15,0-35 16,0 18 0,0-17-1</inkml:trace>
  <inkml:trace contextRef="#ctx0" brushRef="#br0" timeOffset="186671.4375">5292 13264 0,'0'36'15,"0"-1"1,0 18-16,0 17 31,0 1-15,70-36-1,-34-35-15,34 36 16,-17-36-16,18 0 31</inkml:trace>
  <inkml:trace contextRef="#ctx0" brushRef="#br0" timeOffset="186965.8663">5997 13106 0,'35'35'15,"-35"53"1,0-53 0,36 1-16,-36-1 15,0 18 1,0 0 0,0 0-1,-18 17 1,-52-17-1,17-18 1</inkml:trace>
  <inkml:trace contextRef="#ctx0" brushRef="#br0" timeOffset="189639.1363">8731 12982 0,'0'53'47,"0"0"-31,0 0-16,-17 0 15,17 17-15,0-17 16,-53 36 0,53-54-1,-36 88 1,36-176 62,0 18-78,0 17 16,0-52-16,0 17 15,0 0 1,0 0-16,0 0 16,18 0-16,-18 18 0,0 17 15,35-17 1,-35-35-1,36 70 1,34 53 0,-35 35-1,18 35 1,0-52 0,-53-1-1,36-34 1,-36-1-16,0 18 15,35-18 1,-35 0 0</inkml:trace>
  <inkml:trace contextRef="#ctx0" brushRef="#br0" timeOffset="189855.8198">8767 13441 0,'0'-35'15,"35"35"1,18-36-1,0 36 1</inkml:trace>
  <inkml:trace contextRef="#ctx0" brushRef="#br0" timeOffset="190832.8199">9913 13018 0,'0'52'47,"0"-34"-47,0 17 15,-18 36 1,18-18 0,-35 17-1,0-17 1</inkml:trace>
  <inkml:trace contextRef="#ctx0" brushRef="#br0" timeOffset="191094.7362">9754 13159 0,'0'0'0,"18"17"47,17 36-47,0 18 16,-35-54 0,36-17-1,-36 36 1,0-1-1,0 0 1</inkml:trace>
  <inkml:trace contextRef="#ctx0" brushRef="#br0" timeOffset="191313.8644">9754 13335 0,'0'0'0,"18"0"31,-18-35-31,53 35 16,53-36 0,-53 36-1,-18 0 1</inkml:trace>
  <inkml:trace contextRef="#ctx0" brushRef="#br0" timeOffset="192098.2626">10407 13088 0,'0'18'47,"35"-18"-47,-35 53 16,0 0-16,0-1 15,0-16 1,0-1-1,18-35-15,-18 35 32,0-52-1,0-19-15,0-17-1,0-17 1,0-1-1,0 1 1,0 52-16,0-17 16,0 0-1,35 35-15,0 0 16,18 0 0,0 17-1,-53 36 1,0 0-1,-17 0 17,-19-18-17,36 1 48,18-36-48,35 70 1,-18-35 0,-35 1-1,0-1 1,0 0 0,-17 0-1,-19-35-15,36 36 16,-53-36-16,18 0 15,-18 0 1</inkml:trace>
  <inkml:trace contextRef="#ctx0" brushRef="#br0" timeOffset="192933.3645">8590 12753 0,'-35'0'16,"0"0"0,-1 0-1,1 53 1,35 17 0,-53 36-16,53 53 15,-35 0 1,35-1-1,17-16 1,89 16 15,-18-122-15,54 17 0,-37-53-16,37 0 15,-1 0-15,17-53 0</inkml:trace>
  <inkml:trace contextRef="#ctx0" brushRef="#br0" timeOffset="193530.6551">11007 12682 0,'0'89'47,"0"-37"-47,0 1 16,35 71 0,0-36-1,-35 36 1,0-19-1,-17 54 1,-72-71 0,19-17-1,-1-36 1,36 18-16,0-53 16</inkml:trace>
  <inkml:trace contextRef="#ctx0" brushRef="#br0" timeOffset="194413.4636">11553 13035 0,'36'0'31,"-72"35"31,36 18-46,-35-17 0,0 34-1,0 1 1,35-36 0,-36 18-16</inkml:trace>
  <inkml:trace contextRef="#ctx0" brushRef="#br0" timeOffset="194697.0114">11377 13053 0,'0'53'47,"35"-18"-47,-35 0 0,36 36 16,-1-36 15,0 0-15,0 1-1</inkml:trace>
  <inkml:trace contextRef="#ctx0" brushRef="#br0" timeOffset="194897.1985">11430 13264 0,'18'0'16,"17"-52"-1,0 52 1,18 0 0,-18 0-16,1 0 31,17 0-31</inkml:trace>
  <inkml:trace contextRef="#ctx0" brushRef="#br0" timeOffset="195245.9713">12100 13035 0,'0'-35'0,"-17"35"46,-19 0-30,-34 35 0,-1 36-16,71 35 31,0-1-15,0-52-1,18-17 1,17-36-16,36 0 15,-18 0-15,17-18 16,1 18 0,-36-53-1</inkml:trace>
  <inkml:trace contextRef="#ctx0" brushRef="#br0" timeOffset="197032.1924">13159 13088 0,'35'0'78,"0"-18"-78,36 18 16,-18 0-1,-18 0 1,0 0-16,18 0 16</inkml:trace>
  <inkml:trace contextRef="#ctx0" brushRef="#br0" timeOffset="197246.5773">13264 13282 0,'18'0'47,"53"0"-32,-36 0-15,35-18 16,-17 18 0,0 0-1</inkml:trace>
  <inkml:trace contextRef="#ctx0" brushRef="#br0" timeOffset="198004.2291">14587 12806 0,'-17'0'16,"17"70"15,0-17-15,0 53-16,-36-35 15,36-54 1,0 54 0,0-36-16,0 18 15,0-18 1,-35-35-1,35-17 17,0-1-32,0-17 15,0-36 1,0 36-16,18-53 16,-18 17-1,0 18-15,35-53 16,18 1-1,-18 69 1,1 54 15,-36 17-31,52 89 32,19-1-17,0-17 1,-71-53-1,0-18 1,0 1 0</inkml:trace>
  <inkml:trace contextRef="#ctx0" brushRef="#br0" timeOffset="198195.5073">14640 13194 0,'71'-53'47,"-36"53"-32,0 0-15,1-35 16,-1 35-16</inkml:trace>
  <inkml:trace contextRef="#ctx0" brushRef="#br0" timeOffset="198832.5289">15505 12806 0,'0'17'16,"0"36"15,0 0-31,0 18 16,-36-18 0,36-18-1,-17-35 1,17 35-1</inkml:trace>
  <inkml:trace contextRef="#ctx0" brushRef="#br0" timeOffset="199078.7635">15328 12929 0,'53'18'31,"0"17"-15,-18 18 0,-35-35-1,36-18-15,-36 35 16,0 0-1</inkml:trace>
  <inkml:trace contextRef="#ctx0" brushRef="#br0" timeOffset="199278.3841">15346 13070 0,'35'0'16,"-35"-17"-16,53 17 16,18 0-1,-1-53 1,1 53 0</inkml:trace>
  <inkml:trace contextRef="#ctx0" brushRef="#br0" timeOffset="199623.6381">16051 12629 0,'0'0'0,"-17"18"31,17 35-31,-53 18 16,53 87 0,0-34-1,0-1 1,0-70-1,17-53 1,54 71-16,-18-36 16,0-35-1</inkml:trace>
  <inkml:trace contextRef="#ctx0" brushRef="#br0" timeOffset="200762.1505">16581 12771 0,'0'35'62,"0"35"-62,0-17 16,35 53 0,-35-71-1,0 18 1,0-17-1,0-1 1,35-53 31,-35-52-31,0 34-16,0 19 15,0-54 1,0 36-16,0 0 15,0-18 1,0-18-16,0 54 0,0-54 16,35 36-1,1 35 1,-1 0 15,18 0-15,-18 53-1,-35 0 1,0-18-16,0 0 16,-17 0-16,-19 18 15,-17-17 1,18-36 0,53 0 30,35 0-30,-53 35-16,35 0 16,0 0 15,0 1-31,-35-1 31,0 0-15,-17 1-1,-54-1 1,-17-35 0,35 0-1,53-18 1</inkml:trace>
  <inkml:trace contextRef="#ctx0" brushRef="#br0" timeOffset="201211.452">17321 12823 0,'36'0'94,"-36"18"-94,0 35 16,0-18-1,-18 36 1,18-36-16,-53 0 16,53 1-1,-35 17-15,35-18 16,-35-35-1</inkml:trace>
  <inkml:trace contextRef="#ctx0" brushRef="#br0" timeOffset="201462.3896">17233 12876 0,'35'18'31,"-35"17"-15,36 1-16,-36-1 31,0 0-15,0 0-1</inkml:trace>
  <inkml:trace contextRef="#ctx0" brushRef="#br0" timeOffset="201697.5807">17163 13053 0,'53'0'47,"-18"0"-47,0 0 16,0 0-16,54-35 31,-54 35-31,18 0 16,0 0-1</inkml:trace>
  <inkml:trace contextRef="#ctx0" brushRef="#br0" timeOffset="202179.0963">18098 12718 0,'0'-36'32,"-53"36"-1,53 18-15,-53-18-16,53 53 15,-53 0-15,-18 17 16,71-34-1,0-1-15,0 0 16,0 18 0,35-18-1,71-35 1,-35 0 15,-36 0-31</inkml:trace>
  <inkml:trace contextRef="#ctx0" brushRef="#br0" timeOffset="202894.2901">18344 12382 0,'0'18'16,"36"35"0,-36-18-16,0-17 15,35 53-15,-35-19 16,71 72 0,-19-54-1,-16 1 1,-36-18-1,0 35 1,-53-17 0,-18-1-1,1-34 1</inkml:trace>
  <inkml:trace contextRef="#ctx0" brushRef="#br0" timeOffset="209776.7139">5715 14393 0,'0'-35'47,"53"0"-32,-18 0 17,0 35-17,1 0 1,-1 17 0,-35 18-1,0 1 1,0 105-1,-18-71 1,-70-34 0,35 17-1,53-18 1,18-35 31,35 0-32,-53-18 1,53 18 0,53-35-1,-54 35 1,-16 0 0</inkml:trace>
  <inkml:trace contextRef="#ctx0" brushRef="#br0" timeOffset="210325.005">5221 14376 0,'35'35'16,"-35"36"-16,0-19 15,0 1 1,0 18 0,36-36-1,-1 18-15,0 18 16,36-18 0,-1-18-1,36-35 1,18 0-1</inkml:trace>
  <inkml:trace contextRef="#ctx0" brushRef="#br0" timeOffset="210728.1705">6244 14252 0,'35'0'47,"18"53"-16,-53 0-15,36 0-16,-36-18 16,0 1-16,0 34 15,0 1 1,0-18 15,-18-1-31,-53 19 16</inkml:trace>
  <inkml:trace contextRef="#ctx0" brushRef="#br0" timeOffset="212457.014">9031 14288 0,'35'0'63,"1"0"-48,34 0 1,-52 0 0,88 0-1,-71 0 1,18 0-16</inkml:trace>
  <inkml:trace contextRef="#ctx0" brushRef="#br0" timeOffset="212791.4643">9243 14305 0,'0'18'16,"0"52"-1,0-17 17,0 0-17,0 0-15,0 0 16,0 18 15,0-1-15,0-17-1,0-18 1,0 1 0</inkml:trace>
  <inkml:trace contextRef="#ctx0" brushRef="#br0" timeOffset="213013.3382">9155 14870 0,'17'0'78,"36"0"-62,0 0 0,0 0-1,-18 0-15,1 0 16</inkml:trace>
  <inkml:trace contextRef="#ctx0" brushRef="#br0" timeOffset="214422.8793">9560 14817 0,'0'-36'15,"36"36"48,-36-35-47,35 35-16,0 0 15,-35 18 1,35-18-1,-35 35 1,0 0 0,0 1 15,36-72 78,-36-17-93,35 53 0,-35-35-16,35 35 46,-35 53-30,0-35 0,35-18-16,-35 35 15,18-35 1,35 35 0,-35-35-1</inkml:trace>
  <inkml:trace contextRef="#ctx0" brushRef="#br0" timeOffset="215273.1871">10548 14393 0,'0'18'31,"-18"53"-15,18-19-1,-35-52-15,35 53 16,-35-17 0,-36 87-1,54-70 1,-19-53-16</inkml:trace>
  <inkml:trace contextRef="#ctx0" brushRef="#br0" timeOffset="215606.6345">10266 14552 0,'35'0'46,"-35"35"-30,53-35-16,-53 36 16,53-36-1,-18 35 1,1 35 0,-1-34-1,0-1 1,0-35-1,-35 35 1,36-35-16</inkml:trace>
  <inkml:trace contextRef="#ctx0" brushRef="#br0" timeOffset="216539.8589">11201 14340 0,'0'0'15,"0"71"63,0-36-62,0 1-16,0-19 16,0 18-16,0 1 15,0-1-15,0 0 16,-18 18 0,18-18-1,0-52 32,0-54-31,53 36-1,-53 0 1,0-71 0,0 35-1,35 1 1,-35 17-1,36 53 1,-1 0 0,0 18 15,-35 17-31,35 35 16,-35 19-1,0-72-15,36 18 16,-36 36-1,0-18 1,0-18 0,0 0-1,0 1 17</inkml:trace>
  <inkml:trace contextRef="#ctx0" brushRef="#br0" timeOffset="216808.7479">11271 14640 0,'0'-35'16,"18"35"15,17 0-31,18-35 16,-18 35-1</inkml:trace>
  <inkml:trace contextRef="#ctx0" brushRef="#br0" timeOffset="218973.0037">10336 14640 0,'0'-35'31,"18"35"-15,-18-35 0,88 35-16,-52 0 15,-1 0-15,0 0 16,18 0 0,-18 0-1,1 0 1,-1 0-1</inkml:trace>
  <inkml:trace contextRef="#ctx0" brushRef="#br0" timeOffset="219705.4779">12965 14429 0,'0'0'0,"-18"0"0,18 35 16,-35-35 15,52 0 31,54 0-46,-18-18 0,17 18-1,-52 0-15,-18 18 31</inkml:trace>
  <inkml:trace contextRef="#ctx0" brushRef="#br0" timeOffset="219901.6501">13035 14605 0,'18'0'31,"35"0"-15,-18 0-16,18 0 16,-18 0-1</inkml:trace>
  <inkml:trace contextRef="#ctx0" brushRef="#br0" timeOffset="222071.0614">14093 14217 0,'0'18'31,"0"17"-15,0 35-16,0-17 15,0 53 1,0-35 0,0-36-16,0 36 15,0-36 1,0 0-16,-35 18 15,35-88 48,0-1-63,0 1 16,0 0-1,0 0-15,0-1 16,0 1-16,0-71 15,0-17 1,18 35 0,-18 35-1,35 53 1,0 0 15,1 35-31,34 88 16,-17 1-1,-53-71-15,53 17 16,-53-34 0,0-1-16,35 0 31,-35 18-15,0 0-1,36-53 1</inkml:trace>
  <inkml:trace contextRef="#ctx0" brushRef="#br0" timeOffset="222270.8564">14182 14676 0,'0'-36'31,"35"36"-15,0 0-16,53 0 15,-52-35 1</inkml:trace>
  <inkml:trace contextRef="#ctx0" brushRef="#br0" timeOffset="222557.5185">14834 14429 0,'36'0'15,"-1"0"1,18-36 0,0 36-1,-18 0 1,0 0 0,-35 18-1</inkml:trace>
  <inkml:trace contextRef="#ctx0" brushRef="#br0" timeOffset="222737.0516">14940 14552 0,'35'0'62,"36"0"-46,-36 0 0,1-53-16</inkml:trace>
  <inkml:trace contextRef="#ctx0" brushRef="#br0" timeOffset="223953.1674">15716 14182 0,'0'35'78,"0"0"-78,0 1 15,0-1-15,0 0 16,0 0 0,-17 71-1,-36-35 1,53-18-1,0-18 1,-36-35 0,36-35 31,36-1-32,-36 1-15,0 0 16,35-18-16,-35-53 15,35 53 1,-35 0-16,0-17 16,36 34-1,-36-17 17,35 53-32,0 0 15,-35 18-15,35 17 16,1 36-1,17 35 1,-53-36 0,17-52-1,-17 88 1,0-53 0,0-18-1,0 0 16</inkml:trace>
  <inkml:trace contextRef="#ctx0" brushRef="#br0" timeOffset="224186.9248">15752 14482 0,'35'0'31,"0"0"-31,0 0 16,54-36-1,-54 1 1</inkml:trace>
  <inkml:trace contextRef="#ctx0" brushRef="#br0" timeOffset="225006.1374">17074 14129 0,'0'35'47,"0"18"-31,-52-18-1,52 36-15,-18-71 16,-17 53-1,35-18 1,-36 53 0</inkml:trace>
  <inkml:trace contextRef="#ctx0" brushRef="#br0" timeOffset="225258.482">16898 14182 0,'0'0'15,"18"0"1,17 35 0,18 18-1,-53 0 1,35-18-1,-35 0 1,35 1 0</inkml:trace>
  <inkml:trace contextRef="#ctx0" brushRef="#br0" timeOffset="225469.8675">16951 14340 0,'53'-35'32,"-18"35"-32,-17 0 15,52 0-15,36-53 16,-35 53-1,-36 0 1</inkml:trace>
  <inkml:trace contextRef="#ctx0" brushRef="#br0" timeOffset="225770.114">17604 13988 0,'35'0'16,"-17"0"-1,17 0 16,18 17-31,-36-17 32,19 0-32,-1 0 31</inkml:trace>
  <inkml:trace contextRef="#ctx0" brushRef="#br0" timeOffset="226007.1119">17780 14005 0,'0'53'31,"-35"-53"-31,35 53 16,0 0 0,0 0-1,0 18 1,0-19-1,0 1 1,0-17 0,0-1-1</inkml:trace>
  <inkml:trace contextRef="#ctx0" brushRef="#br0" timeOffset="226263.0835">17639 14499 0,'18'0'78,"34"0"-62,-16 0-1,-1 0-15,0 0 32,1 0-32,-1 0 31</inkml:trace>
  <inkml:trace contextRef="#ctx0" brushRef="#br0" timeOffset="227021.5651">17992 14376 0,'0'-36'31,"35"36"-15,0 0 15,-35 18 0,36-18-31,-36 35 16,0 1-1,0-1 1,0 0 15,0-52 32,35-19-48,-35 1 1,35 35-16,-35-35 16,35 35-1,-17 0 17,-18 17-1,35-17-16,-35 36 1,0-1 0,36-35 15</inkml:trace>
  <inkml:trace contextRef="#ctx0" brushRef="#br0" timeOffset="229901.3691">5697 15893 0,'-35'0'15,"35"-18"16,18-17-15,35-1 0,-36 36-1,54-35 1,-18 35 15,0 18-15,-18 17-1,-35 53 1,-35 0 0,-1-35-1,1-53 1,53 0 46,17 0-46,-35 36-16,35-36 16,-17 35-1,-18 0 17,0 0-17,-35-35 1,35 36-1,-71-36 1,18 0 0,0 0-1,0 35 1,-17-35-16</inkml:trace>
  <inkml:trace contextRef="#ctx0" brushRef="#br0" timeOffset="230351.37">5380 15769 0,'0'124'47,"0"-36"-31,0-18-16,0 19 15,0-37-15,35 19 16,-35 0 0,35-18 15,71-18-16,18-35 1,-18 0-16</inkml:trace>
  <inkml:trace contextRef="#ctx0" brushRef="#br0" timeOffset="230684.0425">6332 15752 0,'0'-36'0,"71"72"46,-36-1-46,-35 0 16,35 18-16,-35-35 16,36 17-1,-36 88 1,0-52 0,0-36-16,-18 0 15,18 1-15,-70-36 16</inkml:trace>
  <inkml:trace contextRef="#ctx0" brushRef="#br0" timeOffset="235519.4747">9472 15681 0,'0'18'94,"0"17"-94,0 0 16,0 18-16,0 53 15,0 17 16,0-70-15,0-17 0,0-54 62,0-35-63,0 0 1,0 18 0,0 0-16,0-1 0,0 1 15,0-36 1,0-17 0,0 53-1,18 35 1,52 35 31,-70 1-32,36 69 1,-1-34 0,0-1-1,18 1 1,-53-18-1,35-18 1,-35 0 0,0 1-1</inkml:trace>
  <inkml:trace contextRef="#ctx0" brushRef="#br0" timeOffset="235766.6581">9596 16104 0,'17'0'15,"18"-35"1,18 35 0,-17 0-1,-36-35 1</inkml:trace>
  <inkml:trace contextRef="#ctx0" brushRef="#br0" timeOffset="236181.9729">10407 15734 0,'0'18'15,"0"34"1,-18-16-16,18-1 16,-35 18-1,35 0 1,-35-18 0,-1 0-1</inkml:trace>
  <inkml:trace contextRef="#ctx0" brushRef="#br0" timeOffset="236432.4748">10283 15787 0,'18'0'46,"-18"35"-30,35 0-16,1 18 16,-36 18-1,35-36 1,-35 0 0,0 1-1</inkml:trace>
  <inkml:trace contextRef="#ctx0" brushRef="#br0" timeOffset="236649.8527">10231 16034 0,'0'-36'16,"52"36"-1,1 0 1,-17 0 0,-1-35-16,0 35 15,1 0-15,-1 0 16,-35-35-16,53 35 16</inkml:trace>
  <inkml:trace contextRef="#ctx0" brushRef="#br0" timeOffset="237049.0609">10901 15505 0,'0'0'0,"0"35"47,0 35-47,0-17 0,0 0 16,0 88-1,53-35 1,-36-71 0,54 18-1,-18-17 1,53-36 0,17-36-1</inkml:trace>
  <inkml:trace contextRef="#ctx0" brushRef="#br0" timeOffset="237949.09">11589 15681 0,'0'18'31,"0"17"-31,35 0 15,-35 18 1,0 18 0,0-18-1,0-18 1,35-35 15,-35-18 0,0-35 1,0 18-32,0-36 15,0 19 1,0-19 0,0 36-1,0-36-15,0 36 16,36 35-1,-1 0 17,0 35-17,0 36 1,-35-18 0,0 0-1,0-1 1,-17 1-1,-18-35 1,35 17 47,0 1-48,52 16 1,-16-16-1,-1-1 1,-35 0 15,-18-35-15,18 36 0,-35-36-16,-18 0 15,18 0 1,-36 0-1</inkml:trace>
  <inkml:trace contextRef="#ctx0" brushRef="#br0" timeOffset="238565.0853">11959 15822 0,'0'18'0,"18"-18"16,17 0 0,18 0-1,-18 0-15,1 0 16,-1-18-16,35 18 16,-34-35-1</inkml:trace>
  <inkml:trace contextRef="#ctx0" brushRef="#br0" timeOffset="238785.8226">12171 15752 0,'0'17'31,"0"36"-15,0 0 0,0-18 15,0 1-31,17-36 16</inkml:trace>
  <inkml:trace contextRef="#ctx0" brushRef="#br0" timeOffset="239231.6468">12788 15593 0,'0'-35'0,"0"-1"31,-17 36-15,-19 0-1,1 0 1,35 18-16,-35 35 15,35-36-15,0 107 16,0-54 15,0-34-31,0 17 16,17-53-16,-17 35 16,53-35-1,35 0 1,18 0-1,-35 0 1,-71-35-16</inkml:trace>
  <inkml:trace contextRef="#ctx0" brushRef="#br0" timeOffset="239581.4833">13035 15258 0,'0'17'15,"18"-17"-15,-18 53 16,35 0-16,-35-18 15,53 54 1,-18-54-16,-35 0 16,0 0-16,36 18 15,-36-17 1,0 34 0,0 1-1,-89-1 1,54-34-1</inkml:trace>
  <inkml:trace contextRef="#ctx0" brushRef="#br0" timeOffset="241071.8962">13988 15787 0,'0'-35'15,"53"-1"17,-18 36-17,-18 0 1,54 0 0,-36 0-1,-17 0 1</inkml:trace>
  <inkml:trace contextRef="#ctx0" brushRef="#br0" timeOffset="241297.2193">14005 15857 0,'36'0'47,"16"0"-31,-16 0-1,-1 0-15,0 0 16,89-17 0,-89 17-1</inkml:trace>
  <inkml:trace contextRef="#ctx0" brushRef="#br0" timeOffset="241898.7303">14852 15434 0,'0'18'32,"0"-1"-17,0 54-15,0-18 16,0 0-16,0 35 16,-18-18-1,18-34 1,0 17-1,-35 0 1,35-106 31,0 0-31,18-18-1,-18-35 1,35-17-1,0 35 1,-35 52-16,35 36 16,1-35 15,34 70-15,-70 1-1,53 17-15,-17 52 16,-1-87-1,-35 53 1,0-18 15,0-18-31,0 0 16,-18-35 0</inkml:trace>
  <inkml:trace contextRef="#ctx0" brushRef="#br0" timeOffset="242080.9997">14922 15769 0,'18'0'47,"17"-53"-47,1 53 15,-1 0-15,36-35 16</inkml:trace>
  <inkml:trace contextRef="#ctx0" brushRef="#br0" timeOffset="242670.4685">15998 15469 0,'0'18'46,"-17"17"-30,17 1-16,-35-1 16,35 0-16,-53 0 15,53 1 1,-36-36-16,36 53 0,-35-1 16</inkml:trace>
  <inkml:trace contextRef="#ctx0" brushRef="#br0" timeOffset="242914.1722">15787 15575 0,'17'0'31,"-17"18"-31,36 17 16,-36 18 0,35 18-1,-35-36 1,0-18 0</inkml:trace>
  <inkml:trace contextRef="#ctx0" brushRef="#br0" timeOffset="243148.2067">15752 15699 0,'0'0'0,"17"0"0,54 0 31,-71-36-31,123 36 15,-70 0 1,71-53 0,-89 53-16,0 0 15,0 0 1,18-35-16</inkml:trace>
  <inkml:trace contextRef="#ctx0" brushRef="#br0" timeOffset="243881.9571">16439 15434 0,'0'53'47,"36"-53"-47,-36 71 15,0-36 1,0 18-16,0 0 15,0 17 1,35-35 0,-35-87 62,0-1-63,0 17 1,0 1-16,0-53 16,0 17-1,0 36 1,35 0 0,1-1-16,-1 36 15,0 0 1,0 18-1,-35 17 1,0 1 0,0-1 15,-17 18-15,-19 0-1,89-18 63,-53 0-62,36 1 0,-36-1 15,0 0-16,-36-35-15,-34 35 16,-1-35 0,36 0-1</inkml:trace>
  <inkml:trace contextRef="#ctx0" brushRef="#br0" timeOffset="245479.1507">17216 15575 0,'17'0'62,"36"0"-46,18 0 0,-36 0-16,0-35 15,53 35 1,-17-53-1,-36 53 1,-35-35-16</inkml:trace>
  <inkml:trace contextRef="#ctx0" brushRef="#br0" timeOffset="245746.0181">17410 15452 0,'0'-18'0,"0"89"63,0-36-63,0 0 15,0-17-15,0 17 16,0 36-1,17 17 1,-17-35 0,35-53-16</inkml:trace>
  <inkml:trace contextRef="#ctx0" brushRef="#br0" timeOffset="246487.272">18256 15169 0,'0'-35'16,"0"53"46,0 52-46,0-34-16,0-19 15,0 19-15,0 34 16,0-17 0,0-18-1,0 1 17,-17-36-17,17-18 16,0-17-15,17-36 0,-17-17-1,36-88 1,-1 140 0,-35-17-1,35 53 1,0 0-1,1 53 1,17 18 0,-53-1-1,0 1 17,35-36-32,-35 18 15,0-18 1,0 18-16,0-17 15</inkml:trace>
  <inkml:trace contextRef="#ctx0" brushRef="#br0" timeOffset="247003.0497">18292 15258 0,'17'0'47,"36"0"-31,-53-36-16,53 36 15,-18 0-15,18 0 16,-18 0 0</inkml:trace>
  <inkml:trace contextRef="#ctx0" brushRef="#br0" timeOffset="248228.9177">19315 15328 0,'-36'35'47,"36"1"-47,-35-1 0,35 0 16,-35 1-1,-1 34 1,1 1-1,-18-36 1</inkml:trace>
  <inkml:trace contextRef="#ctx0" brushRef="#br0" timeOffset="248494.6679">19068 15399 0,'53'17'31,"-53"19"-15,35-36-16,-35 53 15,35-18 1,-35 0-1,35 0 1,-35 1 0</inkml:trace>
  <inkml:trace contextRef="#ctx0" brushRef="#br0" timeOffset="248728.7752">19032 15558 0,'18'0'16,"17"0"0,1 0-16,-1 0 15,0-36-15,18 36 16,18 0-1,-1 0 1,-17 0-16</inkml:trace>
  <inkml:trace contextRef="#ctx0" brushRef="#br0" timeOffset="249111.1487">19844 15328 0,'0'0'0,"-18"0"31,-52 0-16,34 35-15,-17 1 16,-17 87 0,35-17-1,-1-35 1,36-1 0,18-35-1,17-35 1,53 0-1,-35-35 1</inkml:trace>
  <inkml:trace contextRef="#ctx0" brushRef="#br0" timeOffset="250110.5304">18221 15469 0,'0'18'47,"0"35"-32,0-18-15,0 0 16,0 1-16,0-1 16,0 18-1,0-18 1,0 0-1</inkml:trace>
  <inkml:trace contextRef="#ctx0" brushRef="#br0" timeOffset="250500.5596">18521 15434 0,'0'35'63,"0"1"-63,0 34 16,35 1-1,-35-18 1,0 0-1,0-18 1,0 0 0</inkml:trace>
  <inkml:trace contextRef="#ctx0" brushRef="#br0" timeOffset="253800.2037">9049 16722 0,'0'70'94,"0"-34"-94,0-1 16,0 0-16,0 0 15,0-17 1,17 53 0,-17-19-1,0-16 1,0-1 0</inkml:trace>
  <inkml:trace contextRef="#ctx0" brushRef="#br0" timeOffset="254476.1961">9049 16810 0,'0'-18'15,"0"-17"1,0 0 0,0-1-1,0 1 1,17 0-1,19 35 1,-1 0 0,0 0-1,1 17 1,-36 19-16,35-1 16,-35 18 15,-18 0-16,-17-18 1,0-35 0,88 35 46,-18 1-31,0 17-31,-35-36 16,0 19 0,0-1-1,0 0 1,-18-35 0,-17 35 15,0-35-16,0 0 1,-1 0 0</inkml:trace>
  <inkml:trace contextRef="#ctx0" brushRef="#br0" timeOffset="254877.6758">9507 16933 0,'36'0'15,"17"-35"1,17 35 0,-35 0-1,1-35-15,-1 35 16,0 0-16,18-53 15,-18 53 1,1 0 15</inkml:trace>
  <inkml:trace contextRef="#ctx0" brushRef="#br0" timeOffset="255119.1189">9807 16775 0,'0'17'47,"0"36"-32,0 18 1,0-54-1,0 19 1,18 17 0</inkml:trace>
  <inkml:trace contextRef="#ctx0" brushRef="#br0" timeOffset="255593.5872">10407 16739 0,'0'-35'16,"0"0"-1,-18 35 17,-17 0-17,-53 53 1,53 35-1,-36 53 1,36-53 0,35-53-16,0 1 15,35-1-15,0-35 16,1 0 0,52 0-1,-35-18 1,-18-17-1</inkml:trace>
  <inkml:trace contextRef="#ctx0" brushRef="#br0" timeOffset="256226.3553">9137 16581 0,'-35'0'31,"35"35"-15,-36 0-1,36 0-15,0 36 16,-35 70 0,35-17-1,0 17 1,0-106 0,35 18-1,124 0 16,-18-89-15,-88 36-16</inkml:trace>
  <inkml:trace contextRef="#ctx0" brushRef="#br0" timeOffset="257342.5119">10601 16616 0,'35'17'78,"-35"19"-63,53-1-15,0 0 16,-18 1 0,1-1-16,-1 35 15,18-17-15,-53-17 16,0 17 0,0 17-1,0-35-15,-106 54 16,71-89-1,-1 52-15,1-52 0</inkml:trace>
  <inkml:trace contextRef="#ctx0" brushRef="#br0" timeOffset="257731.6677">11465 16651 0,'0'18'31,"0"17"-15,0 0-1,-17 1 1,17 17-16,-36-53 15,36 70 1,-35-35-16</inkml:trace>
  <inkml:trace contextRef="#ctx0" brushRef="#br0" timeOffset="258016.3833">11342 16686 0,'0'18'32,"17"35"-17,-17-18 1,36-35-1,-36 36 1,35-1 0,-35 0-1</inkml:trace>
  <inkml:trace contextRef="#ctx0" brushRef="#br0" timeOffset="258225.8033">11307 16880 0,'0'-35'15,"35"35"1,35-35 0,-34 35-16,17 0 15,17 0 1,-35 0 15,-17 0-15</inkml:trace>
  <inkml:trace contextRef="#ctx0" brushRef="#br0" timeOffset="260558.3165">12188 16651 0,'-35'0'16,"35"53"15,0 0-31,0 0 16,0 70-1,-35-52 1,35-36 15,0 0-15,0-52 46,0-36-46,0 18-16,0-1 0,0 1 15,0-35 1,18-1 0,-18 0-1,35 18 1,0 71 15,-35 35-15,53 18-16,0 34 31,-53-69-31,35 34 16,-35-34-16,0 34 15,0-35 1,35-35 0,-35 18-1</inkml:trace>
  <inkml:trace contextRef="#ctx0" brushRef="#br0" timeOffset="260791.3302">12153 17039 0,'18'0'32,"17"0"-17,18 0 1,18-53 15,17 53-31</inkml:trace>
  <inkml:trace contextRef="#ctx0" brushRef="#br0" timeOffset="261414.1177">13723 16669 0,'35'0'94,"1"0"-94,-1 0 16,35 0-1,-34-18-15,17 18 16</inkml:trace>
  <inkml:trace contextRef="#ctx0" brushRef="#br0" timeOffset="261622.1832">13741 16828 0,'35'0'47,"18"0"-32,35-36 1,-53 36-16,1 0 16</inkml:trace>
  <inkml:trace contextRef="#ctx0" brushRef="#br0" timeOffset="263356.3656">14517 16528 0,'0'53'46,"0"-18"-46,0 0 16,0 36 0,0-1-1,0-17 1,0-18 0,0 1-1,0-54 48,0-17-48,0-18 1,0 18-16,0-1 16,0 1-16,0-36 15,0 1 16,0 52-31,35-35 32,0 53-17,18 0 1,0 0 0,0 0-1,-18 18 1,-35 53-1,-17-1 1,17-17-16,-36 0 16,1-53-16,35 35 31,18-35 16,17 0-32,-35 36 1,106-1 0,-71 18-1,-35-36 1,-53 19 0,0-1-1,0-35 1,18 0-1,0 0 1</inkml:trace>
  <inkml:trace contextRef="#ctx0" brushRef="#br0" timeOffset="263791.1309">15628 16545 0,'-18'18'15,"18"17"1,0 0-1,-52 1 1,52-1 0,-36-35-1,36 35-15,-35 1 16</inkml:trace>
  <inkml:trace contextRef="#ctx0" brushRef="#br0" timeOffset="264051.6321">15452 16581 0,'35'17'46,"-35"18"-30,35 1 0,-35-1-1,0 0 1,0 1 0</inkml:trace>
  <inkml:trace contextRef="#ctx0" brushRef="#br0" timeOffset="264290.2851">15399 16722 0,'0'-36'15,"17"36"16,36 0-15,-17 0-16,-1 0 16,0-35-1,36 35 1,-18 0 0</inkml:trace>
  <inkml:trace contextRef="#ctx0" brushRef="#br0" timeOffset="265423.9085">16475 16545 0,'0'18'15,"0"35"1,0-18-16,-36 0 16,36 36-1,-35-36 1,35 18 0,0-18-1,-35-35-15,35-17 63,0-18-63,0-36 15,0 0 1,18-17 0,17 18-1,-35 34 1,35-17-1,18 1 1,-18 52 0,-35 17-1,18-17 1,17 124 0,-35-54-1,35-17 1,-35 0-1,0 0 1,0-18 0,0 1-1,0-1 1</inkml:trace>
  <inkml:trace contextRef="#ctx0" brushRef="#br0" timeOffset="265672.6496">16439 16739 0,'18'0'31,"53"-35"0,-18 35-31,-18 0 16,0 0 0</inkml:trace>
  <inkml:trace contextRef="#ctx0" brushRef="#br0" timeOffset="266564.0973">16757 16633 0,'35'0'47,"18"0"-31,53 0-1,0 0 1,-18-52 0,-53 52-1,1 0-15</inkml:trace>
  <inkml:trace contextRef="#ctx0" brushRef="#br0" timeOffset="266822.289">17022 16475 0,'0'0'15,"0"53"1,-36-53-16,36 70 31,0-17-15,0-18 0,0 36-1,18-36 1,52-35-1</inkml:trace>
  <inkml:trace contextRef="#ctx0" brushRef="#br0" timeOffset="267256.319">17868 16475 0,'0'-36'0,"-17"36"15,-19 0 1,-17 0 0,18 0-1,-53 71 1,53 17 0,35-35-16,-36 18 15,36-36 1,0 0-16,18 1 15,17-36 1,-35 35 0,106-35-1,-53-18-15,-35 18 16</inkml:trace>
  <inkml:trace contextRef="#ctx0" brushRef="#br0" timeOffset="267913.5595">18486 16510 0,'0'18'47,"-18"35"-32,18-1 1,-35-52 0,35 36-16,-36-1 15,1 0 1</inkml:trace>
  <inkml:trace contextRef="#ctx0" brushRef="#br0" timeOffset="268155.5414">18362 16528 0,'0'0'0,"0"17"47,18-17-47,-18 36 15,35 16 1,-35-16 0,35-1-1,-35 0 1</inkml:trace>
  <inkml:trace contextRef="#ctx0" brushRef="#br0" timeOffset="268421.985">18292 16616 0,'17'0'15,"36"0"1,-18 0-16,1 0 15,-1 0-15,0 0 16,36 0 0,-36 0-16,36 0 15,-36 0 1,-35-35-16,53 35 16,-18 0-1</inkml:trace>
  <inkml:trace contextRef="#ctx0" brushRef="#br0" timeOffset="269087.5345">18997 16492 0,'0'36'62,"0"-1"-46,0 0-16,0 0 16,0 1-16,-18-1 15,-17 36 1,35-18-1,0-18 1,0 0 15,0-70 1,0 0-17,0-36 1,18 0-1,-18 1 1,0-1 0,35 18-1,0 18 1,1 35 15,-1 18-15,-35 35-1,0-18-15,35 35 16,-35-34 0,0 34 15,0-17-31,0 0 16,0 0-1,35 18 1,-35-54-1</inkml:trace>
  <inkml:trace contextRef="#ctx0" brushRef="#br0" timeOffset="269354.4028">18927 16828 0,'0'-36'32,"17"36"-32,18-35 15,1 35 1,-1 0-16,0-35 15,18 35 1</inkml:trace>
  <inkml:trace contextRef="#ctx0" brushRef="#br0" timeOffset="273163.0964">5838 17903 0,'0'-35'15,"18"88"95,-18 0-95,0 18 1,35-71-16,-35 35 16,36-35-1,-1 0 1,35 0-1,-34-18 1,-36-52 0,0 52-1,0 53 48,0 1-63,0-1 15,0 18 1,35 0 0,-35-18-1,0 0 17</inkml:trace>
  <inkml:trace contextRef="#ctx0" brushRef="#br0" timeOffset="273619.9422">5592 17886 0,'0'35'32,"0"0"-32,0 36 15,0-36-15,0 18 16,17 18 15,36-1-15,-18-34-1,54-1 1,-1-35 0,-35 0-16,17 0 0</inkml:trace>
  <inkml:trace contextRef="#ctx0" brushRef="#br0" timeOffset="273970.3586">6456 17815 0,'0'-35'15,"0"70"16,0 1-31,0-1 16,53 35 0,-18 1-1,-35 17 1,0-53 0,0 18-1,-53 71 1,0-89-1,18-35 1</inkml:trace>
  <inkml:trace contextRef="#ctx0" brushRef="#br0" timeOffset="275293.7112">8502 17762 0,'0'18'31,"0"17"-15,0 1-16,0-1 15,0 0-15,0 36 16,0-18-1,0-18 1,0 0 15,0-52 16,0-36-31,0 17-1,0-34 1,0-1 0,0 36-1,0-18 1,18 18-16,17-1 31,18 36-15,-53 18-1,35-18-15,0 106 16,-35-36 0,36-52-1,-36 17 17,0-52 30,35 17-62,-35-71 16,0 36-16,35 35 15,-35-53-15,35 18 16,1 35 15,-1 0-15,-35 35-16,35 18 15,-35 17 1,0-52 0,53 35-1,-53-35 17</inkml:trace>
  <inkml:trace contextRef="#ctx0" brushRef="#br0" timeOffset="275582.0716">9172 17974 0</inkml:trace>
  <inkml:trace contextRef="#ctx0" brushRef="#br0" timeOffset="276435.2776">9349 17762 0,'0'18'63,"35"53"-48,-35-19 1,0 1-1,0 0 1,0-17 0,0-1-1,0-53 48,0-35-48,0 0 1,0 18-16,35 0 16,-35 0-16,0-18 15,35-18 1,-35 36 15,36 35-15,-36-35-1,35 52 1,0 54 0,-35-36-1,36 0 1,-36 1 0,35-36 30,-35-18-46,35-53 16,18 1 0,-18-1-1,1 36 1,-1 35 15,0 0-15,-35 35-1,0 1 1,35 34 0,-35-17-1,0 0-15,0 0 16,0 17 0,-17-34-1</inkml:trace>
  <inkml:trace contextRef="#ctx0" brushRef="#br0" timeOffset="276651.4285">9966 17992 0</inkml:trace>
  <inkml:trace contextRef="#ctx0" brushRef="#br0" timeOffset="280089.5011">10742 17974 0,'18'0'78,"-1"0"-47,19 0-31,-1 0 16,-35-18-1,35 18-15,-35-35 16,35 35 0,-35-35-1,0 0 1,0-1 0,0 1-16,-17 35 15,17-35 1,-35 35-1,-1 0 1,1 0 0,53 0 62,17 0-47,35 0-15,-52 0-1,35 35 1,-35-35 0,35 35 15,-18-35-16,0 36 1,-35-1 15,35-35-15,-35 35 0,36-35-1,-19 0 16,19 0 1,17-18-17,-53-17 32,0 0-31,0 0-1,-18 35 17,18 17-1,-53 19-15,53-1-1,0 0 1,18-35-16,17 0 31,-35 35-31,35-35 16,0 0-1,1 0 1,-36-17-16,35 17 16,0-36-1,-35 1 1,0 0-1,0 0 1,0-1 0,36 36 31,-36 18-32,35 17 1,0 1-1,-35-1 1,35-35 0,-35 35-1,-17 0 1,-36-35 0,-18 36 15,54-36-16</inkml:trace>
  <inkml:trace contextRef="#ctx0" brushRef="#br0" timeOffset="281233.484">11800 17657 0,'36'35'47,"-36"-18"-31,0 19-16,0-1 15,35 36 1,-35-1-1,0-17 1,0 18 0,0-18-1,0-18-15,0-88 78,0-53-46,0 71-32,35-1 0,-35 1 15,0-35 1,0-1 0,0 53-1,36 18 1,-1 0-1,0 0 1,-35 36 15,0-1-15,0 0 0,0 1-1,-18-36 1,-17 0-1,53 0 64,35 0-64,17 0 1,-17 0-1,0 0 1,-53-18 0,53 18-16,-18-35 15,1 35-15,-1-36 16,-35 1 15,0 0 0,-35 35-15,35 17 15,-36 36-15,36-17 0,0-1-1,18-35 1,35 0 15,-18 0-15</inkml:trace>
  <inkml:trace contextRef="#ctx0" brushRef="#br0" timeOffset="282400.4293">12718 17745 0,'0'-36'62,"-18"36"-46,-17 0 15,35 18-15,-36 17-16,36 1 31,0-1-15,0 0-1,0 0 1,18-35 0,17 0-1,-17 0 1,17 0-1,-35-17 1,36-18 0,-1-1 15,-35 1-15,0-18-1,53 18-15,-53 0 16,0-71-1,0 70-15,0 1 16,0-35 0,0 52-1,0 53 48,0 0-63,0 1 15,0-1-15,0 36 16,35-18 0,-35 17-1,35-35 1,-35 1 0,36-36 15,-1 0 0,18 0-15,-53-18-1,35 18 1,0-71 0,-35 36-16,36 0 46,-1 35 1,-35 18-47,35 17 32,-35 0-17,35-35 1,-35 35-1,0 1 1,-35-36 0,35 35-1,-35-35 1,0 0-16</inkml:trace>
  <inkml:trace contextRef="#ctx0" brushRef="#br0" timeOffset="282767.3016">12682 17568 0,'36'-35'47,"34"35"-32,-35 0-15,1 0 16,34 0 0,-17 0-1,-53-35-15,36 35 16</inkml:trace>
  <inkml:trace contextRef="#ctx0" brushRef="#br0" timeOffset="284119.8115">14146 17410 0,'0'0'0,"0"-36"32,-17 36-1,17-35-15,-36 35-1,19 0 1,-18 0-1,-18 35 1,53 18 0,0 0-1,0 0 1,35-18 0,18 18-1,0-17 1,17-1-1,-34 0 1,-36 0 31,-18-35-31,-17 36-16,-89-36 31,54 35-31,17-35 31,17 0-15</inkml:trace>
  <inkml:trace contextRef="#ctx0" brushRef="#br0" timeOffset="284379.8399">14340 17833 0,'36'0'63</inkml:trace>
  <inkml:trace contextRef="#ctx0" brushRef="#br0" timeOffset="285272.1793">14623 17498 0,'0'17'31,"0"19"-15,0-1-1,0-17 1,0 17 0,0 0-1,0 0 16,0-52 32,0-18-47,0-18-1,0 17-15,35-17 31,-35 0-15,35 18 0,-35 0-1,35 35 1,1 0 0,-1 18 15,-35 17-16,35-35-15,-35 35 16,0-17 0,36-18-1,16-53 48,-52 18-63,18-1 15,-18-17 1,0-17 0,35 70-16,1 0 31,-1 0-15,-35 53-1,35 0 1,-35 0-1,0-1 1,36 1 0,-36-17-16,0 34 15,0-34 1</inkml:trace>
  <inkml:trace contextRef="#ctx0" brushRef="#br0" timeOffset="285529.1878">15222 17657 0</inkml:trace>
  <inkml:trace contextRef="#ctx0" brushRef="#br0" timeOffset="287934.0273">11130 18574 0,'-18'0'31,"18"-36"-31,-35 36 32,0 0-17,0 0-15,35 18 16,-36 17 0,1 36-1,35-36 1,-35 36-16,35-18 15,0-18 1,17-35 0,72 0-1,-72 0 1,54 0 0,-36-18-1</inkml:trace>
  <inkml:trace contextRef="#ctx0" brushRef="#br0" timeOffset="292343.5776">11730 18768 0</inkml:trace>
  <inkml:trace contextRef="#ctx0" brushRef="#br0" timeOffset="294562.5603">12188 18239 0,'0'35'94,"-17"35"-79,17-52-15,0 53 16,0-18-16,0-1 15,0 19 1,0 0 0,35-36-1,-35 0-15,35-35 16,18 35 0,0-35-16,0-17 15</inkml:trace>
  <inkml:trace contextRef="#ctx0" brushRef="#br0" timeOffset="295312.1491">12682 18292 0,'0'17'78,"0"18"-78,0 1 0,0-19 15,0 19 1,0-1 0,0 53-1,0-53-15,0 1 16,0-89 62,0 0-62,0 18-16,0-1 15,36 1-15,-36-36 16,35-17-1,0 18 1,-35 34 0,35 36 15,1 53-15,-36-35-1,35 53-15,-35 17 16,53-53-16,-53 0 15,35 1 1,-35 16 0,36 72-1,-36-89 1,0 0 0,-18-35-1</inkml:trace>
  <inkml:trace contextRef="#ctx0" brushRef="#br0" timeOffset="295512.3321">12735 18574 0,'18'0'31,"17"0"-15,-17 0-16,17 0 15,0-36 1</inkml:trace>
  <inkml:trace contextRef="#ctx0" brushRef="#br0" timeOffset="296496.2912">13564 18327 0,'0'17'62,"0"19"-46,0 17 0,-17 17-1,17-17 1,-36 0-1,1-18 1,35 1 0</inkml:trace>
  <inkml:trace contextRef="#ctx0" brushRef="#br0" timeOffset="296764.0316">13406 18450 0,'17'53'63,"-17"-35"-48,35-18-15,-35 35 16,0 0 0,0 1-1</inkml:trace>
  <inkml:trace contextRef="#ctx0" brushRef="#br0" timeOffset="297013.1899">13335 18574 0,'35'-36'15,"-17"36"1,52 0-1,-34 0 1,-19 0-16,19 0 16,-1 0-16,0 0 0,0 0 15,18 0 1</inkml:trace>
  <inkml:trace contextRef="#ctx0" brushRef="#br0" timeOffset="297948.495">13952 18292 0,'0'17'47,"36"-17"-31,-36 53-16,0 18 15,0-18 1,0-1 0,0 1-1,0-17 1,0-1 0,0-53 62,0-35-63,0 0-15,0 1 16,0 16 0,0-34-1,0 17 1,35 18-1,-35-1 1,35 1 15,0 35-31,36 0 32,-71 18-17,0 35 1,0-1-1,-18 19 1,-35-36 0,53 1 31,18-36-32,-18 35 1,35-35-16,1 17 15,-36 19 1,35 17 0,-35-36 15,-18 19-31,-17-1 31,0-35-15,-1 0-1</inkml:trace>
  <inkml:trace contextRef="#ctx0" brushRef="#br0" timeOffset="298477.8226">14376 17992 0,'0'0'0,"35"53"47,-35 0-31,53-18-16,-53 0 15,88 71 1,-53-36 0,-35-34-1,36 87 1,-36-35 15,-18-17-15,-53-1-1,-17 1 1,18-36-16</inkml:trace>
  <inkml:trace contextRef="#ctx0" brushRef="#br0" timeOffset="300955.327">15399 18538 0,'-36'0'15,"36"-35"1,18 35 62,-18-35-62,71 35-16,-36 0 0,0 0 15,18 0 1</inkml:trace>
  <inkml:trace contextRef="#ctx0" brushRef="#br0" timeOffset="301212.9061">15399 18680 0,'35'0'47,"0"0"-31,1 0-16,-1 0 15,0 0 1,-17 0-1</inkml:trace>
  <inkml:trace contextRef="#ctx0" brushRef="#br0" timeOffset="304392.8025">17498 18380 0,'0'0'16,"0"-36"0,0 1-1,-36 35 48,-34 35-48,35 18 1,35-35-16,-53 53 0,53-36 16,-53 35-1,53-34 1,17-1-1,19-35-15,-1 35 16,0-35-16,36 0 16,-1-17-1,-34-36 1</inkml:trace>
  <inkml:trace contextRef="#ctx0" brushRef="#br0" timeOffset="304585.4765">17780 18538 0</inkml:trace>
  <inkml:trace contextRef="#ctx0" brushRef="#br0" timeOffset="305278.7977">18150 18256 0,'0'36'46,"0"-1"-46,0 0 16,0 0-16,0 1 0,-17-1 16,17 0-1,0 18-15,0-18 32,0-70 46,0 0-78,0 0 0,17-1 15,-17 1 1,0-71 0,36 36-16,-36 17 15,0-35-15,35 52 16,-35 1-1,0 0 1,35 35 15,-35 70-31,36 36 16,16 18 0,-52-36 15,0-53-31,36 36 15,-36-1 1,0-35 0,35 1-1</inkml:trace>
  <inkml:trace contextRef="#ctx0" brushRef="#br0" timeOffset="305499.2005">18221 18503 0,'53'0'46,"-53"-35"-46,53 35 16,-18 0 0</inkml:trace>
  <inkml:trace contextRef="#ctx0" brushRef="#br0" timeOffset="306176.715">17074 18080 0,'-17'0'31,"-18"0"-15,35 35-1,-36 36 1,36 52-1,0-35-15,0-17 16,0-1-16,0-17 16,0 0-16,53 18 15,71 17 1,-54-88 0,159 35-16,-123-35 15,35 0 1</inkml:trace>
  <inkml:trace contextRef="#ctx0" brushRef="#br0" timeOffset="306693.5476">18856 17851 0,'0'70'32,"53"-17"-17,-53 0-15,0 0 16,35 70-1,-35-17 1,0 0 0,-17-35-1,-54-1 1,0-17 0,1 0 15,35-18-31</inkml:trace>
  <inkml:trace contextRef="#ctx0" brushRef="#br0" timeOffset="307230.7714">19509 18168 0,'0'35'47,"0"1"-47,0-1 15,-18-35-15,18 53 16,0 17 0,-35-70-16,35 18 15,-36 17 16,36 1-15,-35-36 0</inkml:trace>
  <inkml:trace contextRef="#ctx0" brushRef="#br0" timeOffset="307499.2133">19350 18221 0,'35'0'63,"-35"71"-47,35-36-1,1 0 1,17 0-1,-53 1 17</inkml:trace>
  <inkml:trace contextRef="#ctx0" brushRef="#br0" timeOffset="307708.1946">19385 18380 0,'0'-36'16,"35"36"-1,18 0 1,36 0 0,-37 0-1,1 0 1,-53-35-1,36 35-15</inkml:trace>
  <inkml:trace contextRef="#ctx0" brushRef="#br0" timeOffset="308542.4076">20002 18080 0,'0'-18'0,"0"106"62,0-52-62,0-1 16,0 0-16,0 1 15,0-1 1,0-18-16,0 54 16,0-36-1,0 1 1,0-54 46,0-53-46,0 1 0,0 35-16,0-1 15,0 1-15,0-36 16,0 36 0,0-18-1,36 53-15,-19-35 31,36 0-15,0 35 0,-17 0-16,-36 17 15,35 19-15,-35 17 16,0 17 0,-18-70-1,-17 53 1,0 0-1,35-18-15,0 0 63,0 1-47,0-1-1,17-35-15,-17 35 16,0 1 15,-17-1-15,-36-35-1,-36 35 1,19-35 0,35 0-16</inkml:trace>
  <inkml:trace contextRef="#ctx0" brushRef="#br0" timeOffset="311746.8861">20655 18397 0,'18'0'47,"17"0"-15,18 0-17,-18 0 1,36 0-1,-54 0-15,19 0 16</inkml:trace>
  <inkml:trace contextRef="#ctx0" brushRef="#br0" timeOffset="311960.6483">20779 18574 0,'17'0'47,"19"0"-47,-1 0 0,0-18 15,18 18 1,-18 0-1</inkml:trace>
  <inkml:trace contextRef="#ctx0" brushRef="#br0" timeOffset="313026.2026">21590 18203 0,'0'36'62,"0"17"-62,0-18 16,0 0-16,0 36 15,-18-1 1,18-17 0,0-18-1,0-52 48,0-36-48,0 18-15,0-1 16,0-34 0,18-1-1,-18-17 1,35-18-1,1 71 1,-1 35 15,-35 70-15,35-17-16,-35 0 16,35 18-16,-35-18 15,0-18-15,0 18 16,36 17-1,-36-34 17,0-1-17,0-17 1</inkml:trace>
  <inkml:trace contextRef="#ctx0" brushRef="#br0" timeOffset="313208.216">21661 18521 0,'17'0'16,"18"-35"-1,18 35 1,18 0-1</inkml:trace>
  <inkml:trace contextRef="#ctx0" brushRef="#br0" timeOffset="313643.6837">22542 18239 0,'0'17'32,"0"36"-17,0 0 1,-17 0-1,17-18 1,-35 1 0,-1-1-1</inkml:trace>
  <inkml:trace contextRef="#ctx0" brushRef="#br0" timeOffset="313923.036">22419 18292 0,'0'-36'0,"0"54"47,18 52-32,35-17 1,-53-17 0,17-1-1,-17 0 1,0 0 0</inkml:trace>
  <inkml:trace contextRef="#ctx0" brushRef="#br0" timeOffset="314123.0656">22437 18486 0,'0'-36'47,"17"36"-47,19 0 16,-19 0-1,54 0 1,-18 0-16,-18 0 16,-35-35-1</inkml:trace>
  <inkml:trace contextRef="#ctx0" brushRef="#br0" timeOffset="314991.0626">22807 17992 0,'0'0'0,"-18"35"47,18 18-31,-35 17-16,35 72 15,-53-37 1,53-34 0,36-1-1,52-17 1,-18-53 15,1 0-15</inkml:trace>
  <inkml:trace contextRef="#ctx0" brushRef="#br0" timeOffset="315490.6744">23424 18309 0,'0'-35'0,"-17"35"31,-18 0-15,-1 53 0,36 0-1,-35 35 1,53-70 0,-1 17-1,54-35 1,35 0 15,-36 0-31,-35 0 31</inkml:trace>
  <inkml:trace contextRef="#ctx0" brushRef="#br0" timeOffset="315685.1964">23760 18450 0,'35'0'78</inkml:trace>
  <inkml:trace contextRef="#ctx0" brushRef="#br0" timeOffset="316592.0486">23989 18098 0,'0'17'15,"0"36"1,0-18 0,0 1-1,0 34-15,0-17 16,0 0-1,0-18 1,0-52 62,0-19-62,0-17-1,0 1 1,0 16 0,0-34-1,0 34-15,35-16 16,0 16 15,1 36-15,-1 0-1,0 18 1,-35 17 0,36-35-16,-36 53 31,0-18-31,-18 1 16,-17-1-1,-1-35 1,1 0 15,35 35 0,18 0-15,17 18 0,0-53 15,-35 36-31,36-19 15,-36 19 17,0-1-1,-18-35-15,-70 53-1,35-53 1,0 0-1</inkml:trace>
  <inkml:trace contextRef="#ctx0" brushRef="#br0" timeOffset="317121.7562">24306 17798 0,'36'0'16,"-1"0"15,0 53-15,18-1-1,-53-16-15,35 34 32,1-34-32,-36 34 15,35-70-15,-35 53 16,0 0 0,0 35-1,-18 0 1,-70 1-1,18-19 1,-1-35 0,0 36-1</inkml:trace>
  <inkml:trace contextRef="#ctx0" brushRef="#br0" timeOffset="323678.4263">21449 12012 0,'35'0'16,"-52"0"46,-19 0-46,1 0 15,0 0-15,-1 0 15,36 18-31</inkml:trace>
  <inkml:trace contextRef="#ctx0" brushRef="#br0" timeOffset="325255.5766">22807 11518 0,'0'-35'31,"-35"35"63,35 35-78,-35-35-1,35 35-15,0 1 32,17-54 46,18 18-63,1 0 1,-1 18 0,0 17-1,-35 0 1,36-35-16,-36 36 16,0-1-1,0 0 1,0 0-1,-36 1 1,1-36 0,0 0-16,-1 0 15</inkml:trace>
  <inkml:trace contextRef="#ctx0" brushRef="#br0" timeOffset="325524.1057">22807 11412 0,'35'-35'16,"1"35"-1,34 0 1,-35-35-1,36 35 1,-18 0 0,-18 0-1</inkml:trace>
  <inkml:trace contextRef="#ctx0" brushRef="#br0" timeOffset="325921.1809">22472 11271 0,'-35'36'47,"35"16"-32,0 72 1,-36-36-1,54 36 1,35-36 0,70-18-1,-34-34 1,34-36 0,-70 0-16</inkml:trace>
  <inkml:trace contextRef="#ctx0" brushRef="#br0" timeOffset="326220.2725">23407 11218 0,'17'0'16,"-17"18"-1,53 17 1,-53 1-16,36 16 16,-36-16-16,0 34 15,35 1 1,-35 17 0,0-17-1,0-18 1,-53 35-1,-18-35 1</inkml:trace>
  <inkml:trace contextRef="#ctx0" brushRef="#br0" timeOffset="333715.8946">25312 11042 0,'0'-18'15,"0"-17"1,0 70 62,0 18-78,0 0 16,-53 18-16,53 35 15,0-36 1,-35 18 0,35-17-1,-36-1 16,36-87 16,0-19-31,0-69 15,18 69-31,-18-52 16,0-18-1,53-52 1,-18 105 0,18 70 31,-53 36-32,71 18-15,-36 52 31,0-17-15,0-35 0,1-1-1,-36 1 1,0-18 0,0-18-1,-18-70 32</inkml:trace>
  <inkml:trace contextRef="#ctx0" brushRef="#br0" timeOffset="333916.1086">25294 11448 0,'0'-36'31,"18"36"-15,35 0-1,17 0 1,-17 0 0,-18-35-16</inkml:trace>
  <inkml:trace contextRef="#ctx0" brushRef="#br0" timeOffset="334250.4348">26070 11165 0,'0'18'31,"0"17"-31,0 1 16,0-1-16,-17 0 15,17 0 1,-36 18-1,36 0 1,-35 0-16,35-35 16,-35-18-1</inkml:trace>
  <inkml:trace contextRef="#ctx0" brushRef="#br0" timeOffset="334505.7022">25912 11183 0,'0'0'0,"17"35"62,-17 18-46,35-53-1,-35 53-15,36 0 16,-36-18 0,35-35-16,-35 18 15</inkml:trace>
  <inkml:trace contextRef="#ctx0" brushRef="#br0" timeOffset="334733.4011">25876 11342 0,'0'-35'32,"18"35"-32,35-36 15,-18 36 1,0 0-16,36-35 15,-36 35-15,0 0 16,36 0 0</inkml:trace>
  <inkml:trace contextRef="#ctx0" brushRef="#br0" timeOffset="335066.2149">26441 11042 0,'0'35'47,"35"0"-47,-35 1 15,0 34 1,0 1-1,35 17 1,-35-53 0,0 1-1,0-54 32,0-35-31</inkml:trace>
  <inkml:trace contextRef="#ctx0" brushRef="#br0" timeOffset="335550.4002">26511 11112 0,'0'-17'0,"0"-18"16,53-54 0,-53 54-1,35 35 1,18-35-1,0 35 1,-17 0 0,-1 17-1,-35 36 1,0 71 0,-18-89-1,-17 0 1,0-35 15,35 18 16,17-18-31,19 35-1,-36 1-15,52-36 16,-52 35-16,36-35 0,-36 35 15,35-35 1,-35 35 0,0 1-1,-35-1 1,-18 0 0,-35-35-1</inkml:trace>
  <inkml:trace contextRef="#ctx0" brushRef="#br0" timeOffset="336298.7659">24977 10777 0,'-18'0'47,"18"18"-47,-53 53 0,0 52 15,0 53 1,0 265-1,53-282 1,89-53 0,-37-71-16,37-35 15,158 36 1,-71-36-16,89-18 16,-177-35-1</inkml:trace>
  <inkml:trace contextRef="#ctx0" brushRef="#br0" timeOffset="337015.4753">27182 10689 0,'35'0'62,"-35"18"-62,35-18 16,-35 53-16,35-18 15,1 71 1,17 17 0,-18-52-1,0 35 1,-35 0-1,-18-1 1,-70-16 0,-18 16-1,54-69-15,-19-1 16</inkml:trace>
  <inkml:trace contextRef="#ctx0" brushRef="#br0" timeOffset="339851.2057">27552 10478 0,'18'0'157,"70"0"-142,-18 0 1,-34 0-16,-1 0 16,0 0-1,18 0 1,-18 0-1</inkml:trace>
  <inkml:trace contextRef="#ctx0" brushRef="#br0" timeOffset="340422.4586">27799 10478 0,'0'35'94,"0"0"-63,0 0-15,0 1-1,0-1 1,0 0 0,0-17-1,0 17 16</inkml:trace>
  <inkml:trace contextRef="#ctx0" brushRef="#br0" timeOffset="341084.6167">28399 11218 0,'-36'0'16,"54"0"31,17 0-31,18 0-1,-18 0 1,1-35-16,34 35 15</inkml:trace>
  <inkml:trace contextRef="#ctx0" brushRef="#br0" timeOffset="341330.8902">28381 11465 0,'18'0'31,"35"0"-15,-18 0 0,0 0-16,0 0 0,1 0 15,-19-17 1</inkml:trace>
  <inkml:trace contextRef="#ctx0" brushRef="#br0" timeOffset="345770.6894">29580 11024 0,'0'18'93,"0"17"-93,0 18 16,0-18-16,0 18 16,0-17-1,0-1-15,0 35 16,0-34-16,0 17 15,0-18 1</inkml:trace>
  <inkml:trace contextRef="#ctx0" brushRef="#br0" timeOffset="346296.2723">29545 11095 0,'0'0'0,"0"-53"15,0 18 1,0-18 0,0 17-1,18 1 1,35 35-1,0 18 1,17 52 0,-35 1-1,-35-36 1,0 71 0,-70-35-1,-1-18 1,36-53 15,35 35 0,53-35-15,0 35-16,0 18 31,-18 18-15,-35-19-16,0-16 15,0-1 1,-35 0 0,-36-35-1,36 36-15,-18-36 16,53-18 0,-35 18-16,35-53 0</inkml:trace>
  <inkml:trace contextRef="#ctx0" brushRef="#br0" timeOffset="346812.5498">30021 10601 0,'36'0'47,"-1"0"-47,0 0 16,0 0-16,1-35 15,34 35 1,-34 0 0,-1 0-1</inkml:trace>
  <inkml:trace contextRef="#ctx0" brushRef="#br0" timeOffset="347032.3915">30251 10583 0,'-36'0'16,"36"53"-16,0 0 15,0-18 1,0 36-1,0 0 1,0-1 0,0-35-1,0 18 1,0-17-16</inkml:trace>
  <inkml:trace contextRef="#ctx0" brushRef="#br0" timeOffset="347995.1876">30974 10866 0,'0'52'109,"0"37"-93,-18-54-16,18 0 15,-35 0-15,35 1 16,-35 34-1,35-17 1,0-17 0</inkml:trace>
  <inkml:trace contextRef="#ctx0" brushRef="#br0" timeOffset="348268.281">30850 10954 0,'0'35'32,"18"0"-17,-18 1-15,0-1 16,53 35-1,-18 1 1,1-36 0,-36-17-1</inkml:trace>
  <inkml:trace contextRef="#ctx0" brushRef="#br0" timeOffset="348495.1736">30745 11201 0,'17'0'16,"19"0"-16,-1-36 15,0 36-15,18 0 16,0 0-1,17-53-15,36 53 16,-35-35-16,-54 35 16,19 0-1</inkml:trace>
  <inkml:trace contextRef="#ctx0" brushRef="#br0" timeOffset="349158.2495">31574 10901 0,'35'0'15,"-35"53"16,0-36-31,0 19 0,0-1 16,0 0 0,0 0-16,0 1 15,0-1-15,0 0 0,0 18 16,-18-17 0,18-1-1,0-53 48,0-17-63,0-36 15,18-35 17,-18 54-17,0-19 1,35 36-1,18-36 1,-35 71-16,17 0 16,18 71-1,-53-36 1,35 36 0,-35-36-16,0 0 15,35 53 1,-35-35-1,0-17 1,0 34 0,36 1-1</inkml:trace>
  <inkml:trace contextRef="#ctx0" brushRef="#br0" timeOffset="349427.1524">31697 11165 0,'35'0'47,"1"0"-32,17-35-15,-36 35 16,18 0-16,36-35 31,-18 0-31</inkml:trace>
  <inkml:trace contextRef="#ctx0" brushRef="#br0" timeOffset="349766.9503">32068 10672 0,'52'0'62,"-16"0"-46,-1-36-16,0 36 16,1 0-16,16 0 15</inkml:trace>
  <inkml:trace contextRef="#ctx0" brushRef="#br0" timeOffset="350027.3637">32226 10636 0,'0'18'16,"-35"52"0,35-52-1,0 17-15,0 1 16,0 34-1,0-35 1,0 18 0,0-17-1,0-1 1</inkml:trace>
  <inkml:trace contextRef="#ctx0" brushRef="#br0" timeOffset="351610.6645">26229 10195 0,'35'0'78,"-35"18"-62,0 35-16,36-53 16,-36 35-1,35-35 1,0 0 0,18 0-1,-18 0 1,36-53-1,70-106 1,-18 89 0,-17-18-1,-70 35 1,52 17 0,-141 89 30,18-53-30,-18 89-16,-18-89 16</inkml:trace>
  <inkml:trace contextRef="#ctx0" brushRef="#br0" timeOffset="352307.7104">26335 10372 0,'0'17'78,"0"19"-62,0-1 0,0 0-1,0 0 1,35-35 62,18-17-78,-35 17 16,35-71-16,17 18 15,1 18 1,-1-18 15,36-70-15,0 70-1,-53 0 1,0 18 0,-71 35 62</inkml:trace>
  <inkml:trace contextRef="#ctx0" brushRef="#br0" timeOffset="356429.7692">27675 10231 0,'0'-36'16,"-17"36"0,-19 0 15,1 0 16,0 0-16,35 18-31,0 17 31,-18-35-31,18 35 16,0 1 0,-35-1-1,35 0 16,-53 1-15,53-1 0,0 0-1,0 0 1,0 1 0,0-19-1,0 19 1,0-1-1,18 0 1,-18 0 0,35 1-1,0-36 1,-35 35-16,36-35 16,-36 35-1,35-35 1,0 0-1,0 0 1,1 0 0,-1 0-1,0 0 1,1 0 0,-19 0-1,18 0 1,1 0-1,-36-17 1,70 17 0,-52-36-1,-18 1 1,0 0 15,0 0-15,0-1-1,0-17 1,0-17 0,0 17-1,0 18 1,-18-1 0,-17 1-1,0 0 1,-1-1 15,1 1-15,0 35-1,-18 0 1,-18 0 0,18 0 15</inkml:trace>
  <inkml:trace contextRef="#ctx0" brushRef="#br0" timeOffset="360438.8568">28258 9243 0,'0'53'62,"0"-18"-62,0 18 16,0 0-16,0 0 15,0-18 1,-18 36 0,18-36-16,0 0 15,0 18-15,0 0 16,-35-53-1,35-18 48,0 1-47,0-19-16,0-34 15,0-1 1,0 36-1,17-36-15,-17 36 16,0 0 0,0-36-1,36 71 1,-1 0 15,-35 36-31,35 34 16,18 36-1,-53-35-15,35-1 16,-35-17 0,36-53-16,-36 35 15,35 1 1,-35-1 0</inkml:trace>
  <inkml:trace contextRef="#ctx0" brushRef="#br0" timeOffset="360671.8693">28363 9666 0,'18'0'16,"17"-35"-1,18 35 1,0 0 0,-18 0-1</inkml:trace>
  <inkml:trace contextRef="#ctx0" brushRef="#br0" timeOffset="360940.7276">28663 9596 0,'35'0'31,"1"0"-15,-1 0-16,36-36 15,-36 36 1,0 0 0,0-35-1</inkml:trace>
  <inkml:trace contextRef="#ctx0" brushRef="#br0" timeOffset="361165.0683">28857 9490 0,'0'17'16,"0"36"15,0-17-31,0-1 16,0 0-1,18 0 17</inkml:trace>
  <inkml:trace contextRef="#ctx0" brushRef="#br0" timeOffset="361957.2683">29087 9366 0,'0'0'0,"0"-35"16,0 70 31,0 18-47,0 0 15,0 18-15,0-36 16,0 53 0,0-53-1,35 1 1,-35-72 46,0-17-46,0 18 0,0 0-16,-18-36 15,18 36-15,0-18 16,0-17-1,0 34 1,0 1-16,18 35 16,17 0-1,0 0 1,1 18 0,-36 35-1,0 0 1,35-1-16,-35-34 15,0 17 1,-18-35 15,18 71 32,18-71-48,-18 35-15,35 0 16,-35 1 0,35-19-1,-35 19 1,-17-36 0,17 35-16,-53-35 15,-18 0 1,1 0-1</inkml:trace>
  <inkml:trace contextRef="#ctx0" brushRef="#br0" timeOffset="362573.257">28028 9155 0,'-17'0'16,"-36"70"-1,53-17-15,0 35 16,-36 18-16,36-18 16,0-35-1,53 35 1,-17-17-16,87-1 16,-35-34-16,-17-36 15,123 53 1,-106-53-16</inkml:trace>
  <inkml:trace contextRef="#ctx0" brushRef="#br0" timeOffset="363023.8361">29316 9190 0,'0'0'16,"17"0"46,-17 18-62,53 17 16,-53 0-16,71 0 16,-71 36-16,53 35 15,0-36 1,-53-34-1,53 122 1,-106-87 15,-18-36-15,36 0-16</inkml:trace>
  <inkml:trace contextRef="#ctx0" brushRef="#br0" timeOffset="363755.6503">29686 8978 0,'36'0'63,"-1"0"-48,0 0-15,0 0 16,1-35-16,34 35 15,18-35 17,-52 35-17</inkml:trace>
  <inkml:trace contextRef="#ctx0" brushRef="#br0" timeOffset="363972.7984">29916 8996 0,'0'35'0,"0"-17"15,0 17 1,0 0 0,0 1-1,0-1 16,17-35-31,-17 35 16</inkml:trace>
  <inkml:trace contextRef="#ctx0" brushRef="#br0" timeOffset="365693.1222">30110 9525 0,'35'0'63,"0"0"-63,18 0 15,-18 0 1,1 0 0,-1 0-1</inkml:trace>
  <inkml:trace contextRef="#ctx0" brushRef="#br0" timeOffset="365921.4755">30162 9666 0,'0'0'0,"18"0"15,17 0 1,18 0 0,18-18-1,-1 18 1,1-52 0</inkml:trace>
  <inkml:trace contextRef="#ctx0" brushRef="#br0" timeOffset="366605.8361">30886 9172 0,'0'53'63,"0"0"-63,0 0 15,0 0-15,0 70 16,0-34-1,0-19 1,-18-17 0,18-18 15,0-52 16,0-19-32,0 1-15,18 0 16,-18-71 0,53 35-16,-53 19 15,0-1-15,0-18 16,53 1 0,-53 34-1,35 54 32,0 70-47,0 36 31,-35-72-31,0 1 16,0-17-16,36-1 16,-36 0-16,0 18 15,0-18 1,0 1-1</inkml:trace>
  <inkml:trace contextRef="#ctx0" brushRef="#br0" timeOffset="366805.4445">31044 9578 0,'0'-35'0,"0"-1"31,18 36-31,35 0 16,-53-35-1,53 35-15</inkml:trace>
  <inkml:trace contextRef="#ctx0" brushRef="#br0" timeOffset="367167.8822">31256 8978 0,'53'-35'78,"0"35"-63,0 0 1,0 0-16,-18 0 31</inkml:trace>
  <inkml:trace contextRef="#ctx0" brushRef="#br0" timeOffset="367371.3902">31432 8961 0,'0'0'0,"0"35"32,0 18-17,0 0 1,0 0-1,0 17 1,0-17 0,18-53-16</inkml:trace>
  <inkml:trace contextRef="#ctx0" brushRef="#br0" timeOffset="367905.5141">31768 9437 0,'35'0'46,"18"0"-30,-18 0 0,0 0-16,1 0 15,52-18 1,-53-35 0</inkml:trace>
  <inkml:trace contextRef="#ctx0" brushRef="#br0" timeOffset="368154.4677">31979 9313 0,'0'71'63,"0"-18"-48,0 0 1,0 0-16,18 17 16,-18-35-1,35-35 1</inkml:trace>
  <inkml:trace contextRef="#ctx0" brushRef="#br0" timeOffset="369073.3861">32350 9190 0,'0'18'31,"0"34"-15,0-16-1,0 17 1,0 0-1,0-18 1,0 0 0,0 0-16,0 1 31,0-54 31,0-17-46,0-18 0,0 18-16,0-1 15,0-70 1,0 54 0,35-1-1,-35 0 1,0 17-1,35 36 1,-35-35-16,71 35 16,-54 0-1,-17 18-15,36 17 32,-36 18-17,0 18 1,0-19-1,-18-16 1,18-1 31,0 0-31,18-35-1,17 88 1,-35-52-1,0-1 1,0 0 0,0 1 15,-53-1-15,18-35-1,17 0 1</inkml:trace>
  <inkml:trace contextRef="#ctx0" brushRef="#br0" timeOffset="369609.3444">32826 8819 0,'35'0'94,"1"0"-78,16 0-1,54 0 1</inkml:trace>
  <inkml:trace contextRef="#ctx0" brushRef="#br0" timeOffset="369837.2652">33002 8802 0,'0'0'0,"0"35"15,-35 18 1,35 0 0,0-18-1,0 0-15,0 18 32,0 0-17,0 0 1,-53 18-16,53-54 15</inkml:trace>
  <inkml:trace contextRef="#ctx0" brushRef="#br0" timeOffset="381566.6643">22878 12841 0,'0'-35'31,"0"0"-31,-36 35 31,1 0 1,0 105-1,35-34-31,0 88 15,0-1 1,0-105-16,0-17 16,17-1-1,36 35 1,53-70-16,0 36 16,53-36-1,-71-53 1</inkml:trace>
  <inkml:trace contextRef="#ctx0" brushRef="#br0" timeOffset="381950.4986">23989 12788 0,'0'18'63,"35"17"-63,-35 0 15,0 1-15,53-1 16,-53 36 0,0-19-1,0-16-15,0-1 16,-35 53-16,35-53 16,-88 1-1,17-1 1,36-35-16</inkml:trace>
  <inkml:trace contextRef="#ctx0" brushRef="#br0" timeOffset="382555.1357">23689 12841 0,'0'-18'31,"-18"18"16,-35 53-16,53-17-31,-35 17 16,35 0-16,-53 17 15,53-17-15,0 35 31,0-53-31,0 1 16,0 17-16,18-53 16,17 35-1,0-35 1,18 0 0,-17-18-1,-36-17 1,0 0-1,0-1 1,-36 1 0,1 35-1,0-35 1</inkml:trace>
  <inkml:trace contextRef="#ctx0" brushRef="#br0" timeOffset="385107.0941">25400 12859 0,'0'-36'16,"-35"36"-1,35-35 1,0 88 15,0 0-15,-36 18 0,36 70-1,-35-35 1,35-89-1,0 54 1,0-36 0,0-53 31,0-17-32,0 0-15,0-18 16,0-71-16,0 89 15,0 0-15,0-18 32,0-53-17,18 106 1,-18-53-16,35 53 16,0 0 15,18 0-16,-53 35-15,53 36 16,18 17 0,-18-17-1,-18-1 1,0-17 0,-35 0-1,0-18 1</inkml:trace>
  <inkml:trace contextRef="#ctx0" brushRef="#br0" timeOffset="385341.1966">25506 13035 0,'17'0'47,"36"0"-32,-17 0 1,70-35-1</inkml:trace>
  <inkml:trace contextRef="#ctx0" brushRef="#br0" timeOffset="385805.9373">26158 13000 0,'0'18'62,"0"34"-30,-17-16-32,17 17 15,-35 0 1,35-1 15,-36-52-31</inkml:trace>
  <inkml:trace contextRef="#ctx0" brushRef="#br0" timeOffset="386083.3567">26053 12965 0,'35'17'31,"-35"36"-15,0-18-16,35-35 15,-35 106 1,0-70 0,35-1-1,-35 0 1</inkml:trace>
  <inkml:trace contextRef="#ctx0" brushRef="#br0" timeOffset="386314.5101">26000 13141 0,'0'-35'31,"17"35"-15,72 0-1,-54 0-15,0-36 16,18 36 0,-18 0-1,1 0 1</inkml:trace>
  <inkml:trace contextRef="#ctx0" brushRef="#br0" timeOffset="387082.4232">26547 12912 0,'0'53'47,"0"-18"-47,0 18 16,0 35 0,0-53-16,0 36 15,0-36 1,0 18-1,0-18 1,0-52 15,0-36-15,0-35 0,0 52-1,0 1-15,0 0 16,0-1-16,0 1 15,0-18 1,35 0 0,0 0-1,18 18 1,-18 35 0,1 18-1,-1 35 1,-35 0-1,-18 0 17,-17-18-17,35 0 48,18 0-48,-18 36 1,35-71 0,-35 35-16,0 0 15,0-17 1,-35 35 0,-1-53-1,36 35 1,-53-35-16,18 0 15,-35 0-15</inkml:trace>
  <inkml:trace contextRef="#ctx0" brushRef="#br0" timeOffset="388286.0792">24994 12577 0,'18'0'47,"17"0"-47,18 0 15,35-36 1,-35 36 0,194 0-1,-35-35 1,0 35-1,17 0 17,71 0-17,-142 0 1,-52 0 0,18 0-1,-18 0 1,-71 0-16,35 0 15,-17 0 1,-88 0 47</inkml:trace>
  <inkml:trace contextRef="#ctx0" brushRef="#br0" timeOffset="389173.4423">27287 12982 0,'18'0'47,"35"0"-32,-53-17 1,53 17-16,17 0 16,-17 0-1,-17 0 1</inkml:trace>
  <inkml:trace contextRef="#ctx0" brushRef="#br0" timeOffset="389415.0249">27376 13141 0,'17'0'46,"36"0"-30,0 0 0,18-18-1,-19 18 1,-16-35 0</inkml:trace>
  <inkml:trace contextRef="#ctx0" brushRef="#br0" timeOffset="392301.2829">28487 12718 0,'0'-36'16,"-18"36"31,18 36-32,0 17 1,0-18-16,-35 35 15,35 1 1,0 0 0,0-19 15,-35-16-15,35-1-1,0-53 48,0-35-48,0 18 1,17 0-16,-17 0 16,0-1-16,36-34 15,-36-1 1,52 36-1,-52 0 1,36 35 0,-19 0 15,36 35-15,-17 35-1,-36-34-15,35 34 16,-35-34-16,0-19 15,35 54 1,-35-1 0,0-17-1,0-17 1</inkml:trace>
  <inkml:trace contextRef="#ctx0" brushRef="#br0" timeOffset="392532.0525">28557 13053 0,'0'-35'16,"36"35"0,17-36-16,-36 36 15,18-35 1,36 35 0</inkml:trace>
  <inkml:trace contextRef="#ctx0" brushRef="#br0" timeOffset="392885.2044">28381 12629 0,'18'0'31,"17"0"-16,0 0-15,18-52 16,0 52-16,-18 0 16,36 0-16,-36 0 15</inkml:trace>
  <inkml:trace contextRef="#ctx0" brushRef="#br0" timeOffset="394112.7777">29669 12753 0,'0'0'0,"0"18"78,0 34-62,-36 1 0,36 18-1,-17-71-15,17 53 16,-53 0-1,53-18 1,-35-35 0</inkml:trace>
  <inkml:trace contextRef="#ctx0" brushRef="#br0" timeOffset="394379.3336">29492 12859 0,'0'0'0,"0"53"47,18-18-32,-18 18-15,35-53 16,-35 53-1,53 17 1,-18-34-16,-35-1 31</inkml:trace>
  <inkml:trace contextRef="#ctx0" brushRef="#br0" timeOffset="394595.025">29492 13035 0,'36'-35'16,"16"35"0,-16 0-1,17-35-15,70 35 16,-88 0-16,54 0 15,-54 0 1</inkml:trace>
  <inkml:trace contextRef="#ctx0" brushRef="#br0" timeOffset="395446.0203">30357 12718 0,'35'0'32,"-35"53"-17,0-18-15,0 18 16,0-18-1,0 36 1,0-18 0,0-18-1,0 0 17,0-53 30,0-52-46,0-1-1,0 36-15,0 0 16,0-36 0,0 18-1,35 0 1,0 18-1,1 35 17,-1 0-32,0 18 31,-35 17-15,0 0-1,0 1 1,-17-1-1,-19-35 1,36 35 47,18-35-48,-18 53-15,35-53 16,-35 35-16,35 1 15,-35-1 1,0 0 0,-17-35-1,-36 35 17,0-35-17,-18 36 1,19-36-16</inkml:trace>
  <inkml:trace contextRef="#ctx0" brushRef="#br0" timeOffset="395916.2052">30286 12400 0,'18'-35'15,"17"35"16,0 0-31,0-35 0,1 35 0,-1 0 16,18 0 0,-18 0 15,0 0-15,1 0-1,-36 17-15</inkml:trace>
  <inkml:trace contextRef="#ctx0" brushRef="#br0" timeOffset="398744.3516">23460 14376 0,'35'0'78,"0"0"-62,36-36-16,-18 36 15,0 0-15,0-35 16,52 35 0,-52 0-1,-17 0 1,-36 53 31,0-18-32,0 1-15,-36 87 16,1-52 15,35-1-15,-53 1-1,53-36 1,0-17 0</inkml:trace>
  <inkml:trace contextRef="#ctx0" brushRef="#br0" timeOffset="399127.0175">23301 14340 0,'0'18'31,"0"35"-31,0 0 16,0 70 0,18-52-1,35-1 1,17-34-1,54 70 1,-19-106 0,-34 0-1</inkml:trace>
  <inkml:trace contextRef="#ctx0" brushRef="#br0" timeOffset="399429.6326">24430 14005 0,'0'18'31,"0"17"-15,35 18-16,-35 0 15,0 18-15,35 17 16,-35-18 0,0-17-1,0 53 1,-17-35 15,-36-71-31</inkml:trace>
  <inkml:trace contextRef="#ctx0" brushRef="#br0" timeOffset="403503.5943">25947 14288 0,'0'17'32,"0"18"-32,0 1 15,0-1-15,0-17 16,-18 70-1,18-71-15,0 54 16,0-18 0,0-18-1,-35-35-15,35 71 16,0-124 46,0 18-62,0 17 16,0-17 0,0-1-16,0-34 15,0 35-15,18-1 16,-18-34 0,35-36-1,0 71 1,0 35 15,-35 53-15,53 70-1,-17-70 1,-36 35-16,35-35 16,-35-35-16,0 17 15,35 71 16,-35-71-15</inkml:trace>
  <inkml:trace contextRef="#ctx0" brushRef="#br0" timeOffset="403743.3931">26053 14640 0,'0'-35'31,"53"35"-15,-18-35-1,18 35 1,-18 0 0</inkml:trace>
  <inkml:trace contextRef="#ctx0" brushRef="#br0" timeOffset="404210.3526">26688 14429 0,'0'35'47,"0"0"-31,-18 18 0,18 0-1,-35-18 1,35 1-1</inkml:trace>
  <inkml:trace contextRef="#ctx0" brushRef="#br0" timeOffset="404461.2406">26582 14376 0,'0'17'31,"35"36"-15,-35 18 0,35-71-16,-35 17 15,0 19 1,0-1-1</inkml:trace>
  <inkml:trace contextRef="#ctx0" brushRef="#br0" timeOffset="404675.4623">26547 14534 0,'35'0'32,"35"0"-17,-34-52-15,-1 52 0,0 0 16,53 0 0</inkml:trace>
  <inkml:trace contextRef="#ctx0" brushRef="#br0" timeOffset="405528.7235">26988 14340 0,'35'0'31,"-35"18"-15,0 17 0,0 18-1,35 0 1,-35 18 0,0-18-1,0-18 1,0 0 15,0-52 0,35-54-31,-35 0 16,0-17 0,0 71-1,0-54 1,53 1-1,-53-19 1,36 36 0,-36 18 15,35 35-15,0 0-1,-35 18 1,18-18-1,-18 35 1,0 0 0,0 18-1,0 18-15,-36-36 16,1-35 0,35 18-1,0 17 48,18-35-63,35 53 15,-18-18 1,0 0 0,-35 1-1,0-1 1,0 0-1,-17-35 1,17 36 0,-89-1-1,54-35 1</inkml:trace>
  <inkml:trace contextRef="#ctx0" brushRef="#br0" timeOffset="405942.0396">27517 14111 0,'0'-35'16,"35"35"15,-35 17-15,0 19-16,0-1 15,35 36 1,-35-36-16,0 18 16,0-18-1,0 36 1,0-18 0,-35-1-1,-53 19 1,-18-36-1</inkml:trace>
  <inkml:trace contextRef="#ctx0" brushRef="#br0" timeOffset="406674.1616">25788 14076 0,'-35'17'0,"0"72"16,35-36 0,-53 176-1,0-70 1,53-54-1,17-34 1,89-18 0,18 0-1,34-53 1,1 0 0,-106 0-1,-18-18-15</inkml:trace>
  <inkml:trace contextRef="#ctx0" brushRef="#br0" timeOffset="407990.3486">27887 13705 0,'0'-35'0,"0"70"78,0 1-78,0-1 16,0 0-16,0 1 16,0 69-1,0 72 1,0-107 0,0-34-1,0 17 16,0-18-15</inkml:trace>
  <inkml:trace contextRef="#ctx0" brushRef="#br0" timeOffset="408413.2853">27781 13970 0,'0'0'16,"18"-35"62,35 35-63,0 0 1,-18 0-16,18-36 16,0 36-1</inkml:trace>
  <inkml:trace contextRef="#ctx0" brushRef="#br0" timeOffset="410641.6214">28363 14182 0,'36'0'94,"-1"0"-79,35 0 1,-34 0-16,17 0 15,-53-18 1,35 18-16,-35 18 47</inkml:trace>
  <inkml:trace contextRef="#ctx0" brushRef="#br0" timeOffset="410924.5048">28416 14411 0,'0'35'16,"0"1"15,18-36 0,52 0-15,-34 0-16,34-18 15,-17 18 1,-53-35 0</inkml:trace>
  <inkml:trace contextRef="#ctx0" brushRef="#br0" timeOffset="446450.4238">29316 14182 0,'0'17'94,"0"19"-94,0-1 16,0 0-16,0 0 15,0 1-15,0-1 16,0 18-16,35-53 16,-35 53-1,0-18 1,0 0-1,0-52 64,0-36-64,0-53 1,0 71-1,0-1-15,0 1 16,0-18 0,0 18-16,0-36 15,0 18 1,0 18 0,35 35-1,1 0 1,-19 0-1,19 18 1,17 35 0,-53 17-1,-18-17 17,18-17-17,-71-1 1,18 0-1,18-35 1,70 0 47,36 35-48,17 18 1,-53-53-16,1 53 15,-1-18 1,-35 1 0,0-1-16,0 0 15,-18 1 1,-35-36 15,1 0-31,-1 35 16,35-35-16,-17 0 15</inkml:trace>
  <inkml:trace contextRef="#ctx0" brushRef="#br0" timeOffset="447608.2174">30004 13600 0,'0'35'47,"0"0"-31,0 0-16,0 1 0,0 34 15,17 18 1,-17-35 0,0 18-1,0-18 1,0-18 0,0 0-1,0-17 16</inkml:trace>
  <inkml:trace contextRef="#ctx0" brushRef="#br0" timeOffset="448014.1742">29810 13952 0,'0'-35'31,"35"35"-15,18 0 0,-53-35-1,70 35 1,-17 0-1,0 0-15,0-35 16,-18 35 0</inkml:trace>
  <inkml:trace contextRef="#ctx0" brushRef="#br0" timeOffset="449927.6645">30850 14217 0,'0'18'47,"0"17"-47,-17 0 16,17 36-16,-53 17 15,53-53 1,-35 0-16,-1 1 16,36 17-1,-35-18 1</inkml:trace>
  <inkml:trace contextRef="#ctx0" brushRef="#br0" timeOffset="450182.693">30621 14358 0,'0'-35'0,"0"52"47,18-17-47,-18 89 15,35-89-15,0 53 16,1 17 0,-36-35-1,35-35 1,-35 36 0</inkml:trace>
  <inkml:trace contextRef="#ctx0" brushRef="#br0" timeOffset="450393.2788">30603 14605 0,'0'-35'16,"18"35"-1,-18-71-15,88 71 16,-52-35-16,-1 35 15,53-35 1,36 35 0,-54 0-1,-35 0 1</inkml:trace>
  <inkml:trace contextRef="#ctx0" brushRef="#br0" timeOffset="451065.8623">31450 14076 0,'0'53'31,"0"-18"-31,0 18 16,0 0-16,-18 53 16,18-71 15,0 18-16,0-18 1,-35-35-16,35-17 47,0-19-31,0-17-1,0-105 1,0 52-1,18 18 1,-18 52 0,35 1-1,0 35 1,36 71 0,-36-1-1,1 1 16,-36-36-31,35 36 16,-35-36-16,0 0 16,0 18-1,0 0 1,0-18 0</inkml:trace>
  <inkml:trace contextRef="#ctx0" brushRef="#br0" timeOffset="451293.0721">31538 14323 0,'0'-35'31,"18"35"-31,53 0 16,-71-36-1,52 36 1,37-35 0</inkml:trace>
  <inkml:trace contextRef="#ctx0" brushRef="#br0" timeOffset="452369.8388">32138 13635 0,'0'-35'16,"0"52"109,0-34 15,0-19-30,53 36-32,-18 0-62,1 0-16,-1-35 15,71 35 1,-53 0-1</inkml:trace>
  <inkml:trace contextRef="#ctx0" brushRef="#br0" timeOffset="452893.4846">32332 13353 0,'0'53'94,"0"-18"-79,0-18-15,0 19 16,0 70 0,0-54-1,0-16 1,0 17-16,0-18 15,0 0 17,0 1-1</inkml:trace>
  <inkml:trace contextRef="#ctx0" brushRef="#br0" timeOffset="494171.9917">4674 12947 0,'0'-35'31,"36"35"-15,-54 0 46,-17 0-46,-54 17-1,54 19 1,0-36-16,0 53 16,-1-53-1,1 35 17,35 0 14,0 0-30,0 1 0,0 17-1,0-1 1,18-52 0,-18 89-1,0-19 1,35 1-1,-35 17 1,0-35-16,0 70 16,0-70-16,0 0 15,0 53 1,0 17 0,35 72-1,18-37 1,-18-34-1,-35-18 1,36 17 0,-36-70-1,35 88-15,-35-88 16,53 0 0,-53 70-1,35-17 1,18 71-1,-18-72 1,18 1 0,-17 18-1,-36-18 1,35-54-16,-35 72 16,35-71-1,-35 35-15,53 18 16,-53-18-1,35 53 1,1-70 0,-1-1 15,-35 1-15,35-1-1,-35 19 1,53-36-1,-53-18 1,0 0 0,0 0-1,35 1 1,-35-1 0,0 18-1,0 0-15,0 17 16,0-17-1,0 0 1,36 0 15,-36 0-31,0 53 16,0-36 15,35 1-15,-35-1-1,0 1 1,0 17 0,35-35-1,-35 0 1,0 18 0,0-36-1,0-17 1,0 17-1,0 0 1,0 0 0,0 1-1,0-1 17,0 0-17,0 0-15,0 18 16,0-17-1,0-1 1,36-35 47,-1 0-48,0 0 16,-35-18-31,53 18 16,70-35 0,-123 0-1,18 35 17</inkml:trace>
  <inkml:trace contextRef="#ctx0" brushRef="#br0" timeOffset="499743.1847">1411 13670 0,'0'-18'31,"-18"-34"0,-17 52 0,0 0-15,0 0 0,35 52-16,-71-16 15,18 52 1,53-35-1,-53 17-15,53 1 0,-53 70 16,53-53 0,0-17-1,18-36 1,53 0 15,-19-35-15,1 0-1,18 0 1,-53 0 0,52-17-16</inkml:trace>
  <inkml:trace contextRef="#ctx0" brushRef="#br0" timeOffset="500037.5453">1623 14235 0</inkml:trace>
  <inkml:trace contextRef="#ctx0" brushRef="#br0" timeOffset="500610.3736">1693 13776 0,'0'0'0,"36"0"79,-1 71-64,-35-19 1,70 19-16,-70-18 15,71 88 1,-71-106 0,53 36-1,0-36 1,-53-70 46,0 0-46,35-36-16,-35 18 16,35-53-1,-35-17 1,36 35 0,-36 52-1,0 72 32,0 34-31</inkml:trace>
  <inkml:trace contextRef="#ctx0" brushRef="#br0" timeOffset="500846.0336">2346 14058 0</inkml:trace>
  <inkml:trace contextRef="#ctx0" brushRef="#br0" timeOffset="501425.8645">2769 13758 0,'0'-35'0,"-17"35"16,-19-35 0,19 35 15,-19 0-15,1 0-1,35 17 16,0 54-15,0 17 0,18-17-1,35-18 1,35 0 0,-17-18-1,-36 18 1,-35-18-1,0 18 17,-18-53-32,-52 35 15,70 1 1,-53-36-16,17 0 16,36 35-16,-35-35 15</inkml:trace>
  <inkml:trace contextRef="#ctx0" brushRef="#br0" timeOffset="501994.2869">3175 14270 0</inkml:trace>
  <inkml:trace contextRef="#ctx0" brushRef="#br0" timeOffset="505841.8649">847 15187 0,'0'-35'31,"0"52"63,0 36-79,0 0 1,0 0 0,0-18-1,17-35-15,-17 36 0,36-36 16,-1 35-1,0-35 1,0 0 0,1-18-1,-36-17 1,0 0 0,0 0 15,35 52 47,0 36-47,1-18-15,-1-35 15,-35 36-15,35-36 15,-35-53-15,0 0-1,0 0 1,0 0-1,0 18 1,35 35 62,36-36-47,-36 36-15,0-35 0,1 35-1,-36 18 48,0 35-48,0-18 1,0 0 0,17-35-1,-17 36 1,36-36 0,-1 0-1,0-18 1,18-53-1,-53 1 1,35 35 0,-35-71-1,0 70 1,0 1-16,0 0 16,0-18-16,0 18 15,0-1 1,-17 1-1,17 0 1,0 52 62,0 213-62,17-177-1,-17 0 1,36 17 0,-1-17-1,0-18 1,18-35 0,-18 0-1,1-17 1,-1 17-16,-35-124 15,35 71-15,-35 0 16,0-35 0,0-18-1,0 71 1,0 17 15,0 54 32,0-1-63,0 0 15,0 36 1,36 35 0,-36-71-1,0 0 16,0-52 1,0-19-17,0-17 17,35 53-17,-35-35-15,35 35 31,0 35-15,1 18 0,-1 18-1,0-71-15,0 18 16,-35 17 0,53-35-1,-17 0 1,-36-53-1,0 18 1</inkml:trace>
  <inkml:trace contextRef="#ctx0" brushRef="#br0" timeOffset="506253.6476">1482 15064 0,'53'-18'62,"-18"18"-62,0 0 16,0-53-16,36 53 31,-36-35-31,18 35 16,-18 0-16</inkml:trace>
  <inkml:trace contextRef="#ctx0" brushRef="#br0" timeOffset="506456.6744">1341 14922 0</inkml:trace>
  <inkml:trace contextRef="#ctx0" brushRef="#br0" timeOffset="507941.0838">2999 14852 0,'0'-35'15,"0"52"79,0 54-78,0-36-16,0 0 15,0 1-15,-36-1 16,36 18 0,0-18-16,0 0 15,-35 1 1,35-1 0,-35 18 15</inkml:trace>
  <inkml:trace contextRef="#ctx0" brushRef="#br0" timeOffset="508265.1744">2858 15011 0,'0'17'63,"17"-17"-48,-17 36-15,35-36 16,-35 35-16,36-35 15,-1 35 17,0-35-32,-35 35 15,36-35-15</inkml:trace>
  <inkml:trace contextRef="#ctx0" brushRef="#br0" timeOffset="508558.8623">2805 15169 0,'35'0'16,"35"0"0,-70-17-1,53 17-15,0-35 16,0 35 0,0-53-1</inkml:trace>
  <inkml:trace contextRef="#ctx0" brushRef="#br0" timeOffset="509074.0796">2452 14764 0,'35'0'78,"0"0"-47,-35 17-31,36-17 16,-36 53-16,35-53 15,35 53 1,-34-53-16</inkml:trace>
  <inkml:trace contextRef="#ctx0" brushRef="#br0" timeOffset="509414.0359">3581 14464 0,'0'18'78,"0"34"-62,0 1 0</inkml:trace>
  <inkml:trace contextRef="#ctx0" brushRef="#br0" timeOffset="512772.8551">1023 15998 0,'0'-35'0,"0"0"32,-35 0 15,-18 35-16,18 0 0,35 17-15,-36 19-1,36-1 1,0 0 0,0 18-1,0-18 1,18-35-1,35 36 1,-18-36 0,0-18-1,1-35 1,-36 18 0,0 17-1,35 18 63,0 0-46,1 0-17,-1 0 1,0 0 15,0 0-15,1 0-1,-36-35 1,35 35-16,0 0 47,0 0-32,1 17 1,-36 19 0,0-1 15,0-88 31,35 18-46,-35 0 0,35 35-1,-35-36 1,36 36 0,-1 0-1,0 36 1,0-1 15,1 0-15,-1 0 15</inkml:trace>
  <inkml:trace contextRef="#ctx0" brushRef="#br0" timeOffset="513372.1095">1887 15893 0,'-17'0'62,"17"17"-46,-36-17 0,36 53-16,0-18 15,0 1 1,0-1 0,18-35-1,17 0 16,1 0-15,-36-18 0,0-35-1,0 1 1,0-19 0,0 0-1,-18 1 1,18-18-1,-35 88 17,35 53-1,17 17-15,36 36-1,-17-35 1,-1-36-1,18 18 1,0-18 0,-18-35-16</inkml:trace>
  <inkml:trace contextRef="#ctx0" brushRef="#br0" timeOffset="515554.4714">2787 15663 0,'0'-17'32,"-18"17"-32,-17 0 31,35-36-16,-35 36 1,35 18 31,0 53-31,35-36-16,-35 53 15,53-17 1,-53-36-1,35-35-15,-35 106 16,0-89 0,0 19 15,-17-36 0</inkml:trace>
  <inkml:trace contextRef="#ctx0" brushRef="#br0" timeOffset="515773.838">2663 15981 0,'0'-35'15,"18"35"1,17 0-1,-35-36-15,53 36 16,0-35 0,-17 35-1,-1 0 1</inkml:trace>
  <inkml:trace contextRef="#ctx0" brushRef="#br0" timeOffset="516754.2851">3104 15822 0,'0'-18'16,"-17"18"15,-18 0 0,35 89 1,0-54-32,0 0 15,0 18 1,0-18 0,17 1-1,18-36 1,1 0-1,-36-18 1,0-35 0,0 18 15,0 0-15,-18-1-1,18 1 16,18 35 32,-1 0-63,-17-35 16,36 35-1,17-36 1,-53 1-16,17 0 15,-17-18 1,0 0 0,0 18-1,0-18 1,-17 0 0,17 35-1,-36 18 1,36 53 15,0 0-15,0 106-1,36-18 1,-1 18 0,0-124-1,36-35 1,-18 0-1,-18 0 1,0-35 0,-35 17-1</inkml:trace>
  <inkml:trace contextRef="#ctx0" brushRef="#br0" timeOffset="517786.8005">3475 16016 0,'0'35'16,"17"-35"31,-17-17-32,36-36 1,-36 35-1,35-35 1,-35-35 0,0 18-1,0 34-15,0-34 32,-18-1-17,18 18 1,-35 53-16,0 18 62,35 17-46,0 18-16,0 53 16,17 0-1,-17-71 1,36 18-1,-1-18 1,-35 0-16,35-35 16,18 0-1,-17 0 1,-1 0 0</inkml:trace>
  <inkml:trace contextRef="#ctx0" brushRef="#br0" timeOffset="519768.0505">3898 15840 0,'-17'0'63,"17"17"-48,-36-17 1,36 36-16,0-1 15,0 0 17,18-35-17,17 0 17,0 0-1,-35-17 16,36 17-47,-36-36 31,0 1-15,0 0-1,0-1 16,0 1 79,35 35-79,0 0-15,-35 18-1,36-18 1,-36 35 0,35 0-1,0 18 16,0-53 32,1 0-32,-36-17-15,0-19-1,0 1 1,0 0 0,35 52 93,-35 19-93,35-36-1,-35 35 1,36-35-16,-1 0 31,-35 35-31,17-35 31,-17-17 16,0-19-31,0 1 0,0 0-1,36 35 95,-1 0-79,0 0 0,1 0-15,-36 17-1,35-17 1,-35 36 0,35-36 30,0 0 1,-35-18-15,36 18-32,-1 0 46,0 0-14,-35 18-17,0 17 17,0-53 30,0-17-46,35 35-16,-35-35 31,36 35-15,-19 0-1,36 17 16</inkml:trace>
  <inkml:trace contextRef="#ctx0" brushRef="#br0" timeOffset="520010.0368">4516 15610 0,'17'0'78</inkml:trace>
  <inkml:trace contextRef="#ctx0" brushRef="#br0" timeOffset="521019.0203">5256 15752 0,'0'-36'16,"-17"36"15,-36 36 31,53 16-46,0-16 0,0-1-1,17-35 1,19 0 31,-36 88 0,0-35-47,0 0 0,0 0 15,0 17 1,0 1 0,-18-36-1,-17-35 16,35-88-15,0 35 0,53-35-16,123-124 31,-141 159-31</inkml:trace>
  <inkml:trace contextRef="#ctx0" brushRef="#br0" timeOffset="522002.932">988 16775 0,'0'88'109,"53"-35"-109,-53-36 16,0 19-16,0-1 15,0 0-15,0 0 16,0 18 0,0-17-16</inkml:trace>
  <inkml:trace contextRef="#ctx0" brushRef="#br0" timeOffset="522386.1538">829 16757 0,'0'18'16,"0"35"-1,0-1 1,0-16-16,0 17 16,0-18-16,35 35 31,-35-34-31,18 17 15,17-53-15,-35 35 16,35-35 0,54 0-1</inkml:trace>
  <inkml:trace contextRef="#ctx0" brushRef="#br0" timeOffset="522635.4468">1199 16845 0,'0'-35'15,"36"53"17,-36 17-17,0 0-15,35 0 16,-35 1-1,35 52 1,-35-53-16,0 0 16,0 1-16,0-1 0,0 0 15,0 0 1</inkml:trace>
  <inkml:trace contextRef="#ctx0" brushRef="#br0" timeOffset="523568.6746">1623 17110 0,'35'0'31,"0"0"-31,1-36 32,-36 1-17,35-18 1,-35 0 0,35 18-16,-35 0 15,0-36-15,0 36 16,0 0-1,0-18 1,0 17 0,0 54 31,0 17-32,18 71 1,-18 0-1,53-18 1,-18-35 0,0-18-1,1-35 1,-1 0 0,-35-17-1,35 17 1,-35-53-16,0 0 15,35 0 1,-35 18 15,0 52 1,0 36-17,36-53 1,-36 53-1,35-17 1,-35-1 0,18-35-1,17 0 17,-35-18-32,0-17 15,0 0 1,-18-1-1,1 36 17,17-35-1,35 35-15,-35-35-1,35 35 1,0 0-16</inkml:trace>
  <inkml:trace contextRef="#ctx0" brushRef="#br0" timeOffset="523918.3478">1605 16845 0,'0'0'0,"35"0"31,18 0-15,-17 0-1,34 0 1,36-17 0,0-36-1,-36 53 1,-34 0 0</inkml:trace>
  <inkml:trace contextRef="#ctx0" brushRef="#br0" timeOffset="524635.5307">3052 16616 0,'0'-35'0,"-36"70"47,36 0-47,0 0 15,0 1-15,0 34 16,36 1 0,-1-36 15,18 36-31,17-36 15,-17-35 1,0 0-16,-18 0 16,1 0-1,-1-18-15</inkml:trace>
  <inkml:trace contextRef="#ctx0" brushRef="#br0" timeOffset="525018.9765">3581 16492 0,'35'36'31,"-35"34"-15,35-70 0,-35 53-16,0-18 15,0 1 1,0 17-1,0 0 1,0-1 0,-17-52-16,17 36 15,-36-36 1</inkml:trace>
  <inkml:trace contextRef="#ctx0" brushRef="#br0" timeOffset="525668.2405">3369 16633 0,'0'36'32,"0"-1"-17,0 0 1,18-35-16,-18 18 31,35-18-31,0 0 31,0 0-15,1 0 15,-36-35-31,0-1 16,0 1 31,0 53-16,0 52-15,0-52-16,0 53 31,0-1-16,0 1 1,0-36 0,0 0-1</inkml:trace>
  <inkml:trace contextRef="#ctx0" brushRef="#br0" timeOffset="530815.7958">4039 16863 0,'18'0'47,"17"0"-15,1 0-17,-1-35 1,-35-1-1,35 1 1,-35 0 0,0-18-1,0 0 1,0-18 0,0 36-1,0 53 48,0 17-63,18 71 15,-18 0 1,35 35 0,-35 0-1,35 0 16,-35-71-15,0 1 0,36-18-1,-36-71 32,0-17-31,0-36-1,0 36-15,0-35 16,0 34 0,0-17-1,52-35 1,1 35 0,-53 18-1,36 35-15,-36-35 16,35 35-16,-35-35 15,0 70 64,0 0-64,0 0 1,0 1-1,0-1 17,35-35-17,-17 0 17,-18-18-17,0-17 1,0 0-1,0-1 1,0 1 109,35 35-109,0 0-1,-35-35 1,0 0 0,0-1 15,-17 1-16,-19 35 1,36-35 0,-35 35-1,70 0 48,1 0-48,-1 0 1,0 17 0,1-17-1,-36 36 1,35-36 0,-35 35-16,0 18 15,35-53 1,-35 35-1,35 0 1,1 18 0,-1-53 15,0-35 0,-35 17-15,36-34 15,-36 16-31,52 1 16,-16 35 62,-36 18-78,0 17 15,17-35 1,-17 35-16,0 0 31,0 1-15,0-1 15,0-53 32,0-17-48,0 0 1,53 0 15,-17 35 16,-36 17-47,0 18 16,0 1 15,0-1-15,0 0 15,0-52 47,0-54-62,0 53-16,0-52 15,17 70 1,-17-35-16,35 35 31,1 0 0,-1 0 1,-35 17-32,0 19 31,0-1-16,0 0 1,0 0 15,0-52 47,35-36-62,-35 18 0,0-1-1,53 1 1,-35 35 31,35 18-16,-53 17 0,35-35-15,-35 35 0,18-35-1,35-17 16,-53-19-15,35-34 0,-35 34-1,0 1 17,35 70 14,0 1-14,-35-1-17,0 0 1,36 1 0,-36-1-1,-36-35-15,1 35 16</inkml:trace>
  <inkml:trace contextRef="#ctx0" brushRef="#br0" timeOffset="533232.2988">776 17692 0,'0'-18'0,"0"71"110,0-18-95,0 18-15,0 0 16,0-18 0,0 36-1,35-18 1,-35-18-1,36 1 1,-1-36 0,-17 0-1,34-18 1,-16-17 0,-1-18 15,-35 17-31,0-34 15,35 17 17,-35 0-17,0 18 1,0-1-16,0 1 16,-17 35-1,17 18 16,0 35-15,0 70 0,17-52-1,-17-18 1,36-53-16,-36 35 16,0 0 15,35-35 16,-35-17-16,0-36-15,35 0-1,18 17 1,-35 36-1,-18 18 1,35 17 0,0 1-1,1-1 1,-1-35 0,0 0 15,0 0 0,1 0-15,-1-18-1,-35-17 32,0 0 31,0-1-62,0 1 15,-18 35-15,18 18 31,0 17-47,0 18 15,0-18 1,18-35 0,-18 36-1,35-36-15,18 0 16,0 0-1,18-18 1</inkml:trace>
  <inkml:trace contextRef="#ctx0" brushRef="#br0" timeOffset="533781.9288">670 18027 0,'0'-35'16,"18"35"15,17-36-15,0 36-1,1 0 1,-1 0 0,0 0-16,36 0 15,-1-35 1,-34 35 0</inkml:trace>
  <inkml:trace contextRef="#ctx0" brushRef="#br0" timeOffset="534621.0477">2452 17445 0,'-35'0'47,"-18"0"-16,-18 0-16,71 17-15,-35 19 16,35 87 0,-36 18-1,36-105 1,18 17 0,17-1-1,1-52 1,34 18-16,-52-18 15,17 0-15,36 0 16,-18 0 15</inkml:trace>
  <inkml:trace contextRef="#ctx0" brushRef="#br0" timeOffset="535197.6462">2805 17604 0,'-18'0'32,"-17"0"-17,35 17 16,-36 54-15,36-1 0,0-34-1,53 52 1,-17-88 15,-1 0-15,0-18-1,-35-35 1,53 0 0,-53-17-1,0 17 1,-18 53 0,-17-71-1,0 71 1</inkml:trace>
  <inkml:trace contextRef="#ctx0" brushRef="#br0" timeOffset="536455.2681">3087 17568 0,'0'-35'0,"0"70"63,0 36-47,17-71-16,-17 53 15,0-18 1,0 0-1,36-35-15,-36 36 16,0-54 62,0-17-62,0-18-1,0-35 1,0 52 0,0 1-16,0-18 15,0 18 17,35 35-1,0 0-31,1 35 15,-36 0 1,35 36 15,-35-53-15,0 17 0,35-35-1,-35-35 16,0-18-15,0 0 0,35 17-1,1 36 32,-36 18-31,35-18-1,-35 53 1,35-53-16,-35 35 31,0 1-31,35-1 16,-35-17-16,0 17 31</inkml:trace>
  <inkml:trace contextRef="#ctx0" brushRef="#br0" timeOffset="537167.015">3704 17445 0,'0'17'47,"0"19"-32,35-36 1,-35 53-16,0-18 16,0 0-1,36 1 1,-36 16 15,0-16-15,0-72 46,0-16-46,0-1 0,0 17-1,0 1-15,0 0 16,0-36-1,0 1 1,0 34-16,0 1 16,0 17-16,35 18 47,0 0-32,1 0 1,-36 71-16,35-36 15,-35 1 1,0-1 15,-18 0-15,-17-35 0,-53 35-1</inkml:trace>
  <inkml:trace contextRef="#ctx0" brushRef="#br0" timeOffset="538585.66">3933 17551 0,'0'-18'15,"36"18"1,-36-35-16,35-1 31,0-16 0,1 52 32,-36-36-32,35 72 110,-35 16-126,0-16 1,0-1-16,35 0 0,-35 18 16,0-17-1,35-36 1,-35 35 0,0 0-1,36-35 79,-1 0-78,0 0-1,18 0 1,0 0-1</inkml:trace>
  <inkml:trace contextRef="#ctx0" brushRef="#br0" timeOffset="539425.688">4568 17392 0,'0'53'47,"36"-53"-31,-36 53-16,0 0 15,0-18 1,0 18 0,0-18-1,0 0 1</inkml:trace>
  <inkml:trace contextRef="#ctx0" brushRef="#br0" timeOffset="539673.9365">4621 17374 0,'0'-35'16,"53"0"15,0 35-15,-18 0-1,1 0 1</inkml:trace>
  <inkml:trace contextRef="#ctx0" brushRef="#br0" timeOffset="539901.2524">4639 17533 0,'35'0'62,"1"0"-62,-1 0 16,0 0 15</inkml:trace>
  <inkml:trace contextRef="#ctx0" brushRef="#br0" timeOffset="540129.2119">4639 17745 0,'18'0'62,"35"0"-46,-18 0-16,35-18 15,-17 18 1,-17-35 15,-36 0-31</inkml:trace>
  <inkml:trace contextRef="#ctx0" brushRef="#br0" timeOffset="540467.2626">5115 17374 0,'0'18'47,"0"35"-47,-17-53 16,17 70-16,-36-34 16,1 52-1,35-70 1,-88 87-1</inkml:trace>
  <inkml:trace contextRef="#ctx0" brushRef="#br0" timeOffset="540764.2542">4957 17410 0,'35'0'31,"-35"17"-15,35-17-16,-35 35 15,53 18 1,0 0-1,-18 0-15,0-17 16,1-1 15</inkml:trace>
  <inkml:trace contextRef="#ctx0" brushRef="#br0" timeOffset="542346.3901">2258 18186 0,'0'-36'0,"0"54"78,0 35-62,0 18-1,0-19 1,0-16 0,0-1 15,0-53 16,0-35-32,0 1 1,0-37 0,0 36-1,0 1 1,17 52-16,-17-36 16,53 1-1,-35 35 16,-18 18-31,35-18 16,18 88 0,-35-35-1,-18-18 1,53 18 0,-53-35-16,0 17 15,17-35 1,-17 35-1</inkml:trace>
  <inkml:trace contextRef="#ctx0" brushRef="#br0" timeOffset="542591.1139">2346 18274 0,'18'-35'47,"17"35"-32,0 0 1,-17 0-1,17 0 1</inkml:trace>
  <inkml:trace contextRef="#ctx0" brushRef="#br0" timeOffset="543012.68">2558 18133 0,'53'17'63,"-53"36"-32,17-53-31,-17 36 0,0-1 31,53 0-31,-53 0 16,35 1 15,1-36 16,17-18-32,0 18-15,-53-35 16,35 35-16,0 0 16</inkml:trace>
  <inkml:trace contextRef="#ctx0" brushRef="#br0" timeOffset="543768.6262">3210 18045 0,'0'-36'0,"0"1"31,-17 35-31,-19 0 31,19 0 0,17 35-15,0 1-16,0 34 16,0-35-1,0 36-15,0-36 16,17 1 15,19-36-15,-1 0-1,-35-18 1,18 18 0,-18-35 15,0-1-15,0 1 30,35 35 17,0 0-32,-35 35 0,35 18-31,-35-17 32,0-19-17</inkml:trace>
  <inkml:trace contextRef="#ctx0" brushRef="#br0" timeOffset="544129.0882">3510 17992 0,'0'35'63,"0"18"-48,0-18 1,35 0 0,-35 1-1,0-1 1,0 0 15,36-35-15</inkml:trace>
  <inkml:trace contextRef="#ctx0" brushRef="#br0" timeOffset="544404.9284">3563 17868 0,'0'-35'16,"18"35"15,35-35-16,-18 35 1,0 0-16,0 0 31</inkml:trace>
  <inkml:trace contextRef="#ctx0" brushRef="#br0" timeOffset="544675.3445">3598 18062 0,'18'0'62,"17"0"-31,1 0-15,-1 0 0</inkml:trace>
  <inkml:trace contextRef="#ctx0" brushRef="#br0" timeOffset="544897.0495">3651 18274 0,'18'0'47,"17"0"-31,-17 0-1,35-35-15,-18 35 16</inkml:trace>
  <inkml:trace contextRef="#ctx0" brushRef="#br0" timeOffset="546184.2069">3916 18009 0,'35'18'63,"-35"35"-48,0-18 1,0 0-1,0 1 1,35-1 0,-35 0-1,0-52 48,0-19-48,0-17 1,0 1 0,0 16-1,0-34 1,0 17 0,0 17-1,0 1 1,36 35 15,-1 0-15,0 35-1,-35 1 1,0-19 0,0 54-1,-17-36 1,-1-35-1,18 18 48,53 35-32,-18-53-15,-35 35-16,18-35 15,-18 18 1,0 17 0,0 0 15,-35-35-31,-1 0 16,1 0-1</inkml:trace>
  <inkml:trace contextRef="#ctx0" brushRef="#br0" timeOffset="547110.6758">4410 17921 0,'0'18'31,"0"35"-16,0 0 1,35-53 0,-35 53-16,0-18 15,0 0 1,35-35-16,-35 35 16,0 1 15,0-54 31,0-17-46,0-18 0,0 0-1,0 0 1,0-18-1,0 18 1,0 18 0,18 35-1,-18-35-15,35 35 16,0 0 0,1 0-1,-1 35 1,-35-17-1,0 17 1,-18 0 0,-17-35-1,35 36 17,-35-36-32,88 0 93,-36 35-61,54 18-32,-36-53 15,-35 18-15,35-18 16,1 52-1,-36-16 17</inkml:trace>
  <inkml:trace contextRef="#ctx0" brushRef="#br0" timeOffset="547894.5152">4939 17939 0,'35'-36'15,"-35"54"32,0 17-31,0 18-1,0 0 1,0-17 0,0-1-1,-17 0 1,17 0 0,0-52 46,0-19-46,17-34-1,-17-1 1,0 36 0,0 0-1,0-18 1,0 18-1,35 35 17,1 0-1,-36 17-31,35 18 16,-35 1-1,0-1 1,35 0-1,-35 1 1,0-1 15</inkml:trace>
  <inkml:trace contextRef="#ctx0" brushRef="#br0" timeOffset="548194.4668">4957 18045 0,'0'-18'47,"17"18"-31,18 0 0,18 0 15,-53-35-31,36 35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3T07:18:56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5062 16457 0,'0'0'0,"-17"0"16,-19 35-1,19-35 1,-18 0 0,-1 0-1</inkml:trace>
  <inkml:trace contextRef="#ctx0" brushRef="#br0" timeOffset="3364.5623">13741 3387 0,'0'-36'15,"0"54"48,0 35-47,0 106-1,0-89 1,0-17-16,0-18 15,0 36 1,0-18 0,0-18-1,0-105 48,0 34-63,0 1 15,0 0-15,0-71 32,35-18-17,0-17 1,-35 106 0,0 0-1,36 35 16,-1 123-15,18 36 0,-18-35-1,-35-36 1,0-53 0,35 18-16,-35 0 15,0-18 1,36-35-1</inkml:trace>
  <inkml:trace contextRef="#ctx0" brushRef="#br0" timeOffset="3559.7475">13882 3828 0,'0'-36'47,"35"1"-15,0 35-17,1 0 1</inkml:trace>
  <inkml:trace contextRef="#ctx0" brushRef="#br0" timeOffset="5130.7436">14446 3687 0,'53'0'78,"-35"0"-78,52 0 16,36 0-1,-53-36-15,106 36 16,-53 0-16,17 0 16,36-53-1,-53 53 1,-18 0 0,-53 0-16,1 0 15,-36-35 63,0 17-62,-18 18 0,-17-53-1,-1 53 1,1 0-1,53 36 48,52-1-47,-34 0-1,-36 1 1,35-36-16,-35 70 15,-124 36 1,54-35 0,34-36-1</inkml:trace>
  <inkml:trace contextRef="#ctx0" brushRef="#br0" timeOffset="6230.9342">16633 3404 0,'0'36'47,"0"-1"-31,0 0-16,36 0 15,-36 1 1,0-1-16,35 0 15,-35 1-15,0 16 16,0-16 0,0-1 15,0-53 0,0-35-15,0 18-1,0 0-15,0-53 32,-18-1-32,18 37 31,0-19-15,0 36-1,36 35 16,-1 0-31,18 17 16,-18 36 0,-35-17-1,0-1-15,0 35 16,-17-34 0,-19-1-1,89 18 48,0-18-48,0 18 1,-53-18 0,0 18-1,0 0 1,-53 0-1,-53 18 1,36-71 0</inkml:trace>
  <inkml:trace contextRef="#ctx0" brushRef="#br0" timeOffset="7880.5646">12047 3775 0,'18'0'15,"17"0"17,1-18-17,-1 18 1,-35-70-1,35 34 1,-35-17 0,35-17-1,-35 34-15,0-34 16,0 35-16,0-1 16,-17-17-1,-19 53 1,36 36 15,0 70-15,0-1-16,36 125 31,52 52-15,-53-106-1,-35-17 1,-17-35-1,-19-19 1,1-69 0,0-54 15,35-17-31,0-1 16,0-34-16,0 17 15,35 0-15,36-88 16,-19 106-1,1-18 1,18 18 0,-36-18-1,1 53-15</inkml:trace>
  <inkml:trace contextRef="#ctx0" brushRef="#br0" timeOffset="8211.9664">12859 3598 0,'0'-35'32,"0"88"14,0-18-30</inkml:trace>
  <inkml:trace contextRef="#ctx0" brushRef="#br0" timeOffset="8399.7728">12894 3969 0</inkml:trace>
  <inkml:trace contextRef="#ctx0" brushRef="#br0" timeOffset="29007.2849">6862 5539 0,'0'35'156,"0"0"-140,0 0-16,17 1 15,-17-1-15,0 0 16,53 71 0,-53-35-1,0-18 1,0-18 0,0 0-1,0 0 32,0-52-16</inkml:trace>
  <inkml:trace contextRef="#ctx0" brushRef="#br0" timeOffset="30648.0094">6950 5574 0,'0'-18'16,"0"-17"62,0 53 0,0-1-78,53 54 16,-18-18-1,0-18 1,-35 0 0,35-35-1,-35 36 1,36-1 0,-36 0 15,0 0 16,0 1 0,0-1 124,0 0-139,0 0 15,0-52 93,0-54-109,0 1-31,0-18 16,0 70-16,0-70 31,0-18-15,35 35 0,-35 36-1,0-18 1,0 18-1,0 53 32,0 17-31</inkml:trace>
  <inkml:trace contextRef="#ctx0" brushRef="#br0" timeOffset="32222.1221">7038 5662 0,'0'18'16,"-53"35"0,53-18-1,53-35 1,0 0 0,0 0-1,-53-18 1,35 18-16,-53 18 62,18 17-46,0 0 0,-35-35-1,35 36 1,18-36-1,17 0 1,0 0-16,-35-18 16,36 18-16,-36 18 47,0-1-47,-36 54 15,36-1 1,0-34-1,18-36 1</inkml:trace>
  <inkml:trace contextRef="#ctx0" brushRef="#br0" timeOffset="33410.5032">8484 5239 0,'0'-36'16,"18"72"46,-18-1-62,53 18 16,-53 18-16,53-19 16,35 72-1,-17-36 1,-36-53-16,0 18 16,36 0-1,-36-18-15,-35 1 31,0-54 32,0-52-47,0-89-1,0 106 1,0-35-1,0 17 1,0 36 0,0 0-16</inkml:trace>
  <inkml:trace contextRef="#ctx0" brushRef="#br0" timeOffset="34020.2008">8326 5398 0,'52'0'109,"-52"17"-93,53 18-16,-17 18 15,52 36 1,-53-54-16,36 35 16,-36-70-1,0 71-15,1-36 16,16-35-1,-52 35-15,0 1 63,-17-36-63</inkml:trace>
  <inkml:trace contextRef="#ctx0" brushRef="#br0" timeOffset="36087.3275">10089 5539 0,'0'-36'0,"0"19"31,-17-36-15,-18 53 15,-1 0-15,1 0-1,0 17-15,35 107 16,-36-54 15,36-17-15,0-17-1,18-36-15,-18 35 16,35-35-16,1 0 16,-19 0-1,-17-18 1,36-17 0,16-18-1,-52 18 1,36 52 78,-1-17-79,-35 36 1,35-36-1,1 0 1,-36-18 0,17 18-16,-17-35 15,35 35 1,1 0 15,-1 0-15,0 0-1,1 0 1,-36 17 0,35-17-1,-35 36 1,0-54 62,0-17-62,0 0-1,35-1 17,0 36-17,18 0 1,0 0-1,18 0 1,-18 0 0,-53 18-16,35-18 15,0 35 1,1-35 15,-19 0-15,54-35-1</inkml:trace>
  <inkml:trace contextRef="#ctx0" brushRef="#br0" timeOffset="36557.3716">11077 5468 0,'0'-35'16,"0"0"15,-17 35 0,-19 0-15,36 52-16,-53-16 16,18 17 15,35-18-31,0 0 31,53-35-15,-18 0-1,1 0 1,-36-17 0,35-36-16,-35 17 15,0 1-15,0-53 16,0-36 0,-18 19-1,-35 34 1,18 36-1,35 70 17,0 18-17,0 35-15,35 71 32,1-124-32,16 36 15,-16-71-15,-36 35 16</inkml:trace>
  <inkml:trace contextRef="#ctx0" brushRef="#br0" timeOffset="37719.0934">11977 4921 0,'0'18'110,"35"17"-95,-35 0-15,71 18 16,-71-17-16,53 34 16,-18 1-1,35-18-15,-17 17 16,0 1-1,-53-36 1,18-35 0,-18-35 46,0-36-62,53 1 16,-53-1-1,35-88 1,0 36 0,-35 35-1,36 17 1,-36 36 0,35 35 15,-35 17-31,0 19 15,0-1-15</inkml:trace>
  <inkml:trace contextRef="#ctx0" brushRef="#br0" timeOffset="38313.6066">11977 4921 0,'0'18'78,"0"17"-63,0 0-15,53 1 16,-53-1-16,35 18 16,0 17-1,18 36 1,35-70-1,-35-36 1,-17 35 0</inkml:trace>
  <inkml:trace contextRef="#ctx0" brushRef="#br0" timeOffset="39025.2353">12912 4692 0,'0'35'78,"0"18"-62,-36 18-16,36-18 31,0-18-15,-35-35 0</inkml:trace>
  <inkml:trace contextRef="#ctx0" brushRef="#br0" timeOffset="40076.5735">11977 4974 0,'-35'0'62,"-1"0"47,36 35-30,0 1-64,36-1 1,-36 36-1,52-36 1,1 35 0,-17-34-1,-36 17 1,35 17-16,-35-52 16,35-18-1,-35 35 1,35-35-1,-35 35 1,36-35 0,-36 36-1,35-36 1</inkml:trace>
  <inkml:trace contextRef="#ctx0" brushRef="#br0" timeOffset="45085.1909">13829 5292 0,'35'0'15,"0"0"17,18 0-17,-53-36 1,36 36-16,17-35 15,-18-35 1,0 34 0,-35-52-1,0-18 1,0 53 0,0 18-1,0 0 1,-18 35-1,18 35 48,0 0-63,18 18 16,-18 88-1,35-17 1,1-36-1,-1-53 1,-35 36 0,35-36-16,1-35 62,16-17-46,-52-19-1,36-17 1,-36-53 0,0 71-1,0-18-15,0 18 16,53 35 78,0 0-79,-18 0-15,18 0 16,-18 0 0,0 0-16,1 0 15,-1 0-15,18 0 16,-53-35 31,0-1-32,-18 36 32,-17 0-31,-18 53-1,53-17-15,-35 34 16,35-17 0,35 18-1,18-36 1,53-35 0,-53 0 15,-18-18-16,35 18-15</inkml:trace>
  <inkml:trace contextRef="#ctx0" brushRef="#br0" timeOffset="46216.8655">16245 4851 0,'0'-36'15,"-17"36"1,17-35-1,-53 35 1,18 0 0,-18 0-1,0 0 1,17 35-16,-34 54 16,70-54-1,-35 18-15,35 70 31,0-52-31,0 52 16,0-87-16,0-1 16,0-17-1,17 34 1,19-16 0,87-36-1,-52-36 1,-19 36-1,-52-35 1</inkml:trace>
  <inkml:trace contextRef="#ctx0" brushRef="#br0" timeOffset="46934.3348">16492 4939 0,'36'53'62,"-36"-18"-46,35 0-16,-35 1 15,53 52 1,0-18 0,-18-34-16,-35 34 15,35-52 1,1-18 62,-36-35-78,35-1 16,-35-17-16,0 18 15,35 0-15,-35-36 16,35 36-1,-35-36 1,36 36-16,-36-18 16,0 89 46,0-1-46</inkml:trace>
  <inkml:trace contextRef="#ctx0" brushRef="#br0" timeOffset="47683.6648">17462 4939 0,'0'-35'0,"-17"-18"31,-18 53-15,-1 0-1,1 0 1,0 0 15,35 53-15,0 17-1,0-17 1,0-18 0,53 36-1,-18-18-15,0 0 16,0 17 0,-35-34-1,36-36 16,-36 35-31,0 0 16,-36-35 0,36 18-1,-52-18 1,-1 0 0,-18 0-1,18 0 1</inkml:trace>
  <inkml:trace contextRef="#ctx0" brushRef="#br0" timeOffset="51000.9126">16581 5521 0</inkml:trace>
  <inkml:trace contextRef="#ctx0" brushRef="#br0" timeOffset="51224.6146">17039 5486 0,'35'0'62</inkml:trace>
  <inkml:trace contextRef="#ctx0" brushRef="#br0" timeOffset="51569.0423">18027 5380 0,'0'35'78</inkml:trace>
  <inkml:trace contextRef="#ctx0" brushRef="#br0" timeOffset="52265.7988">18538 4886 0,'36'0'63,"52"-35"-48,-18 35 1,-34-53-1,-1 53-15,36 0 16,17-36 0,-53 36-1</inkml:trace>
  <inkml:trace contextRef="#ctx0" brushRef="#br0" timeOffset="52534.5888">18874 4851 0,'0'0'0,"-36"35"31,36 0-31,0 1 16,0 16-1,0-16-15,0 52 16,0-53-16,0 0 15,0 18 1,0 0 0,0-17-1,0-1 1,18-35 0</inkml:trace>
  <inkml:trace contextRef="#ctx0" brushRef="#br0" timeOffset="54264.1036">19050 5115 0,'0'18'16,"35"-18"47,1 0-63,-1-35 15,35 35 1,-70-18-1,18 18-15,-18-35 16,53-18 0,-53 0-1,0 0 1,0 0 0,0 18-1,-35-1 1,17 36-1,18 36 48,0 17-63,0 70 16,18-70-16,-18 18 15,0-36 1,35-35-16,-35 53 15,0-18 1,0 0 15,0-52 16,0-19-31,0 1-1,0 0 1,35 0 0,1 35-1,-19 0 1,18 0 0,18 17-1,-53 19 1,18-1 15,17-35-31,-35 35 31,36-35-15,-1-18 15,-35-17-15,0 0-1,35 0 1,-35-1 0,-18 36 31,18 18-32,0 17 1,0 1-1,18-36 32,17 0-31,1 0 15,-1 0-15,-35-18-1,35 18 17,0 0-1,-35 18 47,0 17-47,0-53 126,0-35-142,36 18 1,-36 0-1,35 35 17,0 0-1,-35 17-15,36 19-1,-36-1 1,35-35-1,-35 35 1,35-35 0,0 0 15</inkml:trace>
  <inkml:trace contextRef="#ctx0" brushRef="#br0" timeOffset="57680.0642">21537 4974 0,'0'-35'15,"-18"35"1,18-35 0,-35 35-1,0 0 1,17 0 0,-52 0-1,70 17 1,-53-17-16,17 71 15,36-18 1,0 0 0,0 0-1,0-18 1,0 0 0,18-35-1,17 0 1,1 0-1,17-35 1,0-36 0,-53 18-1,0 18 1,35 35 62,-35 35-78,35 36 16,0-36-1,18 0 1,-17-35 0,52 0-1,-53 0-15</inkml:trace>
  <inkml:trace contextRef="#ctx0" brushRef="#br0" timeOffset="59148.6646">18186 3510 0,'0'35'31,"35"-35"0,18 0-15,0 0-16,0 0 15,17-35-15,-17 35 16,18 0 0,-18 0-1,-18 0 1,0 0 15,-35-18 16</inkml:trace>
  <inkml:trace contextRef="#ctx0" brushRef="#br0" timeOffset="59862.8699">19368 3281 0,'0'35'110,"0"0"-110,0 36 15,0-53 1,0 17-16,0 0 15,0 0 1,0 18-16,0-17 16,17-36 31,18 0-47,1 0 15,34-18 1,36 18-1,-71-35 1,18 35 0</inkml:trace>
  <inkml:trace contextRef="#ctx0" brushRef="#br0" timeOffset="60263.1232">19703 3316 0,'0'0'0,"0"-35"47,53 35-32,-1 0 1,-16-35-1,-1 35 1,0 0 0,1 0-1</inkml:trace>
  <inkml:trace contextRef="#ctx0" brushRef="#br0" timeOffset="60495.8667">19914 3263 0,'-35'0'0,"35"35"31,0 1-31,0-1 16,0 71 0,0-71-1,0 0 1,0 18-1,0 0 1,0-17-16,0-1 16</inkml:trace>
  <inkml:trace contextRef="#ctx0" brushRef="#br0" timeOffset="60694.6416">19826 3722 0,'18'0'47,"-1"0"-32,36-18-15,0 18 32,18-35-17,-18 35 1,-18-53-16</inkml:trace>
  <inkml:trace contextRef="#ctx0" brushRef="#br0" timeOffset="61546.6632">20320 3228 0,'0'18'62,"0"17"-46,0 0-16,0 0 16,0 1-16,0-1 15,0 53 1,0-53 0,0-52 62,0-19-78,0 1 15,0 0-15,0 0 16,0-1-16,0-69 31,0 87-15,18 18 15,-18 35-15,88 36-1,-53-1 1,36 1 0,-18-1-1,-18-70-15,0 18 16,-35 17 15,35-35-15,-35-35 31,0-18-32,0 18 1,0-36-1,0-87 1,36 87 0,-36 36-1,0 52 17</inkml:trace>
  <inkml:trace contextRef="#ctx0" brushRef="#br0" timeOffset="62261.8821">20937 3210 0,'0'0'0,"0"71"47,0-18-32,0-18-15,0 0 16,0 18-1,0-18-15,0 36 16,0-36 0,0-17 15,0-53 16,0-36-16,0 1-31,0 34 16,0-17-1,0 18 1,0-53 0,0 17-1,0 1 1,18 70-1,-18-35 1,35 35 0,1 0-1,16 0 1,-16 0-16,-1 17 16,-35 18 15,35-35-16,-35 36-15,-17 17 16,-54 0 0,18-18-1</inkml:trace>
  <inkml:trace contextRef="#ctx0" brushRef="#br0" timeOffset="62462.0134">20990 3316 0,'0'0'0,"-70"35"16,105-35 77,0 0-77,1 0-16,34 0 16,-52 0-1,-18 36 16,0-1-15</inkml:trace>
  <inkml:trace contextRef="#ctx0" brushRef="#br0" timeOffset="62661.5241">20937 3634 0,'18'0'46,"35"0"-30,0 0 0,-53-18-1,53 18-15,0-35 16,-53-1 0</inkml:trace>
  <inkml:trace contextRef="#ctx0" brushRef="#br0" timeOffset="63616.0329">21431 3157 0,'0'18'47,"0"17"-31,0 18-16,-53 0 15,53 53 1,-35-36 0,35-52-1,0 53 1,-35-36-16,35-70 62,0-1-46,17 1-16,-17-35 16,36-36-1,-36 53 1,0 18 0,35-18-16,-35 35 15,35 18 16,36 18-15,-36 17 0,18 53-1,-18-17 1,-35-1 0,36 1-1,-36-1 1,0-52-1</inkml:trace>
  <inkml:trace contextRef="#ctx0" brushRef="#br0" timeOffset="63810.7225">21467 3440 0,'17'0'31,"36"0"-15,-53-36-1,71 36-15,-36 0 0</inkml:trace>
  <inkml:trace contextRef="#ctx0" brushRef="#br0" timeOffset="64612.9932">21925 3193 0,'0'-36'0,"35"72"31,-35-1-15,0 71 0,0-53-1,0 17 1,0-17-1,0-18 1,0-70 62,0 0-78,0 0 16,0-1-16,0 1 15,0 17 1,0-52 0,36-36-1,-36 35 1,35 36 0,-35 0-1,35 35 1,1 0-1,-1 0 1,0 18 0,-35 34-1,-18 37 1,-17-36 0,0-18 15,0-35-16,35 35 1,0 0 15,35-35-15,35 36 0,1 17-1,-18-18 1,-18-35-1,-35 53 1,35-53-16,-35 35 16</inkml:trace>
  <inkml:trace contextRef="#ctx0" brushRef="#br0" timeOffset="71443.8161">23424 3263 0,'0'53'110,"0"18"-79,0-36-31,0 0 0,36-35 16,-36 53-1,0 0 1,0-18 0,0-70 46,-36-18-46,36-17-1,-35 70-15,35-53 16,0 0 0,0 0 15,0 0-31,0-18 15,18 36-15,17 35 16,-35-35 0,35 35-1,1 0 1,34 53 0,-35 0-1,1-18 1,-36 0-1,0 0 1,0 1 0,0-54 46,0-17-46,0 0-1,35 35-15,-35-36 16,35 36 0,-35-35-1,36 35 1,16 0 0,-16 0-1,-36 18 1,35-18-16,0 35 15,-35 0-15,0 0 16,0 1 0,0 17-1,0-18 1,0 0 0</inkml:trace>
  <inkml:trace contextRef="#ctx0" brushRef="#br0" timeOffset="72254.1427">24183 3210 0,'0'18'94,"0"52"-79,0-52-15,0 53 16,0-18 0,0-18-1,0 0 1,0-53 62,0-34-62,0 16-1,0 1-15,0-53 16,0 53-1,0-1 1,0-34 0,0 17-1,35 18 1,-35-1 0,35 36-1,1 0 1,-1 36-1,0 16 1,1 19 0,-36-18-1,35-53-15,-35 70 16,0-52 0,0 53-1,0-36 1,0-17-1,0 17 1</inkml:trace>
  <inkml:trace contextRef="#ctx0" brushRef="#br0" timeOffset="72497.2971">24236 3369 0,'0'0'0,"17"0"78,-17-35-78,36 35 16,17 0 0,17 0-1</inkml:trace>
  <inkml:trace contextRef="#ctx0" brushRef="#br0" timeOffset="73241.5411">24571 3228 0,'0'-35'0,"0"52"94,0 19-94,0-1 15,0 0-15,0 18 16,53 35 0,-53-35-1,0 0 1,0-18-1,0-70 48,0-36-47,0 19-1,0 16-15,0-17 16,0-17-1,0 35 1,0-36 0,0 0-1,0 19 1,0 16 0,18 36-1,17 0 1,53 0-1,-53 18 1,18 17 0,-18 0-1,-35 1 1,0-1 0,-70 0-1,35 1 1,-1-36-16,1 52 15,0-52-15,-18 36 16,-18-36 0</inkml:trace>
  <inkml:trace contextRef="#ctx0" brushRef="#br0" timeOffset="91169.4696">22842 4692 0,'0'-35'31,"0"52"47,0 19-62,0 16-16,0 19 15,0 17-15,0 18 16,36-35 0,-36-36-1,0 18 1,35-18 0,-35 0 15,35-35-16,0 0 1,18 0 0,18-17-1,0 17 1,-36 0 0</inkml:trace>
  <inkml:trace contextRef="#ctx0" brushRef="#br0" timeOffset="91395.9847">23495 5256 0,'0'-17'63</inkml:trace>
  <inkml:trace contextRef="#ctx0" brushRef="#br0" timeOffset="92285.6569">23654 4886 0,'0'-35'0,"0"70"78,0 0-78,35 1 16,-35-1-16,0 0 15,0 36 1,35-71-16,-35 53 15,0-18-15,36-35 63,-36-35-47,-18 35-1,18-53 1,0-18-1,-35-35 1,35 36 0,0 34-1,0-17 1,0 18 0,35 35-1,18 0 1,-53 18-1,70 35 1,-52 0 0,35 17-1,-53-52 1,0-53 62,0-1-78,35 1 0,-35 0 16,36 35 31,-36 17-32,35-17-15,-35 53 16,35 18-1,-35-18 1,35 0 0,-35 17-1,0-52 1,0 17 0</inkml:trace>
  <inkml:trace contextRef="#ctx0" brushRef="#br0" timeOffset="92586.4886">24377 5133 0</inkml:trace>
  <inkml:trace contextRef="#ctx0" brushRef="#br0" timeOffset="96382.6747">25347 4939 0,'0'35'63,"18"-35"-47,17 0-1,0-17 1,1-36-1,-1 0 1,-35-18 0,53 18-1,-53 0 1,35-35 0,-35 70-16,0-17 15,0 0-15,0 0 0,0-1 16,0 72 46,0 17-62,0 141 16,0 17 0,35-17-1,1-53 1,-36-88-1,53 18 1,-53-36-16,0 0 16,0 1-16,35-36 15,-35 35-15,0 0 16,0 1 0,17-36-1,-17-18 32,0-35-31,0 18-1,0-1-15,0-52 16,-52-18 0,-1 71-1,17 0 1,36 0 15,18 35 16,35 0-31,17-36-1,19-17 1,-36 53-1,-18-35 1,0 0 15,-35 0-15,0-1 15,-18 36-31,18-35 16,-35 35 15,18 0-15,17-35 31,35 35-16,0 0-16,0 0 1,1 0 0,-36 17-16,17 54 15,36-18 1,-53 0 0,0-18-1,35-35 1,-35 35-16,36-35 15,-36 36 1,53-36 0,-53-36-1,35 1-15</inkml:trace>
  <inkml:trace contextRef="#ctx0" brushRef="#br0" timeOffset="97449.4586">26476 4868 0,'0'-35'15,"-18"35"17,-17 0-1,0 18-16,35 52 1,-36-70 0,36 53-16,0-18 15,0 1 1,18-1 15,17-35-15,1 0-1,-1 0 17,-35-18-32,0-17 15,0 0 1,0-18 0,0 18-1,-18-1 16,36 36 1,17 0-17,1 0 1,-1 0 0,0 18-1,-35 17 1,35 1-1,-35-1 1,0 0 0,0-88 62,36 18-78,-36 0 15,35 35 1,0 0 15,0 0-15,1 0 0,-36 17-1,17-17 1,-17 36-1,0-1 1,0-53 31,36 18-47,-36-53 16,35 18-1,0 35 32,1 18-31,-1 17-1,0-35 1,-35 35 0,35-35-1,-35 35 1,71-35-16</inkml:trace>
  <inkml:trace contextRef="#ctx0" brushRef="#br0" timeOffset="98649.6738">27605 4357 0,'0'-18'16,"0"53"78,0 1-94,0-1 15,35 18-15,-35 53 31,53-36-31,-53-17 16,35-18-16,-35 1 0,36-1 16,-1 18-1,-35-18 1,35-35 0,-35-17 30,35-19-30,-35 1-16,36 0 16,-36-18-16,53-35 15,-53 35 1,0-18-16,35-17 16,-35 17-1,0 19 1,35 52-1,-35-36 17,0 72-17,0 34 1</inkml:trace>
  <inkml:trace contextRef="#ctx0" brushRef="#br0" timeOffset="99257.6143">27534 4445 0,'0'53'125,"18"70"-109,-18-70-1,35 0-15,-35-18 16,35 36 0,18-36-16,-17 36 15,-36-36 1,0 0-1,35-35 17</inkml:trace>
  <inkml:trace contextRef="#ctx0" brushRef="#br0" timeOffset="100597.661">28628 4657 0,'35'0'62,"0"0"-30,1 0-1,-1-18-16,0-35 1,-35 0 0,36-53-1,-36 71 1,0-35 0,0 34-16,0 1 15,0 0-15,0-1 16,0 107 31,0-36-32,0 18-15,0 53 16,0-53 0,0-18-16,35 36 15,-35-1 1,35-17 15,0-18-31,1-35 31,-1 0-15,18 0 0,0-35-1,0 0 1,-18 0-1,-35-1 1,0 72 47,0 17-48,0-18 1,35-35 46,1 0-46,-36-18-16,0-17 16,0-18-1,0 0 1,0 18-1,-18 35 1,36 0 31,17 0-31,0 0-1,-17 0 1,-18-35-1,35 35-15</inkml:trace>
  <inkml:trace contextRef="#ctx0" brushRef="#br0" timeOffset="100969.2001">28593 4445 0,'17'0'15,"36"0"1,35-18 0,-52 18-16,-1 0 15,0-35-15,36 35 16,-36 0 0,36 0-1,-1 0 1,-17 0-1</inkml:trace>
  <inkml:trace contextRef="#ctx0" brushRef="#br0" timeOffset="102421.8351">30251 4128 0,'17'70'93,"-17"-17"-93,36 0 16,-36 17-16,0-17 16,35 18-16,0-1 31,18-34-15,-35 52-1,17-88 48,-35-18-48,0-17 1,53 0-16,-18-36 16,0-17-1,1 17 1,-36-34-1,35 69 1,-35 1 15,35 35-15,1 0 0</inkml:trace>
  <inkml:trace contextRef="#ctx0" brushRef="#br0" timeOffset="103165.4859">30180 4180 0,'0'18'94,"0"17"-78,53 1-16,-53-1 15,0 18-15,35 17 16,-35 1 0,53-1-1,-17-34 1,-36-1-1,35-35 1,-35 35 0</inkml:trace>
  <inkml:trace contextRef="#ctx0" brushRef="#br0" timeOffset="107013.7647">30921 4727 0,'0'35'15,"0"1"1,-18-1-1,18 0 1,-35 1 0,35-1 15,-35-35-31</inkml:trace>
  <inkml:trace contextRef="#ctx0" brushRef="#br0" timeOffset="107880.0023">31362 4604 0,'35'0'63,"0"0"-32,1 0-15,-36-36-16,35 36 15,-35-35 1,0 70 62,0 1-78,0 17 16,0-18-1,35-35 1,1 35 15,17-35-15,-18-17 0,18-36-1,-53-18 1,35 18-1,-35 18 1,35 35 31,-35 35-47,36 18 16,-36-35 15,0 17 0,-18 18-15,-17-53-16,-36 0 15</inkml:trace>
  <inkml:trace contextRef="#ctx0" brushRef="#br0" timeOffset="108068.3155">31503 4304 0</inkml:trace>
  <inkml:trace contextRef="#ctx0" brushRef="#br0" timeOffset="108895.5864">32614 4374 0,'0'-35'16,"-17"35"15,17-35-31,-36 35 16,1 0-1,35 35 1,-53 36 0,18 35-1,0-54 1,35 1-1,0-17 1,17-1 0,-17-17-1,36-18 1,16 0 0,1 0-16,0 0 15,-53-71 1,71 36-1,-71-1-15,35-52 16,-35 53-16,0 17 16,0 54 46,0 52-46,0-35-1,53-53-15,-53 35 16,141 0 0,-70-35-1,-36 0 1</inkml:trace>
  <inkml:trace contextRef="#ctx0" brushRef="#br0" timeOffset="112666.0973">4604 7479 0,'35'0'47,"0"0"-15,1 0-17,-36-18-15,52 18 16,-16-70-1,-1 34 1,-35-17 0,0 1-1,0-37 1,0 36 15,0 1-15,0-1-1,0 17 1,0 72 47,0-1-63,0 0 15,0 18-15,0 88 16,0 36-1,53-19 1,-53 1 0,88 53-1,-88-124 1,53-53 15,-53 1-15,35-36-16,1-18 62,-36-17-62,35-1 16,-35-69 0,0 34-1,-53 0 1,-35 36-1,35 35 1,53-35-16,-71 35 16,54 0-1,17-35 1,35-1 46,18 36-46,-53-35-16,88 35 16,-53-35-16,1 35 15,-1-36-15,0 36 0,-35-35 16,35 35 0,-35-35-1,0 53 79,36 34-78,-36-16-1,35-1 1,0-35-1,1 0 1,-1 0 0,-17 0-1,-18-18 1,0-17-16,35 35 16,-35-35-16,0 0 15,0-1 16,0 54 16,0 17-31,35-35-16,-35 35 31,35 1-15,1-36-1,-1 0 1,0 0 15,0 0-15,-35-18 0,36 18 15,-1 0 0,-35-35-15,35 35-16,1 0 31,-36-35-31,17 35 31,18 0 0,-35 17-15,36-17 0,-36 35-1,0 1 1,0-54 93,0-17-93,0 0 15,0-1-15,35 36-1,0 0 48,1 0-32,-36 18-15,35-18-16,-35 35 31,35-35-31,0 35 31,1-35 1</inkml:trace>
  <inkml:trace contextRef="#ctx0" brushRef="#br0" timeOffset="113659.9849">6421 7408 0,'-18'0'31,"-17"0"-16,-18 0 1,53 36 0,-53-36-1,53 53-15,0-18 16,0 0 0,17-35-1,19 0 1,17 0 15,0 0-15,-18-53-1,18 0 1,-53 18-16,70-71 31,-70 36-15,0-1-1,0 0 1,0-17 0,0 53-1,-17 35 1,17 18 15,0 52-15,0 107-1,17-89 1,19-71 0,-1 89-1,0-106 1,-35 18 15,53-18-15,-18 0-16,1-18 15,-36-17 1,35 17 0,-35-17-1,0 0 1,0 52 31,35 19-32,-35-1 1,35-35 0,-35 35-16,36-35 31,-36-17-15</inkml:trace>
  <inkml:trace contextRef="#ctx0" brushRef="#br0" timeOffset="113942.3505">6826 7161 0,'0'-35'16</inkml:trace>
  <inkml:trace contextRef="#ctx0" brushRef="#br0" timeOffset="114243.5023">6315 7250 0,'17'0'63,"19"0"-48,34 0 1,-35 0-1,18 0-15,18-18 16,35 18 0,-71 0-16</inkml:trace>
  <inkml:trace contextRef="#ctx0" brushRef="#br0" timeOffset="115360.56">7091 7197 0,'0'35'62,"-18"-35"-62,18 53 0,0 17 32,0-17-32,0-17 31,18-36-16,-18 35 1,70-35 0,-70-18-1,36 18 1,-36-35 0,0 0-1,0-1 1,0 1-1,-18 0 1,18 0 0,-35 35-1,52 0 32,-17-36-31,36 36-1,-1 0 1,-17 0 0,34 18-1,-16 17 1,-19 0 0,-17 1-1,36-36 1,-36 35-1,53-53 64,-53-35-64,17 53 1,-17-70-16,36 70 15,-1-35 1,0 35 0,-35 17-1,53 19 1,-18-36 0,1 35-1,-1-35 1,0 35-1,0-35 1</inkml:trace>
  <inkml:trace contextRef="#ctx0" brushRef="#br0" timeOffset="119230.3933">11148 7408 0,'17'0'93,"19"0"-77,17 0 0,-53-35-16,88-18 15,0-17 1,-53-19 0,18 19 15,-18 35-31,-35-1 15,0 1-15,0-36 16,0 19 0,0-19-1,0 36-15,0-18 16,0 18 0,0-1-1,0 72 63,0-1-62,0 18-16,0 0 16,0 17-16,0 1 15,0 87-15,0-69 16,0-19-16,0 107 31,0 17-15,53-36-1,-17 36 1,-36-88 0,35-70-1,-35-1 1,0 0-1,35-17 1,1-18 47,-1-53-32,-35 0-16,0 0 1,0 18-16,0-1 16,0-69-1,-35 34 1,-36-17 0,18 88-16,53-53 15,-53 53-15,0-35 16,0-1-1,71 36 48,35-35-47,-36 35-16,54-35 15,-36 35-15,36-35 31,-36 35-15</inkml:trace>
  <inkml:trace contextRef="#ctx0" brushRef="#br0" timeOffset="119887.5384">12330 7038 0,'0'18'109,"0"17"-93</inkml:trace>
  <inkml:trace contextRef="#ctx0" brushRef="#br0" timeOffset="120108.4693">12312 7391 0</inkml:trace>
  <inkml:trace contextRef="#ctx0" brushRef="#br0" timeOffset="123557.5022">12876 6509 0,'53'17'94,"-17"72"-79,-36-36-15,35 17 16,-35-17-16,53 35 15,-18 53 1,0-53 0,-35-17-1,53-36 1,-53 18 0,0-18-16,36-35 15,-36 36-15,0-54 78,35-17-78,-35 0 16,0-1-16,53-34 16,-18-18-1,0-36 1,-35 89-1,36 0-15,-36-18 16,0 17 0,35 36-1,0 0 17,0 0-17</inkml:trace>
  <inkml:trace contextRef="#ctx0" brushRef="#br0" timeOffset="124857.1121">13652 6932 0,'36'0'93,"-1"0"-93,0 35 16,106-35 0,18 0-1,-35 0 1,-36-17-1,-18 17 1,-34 0 15,-1-36-31,0 36 16,-35-35 46,-17 35-46,17-35 0,-36 35-1,36-35 1,-35 35 0,70 17 62,1-17-78,-36 71 15,35-71-15,-35 35 16,0 18 15,-18 0-15,-52 17-1,-1-17 1,36-53-16</inkml:trace>
  <inkml:trace contextRef="#ctx0" brushRef="#br0" timeOffset="126075.7504">14834 6579 0,'0'-35'0,"0"53"94,0 17-94,36 0 16,-36 1-16,35-1 15,-35 0 1,70 18-16,-34 18 16,-36-36-16,35 0 15,0 36 1,-35-18-1,36-18 1,-36 0 15,35-53 16,-35-34-31,0 16-16,35-34 15,18-36 1,-18 0 15,1-53-15,-1 124 0,-35 0-1</inkml:trace>
  <inkml:trace contextRef="#ctx0" brushRef="#br0" timeOffset="127588.907">12735 6668 0,'0'-36'47,"0"54"31,53 17-47,-53 18-31,35-18 16,1 54-1,-36-54-15,35 0 16,0 36 0,18-18-1,-17-1 1,-36-16-1,35 17 1,-35-36 15,35-17-31</inkml:trace>
  <inkml:trace contextRef="#ctx0" brushRef="#br0" timeOffset="128663.444">14728 6615 0,'0'53'94,"18"-18"-79,-18 18 1,53 0-1,-53 0 1,18-53 0,-18 70-16,53-35 15,-53 1 1,17-36 0,-17 35-1,35 0 1</inkml:trace>
  <inkml:trace contextRef="#ctx0" brushRef="#br0" timeOffset="129396.1657">15822 6262 0,'0'53'78,"-35"-53"-63,35 70-15,0-34 16,-35-1-16,35 35 16,-36-34-1</inkml:trace>
  <inkml:trace contextRef="#ctx0" brushRef="#br0" timeOffset="137803.441">17833 7197 0,'18'0'78,"17"-18"-63,-35-17 1,53 35 0,-53-71-16,35 71 15,-35-53 1,0 0-1,0 0 1,0 1 0,0 16-1,53 36 17,-53 36-32,71-36 15,-71 52-15,52-52 16,-52 53-16,53-53 15,-53 53-15,36-17 16,-36-1 0,0 0-1,-18-35 1,-17 35-16,-1 1 16,1-36-1</inkml:trace>
  <inkml:trace contextRef="#ctx0" brushRef="#br0" timeOffset="138006.1891">18397 7179 0,'0'18'31,"36"-18"0,-36-18-31</inkml:trace>
  <inkml:trace contextRef="#ctx0" brushRef="#br0" timeOffset="138389.7752">18662 6632 0,'0'-35'31,"0"70"16,0 18-31,0 18-16,0-18 15,0 0-15,0 52 16,0-34 15,0-36-31,35 0 16,-35 1-16,0 17 15,35-18 1,1-35 0,17 0-16,-18-18 15,36-35-15</inkml:trace>
  <inkml:trace contextRef="#ctx0" brushRef="#br0" timeOffset="138685.7899">18574 6967 0,'0'-35'47,"53"35"-31,-18-35-16,0 35 15,36-53 1,-36 53-16,18 0 16,0 0-1</inkml:trace>
  <inkml:trace contextRef="#ctx0" brushRef="#br0" timeOffset="138933.2108">19226 7073 0</inkml:trace>
  <inkml:trace contextRef="#ctx0" brushRef="#br0" timeOffset="144437.187">20355 6562 0,'0'-36'0,"36"36"125,16 18-93,-52 17-17,36 1-15,-36-1 16,35 18-1,0 35 1,1 0 0,-1-35-1,-35-18 1,35-35 0,-35 36-1,0-1 1,35-35-1,-35-53 48,0 35-63,0-17 16,36 0-16,-36-36 15,35 36 1,-35 0-16,0-1 15,53 1-15,-53 0 0,0 0 16,35 35 15,-17 0 32</inkml:trace>
  <inkml:trace contextRef="#ctx0" brushRef="#br0" timeOffset="145150.7782">21220 6967 0,'0'18'47,"-18"-18"-31,18 53-16,-35-18 15,35 0 1,-124 54 0</inkml:trace>
  <inkml:trace contextRef="#ctx0" brushRef="#br0" timeOffset="148021.2142">21043 6456 0,'0'-35'15,"35"35"235,-35 17-250,36-17 16,-36 35-1,35-35 17,-35 36-1</inkml:trace>
  <inkml:trace contextRef="#ctx0" brushRef="#br0" timeOffset="148876.5833">21802 6562 0,'0'35'78,"35"0"-63,0 71 1,-35-71-16,0 1 16,36-36-1,-36 53 1,52-18 0,1 0-1,-35-35 32,17 0-31,1-35-1,-1-89 1,35 54 0,-34-36-1,-1 71 1,0-1 15</inkml:trace>
  <inkml:trace contextRef="#ctx0" brushRef="#br0" timeOffset="150009.3374">22384 6932 0,'0'53'32,"0"-18"-17,0-17 1,0 17-1,0 0 1,0 1 0,0-1 15</inkml:trace>
  <inkml:trace contextRef="#ctx0" brushRef="#br0" timeOffset="150498.1255">22860 6879 0,'0'18'16,"0"17"15,0 0-31,0 1 15,-35-36 1,-36 53 0,18 17-1</inkml:trace>
  <inkml:trace contextRef="#ctx0" brushRef="#br0" timeOffset="151997.3512">23195 6456 0,'53'35'62,"-53"53"-46,35-52 0,-35-1-16,0 0 15,36-35-15,-36 53 16,35 18 0,-35-54-1,35-17-15,0 0 47,1 0-31,-36-70-1,35-1 1,-35 1 0,35-1-1,1 18 1,-36 18-1,35 35 1,0 0 0,-35 17-1</inkml:trace>
  <inkml:trace contextRef="#ctx0" brushRef="#br0" timeOffset="152564.0632">23830 6809 0,'0'-18'62,"35"18"-46,1 0-1,-1 0 1,-35 53 0,0 0-1,0 0 1,0 0 0,-18-18-1,54-35 48,-1 0-48,0-18-15,36-17 16,-1 35 0,-34 0-1,-1-35-15</inkml:trace>
  <inkml:trace contextRef="#ctx0" brushRef="#br0" timeOffset="153147.3609">25118 6332 0,'0'-35'0,"0"0"16,-53 35 0,0 0-1,-18 0 1,1 17-1,-1 89 1,-17 71 0,0 17-1,88-159 1,18 18 0,52 17-1,1-34 1,17-36-1,88-18 1,-141-35 15,1 36-15</inkml:trace>
  <inkml:trace contextRef="#ctx0" brushRef="#br0" timeOffset="153414.0928">24694 6773 0,'71'-35'31,"-36"35"-15,18 0-16,0-35 16,-18 35-16,36 0 31,-18 0-15</inkml:trace>
  <inkml:trace contextRef="#ctx0" brushRef="#br0" timeOffset="156778.9252">26441 5874 0,'0'70'93,"35"1"-93,-35 17 16,71 0-16,-71-35 16,52 71-1,54 17 1,-70-71 0,-36-34-1,35 17 1,-35-36-1,0-52 48,0 0-63,0-18 16,35-71-1,18 1 1,-53 17-1,0 18 1,0 17 0,35 71-1,-17-35 1,17 35 0</inkml:trace>
  <inkml:trace contextRef="#ctx0" brushRef="#br0" timeOffset="157577.7018">26370 5927 0,'35'17'125,"-35"19"-110,0-1-15,0 0 16,0 18 0,89 123-1,-89-105 1,35-36-1,0 18 1,-35-18 0,35 1-16</inkml:trace>
  <inkml:trace contextRef="#ctx0" brushRef="#br0" timeOffset="158481.9113">27587 6650 0,'0'35'32,"0"0"-1,-35-35-16,0 71 1,-1-71 0</inkml:trace>
  <inkml:trace contextRef="#ctx0" brushRef="#br0" timeOffset="159578.2706">27764 6473 0,'0'0'0,"0"-35"0,-18 35 15,18-35-15,-18 35 16,-52 0 15,17 0-15,18 35-16,-1 71 15,-34 0 1,34 0 15,54-71-15,17-35-1,36-18 1,-36 18 0,0-88-16,1 18 15,-36 17 1,0 17 0,35 72 46,-35-1-46,35-35-1,-35 35-15,36-35 16,-1 0 15,18-17-15,17-54-1,-34 71-15,17-53 16,-53 18-16,35 35 16,0 0-1,0 0 1,-35 17 0,36 36-1,-36 0 1,0-17-1,0-1 1,0-70 47,35 35-63,-35-53 15,35-18 1,18 36 15,-18 35-15,1 0-1,-1 17-15,0-17 16,-35 36 0,36-1-1,34 18 1</inkml:trace>
  <inkml:trace contextRef="#ctx0" brushRef="#br0" timeOffset="160162.4273">28875 6438 0,'0'-35'15,"-18"35"-15,-17 0 16,0 0 15,35 18-31,-53 70 16,17-53-1,36 18 1,0-18 0,0 1-1,18-36 1,17 0 0,1 0-1,-36-18-15,35 18 16,-35-35-1,35-54 1,-35 19 0,0-71-1,0-18 1,0 35 0,0 89-16,0 53 46,0 52-46,0 36 16,35 88 0,18-88-1,-17-71 1,-1 18 0</inkml:trace>
  <inkml:trace contextRef="#ctx0" brushRef="#br0" timeOffset="164010.0705">30568 6279 0,'-17'0'62,"-19"0"-46,-17 0 15,0 0-15,-17 18-1,35-18-15,-1 53 16,-34 70-1,17-52 1,18 0 0,35-36-1,0 0-15,0 0 0,17-35 16,-17 53-16,106-53 16,-18 0 15,-17 0-16,-1-17 1,-34 17 0,-36-36-1</inkml:trace>
  <inkml:trace contextRef="#ctx0" brushRef="#br0" timeOffset="164793.6289">31697 6279 0,'35'-35'0,"36"35"15,-36-35 1,0 35-1,-35-35 1,36 35-16,-36-36 63,-18 36-63,-52 0 15,52 0 1,-53 0-16,-70 36 15,0 34 1,-35 18 0,52 36-1,89-71 1,35 17-16,-35-34 16,35 34-1,17-35-15,54 1 31,17-36-15,-35 0-16,53 0 16,-36-18-16,-17 18 15,88-70 1,-52 17 0,-89 17-16,35 36 0</inkml:trace>
  <inkml:trace contextRef="#ctx0" brushRef="#br0" timeOffset="165059.1924">31291 6562 0,'36'0'31,"52"-36"-15,-53 36-16,0 0 15,1 0 1,52-35 0,-18 35-1,-34 0-15</inkml:trace>
  <inkml:trace contextRef="#ctx0" brushRef="#br0" timeOffset="165593.2463">32949 6015 0,'0'-35'16,"-52"35"-16,-1 0 16,17 0-1,-17 0-15,0 17 16,-123 71-16,88-17 16,17-18-16,-34 141 15,-1 0 16,106-141-15,0 53 0,53-53-1,17-53 1,54 0 0,-1 0-1,-52-18-15,-1-17 16,-35 35-16,-35-36 15,36 36-15</inkml:trace>
  <inkml:trace contextRef="#ctx0" brushRef="#br0" timeOffset="166149.1561">32367 6279 0,'0'-35'32,"0"53"-1,0 17-15,0 53-1,0 18 1,0 0-1,0-35 1,0-19 0,0-16-1</inkml:trace>
  <inkml:trace contextRef="#ctx0" brushRef="#br0" timeOffset="170560.7447">14534 9049 0,'18'0'109,"35"0"-93,-18 0-16,1 0 15,-1-36-15,53-16 16,-70-1 0,52-36-1,-17-16 1,0-54 0,-18 71-1,-35 17 1,0 36 15,0-18-31,0 18 16,-17 35 62,17 158-47,0-105-31,0 53 0,0 0 16,0 229-1,0-158 1,17-1 0,54-17-1,-1 35 1,19-53 15,-89-124-15,35-17-1,0 0 17,-35-35-17,35-71 1,18-70-1,-53 70 1,-35 0 0,-53 36-1,17 17 1,1 53 0,35 0-1,-18-35 1,88 35 31,0 0-32,142-124 1,-72 89 0,-69 35-1,-19 0 1</inkml:trace>
  <inkml:trace contextRef="#ctx0" brushRef="#br0" timeOffset="171275.3571">15893 8361 0,'-36'0'32,"36"35"-17,0 53 1,0-17 0,0 35-16,0 123 15,71-35 1,17-106 15,0-35-15,36-53-1,-36 0 1,0-88 0</inkml:trace>
  <inkml:trace contextRef="#ctx0" brushRef="#br0" timeOffset="171857.3831">16528 8484 0,'0'-35'47,"0"70"-16,17 1-16,-17 16-15,53 19 16,18 35 0,-71-36-16,53-34 15,-53-1-15,35-35 16,-35 53-16,35-53 16,-35 35-1,0-105 32,0 34-31,36-52-1,-36-18 1,35-52 0,-35 87-1,0 36 1,35 35-1,-35 53 1</inkml:trace>
  <inkml:trace contextRef="#ctx0" brushRef="#br0" timeOffset="172257.1475">17198 8890 0,'0'35'63,"0"18"-48,0 0 1,0 18-1,0-54 1,35-17 0,-35 36-1</inkml:trace>
  <inkml:trace contextRef="#ctx0" brushRef="#br0" timeOffset="172940.0075">17762 8696 0,'18'0'47,"17"0"-31,18 0-1,-18 0-15,18-35 16,-17 35 0,-1 0-1</inkml:trace>
  <inkml:trace contextRef="#ctx0" brushRef="#br0" timeOffset="173209.0701">17903 8555 0,'0'35'47,"0"53"-32,0-35 1,18-53-16,-18 36 16,0-1-1,35-35-15,-35 35 16,36 0 15</inkml:trace>
  <inkml:trace contextRef="#ctx0" brushRef="#br0" timeOffset="173728.1698">18203 8326 0,'0'35'47,"0"18"-31,53 17-16,-53-17 0,36 35 15,-1 18 17,35-70-17,1 52 1,-71-53 0,35-70 46,-35-1-62,0 1 16,53-71-1,-53-35 1,0 53 0,0 53-16,35-1 15,1 1 16,17 35-15</inkml:trace>
  <inkml:trace contextRef="#ctx0" brushRef="#br0" timeOffset="174277.6863">18821 8819 0,'0'-17'16,"0"-18"-1,0-1 17,35 36-17,0 0 1,-35 36-1,0 16 1,0 37 0,0-54-1,-17-35-15,17 53 16,0-18 0,70-35 30,-35-18-30,1-17-16,-1-35 31,18-1-15,-18 71-16,-35-35 16</inkml:trace>
  <inkml:trace contextRef="#ctx0" brushRef="#br0" timeOffset="174706.7451">19138 8220 0,'0'35'16,"35"-35"-1,-35 35-15,71 1 16,-36 34-1,1 1 1,-36-1 0,35-17-1,-35 18 1,0-1 0,-53 1-1,0-1 1,53-34-1,-53-36-15</inkml:trace>
  <inkml:trace contextRef="#ctx0" brushRef="#br0" timeOffset="177005.4776">19914 8449 0,'18'0'78,"17"0"-63,0-18-15,1 18 16,-1 0-16,18 0 16</inkml:trace>
  <inkml:trace contextRef="#ctx0" brushRef="#br0" timeOffset="177222.6725">19914 8608 0,'18'0'63,"35"0"-63,-18-18 15,0 18-15,18-35 16</inkml:trace>
  <inkml:trace contextRef="#ctx0" brushRef="#br0" timeOffset="178323.1117">20249 8643 0,'36'0'31,"-1"0"-15,18 0-1,-18 0 1,36-18 0,-36-17-1,0 0 1,1-36-16,-36 1 16,35 34-16,-35-16 15,0-54 1,0 53-1,0 18 1,0-1-16,0-17 16,-35 53-1,35 89 32,17 122-31,-17 18-1,53 1 1,-18-71 0,-35-18-1,0-53 1,0-53 0,0 0-1,-17-35 1,-18 0-1,17-35 1,18-106 0,53 35 15,0 36-31,70-19 16,-52 37-16,-36 52 15,36-53 1,-36 17-1</inkml:trace>
  <inkml:trace contextRef="#ctx0" brushRef="#br0" timeOffset="178938.4342">21149 8114 0,'0'35'47,"0"36"-32,0 158 1,0-141-1,0-35-15,0 0 16,0 18 0,53-36-16,35 0 15,-53-35 1,18 0-16,36 0 16,34-70-1,-70 34 1,-18 36-16</inkml:trace>
  <inkml:trace contextRef="#ctx0" brushRef="#br0" timeOffset="179505.2971">21625 8149 0,'0'18'78,"0"17"-78,0 0 16,18 1-16,-18-1 16,0 0-16,35 0 15,-35 36 1,53 0 0,-53-54-1,35 36 1,18-123 46,-53 34-62,53 1 16,-53-36-16,36-17 16,-36 53-1,0 0-15,35-18 16,18 0-1,0-18 1,-18 71 15</inkml:trace>
  <inkml:trace contextRef="#ctx0" brushRef="#br0" timeOffset="179873.17">22190 7867 0,'35'0'31,"-35"18"-31,0 35 16,53 17-16,-53 36 15,35 0 17,-35-71-17,0 53 1,0-17-1,-17-36-15,17 0 16,-71 1-16,36-1 0,-1 18 16,-87 17-1</inkml:trace>
  <inkml:trace contextRef="#ctx0" brushRef="#br0" timeOffset="183438.8805">15064 10636 0,'35'0'63,"0"0"-48,0 0 16,1 0-31,17-35 16,-18-18 0,0-35-1,0 0 17,18-36-17,-53 54 1,0-1-1,0 18 1,0 18 0,0 0-1,-17 35 17,17 70 30,-53-35-62,53 71 16,0 141 15,0-35-15,0-71-1,35-53 1,-35 18-1,35-53-15,-35-35 16,36 52-16,-36-35 31,35-35-15,-35-17 31,0-36-32,0 18 1,0-18-16,0-53 16,-18 71-1,-17-18 1,0 17 15,35 1-15,17 0 46,54-18-46,-36 53 0,1 0-1,-36-18-15,35 18 16</inkml:trace>
  <inkml:trace contextRef="#ctx0" brushRef="#br0" timeOffset="184487.1047">16334 9913 0,'0'35'46,"0"18"-46,-53 0 16,53 35-16,0-17 16,0 52-1,0-17 1,35 0 0,0-35-1,36 17 1,-71-53-1,35-35 1</inkml:trace>
  <inkml:trace contextRef="#ctx0" brushRef="#br0" timeOffset="187935.6812">17110 10283 0,'0'-35'78,"-18"35"-62,-17 0 15,0 0 0,35 18-31,-36-18 0,1 53 16,35 17 0,0-17 15,0-17-31,0-1 15,18 0 1,35-35 0,17 0-1,-17 0 1,-18-18 0,1 18-1</inkml:trace>
  <inkml:trace contextRef="#ctx0" brushRef="#br0" timeOffset="188293.0018">17515 10442 0,'36'0'94</inkml:trace>
  <inkml:trace contextRef="#ctx0" brushRef="#br0" timeOffset="189102.2309">17727 10054 0,'35'18'125,"1"35"-109,-36 35-1,53-53-15,-53 18 32,35-53-32,-35 53 0,0-18 15,17-35 1,-17 36-1,0-1 1,36-35 0,-36-18 62,35 18-78,-35-53 15,53-35 1,-53 53-16,35-36 16,1 18-1,-36 18 17,35 35-17,-35-35-15</inkml:trace>
  <inkml:trace contextRef="#ctx0" brushRef="#br0" timeOffset="190118.0731">18203 9807 0,'36'0'62,"-36"18"-62,35-18 16,-35 53-16,35-18 0,-35 0 15,35 1 1,-35 17 0,53 70-1,-53-70 1,0 0 15,0 0-31,0 17 31,-70 1-15,35 17 0,-1-17-16</inkml:trace>
  <inkml:trace contextRef="#ctx0" brushRef="#br0" timeOffset="192739.1313">19297 10107 0,'35'0'78,"36"0"-62,-18 0-1,0 0 1,-18 0 0</inkml:trace>
  <inkml:trace contextRef="#ctx0" brushRef="#br0" timeOffset="192967.5451">19385 10266 0,'35'0'63,"1"0"-63,-1 0 15,0-18-15,18 18 16,-18 0-1</inkml:trace>
  <inkml:trace contextRef="#ctx0" brushRef="#br0" timeOffset="193417.1239">20426 10037 0,'-71'0'47,"18"0"-32,53 52 1,-53-16-16,53-1 16,-35 0-16,35 36 31,0-18-31,71-18 31,-1-35-15,-17 0-1,-18 0 1,71-18 0</inkml:trace>
  <inkml:trace contextRef="#ctx0" brushRef="#br0" timeOffset="193712.5447">20867 10248 0,'35'0'78</inkml:trace>
  <inkml:trace contextRef="#ctx0" brushRef="#br0" timeOffset="194499.5593">21184 10125 0,'36'0'62,"34"-53"-46,-17 18-1,-18-18 1,-35-36 0,36 19-1,-36-1 1,0-17 0,0 18-1,0 52 1,0 71 31,0 35-47,0 124 15,53 17 1,-53-70 0,0-36-1,0 1 1,0-89-1,0 0 1,0 1-16,-18-72 47,18 1-31,0-18-1,0 18 1,53-36-1,-18 36-15,0 0 16,18-1-16,-17 1 16,16 0-1</inkml:trace>
  <inkml:trace contextRef="#ctx0" brushRef="#br0" timeOffset="195032.6973">21855 9578 0,'0'53'31,"0"35"-31,0 18 16,0-36-16,0 19 16,0-19-1,0 18-15,17 18 16,-17-71-16,36 1 15,34 34 1,-17-70 0,-18 0-16,53 0 15,-52-35 1,-1-18-16,-35 35 16</inkml:trace>
  <inkml:trace contextRef="#ctx0" brushRef="#br0" timeOffset="195588.356">22260 9737 0,'0'0'0,"0"-36"31,0 72 16,18-36-47,-18 88 16,35-53-16,0 53 15,18-17 17,-53-36-17,36 0-15,-36 1 16,35-36 0,18-36 30,-53 1-30,0 0-16,35 0 16,-35-54-1,35-34 1,-35 88 0,0-1-16,53-17 15,-17 18 16,-1 35-15</inkml:trace>
  <inkml:trace contextRef="#ctx0" brushRef="#br0" timeOffset="195965.7031">22789 9419 0,'36'0'31,"-1"71"-16,0 35 1,-35-54-16,0 19 0,53-18 16,-53 0-1,35 17 1,-35 36 0,-17-18-1,-71 36 1,-18-18-1,53-106-15</inkml:trace>
  <inkml:trace contextRef="#ctx0" brushRef="#br0" timeOffset="211047.0539">6438 12012 0,'18'0'16,"17"0"15,0 0-16,18 0 1,-17 0 0,-1 0-16,0 0 15,36 0 1,-18 0 0</inkml:trace>
  <inkml:trace contextRef="#ctx0" brushRef="#br0" timeOffset="211310.5943">6668 12030 0,'0'35'31,"0"18"-16,0-18-15,0 0 16,17 1 0,-17 17-1,53 70 1,-53-88-16,0 36 16,0-36-1,-18-35-15</inkml:trace>
  <inkml:trace contextRef="#ctx0" brushRef="#br0" timeOffset="211497.4175">6650 12577 0,'53'0'78,"-18"-36"-78,0 36 0,36 0 15,-36 0 1,18 0 0,-18 0-1</inkml:trace>
  <inkml:trace contextRef="#ctx0" brushRef="#br0" timeOffset="212096.9823">7549 12012 0,'-35'0'15,"-18"0"-15,18 0 32,0 0-17,35 18-15,0 52 16,0 1 0,17-18 15,107-18-16,-54 0 1,-34 1 0,-36-1-1,0 0 1,-53-35 0,53 35-16,-106-35 15,71 36-15,-1-36 16,1 0-16,0 0 15,-1 0-15,1 0 16</inkml:trace>
  <inkml:trace contextRef="#ctx0" brushRef="#br0" timeOffset="213160.8098">7990 11994 0,'-35'0'31,"0"0"-15,0 0-1,35 36 1,-36-1-16,36 88 16,18 1 15,17-89-16,1 18 1,-1-18 0,0-35-1,0 0 1,18-53 0,-17 1-1,-36-1 1,0 0-16,-18-18 15,-17 36 1,-1 0 0,1 35-1,35-36 1</inkml:trace>
  <inkml:trace contextRef="#ctx0" brushRef="#br0" timeOffset="214614.5692">8555 12047 0,'0'36'46,"0"-1"-30,0 0-16,0 0 16,35 18-1,-35 18 1,0-18 0,35-18-1,-35 0 1,0-52 62,0-19-47,0 1-15,0 0-1,0 0 1,0-1 0,-17-17-1,17 1 1,0-1 0,0 17-1,0 1 16,0 0 32,17 35 124,-17-35-171,36 35 15,-1 0-15,-35 35 0,35-35-16,-35 35 15,36-35-15,-36 88 31,17-52-15,-17-1 0,0 0-1,0-53 63,35 18-62,-35-52-16,0-1 16,53 0-1,-53 35 17,18 18-32,17 0 31,1 0-16,-1 0 1,0 0-16,-35 71 16,0-18-16,0-1 15,0 1 1,35-53 0,-35 36-1,0-1 1,0 0-1</inkml:trace>
  <inkml:trace contextRef="#ctx0" brushRef="#br0" timeOffset="215910.8859">9402 11959 0,'0'-35'15,"-18"35"48,18 18-48,-35-18 1,35 52-16,0 1 16,-36-17-1,36 34 1,0-17 0,0-18-1,18-35-15,0 71 31,17-71-15,0 0 0,0 0-16,1-18 15,17-52 1,-53 17 0,35 18-1,-35-18 1,0-18-1,0 36-15,-18 17 16,-17 18 0,35-35-16,-35 35 15,-1-35 1,-52 35 0</inkml:trace>
  <inkml:trace contextRef="#ctx0" brushRef="#br0" timeOffset="217675.813">9825 11924 0,'0'-35'16,"0"-1"31,0 54 15,35 35-46,-35 0-1,0-18 1,0 53 0,0-52-16,0-1 15,0 35 1,0-17-1,0-17 1,35-36 15,-35-18 1,0-17-17,36 35 1,-36-36-1,0 1 1,0 0 0,0-18-16,0-35 15,0 35 1,0-18 0,0 18-1,0 18 1,35-18-1,36 53 1,-19 0 15,-52 18-31,53-18 16,-53 35-16,36-35 0,-1 35 31,-35 1-31,0 17 31,-18 17-31,18-35 16,-70-35-16,70 36 0,-53-36 16,18 0-1,-1 0 1,1 0 0,53 0 46,52 35-46,-35-35-16,18 0 15,18 0 1,-36 35 0</inkml:trace>
  <inkml:trace contextRef="#ctx0" brushRef="#br0" timeOffset="218607.7888">10266 12047 0,'17'0'31,"-17"18"-15,36 17 0,-36 1-1,35-36-15,-35 35 16,35-35-16,-35 35 15,36-17 1,-36 17 0</inkml:trace>
  <inkml:trace contextRef="#ctx0" brushRef="#br0" timeOffset="219541.5044">10636 11853 0,'0'36'46,"0"-1"-46,36 0 16,-36 36 0,0-18-1,0-18 1,0 18 0,0-18-1,0 0 1,0-52 31,0-36-32,0-18 1,0 18 0,0-17-1,0-1 1,0 18-1,0 18 1,0-35 0,35 70-1,18 0 17,-18 0-32,-35 17 15,35-17 1,-35 35-16,0 18 15,0 0 1,-17-17 0,-54-36-1,36 35 1,17-35 0</inkml:trace>
  <inkml:trace contextRef="#ctx0" brushRef="#br0" timeOffset="220933.7709">11095 11765 0,'0'53'32,"0"0"-17,0 0 1,0 0-1,0 0 1,0 17 0,0 1-1,0-18 1,0-18 0</inkml:trace>
  <inkml:trace contextRef="#ctx0" brushRef="#br0" timeOffset="221447.8062">11095 12100 0,'0'-35'31,"35"35"-15,0 0-1,18 0 1,0 0 0,-17-35-16,-1 35 15,18 0 1,-53-36 0,0 1 15,35 0-16,-35 0 1,0-1 0,-18 36-1,18 36 32,0-1-47,0 0 16,18 18-1,-18-18 1,0 1 0,35 17-1,-35 17 1,0-35 0,0-17 15</inkml:trace>
  <inkml:trace contextRef="#ctx0" brushRef="#br0" timeOffset="221983.268">11571 11800 0,'35'0'31,"18"0"-15,0 0 0,0 0-1,0 0 1,-18 0 0,-35-35-16,71 35 15,-53 0 1,17 0-1</inkml:trace>
  <inkml:trace contextRef="#ctx0" brushRef="#br0" timeOffset="222261.9231">11871 11765 0,'0'18'16,"0"17"-1,0 18 1,0-18 0,18-35-1,-18 36-15,0-1 16,0 0-1,0 0 1,0 1 0,0-1-1</inkml:trace>
  <inkml:trace contextRef="#ctx0" brushRef="#br0" timeOffset="222473.3731">11836 12136 0,'17'0'78,"36"0"-78,-17 0 16,-1 0-1,18 0 1,-18 0-16,0 0 15</inkml:trace>
  <inkml:trace contextRef="#ctx0" brushRef="#br0" timeOffset="223756.7832">12471 11765 0,'0'-35'63,"-18"35"-47,-17 0-1,-1 0 1,1 0 15,0 18-15,35 17-1,0 0 1,0 0 0,0 1-1,53-1 1,0 0-1,0 0 1,0 18 0,-18-17-1,-35-1 1,0 0 15,0-17-15,-18 35-1,-52-53 1,17 0 0,0 0-1</inkml:trace>
  <inkml:trace contextRef="#ctx0" brushRef="#br0" timeOffset="226323.2173">13000 11783 0,'0'17'31,"0"36"-15,0-17-16,0-1 15,0 0 1,0 18-16,0 0 16,0-18-1,0 1 1,0-54 78,0-35-94,0 18 15,0-18 1,0 18-1,35-18 1,0-18 0,-35 18-1,36 18 1,-1 35 0,-17 0 15,-18 18-31,35 34 15,18 19 1,-53-53 15,0 17-15,35 0 0,-35-52 30,35-36-30,-35 0 0,36 53-1,-36-36-15,35 36 16,0 0 15,-17 0-15,-18 18-16,53 88 15,-18-36 1,-35-17 0,0 0 15,-18 18-15,18-1-1,0-52 1</inkml:trace>
  <inkml:trace contextRef="#ctx0" brushRef="#br0" timeOffset="228991.6501">4198 13635 0,'18'0'63,"52"0"-47,-52 0-16,17 0 15,18-35-15,0 35 16,-18 0-1,18 0 1</inkml:trace>
  <inkml:trace contextRef="#ctx0" brushRef="#br0" timeOffset="229271.7615">4392 13652 0,'0'36'15,"0"17"1,0-18 0,0 0-16,0 1 15,0-1-15,18 18 16,-18 0-1,0 0 17,0-1-32,0-16 15</inkml:trace>
  <inkml:trace contextRef="#ctx0" brushRef="#br0" timeOffset="230171.1229">4710 13688 0,'35'17'47,"-35"19"-31,70-1-16,-34 53 15,-1-35 1,-35-18-1,35-35 1,1 36 0,-1-36 15,0 0 0,-35-18-15,0-35-1,35-17 1,-35 17 0,0 17-1,36 36-15,-1 0 47,-35 53-47,35-17 16,0 16-1,1 37 1,-1-54 15,-35-70 16,35 35-31,-35-53-1,0-35 1,36 52 0,-36-34-16,0 52 15,35 18 17</inkml:trace>
  <inkml:trace contextRef="#ctx0" brushRef="#br0" timeOffset="230770.6933">5715 13705 0,'0'-35'16,"-18"35"46,-17 35-31,35-17-31,0 17 0,-53 18 16,53-35 0,0 17-1,35 71 1,1-71-1,-1-35 1,0 0 0,18 0-1,-53-17-15,35 17 16,-35-36-16,36-17 16,-36 1-1,0-19 1,0 18-1,-18 53-15,-52-71 16,70 36 0,-53 35-16,0 0 15</inkml:trace>
  <inkml:trace contextRef="#ctx0" brushRef="#br0" timeOffset="231826.3928">8767 13406 0,'0'-36'15,"-18"36"1,-17 0 0,-1 0-1,-17 0 1,53 18 0,-35-18-16,35 53 15,-35 17 1,-18 54-1,53-54 1,0-17 0,53-17-1,123-36 17,-35 0-17,-52-36 1,-19 1-1</inkml:trace>
  <inkml:trace contextRef="#ctx0" brushRef="#br0" timeOffset="232393.6609">9066 13458 0,'36'0'62,"-36"18"-46,35-18-16,-35 71 16,35-36-16,1 18 15,-1 0 1,-35-18 0,35-35-1,-35 35 1,35-35-1,1 0 48,-36-35-63,0 0 16,35-1-1,0-87 1,0 52-1,-35 36 1,36 35 0,-1 0 15</inkml:trace>
  <inkml:trace contextRef="#ctx0" brushRef="#br0" timeOffset="233220.5316">9807 13317 0,'-17'0'31,"-19"0"-15,1 0-1,17 0 17,18 18-32,0 17 15,0 1 1,0 16 15,18 1-15,35 18-1,17-36 1,-34 0 0,-1 1-1,-35-1 1,-18 0 0,-52 1-1,-1-36 1,18 35-1,-17-35 1</inkml:trace>
  <inkml:trace contextRef="#ctx0" brushRef="#br0" timeOffset="235740.1392">11130 13247 0,'0'-35'31,"0"70"16,53 0-31,-53 18-16,53 18 15,-53-19-15,53 37 16,0-1 0,17-35-1,-52-18 1,17-35 15,-35-18 0,53-17-15,-53 0 0,35 0-16,-35-36 15,36 36-15,-36-36 16,35-35 0,-35 71-16,35-35 15,-35 34 1,-17 72 31</inkml:trace>
  <inkml:trace contextRef="#ctx0" brushRef="#br0" timeOffset="236414.7585">11024 13353 0,'0'-36'31,"36"54"31,-1 53-46,-35-54-16,53 89 31,-18-35-15,0-1-1,18-17 1,-53-18 0,36-35-1</inkml:trace>
  <inkml:trace contextRef="#ctx0" brushRef="#br0" timeOffset="237623.0425">12294 13600 0,'-35'-36'31,"0"36"-15,17 0-1,-52 0 1,34 0 0,36 18-1,-35-18 1,35 35-16,0 0 15,0 1 17,18-36-17,17 0 1,0 0 0,0-18-1,-35-17 1,36 35 62,-36 17-47,35-17-31,0 0 31,18 0-15,-18-17 0,1 17 15,-1 0 0,-35 17-15,35-17-1,-35 18 1,0 17 0,36-35 31,-36-17-32,35-19 1,-35 1-1,35 18 1,0 17 0,1 0-1,-1 0 1,0 0 15,1 0-31,-36 35 16,35-35-1,-35 35 1,35-35 0,0 0-1</inkml:trace>
  <inkml:trace contextRef="#ctx0" brushRef="#br0" timeOffset="238168.721">13106 13547 0,'0'0'0,"0"-36"31,-18 36 16,18 18-47,-70-18 16,70 35-1,0 1 1,0-1 0,0 0-1,17-35 17,36-18-17,-18-34 1,-35-19-1,0 36-15,0-18 16,0-18 0,0 36-1,-17 0-15,17-1 16,-36 36-16,36 18 47,0 35-32,18 35 1,-18-17 0,35-36-1,1 18 1,17-18 0</inkml:trace>
  <inkml:trace contextRef="#ctx0" brushRef="#br0" timeOffset="239368.3162">13952 13159 0,'18'0'31,"-18"17"-15,35-17-1,-35 71-15,36-71 16,-36 53-1,70 53 1,-70-36 0,35-17-1,-35 0 1,36-18 0,-1-52 30,0-36-30,-35 17 0,36 1-16,-36-71 15,35 36 1,0-1 0,18 36-1,-18-18 16,-35 71 1</inkml:trace>
  <inkml:trace contextRef="#ctx0" brushRef="#br0" timeOffset="239926.4798">13829 13159 0,'0'-36'16,"35"89"31,-35-35-47,35 35 15,-35-36-15,71 72 16,-36-19 0,1 1 15,-36-36-16,52 18-15,-52 0 16,36-53 0,-36 35-1,35-35 32</inkml:trace>
  <inkml:trace contextRef="#ctx0" brushRef="#br0" timeOffset="240469.0029">14799 13000 0,'0'-35'16,"0"52"47,0 19-48,0 16 1,0-16-1,-18-1-15,18 0 16</inkml:trace>
  <inkml:trace contextRef="#ctx0" brushRef="#br0" timeOffset="244032.504">15469 13423 0,'0'-35'16,"-17"0"15,-19 35-15,1 0 15,0 0-31,0 0 16,35 17-1,-36-17-15,36 53 16,0 35 0,0-35-1,0-17 1,18-1 15,17-35-15,18-18-1,18-17 1,-36 0 0,-35-1-1,0 1 16,0 70 32,0 1-47,35-36-16,-35 35 15,36-35 1,-1 0-1,0 0-15,0 0 32,18-18-17,-17 18 1,-36-35 0,0 0-16,0-18 15,0 18 1,0-1-1,0 1 1,-18 0 0,-17 35-1,35 17 48,17-17-48,36 0 1,0 0 0,18 36-1,-18-36 1,-1 0 0,-16 0-1,-36 35 1,35 0-1,-35 0 1,35 1 0,-35-1-1,36 0 1,-1-35 15,-35-17 0,35-19-31,-35-17 32,35 1-17,-35 16 1,-17 36 0,17 18 15,0 35-16,0 0 1,17-18 0,19-35-1,-1 0 1</inkml:trace>
  <inkml:trace contextRef="#ctx0" brushRef="#br0" timeOffset="246652.8612">17339 12912 0,'35'0'31,"36"0"-16,-54 0 1,19 0 0,-1 0-1</inkml:trace>
  <inkml:trace contextRef="#ctx0" brushRef="#br0" timeOffset="246916.7189">17462 12929 0,'0'0'0,"0"36"31,0 17-15,0-1-1,0 37 1,0-36-1,0-1 1,0 1 0,0-17-1,0-1 1,-35-35 0,35 35-1</inkml:trace>
  <inkml:trace contextRef="#ctx0" brushRef="#br0" timeOffset="247098.6134">17392 13423 0,'0'-17'62,"18"17"-46,17 0-16,-18 0 16,36-36-16,0 36 15,-17 0 1,-1 0-1</inkml:trace>
  <inkml:trace contextRef="#ctx0" brushRef="#br0" timeOffset="249181.7938">18274 12859 0,'-18'0'15,"-17"0"17,-18 0-17,18 0 1,0 0-1,17 0 1,18 35 0,-71 0-1,71 1 1,0-1 0,0 0-1,0 0 1,89 1-1,-37-36 1,-52 35-16,71-35 16,-18 35-1,-18 1 1,-35-1-16,0 0 31,0 0-31,-17 18 31,-19-53-31,1 36 16,-18-36 0,0 0 15,-70-18-15,87 18-1,36-35 1</inkml:trace>
  <inkml:trace contextRef="#ctx0" brushRef="#br0" timeOffset="249865.3543">18768 13000 0,'0'-35'32,"-18"35"-1,-17 17-15,0 54-1,35-36 1,-53 0-16,53 1 15,0 69 1,0-69 15,35-1-15,0-35 0,-17 0-1,17 0 1,18-18-1,-18-17 1,1 0 0,-36-18-1,0-18 1,0 36 0,0-18-1,-18-35 1,-17 88-1,-1-35 1,1 35 0</inkml:trace>
  <inkml:trace contextRef="#ctx0" brushRef="#br0" timeOffset="252563.6733">19156 13035 0,'0'35'78,"0"18"-62,0 18-1,0-18 1,0 0-1,0-18 1,0 0 15,0-52 16,0-19-31,0 1-1,0-18 1,0 0 0,0 18-16,0-18 15,0 18 1,17 35 0,36 0 30,-17 17-30,-1 19 0,-35-1-1,35-35 1,-35 35 0,53-88 62,-53 18-78,35 35 15,-35-18-15,0-17 16,18 35 0,17 0 15,-35 18-16,0 35 1,36-53-16,-36 35 16,0 0-1,0-17 1,0 17 0,0 0-1</inkml:trace>
  <inkml:trace contextRef="#ctx0" brushRef="#br0" timeOffset="253148.9902">20038 12912 0,'0'-36'0,"-18"36"16,0 0 15,18 18-31,-52 17 16,16 36-16,36-1 15,-35 1 17,35-18-17,0-18 1,18-35-16,17 53 15,0-53 1,18 0 0,18-35-1,-36 0 1,0-1 0,-35-17-1,0 18-15,0-35 16,0-1-1,-35 36 1,0 35 0,-1 0 15</inkml:trace>
  <inkml:trace contextRef="#ctx0" brushRef="#br0" timeOffset="254046.3767">20426 12876 0,'0'36'62,"35"-1"-62,-35 0 0,0 36 16,0-18 0,0 0-1,0-18 1,0 0 0,0-70 77,0 0-93,0-1 0,0 1 16,0 0 0,35-36-1,-35 36-15,0 0 16,0-1-16,36-17 15,-36 1 1,35 52 0,0-36-1,36 54 1,-71 35 0,0-18-1,0 36 1,-18-1-1,18-17 1,-53-53-16,0 35 16,18-35-1,88 0 63,0 36-62,0-36-16,-53 35 16,35-35-1,-35 35-15,35-35 16,-35 53-16,36-53 16,-1 35-1</inkml:trace>
  <inkml:trace contextRef="#ctx0" brushRef="#br0" timeOffset="254695.5349">21026 12876 0,'0'36'47,"0"-1"-47,0 0 16,0 1-16,0 34 15,0 1 1,0-18 0,0-18-1,0-53 48,0-70-48,0 53-15,0-1 16,0-52 0,0-18-1,0-35 1,35 106 0,-35 0-1,53 35 16,0 0-31,-53 35 16,35 71 0,-35-36-1,0-17 17,-18 18-17,-35-71-15,0 35 16,1-35-1</inkml:trace>
  <inkml:trace contextRef="#ctx0" brushRef="#br0" timeOffset="255254.1897">21449 12771 0,'0'70'47,"0"-35"-47,0 18 15,0-17 1,0 34 0,0-17-1,0 18 1,0-18-1,0-18 1</inkml:trace>
  <inkml:trace contextRef="#ctx0" brushRef="#br0" timeOffset="255729.3579">21484 13018 0,'35'0'15,"18"0"1,0 0 0,0 0-1,-53-36-15,53 36 16,18-35-1,-36 35 1,-35-35 0,0-1-1,0 1 1,0 0 0,0 88 46,0-18-46,0-17-16,0 17 15,0 0-15,0 36 32,0-18-17,0-18 1,0 0-1,35-35 1</inkml:trace>
  <inkml:trace contextRef="#ctx0" brushRef="#br0" timeOffset="256083.5389">22049 12735 0,'35'0'31,"0"0"-15,0 0 0,1 0-1,-1-35 1,0 35 15,1 0 0</inkml:trace>
  <inkml:trace contextRef="#ctx0" brushRef="#br0" timeOffset="256345.5157">22207 12718 0,'0'35'15,"0"0"1,0 18-16,0-18 16,0 18-1,0 0 1,0-17 0,0-1-1,0 0 1,0 0 15</inkml:trace>
  <inkml:trace contextRef="#ctx0" brushRef="#br0" timeOffset="256570.2297">22102 13123 0,'17'0'63,"18"0"-48,18 0 1,0 0 0,18 0-1,-18 0 1</inkml:trace>
  <inkml:trace contextRef="#ctx0" brushRef="#br0" timeOffset="257827.9459">22860 12647 0,'-18'0'109,"-17"0"-109,0 0 31,35 18-31,-35 17 16,35 0-16,-53 1 0,17 34 16,36 1-1,-35-36 1,35 18 15,0 0-31,0-18 16,0 0-1,18-35 1,35 0 0,-18 0-16,0 0 15,18 0-15,18 0 16,-36-17 0,0 17-1,0-36 1</inkml:trace>
  <inkml:trace contextRef="#ctx0" brushRef="#br0" timeOffset="278738.2631">24024 13106 0,'35'0'94,"1"0"-78,-36-36-1,35 36-15,-35 18 94,0 35-78,0-18-1,35 1 1,1-36-1,-1 0 1,18 0 0,17 0-1,-70-36 1,18-34 0,35-1-1,-18-35 1,-35 18-1,0 18 1,0 17 0,0-18 15,0 36-15,0 88 15,0 17-16,0 124 1,0-35 0,35 0-1,-35-53 1,0 17 0,0-70-16,36 35 15,-36-53 1,0 1-16,0-1 15,0 0 1,0-52 78,0-19-79,0-17 1,0 1 0,0 16-16,0 1 15,0-18 1,0 18 0,35 35-1,-35-35 1,35 35 15,1 0-15</inkml:trace>
  <inkml:trace contextRef="#ctx0" brushRef="#br0" timeOffset="279208.697">24148 12859 0</inkml:trace>
  <inkml:trace contextRef="#ctx0" brushRef="#br0" timeOffset="281576.0493">25788 12665 0,'0'35'31,"0"0"-31,0 1 16,0-1-1,0-18-15,0 19 16,0-1-16,0 0 0,0 18 15,35-53 1,1 71 0,-36-36-16,35-35 15,18 0 1,-18 0-16,36 0 16,-36 0-1,18-53-15,0 0 16,-53 18-1,35 0 1,-35-1-16,0 1 0,0 0 16,35 0-16,-35-1 15,0-17 17,0 89 14,-17 17-30,17-18-16,0 0 16,0 71-1,0-35 1,0-19 0,0-16-1,0-72 79,0-34-78,17 70-16,-17-53 15,53 53 1,-18 0-1,1 0 1,-1 18 0,0 17-1,1-35 1,-36 35 0,35-35-16,0 53 31,0-53-16,1 0 1,-36-18 0,35 18-16,-35-70 15,0 35 1,0 17 15,-18 18-15,18 35 31,0 1-32,0-1 1,18-35 0,35 35-1,-18-35 1,18 0-1,-18 0 1,1-53 0,-36-17-1,0 17 17,0 0-17,-18 17 1,18 1-1,18 35 64,-18 18-64,35-18 1,0 0-1,-35 35 1,36-35-16,-36 35 16,17 1-1,-17-1 1,35 0 15,-35 1-15,36-36-1,17 0 17,-18 0-17,18-18 1,-53-17 0,17-36-1,-17 53 1,0 54 46,0-1-62,0 18 16,36-53 0,-36 35-1,35-35 1,53 0-1</inkml:trace>
  <inkml:trace contextRef="#ctx0" brushRef="#br0" timeOffset="282270.0364">25576 12788 0,'18'0'31,"17"0"-31,18 0 15,35 0-15,71-35 16,-35 35 0,-71 0-1,-18 0 1</inkml:trace>
  <inkml:trace contextRef="#ctx0" brushRef="#br0" timeOffset="284770.5511">28522 12912 0,'18'0'47,"17"0"-16,0-18 0,1-17-15,-36 52 62,35 36-62,-35 0-1,35-17 1,0-36 0,1 0 30,-36-18-30,35 18-16,-35-18 16,35 18-1,18 0 17,-18 18-17,18 17 1,-53 0 15,0 1-15,-17-36-1,-19 0 1</inkml:trace>
  <inkml:trace contextRef="#ctx0" brushRef="#br0" timeOffset="284982.229">28769 12735 0,'0'-35'31,"18"35"16</inkml:trace>
  <inkml:trace contextRef="#ctx0" brushRef="#br0" timeOffset="285636.8031">29933 12559 0,'0'-35'16,"0"105"31,0-17-47,0 0 16,0 88-1,0-106-15,35 36 31,-35 0-15,0-19 0,0-16-1,36-36 1</inkml:trace>
  <inkml:trace contextRef="#ctx0" brushRef="#br0" timeOffset="285890.8063">30145 12894 0,'53'0'47,"-18"0"-47,0 0 16,-17 0-1,53 0 1,-36-35 0,0 35-1</inkml:trace>
  <inkml:trace contextRef="#ctx0" brushRef="#br0" timeOffset="286206.7327">30533 12577 0,'35'0'62,"-35"35"-46,0 0-16,0 0 16,35 18-16,-35-17 15,0 52 1,0-53-16,0 18 16,0 0-1,0 0 1,0-18-1</inkml:trace>
  <inkml:trace contextRef="#ctx0" brushRef="#br0" timeOffset="287951.6873">31327 12806 0,'0'-35'0,"-36"35"47,1 0-16,-18 35-15,53 18 0,0-18-1,0 0 1,0 1 15,18-36-15,17 0-1,0 0 1,1 0 0,-1-18-16,-35-17 31,0-1-16,0 1 32,0 53 16,35-18-63,-35 35 15,35-35 1,1 0 0,17 0-1,-18 0 1,0 0 0,1-18-1,-1 18 32,0 0-16,-35 18-31,0 17 32,35-35 46,-35-17-63,0-19 1,36 1 0,-1 0 15,0 35-16,0 0-15,1 0 16,-1 17 0,0 19 15,1-1-15,-1 18 15,0-53-16</inkml:trace>
  <inkml:trace contextRef="#ctx0" brushRef="#br0" timeOffset="288522.5132">32297 12841 0,'0'-35'16,"0"0"15,-71 87 32,36 1-48,35 0 1,0-17-1,0-1 1,18-35 15,17 0-15,18 0 0,-53-18-16,35-17 31,0-18-16,-35 18-15,0-1 16,0 1-16,0-18 0,0 0 16,0-70-1,-17 52 1,-19 36 0,36 53 15,0 35-31,0 35 15,18 71 1,-18-107-16,35 54 16,-35-88-1,36 35-15,17 0 16</inkml:trace>
  <inkml:trace contextRef="#ctx0" brushRef="#br0" timeOffset="293116.6963">6332 14940 0,'0'-35'0,"0"0"47,-17 35 15,17 17-31,-36 18-15,36 54 0,0-54-16,0 0 15,18 18 1,17-18 0,1 1-1,-1-36 1,0 0 15,0-18-15,-35-17-1,0 0 1,0-1 0,-17 1-1,-36 0 1,18-1-1,-1 36 1,36-35 0,-35 35-1,35-35 48,18 35-48,17 0 1,36 0 0,-19 0-1,1 17 1,-17 19 0,-1 34-1,-35-34 1,35-1-1,-35 0 1,0-88 78,53 18-94,-53-18 15,35 18 1,1 35 31,-1 0-31,-35 17-16,18-17 15,17 89 1,0-54-1,0 0 1,1-35 0,-1 0-1,0 0 17,-35-17-17,0-19 1,36 36-1,-36-53-15,0-17 16,0 34-16,0 1 16,-18-71-1,18 36 1,-35 70-16,35-71 16,-36 71 15,36 53 0,0 0-31,18 53 16,17-18-1,1-70 1,16 52 0,19-34-1,-71-19 1,53-17-16,-18 0 15,0 0 1,-17 0 0</inkml:trace>
  <inkml:trace contextRef="#ctx0" brushRef="#br0" timeOffset="293483.8272">6862 14922 0,'52'-35'63,"-16"35"-63,-19 0 0,36-35 16,-17 35-1,-19 0 1,18 0-1,1 0 1</inkml:trace>
  <inkml:trace contextRef="#ctx0" brushRef="#br0" timeOffset="294093.6266">7497 14887 0,'-18'0'47,"18"18"-32,-35 17 1,35 0-16,0 18 16,17-17-1,19-1 1,-1-35-1,0 0 1,0 0 0,1 0-1,-36-35 1,0-1 0,0 1-1,-18 0 1,-17 35-1,-1-36 1,54 36 31,35 0-31,18 0-1,-19 0 1,-16 0-1</inkml:trace>
  <inkml:trace contextRef="#ctx0" brushRef="#br0" timeOffset="295550.6696">8431 14834 0,'-35'0'94,"35"18"-94,0 35 15,0 0 1,0-18-1,18-35 1,-18 35-16,17-35 16,54 0-1,-18 0 1,-18-17 0,-35-19 15,0 1-16,-18 35 1,18-35 0,-35 35-1,0-35 1,35-1 15,18 36-15,17 0-1,0 0 1,0 0 0,1 36-1,-1-1 1,0 0 0,-35 18-1,36-106 79,-36 35-94,35 18 16,-35-35-1,35 35 16,0 0-15,1 18-16,-1-18 31,-35 35-31,35-35 16,-35 35-16,0 1 16,35-36-1</inkml:trace>
  <inkml:trace contextRef="#ctx0" brushRef="#br0" timeOffset="296385.9173">9631 14605 0,'35'35'78,"-35"36"-78,0-18 15,0 0-15,0 17 16,0 1 0,0-18-1,0-18 1,35-35 0,-35 35-1,36-35 1,52 0-1,-18-17 17,36-36-17,-70 53 1</inkml:trace>
  <inkml:trace contextRef="#ctx0" brushRef="#br0" timeOffset="296614.28">10336 14975 0,'18'0'62</inkml:trace>
  <inkml:trace contextRef="#ctx0" brushRef="#br0" timeOffset="297465.0234">10513 14658 0,'35'18'47,"-35"17"-47,0 0 15,0 0-15,0 1 16,0-1-16,0 18 31,35-18-15,-35 0 0,0-52 46,36-54-46,-36 36-16,0-18 15,0-70 1,35 52 0,-35 18-1,0 18 16,35 35-15,-35 17 0,35 19-1,1 17 1,-36-18 0,0 0-1,35-35 1,-35 35-16,0-70 47,35 0-32,-35-36 1,36 36 0,-1 35 30,-35 18-30,35 17-16,-35 18 31,0 0-15,35 17 0,-35-17-1,0 0 1,0-18-1</inkml:trace>
  <inkml:trace contextRef="#ctx0" brushRef="#br0" timeOffset="297709.3376">11148 14958 0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4T11:03:44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31097 3828 0,'0'17'203,"-17"36"-171,-19 18 14,36-36 79</inkml:trace>
  <inkml:trace contextRef="#ctx0" brushRef="#br0" timeOffset="19434.0654">6967 12841 0,'0'-35'31,"36"35"0,-1-35 16,0 35-16,0 0 1,-17 0-32,88-36 46,-71 36-30,0 0 0,71 0 31,-53 0-16,35 0 0,-52 0 0,17 0-31,70-35 32,-88 35-17,18 0 32,-17 0-31,69 0 46,-69 0-46,105 0 46,-71 0-30,19 0 14,-54 0-30,0 0-16,36 0 31,-36 0 1,0 0-17,36 0 16,-1 0 16,-70 18-31,18-18 0,17 0-16,1 0 31,-1 0-16,0 35 17,36-35-1,-36 0-15,0 0 30,-35 35-46,35-35 32,1 0-1,17 0-15,-18 0 15,36 35 0,105-35 16,-88 0-16,18-17 16,-71 17-16,0 0 1,54 0 14,-19 0-14,1 0-1,-1 0 0,-17 0 32,53 0-48,-53 0 48,-18 0-63,1 0 15,-1 0 17,0 0-17,18 0 17,18 0-1,-1 0 16,-35 0-32,71 0 17,0 0 14,-35-53-14,34 53 30,-69 0-46,-1 0 15,0 0-15,18 0 15,18 0-15,-36 0-1,0 0 16,-17 0-31,53 0 32,-36 0-17,0 0 1,0 0 15,1 0-15,-1 0-16,0 0 31,18 0-31,0 0 16,35 0 31,-52 0-47,16 0 31,-16 0-16,34 0 17,54 0-1,34 0 31,-52 0-30,106 0 15,-159 0-16,-18 0-31,53 0 31,-35 0-31,0 0 16,71 18 31,-89-18-16,-106 52 31</inkml:trace>
  <inkml:trace contextRef="#ctx0" brushRef="#br0" timeOffset="41628.0859">5521 4657 0</inkml:trace>
  <inkml:trace contextRef="#ctx0" brushRef="#br0" timeOffset="46102.3548">5486 8996 0,'0'0'0,"-18"0"62,-17 17-31</inkml:trace>
  <inkml:trace contextRef="#ctx0" brushRef="#br0" timeOffset="46219.6184">5274 9260 0,'0'0'16,"-106"89"15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3T07:24:10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7003 3510 0,'0'18'109,"0"-1"-109,0 19 16,0 34-1,0-17-15,0 18 16,0-18 0,0-18-16,17 0 15,-17 36 1,0-36 0,0 0-1,0-17 16</inkml:trace>
  <inkml:trace contextRef="#ctx0" brushRef="#br0" timeOffset="708.4476">6897 3616 0,'0'0'0,"0"-35"0,0-1 15,0-17 1,0 1-1,0-19 1,35 71 0,18-35-1,0-1 1,-18 36-16,36 0 16,-36 0-16,0 0 15,1 18 1,-36 88-1,-18 53 1,-53-124 0,36 36-1,-18-36 1,18-35 0,53 0 46,34 35-46,-34-35-1,17 0-15,18 35 16,18 1 0,-36-1-1,-35 0 1,-18 18-1,-52 18 1,-18-18 0,52-18-1,1-35-15,0 0 0,-18 0 16,18 0 0,35-18-1</inkml:trace>
  <inkml:trace contextRef="#ctx0" brushRef="#br0" timeOffset="1626.2835">7708 3492 0,'0'18'47,"0"17"-47,0 1 15,0-1-15,0 18 16,-17 35 15,17-70-31,0 17 0,-36 36 16,36-36-1,-35-35 1,35-53 31,0 35-31,18-70-1,-18 70-15,0-52 16,70 17-16,-70 0 15,35-18-15,-35 1 16,36-1 0,-36 54-1,35 17 1,-35 35 15,35 18-31,-35 53 16,53 0 15,-53-53-31,36 17 16,-36-35-16,0 1 15,35-1 1,-35 18 0,0 0-16,0-18 15,0 0 1,-18-35-1</inkml:trace>
  <inkml:trace contextRef="#ctx0" brushRef="#br0" timeOffset="1824.8595">7691 3828 0,'17'0'16,"36"-36"0,-18 36-1,18 0 1,0 0 0,-17 0-1</inkml:trace>
  <inkml:trace contextRef="#ctx0" brushRef="#br0" timeOffset="2408.9335">8290 3581 0,'0'-36'0,"0"1"15,0 0 1,-17 0-1,-19 35 1,1-36 0,0 36-1,0 18 1,35 52 0,0-17-1,0 18 16,17 0-15,89 17 0,-71-35-1,1-18 1,-36 0-16,0 0 16,-36 1-1,-17-36 1,-17 35-1,17-35 1,18 0 0</inkml:trace>
  <inkml:trace contextRef="#ctx0" brushRef="#br0" timeOffset="2845.4736">8502 3457 0,'18'0'47,"34"0"-32,-16 0 1,34-35 0,-52 35-1</inkml:trace>
  <inkml:trace contextRef="#ctx0" brushRef="#br0" timeOffset="3257.8372">8678 3475 0,'0'35'16,"0"18"-1,0 0 1,0-18-1,0 1-15,0-1 16,0 18 0,0 17-1,0-17 1,0-18 0,-70 1-1,34-36 16,89 0 48,-35 0-79,70 0 15,-52 0 1,16-18-16,-16 18 15,17 0 1</inkml:trace>
  <inkml:trace contextRef="#ctx0" brushRef="#br0" timeOffset="4107.7427">9349 3404 0,'0'-17'0,"-18"17"31,-17 0 0,-1 0-15,1 53 15,35-18-31,0-18 16,0 54-16,0-36 15,0-17-15,35 35 16,18 0 0,-17-53-16,34 70 15,1 19 1,-71-54-1,0-18 17,-53 36-17,18-53 1,-18 0 0,17 0-1,-17 0 1,18-17-16</inkml:trace>
  <inkml:trace contextRef="#ctx0" brushRef="#br0" timeOffset="6216.8446">6773 4498 0,'36'0'16,"-36"-35"15,35 35-15,18 0-1,0 0 1,-18 0-16,36 0 16,17 0-1,18 0 1,52 0 15,-34-36-31,-18 36 16,35 0-16,35 0 0,-35 0 15,159-53 1,-88 53 0,-18 0-1,-35 0 1,-18 0-1,-71 0 1,-34 0 0,-36 18-1,-18-18 32,18 35-31</inkml:trace>
  <inkml:trace contextRef="#ctx0" brushRef="#br0" timeOffset="7456.6877">11201 3528 0,'0'53'47,"0"0"-31,0 17-16,0-17 15,0 0 1,0-18-16,0 36 16,0-18-1,0-18 1,0 0-1,0-52 32,0-36-31,0 17 0,0 1-16,0-141 15,0 52 1,35 18-1,0 36 1,-35 35 15,36 35-15,-1 35 0,-35-17-1,53 52 1,-18 107-1,0-72 1,1-87 0,-36 53-1,0-36 1,35 0 0</inkml:trace>
  <inkml:trace contextRef="#ctx0" brushRef="#br0" timeOffset="7673.0653">11307 3845 0,'0'0'0,"0"-17"15,17 17 1,18 0-1,18-53 1,0 53 0,-17 0-1,16-36 1</inkml:trace>
  <inkml:trace contextRef="#ctx0" brushRef="#br0" timeOffset="8439.4324">11659 3581 0,'0'-36'16,"0"72"31,53-1-47,-53 0 15,0 1-15,0-1 16,0 35 0,36-34-16,-36 17 15,0-18 1,0-53 46,0-52-46,0 34 0,0 1-16,0-18 15,0-17 1,0-54 0,0 106-1,35 36 16,-35 17-15,53 54 0,-18-19-1,0 1 1,18-18 0,-18-18-1,-35-70 79,0-18-78,0 17-16,0 1 15,0 0-15,0-18 16,0-18-1,0 36 1,0 0 0,36 35 31</inkml:trace>
  <inkml:trace contextRef="#ctx0" brushRef="#br0" timeOffset="8755.8412">12153 3545 0,'0'18'32,"0"17"-32,35 1 15,-35 52 1,0-35 0,0-18-16,0 0 15,0 1 1,-17-36 15</inkml:trace>
  <inkml:trace contextRef="#ctx0" brushRef="#br0" timeOffset="9122.7251">12100 3404 0,'0'0'0,"0"-35"0,36 0 16,-1-18-1,35 70 1,-70 19 0,53 17-16,-17 52 15,-36-52 1,35 18-16,-35 17 15,53-17 17,-53-18-17,0-18 1,-18 0 0,-52 0-1,-1 1 1,36-36-16,-18 0 15,18 0-15,-1 0 16</inkml:trace>
  <inkml:trace contextRef="#ctx0" brushRef="#br0" timeOffset="10373.687">14199 3334 0,'0'35'63,"0"0"-63,0 1 15,0 16-15,0-16 16,0 34 0,0 19-1,0-54 1,0 18-1,0-18-15</inkml:trace>
  <inkml:trace contextRef="#ctx0" brushRef="#br0" timeOffset="10827.0582">14041 3298 0,'0'-35'16,"35"35"15,-35-17-31,70 17 15,36 0 1,0 17 0,-35 36-1,17 18 1,-53-18-16,0 17 16,1-35-1,-36 1-15,0-1 16,0 0-16,0 18 15,-106 35 17,35-52-32,-17-1 31,70-35-31,-17 0 16,0 0-16,0 0 0,-1 0 15</inkml:trace>
  <inkml:trace contextRef="#ctx0" brushRef="#br0" timeOffset="11389.5788">14905 3228 0,'35'0'47,"0"0"-31,1 0-16,-1 0 15,18 0 1,0 0-1,0 0 1</inkml:trace>
  <inkml:trace contextRef="#ctx0" brushRef="#br0" timeOffset="11639.794">15081 3263 0,'0'35'16,"0"1"0,0-1-1,18 0-15,-18 1 16,0-1-16,0 0 16,0 0-1,0 1-15,0 34 16,0-52-16,0 17 15,0 36 1,-18-71-16</inkml:trace>
  <inkml:trace contextRef="#ctx0" brushRef="#br0" timeOffset="11838.2354">15011 3775 0,'53'0'62,"-18"0"-62,-17 0 16,87 0 0,-69 0-1,17-18-15</inkml:trace>
  <inkml:trace contextRef="#ctx0" brushRef="#br0" timeOffset="12771.2496">15610 3298 0,'0'0'0,"0"-35"16,18 70 31,-18 1-32,0-1 1,35 71-1,-35-53 1,0-18 0,0-53 62,0-17-78,0-18 0,0 0 15,0 0 1,0-17-16,0-1 16,36 36 15,-1-36-15,0 71-1,0 18 1,36 70-1,-36-17 1,-35-18 0,36 17-1,-36 1 1,0-36 0,-18 0-1,18-52 32,0-19-47,18-87 16,17 52 15,0 36-15,-35 0-1,35 35 1,1 0-1,-36 18 1,35 17 0,0 71-1,-35-53 1,0-18-16,0 0 16,0 0-16,-17 1 15,17 34 1,-36-34-1</inkml:trace>
  <inkml:trace contextRef="#ctx0" brushRef="#br0" timeOffset="13156.0655">16387 3369 0,'0'35'62,"0"89"-30,0-89-32,0 0 0,0 1 15,0 17 17,0-18-17,0 0 1,0-53 15,0-34-15,0-19-1</inkml:trace>
  <inkml:trace contextRef="#ctx0" brushRef="#br0" timeOffset="13387.5319">16439 3298 0,'0'0'0,"0"-35"0,0 0 15,36 35 17,-36-35-17,53 35 1,35 0 0,-53 0-1,0 0 1,-35 17-1,0 19 1,0 16-16</inkml:trace>
  <inkml:trace contextRef="#ctx0" brushRef="#br0" timeOffset="13626.9013">16404 3563 0,'18'0'63,"35"0"-47,0 0-1,-18 0 1,-35 35 15</inkml:trace>
  <inkml:trace contextRef="#ctx0" brushRef="#br0" timeOffset="13870.2343">16298 3845 0,'18'0'16,"17"0"0,-17 0-1,17 0 1,36 0 0,-71-17-1,88 17 1,-18 0-1,-17 0 1</inkml:trace>
  <inkml:trace contextRef="#ctx0" brushRef="#br0" timeOffset="14716.0006">16845 3351 0,'0'-17'0,"0"52"47,0 0-47,0 18 16,0 0-16,0 0 15,0 35 1,0-17 0,0-36-1,0-88 63,0 18-78,0-18 16,0 0-16,0-18 16,0 1-1,18-1 1,-18 36-16,0 0 15,35 35-15,0 0 47,-35 53-47,36-18 16,-1 71 0,0-36-1,0 1 1,1-36-1,-36 1 1,35-36 0,-35 35-16,0-53 47,0-35-32,35 53 1,-35-88-1,0-18 1,0 53 0,0-17-1,36 34 1,-36 19 0</inkml:trace>
  <inkml:trace contextRef="#ctx0" brushRef="#br0" timeOffset="15703.7507">17798 3334 0,'0'-36'0,"0"1"31,-18 35-16,18-35 1,-71 35 0,54 0-1,-18 53 1,-18 0 0,53 0-1,0 0 1,35 52-1,0-34 1,0 0 0,1-1-1,-1-17 1,-35-18 15,0 1-15,-18-36-1,-17 35 1,0-35 0,0 0-1,-1-18 1,1 18 0,35-35-16</inkml:trace>
  <inkml:trace contextRef="#ctx0" brushRef="#br0" timeOffset="16245.4667">18168 3281 0,'35'0'94,"36"0"-78,-71-35-16,53 35 15,-18 0 1</inkml:trace>
  <inkml:trace contextRef="#ctx0" brushRef="#br0" timeOffset="16502.9844">18274 3281 0,'0'17'31,"0"54"-15,0-18 0,0-18-16,0 0 15,0 36 1,0-36 0,0 18-1,0-17 1,0-1-16,0 0 31</inkml:trace>
  <inkml:trace contextRef="#ctx0" brushRef="#br0" timeOffset="16719.2626">18133 3757 0,'0'0'0,"17"0"63,36 0-48,0 0 1,-17 0-16,-1 0 16,18 0-1,17 0 1</inkml:trace>
  <inkml:trace contextRef="#ctx0" brushRef="#br0" timeOffset="17604.3855">18874 3193 0,'0'-36'15,"-18"36"17,18 18-17,0 17-15,-53 1 0,53 52 16,-35 0 15,35 35-15,0-87-1,0 17-15,35 0 16,0-1 0,1-52-1,34 0 1,-52 0-16,52 0 16,1-35-1,-36 0 1,-35-18-1,35 18 1,-35-18-16,0 17 0,0 1 16,0 0-1,-17-36-15,-18 1 16,35 52 0,-36 18-1</inkml:trace>
  <inkml:trace contextRef="#ctx0" brushRef="#br0" timeOffset="18562.3232">19262 3246 0,'0'17'62,"0"18"-62,0 1 16,0 17-16,0-18 16,0 35-1,53-34 1,-53 17 0,0-18-1,0 0-15,0-70 78,0 0-62,0-1-16,0-17 16,0 1-16,35-19 31,-35 0-16,0 36 1,0-18-16,0 18 16,35 35 31,0 71-32,-35-1 1,53 1-1,-17-1 1,-36 1 0,35-18-1,-35-18 1,0 0 0,35-35 46,-35-35-46,0 0-1,53-18 1,-53-18 0,0 1-1,0-1 1,0-35-1,0 89 1,0-54 0,-35 36 15</inkml:trace>
  <inkml:trace contextRef="#ctx0" brushRef="#br0" timeOffset="19068.8121">18979 3228 0,'36'0'16,"-1"0"-16,0 0 15,1 0 17</inkml:trace>
  <inkml:trace contextRef="#ctx0" brushRef="#br0" timeOffset="20946.3816">14058 4269 0,'35'0'78,"-35"-36"-62,71 36-1,-53 0 1,17 0 0,36 0 15,-19 0-31,19 0 16,0 0-1,-36 0-15,0 0 16,0-35-16,106 35 15,36 0 1,52-53 0,-35 53-1,18-35 17,-71 35-32,18 0 31,-1-35-16,1 35 1,35 0 0,-123 0-1,-1 0 1,1 0 0,-36 0-16,0 0 15,-17 0-15,53 0 16,-36 0-16,53 0 15,-17 0 1,-18 0 0,70 0-1,1 0 1,-19 0 0,19 0 15,35 0-16,-36 0 1,1 0 0,34 0-1,1 0 1,-71-53-16,124 53 16,-89 0-16,-52 0 15,88-36 1,-18 36-1,-88 0-15,70 0 16,-70 0 0,0 0-16,35-35 15,-17 35 17,-36 0-32,0 0 0,1 0 15,17 0 1,-1 0-1,19 0 1,-36 0-16,36 0 16,-36 0-16,18 0 15,-88 0 32</inkml:trace>
  <inkml:trace contextRef="#ctx0" brushRef="#br0" timeOffset="30548.5485">7902 5327 0,'0'-35'31,"36"52"47,-36 19-78,35-1 16,-35 0-16,70 36 15,-70-18-15,53 0 16,-53 17-16,36-35 0,-36 1 15,52-1 1,-16 18 0,-1-18-1,-35 0 1,0-52 46,0-54-46,0 36 0,35-36-16,-35 18 15,36-52 1,-36-19 0,35 89-16,-35 0 15,0-1-15,0 1 16,0-18-1,35 18 1,-53 52 31</inkml:trace>
  <inkml:trace contextRef="#ctx0" brushRef="#br0" timeOffset="31198.0319">7885 5450 0,'0'71'110,"17"-36"-110,-17 1 15,36-1-15,-36 0 16,70 53 0,-35-52-1,1-36 1,-36 35-1,35-35 1,-35 35 0,35-35-16,-35 35 15,0 1 1,35-36 0</inkml:trace>
  <inkml:trace contextRef="#ctx0" brushRef="#br0" timeOffset="40080.0821">5292 5398 0,'0'17'47,"0"71"-47,0-52 15,0 69 1,0-52-16,0-17 15,0-1-15,0 35 16,0-34 0,0 17-1,0-18 17,0 0-17,35-35 1,0 0-1,18 0 1,18-17 0,-1-19-1,1 36 1,-18 0 0,-18 0-1</inkml:trace>
  <inkml:trace contextRef="#ctx0" brushRef="#br0" timeOffset="41146.3249">5838 5980 0,'0'-36'31,"36"36"16,-1 0-31,0 0-1,1 0 1,-1 0 0,18 0-1,-53-35 1,35 35-1,-35-35 1,35-1 0,-35 1-1,0 0 1,-17 0 0,-19 35-1,1 0 16,35 17-15,0 19-16,-35 34 16,35-17-1,17-18 17,54 18-17,-36-53 1,18 0-1,0 0 1,-18-35-16,1 0 16,17-1-1,-18-17 1,-35-17 0,35-1-1,-35 36-15,0-71 16,0 36-1,0 17-15,0-18 16,0 1 0,0 52 15,0 53 16,0 36-32,0 35-15,0 0 16,0 52 0,35-52-1,1-71 1,-36 1 0,70-1-1,-17-35 1,18-35-1,-18-18 1,-53 0 0</inkml:trace>
  <inkml:trace contextRef="#ctx0" brushRef="#br0" timeOffset="41511.111">6262 5662 0,'0'-35'62,"88"35"-62,-17 0 16,-19-71 0,1 71-16,18-35 15,-36 35-15,18 0 16,-18 0-1,1 0 1</inkml:trace>
  <inkml:trace contextRef="#ctx0" brushRef="#br0" timeOffset="44230.7945">9842 5080 0,'0'18'78,"0"17"-78,0 18 0,0 0 15,36 17 1,-36-34-16,35 34 16,-35 1-1,0-18 1,0 17 15,0-35-15,0-52 46,35 17-46,-35-35-16,0-1 16,0 1-1,0 0 1,0-18-1,0 18 1,53 35 15,-17 0-31,34 0 16,-35 35 15,18 0-31,0 18 16,-53-35-1,0 52 1,-70 1 0,34-71-16,1 35 15,0-35-15,-18 0 16,18 0 0,35-18 15,17 18 0,54 0-15,-1-35-1,1 35 1,-36-35 0,53 35-1,-52-35-15,-1 35 16,18 0-1,0-36 1,-36 36 0,-17-35-1,0 0 1,0-18 0,0-18-1,0 36-15,-35 35 47,35 53-47,-35-53 16,35 106-1,18-53 1,34 0 15,54-18-15,-53-35-1</inkml:trace>
  <inkml:trace contextRef="#ctx0" brushRef="#br0" timeOffset="45176.3885">12136 5292 0,'-18'0'15,"-17"0"1,-1 0 0,19 0-1,-19 17 16,1-17-31,35 53 0,-53 35 32,53-35-17,0 0-15,18 0 16,17-53 15,0 18-15,18-18-1,36 0 1,-89-71-16,52 18 16,-16 0-1,-36 18 1,0 53 31,0 17-32,35-35 1,-35 35-16,35-35 16,-35 18-16,36-18 15,-1 0 1</inkml:trace>
  <inkml:trace contextRef="#ctx0" brushRef="#br0" timeOffset="45960.9467">13829 4886 0,'-18'0'0,"-17"0"31,0 0-15,-1 0 0,36 18-16,-53-18 15,1 123 1,52-70-16,-36 70 16,36-87-16,0-1 15,0 0 1,0 18-1,18-17 1,52-36-16,-34 0 16,-19 0-16,54 0 15,-18 0-15,35-36 32,-53 36-32,1-53 15</inkml:trace>
  <inkml:trace contextRef="#ctx0" brushRef="#br0" timeOffset="46440.7248">14199 5168 0</inkml:trace>
  <inkml:trace contextRef="#ctx0" brushRef="#br0" timeOffset="47070.4955">14340 4833 0,'0'18'78,"0"17"-63,0 0-15,0 1 16,36 34 0,-1 1-1,0-71-15,-35 53 16,0-18-16,36 0 16,-1 0-1,0-35 48,-35-17-48,35-19-15,-35-34 16,36-1 0,17-34 15,-18 34-16,0 36 1,-35-18 0,35 17-1</inkml:trace>
  <inkml:trace contextRef="#ctx0" brushRef="#br0" timeOffset="47552.0309">14834 5433 0</inkml:trace>
  <inkml:trace contextRef="#ctx0" brushRef="#br0" timeOffset="48192.6674">15222 5009 0,'0'-35'0,"0"0"32,-17 35-17,17-35 1,-36 35-1,1 0 1,0 0 15,35 17-31,0 36 16,0 18 0,0-54-1,0 54 16,18-18-15,87 0 0,-87 0-1,-18 0 1,53 0-16,-53-18 16,0-18-1,-35 36 1,17-53-1,-17 18 1,-1-18 0,1 0-1,0 0 1</inkml:trace>
  <inkml:trace contextRef="#ctx0" brushRef="#br0" timeOffset="50577.8289">17604 5309 0,'35'0'46,"-35"-17"-14,35 17-17,-35-53 1,35 53-16,-35-53 16,0 0-1,36-18 1,-1 124 46,-35-17-46,35-1-16,-35 0 16,36-35-16,-36 53 15,35-18 1,-35 1 15,-18-36-15,-35 35-1,18-35 1,0 0 0</inkml:trace>
  <inkml:trace contextRef="#ctx0" brushRef="#br0" timeOffset="50800.5813">18027 5345 0,'53'-36'62,"0"1"-46</inkml:trace>
  <inkml:trace contextRef="#ctx0" brushRef="#br0" timeOffset="51141.0507">18274 4851 0,'0'0'0,"0"53"94,0 17-94,0-17 16,0 0-16,0 0 15,0 17 1,0-34 0,53 17-1,-18-18 1,18-35-1,0 0 1,-18-18 0</inkml:trace>
  <inkml:trace contextRef="#ctx0" brushRef="#br0" timeOffset="51410.1183">18062 5203 0,'18'-35'47,"52"35"-31,-17-53-16,0 53 15,-17 0-15,-1-53 16,0 53-16,0 0 16,18 0-1</inkml:trace>
  <inkml:trace contextRef="#ctx0" brushRef="#br0" timeOffset="54205.5118">19879 4745 0,'18'0'109,"-18"17"-93,53 36-1,-53 18 1,35 0 0,-35-19-1,35 1 1,-35-17-1,18-1 1,-18-53 93,53-35-93,-53 18-16,0 0 16,0 0-16,35 35 15,-35-89 1,0 54 0,35 0-1,-35-1 1</inkml:trace>
  <inkml:trace contextRef="#ctx0" brushRef="#br0" timeOffset="55139.4523">21361 4692 0,'-36'-35'16,"19"35"-1,-54 0 1,1 0 0,-36 0 15,71 17-31,-36 36 16,-17 53-1,53 0 1,-1 70 15,36-88-31,36-17 31,34-36-15,1-35 0,-18 0-16,52 0 15,-52 0-15,18-53 16,-36 36-1,18 17 1,-53-36 0</inkml:trace>
  <inkml:trace contextRef="#ctx0" brushRef="#br0" timeOffset="55456.9671">20902 5009 0,'18'-35'62,"17"35"-62,18 0 0,17 0 16,19-35-1,-19 35 1,18 0 0</inkml:trace>
  <inkml:trace contextRef="#ctx0" brushRef="#br0" timeOffset="56261.1675">21766 4586 0,'0'-35'16,"0"70"62,0 0-78,36 1 15,-36-1-15,53 35 16,-18 1 0,0-18-16,-35-35 15,35-18 1,-35 70-16,53-17 15,-53-18 1,36-70 62,-36 0-78,35 0 16,0-54-16,-35 54 15,35-36 1,18 1 0,-53-1-1,36 36 1,-36-18 0,35 0-16,-35 71 78</inkml:trace>
  <inkml:trace contextRef="#ctx0" brushRef="#br0" timeOffset="57136.1635">21643 4551 0,'18'0'141,"-18"35"-125,0 18-1,35-53-15,-35 71 16,53-19 0,-53 1-1,35-53-15,-17 53 16,17-17-1,0-1 17,-35 0-17,36 0 1</inkml:trace>
  <inkml:trace contextRef="#ctx0" brushRef="#br0" timeOffset="60574.203">23125 4798 0,'35'0'16,"0"0"30,-17 0-14,17 0-1,-35-36-15,35 36-1,-35-35 1,36 53 109,-36 17-110,35-35 1,-35 35-16,35-35 16,-35 36-1,35-36 1,1 0 0,-1 0-1,0-18 1,1-53-1,16 36 1,-16 0 15,-1 35-15,0 0 15,-35 18-15,18 17-1,-18 0 1,0 0 15,-18 1-15,-17-36 0,-36 35-1</inkml:trace>
  <inkml:trace contextRef="#ctx0" brushRef="#br0" timeOffset="60811.8131">23283 4568 0,'0'-35'32</inkml:trace>
  <inkml:trace contextRef="#ctx0" brushRef="#br0" timeOffset="67336.3121">25030 4762 0,'-36'0'47,"1"0"-16,0 0 16,35 18-32,-18-18-15,18 35 16,-35-35-16,35 53 16,0 0-1,0 18 1,0-54 0,0 19-1,17-36 1,1 0 15,17 0-15,1-18-1,-36 0 1,0-17-16,35-18 16,18 89 77,-36-1-77,-17-18-16,36-17 16,34 0-1</inkml:trace>
  <inkml:trace contextRef="#ctx0" brushRef="#br0" timeOffset="70251.9659">22648 4322 0,'53'35'63,"-53"18"-63,36 0 15,-36 35-15,35 0 16,-35 71 0,0 35-1,0-88 1,-124 17-1,36-70-15</inkml:trace>
  <inkml:trace contextRef="#ctx0" brushRef="#br0" timeOffset="71318.5644">17357 4586 0,'-18'18'109,"-17"52"-93,35-17-16,-36 0 16,36 53-16,-52 123 15,-1 1 1,53-72-1,17-34 1,-17-89-16,71 0 16,-36 1-16,0-36 15,18 35-15,71-35 16,-1 0 0</inkml:trace>
  <inkml:trace contextRef="#ctx0" brushRef="#br0" timeOffset="75333.5858">26441 5098 0,'17'0'94,"19"0"-79,17-36 1,17-17 0,-70 18-16,53 0 15,-18-36 1,-35 1-1,0-1 1,0 1 0,0 34-16,0-34 15,0 35 1,0 17 0,-17 18-1,17-35-15,-36 35 47,36 53-31,0-1-1,-35 37-15,35-1 16,0-18-16,0 72 16,0-37-1,18-34 1,17-36-16,18 36 15,0-36 1,-18-35 0,0 0-1,1 0 1,-1 0 0,-35-35-1</inkml:trace>
  <inkml:trace contextRef="#ctx0" brushRef="#br0" timeOffset="75566.3361">27076 5151 0</inkml:trace>
  <inkml:trace contextRef="#ctx0" brushRef="#br0" timeOffset="78419.2764">26811 4463 0,'0'-36'0,"0"54"109,0 35-78,0 0-15,0-18-16,0 0 16,0 18-16,0 71 15,0-71 1,0-18-16,0 36 16,0-36-1,0 18 1,0-18 15,0 0-31,0 1 16,0-1 15,35-35 63,18 0-63,0 0-31,-17 0 16,-1 0-1,0 0-15,0 0 0,1 0 16,17-35 15</inkml:trace>
  <inkml:trace contextRef="#ctx0" brushRef="#br0" timeOffset="79333.4937">26793 4516 0,'0'0'0,"0"-36"31,-35 36-15,-18 18-1,-17 52 1,34-17 0,36-17-1,18-36 1,17 0 0,54-36-1,-19-17 1,-35 18-1,-70 88 32,0-18-47,-53 36 16,52-36 0,36 0-16,-35-35 15,35 71-15,0-53 16,18-18 15,52 53-15,-34-53-1,16 0-15,1 35 16,-53 0 0,36 0-1,-36 18 1,0 0-1,0-17 1,0-1 0,0 0 15,0 0 0</inkml:trace>
  <inkml:trace contextRef="#ctx0" brushRef="#br0" timeOffset="80114.56">28028 4445 0,'0'18'63,"0"17"-63,0 18 15,0 53 1,0-71 0,0 18-1,0-18 1,0 36-16,0-36 15,18-35 17,17 0-17,18 0 1,0 0 0,0-35-1,17 35 1,-34-36-1</inkml:trace>
  <inkml:trace contextRef="#ctx0" brushRef="#br0" timeOffset="80455.1433">28557 4427 0,'-17'0'16,"17"-35"15,35 35 0,0 0-31,18-35 16,0 35-1,-18 0 17</inkml:trace>
  <inkml:trace contextRef="#ctx0" brushRef="#br0" timeOffset="80830.8689">28734 4357 0,'-36'0'16,"36"35"-1,0 53 1,0-52-16,0-1 16,0 35-1,0 19 1,0-54-1,0 18 17,0 0-17,0-18-15,-35 18 16,53-53 62,17-53-62,0 53-16,1 0 15,-1-35-15,0 35 16,36-36 0,-18 36-1</inkml:trace>
  <inkml:trace contextRef="#ctx0" brushRef="#br0" timeOffset="82098.5279">29051 4392 0,'0'-35'16,"0"88"46,0 0-46,0 17-16,0-17 15,0-18-15,0 1 16,36-1-16,-36 18 16,0-18-1,0 0 17,0 1 124,0-1-125,0-53 63,0-52-79,0-1 1,0 1 0,0-1-1,0-17 1,0 17 0,0 18-1,0 18 1,0 0 46,52 70-15,-16-35-47,-1 53 16,-35-18-16,53 1 15,17 34 1,-17 1 0,-53-36-16,36-35 15,-36 71-15,53-71 16,-53 52-16,70-16 16,-52-36-1,-18-18 79,0-35-78,0 18-16,0 0 15,0-89 1,53 18-1,-53 71-15,0 0 16,0-18 0,0 18-1,0 52 32,0 36-31</inkml:trace>
  <inkml:trace contextRef="#ctx0" brushRef="#br0" timeOffset="82997.2248">29916 4410 0,'0'35'78,"0"18"-63,0-18-15,0 18 16,0 18 0,0-18-16,35 17 31,-35-35-15,0-17-1,0-53 16</inkml:trace>
  <inkml:trace contextRef="#ctx0" brushRef="#br0" timeOffset="83230.6308">29951 4480 0,'0'-35'0,"0"0"15,0 17 1,35 18-1,-35-35-15,18 35 16,35-53 0,-18 53 15,-17 0-15,17 0-1,-35 18 1,0 17-16</inkml:trace>
  <inkml:trace contextRef="#ctx0" brushRef="#br0" timeOffset="83456.7834">30039 4498 0,'18'0'62,"17"0"-46,-17 0 0,34 35-1</inkml:trace>
  <inkml:trace contextRef="#ctx0" brushRef="#br0" timeOffset="83703.3776">29986 4833 0,'18'0'47,"17"0"-31,18 0-1,17 0 1,-17 0 0</inkml:trace>
  <inkml:trace contextRef="#ctx0" brushRef="#br0" timeOffset="84501.4636">30498 4445 0,'-18'0'15,"18"71"79,0-19-94,-53 19 16,53-18-16,0 35 15,-35-53 1,35 18-1,0-17 1,0-1 0,0-53 46,0-17-62,0 0 16,35-71-1,-35-35 1,35 17 0,-35 107-16,36-36 15,-36 0 1,35 53 15,0 17-15,0 107-1,-35-18 1,36 0 0,-36-18 15,35-53-15,-35 0-1</inkml:trace>
  <inkml:trace contextRef="#ctx0" brushRef="#br0" timeOffset="84719.8459">30445 4780 0,'0'0'0,"0"-35"31,17 35-15,54 0 0,-1-35-1,-17 35 1,-53-36-16</inkml:trace>
  <inkml:trace contextRef="#ctx0" brushRef="#br0" timeOffset="85518.5416">30903 4498 0,'0'18'62,"0"17"-62,0 0 16,0 0-16,0-17 16,0 17-1,0 53 1,0-52-1,0-1 1,53-70 47,-53-53-48,0 70-15,0-17 16,0-89-1,0 54 1,0-1 0,0 1-1,36 17 17,-36 17-17,35 36-15,0 0 16,0 0-1,-35 18 1,18 70 0,-18-35-1,0 0 1,0 0 0,-71-53-1,36 0 1,35 35 15,35 0-15,18 36-1,0-18 1,18 17 0,-18-34-1,-18-1 1,-35 0-1,0 1 1</inkml:trace>
  <inkml:trace contextRef="#ctx0" brushRef="#br0" timeOffset="88130.5751">4022 6897 0,'0'-35'15,"-18"35"1,18-36-16,-35 36 16,-1-35-1,1 35 1,0 0 0,0 18-1,-36 87 1,36-52-16,35 36 15,-71-19-15,36 71 16,35-53 0,35-52-1,36 34 1,52-34 0,-52-36-1,-1 0 1,1-18-1,-71-17 1</inkml:trace>
  <inkml:trace contextRef="#ctx0" brushRef="#br0" timeOffset="88655.1839">4322 7020 0,'0'0'0,"0"-35"0,0 0 31,-18 35-15,-17 0-1,-1 53 1,36 35 0,-35 0-1,35-17 17,18-1-17,52-35 1,-34-35-1,-1 0 1,-18 0 0,36-53-1,-53 36 1,0-54 0,0-35-1,0 71-15,-17-35 16,17 34-1,-53 1 1</inkml:trace>
  <inkml:trace contextRef="#ctx0" brushRef="#br0" timeOffset="89794.2157">4780 6932 0,'0'71'62,"35"-36"-46,-35 18-16,0-18 16,0 0-1,0 1-15,0-1 16,0 18-16,0-18 15,36-35 1,-36 35 0,0-52 31,0-19-47,0 1 15,0-53 1,0-35-1,0 52 1,0 36 0,35 35-1,0 0 17,1 0-17,-1 17 1,0 19-1,-35-1 1,35 0 0,-35 0-1,0-52 48,0-36-48,0 18 1,36 35-16,-1 0 109,-35-36-46,35 36-47,0 0-1,1 0 16,-36 18-31,35 17 16,-35 1 15,35 34-31,-35-17 32,0-18-17,0 1-15,36-36 94</inkml:trace>
  <inkml:trace contextRef="#ctx0" brushRef="#br0" timeOffset="90778.663">5627 6985 0,'0'18'47,"0"17"-32,0 0-15,0-17 16,0 52-16,0-17 31,0-17-15,0-54 62,0-35-62,-18-18-1,18 36 1,0-53-1,0 17 1,0 36 0,0 18-16,18 17 31,-18-36-31,17 36 31,19 0-15,-36 36-1,0 34 1,0-17 0,0-18-1,-18-35 1,71 0 46,-18 0-46,1 36 0,-36-1-1,35 18 1,-35-18 0,0 0-1,-18 1 1,-17-1-16,0-35 15,-1 35 1,1-35 0</inkml:trace>
  <inkml:trace contextRef="#ctx0" brushRef="#br0" timeOffset="91985.8541">5697 6862 0,'0'-36'31,"0"19"16,53-36-16,-17 53-15,-19 0 15,-17 17-15,35-17-16,-35 36 15,53-1 1,-53 0-1,0 0 17,-17-35-32,-19 36 15,36-1 17,-35-35-17,-18 0 1,18 0-1</inkml:trace>
  <inkml:trace contextRef="#ctx0" brushRef="#br0" timeOffset="92462.405">6227 6826 0,'17'0'62,"36"0"-46,0 0 0,-18 0-1,1 0 17,-36-17-17</inkml:trace>
  <inkml:trace contextRef="#ctx0" brushRef="#br0" timeOffset="92664.6634">6368 6809 0,'0'70'31,"0"-35"-15,0-17-16,0 17 15,0 1-15,0 34 16,35 1-1,-35-18 1,0-18 0,0 0-1</inkml:trace>
  <inkml:trace contextRef="#ctx0" brushRef="#br0" timeOffset="92878.4157">6350 7267 0,'18'0'63,"35"0"-47,-18 0-16,0 0 15,0 0-15,1-35 16,34 35-1,-70-35-15,53 35 16</inkml:trace>
  <inkml:trace contextRef="#ctx0" brushRef="#br0" timeOffset="93714.1293">6756 6844 0,'35'18'78,"-35"52"-63,0-17 1,0-18 0,0 1-16,0-1 31,0-53 47,0-70-62,0 53-16,0-1 15,0-16 1,0 16-16,0 1 31,35 35 0,1 0-15,-1 18 0,0 35-1,18-1 1,-18-16-1,1 17 1,34 17 0,-35-35-1,1-35 1,-36-35 31,0 0-32,0 0-15,0-1 16,0 1-16,0-35 16,0 17-1,0 17 1</inkml:trace>
  <inkml:trace contextRef="#ctx0" brushRef="#br0" timeOffset="94967.4362">7673 6632 0,'0'36'47,"0"-1"-47,-35 0 15,35 36 1,0-1 0,-36 1-1,-17-1 1,18 1-1,35-54 1,0-52 47,0 0-63,18 0 15,-18-54 1,35 1-1,0 18 1,-35 34-16,53-34 16,-53 52-1,36 18 1,-1 18 0,18 70-1,0 0 1,-18-17-1,-35-36-15,0 0 16,35 1 0,-35 17-16,36-18 15,-36 0 17</inkml:trace>
  <inkml:trace contextRef="#ctx0" brushRef="#br0" timeOffset="95193.759">7779 7003 0,'0'-36'15,"17"36"17,72-35-17,-36 35 1,-1-53 0</inkml:trace>
  <inkml:trace contextRef="#ctx0" brushRef="#br0" timeOffset="95476.5319">8132 6703 0,'0'-18'31,"35"18"0,0 0-31,53-53 16,-52 53 0,16 0-16,-16 0 31</inkml:trace>
  <inkml:trace contextRef="#ctx0" brushRef="#br0" timeOffset="95709.2147">8290 6650 0,'0'35'15,"0"0"1,0 36-1,0-36-15,0 1 16,0 16 0,0 19-1,0-36 1,0-17 15,0 17-31</inkml:trace>
  <inkml:trace contextRef="#ctx0" brushRef="#br0" timeOffset="95959.822">8184 7126 0,'18'0'62,"70"0"-46,-35 0 0,-18 0-16,18 0 15,-17 0 1,-1 0 0,0-35-1</inkml:trace>
  <inkml:trace contextRef="#ctx0" brushRef="#br0" timeOffset="96563.283">8802 6668 0,'-18'0'15,"18"17"48,-35 54-48,35-36-15,0 0 16,0 1-16,0-1 16,0 0-1,0 53 1,18-88-1,17 0 1,18 0 0,0 0-1,-18-17 1,-35-19 0,53-17-1,-53-70 16,0 70-15,-18 18 0,-17 0-1,0 35 1,-1 0 0</inkml:trace>
  <inkml:trace contextRef="#ctx0" brushRef="#br0" timeOffset="97565.3808">9172 6632 0,'0'18'62,"0"35"-46,0 35-1,0-35 1,0-18 0,0 18-16,0-18 15,0 1 1,0-1 31,0-53 0,0-35-32,0 18-15,0-35 16,36-1-1,-36 36 1,0-18 0,35 53 15,0 0 0,-35 17-15,35-17-1,-35 71-15,36 0 16,-36-19 0,35-16-1,0-1 1,36 18 0,-36-18-1,-35-52 63,35 17-62,-35-53-16,0 17 16,0-17-1,0 18-15,0-35 31,0 52-15,0-17 0</inkml:trace>
  <inkml:trace contextRef="#ctx0" brushRef="#br0" timeOffset="99058.8254">11095 6526 0,'0'18'94,"-35"17"-94,35 18 0,0-17 15,0-1 1,0 35 0,0-17-1,35-17 1,-18-36-1,19 0 1,52 0 0,-88-18-1,53-17 17,-53-18-32,0 0 15,0 18-15,0-1 16,-35-34-1,35 34 1,-18 36 0,18 18 15,0 17-31</inkml:trace>
  <inkml:trace contextRef="#ctx0" brushRef="#br0" timeOffset="99470.9681">11589 6526 0,'0'-35'47,"0"70"0,35 71-16,-35-70-31,0 52 16,0-35-1,0 0 1,0-18 0</inkml:trace>
  <inkml:trace contextRef="#ctx0" brushRef="#br0" timeOffset="99691.3827">11659 6632 0,'0'0'0,"0"-53"0,0 18 16,0 0-1,0-18 1,0 18-1,36 35 1,52-36 0,-53 36-1,18 18 1,-18 17 0</inkml:trace>
  <inkml:trace contextRef="#ctx0" brushRef="#br0" timeOffset="99941.665">11571 6773 0,'0'0'0,"18"0"46,17 0-46,0-17 16,1 17-16,-1 0 16,18 0-1,-18 0 1,0 0 0</inkml:trace>
  <inkml:trace contextRef="#ctx0" brushRef="#br0" timeOffset="101674.8504">12665 6350 0,'17'0'78,"-17"18"-62,36 17-1,-1-35-15,18 53 16,-18 53 0,18-71-1,0 18 1,-18 35 0,-35-53 15,0-52 31,18 17-46,-18-18-16,0-52 16,53 34-1,-18-70 1,0 36-1,1 35 1,-1 35 0,-35-36-1</inkml:trace>
  <inkml:trace contextRef="#ctx0" brushRef="#br0" timeOffset="102064.7061">13353 6403 0,'0'35'31,"0"0"-15,0 1-16,0-1 16,0 18-1,0-18-15,0 1 31,0-1-31,0 0 32</inkml:trace>
  <inkml:trace contextRef="#ctx0" brushRef="#br0" timeOffset="102306.8317">13423 6350 0,'0'0'0,"0"-71"16,0 36 0,35 0-1,1 35 1,-36-35-16,70 35 31,-17 0-15,-18 0-16,1 0 15,-36 17 1,0 19 0</inkml:trace>
  <inkml:trace contextRef="#ctx0" brushRef="#br0" timeOffset="102580.4224">13388 6491 0,'53'0'46,"0"-18"-30,0 18 0,-18 0-1,0 0 1,-35 18 15</inkml:trace>
  <inkml:trace contextRef="#ctx0" brushRef="#br0" timeOffset="102825.8057">13458 6738 0,'36'0'16,"-1"0"-16,0 0 16,1 0-1,-1 0 1,-35-18 0,35 18-1</inkml:trace>
  <inkml:trace contextRef="#ctx0" brushRef="#br0" timeOffset="104074.2359">14464 6244 0,'0'-35'16,"-35"35"-16,-36 0 15,18 0 1,18 0-1,-36 18 1,36 70 0,-18-53-16,53 0 15,-53 36 1,53-18-16,-53 35 16,53-17-1,36-1 1,69-35-1,-16-35 17,-19 0-17,1-17 1,-36-19-16,0 36 16,-35-35-16</inkml:trace>
  <inkml:trace contextRef="#ctx0" brushRef="#br0" timeOffset="104441.4547">14676 6332 0,'17'-35'47,"36"35"-31,35 0-1,-52 0 1,-1 0-16,71 0 16,-36-35-1,-17 35 1</inkml:trace>
  <inkml:trace contextRef="#ctx0" brushRef="#br0" timeOffset="104723.5298">14993 6279 0,'0'53'15,"-35"-53"-15,35 53 16,-36 18-1,36-1 1,0-17 0,0 36-1,0-1 1,0-53 0,0 0-1</inkml:trace>
  <inkml:trace contextRef="#ctx0" brushRef="#br0" timeOffset="105356.59">15399 6385 0,'0'-35'0,"0"0"31,-18 35-31,-17 53 63,35-36-63,0 19 16,-35 34-1,35 1 1,0-36-1,17 88 1,18-87 0,1-36-1,-1 0 1,0 0 0,1-18-1,-1-17 1,-35-18-1,0-71 17,0 89-32,0-35 15,-18 17 1,-17 17 0,0 36-1,-18 0 1,53 18-16</inkml:trace>
  <inkml:trace contextRef="#ctx0" brushRef="#br0" timeOffset="106439.4825">15893 6279 0,'0'18'46,"0"17"-30,0 1-16,0-1 16,0 18-1,0-18 1,0 53 0,-36-35-1,36 18 1,0-54-1,18-17 48,-18-88-47,0 53-16,0-36 31,0 1-31,0 17 15,0 18 1,0-1 0,0-17-16,0 18 31,0 0-15,35 35-1,-17 0 1,17 0-1,0 0 1,36 35 0,-71 0-1,35 1 1,-35 17 0,-35 17-1,-18-35 1,18-35-1,-18 36-15,18-36 32,70 35 15,18-35-32,-53 35 1,70-35-1,-17 36 1,0-1 0,0-35-16,0 53 15,-53-36 1</inkml:trace>
  <inkml:trace contextRef="#ctx0" brushRef="#br0" timeOffset="107358.1726">16581 6350 0,'0'-35'15,"0"-1"17,0 19-17,-18 17 32,-17 0-16,-1 17-15,36 19 0,0-19-1,0 19 1,0-1 0,0 0-1,0 0 1,18-35-1,-18 36 1,35-36 0,-35 35-1,36 0 1,-36 1 0,0-1-1,0 0 1,-18 0 15,-17-35-15,35 36-16,-36-36 31,1 0-31,35 35 16,-53-35-16,18 0 15,0 0 1</inkml:trace>
  <inkml:trace contextRef="#ctx0" brushRef="#br0" timeOffset="111055.344">18750 6279 0,'0'-35'16,"18"88"46,17 35-30,-35-52-32,0-19 15,71 71-15,-36-52 32,-35 17-32,35-18 15,0 0 16,1-70 16,-36-36-31,35 36 0,-35 0-16,71-71 15,-36-18 1,-35 89-16,0 0 15,35 0 1,0 35 31,-35 53-31</inkml:trace>
  <inkml:trace contextRef="#ctx0" brushRef="#br0" timeOffset="111573.846">19368 6597 0,'0'35'62,"0"1"-46,0-19 15,35-17 16,-35-35 0,0 0-32,-18-1 1</inkml:trace>
  <inkml:trace contextRef="#ctx0" brushRef="#br0" timeOffset="112692.8329">19403 6615 0,'0'17'47,"0"19"-31,0-1 15,17-35-15,19 0 15,-1 0-15,-35-18-1,35-17 1,-35 0-1,0-1 1,-17 36 0,-54-35-16,53 35 15,-17 0 1,35 18 0</inkml:trace>
  <inkml:trace contextRef="#ctx0" brushRef="#br0" timeOffset="113028.8809">19932 6597 0,'0'18'46,"0"17"-46,-18 0 16,-17 18 0</inkml:trace>
  <inkml:trace contextRef="#ctx0" brushRef="#br0" timeOffset="114036.6753">20038 6332 0,'0'36'63,"0"-1"-48,35 0-15,-35 0 0,0 1 16,35 34 0,-35-34-1,36-36 1,-1 0 31,0-36-47,-35 1 15,53-36 1,-18 1 0,1-1-1,-1 36 1,-35 0-16,0 52 47,35-17-32</inkml:trace>
  <inkml:trace contextRef="#ctx0" brushRef="#br0" timeOffset="114286.9523">20549 6615 0,'36'0'16,"-36"17"15,0 19-15,0-1-1,0 0 1,-18-35 0,18 35-1</inkml:trace>
  <inkml:trace contextRef="#ctx0" brushRef="#br0" timeOffset="114986.3957">21096 6544 0,'0'18'31,"-18"17"-15,18 0-1,-35-35 1,35 36-16,-35-36 15</inkml:trace>
  <inkml:trace contextRef="#ctx0" brushRef="#br0" timeOffset="115571.8724">21343 6262 0,'0'-35'15,"0"87"48,0-16-63,35-1 16,-35 0-16,0 1 15,36 34 1,-36-17-1,35 0 1,0-53 0,0 0 15,-35-18-15,36-52-1,-1 34-15,-35 1 16,35 0-16,-35-36 15,36 1 1,16 17 0,-52 18 15,53 35-31,0 0 31,-53 17-31</inkml:trace>
  <inkml:trace contextRef="#ctx0" brushRef="#br0" timeOffset="116087.3485">21855 6597 0,'0'-18'15,"0"-17"1,35 35 15,0 0 0,-35 18-15,35-18-16,-35 35 16,0 18-1,-35 17 1,35-34-16,-53 17 16,0-53-1,53 35 1,36-35 15,-1 0 0,0-18-31,0 18 0,18 0 16,-17 0 0,-36-35-1</inkml:trace>
  <inkml:trace contextRef="#ctx0" brushRef="#br0" timeOffset="116807.4464">22366 6579 0,'0'36'47,"0"-1"-31,0 0-1,-18 0 1</inkml:trace>
  <inkml:trace contextRef="#ctx0" brushRef="#br0" timeOffset="117166.8496">22737 6526 0,'35'0'78</inkml:trace>
  <inkml:trace contextRef="#ctx0" brushRef="#br0" timeOffset="117370.2364">23001 6526 0,'35'0'31</inkml:trace>
  <inkml:trace contextRef="#ctx0" brushRef="#br0" timeOffset="117591.2573">23142 6526 0,'36'0'94,"-1"0"-78</inkml:trace>
  <inkml:trace contextRef="#ctx0" brushRef="#br0" timeOffset="117768.3704">23354 6509 0</inkml:trace>
  <inkml:trace contextRef="#ctx0" brushRef="#br0" timeOffset="118551.9339">23566 6032 0,'0'18'63,"0"35"-48,35 18 1,-35-36-16,0 0 15,0 36 1,35-18 0,-35 0-1,35-18 1,-35 0 15,36-35-15,-1 0 31,-35-18-32,35-34 1,0-19 0,-35 0-1,36-17 1,17 35-1,-53 18 1,17 35 0,19-35-1</inkml:trace>
  <inkml:trace contextRef="#ctx0" brushRef="#br0" timeOffset="119387.9888">23865 6509 0,'0'-18'16,"18"18"-16,-18-35 31,35 35 0,-35 17-15,36 19 0,-36-1-1,0 0 1,0 1-1,0-54 64,35 18-64,-35-53-15,35 0 16,0 53 31,-35 18-16,36-18-15,-36 35-16,0 0 31,0 1-16,0-1 1</inkml:trace>
  <inkml:trace contextRef="#ctx0" brushRef="#br0" timeOffset="119740.5957">24271 6526 0,'35'0'94,"18"0"-78,-17 0-1</inkml:trace>
  <inkml:trace contextRef="#ctx0" brushRef="#br0" timeOffset="120103.4282">24536 6385 0,'35'0'16,"-35"18"15,0 17-16,0 0 1,0 1 0,0-1-1,0-17 1,0 17 15,0 0-15</inkml:trace>
  <inkml:trace contextRef="#ctx0" brushRef="#br0" timeOffset="123983.1947">25488 6350 0,'35'0'47,"1"0"-16,-36-18-15,35 18-16,-35-35 16,35 35-1,-35-18-15,36 18 16,-36-35-1,0 53 32,0-1-31,0 19-16,0-1 16,0 36-1,35-71-15,-35 52 16,0-16-1,35-36 1,-35 35-16,35-35 31,-35-18-31,36-17 32,-36 0-32,35 0 31,0-1-31,36 1 31,-36 35-15,-35 18-1,18-18 1,-18 17 0,0 19-1,0-1 1,0 0-1,0-70 48,53-18-63,-53 18 16,35-1-16,-35 1 15,35 35 16,0 0-15,-35 18 0,36-18-1,-36 35 1,17 18 0,-17-18-1,0 0 1,36-35-1</inkml:trace>
  <inkml:trace contextRef="#ctx0" brushRef="#br0" timeOffset="124264.7067">25823 6050 0,'0'0'0,"-35"0"16,35-35-1</inkml:trace>
  <inkml:trace contextRef="#ctx0" brushRef="#br0" timeOffset="125345.4728">27111 5891 0,'0'-35'0,"0"70"93,18 1-93,-18-1 16,35 0-16,-35 0 16,53 18-16,-18 18 15,-35-36-15,35 1 16,-35-1 0,36 35-16,-1 1 15,-35-18 1,35-18 15,-35-70 32,35 35-63,-35-71 15,0 36-15,0-18 16,36-17-1,-36-36 1,35 17 0,18 37-1</inkml:trace>
  <inkml:trace contextRef="#ctx0" brushRef="#br0" timeOffset="126014.5587">26935 5909 0,'35'53'94,"-35"-18"-78,0 0-16,53 54 31,-18-1-31,0-18 15,1 1 17,-1 0-17,-35-19 1,35-16 0,-35-54 62</inkml:trace>
  <inkml:trace contextRef="#ctx0" brushRef="#br0" timeOffset="129465.0823">28857 6209 0,'35'0'62,"1"0"-46,-1 0 0,0 0 15,-35 18 47,0 17-47,18-35-31,53 0 31,-19 0-31,-16 0 16,-1-35 0,18-18-1,0-36 1,-18 19 0,-35-54-1,0 1 1,0 88-1,0-18 1,0 141 15,0 18-15,0 0 0,0 193-1,0-122 1,0-107-16,0 19 15,0-36-15,0-18 16,0 0 0,0 18-1,0-18-15,-18-35 47,18-17-31,-35-36-1,35 17-15,18-140 32,35 141-17,17-36 1,-17 36-16,-17 35 16,-1-35-1</inkml:trace>
  <inkml:trace contextRef="#ctx0" brushRef="#br0" timeOffset="129763.1321">29051 6015 0,'0'0'0,"0"-35"15,-35 35 32</inkml:trace>
  <inkml:trace contextRef="#ctx0" brushRef="#br0" timeOffset="133113.8209">19967 4251 0,'-35'0'16,"0"35"-1,-1 1 17,36-1-1,-53-35-31,53 35 16,-35 18-1,0 35 1,0-17-1,35 17 1,-53-18 0,53 1-1,0 0 1,35 34 0,0-34-1,1 0 1,-1-36-1,35 0 1,-52-35 0,17 0-16,53 35 15,1-35 1,-54 0 0,18 0-1,0-17 1,-18 17-1,0-36 1,18 36 0,18-35-16,-18 35 15,-18-35 1,-35 0 0,35-1 15,-35 1-31,0-18 15,0-35 1,0 17 0,0 18 15,0-52-15,0 87-16,0-17 15,0-1-15,-17 36 16,-19-52-1,1-19 1,35 18-16,-88 18 16,53 35-1,-1-35-15,-34 35 16,-1-36 0,54 36-1,-19 0 1,-34 18-1</inkml:trace>
  <inkml:trace contextRef="#ctx0" brushRef="#br0" timeOffset="138700.4601">30215 5821 0,'0'17'110,"36"89"-79,-36-70-31,35 34 0,0-35 31,1 18-15,-36 0-1,35-17 1,0-54 31,0-35-31,1-18-1,-36 1 1,70-1-1,-35 36 1</inkml:trace>
  <inkml:trace contextRef="#ctx0" brushRef="#br0" timeOffset="143716.924">10442 8396 0,'0'18'109,"36"70"-93,34-88 0,-70 53-16,53 17 15,-53-34 1,35-36-1,1 35 1,-1-35 0,-35 35-1,35-35 1,-35-17 62,35 17-78,-35-36 16,36 1-1,-36 0 1,35 35 0,-35-36-1,0 1 1,0 0-1,0 0 1,-18-1 0,18 19-1,-35 17 1,35-36 15,35 36 94,18 0-109,-18 0-1,1 0 1,-1 0 0,0 0 15,-35 18 0,-17-18-31</inkml:trace>
  <inkml:trace contextRef="#ctx0" brushRef="#br0" timeOffset="148508.9143">20144 4745 0,'-36'0'93,"36"17"17,36-17-63,34 0-32,1 0 1,-18 0 0,-18 0-1,-35-17 1,35 17-1,0 0 1</inkml:trace>
  <inkml:trace contextRef="#ctx0" brushRef="#br0" timeOffset="151107.2764">30709 5962 0,'0'-18'78,"0"-17"-16,-17 35-46,-19 0 15,19 0 0,17 18 47,0 17-46,35-35-1,0 0-31,1 0 0,34-35 16,-35 35 15</inkml:trace>
  <inkml:trace contextRef="#ctx0" brushRef="#br0" timeOffset="152024.4975">31679 5927 0,'-35'0'16,"0"0"-1,0 0 1,-1 0-16,1 0 16,0 0-1,35 17 1,-36 54-1,1-1 1,35-34 0,0 17-1,0 0-15,0-18 16,35-35 0,54 0-1,-54 0-15,53 0 16,-17 0-1,-36-18 17,18 18-32,-53-35 0</inkml:trace>
  <inkml:trace contextRef="#ctx0" brushRef="#br0" timeOffset="153026.4029">32050 5962 0,'0'-35'47,"-18"35"-16,-17 53-15,0 35-1,35-35 1,0-18 0,0 0-1,0 1 16,35-36-15,36-36 0,-36 1-1,-35 0 1,0-1 0,0 1 15,0 53 47,35-18-78,-35 35 16,35-35-1,-35 35-15,36-35 16,-1 0 15,0-17-15,0-19-1,1 1 1,-1 35 0,0 0 15,-35 18-16,0 17 1,0 0 15,0-52 32,36 17-63,-36-71 15,35 71-15,-35-18 16,35 18 0,0-52-1,18 52 1,-17 0 0,-1 0-16,0 0 15,-35 17 1,35 18-1,1 18 17</inkml:trace>
  <inkml:trace contextRef="#ctx0" brushRef="#br0" timeOffset="155540.6254">1552 7938 0,'0'17'47,"18"-17"-47,-18 71 16,0-36-16,0 0 15,0 53 1,0-17 0,0-18-1,35-18 1,-35 0-1,0-52 32,0-18-31,0-18 0,0 0-1,0 17 1,35 1-1,18 35 17,0 0-17,0 35 1,0 18 0,-18-17-1,-35 52 1,-105-18-1,69-17 1,-17-53-16,18 0 16,0 0 31,52 0-16,-17-17-31,89 17 15,-19 0 1,54-53 15,17 17-15,-106 36 0,18-35-1,-53 0 1,0 0 15,0-1-31,0 1 16,-35 35 15,-1 0 0,36 18-31,0 35 16,18 0-1,17-53 1,53 17 15,-17-17-15</inkml:trace>
  <inkml:trace contextRef="#ctx0" brushRef="#br0" timeOffset="159287.6182">3651 8043 0,'0'36'47,"36"-36"-47,-36 35 15,0 0 1,35-35 0,-35 35-16,35-35 31,0 0-15,1 0 15,-1 0-16,-35-17-15,0-18 32,0-1-17,35 54 95,0-18-95,-35 35-15,36-35 16,-1 0 0,0 0 15,-35-17 16,0-19-32,0 19 1,0-19 0,-17 36-1,17-35 1,0 0-16,-36 35 15,36-35 1,18 35 93,17 0-77,1 0-17,-19 0 1,19 0 0,16-36-1,-34 36 16,-18-35 173,-18 0-173,18-1 0,-35 1 0,35 53 63,18-18-78,17 35-1,18-35 1,18 0 0,-19 0-1,1 0 1,-17 0-16,-1 0 31,-35 35-31,35 1 31,-35-1-15,0 0 0,0-17-1,0 17 1,0 0-1,0 1 1,35-36 31,1 0-31,-36-18-1,0-17 16,35 35 63,-35 17-78,35-17 15,1 0 16,-36-17-31,35 17-1,-35-53-15,0 18 16,0-18-1,0 0 1,17 0 0,-17 17-1,0 1 1,0 0 0,0 53 62,0 17-78,0 0 15,0 36 1,0-18 0,0 17-1,53-17 1,-53-18-1,36 1 1,-1-36 0,-17 0-1,35-18 1,-53-17 0,35 35-16,-35-71 15,0 18 1,0 0-1,17 53-15,-17-53 16,0 18 0,0 53 62,0 17-78,0 0 15,53 1 1,-53 17 0,36-18-1,-1 0 1,0-35 0,0 0-1,1-18 16,-36-17 1,0 0-17,-18 35 17,18 18-17,0 17 16,18-35-15,17 0 15,0 0-15,-35-18 0,36 18-1,-19 0 16,-17 18-15,36-18 0,-36 35-1,0 0 1,0-70 62,0-18-62,35 53-16,0 0 31,0 0 0,1 18-15,-1-18-1,0 35 1,0-35 0,-35-18-1</inkml:trace>
  <inkml:trace contextRef="#ctx0" brushRef="#br0" timeOffset="159726.1489">4463 7779 0,'53'0'16,"17"0"0,-35 0-1,1 0-15,17 0 16,17 0 0,1 0-1,35 0 1</inkml:trace>
  <inkml:trace contextRef="#ctx0" brushRef="#br0" timeOffset="161220.7054">6650 7849 0,'-18'0'0,"18"-35"16,-35 35 0,0 0-1,-1 18 1,-17 52 0,53-17-1,0 0 1,0-18-1,0 1 17,18-36-1,53 0-15,-18-18-1,-53-17-15,35 35 16,-35 17 62,35-17-62,-35 36-16,18-36 31,52 0-16,-17 0 1,-53-36-16,53 1 16,-18 0-1,-35 0 17,36 35-17,-1 0 16,-35 17-31,53-17 16,-18 35 0,-35 18-1,0-17 1,-17-1 0,-54 0-1,36-35-15</inkml:trace>
  <inkml:trace contextRef="#ctx0" brushRef="#br0" timeOffset="164153.2441">12012 8431 0,'0'-35'63,"18"35"-63,35 0 15,0 0 1,-18 0-1,0 0-15,0 0 16,18 0 0</inkml:trace>
  <inkml:trace contextRef="#ctx0" brushRef="#br0" timeOffset="164370.0543">12047 8608 0,'18'0'47,"35"0"-32,-18 0-15,0 0 16,1 0-1</inkml:trace>
  <inkml:trace contextRef="#ctx0" brushRef="#br0" timeOffset="164853.3321">13000 8396 0,'0'0'16,"0"-35"-16,-18 35 16,-17 0-1,0 0 1,-1 17 0,1 54-1,0 0 1,35-1-1,0-17 1,0-18 0,17 1-1,36-36 17,36 0-17,-54-18 1,18 18-16</inkml:trace>
  <inkml:trace contextRef="#ctx0" brushRef="#br0" timeOffset="165306.5719">13264 8625 0,'-17'0'31,"17"18"-16,-35-18-15,35 53 16,0-18 0,0 1-1,35 16 17,35-52-17,-52 0 1,-18-17-16,0-18 31,0-1-15,-35 36-1,35-35 1,-36 35-16</inkml:trace>
  <inkml:trace contextRef="#ctx0" brushRef="#br0" timeOffset="165963.4078">13652 8167 0,'-17'-35'0,"52"105"94,-35-35-94,35 1 0,-35-1 15,36 18-15,-36 0 16,35 17-1,0 1 1,-35-36 0,36-35 46,-36-18-62,35-17 16,-35 0-1,35-89 1,18 19 0,-18 16-1,-35 107 48</inkml:trace>
  <inkml:trace contextRef="#ctx0" brushRef="#br0" timeOffset="166485.1335">14164 8484 0,'-35'71'62,"35"-36"-62,0 18 16,0-18 0,0 1 15,17-36-31,19 0 15,-1 0 1,-35-36 0,0 1-1,0 0 1,0-1 0,-18 36-1,-17-35 1,0 35-16</inkml:trace>
  <inkml:trace contextRef="#ctx0" brushRef="#br0" timeOffset="166870.3744">14464 8414 0,'18'0'47,"52"0"-32,-70-36-15,53 36 16,0 0-16,0-35 31,-18 35-15,0 0-1</inkml:trace>
  <inkml:trace contextRef="#ctx0" brushRef="#br0" timeOffset="167102.8713">14658 8237 0,'0'36'47,"-35"-1"-31,35 0-1,0 18-15,0 0 32,0-18-32,17-35 31,-17 36-31</inkml:trace>
  <inkml:trace contextRef="#ctx0" brushRef="#br0" timeOffset="167885.1849">15293 8255 0,'0'-18'16,"-18"18"15,-52 36-16,34 52 1,36-53 0,-35 0-16,35 36 15,0-18 1,18-18 0,52-35 15,-34 0-31,69 0 15,-52 0-15,0 0 16</inkml:trace>
  <inkml:trace contextRef="#ctx0" brushRef="#br0" timeOffset="168102.2309">15610 8537 0,'0'35'47,"0"1"-31,36-36-16,-36 35 16,0 0-1,0 1 1</inkml:trace>
  <inkml:trace contextRef="#ctx0" brushRef="#br0" timeOffset="168740.7297">15822 8079 0,'0'-36'15,"35"36"1,1 36 47,-36-1-63,35 0 15,-35 0-15,35 36 16,0 0-1,1-1 1,-36-35-16,0 1 16,35-36-16,-35 35 15,35-35 1,1-35 31,-36-18-32,52-53 1,1 35 0,-53 1-1,36 35 1,-36-1-16,35 36 31</inkml:trace>
  <inkml:trace contextRef="#ctx0" brushRef="#br0" timeOffset="170012.6076">16510 8378 0,'0'-17'0,"0"34"110,0 19-95,0-1 1,0 0-1,0 1 1</inkml:trace>
  <inkml:trace contextRef="#ctx0" brushRef="#br0" timeOffset="171282.7538">17004 8308 0,'35'0'16,"18"0"0,0-35-1,0 35 1,-18 0-1,0 0 1</inkml:trace>
  <inkml:trace contextRef="#ctx0" brushRef="#br0" timeOffset="171551.7577">17145 8237 0,'-18'0'16,"18"36"46,0 34-46,0-17-1,0 0 1,0-18-16,0 18 16,0-18-1,36-35 1</inkml:trace>
  <inkml:trace contextRef="#ctx0" brushRef="#br0" timeOffset="171934.7511">17833 8290 0,'0'-35'15,"0"0"1,-35 35 0,-1 0 15,1 0-31,-35 53 16,34 17-1,36-17 16,0 18-15,18-71-16,35 35 16,-18-35-16,0 0 15,36 0 1,-36 0-16</inkml:trace>
  <inkml:trace contextRef="#ctx0" brushRef="#br0" timeOffset="172335.574">17974 8537 0,'0'-17'16,"35"17"31,18 0-32,-17 17 1,-36 36 0,0 0-1,-18 35 1,-35-35-1,88-53 48,89-70-47,-89 70-1,0-36-15</inkml:trace>
  <inkml:trace contextRef="#ctx0" brushRef="#br0" timeOffset="172890.0043">18397 8132 0,'0'0'0,"-35"0"16,35 35 46,0 0-62,0 0 16,18 36 0,17-18-1,0-18 1,1 18 0,-36 18-16,0-54 15,35-17-15,18-53 63,-53 18-48,35 0-15,-35-36 16,35-35 0,18 36-1,0-1 16,-53 89-15</inkml:trace>
  <inkml:trace contextRef="#ctx0" brushRef="#br0" timeOffset="173451.5176">18944 8484 0,'0'-17'16,"0"-19"15,18 36-15,17 0-1,0 0 1,-35 18 0,0 17-16,0 1 15,-35 69 1,-35-69 0,70 17-1,17-53 32,18 0-31,36 0-1,-36-18 1,18 18-16,-53-35 16,35 35-16</inkml:trace>
  <inkml:trace contextRef="#ctx0" brushRef="#br0" timeOffset="173797.0136">19332 8343 0,'36'0'62,"-1"0"-46,18 0-1,17 0 1,-17 0 0,-18 0-1</inkml:trace>
  <inkml:trace contextRef="#ctx0" brushRef="#br0" timeOffset="174018.4356">19526 8273 0,'0'17'47,"0"19"-32,0-1 1,0 18-1,0-18-15,0 0 0,0 1 16</inkml:trace>
  <inkml:trace contextRef="#ctx0" brushRef="#br0" timeOffset="174871.4558">20002 8308 0,'18'0'94,"17"0"-79</inkml:trace>
  <inkml:trace contextRef="#ctx0" brushRef="#br0" timeOffset="175106.5038">20285 8361 0,'35'0'47,"0"0"-16</inkml:trace>
  <inkml:trace contextRef="#ctx0" brushRef="#br0" timeOffset="175320.4012">20514 8396 0,'35'0'47</inkml:trace>
  <inkml:trace contextRef="#ctx0" brushRef="#br0" timeOffset="175508.9553">20620 8396 0</inkml:trace>
  <inkml:trace contextRef="#ctx0" brushRef="#br0" timeOffset="176439.0465">20920 8273 0,'17'0'47,"19"0"-32,17 0-15,-18 0 16,0 0 0,36 0-1,-71-36-15,53 36 16,-18 0-16</inkml:trace>
  <inkml:trace contextRef="#ctx0" brushRef="#br0" timeOffset="176683.1018">21149 8167 0,'-35'0'31,"35"17"-31,0 19 15,0-1 1,0 0-16,-53 18 16,53 18-1,0-18 1,17-18 0</inkml:trace>
  <inkml:trace contextRef="#ctx0" brushRef="#br0" timeOffset="177149.1833">21696 8237 0,'0'0'0,"0"-35"16,0 0 15,-18 35-16,-17 53 17,-18-18-32,-18 36 15,36-1 1,35-35 0,0 1-16,0-1 15,35 35-15,18-34 16,18-36-1,17-18 17,-53 18-32</inkml:trace>
  <inkml:trace contextRef="#ctx0" brushRef="#br0" timeOffset="178416.0955">22102 8467 0,'17'0'94,"-17"17"-79,35-17 1,-35 18 0,36-36 62,-36-17-63,35 35 1,0-35 0,1 35 15,-1 17-15,0 36-1,-35-35 16,0 17-15,35-35 15</inkml:trace>
  <inkml:trace contextRef="#ctx0" brushRef="#br0" timeOffset="178931.3933">22525 8237 0,'0'-17'15,"0"87"63,35-34-78,-35-1 0,0 0 16,35 0 0,-35 36-1,36-36 1,-36 18-16,35-18 15,18-35 64,-53-35-79,35 0 15,-35 0-15,53-1 16,-53 1-16,35-36 15,1 1 1,-1-1 15,0 71-15</inkml:trace>
  <inkml:trace contextRef="#ctx0" brushRef="#br0" timeOffset="180209.1901">23230 8590 0,'0'-18'0,"0"-17"47,18 35 15,-18 18-62,0 17 16,35-35 0,-35 35-16,0 1 31,36-54 47,-36-53-62,35 71-16,-35-35 15,35 35 16,-35 53-15,35-18 0,-35 1-1,0-1 1,36-35 0</inkml:trace>
  <inkml:trace contextRef="#ctx0" brushRef="#br0" timeOffset="180420.9797">23601 8678 0,'0'-35'16,"35"35"-1,18 0 1,-18 0 0,18 0-1,-18-35 1</inkml:trace>
  <inkml:trace contextRef="#ctx0" brushRef="#br0" timeOffset="180636.3689">23901 8467 0,'0'17'31,"35"36"-15,-35 0-1,0 18 1,0-36-1,0 0 1,35-35-16</inkml:trace>
  <inkml:trace contextRef="#ctx0" brushRef="#br0" timeOffset="184283.2312">9366 9737 0,'-70'0'31,"34"0"-15,36 35-16,-52 35 15,16-34 1,36 34-16,-35-34 16,35-1-16,0 18 31,0-18-15,18-35-1,-18 35-15,53-35 16,-1 0-16,1 0 15,-17 0 32</inkml:trace>
  <inkml:trace contextRef="#ctx0" brushRef="#br0" timeOffset="184723.2666">9560 10125 0,'-17'0'47,"17"35"-15,0 0-17,35-35 32,0 0-31,0 0-1,-35-35-15,0 0 16,0-1 0,-35 1-1,0 35 1</inkml:trace>
  <inkml:trace contextRef="#ctx0" brushRef="#br0" timeOffset="185536.0152">10019 10178 0,'0'17'31,"0"19"-15,-18 16 0,-17-16-1</inkml:trace>
  <inkml:trace contextRef="#ctx0" brushRef="#br0" timeOffset="186129.2861">10742 9737 0,'0'0'16,"0"-36"-1,-18 36 1,-17 0 0,-18 0-1,18 0 1,-18 18-1,53 35-15,-70 0 16,70-18-16,-36 36 16,36-18-1,0-18 1,36-35 0,34 35-1,-35-35-15,36 0 16,-18 0-1,-18 0-15,-35-17 16</inkml:trace>
  <inkml:trace contextRef="#ctx0" brushRef="#br0" timeOffset="186335.9289">10848 10001 0,'35'0'16,"-35"18"0,35 17-1,-35 18 17,0-18-17</inkml:trace>
  <inkml:trace contextRef="#ctx0" brushRef="#br0" timeOffset="187778.8743">11589 10107 0,'0'71'62,"0"-36"-46,-36-35 0,36 18-1</inkml:trace>
  <inkml:trace contextRef="#ctx0" brushRef="#br0" timeOffset="188232.8853">12188 10001 0,'36'0'78</inkml:trace>
  <inkml:trace contextRef="#ctx0" brushRef="#br0" timeOffset="188437.0123">12453 10001 0,'35'0'47</inkml:trace>
  <inkml:trace contextRef="#ctx0" brushRef="#br0" timeOffset="188639.8528">12788 10054 0,'0'35'47,"35"-35"-31</inkml:trace>
  <inkml:trace contextRef="#ctx0" brushRef="#br0" timeOffset="189036.5617">13353 10072 0,'0'35'62,"0"0"-46,-18 1-1</inkml:trace>
  <inkml:trace contextRef="#ctx0" brushRef="#br0" timeOffset="189628.0692">14005 9825 0,'0'0'0,"0"-18"16,-17 18 15,17-35-31,-36 35 32,1 0-17,-18 0 1,18 18-1,0 52 1,-18 1 0,0-1-1,53-17 1,17-18 0,19 1-1,34-36 1,-17 0-1,18-18 1</inkml:trace>
  <inkml:trace contextRef="#ctx0" brushRef="#br0" timeOffset="190845.2335">14270 9966 0,'0'-35'32,"35"35"-17,0 0 32,1 0-31,-36 17-1,0 19-15,35-1 16,-35 0 0,0 0 15,0-52 31,35-54-46,-35 54 0,36 17-1,-36-36-15,35 36 16,0 0 15,0 0-15,-35 18-1,0 0 1,36 35 0,-36-18-1,0-18 1,35 36 0,0-53 15</inkml:trace>
  <inkml:trace contextRef="#ctx0" brushRef="#br0" timeOffset="191061.2828">14799 10054 0,'0'-35'31,"18"35"-31,52 0 16,-17 0 0,-18 0-1,1 0 1</inkml:trace>
  <inkml:trace contextRef="#ctx0" brushRef="#br0" timeOffset="191323.0539">15152 9878 0,'0'17'31,"0"36"-16,0 0 1,0 0 0,0 18-1,0-54 1,0 19 0</inkml:trace>
  <inkml:trace contextRef="#ctx0" brushRef="#br0" timeOffset="193195.413">17074 9507 0,'-17'0'16,"17"-35"-16,-35 35 15,-54 0 1,36 0-1,-70 53 1,-36 53 0,53-36-1,36 1-15,-1 35 16,36-36-16,35-34 16,-53 34-1,53-17 1,0-18-16,88 18 15,-35-53 1,0 0-16,106 0 16,35-35-1,-141-18 1,-18 53-16,0-53 16,36 53-16</inkml:trace>
  <inkml:trace contextRef="#ctx0" brushRef="#br0" timeOffset="193493.277">16492 9913 0,'36'0'47,"-1"0"-47,71 0 16,88-35 0,0 35 15,-106-53-31,-35 53 15,-18 0-15</inkml:trace>
  <inkml:trace contextRef="#ctx0" brushRef="#br0" timeOffset="194777.6133">18380 9437 0,'-18'0'16,"-17"0"-1,-36 0 1,36 0 0,-36 0-1,-105 53 1,53 35 0,17 0-1,-18 18 1,54 17-1,70-34 1,0-54 0,0 18-1,88 17 1,71-34 0,-36-36 15,-35 0-16,-17-18 1,-36 18-16,-35-35 16,35 35-16</inkml:trace>
  <inkml:trace contextRef="#ctx0" brushRef="#br0" timeOffset="195276.168">17692 9666 0,'35'0'32,"-35"18"-17,35 70 1,-35-53 0,0-17-1,0 17-15,0 0 0,0 1 16,0 17-16,0-18 15,-17 35 1,17-34 0</inkml:trace>
  <inkml:trace contextRef="#ctx0" brushRef="#br0" timeOffset="201088.0448">21713 9772 0,'36'0'47,"-36"18"-16,35-18 16</inkml:trace>
  <inkml:trace contextRef="#ctx0" brushRef="#br0" timeOffset="201360.1628">22119 9825 0,'0'35'47,"0"-17"31</inkml:trace>
  <inkml:trace contextRef="#ctx0" brushRef="#br0" timeOffset="201594.5972">21978 10195 0,'0'36'94</inkml:trace>
  <inkml:trace contextRef="#ctx0" brushRef="#br0" timeOffset="202660.6777">22737 9543 0,'0'17'47,"0"36"-32,0-18-15,0 1 0,0-1 16,0 0 0,0 1-1,0 52 1,-18-35-1,18-18 1,0 0 0</inkml:trace>
  <inkml:trace contextRef="#ctx0" brushRef="#br0" timeOffset="203039.8805">22842 9684 0,'0'-36'31,"0"89"16,0-17-47,0-19 0,0 19 16,0 34 0,36-17-1,-36 0 1,0-18 15,0 1-15,0-1-1</inkml:trace>
  <inkml:trace contextRef="#ctx0" brushRef="#br0" timeOffset="203590.4129">22772 9631 0,'0'0'0,"0"-53"16,0 0-1,17 53-15,36-35 32,0 35-17,18 0 1,-18 17 0,-18 36-1,-35 53 1,0-71-1,-106 36 1,36-36 0,34-35-1,1-17 17,53 17-1,17 17-16,36 18-15,-1 1 32,-35-1-17,18 0 1,0-35-16,-53 36 16,36-36-16,-36 53 15</inkml:trace>
  <inkml:trace contextRef="#ctx0" brushRef="#br0" timeOffset="205047.7293">24730 9560 0,'0'-35'46,"-18"35"-30,0 0 0,-17 0-1,0 0-15,0 0 16,-54 0 0,-34 35-1,17 1 1,-17 69-1,17 1 1,71-35 0,35-1-1,0-17 1,88-17 0,53-1-1,18-35 1,70-18-1,-106 18 1,-52 0 15</inkml:trace>
  <inkml:trace contextRef="#ctx0" brushRef="#br0" timeOffset="207524.2121">26211 9419 0,'0'-35'15,"0"0"48,-17 35-32,-19 0 0,-16 0-15,-19 17 0,-35 71-1,0 54 1,106-90-1,-70-16-15,35 34 16,35-34-16,0-1 16,0 35-1,0-34-15,0-1 16,0 18 0,35-53-16,53 35 15,18-35 1,0 0-1,-1-35 1,-69 0-16,-1 35 31</inkml:trace>
  <inkml:trace contextRef="#ctx0" brushRef="#br0" timeOffset="208105.1687">25947 9596 0,'0'17'47,"0"18"-47,0 1 16,0-19-16,0 19 15,0 34 1,0-17-16,0 18 16,0-18-1,0-18 1</inkml:trace>
  <inkml:trace contextRef="#ctx0" brushRef="#br0" timeOffset="224548.9656">6332 11483 0,'0'35'63,"0"53"-48,0-35 1,-35-17-16,-35 17 15,-1 35 1,-53 0 0,54-35-1,35-53 1,35-53 15,0 18-31,0-54 31,0 54-15,17 0 0,19 35-16,34 0 15,-17 0 1,53 18 0,-36 87-1,-34-105-15,17 53 16,-53 0-16,35-53 15,-35 35 1,0 1 0,0-1-1</inkml:trace>
  <inkml:trace contextRef="#ctx0" brushRef="#br0" timeOffset="226498.4427">7197 11095 0,'0'-35'16,"-36"35"0,1 0-1,17 0 16,-17 0 32,35 52-16,0-16-47,0 17 15,0 53-15,0-1 16,0 142 0,18-17-1,-18-72 1,53-17 0,-18 89-1,18-160 1,-53 1-16,35 17 15,0-53-15,-35 1 16,0 17 0,36-1-1,-36 19 1,35-18 0,0 0-1,-35-18 1,36 0-1,-1-35 1,18 0 0,-18 0-16,0 0 15,1-17-15,-1 17 16,0 0-16,53-35 16,-52 35-1,17-53 1,-53 35-1</inkml:trace>
  <inkml:trace contextRef="#ctx0" brushRef="#br0" timeOffset="228666.6593">7938 11183 0,'0'18'15,"-18"17"16,18 0-15,35-35 78,0 0-79,1 0 1,-1 0 15,-35 36-31,35-1 16,-35 0 15,-17-35-15,17 35-16,-36-35 15,-17 36 17,18-36-17</inkml:trace>
  <inkml:trace contextRef="#ctx0" brushRef="#br0" timeOffset="228891.192">7973 11042 0,'35'0'16,"0"0"-1,-35-35 1,53 35-16,0 0 15,-18 0 1,-35 17 0</inkml:trace>
  <inkml:trace contextRef="#ctx0" brushRef="#br0" timeOffset="229214.465">7779 11853 0,'17'0'47,"36"0"-31,-17 0 0,-1-17-16,18 17 15,53-36 1</inkml:trace>
  <inkml:trace contextRef="#ctx0" brushRef="#br0" timeOffset="229680.6792">8290 11730 0,'0'-35'31,"36"-1"1,-1 36-17,0 0 1,0 0-16,-35 18 15,0 35 1,0 17 0,-70 1-1,70-36-15,-35-35 16,35 36-16,0-1 31,70-35 0,-35 0-15,1 0 0,17 0-16,17 0 0,-35 0 15,1 0 1</inkml:trace>
  <inkml:trace contextRef="#ctx0" brushRef="#br0" timeOffset="230398.9531">8184 12347 0,'0'-17'16,"18"-19"-1,17 1 1,1 35-16,-36-35 31,35 35-31,0 0 16,0 0 0,-35 17-1,36-17-15,-36 36 16,0-1-1,0 0 1,-36-35 0,36 18-16,-52-18 0,87 53 78,0-53-63,-35 35 1,35-35-16,-35 35 16,36-35-16,-36 18 15,0 17 1,-106 36 0,71-36-1,-54-35 1,36 0-1,18-18 1,35-17 0</inkml:trace>
  <inkml:trace contextRef="#ctx0" brushRef="#br0" timeOffset="231298.2737">8837 11165 0,'18'-35'31,"17"35"-31,36 0 16,-71-35-16,88 35 31,-53 0 0,0 35-15,-35 18-1,36-18 1,-36 71 0,35 71-1,-35-36 1,0 123 0,-18-123-1,18-17 1,0-1-1,0 1 1,0-71 0,18 70-1,-18-70-15,0-18 16,0 36 0,0-53-16,0 17 15,0 0-15,-18-35 31,-17 0-15,0 0-16,17 0 16,-17 0-16,-1 0 15,-16 0-15,-125 53 16</inkml:trace>
  <inkml:trace contextRef="#ctx0" brushRef="#br0" timeOffset="232896.118">10072 11836 0,'17'0'0,"36"-36"16,0 36 0,-17 0-16,-1 0 15,0 0-15,0-35 16,1 35-1,17 0-15,-18 0 16</inkml:trace>
  <inkml:trace contextRef="#ctx0" brushRef="#br0" timeOffset="233181.9932">10336 11642 0,'0'0'15,"-35"0"-15,35 35 16,0 18-1,0 0-15,0 70 16,0-70 0,0 53 15,0-53-15</inkml:trace>
  <inkml:trace contextRef="#ctx0" brushRef="#br0" timeOffset="234179.5652">11183 11483 0,'0'18'47,"0"17"-47,0 18 0,0 0 15,0 53 1,0-54 0,0 37-1,0-36 1,0 35-1,0-53 1,0-53 47,0-35-48,0 18 1,0-35-1,0-1 1,0-70 0,0 35-1,0 36 1,0 34 0,0-17-16,35 53 15,-35-35 1,36 35-1,-1 0 1,-35 35 0,0 18-1,0 0 1,-18-18 0,-17 36-1,35-53 1,18-18 46,-18 35-62,53-35 16,-53 35-16,70 1 16,-35-36-1,-35 35 1,0 0-1,-105-35 1,52 0 0,17 0-1</inkml:trace>
  <inkml:trace contextRef="#ctx0" brushRef="#br0" timeOffset="235047.0358">12171 11042 0,'0'-35'31,"-35"35"16,-36 0-31,18 0-1,53 17 1,-35-17-16,0 0 15,35 36 64,0 16-64,0-16 1,0-1-16,0 18 15,35 70 1,-35 1 0,35 52-1,-35 36 1,0 17 0,0-70-1,0-36 1,0-52-1,35-36 1,-35 1-16,0 17 16,36-53-16,-36 35 15,0 0 17,35-35-17,0 0 1,71 0-1,-35 35 1,-1-35 0,-35 0-16,1 0 15,34 0 1</inkml:trace>
  <inkml:trace contextRef="#ctx0" brushRef="#br0" timeOffset="237711.4042">13035 11148 0,'-17'0'0,"17"17"32,-36-17-17,36 53 1,0-17-1,0-1 1,18-35 0,17 35-1,89-35 1,-71-17 0,17-19-1,-35 1 1,-35 0-1,0-1 1,-53 19 0,18 17 15,0 17 0</inkml:trace>
  <inkml:trace contextRef="#ctx0" brushRef="#br0" timeOffset="238060.6748">13264 11730 0,'0'18'47,"0"34"-32,0 19 1,0-53 0,53 52-1,-53-17 1,0-18 0</inkml:trace>
  <inkml:trace contextRef="#ctx0" brushRef="#br0" timeOffset="238635.0513">13212 12294 0,'0'36'31,"0"-1"-16,0 0 1,17-35 0,18 0-1,1 0 1,17 0 0,-18-35-1,35 0 1,-34 35-1,-36 35 48,0 0-47,0 0-1,0 1 1,35-36-1,-35 35 1</inkml:trace>
  <inkml:trace contextRef="#ctx0" brushRef="#br0" timeOffset="239613.2115">13847 10918 0,'0'-35'16,"17"35"15,36 0 0,-18 0-31,1 0 16,-1-35-16,35 35 15,-17 0 17,-17 0-17,-1 0 1,0 18-1,-35 17 1,0 18 0,36 17-1,-36-17-15,0 53 16,0-35-16,35-18 16,-35 88-1,0-18 1,0-52-16,0-18 15,0 0-15,0-1 16,0 1-16,0 71 16,0-18-1,70 17 1,-70-70 0,36 18-1,-36-19-15,35 1 16,-35-35-1,0 17 1,0 1 0,0-1-1,0 0 1,-18-35 0,-35 35-1,18-35-15,-35 0 16,17 53-1,-18-53-15</inkml:trace>
  <inkml:trace contextRef="#ctx0" brushRef="#br0" timeOffset="241181.2098">16122 11677 0,'35'-35'31,"0"35"-16,18 0-15,18 0 32,-36 0-17,-35 17 1</inkml:trace>
  <inkml:trace contextRef="#ctx0" brushRef="#br0" timeOffset="241377.7078">16175 11783 0,'53'0'16,"-36"0"0,19 0-16,-1 0 15,0-18-15,36 18 16,-1 0-1</inkml:trace>
  <inkml:trace contextRef="#ctx0" brushRef="#br0" timeOffset="242247.4236">17568 10918 0,'-17'0'15,"17"-35"1,-36 35 0,1 0-1,0 0 1,17 0 0,-17 0-1,0 0 16,35 35 32,0 18-47,0 36-16,0 52 15,0 35 1,35 177-1,-35 194 1,53-230 0,-53-123-1,35-53 1,-35-35 0,35 0-1,-35-53 1,0-18-1,0 0 1,36-35 0,-36 36-16,35-36 31,0 0-15,1 0-1,-1-18-15,124-70 31,-18 35-15</inkml:trace>
  <inkml:trace contextRef="#ctx0" brushRef="#br0" timeOffset="243126.7776">20426 10883 0,'35'0'47,"0"0"-32,1-35 1,-1 35-16,36 0 16,-36-35-16,0 35 15,36 0 1,-36-36 0,0 54-1,0 105 1,-35-17-1,53 35 1,-53 53 0,0-17-1,0-89-15,0 71 16,0-106 0,0 0-16,0 105 31,0 89-16,0-123 1,36-1 0,-1-52-1,-35-18 1,0-18 0,0 0-1,-18-35 1,-35 0-1,18 36-15,-53-36 16</inkml:trace>
  <inkml:trace contextRef="#ctx0" brushRef="#br0" timeOffset="247909.398">18450 11465 0,'18'0'78,"35"0"-78,-18-35 15,0 35-15,18 0 16,18 0 0,52 0-1,18 0-15,18-35 16,-18 35-16,0 0 0,1-53 16,52 53-1,-106 0 1,-53 0-1,0 0 1,-35 35 0,0 0-16</inkml:trace>
  <inkml:trace contextRef="#ctx0" brushRef="#br0" timeOffset="248460.7835">18927 11959 0,'35'0'94,"35"0"-79,1 0-15,35-17 16,194-36-1,-36 0 1,-176 53-16,-17 0 16,-36 0-16,0 0 15,1 0 1,-54 17 15</inkml:trace>
  <inkml:trace contextRef="#ctx0" brushRef="#br0" timeOffset="248926.6415">18962 12506 0,'17'0'32,"72"0"-17,-36 0 1,211 0-1,-35-35 1,1-1 0,-160 36-16,1 0 15,-36 0-15,18-35 16</inkml:trace>
  <inkml:trace contextRef="#ctx0" brushRef="#br0" timeOffset="251689.4954">18997 11130 0,'0'-35'15,"0"0"17,18 35-17,-18-18 1,35 18-1,0 0 17,-35 35-17,53-35 1,-53 35 0,0 18-1,0 53 1,-17-70-1,-19 16 1,36-69 62,18-54-62,-18 18-1,35 53-15,-35-53 0,35 53 16,-35-35 0,36 0-1,-36 0 1,0 52 31,0 18-47,0 1 15,0-1 1,0 53 0,35-52-1,0-1 1</inkml:trace>
  <inkml:trace contextRef="#ctx0" brushRef="#br0" timeOffset="252540.3343">19085 11677 0,'0'18'32,"0"17"-17,0 0 17,18-35-32,17 0 31,0 0-16,18 0-15,-53-17 32,36-19-17,-36 72 32,0-1-47,0 18 16,0 17-1,0-52 1,0 88 0,0-53-1,-18-18 1,18-70 31,0-54-32,0 54-15,18-18 32,35 53-17,17-35-15</inkml:trace>
  <inkml:trace contextRef="#ctx0" brushRef="#br0" timeOffset="253556.1424">19562 12188 0,'0'-17'16,"0"-18"31,17 35-32,18 0 1,-17 0 0,17 0-1,1 17 1,-36 18-16,0 36 31,0-18-15,-36-18-16,1-35 31,53 0 47,-18 35-78,35-35 16,-35 53-16,0-17 15,35 34 1,-35-17-16,0 18 16,-17-36-16,17 0 15,0 1-15,-36-36 16,36 35-16,-35-35 16,35-35 15,0-1-16,0 1-15,106-88 16,-36 70 0,-34 0-1,-1 17-15,0 36 0,1-53 16,-1 18 0</inkml:trace>
  <inkml:trace contextRef="#ctx0" brushRef="#br0" timeOffset="266653.7229">5838 13952 0,'-17'0'78,"-18"0"-62,-18 0 0,0 36-1,17-36 1,36 35-1,0 18 32,0 17-31,0-34 0,0 87-1,18 36 1,-18-89-1,0 19 1,35-1 0,-35-53-1,36 0 32,-1-35-31,0-17-1,0 17 1,1 0 0,-36-36-1</inkml:trace>
  <inkml:trace contextRef="#ctx0" brushRef="#br0" timeOffset="267585.1068">6138 14305 0,'0'-35'31,"18"35"-15,17 0-1,-17 0 17,17 0-17,-35 18-15,53 52 16,-53-35-1,0 54 1,-35-37 0,35-16-1,0-72 63,0-16-62,35-19 0,-35 36-16,35-18 15,-35 18 1,0-1 0,0 54 30,0 17-46,0 36 16,0-36 0,36 18-1,-36-18 1,35-35-16,-35 35 16,35-35-16,18 0 15</inkml:trace>
  <inkml:trace contextRef="#ctx0" brushRef="#br0" timeOffset="268318.1966">7144 14323 0,'0'17'47,"17"19"-31,-17-1 15,36-35-15,-1 0-1,-17 0 1,-18-18 0,35 18-16,-35 18 62,35 17-62,-35 1 16,0 34-1,0 1 1,0-18 0,-18 17-1,-17-70-15,35 35 16,-17-35 15,17-17-15,0-1-1,52-52 1,-16 70-16,-1-53 16</inkml:trace>
  <inkml:trace contextRef="#ctx0" brushRef="#br0" timeOffset="269100.5135">7920 14164 0,'35'0'62,"0"0"-46,1 0 0,17 0-1,0 0 1,-18 0-1,0 18 1,-35 17 0,0 18-1,-18-53 1,18 70-16,-70-17 16,70-17 15,18-36 31,17 35-46,-35 35 0,0-34-16,0-1 15,0 0-15,-18 36 16,-17-1-1,0 1 1,-1-71 15,36-106 1,53 0-32,35 18 31,-52 53-31</inkml:trace>
  <inkml:trace contextRef="#ctx0" brushRef="#br0" timeOffset="269750.7341">8537 13882 0,'18'0'47,"35"0"-31,17-35-1,-17 35 1,0 0-1,-18 0 1,1 0 15,-36 52-15,0 1-16,0 0 16,0 35-16,35 36 15,-35-36 16,0-35-15,0-18-16,0 1 16,0-1-16,0 0 15,0 18 1,0-18 0,-18-35-16,18 36 15,-53-36-15,1 0 16,-1 35-1,-18-35 1</inkml:trace>
  <inkml:trace contextRef="#ctx0" brushRef="#br0" timeOffset="270788.1471">9155 13688 0,'0'-36'0,"17"36"31,36 0-15,-18 0-1,18 0 1,18 0-1,-36 0 1</inkml:trace>
  <inkml:trace contextRef="#ctx0" brushRef="#br0" timeOffset="270983.5071">9331 13705 0,'0'36'16,"0"17"-1,0 0 1,0-1 0,0-16-16,0-1 15,0 0 1,18-35-1</inkml:trace>
  <inkml:trace contextRef="#ctx0" brushRef="#br0" timeOffset="272386.2871">10125 14199 0,'17'-17'15,"19"-19"17,-1-17-17,-35 36 17,35 17-32,-35-35 15,0 52 32,0 36-31,0-18-1,0 1 1,53-1 0,-53 0-1,35 1 16,1-36-15,17 0 0,0 0-1,-53-18-15,52 18 16,-52-53-16,36 53 0,-36-71 16,35 36-1,0 35 48,-35 53-48,0-35 1,0 52-16,0-34 31,0 16-31,0-16 16,-17-36-1,17 35 1,-89-35-16</inkml:trace>
  <inkml:trace contextRef="#ctx0" brushRef="#br0" timeOffset="272594.8886">10319 13864 0,'0'0'16,"0"-17"0,35 17 15</inkml:trace>
  <inkml:trace contextRef="#ctx0" brushRef="#br0" timeOffset="274299.2233">12136 14041 0,'0'-36'16,"-18"36"15,-17 0-15,-1 0 0,36 18-1,-53-18-15,53 53 16,-88 0-1,88-18 1,0 18 0,0-18-1,0 1 1,18-36-16,0 0 16,17 0-1,0 0 1,-35-18-1,35 18 1,1-88 0,-36 52-1,0 72 48,53-1-48,-53 0 1,17-35 0,-17 36-1,35-36-15</inkml:trace>
  <inkml:trace contextRef="#ctx0" brushRef="#br0" timeOffset="275200.7213">12841 13882 0,'0'17'62,"0"36"-46,0-17-1,0-1-15,0 0 16,0 18-16,0 0 16,0 106-1,0-124 1,0 18 0,0-18-1,53-35 16,-18 0-31,54 0 32,-19-17-17,-35 17 1,18-53 0,-17 53-16</inkml:trace>
  <inkml:trace contextRef="#ctx0" brushRef="#br0" timeOffset="275528.3717">13370 14323 0,'36'0'46</inkml:trace>
  <inkml:trace contextRef="#ctx0" brushRef="#br0" timeOffset="276452.6255">13758 13970 0,'0'0'0,"0"-35"47,-17 35 0,-19 0-31,-17 17-1,53 19-15,-35-1 16,0 124 0,35-89-1,0-17 1,0 18-1,106-36 17,-18-35-17,0 0 1,-53 0 0,1 0-1</inkml:trace>
  <inkml:trace contextRef="#ctx0" brushRef="#br0" timeOffset="277120.329">14093 14235 0,'36'0'32,"-36"17"46</inkml:trace>
  <inkml:trace contextRef="#ctx0" brushRef="#br0" timeOffset="279897.6326">15081 14093 0,'-35'0'47,"35"18"-32,-53 17 1,53 18 0,0-17-1,18-36-15,17 35 16,0-35-1,1 0 17,16-18-17,-16-17 1,-36-18 0,-18 0-1,-17 18 1,52 35 62,19 0-78,34-53 31,-52 53-31,-18-88 0,70 52 16,-70 1-16,36-18 15,-36 18 17,0 70-1,0 36-15,0 193-1,0-17 1,0-88-1,0 0 1,0-106-16,0 17 16,-18-70-16,18 36 15,0-72 32,0 1-47,18-36 16,17 19-1,0 16-15,1 36 16,-36-35 0,53 35-16</inkml:trace>
  <inkml:trace contextRef="#ctx0" brushRef="#br0" timeOffset="281480.4971">16633 14041 0,'0'-36'0,"0"54"78,36-18-62,-36 53-16,35 17 16,-35-34-1,35-36 1,-35 35-1,36-35 1,-1 0 0,-17 0-1,-18-18 1,35-17 0,-35 0-16,0-1 15,0 1 1,0 0 15,35 35 0,18 0-15,18 0 0,-36 0-1,18 0 1,17 0-1,1 0 1,-54 0 0,-17-35 15,-35 35 16,0 0-32,35 35 1,-53 35-16,53-17 16,0-17 15,53-1-15,0-35-1,35 0 1,-53 0-16,1 0 0</inkml:trace>
  <inkml:trace contextRef="#ctx0" brushRef="#br0" timeOffset="282147.2177">17639 14093 0,'0'-35'16,"-18"35"0,-17 0 15,0 0-15,-1 0-1,36 18 1,0-1-1,0 19 1,0-1 0,0 0-1,18-35 1,-18 36 0,71-36-1,-18-18 1,17-17-1,-17-18 1,-18-35 15,-35 52-31,0 1 16,36 0-16,-36-1 0,0 1 16,0-35-1,0-1 1,-18 71-16,18-53 15,-35 18 1,35 123 15,0-17-15,0 17-16,0-35 16,0 0-16,0-18 15,17 0-15,19 0 16,-36 18-1,35 0 1,0-53 0</inkml:trace>
  <inkml:trace contextRef="#ctx0" brushRef="#br0" timeOffset="282513.1035">17604 13935 0,'17'0'15,"19"0"1,16 0 0,1 0-1,-17 0-15,-1 0 16,71 0 0,-71 0-1,18 0 1,-18 0-1,1 0 1</inkml:trace>
  <inkml:trace contextRef="#ctx0" brushRef="#br0" timeOffset="283829.0416">18274 13988 0,'-18'0'47,"18"53"-31,-35-53-1,35 70-15,0-17 16,0-18 0,0 1-1,18-36 1,17 0 15,0 0-15,-35-18-1,35 18 1,-35-35 0,0-18-1,0-18 1,0 36-16,-17 35 15,34 0 95,19 0-95,-1 0 17,-35-35-1,35-1-15,-35 1-1,0 0 1,0 17-1,0-17 1,-17 35 31,17 18 15,17-18-46,-17 17-16,36-17 16,-36 35-1,35-35 1,-18 0 0,36 53-1,-53-35 16,0 17-15,0 1 0,36-1-1,-36 0 17,35-35-17,0 0 16,-35-35-31,18 0 16,17-18 0,-35 17-1,0 1 17,35 35-17,1 0 1,-36 18-1,0 17 1,0 0 0,0 1-1,0-1 1,0 0 0,-71 0-1</inkml:trace>
  <inkml:trace contextRef="#ctx0" brushRef="#br0" timeOffset="290046.0861">19491 13529 0,'0'-35'94,"-18"35"-78,-17 0-1,0 0 1,0 0 0,35 17 62,0 19-78,0 17 15,0-1-15,0 1 16,0 71 0,35 70-1,-35-124 1,35-34 15,-35-1-15,35 0-1,1-35 1,52 0 0,-18-17-1,-17-19 1</inkml:trace>
  <inkml:trace contextRef="#ctx0" brushRef="#br0" timeOffset="290773.0501">20144 13564 0,'0'18'15,"-36"-18"1,36 35-16,0 0 15,-35-35 1,35 36 0,18-36 46,17 0-31,0 35-15,1-35 0,-36 35-16,35 1 31,-35-1-15,-18 0-1,-17 0 1,0 1-1,-1-36 17</inkml:trace>
  <inkml:trace contextRef="#ctx0" brushRef="#br0" timeOffset="290993.4644">20197 13547 0,'0'0'0,"35"0"15,-35-36-15,53 36 16,53-53 15,-71 53-31,-18 0 16,19 0-16,-1 0 15</inkml:trace>
  <inkml:trace contextRef="#ctx0" brushRef="#br0" timeOffset="291559.8403">21026 13758 0,'52'0'47,"-16"0"-32,70 0 1,-71-53 0,0 53-1,53 0 1,-52 0-16</inkml:trace>
  <inkml:trace contextRef="#ctx0" brushRef="#br0" timeOffset="291977.2549">21449 13547 0,'0'-36'31,"35"1"-16,18 35 1,0 0 0,-53 35-1,35 36 1,-35-1 0,-17 1-1,17-36-15,-53 1 16,53-1-1,-36-35-15,36 35 32,18-35-17,35 0 1,-18 0 0,36 0-16,-1-17 15</inkml:trace>
  <inkml:trace contextRef="#ctx0" brushRef="#br0" timeOffset="292911.5373">22878 13406 0,'0'-36'16,"0"1"46,35 35-46,0 0-1,0 0 1,-35 18 0,0 35-1,-17-53-15,-36 52 16,53-16 0,-35-36-16,35 35 15,17-35 32,19 0-31,-36 35-1,35 1 1,-35-1 0,0 0-1,0 0 1,-18 1-1,-17-36 1,-18 0 0</inkml:trace>
  <inkml:trace contextRef="#ctx0" brushRef="#br0" timeOffset="293626.2764">23142 13106 0,'36'0'16,"-1"0"-1,0 0 16,0 0-15,1 0 0,-1 0-1,0 0 1,0 35 0,-35 0 30,0-17-30,0 52 0,36-70-1,-36 53-15,0 36 16,0 16 0,0-34-1,0-18 16,0 17-15,0 1 0,0-36-16,0 36 15,0-18 1,-18-53-16,18 35 16,-35-35-1,-18 0 1,-18 0-1,36 0 1</inkml:trace>
  <inkml:trace contextRef="#ctx0" brushRef="#br0" timeOffset="294396.7236">23601 13035 0,'0'-35'16,"35"35"31,0 0-16,18 0-15,-17 0-1,-1 0-15,0 0 31,0 0 1</inkml:trace>
  <inkml:trace contextRef="#ctx0" brushRef="#br0" timeOffset="294658.8544">23812 13018 0,'0'17'0,"0"18"16,0 36 0,-35-71-1,35 18 1,0 17-1,0 0 1,0 0-16,0 1 31</inkml:trace>
  <inkml:trace contextRef="#ctx0" brushRef="#br0" timeOffset="296622.581">24007 13018 0,'35'0'62,"0"0"-30,-35 17 14</inkml:trace>
  <inkml:trace contextRef="#ctx0" brushRef="#br0" timeOffset="298957.7118">26846 12894 0,'-17'0'94,"-36"0"-79,-35 35 1,52-35 0,-17 0-1,1 36 1,-1-36-1,17 0 1,36 35 62,36 18-47,-36 35-15,0-53-16,35 1 16,-35 34-1,0 18 1,0-17 0,35 35-1,-35-53 1,0 17-1,0-17 1,0-18 0,35-35-1,1 0-15,17 0 16,17 0 0,-17-17-16,53-54 15</inkml:trace>
  <inkml:trace contextRef="#ctx0" brushRef="#br0" timeOffset="301041.2399">24606 13441 0,'-17'0'16,"-19"0"0,36 17-1,-35-17 1,35 36-1,0-1 1,0 0 0,0 1-1,0-1 1,0 0 0,18-35 15,17 0 0,-35-18-15,35-17-1,-35 0 1,0 0 0,36 35 77,-36 17-77,35-17 0,-35 36-16,35-36 31,0 0-16,1-36 17,-1 1-17,0 35 17,0 0-32,1 0 31,-1 0-31,-35 18 15,35 17 1,-35 0 0,0 0-1,36-70 48,-36-53-48,35 88-15,-35-53 16,35 53 0,-35-35-16,35 35 15,18 0 1,-17 17 0,-1-17-1,0 36 1,-35-1-1,35-35 17,1 35-17</inkml:trace>
  <inkml:trace contextRef="#ctx0" brushRef="#br0" timeOffset="301626.0997">25665 13441 0,'0'0'0,"-18"0"78,-17 0-63,35 17-15,-36-17 16,36 36 0,-35-1-1,35 0 1,0 1 0,53-36-1,-18 0 1,1-18-1,-36-17 1,35-18 0,-35 17-16,0 1 15,0-18 1,0 18-16,0-36 16,-18 36-1,18-18 1,0 18 15,0 70 0,0 1-15,18 34 0,-18 1-1,35-1 1,0 1-1,1-36 1,34 18-16</inkml:trace>
  <inkml:trace contextRef="#ctx0" brushRef="#br0" timeOffset="302923.5083">27340 13070 0,'-35'0'16,"-18"0"-1,0 36 1,53-1 0,-35 36-1,35-1 1,0-17 0,0-18-1,18 1 1,17-36-1,35-18 1,-34-17 15,-1-1-15,-35 1 0,0-53-1,-18 88-15,18-71 16,-35 71-16,35-17 0,-35 17 15,35 35 32,0 0-47,17-35 16</inkml:trace>
  <inkml:trace contextRef="#ctx0" brushRef="#br0" timeOffset="303439.196">28205 13000 0,'0'18'47,"35"52"-32,-35-17-15,0-18 16,0 1-16,0-1 15,0 18 1,0 17 0,0-34-1,0-1 1,35-35 0</inkml:trace>
  <inkml:trace contextRef="#ctx0" brushRef="#br0" timeOffset="304762.6774">29051 12965 0,'0'17'79,"0"19"-64,0-1 1,18-35-16,-18 35 15,35-35-15,0 35 16,1-35 0,17 0-1,0-17 1,-1-36 0,-52 35-1,0 53 63,0 18-62,0 0 0,36-53-1,-36 36-15,0-1 16,35 0 15,0-35-15</inkml:trace>
  <inkml:trace contextRef="#ctx0" brushRef="#br0" timeOffset="305424.9025">29616 12806 0,'35'0'63,"18"0"-32,0 0-15,-18 0-1,0 0 16,1 0 16,-36 17-47,0 36 16,0-17 0,0-1-16,0 36 15,0-19 1,0 19-1,0 0 1,0-36 0,0 53-1,53-35-15,-53 17 16,0 36 0,0-35-1,0-18 1,0-18-1,-18-35 1,-53 0 0,18 0-1,18 0-15,0 0 16</inkml:trace>
  <inkml:trace contextRef="#ctx0" brushRef="#br0" timeOffset="322955.5339">27993 123 0,'35'0'15,"-35"36"1,35-36 0,1 35-1,-1 0 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4T11:19:07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11254 4604 0,'-36'0'15,"36"35"32,0 0 16,-70 36-1,-1-1-15</inkml:trace>
  <inkml:trace contextRef="#ctx0" brushRef="#br0" timeOffset="3796.8722">8167 6191 0,'35'0'78,"0"0"-63,71 0 32,88 0 0,-159-35-47,177 0 63,-159 35-63,0 0 15,0-36 16,0 36-15,123-35 0,-140 35-1,-1 0-15,247-35 63,35 0-1,19-18 16,-266 17-78,124 1 32,-158 35-32,281-35 62,18 35 16,-35-53-15,-265 53-48,124 0 32,-88 0-47,-54 0 0,195 35 63,70-35-1,36 0 1,-36 35-1,0 1 1,-176-1-16,423-35 31,-494 0-78,89 0 47,-142 0 0</inkml:trace>
  <inkml:trace contextRef="#ctx0" brushRef="#br0" timeOffset="6318.0728">18962 5697 0,'17'0'78,"72"0"-47,16 0 0,848-88 79,17 35-48,-441 53 16,-194 0 0,-70 0-15,-177 18-1</inkml:trace>
  <inkml:trace contextRef="#ctx0" brushRef="#br0" timeOffset="20779.7737">30251 5450 0,'-36'0'47,"36"36"-47,-70 34 63,-1 71-17,1 89 33,70-1-17,0-106-31,53 107 32,70-107-1,1-87 1,70 34-16,-36-88 31,54-176-16,-124 71-30,36-248 61,-124 248-61,0 70-32,-88-176 62,52 194-46,-70-71 46,36 123-31,-18 36 1</inkml:trace>
  <inkml:trace contextRef="#ctx0" brushRef="#br0" timeOffset="21858.0531">30498 7444 0,'0'0'0,"-53"-71"31,53 36 0,-36 35-15,1 0 0,-194 211 46,176-105-62,18 159 63,352-177-1,-246-106-31</inkml:trace>
  <inkml:trace contextRef="#ctx0" brushRef="#br0" timeOffset="22128.0417">30198 7779 0,'17'0'16,"177"-36"46,-141 36-46</inkml:trace>
  <inkml:trace contextRef="#ctx0" brushRef="#br0" timeOffset="23148.0845">31327 7161 0,'0'0'0,"35"18"63,-35 17-63,106 159 47,17 106 0,-35-159 31,1-282-16,16-159-15,-105 265-47,36-53 31,-36 35-31,35-53 78</inkml:trace>
  <inkml:trace contextRef="#ctx0" brushRef="#br0" timeOffset="24168.2143">31327 7250 0,'0'-36'47,"-36"36"-31,1 0 77,35 18 95,18 247-110,17-230-78,53 141 62,-88-141-62,35 36 47,36-36 16,-71-17-16</inkml:trace>
  <inkml:trace contextRef="#ctx0" brushRef="#br0" timeOffset="27288.5572">24730 8255 0,'35'0'125,"-35"18"-125,71 52 47,-1-35 15,406-334 1,-352 210 15,-124 107-62</inkml:trace>
  <inkml:trace contextRef="#ctx0" brushRef="#br0" timeOffset="28062.5866">24836 8326 0,'0'35'125,"52"71"-78,37-71 15,299-317 16,-318 229-78,107-53 63,-195 124-16,-17-18-32</inkml:trace>
  <inkml:trace contextRef="#ctx0" brushRef="#br0" timeOffset="57985.2623">9948 8555 0,'0'-35'47,"0"-1"0,-17 36-16,-107 0 16,-52 36 0,-865 493 62,512-194-77,-106 53 30,547-318-62,-336 213 31,266-107-15,52-35 0,35-53-16,1 1 15,-212 334 32,70-88 0,177-247-47,-371 618 63,406-653-63,-194 423 62,106-70 1,88-248-32,0 142 47,0-264-78,35 316 62,-35-316-46,35 105 15,89 106 32,87 17-1,-52-87-15,-71-177-47,159 158 47,-176-122-31,-1-1-1,-34-35-15,105 53 32,159-18 46,-71 36-16,0-36 1,-176-35-63,-53 35 15,53-35-15,35 0 32,-35 0-17,0 36 1,-18-36-1,1 0 1,-36-18 359,0-17-328,0-1 0,0 19-32,0-19 17,-18-16-17,36 52 126,-18 17-141,35-17 16,0 53-1,0-18 1,1-35 15,-36 36-15,0-1 15,0-17 0,-36 34-31,-34-16 16,17-1-1,0-35 1</inkml:trace>
  <inkml:trace contextRef="#ctx0" brushRef="#br0" timeOffset="62329.7012">9102 15416 0,'0'0'15,"0"71"63,53 17-62,-53-17-16,0 17 16,0-18-16,35 72 15,-35-90 1,0 72-1,0-36 1,35-53-16,-35 1 0,0-1 16,0 0 15,0-88 0</inkml:trace>
  <inkml:trace contextRef="#ctx0" brushRef="#br0" timeOffset="62947.775">9402 15769 0,'0'-35'32,"0"53"14,0 17-30,35 0-16,-35 0 16,53 1-1,-18 17-15,-35-18 32,53-35-17,-18 35-15,0-35 31,-35-18-15,53-17 0,-53-71-1,0 53 17,-17 18-32,-19 35 15,36-35 32,36 35-16,-1 0-31,53 0 16,-35-35 0,0 35-1</inkml:trace>
  <inkml:trace contextRef="#ctx0" brushRef="#br0" timeOffset="63867.581">10037 15522 0,'-36'0'0,"36"-35"78,18 35-31,52 0 172,-70 18-204,142 17 1,-107 0-16,0-35 15,0 35-15,1-35 16,17 0 0,-53 36-1,35-36 1,-35 35 46,0 18-30,-18-53-32,18 35 15,-35-35-15,17 35 16,-52 89 15,34-71-15,36 0-16,-35-18 31</inkml:trace>
  <inkml:trace contextRef="#ctx0" brushRef="#br0" timeOffset="64303.0081">10760 15769 0,'0'-35'47,"35"35"-32,18 0 1,-18 0-16,0 0 31,-35 18 1</inkml:trace>
  <inkml:trace contextRef="#ctx0" brushRef="#br0" timeOffset="64503.0938">10830 15857 0,'18'0'47,"17"0"-31,-17 0-1,17 0 1</inkml:trace>
  <inkml:trace contextRef="#ctx0" brushRef="#br0" timeOffset="67230.0846">12224 15540 0,'0'-35'62,"-18"35"-31,-17-36 1,0 36-17,-36 0-15,71 18 16,-88 0 15,88 52-31,-35 1 16,35-36-16,0 53 15,0 0 1,17-35 15,36-17-31,0-36 16,-18 0 0,18 0-1,18 0 1,-36-18-1</inkml:trace>
  <inkml:trace contextRef="#ctx0" brushRef="#br0" timeOffset="67732.2814">12471 15910 0,'0'-35'0,"-18"35"47,18 18-31,0 35-16,0-1 16,0-16-1,18-36 32,17 0-31,-35-18-1,35 18-15,-35-53 16,0 0 0,0 18-1,-17 35-15,-19 0 16,1 0-1</inkml:trace>
  <inkml:trace contextRef="#ctx0" brushRef="#br0" timeOffset="68646.1523">13018 15240 0,'0'0'16,"0"35"46,17 36-46,-17-1-16,35 19 16,-35-19-16,0 89 15,53-36 1,-53-17 15,36-106-15,-36 53-16,0 18 0,0 17 15,0-53 1</inkml:trace>
  <inkml:trace contextRef="#ctx0" brushRef="#br0" timeOffset="69369.2012">13370 15540 0,'0'35'62,"0"0"-46,71 36 15,-36 0-31,-35-36 16,35-35-16,-35 17 15,36-17-15,-1 0 16,-35 36 0,35-36-1,0-18 1,-35-17 0,0-18-1,0-18 1,0 1-1,0 52 1,-17-17 0,52-18 31,36 53-32,-18 0 1,-18 0-1</inkml:trace>
  <inkml:trace contextRef="#ctx0" brushRef="#br0" timeOffset="69914.9023">13970 15752 0,'-18'0'78,"18"52"-78,0 1 15,0-17 17,0-1-1,18-35-15,17-18-1,-35-17 1,36 35-16,-36-71 31,-36 36-15,19 35-1,-19 0 1</inkml:trace>
  <inkml:trace contextRef="#ctx0" brushRef="#br0" timeOffset="70669.4351">14235 15434 0,'35'0'94,"0"0"-94,0 0 15,1 0-15,-1 18 16,0-18-16,36 35 16,-1-35-1,-70 35-15,53-35 16,-17 0-1,-1 36 17,-35-1-1,0 0 0,-18-35-31,-17 35 31,35 18-31,-106 0 16,106-18-16,-35 1 31,0-36-15,35 35-16</inkml:trace>
  <inkml:trace contextRef="#ctx0" brushRef="#br0" timeOffset="71842.417">15169 15681 0,'71'0'62,"-36"0"-46,36-35-1,-1 35 1,-34 0-16,-1-36 0,0 36 16</inkml:trace>
  <inkml:trace contextRef="#ctx0" brushRef="#br0" timeOffset="72082.8741">15434 15540 0,'0'18'31,"0"70"-15,0-35-1,0-18 1,0 18 0,18 0-1,-18-18-15</inkml:trace>
  <inkml:trace contextRef="#ctx0" brushRef="#br0" timeOffset="72571.9519">16157 15540 0,'0'0'0,"-17"-53"16,-19 53 15,1 0-15,0 18 0,-1-18-1,36 123 1,0-88-16,0 1 15,0-19-15,0 19 16,0 34 0,18-70-16,-18 35 15,35-35-15,1 0 16,17 0 0,-18 0-1</inkml:trace>
  <inkml:trace contextRef="#ctx0" brushRef="#br0" timeOffset="72846.6854">16316 15769 0,'0'71'78,"0"-36"-78,0 18 16,35-53 0,-35 35-1,0 0 1,36-35-1</inkml:trace>
  <inkml:trace contextRef="#ctx0" brushRef="#br0" timeOffset="73613.4108">16863 15240 0,'-35'0'16,"35"-35"-1,0 52 32,0 19-31,0 105-1,17 0 1,-17-53 0,35 0-1,-35 18 1,0-71 0,0 18-16,36-53 31,-1-35 0</inkml:trace>
  <inkml:trace contextRef="#ctx0" brushRef="#br0" timeOffset="74237.9871">17057 15487 0,'0'35'78,"35"-35"-62,-35 71-16,71-1 15,-36-34 1,0-36 0,-35 35-1,35-35-15,1 0 31,-36-18-15,35 18 0,-35-35-1,0-18 1,0 18 0,-18 35-16,-17-53 15,35 18 1,-35 35-1,35-36 1,17 36 15,19-35-15,17 35 0,-18 0-1,0 0 1,0 0-1</inkml:trace>
  <inkml:trace contextRef="#ctx0" brushRef="#br0" timeOffset="74597.8541">17568 15646 0,'0'35'62,"36"0"-46,-36 1 15,0-1-31,0 0 32,35-35-17,-35 35-15,0 1 16</inkml:trace>
  <inkml:trace contextRef="#ctx0" brushRef="#br0" timeOffset="75474.4681">18009 15240 0,'-35'0'15,"70"18"79,36-18-94,-36 35 16,36-35-1,-36 35 17,53 0-32,-88 1 15,35-36 16,-35 35-15,0 0-16,0 18 16,-17 0-1,-36-53-15,53 53 16,-71-53-16,71 35 16,-35 1-1,17-36 1,-34 35-1,16-35-15</inkml:trace>
  <inkml:trace contextRef="#ctx0" brushRef="#br0" timeOffset="76206.1932">18715 15469 0,'17'0'62,"36"0"-46,-17 0-1,-1 0-15,0 0 16,53 0 0,-52 0-16,34 0 31,-34 0-31</inkml:trace>
  <inkml:trace contextRef="#ctx0" brushRef="#br0" timeOffset="76445.9187">18909 15363 0,'0'18'31,"0"17"-31,0 1 16,0-1-16,0 0 15,0 18 1,0 0 0,0-18-1</inkml:trace>
  <inkml:trace contextRef="#ctx0" brushRef="#br0" timeOffset="77160.5354">19650 15434 0,'0'-35'0,"0"-1"31,0 19 0,-18 17-15,0 0 0,-17 0-1,-18 70 1,18 107 0,35-89 15,0-35-31,18-18 15,17-35 1,53 35 15,-17-35-15,-71-17-16</inkml:trace>
  <inkml:trace contextRef="#ctx0" brushRef="#br0" timeOffset="77619.9796">19879 15663 0,'0'-35'47,"18"35"-47,17 0 31,-35 18 0,35 35-31,-35 0 16,0-1-1,-17-52 1,17 36 0,17-36 46,18 0-46,71-18-1,-106-17-15,36 35 16</inkml:trace>
  <inkml:trace contextRef="#ctx0" brushRef="#br0" timeOffset="78446.4041">20232 15258 0,'0'-36'0,"0"1"15,0 0 1,-35 0 15,35 52 47,17 18-62,-17 18-16,0 18 16,35-18-16,-35 0 15,36 123 1,-36-88-1,0-52-15,35-36 16,-35 53-16,0-18 16,0 0 15,35-35 0</inkml:trace>
  <inkml:trace contextRef="#ctx0" brushRef="#br0" timeOffset="79027.6507">20567 15346 0,'0'17'31,"0"54"0,53-36-31,-53 1 0,35 17 16,-35-18-1,35-35 1,1 0 15,-1 0-31,-35-18 31,0-35-15,35 53 0,-35-123-1,0 70 1,0 18-16,18 35 62,-18-36-46,70 36-16,-34 0 16</inkml:trace>
  <inkml:trace contextRef="#ctx0" brushRef="#br0" timeOffset="79550.0315">20955 15452 0,'35'0'15,"18"0"64,-18 0-64,1 53 16,-36 35-15,-18-18 0,-35-17-1,18-17-15,53-36 78,34 0-62,19 0 0,-18-18-1,0 18 1,-53-35-16,53 35 16</inkml:trace>
  <inkml:trace contextRef="#ctx0" brushRef="#br0" timeOffset="104255.131">21484 15222 0,'18'0'94,"35"0"-79,-18 18 1,0-18-1,-35 35 1,53-35-16,18 71 31,-36-36-15,0 0 0,-35-17 15,0 17-16,0 1 1,-53-36 0,0 35-1,1 18 1,16 53 15,1-71-31,35 0 31,0 0 1</inkml:trace>
  <inkml:trace contextRef="#ctx0" brushRef="#br0" timeOffset="104783.6677">22472 15399 0,'18'0'47,"17"0"-31,35 0 15,1 0-31,-36 0 0,1 0 16,16 0-1</inkml:trace>
  <inkml:trace contextRef="#ctx0" brushRef="#br0" timeOffset="105053.2991">22666 15293 0,'0'18'46,"0"17"-30,0 0 0,0 36-1,0-36 1</inkml:trace>
  <inkml:trace contextRef="#ctx0" brushRef="#br0" timeOffset="105296.508">22983 15487 0,'0'0'16,"0"35"15</inkml:trace>
  <inkml:trace contextRef="#ctx0" brushRef="#br0" timeOffset="105594.4411">23354 15505 0,'0'35'94</inkml:trace>
  <inkml:trace contextRef="#ctx0" brushRef="#br0" timeOffset="105826.9787">23707 15487 0,'0'0'0</inkml:trace>
  <inkml:trace contextRef="#ctx0" brushRef="#br0" timeOffset="106333.0131">24253 15328 0,'18'0'62,"35"0"-46,0 0-1,-18 0 1,1 0-16,-1 0 16,0 0-16,18 0 31</inkml:trace>
  <inkml:trace contextRef="#ctx0" brushRef="#br0" timeOffset="106569.2136">24483 15222 0,'-35'0'31,"35"18"-31,0 17 16,0 1-1,0-19 1,0 18 0,0 1-1</inkml:trace>
  <inkml:trace contextRef="#ctx0" brushRef="#br0" timeOffset="107265.4023">25612 15169 0,'0'0'0,"0"-35"16,-18 35-1,-35 0 16,-17 53-15,70-18 0,-36 1-16,36 34 15,0-35-15,-35 1 32,35 17-32,0-18 15,18-35-15,17 35 16,18-35-1,17 0 17,-34 0-17</inkml:trace>
  <inkml:trace contextRef="#ctx0" brushRef="#br0" timeOffset="108261.4353">26053 15558 0,'0'-18'47,"17"18"-16,-17 18-31,36 17 16,-36 0-1,0 0 17,35-70 46,-35 0-63,35 35 1,-35-35 0,35 35 31,36 17-47,-36 18 31,-35 1-16,35-36 1,-35 35-16</inkml:trace>
  <inkml:trace contextRef="#ctx0" brushRef="#br0" timeOffset="108529.6522">26476 15558 0,'35'0'31,"18"0"-16,18 0 1,-18 0 0,0 0 15</inkml:trace>
  <inkml:trace contextRef="#ctx0" brushRef="#br0" timeOffset="108774.0671">26846 15452 0,'0'17'78,"0"19"-63,0-1 1,0 0 0,0 0-16,36-35 31</inkml:trace>
  <inkml:trace contextRef="#ctx0" brushRef="#br0" timeOffset="110754.6426">27358 14993 0,'0'18'109,"0"-1"-109,0 407 78,0-336-46,0-53 14,35-35-30</inkml:trace>
  <inkml:trace contextRef="#ctx0" brushRef="#br0" timeOffset="111440.2907">27570 15222 0,'0'-35'16,"35"53"31,-35 17-32,0 0 1,53 18-16,-53-18 0,0 36 31,35-71-31,-35 53 16,35-18-16,-35 1 31,36-36-31,-19 0 31,36-18 0,-18-17 1,-35-18-32,36 0 0,-36 0 15,0 18 1,0-1 15,-18 36-31,53-53 63,18 53-48,-17 0-15,-1 0 16,0 0 0,18 0-1</inkml:trace>
  <inkml:trace contextRef="#ctx0" brushRef="#br0" timeOffset="112335.5931">28275 15540 0,'0'-35'15,"18"35"48,17 17-48,-35 19 1,0-1 0,35-35-1,-35 17 1,0-52 78,18 35-94,-18-35 15,35 35-15,1 0 31,-1 53 16,-35-18-47,53 0 32,-53 1-17</inkml:trace>
  <inkml:trace contextRef="#ctx0" brushRef="#br0" timeOffset="112601.2255">28646 15610 0,'17'0'16,"18"0"0,1 0 15,-1 0-15,0 0-1,1 0 1,-1 0-16,0-35 31</inkml:trace>
  <inkml:trace contextRef="#ctx0" brushRef="#br0" timeOffset="112835.6336">28945 15469 0,'0'18'62,"0"17"-46,0 1-1,0 16 17,0-16-17</inkml:trace>
  <inkml:trace contextRef="#ctx0" brushRef="#br0" timeOffset="113873.1059">29351 14870 0,'0'17'79,"229"124"-17,-105-70 1,-124-1-1,0-34-31,-194 122 32,141-105-48,18-17 1</inkml:trace>
  <inkml:trace contextRef="#ctx0" brushRef="#br0" timeOffset="115025.2735">28804 15558 0,'0'-36'0,"0"1"110,0 0-63,0 52 15,0 36-31,18 71 1,-18-71-32,0-18 31,35 0-15,-35 0-1,0 1 16</inkml:trace>
  <inkml:trace contextRef="#ctx0" brushRef="#br0" timeOffset="116067.1174">28681 15593 0,'17'0'110,"36"0"-95,-17 0 1,17 0-16,-1 0 16</inkml:trace>
  <inkml:trace contextRef="#ctx0" brushRef="#br0" timeOffset="116463.9977">28945 15593 0,'-35'0'16,"0"0"-1,0 0-15,-1 0 31,54 0 48,17 0-64,0 0 1,1 0-1,-36-35 1,-18 35 47,-17 0-48,0 0 16</inkml:trace>
  <inkml:trace contextRef="#ctx0" brushRef="#br0" timeOffset="117147.0364">28452 15575 0,'0'0'0,"-36"53"15,1-53-15,35 18 31,0 17 1,53-35-17,-35 0-15,87 0 16,-34-18 0,-36 18 15,-17 0-31,-18-35 0,0 0 31,-71 35 0,18 0-15,0 0 0,18 17-1,35 19 1,0-1-1,18-35 1,35 35 0,70-35 15,-88-17-31,54 17 16,-54-53-1,0 53-15,-35-36 16,0 1-1,-17 35 1,-36 0 0</inkml:trace>
  <inkml:trace contextRef="#ctx0" brushRef="#br0" timeOffset="118472.2728">28152 16245 0,'0'-35'47,"0"0"-1,17 35-30,1 0 0,35 17-1,-53 19 1,0-1 0,0 0-1,0 1 16,0-19-15,0-87 47,18 17-48,34 17 1,-16 36 31,-1 36-32,0 17 1,-35-36 0,36 19-1,-36-1-15,0 0 16</inkml:trace>
  <inkml:trace contextRef="#ctx0" brushRef="#br0" timeOffset="118726.1844">28593 16192 0,'35'0'31,"18"0"-15,17 0-1,-34 0 1,-19 0-1</inkml:trace>
  <inkml:trace contextRef="#ctx0" brushRef="#br0" timeOffset="118973.0856">28998 16034 0,'0'35'47,"36"-35"-32,-36 71-15,0-19 16,0 1 0,0-17-1,0-1 1</inkml:trace>
  <inkml:trace contextRef="#ctx0" brushRef="#br0" timeOffset="122909.8215">11483 17357 0,'35'0'78,"0"0"-78,1 0 16,-1 0-16,89 0 31,-54 0-16,-35 0-15,18 0 16,-17 0 0,-36 35 15</inkml:trace>
  <inkml:trace contextRef="#ctx0" brushRef="#br0" timeOffset="123274.8913">11536 17657 0,'35'0'63,"53"0"-47,-70 0-1,53 0 1,-36 0-1,35 0-15,-34 0 16,-1 0 0</inkml:trace>
  <inkml:trace contextRef="#ctx0" brushRef="#br0" timeOffset="124142.8539">11765 17286 0,'0'-35'0,"18"35"94,17 17-79,0-17 1,1 36 0,-1-1-1,0-35 17,-35 35-17,35-35 16,-35 36 79,0-1-95,36-35 1,-36 17-16,35 36 16,-35-17 15,0-19-15,0 19 15,0-1-16,0 0 32,-18-35 0,-35 35-31,-17 18-1,35-53 1,-1 36-16,1-1 31,0-35-31</inkml:trace>
  <inkml:trace contextRef="#ctx0" brushRef="#br0" timeOffset="126277.977">13829 16722 0,'-35'0'218</inkml:trace>
  <inkml:trace contextRef="#ctx0" brushRef="#br0" timeOffset="127676.0921">13917 16704 0,'0'88'93,"0"-35"-77,0 0-16,0 18 16,35-18-1,-35 123 1,0-70-1,36-71-15,-36 0 16,0 1-16,0-1 0,0 18 16,0-18 15</inkml:trace>
  <inkml:trace contextRef="#ctx0" brushRef="#br0" timeOffset="128425.7918">14217 17039 0,'35'71'63,"1"-36"-48,-36 18 17,70 53-32,-35-106 0,-35 17 31,36-17 0,-1-35 0,-35 0-15,0 0 0,0-18-1,0 0 1,0 17 0,-18 1-1,54 35 48,-1 0-63,0 0 15,0 0 1</inkml:trace>
  <inkml:trace contextRef="#ctx0" brushRef="#br0" timeOffset="129127.2427">14870 16863 0,'0'0'0,"17"0"78,36 0-62,-53 17-1,159 19 1,-106-36 0,17 0-1,-70 35-15,53-35 32,-17 0-17,-36 35 16,0 1-15,0 16 0,0 1-1,-89 18 1,1-18 0,35 17-1,18-34 1,0-1-1,-18 0 17</inkml:trace>
  <inkml:trace contextRef="#ctx0" brushRef="#br0" timeOffset="129593.5266">15593 17145 0,'0'-35'31,"35"35"-15,0 0-16,1 0 15,-19 0 17,19 0-1</inkml:trace>
  <inkml:trace contextRef="#ctx0" brushRef="#br0" timeOffset="129789.8178">15593 17251 0,'17'0'46,"19"0"-30,-19 0 0,54 0-1,-36 0 1</inkml:trace>
  <inkml:trace contextRef="#ctx0" brushRef="#br0" timeOffset="132055.9078">17110 16510 0,'17'0'31,"19"0"-15,17 0-16,-18 0 15,0 0 1,106 0 0,141 0-1,-88 0 1,-105 0-16,-19 0 15,18 0 1,-52 0 0,-1 0 15</inkml:trace>
  <inkml:trace contextRef="#ctx0" brushRef="#br0" timeOffset="133096.7824">17251 16633 0,'17'0'15,"-17"18"48,36 17-48,-1 1 1,0 34-16,1-70 16,52 18-1,-18 35 1,-17-53 0,18 35-16,-18-35 15,-53 35 1,35-35-1,-35 36 17,0-1-1,-18-35-31,-35 35 16,-52 0 15,34 1-16,36 34 1,-1-70-16,-16 53 16,52-18-16,-36-35 15,36 36 1,-70 34-16,34-34 16,1-36-1,35 35 1,18-35 46,35 0-46,-18 0-16,0 0 16,1 0-1,16 0-15,143 0 16,-125 0-1,18 0-15,-17 0 16,-1 0-16,-17 0 16,0 0-1,71 0 1,-89 0 0,-70 0 30</inkml:trace>
  <inkml:trace contextRef="#ctx0" brushRef="#br0" timeOffset="134104.3663">17268 17886 0,'18'0'62,"17"0"-46,1 0 0,-36-18-1,35 18 1,-35-17 0,0-19-1,0 72 48,0 52-32,0-53-31,0 0 31,0 1-15,35-36-1</inkml:trace>
  <inkml:trace contextRef="#ctx0" brushRef="#br0" timeOffset="134336.3923">17427 17709 0,'0'-35'16</inkml:trace>
  <inkml:trace contextRef="#ctx0" brushRef="#br0" timeOffset="134642.8561">17568 17762 0,'18'0'47,"53"0"-32,-19 0 1,-16 0 0,-36 36-1</inkml:trace>
  <inkml:trace contextRef="#ctx0" brushRef="#br0" timeOffset="134874.4474">17657 17921 0,'17'0'63,"18"0"-48,1 0 1,-1 0 0</inkml:trace>
  <inkml:trace contextRef="#ctx0" brushRef="#br0" timeOffset="135716.4333">18150 17815 0,'0'-35'15,"-17"35"64,-18 18-64,35 52 16,-36-17-31,36-18 16,0 1 0,36-36-1,34 0 32,-17 0-47,-18-18 16,-35-17-1,36 35-15,-36-36 32,0 1-32,0-18 15,-18-17 1,18 52-16,-35 18 16,-1 0 15</inkml:trace>
  <inkml:trace contextRef="#ctx0" brushRef="#br0" timeOffset="136961.8534">17286 16263 0,'0'-18'47,"35"18"-31,1 0 15,-1 0 16,-35 18-47,0 17 16,35-35-16,-35 36 0,0-1 15,0-70 79,0-18-78,18 53-1,-18-36 1,35 36-16,0 0 15,36 0 17,-71 18-17,18-18-15,-18 35 32,0-17-17,0 17-15</inkml:trace>
  <inkml:trace contextRef="#ctx0" brushRef="#br0" timeOffset="137225.2673">17780 16245 0,'35'0'47,"1"0"-31,-1 0 15,18-35-16</inkml:trace>
  <inkml:trace contextRef="#ctx0" brushRef="#br0" timeOffset="137458.1237">18080 16104 0,'0'0'0,"0"53"63,0 0-48,0 0 1,0 0 0,0 0-1</inkml:trace>
  <inkml:trace contextRef="#ctx0" brushRef="#br0" timeOffset="138443.9551">19244 16704 0,'0'0'16,"-35"-35"-1,17 35 1,-17 0 0,-36 0-1,36 17 1,-36 72 0,36-54-16,-35 88 15,34 1 1,36-89-1,0 0-15,0 18 16,18-53 0,-18 36-16,35-36 31,53 35-15,36-35-1,-89 0-15</inkml:trace>
  <inkml:trace contextRef="#ctx0" brushRef="#br0" timeOffset="138969.4771">19438 17251 0,'35'0'16,"1"0"15,-1-18-15,-35-17 0,35 35-1,-52 18 48,17 17-48,0 0 1,0 0 15,17-35-15</inkml:trace>
  <inkml:trace contextRef="#ctx0" brushRef="#br0" timeOffset="139171.6097">19579 17022 0</inkml:trace>
  <inkml:trace contextRef="#ctx0" brushRef="#br0" timeOffset="140154.2177">20055 16528 0,'0'35'63,"0"0"-48,0 159 17,0-123-17,0 88-15,0-107 0,0 19 16,0-18 0,0-18-16,0 0 15,0 1-15,0 17 31,0-18-31,0 0 32</inkml:trace>
  <inkml:trace contextRef="#ctx0" brushRef="#br0" timeOffset="141212.1364">20373 16722 0,'0'35'94,"0"53"-78,18-53-16,-18 1 15,0-1-15,52 53 16,-52-53 0,18-35-1,17 53 1,-35-17-16,36-36 0,-1 0 31,0 0 0,-35-18-15,36-35 0,-36-35-1,0 17 1,0 1-1,0 17 1,0 18 0,35 35 31,0 0-32,36 0 1,-36 0-16</inkml:trace>
  <inkml:trace contextRef="#ctx0" brushRef="#br0" timeOffset="141879.8763">20796 17251 0,'0'-35'47,"36"35"0,-36-36-31,0 54 31,0 17-32,0 0 1,0 1 0,0-1-1,35 0 16,0-35-15</inkml:trace>
  <inkml:trace contextRef="#ctx0" brushRef="#br0" timeOffset="142115.1919">20920 17004 0,'-18'0'62</inkml:trace>
  <inkml:trace contextRef="#ctx0" brushRef="#br0" timeOffset="143123.4913">21220 16686 0,'-18'0'0,"36"0"78,17 18-47,0 17-31,36 18 32,-18-17-17,17-1 1,-17-35-1,-18 35-15,1-35 0,34 0 16,-70 35 0,35-35-1,-35 36 32,0-1-16,0 0-31,-52 0 32,-37 18-17,-16 36 1,69-89 0,1 52-16,-18 19 0,18-36 15,35 1 16</inkml:trace>
  <inkml:trace contextRef="#ctx0" brushRef="#br0" timeOffset="147486.3809">13229 16334 0,'0'17'15,"0"19"17,0 16-17,0 1-15,0 0 16,0 18-1,0-36 1,0-17 0,0 52-1,0 1-15,0-36 16,0 18-16,0 0 16,0 35-16,0 53 15,0 0 16,0-105-15,0 69 0,0-69-16,0-19 0,0 54 15,0-36 1,0 1 0,0 16 15,-17-16-16,17-1 1,0 0 0,0 1 15,0-1-15,0-18-1,-36 36 1,36-17 31,0-19-16,0 19 16,36-36 31,52 0-62,-53 0-16,0 0 15,1 0 1,16 0-16,90-18 15,-107 18 1,0 0-16,0 0 16,1 0-1,-1 0-15,53 0 16,18 0 0,-71 0-1,1 0-15,-19 0 16,18 0-16,71 0 15,0 0 1,0 0 0,-35 0-16,-19 0 15,1 0-15,36 0 16,-19 0 0,36 0 15,-36 0-16,-52 0-15,17 0 0,54 0 16,-54 0 0,0 0-1,36 0 1,-36 0-16,71 0 16,-71 0-1,36 18 1,-36-18-16,0 0 15,1 0 1,52 0 0,-18 0-1,-34 0-15,-1 0 16,0 0-16,36 0 16,34 35 15,-69-35-31,52 0 15,-53 0 1,36 53 0,-18-53-1,17 0 1,-34 0-16,34 0 16,-17 0-1,18 0-15,-19 0 16,1 35-16,-17-35 15,-1 0-15,0 0 16,36 0 0,-1 35-16,-34-35 15,-1 0-15,0 0 16,0 0-16,1 36 16,34-36-1,1 0 1,-18 0-1,-18 0-15,36 0 16,-36 0 0,0 0-1,18 0-15,0 0 16,18 0 0,-19 0-1,19 0 1,17 0-1,-17 0 1,-36 0-16,18 0 31,18 0-31,-19 0 16,-16 0 0,17 0 15,0 0-31,-1 0 15,1 0 1,-17 0 0,-1 0 15,53 0-15,-53 0-16,1 0 0,17 0 15,70 0 1,-70 0-16,0 0 15,17 0-15,1 0 16,-18 0 0,70 0-16,-70 0 0,0 0 15,0 0 1,0 0-16,71 0 16,-72 0-1,37 0-15,140-36 31,-17 36-31,-124 0 16,-18 0-16,19 0 16,-19 0-1,177 0 1,-176 0-16,17 0 16,159 36-1,-194-36-15,0 0 16,52 0-1,-34 0 1,35 0 0,-18 0-1,-17 0 1,-36 0-16,0 0 0,36 0 16,-18 0-1,17 0 16,-35 0-31,1 0 16,87 0 0,-70 0-1,0-36 1,0 36 0,-18 0-1,0 0 1,1 0-1,-1 0 17,-35-17-1,0-19-15,0 1 15,0 0-31,0 0 15,0-1 1,0-17 0,0-35 15,0-18-15,35 36-1,-35 35-15,0-1 16,0-70-1,0 1 1,0 34 0,-17-17-1,-19 17 1,36 18 0,-35 0-1,0 1 1,35-54-1,0 70 1,0-16 0,0 16-1,-53 1 1,53 0 0,0-1-1,0 1-15,0 17 16,0-17 15,0 0-15,0-18-1,0-18 17,0 36-17,0 0 1,0 17-1,0-17 17,0 0-17,0-1 1,0 1 0,-35 35 171</inkml:trace>
  <inkml:trace contextRef="#ctx0" brushRef="#br0" timeOffset="151358.2994">13370 16210 0,'18'0'16,"17"0"93,0 0-93,1 0-1,17-18 1,17 18 0,-17 0 15,0 0-31,0 0 16,0 0-1,17 0 1,-17 0-1,18 0 1,-18 0 0,70 0-1,-17-52 1,-35 52 0,70 0-1,-106 0-15,0 0 16,18 0-1,0 0 1,0 0 0,-18 0-16,1 0 15,34-36-15,-35 36 16,18 0 0,-17 0-1,-1 0 1,0 0-1,18 0 1,35 0 0,-17 0-1,-1 0 1,19 0 15,34 0-15,-52 0-16,-18 0 0,17 0 31,-52 0-31,-18-35 16,106 35-1,-53 0 1,-18 0-16,0 0 31,0 0 0,18 0-15,-17 0 0,-1 0-16,0 0 15,-17 0-15,52 0 32,36-35-17,-71 35-15,18 0 16,-17 0-16,52 0 15,-53 0 1,18 0 0,0 0-1,-18 0 1,-35-36-16,53 36 0,0 0 31,-18 0-31,1 0 16,-1 0-1,0 0 1,18 0 0,53 0 15,-71 0-31,0 0 16,1 0-16,-1-35 0,0 35 15,1 0-15,-1 0 16,18 0-1,0 0 1,35 0 0,-35 0-1,17 0 1,-17-35 0,-17 35-1,16 0 1,1 0-1,36 0 1,-19 0 0,-17 0 15,-18 0-31,54 0 16,-19 0-1,1 0 1,-36 0-1,71 0 1,-53 0-16,0 0 0,52 0 31,-69 0-31,34 0 32,1 18-17,35-18-15,-36 0 16,-52 0-16,52 35 15,19-35 1,-19 35 0,-35-35-16,36 0 31,0 53-31,-36-53 0,18 0 16,17 0-1,-70 35 1,88-35-16,-17 0 31,-36 0-15,36 0-16,-36 36 0,53-36 15,-52 0 1,-1 0 0,0 0-16,71 35 15,-53-35 16,17 0-31,-34 0 0,-1 0 16,53 0 0,-35 0-1,18 0 1,-18 0 0,17 0-1,-35 35-15,1-35 16,-1 0-16,18 0 15,53 0 17,-53 0-32,17 0 15,-35 0-15,-17 0 0,53 0 32,-1 0-17,-34 0-15,34 0 16,1 0-1,-1 0 1,-17 0 0,0 0-1,0 0 1,0 0 0,17 0-16,-34 0 15,17 0 1,0 0-1,-18 0 1,18 0 0,0 0-1,-18 0-15,18 0 16,17 0 15,19 0-15,-19 0-1,-70 35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7T09:13:07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22190 8467 0,'-36'0'31</inkml:trace>
  <inkml:trace contextRef="#ctx0" brushRef="#br0" timeOffset="795.5324">22119 8467 0,'18'0'94,"52"0"-63,-34 0 0,-54 0 48,-17 0-48,-1 0 16,72 0-32,34 0 17,-17 0-1,-18 0 0,-35 17 0,0 19 16,0-1 16,36-35-48,-1 0 17</inkml:trace>
  <inkml:trace contextRef="#ctx0" brushRef="#br0" timeOffset="2108.8772">21731 8890 0,'-35'0'0,"35"-35"93,17 35-46,-17-36-31,36 36 15,-1 36 0,-35-1-15,0 0 0,-18 36 15,18-89 47,89-52-47,-54 34 1,0 36-1,0 18 0,-35 53 0,0-36 1,18-35-1</inkml:trace>
  <inkml:trace contextRef="#ctx0" brushRef="#br0" timeOffset="2335.8035">22084 8978 0,'35'0'32,"0"0"-1,1 0 0</inkml:trace>
  <inkml:trace contextRef="#ctx0" brushRef="#br0" timeOffset="2773.2871">22366 8978 0,'0'-35'15,"18"35"17,-18 18 61,0 17-61,0 35-17,0-52 17,0 17-1,0 1 0</inkml:trace>
  <inkml:trace contextRef="#ctx0" brushRef="#br0" timeOffset="26118.4531">23072 11218 0,'-36'36'141,"36"34"-110,-35 36-15,35-71-16,0 18 31,18-18-31,-18 1 15,194-36 32,-106-71 0,-53-17-16,-35 53 1,-17 52-1,17 36-15,0 141 30,17-158-14,54-1-1,-36-106 0,18 1-31,18-71 47,-71 105-31,-18 54 31,18 17-16,18 18 0,70 0-15,-53-53-16,0 0 15,1 0-15,52-70 32,-18-89-1,-34 35 0,-1 54 0,-35 105 1,-35 159-1,-71-18 0,106-140-31,-36 70 16,36-71-1,0 18 1,0-18 0,0-53 30,18-34-30,53 16 15,-36 1 16,0 35-31,1 71 15,-1 17 0,35-53-15,1-35 15,-36-18 0,53-87 1,-88 16-1,0 54-15,-17 53 15,-19 35 0,36 35-15,18-35-1,17-53 17,89 0-17,-89-53 16,0 53-31,1-124 32,-36 89-32,0-18 15,0 18 17,35 35 46,0 53-47,1-53-15,-19 70 15,-17 1-16,0-36 1,53 0 15,71-35 1,-36-70-1,-53-1 0,-35 54-15,-53 17 15,18 0 0,35 106-15,53-106-1</inkml:trace>
  <inkml:trace contextRef="#ctx0" brushRef="#br0" timeOffset="28313.6714">25982 11254 0,'0'17'109,"0"71"-93,-70 36 15,-1-54-15,-176 36 15,176-70-16,-34-36 17,69 0-17,36-71 1,0 18 0,0-17-1,18 70-15,17-36 31,18 1-31,88 35 32,-70 71-1,52 87 0,-34-69-15,-37-19 15,-34-70 0,17 0 1</inkml:trace>
  <inkml:trace contextRef="#ctx0" brushRef="#br0" timeOffset="29159.4867">26582 11659 0,'0'36'63,"-71"-1"-32,36 0-15,0-35-16</inkml:trace>
  <inkml:trace contextRef="#ctx0" brushRef="#br0" timeOffset="30549.403">27728 11077 0,'0'18'63,"-17"52"-32,-19-34-31,-17 70 15,53-36-15,-70 124 32,35-88-1,-1-35-15,36-36-1,0-70 48,0-89-32,53 71 0,18-159 0,-1 124 1,-70 35-17,71-17 17,17-18-1,36 52 0,-89-34-31,0 70 31,0 0-15,1 70 15,-72 54 0,-16-89-15,-1 0 15,-36-35-15,107 0 62,0 0-62,17 71 15,0-18-15,1-18-1,-36 0 16,-53 1-15,17-36 15,-17 0-31</inkml:trace>
  <inkml:trace contextRef="#ctx0" brushRef="#br0" timeOffset="31935.3519">29616 11201 0,'0'-36'16,"-18"36"0,-17 0-1,-106 0 32,-106 18-31,88 70 15,106 0 0,53-35-15,18 71 15,70-107-15,124 36 15,-142-53-31,71 0 16,-88 0-1,18-53 17</inkml:trace>
  <inkml:trace contextRef="#ctx0" brushRef="#br0" timeOffset="32286.8167">29122 11342 0,'17'0'16,"36"0"0,53 0 15,0 17 0,-35 19-15</inkml:trace>
  <inkml:trace contextRef="#ctx0" brushRef="#br0" timeOffset="33441.835">31503 10971 0,'0'-35'15,"0"0"17,0 17-1,-53-35 0,0 53-15,18 0-1,-141-35 1,105 35 0,0 0-16,-123 18 31,159 52-31,-35 54 31,-1 52-15,71-70-1,0 53 17,71-36-1,211-88 0,-88-35 0,-177-17-15</inkml:trace>
  <inkml:trace contextRef="#ctx0" brushRef="#br0" timeOffset="34238.9563">30886 10954 0,'0'17'94,"0"19"-79,-18 17 1,-17 52 15,35-52-31,0 53 16,-35-106-1,35 53 1,0 0-16,-36 18 31,36-36 0</inkml:trace>
  <inkml:trace contextRef="#ctx0" brushRef="#br0" timeOffset="42353.1283">9260 13353 0,'0'-36'16,"-17"36"-1,-18 0 16,-1 0 1,1 18-17,-36 53 1,1-1 31,35 18-32,35 36 17,-36-71-1,36 0-31,18 70 47,158 71 31,-105-123-16,17-71-15,-17 0-15,-1-36-1,-35 1-16,1 35 17,-1-88-1,0 53-15,-35-36 15,0 36-16,36-36 17,-36 18-17,0 18 17,0-36-1,0 36-16,0 0 1,-18 0 15,-17-36 1,-1 71-17,-52 0 16</inkml:trace>
  <inkml:trace contextRef="#ctx0" brushRef="#br0" timeOffset="50996.1789">8643 15346 0,'0'-35'78,"-18"35"-63,18-36 1,-35 36 0,35-17-1,-35 17 16,0 0-15,-1 0 0,1 0-1,0 17 1,-1 19 0,1-36-1,0 35 1,35 0-16,-35-35 15,35 53-15,0 0 16,-18 0 0,18 0-1,0 17 1,0 1 0,0-18-1,0 17 1,0-52 15,0 17-31,0 1 16,0-1-1,0 0 1,-35-35 15,-1 0-15,-34 0-1,17 0 1,18 0 15,35-18 16,17-17-16,19 35-15,-1 0 31,-35 18-31,35-18-1,-35 53 1,35-18-1,-35 36 1,0 70 0,0-106-1,0 18 1,0 17-16,-17 1 16,17-36 15,0 18-31,-35 0 15,35 18 1,0-1 0,-36 1 15,36-36-31,0 36 16,0-36-16,18 0 15,35-35 1,-18 0-1,159 0 1</inkml:trace>
  <inkml:trace contextRef="#ctx0" brushRef="#br0" timeOffset="74945.0441">20461 4075 0,'0'17'109,"0"36"-93,0-18-1,18-35 1,-18 36 15,35-36-31,-17 0 16,17 0-16,88-36 15,-34 36 1,105-52 0,0-37-1,-124 89 1,-35-35-1,1 35 17,-54 0-1</inkml:trace>
  <inkml:trace contextRef="#ctx0" brushRef="#br0" timeOffset="75776.1108">20532 4163 0,'0'17'31,"-18"-17"-15,18 36-1,0-1 1,0 0 15,18-35-15,17 0-1,0 18 17,71-18-17,-35 0 1,105-18 0,-70-17-1,0 0 1,-53 35-1,-18 0 1,0 0 0,0 0-1,-52 0 79,-19 0-78</inkml:trace>
  <inkml:trace contextRef="#ctx0" brushRef="#br0" timeOffset="78159.3244">12982 16951 0,'36'0'93,"-36"18"-77,35-18 0,0 35-16,36-35 15,17-18 1,53-35 0,0 0 15,-70 18-16,-36 35 1,0 0 0</inkml:trace>
  <inkml:trace contextRef="#ctx0" brushRef="#br0" timeOffset="78631.8346">13229 17057 0,'-35'0'47,"35"35"-16,0 0-16,0 1 17,18-36-32,34 0 31,37-53-31,34 17 31,-35 1-15,-35 35-1,-18-35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9T08:51:33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4374 1499 0,'0'0'0,"-17"0"16,17-35 15,0 53 79,0 17-110,0 0 15,0 18-15,0 18 16,17-36 0,-17 18-1,36 17 1,-36-34-1,0-1 1</inkml:trace>
  <inkml:trace contextRef="#ctx0" brushRef="#br0" timeOffset="617.5185">4410 1446 0,'0'0'0,"0"-53"16,0 1 0,35 52-16,-35-36 15,35 1 1,1 35-1,-1 53 17,18 70-17,-18-52-15,-35 35 32,0-71-17,35 0-15,1-88 63,-36 18-48,35-71 1,0 18 0,53-35-1,-88 87 1,36 36-1,-1 0 1,-35 53 15,35 18-31,-35 17 32,0-17-17,0 17-15,0-18 31,-17-34-15,17-19 0</inkml:trace>
  <inkml:trace contextRef="#ctx0" brushRef="#br0" timeOffset="1808.2753">5168 1288 0,'0'17'79,"0"19"-79,0-1 15,0 88 1,0-17-1,35-35 1,-35-18 0,36-18-1,-1-35 1,0 0 0,1 0-1,-1-88 1,0 17-1,-35-35 1,35 36 15,-35-1-31,0 18 32</inkml:trace>
  <inkml:trace contextRef="#ctx0" brushRef="#br0" timeOffset="2367.4122">5768 1341 0,'0'0'0,"35"0"0,-35-36 32,0 89 15,0 0-32,0 71 1,0-19-1,-17-34 1,17 0 15,0-54-31,0 18 32,17-35-17,18 0-15,1 0 0,34-17 31,-34 17-31,-1-35 16,0 35 0,18 0-16</inkml:trace>
  <inkml:trace contextRef="#ctx0" brushRef="#br0" timeOffset="3617.3067">6421 1252 0,'0'0'0,"17"0"172,36 0-156,-18 0 0,36 0-1,0 0-15,-1 0 31</inkml:trace>
  <inkml:trace contextRef="#ctx0" brushRef="#br0" timeOffset="3887.8199">6597 1270 0,'0'35'15,"0"18"1,-35-18-16,35 71 31,0-88-31,0 53 0,0-36 0,0 18 31,0 0-31,0-18 32,0 0-1</inkml:trace>
  <inkml:trace contextRef="#ctx0" brushRef="#br0" timeOffset="4219.9452">6950 1288 0,'0'-36'47,"35"36"-47,0 0 15,18 0 1,0 0 0,18 0-1,-18 0 1,-18 0-1</inkml:trace>
  <inkml:trace contextRef="#ctx0" brushRef="#br0" timeOffset="4736.9826">7108 1270 0,'0'35'47,"0"1"-32,0 16 1,0 19-16,-35 17 16,35-17-1,0-18 1,0-18-1,0 0 1</inkml:trace>
  <inkml:trace contextRef="#ctx0" brushRef="#br0" timeOffset="4951.0412">6967 1746 0,'36'0'31,"52"0"-15,-88-17-16,53 17 16,0 0-16,0-36 31,-18 36-16</inkml:trace>
  <inkml:trace contextRef="#ctx0" brushRef="#br0" timeOffset="5647.5936">7673 1270 0,'0'18'32,"0"17"-17,0 0-15,0 53 16,0 18 0,0-35 15,0-18-16,0-18 1,0-53 31,0-35-31,18 18-16,-18-18 15,0-35 1,35 17-1,-35 36-15,35-88 16,-35 87-16,35 1 16,1-18-1,-1 53 17,0 0-17,-35 18 1,0 35-1,0 17 1,0-34-16,-17 17 16,-36-18-1,-18-35 1</inkml:trace>
  <inkml:trace contextRef="#ctx0" brushRef="#br0" timeOffset="6586.9469">8079 1235 0,'0'17'62,"0"19"-46,0 17-16,0-18 15,0 71 1,0-36 0,0 1-1,-18 17 1,18-53-1,0 1 32,35-36-47,53 0 16,18-18 0,0-17-1,-35 35 16,-18 0-31</inkml:trace>
  <inkml:trace contextRef="#ctx0" brushRef="#br0" timeOffset="6916.9856">8696 1270 0,'35'0'15,"1"0"1,16 0 0,1 0-1,0 0 1,-17 0 0,-1 0-1</inkml:trace>
  <inkml:trace contextRef="#ctx0" brushRef="#br0" timeOffset="7167.0651">8908 1252 0,'0'0'0,"0"36"15,-36-1-15,36 0 0,0 36 31,0-1-31,0-52 32,0 88-17,0-71 1,-35-35 0,35 18-1</inkml:trace>
  <inkml:trace contextRef="#ctx0" brushRef="#br0" timeOffset="7350.3113">8767 1676 0,'52'0'47,"-16"0"-47,-1 0 15,-17 0-15,17 0 31,35 0-31,-17 0 0</inkml:trace>
  <inkml:trace contextRef="#ctx0" brushRef="#br0" timeOffset="7819.0969">9472 1147 0,'0'0'0,"-18"0"32,-17 0-17,-18 0 1,0 35 0,-17 35-1,35 36 1,35 18-1,0-54 1,17-17 0,18-18-1,71-35 1,-18 0 0,-17 0 15,-53 0-16</inkml:trace>
  <inkml:trace contextRef="#ctx0" brushRef="#br0" timeOffset="9467.2501">9931 1164 0,'0'-35'0,"0"0"31,-36 35 47,36 70-78,-35 36 16,0-53-16,-18 17 31,53-34-31,0-19 16,-35 36-16,35 0 15,0-17 16,-36-1-15,36-53 31,18-35-47,-18 18 16,53-71-1,-53 18 1,53 17-1,-18-34 1,0 69 0,1 1-1,-1 35 17,0 71-1,-35 34-16,0-52-15,36 18 32,-36 52-17,0-87 1,0-1 0,0 0-1,35-35 32</inkml:trace>
  <inkml:trace contextRef="#ctx0" brushRef="#br0" timeOffset="9767.0248">9860 1482 0,'0'-36'31,"18"36"-16,35 0 1,-18-35 0,0 35-16,18 0 15,-18 0 1</inkml:trace>
  <inkml:trace contextRef="#ctx0" brushRef="#br0" timeOffset="10217.051">10354 1199 0,'35'0'63,"1"0"-48,-1 0 1,18 0 0,-18 0-16,0 0 15,1 0 1,17 0-1</inkml:trace>
  <inkml:trace contextRef="#ctx0" brushRef="#br0" timeOffset="10546.8745">10548 1199 0,'-35'18'31,"35"17"-31,0 1 16,0-1-1,0 18 1,0 53-1,0-36 1,0-17 0,0-18-1,0 1 1,17-36 15</inkml:trace>
  <inkml:trace contextRef="#ctx0" brushRef="#br0" timeOffset="10977.0967">10918 1217 0,'18'0'31,"-18"-35"-15,35 35 15,36 0-15,-18 0 0,0 0-1,0 0 1</inkml:trace>
  <inkml:trace contextRef="#ctx0" brushRef="#br0" timeOffset="11299.0905">11060 1182 0,'0'17'31,"0"19"-15,0-1 0,0 18-1,0 0 1,0 17-1,0-17 1,0-17 0,0-1-1,0 0 1,-53 0 0</inkml:trace>
  <inkml:trace contextRef="#ctx0" brushRef="#br0" timeOffset="11549.071">10883 1676 0,'18'0'47,"17"0"-32,0 0 1,18 0 0,-17 0-1,16 0 17,19-36-32,-36 36 31</inkml:trace>
  <inkml:trace contextRef="#ctx0" brushRef="#br0" timeOffset="12368.4592">11695 1235 0,'0'-36'15,"-18"36"63,-17 36-78,-18 17 32,53-18-32,0 0 0,-36 36 31,36 35-16,0-53-15,0-18 32,0 0-17,18-35 1,17 35 0,1-35-1,-1 0 1,0 0-1,1-35 1,-1 0 0,0-18-1,-35-53 1,35 35 0,-35-17 15,-17 18-16,17 34-15,-36 36 32</inkml:trace>
  <inkml:trace contextRef="#ctx0" brushRef="#br0" timeOffset="13667.4667">12100 1235 0,'-35'0'31,"35"35"0,0 0-31,0 1 16,0-1-16,0 18 16,0-18-16,0 36 15,0-36 1,0 18-1,0-18-15,0 0 16,0-52 62,0-19-62,18-69-1,-18 16 1,53 19 0,-53-1-1,17 36 17,-17-18-32,0 18 15,53 52 16,-53 19-15,35 70 0,1-36-1,-1 1 1,0-18 0,0 0-1,1-18 1,-36 0-1,35-35 1,0-18 62,-35-17-78,0 0 16,36-18-1,-36 18-15,0-1 0,0-17 0,0 1 16,35 16 0,-35-34-1,0-1 1,0 54 0,0-19-1</inkml:trace>
  <inkml:trace contextRef="#ctx0" brushRef="#br0" timeOffset="16317.3306">4480 2187 0,'0'35'47,"18"-35"-31,-18 36-16,35-36 15,-17 0 1,70 17 0,0-17-1,18 0 1,18 0 0,-72 0-16,37 0 31,-54 0-31,0 0 0,71 0 15,35 0 17,-35 0-32,123 0 15,-158 0-15,-18 0 16,70 0 0,-70 0-16,71 0 31,-71 0-31,141 0 15,-53 0-15,0 0 16,141 0 0,0 0-1,-158 0-15,52 0 16,-88 0 0,-17 0-16,52 53 15,1-53 1,105 0 15,-123 0-31,106 0 16,-107 0-16,19 0 0,35 36 31,-1-36-15,-87 0-16,17 0 15,-17 0-15,17 0 0,-18 0 16,160 0-1,-72 0 1,-34 0 0,-36 0-16,71-18 15,-106 18-15,0 0 16,70-35 0,-17 35-1,-53-53 1,0 53-16,-18 0 15,36 0 1,-36-36-16,18 36 16,17 0-1,1 0 1,-36-35-16,36 35 16,-18 0-16,35 0 15,71-35 1,-18 35-1,0 0 1,-106-35 0,1 35-1,-1 0 1,-53 0 15,-17 0-15,0 0-16</inkml:trace>
  <inkml:trace contextRef="#ctx0" brushRef="#br0" timeOffset="20758.92">7126 2752 0,'0'-36'0,"0"54"94,35 17-94,-35 1 15,0-1-15,0 18 16,36 70 0,-36-35-16,53 18 31,-18-35-16,-35-18 1,35-18 0,0-35 62,-35-71-63,36 1-15,-36-1 32,35-17-32,0-18 31,53-52-15,-52 122-16,-36-17 31,0 71 31,0 35-62</inkml:trace>
  <inkml:trace contextRef="#ctx0" brushRef="#br0" timeOffset="21177.3991">6950 3034 0,'35'0'78,"0"0"-78,18 0 15,0 0 1,176-18 0,-105-35-16,52 53 15,-105-35-15,-36 35 16,0 0 0,-35 18-16</inkml:trace>
  <inkml:trace contextRef="#ctx0" brushRef="#br0" timeOffset="23776.8872">9137 2963 0,'0'53'78,"0"-17"-78,-18-36 15,-17 123 1,-36-70 0,1 17-1,17-70-15,-18 53 16,36-53-16,-18 36 16,53-72 30,0-17-30,0-17-16,18 17 16,17 53 15,0-35-15,18 35-1,-17 0-15,52 53 16,-35 0-1,0 17 1,-18-17 0,-35 0-1,0 0-15,35-18 32</inkml:trace>
  <inkml:trace contextRef="#ctx0" brushRef="#br0" timeOffset="24346.9577">10231 3034 0,'0'0'0,"0"-35"16,-18 35-1,-17-36 1,-1 36 0,-17 0-1,-17 53 1,-18 18-16,52 35 31,1-36-15,35-35-1,0 18 1,18 0-16,52-17 16,-52-36-16,17 0 15,53 0 1,1-18-1,-36-17 1</inkml:trace>
  <inkml:trace contextRef="#ctx0" brushRef="#br0" timeOffset="24607.5497">9931 3228 0,'0'-35'0,"17"35"32,19 0-32,-1 0 15,-17 0-15,17 0 16,0 0-16,0-36 15,36 36-15,-36 0 32</inkml:trace>
  <inkml:trace contextRef="#ctx0" brushRef="#br0" timeOffset="25127.4287">10654 2840 0,'0'0'0,"0"18"62,0 17-46,0 0-16,0 18 15,-18 35 1,18-53-16,0 36 16,-35-71-16,35 71 15,0-1 1,-35-52-1,35 17 1</inkml:trace>
  <inkml:trace contextRef="#ctx0" brushRef="#br0" timeOffset="25510.3131">10777 2805 0,'0'0'0,"0"70"78,0-35-62,0 1-16,0 52 31,0-53-31,0 36 16,0-18 15,-17 0-31,17-18 31,0 0-15</inkml:trace>
  <inkml:trace contextRef="#ctx0" brushRef="#br0" timeOffset="25907.2529">10760 2716 0,'0'-35'31,"17"35"-31,19 0 16,17 0-1,-1 0 1,-16 0-1,-1 0 17,0 0-32,-35 18 31,36-18-31</inkml:trace>
  <inkml:trace contextRef="#ctx0" brushRef="#br0" timeOffset="26279.2898">10672 3052 0,'17'0'32,"36"0"-17,0 0 1,-18 0-16,18 0 31,-18 0-15,1 0-1</inkml:trace>
  <inkml:trace contextRef="#ctx0" brushRef="#br0" timeOffset="33643.4664">12718 3193 0,'0'-36'15,"35"36"1,-35-35-1,0 0 32,-18 35-47,-17 0 32,0 0-17,35 17-15,-53-17 16,18 53-1,35-17-15,0-1 16,0 0 0,0 0 31,52-35-32,-34 0 1,35-17-1,-35 17 1,-18-35 0,35-1-1,-35 1 1,53 53 78,-18 17-63,0-35 0,1 0-15,-19 0-16,-17-18 15,36-17 1,-1 35 0,0-35-1,0 35 1,1 0 0,-36 17-1,0 19 1,0-1-1,35-35 79,-35-18-78,35 18-16,-35-53 0,36 18 31,-1 35-15,0 0-1,0 0 1,-35 35-16,36 1 31,-36-1-15,35-35-1,0 35 1,18 0 0,0-35-1</inkml:trace>
  <inkml:trace contextRef="#ctx0" brushRef="#br0" timeOffset="34208.1895">13899 3140 0,'0'-36'0,"-52"36"47,-37 53-32,54-17 1,35-1 0,-35-35-1,35 35 1,17-35 0,36 0 15,-17 0-31,17-70 31,-53-1-15,35 1-1,-35-1 1,0 0 0,0 36-16,0 0 15,0 53 48,0 87-63,0 19 31,0-36-31,35-17 16,0-19 15,18 1-31,-17-53 15</inkml:trace>
  <inkml:trace contextRef="#ctx0" brushRef="#br0" timeOffset="34977.317">14640 2999 0,'0'35'63,"0"35"-48,36-34 1,-36-1-1,35 0 1,0-35 0,0 36-1,1-36 1,-1 0 0,0-18-1,0-35 1,-35-35-1,0 53 1,0-54 0,0 54 15,36 35 0,17 0-15,17 0-16,-17 0 31,-18 18-31</inkml:trace>
  <inkml:trace contextRef="#ctx0" brushRef="#br0" timeOffset="35690.3576">15998 2858 0,'0'-36'16,"0"19"15,-17 17-31,-36 0 16,18 0-1,-54 0 1,1 70 0,0 36-1,88-71-15,-35 36 16,35-18-1,0-18 1,17-35 0,-17 35-16,53-35 0,18 0 15,-18 0 1,0 0-16,70 0 16,-52 0-1,-71-17 1</inkml:trace>
  <inkml:trace contextRef="#ctx0" brushRef="#br0" timeOffset="35958.3321">15752 3016 0,'17'0'47,"18"0"-47,1 0 15,87 0 1,-70 0 0,53 0-1,-53 0 1</inkml:trace>
  <inkml:trace contextRef="#ctx0" brushRef="#br0" timeOffset="36507.3366">16510 2522 0,'0'36'78,"0"17"-62,0 17-16,0-17 15,0-18-15,35 54 16,-35-19 15,36-17-31,-36-18 31,35 1-15</inkml:trace>
  <inkml:trace contextRef="#ctx0" brushRef="#br0" timeOffset="36918.0262">16633 2434 0,'0'18'47,"0"35"-47,0 53 31,18-1-15,-18 19-1,35-54 1,-35-34 0,36 34-1,-36-52 1,0 17 0</inkml:trace>
  <inkml:trace contextRef="#ctx0" brushRef="#br0" timeOffset="37367.1448">16704 3034 0,'18'0'63,"17"0"-48,-35-71 1,71 18-1,-19-17 1,1-1 0,0-17-1,-17 70 1,-19-105 0,18 70-1,1 53 1,-54 35 31,18 1-47,-70-36 15</inkml:trace>
  <inkml:trace contextRef="#ctx0" brushRef="#br0" timeOffset="39058.4641">17868 3069 0,'0'18'62,"-35"17"-46,0 18 0,-36-18-1</inkml:trace>
  <inkml:trace contextRef="#ctx0" brushRef="#br0" timeOffset="44478.4191">5450 4322 0,'0'35'110,"0"0"-95,0 0-15,0 1 16,0 34 0,0-17-1,0 53 1,0-53 0,0-18-1,0 0 1,0 1 15</inkml:trace>
  <inkml:trace contextRef="#ctx0" brushRef="#br0" timeOffset="44736.8735">5750 4798 0,'36'0'62</inkml:trace>
  <inkml:trace contextRef="#ctx0" brushRef="#br0" timeOffset="47077.7372">7955 4163 0,'0'-35'31,"0"52"78,0 36-93,-17-18-1,-19 36 1,36-18 0,-35 35-1,-89 18 1,54-71 0,17 18-1,18-18 1,-1 1-1,1-36 17,35-18-17,0 0 1,0-52-16,0 17 31,0 0-31,0 18 31,0-1-15,18 1 0,17 35 15,0 0-31,1 0 31,-1 35-31,0 1 31,0 17-31,1 17 16,-1-17 15,0 35-31,1-53 32,-36 1-17,35-36 1</inkml:trace>
  <inkml:trace contextRef="#ctx0" brushRef="#br0" timeOffset="49737.1703">8414 4269 0,'0'35'94,"0"35"-78,0-17-1,0 18-15,35-36 16,-35 0-1,35 1 1,-35-1 15,36-35-31,-1 0 32,0 0-32,-17 0 31,-18-18-31,35-17 15,-35 0 1,35 0 15,-35-18-15,0 0 0,0 17-1,-17 1 1,52 35 46,0 0-46,18 0 0,18 0-1,-36 0 1,-35 18-1,35-18 1</inkml:trace>
  <inkml:trace contextRef="#ctx0" brushRef="#br0" timeOffset="51953.8107">10107 4304 0,'0'-35'0,"0"-1"31,0 1 0,0 0 0,-18 35-31,-17 0 16,0 0 0,-18 0-1,-71 0 1,54 35-1,-1 18 17,1 18-17,-36 52 1,106-70 0,-35 17-1,35-17 1,17-17-1,54-1 1,-1-35 0,1 0-1,52 0 1,-34 0 0,-54-18-1</inkml:trace>
  <inkml:trace contextRef="#ctx0" brushRef="#br0" timeOffset="52227.2435">9578 4463 0,'0'0'0,"35"0"16,53 0 0,-17 0-1,35 0 1,70 0-1,-158 0 1,17 0 0</inkml:trace>
  <inkml:trace contextRef="#ctx0" brushRef="#br0" timeOffset="53747.6073">10672 4039 0,'0'-35'16,"0"70"78,0 1-94,0-1 15,35 35 1,0 19 0,0-19-1,1 1 1,-1-36 0,0 18-1,-35-18 1,35 0-1,1-35 1</inkml:trace>
  <inkml:trace contextRef="#ctx0" brushRef="#br0" timeOffset="54417.4528">10724 3969 0,'0'0'0,"-35"0"16,35 17 77,18 19-93,-18 34 16,88 36 0,-35-35 15,-35-36-15,17 53-1,-35-17-15,53-18 31,-53-18-31,0 0 32,35-35-17</inkml:trace>
  <inkml:trace contextRef="#ctx0" brushRef="#br0" timeOffset="55150.2775">10971 4551 0,'0'-18'47,"18"-17"-16,-18 0-15,53-36-1,17-17 1,-70 53 0,36-36-16,-1 1 15,0 17 1,1 17 0,-36 1 15,0 53 47</inkml:trace>
  <inkml:trace contextRef="#ctx0" brushRef="#br0" timeOffset="56958.9804">12771 3986 0,'0'18'94,"0"17"-94,-71 36 16,71-18-1,-35 88-15,-1 0 32,36-53-17,18-53 1,70 36 0,-17-36-1,-1-35 1,-34 0-16,-1 0 15,0-17 1</inkml:trace>
  <inkml:trace contextRef="#ctx0" brushRef="#br0" timeOffset="58468.7197">14058 4092 0,'35'0'15,"-35"-35"16,-17 35 1,17-35-17,-35 35 1,-1 0-16,-34 0 16,-1 35 15,18 159-16,-17-71 1,34-52 0,36 0-1,18-36 1,70 35-16,-52-70 16,16 36-16,19-36 15,-18 0-15,53 0 16,-36 0-1,-34-18 1</inkml:trace>
  <inkml:trace contextRef="#ctx0" brushRef="#br0" timeOffset="58979.0509">14534 4110 0,'0'18'78,"0"34"-78,0 19 0,0 35 31,0-36-15,0 1-1,0-18-15,0-18 32,0 0-17,36-35 1,34 0 0,1 0-1,17-35 1,-35 35-1,-18 0 1,-35-18 0</inkml:trace>
  <inkml:trace contextRef="#ctx0" brushRef="#br0" timeOffset="59588.392">15222 4216 0,'0'0'16,"0"-36"-16,0 1 15,-17 35 1,17-35 0,-36 35-1,1 0 1,0 0-1,-18 106-15,0 0 32,53-1-17,0-87-15,0 17 16,0 36-16,0-36 16,18-35-1,17 0 1,0 0-1,1-18 1,-1-52 0,0 17-1,0-53 17,-35 36-17,0 17 1,-17 17-1</inkml:trace>
  <inkml:trace contextRef="#ctx0" brushRef="#br0" timeOffset="60367.1713">15840 4110 0,'0'-35'31,"0"-1"-15,0 1 15,-36 35-16,-34 0-15,52 0 16,-52 18 0,34 17-1,36 36 1,0-19 0,18-16-1,70 52 1,-17-18-1,-18-17 1,-18-17 0,-35-1-1,-18 0 17,-52-35-32,-1 35 15,1-35 16,34 0-31,19 0 32,17-17-32</inkml:trace>
  <inkml:trace contextRef="#ctx0" brushRef="#br0" timeOffset="61016.9829">16175 4145 0,'0'-35'0,"-18"53"94,18 17-94,0 0 15,0 36 1,0-36-16,0 0 16,0 18-1,0-18 1,18-35-16,-18 36 31,35-36-31,0 0 31,1 0-31,-1 0 32,-35-36-17,35-34 1,1-1 0,-36 1-1,52-18 1,-52 35-1,0 17 1,18 36 0</inkml:trace>
  <inkml:trace contextRef="#ctx0" brushRef="#br0" timeOffset="62038.4464">16792 4004 0,'0'0'0,"-17"0"16,17 18 30,0 17-30,0 0 0,0 18-1,-36 18 1,36-1 0,-53 1-1,53-36 1,0-17-1,-17-18 1,34-18 31,-17-35-31,0 18-1,36-36-15,-36 1 31,35-1-31,-35 1 32,35-1-17,-35 36-15,36-18 16,-1 53-16,-35-53 16,35 53-1,0-53 1,18 53-1,-17 53 1,-1 18 0,-35-36-1,0 18 1,0 0-16,-71 17 31,36-70-31,0 36 0,-1-36 31,1 35-31,53-35 63,-18 35-47,35-35-1,-35 35-15,35-35 16,-35 36-16,36-1 31,-36 0-15,0 0 15,0-17-15,53-18-1</inkml:trace>
  <inkml:trace contextRef="#ctx0" brushRef="#br0" timeOffset="62540.1305">17445 3898 0,'0'18'31,"0"-1"-15,0 19-16,0-1 16,0 36-16,0-1 31,0 1-16,0-18 1,0-18 0,0 0-1</inkml:trace>
  <inkml:trace contextRef="#ctx0" brushRef="#br0" timeOffset="62847.0835">17586 3828 0,'0'0'0,"0"-18"15,35 18 17,-35-35-32,36 35 15,-1 0 17,0 0-32,0 0 15,1 0 16,-36 17-31,35-17 0,-35 18 16</inkml:trace>
  <inkml:trace contextRef="#ctx0" brushRef="#br0" timeOffset="63120.25">17392 4163 0,'18'0'32,"17"0"-17,0 0 1,18 0-1,0 0-15,-18 0 32</inkml:trace>
  <inkml:trace contextRef="#ctx0" brushRef="#br0" timeOffset="63428.4253">17392 4410 0,'0'17'0,"18"-17"31,70 0-16,-53 0-15,53 0 32,-35 0-17,0 0 1,18-53 0,-36 53-1,-35-35-15</inkml:trace>
  <inkml:trace contextRef="#ctx0" brushRef="#br0" timeOffset="64178.2543">18115 3616 0,'0'18'62,"0"17"-62,0 0 16,53 18 0,-53 0-16,0 0 15,0 0-15,0-18 0,0 0 0,0 36 31,0 0-15,0 34 0,-53-34-16,-17-1 31,-36 19-15,18-36-1</inkml:trace>
  <inkml:trace contextRef="#ctx0" brushRef="#br0" timeOffset="70797.1694">5362 5715 0,'0'0'0,"0"-35"47,18 35-32,-18-36 1,35 1 15,0 35-31,36-35 16,-18 35-1,0 0 1,-18 18 0,0 17-1,-35 18 1,0 17 0,0-17-1,-35 0 16,-71 18-15,71-36 0,0 0-16,70-35 62,0 0-46,36 0-1,-1-17 1,1 17 0,-18 0-1,0 0 1,-18 0 0</inkml:trace>
  <inkml:trace contextRef="#ctx0" brushRef="#br0" timeOffset="71086.9104">6227 5997 0</inkml:trace>
  <inkml:trace contextRef="#ctx0" brushRef="#br0" timeOffset="78057.4049">7567 5715 0,'0'0'0,"0"18"78,-18-18-62,18 70-1,0-17-15,0-18 16,18 1 0,17-36-1,1 0 1,17 0-1,-1 0 1,1-36 0,-53 1 15,36 0-31,-36 0 16,0 52 46,0 1-46,0 17-1,35-35 1,0 35 0,1 1-1</inkml:trace>
  <inkml:trace contextRef="#ctx0" brushRef="#br0" timeOffset="78278.8967">8202 5874 0,'0'17'31,"0"19"-15,-18-1-1,-17 0-15,35 0 16,-35-35 0</inkml:trace>
  <inkml:trace contextRef="#ctx0" brushRef="#br0" timeOffset="79180.0849">8555 5697 0,'0'18'78,"0"35"-63,0 0 1,35 0 0,0-53-16,-17 35 31,17-35-31,1 0 31,-1 0-15,-35-18-16,35-35 31,-35 36-15,0-18-1,0-1 1,0 1 0,71 35 62,-54 0-63,54 0 1,-36 0-16,18 0 16,-18 0-16,18 0 31</inkml:trace>
  <inkml:trace contextRef="#ctx0" brushRef="#br0" timeOffset="80191.8389">9842 5715 0,'0'0'0,"36"-35"16,-36-1 31,-36 36-1,1 0-30,-35 0 0,-1 18-1,18 35 1,0 0 0,53 0-1,0 0 1,0 53-1,18-89 1,88 36 0,-36-53 15,18 0-31,1-35 16,-89 0 15</inkml:trace>
  <inkml:trace contextRef="#ctx0" brushRef="#br0" timeOffset="80477.177">9578 5856 0,'35'0'31,"0"0"-15,1 0-16,17 0 15,52 0 1,-16 0-16,-19 0 31,-34 0-31</inkml:trace>
  <inkml:trace contextRef="#ctx0" brushRef="#br0" timeOffset="81280.7044">10283 5433 0,'18'0'63,"-18"35"-48,35 0 1,18 36-16,-17 17 31,17-17-15,-1-18-1,-16-1 1,-1-16 0,0-36 31</inkml:trace>
  <inkml:trace contextRef="#ctx0" brushRef="#br0" timeOffset="81717.3649">10513 5380 0,'0'35'47,"17"0"-31,-17 1-1,36-1-15,17 36 16,17-1 0,-35-35-1,1 71 1,-36-71 15,0-17-15</inkml:trace>
  <inkml:trace contextRef="#ctx0" brushRef="#br0" timeOffset="82126.9439">10760 5856 0,'35'0'63,"-35"-35"-48,35 0 1,1-71 0,34 35-1,-17 18 1,0 0 0,-18 53-16,-35-35 15,0 53 48</inkml:trace>
  <inkml:trace contextRef="#ctx0" brushRef="#br0" timeOffset="86257.1159">10336 6297 0,'0'18'31,"0"17"-31,-35 36 16,0 17 0,-18 53 15,-18-71-31,18-17 31,1-17-31,-1-36 31,17 0-15,1 0 0,0-53-1,35-18 1,0-52-1,17 123 1,-17-36 0,36 36-1,52 53 1,-53-53-16,0 71 31,1-36-31,52 18 0,-53 0 16,18 18 15,-18-19-31,-35 1 31,0-17-31</inkml:trace>
  <inkml:trace contextRef="#ctx0" brushRef="#br0" timeOffset="86843.7447">11060 6227 0,'0'17'62,"0"54"-46,-18 35 0,18 35-1,0 35 1,0-105-16,0 17 16,18-53-16,17 18 15,35 18 1,-17-71-1,18 0 1</inkml:trace>
  <inkml:trace contextRef="#ctx0" brushRef="#br0" timeOffset="87758.7399">11695 6421 0,'0'17'62,"0"18"-46,-36 1-16,36-1 0,0 0 16,0 36-1,18-18 1,17-18 15,1-35-31,52 0 31,-18-18-15,1-34 0,-36-72-1,0 71 1,-35 18-1,0 70 64,0 0-79,0 1 15,36 34-15,-36-17 31,35-18-15,0-35 0,0 0-1,1 0-15</inkml:trace>
  <inkml:trace contextRef="#ctx0" brushRef="#br0" timeOffset="88217.3931">12488 6421 0,'0'0'0,"36"0"93,34 0-77,-52 0-16,52 0 16,-34 0-1,52 0 1</inkml:trace>
  <inkml:trace contextRef="#ctx0" brushRef="#br0" timeOffset="88539.6459">12718 6332 0,'-36'0'31,"36"36"-15,0-1-1,0 0-15,0 0 16,0 36-16,0 0 31,0-18-15,0-18 0</inkml:trace>
  <inkml:trace contextRef="#ctx0" brushRef="#br0" timeOffset="89707.3795">13000 6297 0,'0'18'78,"0"35"-63,35 17 1,-35-35 0,35-35-16,-35 53 15,36-17 16,-36-1-15,35-35 31,-35-35-31,35-36-16,-35 18 15,0 0 1,0 18-1,36 35 48,16 0-47,-16 0-1,34 0 1,-52 0-16,35-35 31</inkml:trace>
  <inkml:trace contextRef="#ctx0" brushRef="#br0" timeOffset="90107.0967">13547 6032 0,'0'36'47,"35"-1"-32,-35 0-15,35 18 16,-35 0-16,35 18 31,1-36-31,-36 36 16,0-36-16,0 0 16,-36 36-1,-34-36 1,-1 53-1,1-88 1</inkml:trace>
  <inkml:trace contextRef="#ctx0" brushRef="#br0" timeOffset="90538.9831">14093 6156 0,'36'0'62,"17"0"-46,-18 0-1,0 0 1,-17 0 0,17 0-1,0 0 1</inkml:trace>
  <inkml:trace contextRef="#ctx0" brushRef="#br0" timeOffset="90768.9047">14093 6332 0,'36'0'62,"52"0"-62,-35 0 16,-18 0 0,0 0 15,-35-17-15</inkml:trace>
  <inkml:trace contextRef="#ctx0" brushRef="#br0" timeOffset="92571.2364">15646 6015 0,'0'17'32,"-18"36"-1,-17 0-31,35-17 15,-71-36 1,36 70 0,-36-17-1,18-18 1,18 1 0,0-36-1,0 0 1,35-18-1,0-35 1,0 18 0,0-18-1,0 18 1,17-1 15,19 1-31,-1 35 31,18 18-15,0 52-16,-53-34 0,70 16 31,-34-52-31,-36 53 16,35 18 0,-35-53-1,0 52 1,35-35-1</inkml:trace>
  <inkml:trace contextRef="#ctx0" brushRef="#br0" timeOffset="93268.8052">15981 6156 0,'0'35'47,"0"18"-47,0 18 31,0-36-16,0 0 1,35-35-16,-35 18 16,35-18-1,1 0 1,-1 0 0,0 0-1,-35-35 1,35-18-1,-35 0 1,36 18 0,-36 52 46,0 18-46,35-35-1,-35 36 1,35-1 0,1-35-1,-1 35 1,18-35 0</inkml:trace>
  <inkml:trace contextRef="#ctx0" brushRef="#br0" timeOffset="93607.1723">16686 6227 0,'36'0'47,"17"0"-31,-18 0-16,0-36 31,18 36-15,0 0-1,-18 0 1,1 0 0</inkml:trace>
  <inkml:trace contextRef="#ctx0" brushRef="#br0" timeOffset="93906.4374">16898 6085 0,'-35'36'47,"35"17"-31,0 0-1,0-1 1,0 1 0,0-17-1,0-1 1</inkml:trace>
  <inkml:trace contextRef="#ctx0" brushRef="#br0" timeOffset="95124.3809">17868 6015 0,'0'35'93,"0"18"-77,-17-53-16,17 71 0,-36-71 31,36 53-31,-70-18 0,34-35 16,-34 70 0,-18-34-1,35-1-15,17-35 31,36-18-15,0-52 0,0 17-1,0 18-15,0-1 16,18 1-16,-18 0 47,35 35-47,36 17 15,-18 36 1,17 18 15,-34-36-15,-1 0 0,0 1-1,-35-1-15,0 0 16,36-35-16,-36 35 15,35-35 1,18 0 0</inkml:trace>
  <inkml:trace contextRef="#ctx0" brushRef="#br0" timeOffset="96017.2684">18344 6068 0,'0'17'62,"0"36"-46,0 0 0,0 0-1,0-18 1,36 1-1,-36-1 1,35-35 0,0 0 15,1 0 0,-36-18-31,0-17 31,0-18-15,0-53 0,0 71-1,0 0 1,35 35 0,-18 0 15,19 0-16,-1 0 1,-35 17-16,53-17 31,53 0-15</inkml:trace>
  <inkml:trace contextRef="#ctx0" brushRef="#br0" timeOffset="107087.0099">5556 7479 0,'18'0'63,"17"-18"-48,0 18 1,1 0 15,-36-35-31,35 35 16,-35 35 31,35 1-32,-35-1 1,0 0 0,-17-35-1,-19 35 1,1-35 15,0 36-15,35-54 46,17 18-62,19 0 16,17 0 0,-53 18-1,53-18 1,-18 35-1,18 0 1,-53 0 15,-18-35-31,-88 36 16,36-36 0,17 0-1,0 0 16,18 0-31</inkml:trace>
  <inkml:trace contextRef="#ctx0" brushRef="#br0" timeOffset="107477.693">6138 7761 0,'0'18'94</inkml:trace>
  <inkml:trace contextRef="#ctx0" brushRef="#br0" timeOffset="117965.5083">8237 7691 0,'0'17'47,"-35"18"-16,35 1-15,-35-36-16,35 53 16,-18-53-16,-35 53 15,18-18 1,0-35-16,-1 70 0,-16-34 16,-19-36-1,71 35 1,-18-35-1,-17 0 1,35-18 0,0-17-1,0-18 1,0 0-16,0 18 31,18 35-15,-1 0 15,54 18-15,-18 52-16,-18-52 31,18 17-15,18 0-1,-54-35-15,-17 36 16,0-1-16,53 0 31</inkml:trace>
  <inkml:trace contextRef="#ctx0" brushRef="#br0" timeOffset="118227.2974">8520 8096 0,'0'18'31,"0"17"-15,0 0-1,0 1 1,-18-36-1,18 35 1,-35-35-16</inkml:trace>
  <inkml:trace contextRef="#ctx0" brushRef="#br0" timeOffset="119512.1577">9049 7673 0,'0'35'47,"0"0"-31,0 36-1,0 0 1,-18-1 0,18 1-1,0-36 1,-35 18-1,35-18 17,0 0-32,0-52 62,0-36-46,0 18-16,0-1 15,0 1 1,0-35 0,0-19-1,0 19 1,17-1 0,-17 1-1,0 34-15,36-17 16,-36 18-1,35 35 1,-35-35 0,18 35-16,-18-18 31,35 18-15,36 36-16,-54 16 31,-17 1-16,0 0 1,0-17 0,-70-1-1,34 0 1,89 0 78,-17 1-79,-1 17 1,0-18 0,-35 0-1,-18-35 1,-34 35-1,-19-35 1,36 0 0,-18 0-1,17 0-15</inkml:trace>
  <inkml:trace contextRef="#ctx0" brushRef="#br0" timeOffset="120847.0486">10266 7708 0,'0'-35'63,"-18"35"-32,-35 0-15,0 0 15,-17 35-15,17 18-16,-18 35 31,36-17-16,35-36-15,0 18 16,0-18 0,0 1-1,35-36 1,36 35 0,105-35-1,-88-18 1,-52-17-1,-1 35 1</inkml:trace>
  <inkml:trace contextRef="#ctx0" brushRef="#br0" timeOffset="121107.367">10037 7955 0,'17'0'16,"18"0"-1,1 0 1,-1-35-16,0 35 0,1 0 15,16 0 17,-16 0-32</inkml:trace>
  <inkml:trace contextRef="#ctx0" brushRef="#br0" timeOffset="121927.1772">10866 7602 0,'0'53'78,"0"-35"-78,0 17 16,0 36 0,0-18-1,0 17 1,0-17-1,0 0 17,0-18-32</inkml:trace>
  <inkml:trace contextRef="#ctx0" brushRef="#br0" timeOffset="122247.2078">11007 7691 0,'0'0'16,"0"-36"-16,0 72 78,0-1-78,0 35 31,0 19-15,0-19-1,0-17 1,0-18-16,0 1 31</inkml:trace>
  <inkml:trace contextRef="#ctx0" brushRef="#br0" timeOffset="122547.0467">11007 7532 0,'0'0'0,"0"-35"16,0-1-16,17 36 31,19-17-16,34 17 1,-17-53 0,-18 53-1,71 0 1,-53 0 0,-18 0-1</inkml:trace>
  <inkml:trace contextRef="#ctx0" brushRef="#br0" timeOffset="122848.614">11060 7673 0,'0'35'0,"35"-35"63,18 0-63,0 0 15,-18 0 16,0 0-15</inkml:trace>
  <inkml:trace contextRef="#ctx0" brushRef="#br0" timeOffset="127445.2705">13194 7673 0,'0'-18'0,"0"54"94,-18-1-94,18 0 16,0 18 15,0-18-31,0 1 31,18-36-31,17 0 16,0 0-1,-17 0 1,-18-18 0,71-35-1,-36-18 1,-35 36 0,35 88 46,-35-18-46,35 1-1,-35-1 1,36-35 15,-1 0-15,0 0-1</inkml:trace>
  <inkml:trace contextRef="#ctx0" brushRef="#br0" timeOffset="128037.2545">14482 7497 0,'0'0'0,"0"-36"16,0 19 15,-18 17-31,-17 0 31,-18 0-31,17 0 31,1 35-31,-71 71 16,71-71-16,35 0 0,-35 36 16,35-18 15,0-18-31,17 0 31,19-35-15,17 0-1,88 0 1,-88-17 0,-18-19-1</inkml:trace>
  <inkml:trace contextRef="#ctx0" brushRef="#br0" timeOffset="128307.2313">14217 7655 0,'35'0'47,"1"0"-32,-1 0-15,18 0 16,-18 0 0,18 0-1,17 0-15</inkml:trace>
  <inkml:trace contextRef="#ctx0" brushRef="#br0" timeOffset="129717.5782">14975 7214 0,'0'36'78,"0"-1"-78,18 35 16,-18 1 0,35-18 15,1 0-31,-36 0 16,35-18 15,-35 0-16</inkml:trace>
  <inkml:trace contextRef="#ctx0" brushRef="#br0" timeOffset="130169.1831">15099 7197 0,'0'0'0,"0"53"94,0 17-78,0-17-16,0 35 15,0-52 1,53 52-1,-53-35 1,35-18 0,-35 0 15</inkml:trace>
  <inkml:trace contextRef="#ctx0" brushRef="#br0" timeOffset="130546.9192">15134 7708 0,'18'-17'63,"-18"-19"-32,35 36-31,-35-53 0,35 0 31,1-17-31,52-18 16,-53 17 15,36 18-15,-36 53-16,-35 35 62</inkml:trace>
  <inkml:trace contextRef="#ctx0" brushRef="#br0" timeOffset="132977.2335">9208 8890 0,'0'18'46,"-18"17"-46,18 0 16,-53 36 0,-18-36-1,36 18 17,-18 18-32,18-71 15,-18 52-15,-18-16 16,36-36-1,-18 0 1,18 0 0,0-36-1,35 1 1,0-53 0,17 35-1,54 18 1,-53 35-1,105 0 1,-52 17 0,-36 54-1,71 17 17,-106-35-17,35 18 1,-35-54-16,35 36 31</inkml:trace>
  <inkml:trace contextRef="#ctx0" brushRef="#br0" timeOffset="136098.6414">9701 9278 0</inkml:trace>
  <inkml:trace contextRef="#ctx0" brushRef="#br0" timeOffset="136617.3181">10336 8678 0,'0'0'0,"-17"53"47,17 18-31,0-1-16,-53 19 15,53 87 1,0-35 0,0-17-1,53-54 1,0-35-1,-53 18-15,70-53 16,-34 36-16,-1-36 16,0 0-16,71-18 15</inkml:trace>
  <inkml:trace contextRef="#ctx0" brushRef="#br0" timeOffset="137607.5277">11024 8925 0,'0'18'47,"0"17"-47,0 18 16,-17 0-16,17 35 16,0-17-1,0-1 16,0-17-15,0-17-16,0-1 31,0-70 32,0-1-63,0 1 15,0-36 1,0-34 0,0 34-1,0 18 1,0-17 0,0-1-1,0 36 1,17-1-1,-17-16-15,36 52 16,-36-36-16,35 36 31,0 0-15,0 53-16,1 18 31,-36-1-15,0 1-1,-36-36-15,-34 0 16,70 1 0,-35-36-16,17 0 31,71 53 47,-53-18-62,35-35-1,-35 35 1,0 0 0,0 1-1,-88-1 1,35-35-1,18 0 1</inkml:trace>
  <inkml:trace contextRef="#ctx0" brushRef="#br0" timeOffset="138263.4075">11536 9243 0</inkml:trace>
  <inkml:trace contextRef="#ctx0" brushRef="#br0" timeOffset="141008.446">11712 8943 0,'0'-35'15,"0"52"32,0 19-47,0 34 31,0-52-15,18 52-16,-18-34 31,35-19-15,0-17-1,1 0 1,-1 0 15,0-53-15,-35 18 0,36 35-1,-36-18 16,0-17-15,0 0 31,0 0-31,0-1 15,0 1-16,0 70 64,0 1-64,0-1-15,35 18 16,0 0-1,0-53 1,18 35-16,0-35 31,18 0-15</inkml:trace>
  <inkml:trace contextRef="#ctx0" brushRef="#br0" timeOffset="141558.7481">12524 8608 0,'0'70'47,"0"-17"-47,17 0 15,-17 0-15,53 53 16,-18-18 15,1 18-15,-36-35-1,-36-36 1,-34 18-16,-36 53 31,71-106-15</inkml:trace>
  <inkml:trace contextRef="#ctx0" brushRef="#br0" timeOffset="142075.0281">13282 8961 0,'53'0'63,"-18"-36"-48,1 36-15,-1 0 16,18 0 0,0 0-1,-18 0 1</inkml:trace>
  <inkml:trace contextRef="#ctx0" brushRef="#br0" timeOffset="142290.0689">13282 9137 0,'0'35'16,"18"-35"-1,17 0 1,18 0 0,0 0-16,35 0 15,-35-17-15,-35 17 16,52 0 0,-35-36-16</inkml:trace>
  <inkml:trace contextRef="#ctx0" brushRef="#br0" timeOffset="143372.0932">14517 8555 0,'-35'35'62,"35"18"-46,0 0 0,0 0-16,0 0 15,-36 53 1,36-71-16,0 0 16,0-17-16,18 35 15,17 0 1,0-18-1,124-35 1,-71 0 0,-17-18-1</inkml:trace>
  <inkml:trace contextRef="#ctx0" brushRef="#br0" timeOffset="143996.8301">15399 8537 0,'0'-35'0,"0"53"47,0 17-47,0 0 15,-18 71 1,-17-35 0,-18-19-1,-18-16 16,1-36-15,35 35-16,-36-35 31,71-18-15,0-35 0,0-17-1,18 17-15,-18 18 31,35 35-15,0 0 0,36 35-1,35 71 1,-71-53 0,-35-18-1,35 0 16,0 1-31,1 16 16,-1-52 15</inkml:trace>
  <inkml:trace contextRef="#ctx0" brushRef="#br0" timeOffset="144567.3619">16087 8572 0,'0'18'62,"-18"35"-46,18-35-16,-123 70 31,87-35-31,-17 0 16,18-18 15,0 0-15</inkml:trace>
  <inkml:trace contextRef="#ctx0" brushRef="#br0" timeOffset="144857.0521">15857 8625 0,'0'0'0,"18"0"31,35 53-15,-53-35 0,35 53-1,-35-36-15,35 18 32,71-18-17,-53 0-15,18-35 31,-18 36-15,0-54 0</inkml:trace>
  <inkml:trace contextRef="#ctx0" brushRef="#br0" timeOffset="145801.6328">16633 8537 0,'0'0'15,"0"53"32,0 18-31,0-36-1,0 53 1,-17-53 0,-18 36-1,35-36 1,0-17 0,-36 35-16,36-18 31,0-88 31,0 0-46,18 18-16,-18-36 31,0 36-31,0 0 0,35 0 16,-35-18-16,0 0 15,35-53 1,18 35 0,-53 18-1,36 18 1,-19 35 15,19 0-15,-36 18-16,53 52 31,-53-52-31,0 53 31,-18-19-31,-17 1 16,-36-17 15,36-36-15,35-18 31,17 18-32,-17 18 1,36-18 0,-36 35-16,35 0 15,-35 1 1,35-1-1,-35 0 1,-17 0 15,-1-35-15,-106 0 0,89 0-1</inkml:trace>
  <inkml:trace contextRef="#ctx0" brushRef="#br0" timeOffset="146440.7785">17110 8378 0,'0'18'94,"0"17"-94,0 1 15,35 34-15,-35 1 31,0-1-15,0-34-16,0-1 16,0 0-16,0-17 0,-35 35 15,-36 17 1,1-34 0,17 16-1,0-16 1</inkml:trace>
  <inkml:trace contextRef="#ctx0" brushRef="#br0" timeOffset="147617.4653">17498 8555 0,'0'-18'47,"-18"18"-1,18 35-30,0 18 0,-35-17-1,35-1-15,0 0 32,17-35-17,19 0 1,17 0-1,17 0 1,-17 0 0,-18-17-1,18-19 1,-53 1 0,36-36-1,-36 19 1,35 16-1,-35 1 1,0 106 31,0-36-31,0 0-1,0 0 1,0 18-16,35-17 15,18-36-15,-18 0 16,36 35 0,-36-35-16</inkml:trace>
  <inkml:trace contextRef="#ctx0" brushRef="#br0" timeOffset="164407.3553">6103 8961 0,'-18'0'16,"18"35"62,0 35-47,0-52-31,0 17 32,18-35-32,35 0 31,0 0-15,17-17-1,-17-19 1,-17-17-1,-36 18 1,35 35 0,-35-35-1,0 53 17,0 17-17,0-18-15,0 19 16,0 87-1,0-87 17,0-1-17,0 0 17</inkml:trace>
  <inkml:trace contextRef="#ctx0" brushRef="#br0" timeOffset="164619.0612">6720 9208 0,'0'0'0</inkml:trace>
  <inkml:trace contextRef="#ctx0" brushRef="#br0" timeOffset="165598.7322">5927 10125 0,'0'17'62,"-18"-17"-31,18 36-31,0-1 32,18-35 30,17 0-46,0 0-16,0 0 15,1 0 1,-1 0 0,-35 35-16,35-35 31,-35 35-16,18-35-15,-18 36 16,0-19-16,0 19 31,-18 17-31,-35-18 32,18-35-32,0 35 15,0-35 1,-1-17-1</inkml:trace>
  <inkml:trace contextRef="#ctx0" brushRef="#br0" timeOffset="165899.3172">5962 10089 0,'0'0'15,"0"-35"-15,35 0 32,18 35-17,-18 0-15,54 0 16,16 0-1,-69 18 17,17-18-32,-18 35 31,-35 0-31</inkml:trace>
  <inkml:trace contextRef="#ctx0" brushRef="#br0" timeOffset="166269.6272">6403 10548 0</inkml:trace>
  <inkml:trace contextRef="#ctx0" brushRef="#br0" timeOffset="172641.567">9737 10142 0,'0'-35'0,"0"53"125,0 17-125,0 0 16,0 1-16,0-1 15,0 35 1,0 1 0,0-18-1,0 0 1,0-18 15,-18 0-15,18 1-1</inkml:trace>
  <inkml:trace contextRef="#ctx0" brushRef="#br0" timeOffset="173521.9542">10072 10566 0</inkml:trace>
  <inkml:trace contextRef="#ctx0" brushRef="#br0" timeOffset="174557.1667">10372 10178 0,'0'17'63,"-36"54"-47,36-18-1,0-18 1,0 0-1,18-35 1,-18 36 0,35-36-1,36 0 1,-36 0 0,0-18-1,-35-17 1,36-1-1,-36-34 1,0 35 0,0-1 15,0 72 16,0-1-32,0 18 1,35-18 0,-35 0-1,35-35 1,1 53 0,16-53-1,-16 0 1</inkml:trace>
  <inkml:trace contextRef="#ctx0" brushRef="#br0" timeOffset="175686.9259">11748 10213 0,'35'-53'16,"-35"18"31,0 17-16,-18 18-31,1 0 15,-54 0 1,18 35 0,18-35-1,-53 124 1,35-54 0,53 1-1,-36-36-15,36 1 16,0 16-1,0-16 1,18-36-16,17 35 16,71-35 15,-35 0-15,-1-18-1,1-17 1,-36 0-16</inkml:trace>
  <inkml:trace contextRef="#ctx0" brushRef="#br0" timeOffset="175957.4092">11501 10389 0,'17'0'47,"18"0"-31,36-35-16,35 35 31,-36 0-15,-17 0-1</inkml:trace>
  <inkml:trace contextRef="#ctx0" brushRef="#br0" timeOffset="177237.3939">9578 10283 0,'35'0'16,"36"0"-1,35 0-15,211 0 16,54 0 0,193 0 15,-176-52-31,0 52 16,-194 0 15,-141 0-31,-18 0 31,-70 17-15</inkml:trace>
  <inkml:trace contextRef="#ctx0" brushRef="#br0" timeOffset="177627.4632">10125 10478 0,'0'0'0,"53"0"16,0 0-16,35 0 16,159 0-1,-71 0-15,212 0 16,-141 0-16,-35 0 16,229-36-1,-124 36 1,-211 0-16,35 0 15,-106 0 1,1 0 15</inkml:trace>
  <inkml:trace contextRef="#ctx0" brushRef="#br0" timeOffset="178159.1096">13212 10195 0,'0'-35'0,"0"70"79,0 1-64,0 34 1,0 1-1,0-1 1,0-34-16,0 16 16,0-16-1</inkml:trace>
  <inkml:trace contextRef="#ctx0" brushRef="#br0" timeOffset="178366.9473">13529 10407 0</inkml:trace>
  <inkml:trace contextRef="#ctx0" brushRef="#br0" timeOffset="179286.9134">13811 10160 0,'-35'0'31,"35"35"-15,0 1-1,0-1 1,0 0-16,0 36 15,0-36-15,0 0 16,18 1 0,52-1-1,36-35 1,-35 0 0,-1-18-1,-17-52 1,-18-19-1,-35 54 1,0 0 0,0 70 46,0 0-46,0 54-16,53-36 31,-53-18-15,53-35-16,0 0 15,35 0 1,-52 0-16,-1-18 16,0 18-16</inkml:trace>
  <inkml:trace contextRef="#ctx0" brushRef="#br0" timeOffset="179529.5641">14711 10231 0,'35'0'62,"0"0"-46,1 0 0,-1 0-1,-17 0 1</inkml:trace>
  <inkml:trace contextRef="#ctx0" brushRef="#br0" timeOffset="179758.2075">14746 10301 0,'71'0'94,"-1"0"-94,-17 0 31,-18 0-31</inkml:trace>
  <inkml:trace contextRef="#ctx0" brushRef="#br0" timeOffset="180611.093">15346 10125 0,'0'17'78,"0"36"-62,0-17-1,0-1 1,35 0-1,0-35 1,1 0 0,17 0 15,-18-18-31,0-17 31,0-18-15,-35 0-1,0 18 1,0 53 47,0 17-48,36-35-15,-36 35 16,35-35-16,-35 18 15,53-18-15,17 0 16,-34 0 0,-1 0-16</inkml:trace>
  <inkml:trace contextRef="#ctx0" brushRef="#br0" timeOffset="185207.0796">18627 9966 0,'0'18'62,"0"17"-46,0-17 0,0 17-1,17 0 1,19-35 15,-1 0 0,0 0-15,36-18 0,-36-17-1,-35 0 1,0 0 0,35 35-16,-35 17 78,36-17-63,-36 36 1,35-36 0,-35 35-1,17-35-15,19 0 16,-1 0 15,-35-18-15,0-17-1,0 0 1,0-1 0,0 1 62,35 35-63,1 0 1,-1 0 0,0 0-1,0 0 1,1-35-1,-1-18-15,-35 18 16,35-36 0,18 0-1,-53 36 1,0-18 0,0 18 15,0 88-16,0 35 1,0-17-16,0 52 31,-35-17-15,35-71-16,0 36 16,0-18-1,0-18 1,0-53 31,0-17-32,35 35 1,-35-70-16,35 70 0,-35-53 31,36 53-31,-36-36 16,35 36-1,-35 18 1,53 17 0,-18-17-1,0 17 1,1-35-16,-1 53 31,0-53-15,1 0-1,69-53 1,-52 18 0,-17-18-1,-1-18 1,-35 36 15,-18 35 0,18 18-15,0 17-16,0 0 31,0 1-15,18-1 0,17-35-1,36 0 1,-54 0-1,54-35 1,-36-18 0,0-18-1,-35 18 1,0 0 15,0 18-15,0 0-1,36 35 32,17 0-31,-18 0-16,-35 17 31,35-17-15,-35 124-1,0-107 1,0 54 0,0-18-1,0-18 1,0 1 15,35-36-15,1 0-1,17 0 1,-18-71-16,0 71 31,-35-71-31,36 1 16,-36 35-16,0 17 16,-18 71 30,18-36-30,0 54 0,18-36-1,-1 1 1,54-36 15,-1 0-31,-17 0 16</inkml:trace>
  <inkml:trace contextRef="#ctx0" brushRef="#br0" timeOffset="185726.0989">21431 9384 0,'0'88'62,"0"-35"-62,0 18 16,0-19 0,0-16-16,0 34 15,0-17 1,0 0 15,0-18-31,0 1 31,36-36-15</inkml:trace>
  <inkml:trace contextRef="#ctx0" brushRef="#br0" timeOffset="186607.3981">22648 9366 0,'0'-35'31,"0"0"16,-17 35 0,-36 0-32,0 35 1,-35 18-16,52 0 16,-17 17-1,18-34 1,35-19 15,0 19-31,0-1 31,18 0-15,70-35 0,-17 0-1,-19 0 1,19 0-1,-18 0 1,0-18 0</inkml:trace>
  <inkml:trace contextRef="#ctx0" brushRef="#br0" timeOffset="187217.5449">22384 9507 0,'0'-17'0,"17"17"63,36 0-63,18 0 31,-36 0-31,0 0 16,-17 0-16,53 0 15,-36 0 16</inkml:trace>
  <inkml:trace contextRef="#ctx0" brushRef="#br0" timeOffset="187992.7126">23072 9243 0,'35'0'16,"-35"17"93,0 1-109,0 17 16,0 1-16,-18 34 16,18-35-1,0 18 1,0 53 15,0-71-31,0-17 31,18-18-15,0 0 0</inkml:trace>
  <inkml:trace contextRef="#ctx0" brushRef="#br0" timeOffset="188396.9533">23248 9366 0,'0'36'93,"0"-1"-77,0 0-16,0 0 0,0 18 31,0-17-15,0-1-1,0 0 1,0 0 31</inkml:trace>
  <inkml:trace contextRef="#ctx0" brushRef="#br0" timeOffset="188757.1858">23266 9349 0,'0'-36'0,"0"-17"16,0 1-1,17 52 1,-17-36-16,36 36 16,-36-35-16,35 35 31,0 0-31,18-35 16,0 35-1,0 0 1,-18 0 15,0 0-15</inkml:trace>
  <inkml:trace contextRef="#ctx0" brushRef="#br0" timeOffset="189057.4484">23178 9366 0,'0'0'15,"35"0"48,18 0-48,35 0 1,-53 0-16,18 0 31,0 0-15</inkml:trace>
  <inkml:trace contextRef="#ctx0" brushRef="#br0" timeOffset="202258.9951">4004 11571 0,'-18'0'31,"18"-35"-16,-35 35 17,0-35-1,0 35-31,-1 0 16,-17 0-1,53 17 1,-70-17-16,-1 35 15,18 18 1,0 18-16,53-53 31,-53 70-31,-17-35 0,17 35 32,53-53-32,-35 18 15,35 0 1,-53 18-1,53-1 1,0 18 0,35-17-1,18-71 1,0 35 0,-18-35-16,0 0 15,1 0-15,-1 0 16,0 0-16,36 0 15,-18-18 1</inkml:trace>
  <inkml:trace contextRef="#ctx0" brushRef="#br0" timeOffset="203150.677">3440 11800 0,'0'36'78,"0"-1"-78,0 0 0,0 1 31,35 16-31,-35 1 32,0 36-17,0-19-15,35-70 0,-35 18 31,0 17-31,0 0 16</inkml:trace>
  <inkml:trace contextRef="#ctx0" brushRef="#br0" timeOffset="204397.1078">3792 12294 0,'18'0'157,"17"0"-142,1 0 1,-1 0 0,0 0 15</inkml:trace>
  <inkml:trace contextRef="#ctx0" brushRef="#br0" timeOffset="205485.454">3757 12382 0,'-35'0'16,"0"0"15,52 0 47,18 0-62,1 0 0,-1 0-1,0 0 1,-52 0 62</inkml:trace>
  <inkml:trace contextRef="#ctx0" brushRef="#br0" timeOffset="208269.0721">3775 12330 0,'17'0'31,"19"0"0,-1 0 16,-35 35 0,-18-35-31,18 35-1,-35-35 1,35 35-16,-35-35 31,35 36-31</inkml:trace>
  <inkml:trace contextRef="#ctx0" brushRef="#br0" timeOffset="210701.0741">4198 11359 0,'18'0'31,"-18"-35"-31,35 35 31,0 18-15,-35 52 0,36-34 15,-36 17-16,0-1 1,0-16 0,0-54 62,0-35-63,0 18 1,35 35 0,-35-35-16,35-1 15,0 36 1,1 0 0,-1 0 15,-35 53-16,18-17-15,-18-19 32,0 18-17,35-35 1,-35 36 0,35-36 30</inkml:trace>
  <inkml:trace contextRef="#ctx0" brushRef="#br0" timeOffset="213880.0749">4145 10883 0,'18'0'47,"17"0"-31,0 0-1,1 0-15,17 0 32,17 0-32,1-35 31,-36 35-31,35 0 16,-34 0-16,-19 0 15,54 0 1,52 0-1,-52 0 1,-18 0 0,17 0-1,-34 0 1,52 0 0,-53 0-16,71 0 31,-53 0-31,0 0 15,70 0 1,36 0 0,0 0-16,-53-35 31,-1 35-15,-34 0-16,0 0 31,-36 0-31,35 0 15,-52 0 1,17 0-16,54 0 16,16 0-1,19 0 1,-71 0-16,88-36 16,-71 36-1,19 0-15,69 0 16,1 0-1,-88 0 1,87 0 0,-69 0-16,-19 0 0,89 0 31,0 0-15,-18 0-1,159 0 1,-89 0-1,1 0 1,17 0 0,-123 0-16,0 0 15,0 0-15,0 0 16,17 0-16,159 0 16,71 0-1,0 0 1,-177 0-1,195 0-15,-195 0 16,-35 0 0,177 0-16,-1 0 31,-176 0-31,0 0 16,18 0-16,88 0 15,-18 18 1,-17-18-1,-18 0 1,177 53 0,-160-53-1,19 0 1,-19 0 0,-105 0-16,-18 53 15,18-53 1,53 0-1,35 35-15,53-35 32,17 0-32,265 0 31,-176 0-15,-35 0-1,87 0 1,-228 0-16,-1 0 15,36 0-15,141 0 16,-1 0 0,-34 0-1,35 0 1,264 0 0,-194 0 15,-34 0-31,69 0 31,-35 0-15,-176-35-16,247 35 15,-229-53-15,-53 53 16,281 0 0,1-53-16,247-18 31,-318 71-16,18-52 1,-17 52 0,-1-53-1,-211 53-15,158 0 16,-193 0 0,-1 0-16,141 0 15,-17-53 1,35 53-1,-246 0 17,-54 0-32</inkml:trace>
  <inkml:trace contextRef="#ctx0" brushRef="#br0" timeOffset="219529.1515">5027 11906 0,'18'0'110,"17"0"-110,18 0 0,53 0 31,-36 0-16,1 0 1,-18 0 0,-18 0-1</inkml:trace>
  <inkml:trace contextRef="#ctx0" brushRef="#br0" timeOffset="223678.5905">6615 11606 0,'0'18'31,"0"17"-15,0 1-1,0-1-15,0 0 16,0 0-16,0 36 16,0-18 15,0 0-31,0 0 16</inkml:trace>
  <inkml:trace contextRef="#ctx0" brushRef="#br0" timeOffset="224090.1525">6473 11589 0,'0'0'15,"0"-53"-15,0 18 16,18-1 0,35 36-1,-18 0 1,1 0-16,87 88 31,-17-17-15,-71 0-16,0-1 31,-35 1-15,-70-1-1,-1 1 1,1-36 0,-1-35-1,54 0 1,17-18-1,0-17-15</inkml:trace>
  <inkml:trace contextRef="#ctx0" brushRef="#br0" timeOffset="224489.7895">7126 11624 0,'0'0'0,"0"71"63,0-36-63,0 18 0,0 17 31,0-34-15,0 17-16,0-18 0,0 0 31,35-35 0</inkml:trace>
  <inkml:trace contextRef="#ctx0" brushRef="#br0" timeOffset="224739.62">7197 11624 0,'0'0'0,"0"-53"16,0 18 15,35 35-31,0-35 16,36 35-16,-18 0 31,-18 0-31,-35 17 31,35 18-15,-35 1-16</inkml:trace>
  <inkml:trace contextRef="#ctx0" brushRef="#br0" timeOffset="224976.9765">7285 11695 0,'0'35'63,"17"-35"-63,36 0 31,0 0-15,0 35-16,-53 0 31</inkml:trace>
  <inkml:trace contextRef="#ctx0" brushRef="#br0" timeOffset="225207.5479">7232 12047 0,'35'0'63,"18"0"-47,0 0-1,-18 0-15,1 0 16,69-17-1,-34-36 1</inkml:trace>
  <inkml:trace contextRef="#ctx0" brushRef="#br0" timeOffset="225960.4255">7708 11748 0,'0'0'0,"0"-36"16,0 54 31,0 0-31,0 52-1,0 1 1,0-18-1,0 17 1,0-52 0,0-54 62,0 1-78,0-35 0,18-36 15,-18 35 1,35 36 0,-35 0 15,35 52-15,-35 19-1,53 34 1,-17 1-16,34-1 31,-35-17-15,-35-18-1,36 1 1,-1-72 46,-35-34-62,0 35 16,35-71 0,-35 35 15,0 18-31,36 18 31,-1 35 0</inkml:trace>
  <inkml:trace contextRef="#ctx0" brushRef="#br0" timeOffset="226481.8104">8308 11659 0,'0'0'0,"35"0"16,-35-53-16,0 18 47,-17 35-32,-54 35 1,18 71 0,53-53-1,-35 18-15,35-1 16,17-17 0,19-18-1,-1-35 1,18 0-1,0 0 1,-53-17 0,35-36 15,-35 0-31,0 18 0,0-36 31,0 36-31,0-18 16,-18 53-16,18-35 31</inkml:trace>
  <inkml:trace contextRef="#ctx0" brushRef="#br0" timeOffset="226927.3259">8872 11536 0,'0'0'16,"18"0"31,0 0-47,17 0 15,35 0 1,-34 0 0,-1 0-16,18 0 15,-18 0 1</inkml:trace>
  <inkml:trace contextRef="#ctx0" brushRef="#br0" timeOffset="227177.3741">9049 11536 0,'0'17'16,"-36"19"0,36-1-1,0 36 1,0-18-1,0-1 1,0 19 0,0-18 15,18-18-31,17-35 16</inkml:trace>
  <inkml:trace contextRef="#ctx0" brushRef="#br0" timeOffset="227558.4593">9437 11518 0,'35'0'62,"18"0"-46,0 0 0,17 0-1,-17 0 1,-17 0 0</inkml:trace>
  <inkml:trace contextRef="#ctx0" brushRef="#br0" timeOffset="228009.0525">9684 11518 0,'-36'0'0,"1"35"47,35 1-32,0 52 1,-35-35-16,35-18 31,0 18-15,0 18-1,-35-18 1,35-18 15,-36-35-31,54 0 110,17 0-110,36-18 31,-36 18-16,53 0 1,-88-35-16,53 35 16,0 0-16,-53-35 15,35 17 1</inkml:trace>
  <inkml:trace contextRef="#ctx0" brushRef="#br0" timeOffset="228811.1873">10089 11606 0,'0'0'0,"0"-35"0,0 0 31,0 88 16,0-18-32,0 36 1,0-1 0,0-17-1,-35-18 1,35 1-1,0-54 48,0-17-63,0-1 16,0 1-1,18 0-15,-18-36 16,0 54-16,35-36 0,-35 17 31,0 19-15,35 17-1,1 53 1,-36-18 0,35 36-1,0-36 1,-35 18-16,0 0 15,35-18 1,-35 0 0,36-35 15,-1 0 16,-35-17-32,35-72 1,-35 54 0,36 0-16,-36-53 15,0 52-15,35 36 16,-35-53 0,0 18-1</inkml:trace>
  <inkml:trace contextRef="#ctx0" brushRef="#br0" timeOffset="229711.0851">10813 11553 0,'0'0'0,"35"0"16,-35-35-16,0 0 16,0 0 15,0-1 0,-18 36-31,-35 0 31,53 36-31,-70 34 16,17 54 0,18-36-1,35-18 1,0 1-1,17-36 1,-17 1 0,36-36 15,-1 0-31,-18 0 31,19-18-15,-36-17-16,0-18 31,0 17-15,0 1 15,35 35 0,0 0-31,1 0 31,-36 18-31,35-18 16,-35 35 0,35 0-16,-35 1 31,0-1-31,0 0 31,-18-35-15,18 35-16,-35-35 31</inkml:trace>
  <inkml:trace contextRef="#ctx0" brushRef="#br0" timeOffset="231407.204">11994 11553 0,'0'-35'31,"0"0"0,0 0 0,0-1 1,0 54 30,0 17-46,0 1-16,0-1 0,-35 35 31,35 1-31,-35-18 31,0 17-15,35-52 0,-36 17-1,36-52 32,0-36-31,18 18-16,35-54 31,-18-34-31,0-18 31,1 70-15,-1 1-16,36 34 31,-36 36-15,-18 0-1,36 124 1,-53-1 0,0-17-1,0 0 1,0-53-1,0-18 1,0 0 15,36-35-15</inkml:trace>
  <inkml:trace contextRef="#ctx0" brushRef="#br0" timeOffset="231627.4751">12083 11642 0,'35'0'31,"0"0"-16,0 0-15,1 0 16,17-36 0,-18 36 15</inkml:trace>
  <inkml:trace contextRef="#ctx0" brushRef="#br0" timeOffset="233237.3539">13688 11395 0,'0'0'0,"0"35"78,0 0-63,0 1-15,35-1 16,-35 35-16,35 36 31,1-70-15,-36 16 0,35-16-1,-17-36 16,-18-18-15,35 18-16,-35-88 16,53 17-1,-18-35 1,0 36 15,-35 35-31,0 70 47,0 0-31,0 0-1</inkml:trace>
  <inkml:trace contextRef="#ctx0" brushRef="#br0" timeOffset="233567.4853">14182 11553 0,'0'-35'16,"0"88"31,0-18-47,0-17 0,0 17 31,0 89-31,-18-71 31,18-18-15,0 0-16,18-88 47,-18 36-32</inkml:trace>
  <inkml:trace contextRef="#ctx0" brushRef="#br0" timeOffset="233759.8999">14217 11659 0,'0'0'0,"0"-70"15,0 34 1,0 1-16,53-35 31,-18 17-15,0 17-16,1 36 31,-1 0-31,0 0 31,1 36-15</inkml:trace>
  <inkml:trace contextRef="#ctx0" brushRef="#br0" timeOffset="234017.4445">14288 11606 0,'17'0'47,"36"0"-16,-18 0-31,1 0 31,-36 36-15</inkml:trace>
  <inkml:trace contextRef="#ctx0" brushRef="#br0" timeOffset="234259.5971">14305 11818 0,'18'0'47,"17"0"-32,18 0 1,-18 0 0,1 0-1</inkml:trace>
  <inkml:trace contextRef="#ctx0" brushRef="#br0" timeOffset="234659.5684">14870 11465 0,'0'0'0,"35"-53"16,-53 53 15,-17 0-15,-18 18-1,-18 88 1,36-36 0,35 1-1,0-18 1,18-18-1,52 0 1,-17-35 0,18 0-1,-1-17 1,-70-18-16</inkml:trace>
  <inkml:trace contextRef="#ctx0" brushRef="#br0" timeOffset="234918.4054">15169 11377 0,'53'-35'46,"-17"35"-30,17 0 0,-1 0-1,-52-35-15,36 35 16</inkml:trace>
  <inkml:trace contextRef="#ctx0" brushRef="#br0" timeOffset="235157.5527">15311 11324 0,'0'53'32,"-36"-18"-17,36 36 1,-35-1-1,35 1 1,0-36-16,-35 1 16,35 17-1,0-18 1</inkml:trace>
  <inkml:trace contextRef="#ctx0" brushRef="#br0" timeOffset="237226.8788">15293 11465 0,'-18'0'47,"-17"0"-16,0 18-15,-1 35-1,36-18-15,-35 36 16,35-36 15,0 53-31,18-53 31,17-35-15,18 0 0,-18 0-1,18-17 1,-18-18-1,1 35 1,-36-36 0,35-52-1,-35 35 1,0 0 0,0 18-1</inkml:trace>
  <inkml:trace contextRef="#ctx0" brushRef="#br0" timeOffset="238007.3862">14958 11377 0,'17'0'94,"19"0"-79,-1 0-15,53 0 31,89 0-15,-72 0-16,-69 0 31,17 0-31</inkml:trace>
  <inkml:trace contextRef="#ctx0" brushRef="#br0" timeOffset="238968.4063">15328 11377 0,'0'35'47,"0"1"-47,-35-1 15,35 35 1,0 1-16,0-36 31,0 54-15,0-37-1,0-16 1,0-1 0,0-70 62,0-36-63,53 18-15,-53 0 16,0 18-16,0-18 31,0 18-31,0-18 32,0 0-17,0 18-15,0 88 78,0-18-78,0 53 16,-35-17 15,35-36-31,0 36 31,0-54-31,0-87 94,35-1-78,-35 36-1,0-1-15,0-34 16,0 52 0,0 54 46,0 16-46,0 1-1,0-17 1</inkml:trace>
  <inkml:trace contextRef="#ctx0" brushRef="#br0" timeOffset="239317.213">15416 11501 0,'-17'0'15,"17"-36"1,17 36 31,19 0-32,-1 0 1,18 0-16,-18 0 16,36 0-1,-36 0-15,18 0 16,-53 18 31</inkml:trace>
  <inkml:trace contextRef="#ctx0" brushRef="#br0" timeOffset="239876.8608">15946 11501 0,'0'-36'15,"-18"36"17,-35 36-1,53-1-31,-53 0 16,53 0-16,0 36 15,0-18 1,0-18 15,18-35-31,52 0 31,-34 0-15,-36-17 0,35-36-1,-35-71 1,0 36-1,0 35 1,0 18 0</inkml:trace>
  <inkml:trace contextRef="#ctx0" brushRef="#br0" timeOffset="240658.843">16245 11324 0,'0'0'0,"0"-35"31,0 53 0,0 34-15,0 72-1,0-54 1,-17-34 0,17 34-1,0-34 1,0-54 46,0-53-46,17 1-16,-17-36 31,53-35-31,-17 53 31,-36 52-15,0 1-16,35 35 16,18 0 15,-53 18-31,35 17 16,-35 71 15,0-53-16,-18 0 1,-34 0-16,16-53 31,36 35-15,18 0 15,35-35-15,0 35-1,0-35 1,17 36 0,-52-36-1,-18 35 1,35-35 0</inkml:trace>
  <inkml:trace contextRef="#ctx0" brushRef="#br0" timeOffset="241887.0876">17621 11271 0,'0'0'0,"0"-35"16,0 0 15,-17 35-16,-36 0 1,0 0 0,17 35-1,36 18 1,0-18 0,0 18-1,18 0 16,35-18-31,0 36 16,-18-71 15,-35 35-31,0 0 16,0 1 15,-35-36-31,-89 35 31,72-35-15,-1 0 0,17 0-1,36-18 1</inkml:trace>
  <inkml:trace contextRef="#ctx0" brushRef="#br0" timeOffset="242607.3717">17727 11412 0,'0'36'47,"0"-1"-47,0 35 31,-18 1-31,18-18 31,0-18-31,0 1 32,0-54 14,0-35-30,0 18 0,0-36-1,18 36-15,-18-36 16,0 54 0,0-19-16,53-34 15,-53 35 1,71-18 15,-36 35-31,-18 18 31,54 53-15,-71 0-16,0-18 31,0 18-31,-18 0 16,-52 0-1,17-53-15,53 35 16,-35-35 0</inkml:trace>
  <inkml:trace contextRef="#ctx0" brushRef="#br0" timeOffset="243290.6587">18292 11448 0,'0'0'0,"0"17"62,-36 19-62,36-1 0,-35 0 16,-18 53 0,53-35-1,-35 18 16,35-106 32,0-1-63,17 1 16,-17 0-1,36-71 1,17 0-1,-18 53 1,-35 18 0,35 35-1,0 0-15,1 17 16,-1 54 0,-35 17-1,35-17 1,-35 35-1,0-71 1,0 18 15,0-18-15,0-53 15</inkml:trace>
  <inkml:trace contextRef="#ctx0" brushRef="#br0" timeOffset="243477.7841">18327 11589 0,'17'0'0,"19"-36"31,-1 36-31,0 0 15,18 0 1,-18 0 0</inkml:trace>
  <inkml:trace contextRef="#ctx0" brushRef="#br0" timeOffset="243837.2339">18838 11377 0,'0'0'0,"0"-18"0,-35 18 47,0 0-47,-53 71 15,52 17 1,1-17 15,35-1-31,18-34 32,17-1-17,88 0-15,-52-35 31,-18 0-15</inkml:trace>
  <inkml:trace contextRef="#ctx0" brushRef="#br0" timeOffset="244169.7321">19173 11395 0,'0'17'47,"0"54"-31,0-18-1,0 17 1,0-17-1,-17 18 1,17-18 0,0-18-1,17-53 32</inkml:trace>
  <inkml:trace contextRef="#ctx0" brushRef="#br0" timeOffset="244437.5468">19209 11377 0,'0'0'16,"35"-35"-16,-35 0 15,35 35 1,18 0-1,-17-36 17,-1 36-32,35 0 15,-34 0 1,17 0 0,-18 0-1,-35 18 1</inkml:trace>
  <inkml:trace contextRef="#ctx0" brushRef="#br0" timeOffset="244692.8839">19315 11518 0,'17'0'47,"36"0"-32,0 0 1,-18 0 0,1 0-1</inkml:trace>
  <inkml:trace contextRef="#ctx0" brushRef="#br0" timeOffset="244987.1747">19279 11871 0,'0'0'0,"18"0"47,35 0-31,0 0 0,-18 0-1,18 0 1,0 0-1,-53-18-15,35 18 16</inkml:trace>
  <inkml:trace contextRef="#ctx0" brushRef="#br0" timeOffset="250967.2323">20761 11571 0,'0'-35'32,"-18"35"-1,-17 0-15,-35 35-1,34 36 1,36-36-1,0 36 17,0-54-17,53 36-15,-18-53 0,36 0 16,-36 0 0,36 0-1,-18 0 1,-18-18-1,-35-17 1,0-35 0,0 17-1,0-36 1,-18 89 0,36 0 77,35 0-77,17 0 0,-17 0-1,-53-35-15,36-18 31,-1 0-15,-35 0 0,0-17-1,0 35 1,0 105 31,0 1-32,0 17-15,0 88 32,-35 1-17,35-71-15,0-71 0,0 35 16,-36-70 0,36 53-1,-35-17 1,35-72 31,0-17-32,0 18-15,0 0 16,124-89 0,-54 71-1,1 18 1,-18 35-1</inkml:trace>
  <inkml:trace contextRef="#ctx0" brushRef="#br0" timeOffset="251939.9275">22031 11536 0,'0'-35'16,"0"-1"15,18 1 0,17 35-15,-35 35-1,35 1-15,-35 52 32,0-35-17,0-18 1,0 0 0,0-52 62,0-19-63,71-52-15,-18 53 32,-18 35-17,-17 0 16,-18 17-31,52 36 32,-52 0-17,0-17 1,0 34 0,36-70-1</inkml:trace>
  <inkml:trace contextRef="#ctx0" brushRef="#br0" timeOffset="252366.9307">22648 11501 0,'36'0'47,"17"0"-32,-18 0 1,0 0-1,36 0-15,-36 0 32</inkml:trace>
  <inkml:trace contextRef="#ctx0" brushRef="#br0" timeOffset="256799.3349">23107 11254 0,'35'0'15,"-35"-18"32,36 18-31,-36-35 15,0-1 16,0 72 16,0-1-48,0 0-15,-18 18 16,18 0-1,0 0 1,0 18 0,0-54-1,0 18 17,18 18-17,17-53-15,18 0 31,-18 0-15,0 0 0,1 0-1,-1 0 1,-35-17 15,35 17 0,-35-36-15,35 36 0,-35-35-1,36 0 17,-36 0-17,0 52 79,0 19-78,0-19-16,0 18 31,35-35 0,-35 36-15,35-36-1,-17 0 17,-18-18-32,35 18 15,18-35-15,-53 0 31,18-1-31,-18 1 32,35 35-17,-35-18 17,0 54 202,0-1-218,35-35 15,0 35 0,1-35 0,-1 0-15,0 0 15,-35-35-31,36-18 16,-36 35-1,35 18-15,-35-35 32,35-35-17,0 17 1,-35 17-16,0 107 78,0-36-78,0-17 16,0 17-1,0 0-15,-17 36 32,17-36-32,0 71 15,0-53 16,-35 0-31,35-18 32,0 0-17,0 1 1,-36-1 0,36 0 46,0-52 16,0-19-62,18 1-1,-18-18-15,53-17 32,-53 17-17,35-18 1,-35 18 0,35 0-1,-35 18 1,36 0-1,-1 35 1,0 0 31,-17 0-31,-18 17-1,0 19 1,0-1-1,0 0 17,-53 0-1,18-35-15,52 0 93,19 0-93,-1-17-1,0 17 16,18-35-31,-35 35 32,17-71-17,0 18 1,-35 18 0,36 0-1,-1-18 1,0-71-1,0 71 1,-35 18 0,36 0 15,-54 70 63,18-17-94,-35-18 15,-1 105 1,36-34 0,-35-18-1,35 0 1,0-18-1,0 0 1,0 1 0,0-1-1,0 0 17,0 0-1,18-35 16,-1 0-16,19 0-15,17-17 15,-18-36 0,-35 35 0,0-17-15,0 53 93,0-1-93,0 19 0,35 16 15,0-52 16,1 0-16,-1 0-31,0-35 31,1 0-15,-1-18-1,0 18 1,0 35 0,1 17 46,-36 36-46,0-17 15,0-1-31,0 0 31,-18-35-15,18 35 0,-71-35-1,-52 0-15</inkml:trace>
  <inkml:trace contextRef="#ctx0" brushRef="#br0" timeOffset="257827.0616">23036 11359 0,'36'0'31,"17"0"-15,17 0-16,-35 0 31,36 0-31,-36 0 0,-17 0 16,17 0-1,0 0-15,-35 36 78</inkml:trace>
  <inkml:trace contextRef="#ctx0" brushRef="#br0" timeOffset="262577.1592">25823 11236 0,'-17'0'47,"-19"18"-16,-16 35-16,52-18-15,-36 0 16,36 18 0,0 18-1,18-71 1,17 35 0,18-35-1,18 0 16,-36-53-31,0 18 32,-35-18-17,0 0 1,-35-18 0,17 36-1,18 0 1,0 52 93,36-17-78,-1 0-15,18-35 0,-18 0-1,-35-18 1,35-18 0,-35 36-16,0-18 31,0 18-31,0 105 78,0-17-78,0 177 16,-35-54-1,35-70 16,0-18-31,0-53 0,0 36 32,0-36-32,0 0 0,0 18 31,0-17-15,-35-36-1,35-18 32,0-17-47,0-1 16,0-52-1,35 35 1,-17 18 0,35 0 15,-1 35-31,37 0 15</inkml:trace>
  <inkml:trace contextRef="#ctx0" brushRef="#br0" timeOffset="263247.4716">26988 11024 0,'0'-35'0,"0"0"31,-18-1 1,-17 36-17,-36 36 1,0-1-16,-52 88 31,70-70-31,18-17 16,35-1-16,0 36 15,0-36 1,0 18 0,35-18-1,124 18 1,-71-53-1,-53 0 1,18-18 0,-17 18-16</inkml:trace>
  <inkml:trace contextRef="#ctx0" brushRef="#br0" timeOffset="263527.2317">27182 11377 0,'35'0'78</inkml:trace>
  <inkml:trace contextRef="#ctx0" brushRef="#br0" timeOffset="264627.3534">27393 11077 0,'0'0'0,"0"35"94,0 1-79,0-1-15,0 36 16,0-36-1,0 18 17,0 0-32,0-18 15,-17-35-15,17 35 16,0-52 78,0-36-79,0 17 1,0 1-16,17-35 16,-17 17-1,35 0 1,-35-18-1,36 36 17,-36 0-17,35 88 17,-35 17-1,35 1-16,-35-36 1,36 53 0,16-53-1,-52 1 17,18-36-32,-18 35 31,35-35 0,1 0 16,-36-18-31,35 18-16,-35-53 31,35-17-16,18-36 1,-53 18 0,35 17-1,-35 36 1,0-53 0,0 123 62,0 0-63,0 1 1</inkml:trace>
  <inkml:trace contextRef="#ctx0" brushRef="#br0" timeOffset="265058.0366">28169 11377 0</inkml:trace>
  <inkml:trace contextRef="#ctx0" brushRef="#br0" timeOffset="270037.3799">6491 13053 0,'0'-53'15,"-18"53"-15,-17 0 32,35-35-17,-35 35 1,-18 0 0,18 0-1,-36 17 1,-17 107-1,17-18 17,-17 17-17,88-70-15,-35 53 16,35-36-16,0-52 0,0 52 16,18-34 15,52-1-31,107 18 31,-19-53-15,1-35-1,-18-1 1,-88 1 0</inkml:trace>
  <inkml:trace contextRef="#ctx0" brushRef="#br0" timeOffset="270613.0323">6174 13247 0,'0'17'31,"0"1"-15,0 53-1,0-36 1,0 18 0,0 53-1,17-89 16,-17 19-31</inkml:trace>
  <inkml:trace contextRef="#ctx0" brushRef="#br0" timeOffset="271560.4957">6703 12806 0,'0'35'78,"0"0"-78,17-35 15,-17 89 1,0-36 0,0-18-1,0 0 1,36-53 46,-36-34-46,35-37-16,-35 36 31,35 18-15,1 35-1,-1 0 1,-35 18 0,35 35-1,-35 17 1,0-17 0,0 0-1,0-18 1</inkml:trace>
  <inkml:trace contextRef="#ctx0" brushRef="#br0" timeOffset="271957.6124">7373 13229 0,'35'0'78,"1"0"-78,-1 0 16,0 0-1,36 0 1,-36 0-1</inkml:trace>
  <inkml:trace contextRef="#ctx0" brushRef="#br0" timeOffset="272157.4604">7391 13406 0,'35'0'31,"36"0"1,-54 0-32,18 0 0,36-18 31,-18 18-31</inkml:trace>
  <inkml:trace contextRef="#ctx0" brushRef="#br0" timeOffset="273507.5286">8749 12982 0,'0'-35'0,"0"0"32,0-1-17,-18 36 1,-35-35 0,-35 35-1,18 0 1,34 18-1,1 17-15,0 0 0,-53 89 16,35 17 0,53-35 15,0-36-15,0-34-16,17 34 15,36-70-15,-53 35 16,124-35-16,-54 36 31,-17-36-31,-18 0 16,1 0-16,-1-18 0,0 18 15,-35-35-15</inkml:trace>
  <inkml:trace contextRef="#ctx0" brushRef="#br0" timeOffset="274006.9835">8449 13000 0,'0'18'31,"0"17"-31,0 18 16,0 0-16,0-18 15,0 0 1,0 0-16,0 1 0,0-1 0,18-17 31,-18 52-15,0-35-1,35-35 1</inkml:trace>
  <inkml:trace contextRef="#ctx0" brushRef="#br0" timeOffset="274793.0008">9578 12929 0,'0'0'0,"-18"36"47,18-1-32,-106 53 1,36-17 0,17-18-1,0-18 1,18 18 0,0-53-1</inkml:trace>
  <inkml:trace contextRef="#ctx0" brushRef="#br0" timeOffset="275077.0486">9296 12912 0,'0'0'0,"35"0"15,0 17 1,-35 19 0,53 34-1,0 1 1,0-1 0,18 1-1,-54-71-15,18 35 16,-35-17-1,36-18-15</inkml:trace>
  <inkml:trace contextRef="#ctx0" brushRef="#br0" timeOffset="275657.4055">10442 12894 0,'0'-35'16,"0"-1"0,-17 36-1,-19-35 1,-34 35-16,-1 0 31,1 71-15,-1 52-1,71-70-15,-53 71 16,53-89-16,0-17 16,35 17-1,18 18 1,36-18-1,16-35 1,-34 0 0,-36 0 15,1-18-15</inkml:trace>
  <inkml:trace contextRef="#ctx0" brushRef="#br0" timeOffset="276087.2786">10319 12894 0,'0'18'47,"0"17"-47,0 0 16,0 36-1,0-1 1,17-34 0,-17-1-1,0 0 1,0-17-1</inkml:trace>
  <inkml:trace contextRef="#ctx0" brushRef="#br0" timeOffset="277938.2743">10407 12700 0,'18'0'62,"17"0"-46,-35 18 0,35-18-16,0 0 31,1 35-31,-36 0 47</inkml:trace>
  <inkml:trace contextRef="#ctx0" brushRef="#br0" timeOffset="279507.2581">10389 13282 0,'0'-18'15,"0"36"110,18-18-93,-18 35-17,35-35 1,1 0 0,16 0-1,1 0 1,0 0-1,18-17 1</inkml:trace>
  <inkml:trace contextRef="#ctx0" brushRef="#br0" timeOffset="280064.5764">10389 12753 0,'18'0'32,"17"0"-17,1 0 1,-1 0-1,0 0 17,18 35-17,-18-35 1,1 0 0</inkml:trace>
  <inkml:trace contextRef="#ctx0" brushRef="#br0" timeOffset="280742.381">11589 12947 0,'0'0'15,"0"-35"1,-53 105 62,18-34-78,35-1 16,-71 53-1,18-35-15,18-18 16,0-35-16,-1 35 31,1-35-15</inkml:trace>
  <inkml:trace contextRef="#ctx0" brushRef="#br0" timeOffset="281011.3978">11324 12859 0,'35'0'0,"-35"88"16,36 35-1,-1-34 16,36-19-15,-19 1 0,1-36-1,-17-35-15,-1 0 16</inkml:trace>
  <inkml:trace contextRef="#ctx0" brushRef="#br0" timeOffset="281744.1937">12771 12753 0,'-53'-35'16,"0"35"-1,53-36-15,-53 36 16,0 0 0,18 0-16,-36 18 15,18 17-15,-17 1 16,-54 87-1,18 36 1,106-106-16,-35 53 16,35-71-16,0 0 31,18 36-15,35-36-1,88 0 1,-36 18-16,-16-53 31,-19-35-31,1 0 31</inkml:trace>
  <inkml:trace contextRef="#ctx0" brushRef="#br0" timeOffset="282217.6933">12365 12841 0,'0'18'47,"0"-1"-47,0 54 16,-35-36-16,35 71 15,0-35 1,0-36 15,17 18-31,-17-18 16,35 0 15,1-35-31</inkml:trace>
  <inkml:trace contextRef="#ctx0" brushRef="#br0" timeOffset="283376.3775">13370 12788 0,'0'18'47,"-17"17"-31,-72 36 0,19 17-1,17 0 1,-18-35-1,-52 0 1,70-35 0</inkml:trace>
  <inkml:trace contextRef="#ctx0" brushRef="#br0" timeOffset="283657.6756">12965 12894 0,'35'18'32,"-35"17"-17,35 36 1,0 34-1,36-52 1,17 18 0,-53-36 15,18-35-31,-17 0 0</inkml:trace>
  <inkml:trace contextRef="#ctx0" brushRef="#br0" timeOffset="283979.3664">13688 13388 0,'35'0'78</inkml:trace>
  <inkml:trace contextRef="#ctx0" brushRef="#br0" timeOffset="284229.6566">14093 13335 0,'36'0'78</inkml:trace>
  <inkml:trace contextRef="#ctx0" brushRef="#br0" timeOffset="284450.9699">14429 13353 0,'35'0'93</inkml:trace>
  <inkml:trace contextRef="#ctx0" brushRef="#br0" timeOffset="285016.9618">15187 12912 0,'0'17'78,"0"36"-62,-35 0-16,35-18 0,-35 1 15,-18 17 1,0 17-1,-18-35 1,18 1 0,18-36-1,35 35 1</inkml:trace>
  <inkml:trace contextRef="#ctx0" brushRef="#br0" timeOffset="285337.1668">14905 12929 0,'0'0'0,"0"18"31,53 35-15,-53-18-16,35 0 31,18 36-15,18-18 0,34 35-1,-34-88 1,-18 0-1</inkml:trace>
  <inkml:trace contextRef="#ctx0" brushRef="#br0" timeOffset="286117.2054">16351 12788 0,'0'-35'16,"-17"0"15,-36 35 0,-36 0-15,54 0-16,0 0 16,-36 53-16,36-1 15,0-16-15,-53 34 16,35 36 15,17-18-31,36 18 31,0-53-15,36 0 0,52 0-1,18-53 1,-18 0-1,-18-35 1,-17 35 0,-53-18-1</inkml:trace>
  <inkml:trace contextRef="#ctx0" brushRef="#br0" timeOffset="286609.2624">16034 12859 0,'0'53'0,"0"-18"16,0 0-16,-18 1 16,18 34-1,0-17 1,0 18-1,0-54 1,0 18 0</inkml:trace>
  <inkml:trace contextRef="#ctx0" brushRef="#br0" timeOffset="289757.1576">8467 13617 0,'0'18'62,"0"17"-62,0 0 16,0 18-1,0 0 1,0-17 0,0-1-1,0 0 1,17-35-1,-17 35 1,36-35-16,-1 36 16,18-36-1,0 0 1,-18 0 0,0 0-1,1 0-15,34 0 16,18 0 15,-17 0-31,17 0 31,0-36-31,18 36 16,0 0-16,-18 0 0,-17 0 16,70 0-1,-71 0 1,-17 0-1,53 0 1,-18 0 0,-17 0-1,17 0 1,-17 0 0,17 0-1,-35 0 16,-18 0-15,53 0-16,-53 18 31,1-18-15,-36 35-16,0 1 31,0-1-15,0 0-1,0 0 1,0 1 0,0-1 15,0-53 31,0-35-30,0 18-17,0-18-15,35 53 16,-35-70 0,35 34-1,1 36 1,-1-17-1,0 17 1,53 0 0,-52 0-16,52 0 15,0 0 1,-18 0-16,89 17 16,-18-17-1,106 36 16,-141-36-15,18 0-16,-19 0 31,-34-18-15,105 18-16,-87 0 31,-19 0-15,-17 0-1,35 18 1,-70-18-16,52 0 16,-34 0-16,-1 0 15,36 0 1,17 0 0,-35 0-1,35 0-15,-53 0 16,0 0-16,1 0 31,17 0-31,35 0 31,-18 0-15,1 0-16,17 0 31,-53 0-31,1 0 16,17 0-16,-18 0 15,18 0 1,-18 0 0,36 53-1,-36-53 1,0 0 0,18 0-1,53 0 16,-71 0-15,18 35-16,18-35 31,17 0-15,-53 0 0,71 0-1,-53 0 1,17 0-1,-17 0 1,-17 0 0,52 0-1,-53 0 1,0 0 0,1 0 15,-1-18-16,0 18-15,0 0 32,1-35-17,-1 35-15,0-35 16,18-1 15,-17 36-31,16-35 31,19 0-15,-18 0 0,17-1-1,-17-17 1,0 0 0,-17 18 15,-36 0-16,35 35 17,-35-35-17,0-1 1</inkml:trace>
  <inkml:trace contextRef="#ctx0" brushRef="#br0" timeOffset="291870.3239">8908 14728 0,'17'0'47,"-17"-17"-16,36 17-15,16 0-1,1 0 17,0 35-17,-17 18 1,-1-18-1,-35 1-15,0-1 16,0 0 15,0-53 16,0-34-31,53 16-1,-53 1 1,70 0-16,-70-1 16,36 36-16,-36-70 0,35 70 15,0-18 1,-17 18 0,35 18-1,-18 88 1,-35-71-1,0 18 1,35 0 0,-35-18-1,36-35-15</inkml:trace>
  <inkml:trace contextRef="#ctx0" brushRef="#br0" timeOffset="295254.8466">10724 14834 0,'0'18'47,"18"-18"-16,17 0-31,1 0 31,17 0-31,-18 0 16,0 0 15,0-18-15,-35-17 0,36 0-1,-36-36 1,53 1-1,-53-1 1,0 53-16,0-52 16,0 17-1,0 18 1,0-1 0,0 54 62,0 35-63,-36 0 1,36-35-16,0 105 31,0-17-15,0-71-1,0 18 1,18-18 0,17 1-1,0-36 1,1 35 0,-1-35-1,0 0 1,1-18-1,-1-52 17,-35 34-17,0 1 1,0 53 62,35-18-62,-35 35-16,0 0 31,35-35-15,1 0-1,-1 0 1,0 0-1,1 0 1,-36-17 15,35-19-15,0 36 0,-35-35-1,18 35-15,17 0 31,18 18 1,-53 17-1,0 0-15,0 1 15,0-1-16,0 0 17,0-53 46,0-17-63,18 35 1,-18-35-16,53 0 16,-36 35 15,-17-36-31,35 36 16,1 0-1,-1 0 1,0 0-1,-35 18 1,0 17 15,0 1 1,0-54 77,71-35-109,-36 18 31,0 35 0,1 0-15,-19 0 0,-17 17-1,53 19 1,-53-1 0,18-35 15,-18 35-31,35-35 31,0 0 0,1 0-15,-1 0 0,0 0-16,-35-17 31,35 17-31,-35-36 31,0 1-15,36 35-1,-36-18 1,0-17 15,0 53 16,-18-18-31,18 17-1,0 19 1,0-1 0,0 0-1,18-35 1,17 0-1,0 0 1,18 0 15,0-17-31,18-36 32,-36-71-17,0 89 1,18 88 62,-53-36-62,0 19-1,0-1 1,0 0-16,-35 1 15,-18-36 1,0 35 15,-17-35-31</inkml:trace>
  <inkml:trace contextRef="#ctx0" brushRef="#br0" timeOffset="295957.0576">11218 14429 0,'0'35'93</inkml:trace>
  <inkml:trace contextRef="#ctx0" brushRef="#br0" timeOffset="296404.8014">10707 14676 0,'0'0'0,"70"0"16,1 0 0,-36 0-1,71 0-15,88 0 31,-53 0-15,-53 0 0,-52 0-1</inkml:trace>
  <inkml:trace contextRef="#ctx0" brushRef="#br0" timeOffset="300037.0238">6368 15716 0,'0'-17'0,"-18"17"31,18-36-15,-35 36 15,-1 0-15,1 0 0,-53 36-1,53-36-15,-1 70 16,1-35-1,-35 36-15,34 70 32,1-17-17,0-1 1,35-17 0,0-36-1,17 19 1,107-54-1,35-35 1,-18 0 15,17-18-31,-122 18 16</inkml:trace>
  <inkml:trace contextRef="#ctx0" brushRef="#br0" timeOffset="301220.2267">6015 15963 0,'17'0'0,"-17"18"62,0 52-46,0 1 0,0-1-1,0 1 1,36 53 0,-36-72-1,0-16 1,0-1-1</inkml:trace>
  <inkml:trace contextRef="#ctx0" brushRef="#br0" timeOffset="302287.0661">6668 15469 0,'0'18'16,"0"17"-1,0 18 1,0-18-1,0 1 1,0-1 0,52-35-1,-16 0-15,17 0 32,-18 0-32,0-18 31,-35-17-16,35 35 1,-35-35 0,0 52 31,0 36-32,0 0 1,0 0-1,0-18 1,0 1 0,0-1-1,0 0 1</inkml:trace>
  <inkml:trace contextRef="#ctx0" brushRef="#br0" timeOffset="302927.2222">7479 16104 0,'0'0'0,"18"0"94,34 0-78,-16 0-16,17 0 15,17 0 1,-35 0 0,1 0-1</inkml:trace>
  <inkml:trace contextRef="#ctx0" brushRef="#br0" timeOffset="303180.2406">7479 16298 0,'0'36'31,"18"-36"-31,34 0 16,1 0 0,-17 0-1,17-18 1,-18 18 0,0 0-1</inkml:trace>
  <inkml:trace contextRef="#ctx0" brushRef="#br0" timeOffset="305547.1663">9296 15505 0,'-18'0'78,"-17"0"-63,-18 0 1,18 0 0,-1 0-1,-34 0 1,70-36-1,-18 36-15,18 36 110,0-1-110,0 18 31,0-18-31,0 53 16,-53 18 15,53-35-15,-35-1-16,35 1 15,0 35 16,0-36-15,0-17 0,0 18-1,0-1 1,0-35-16,18 18 16,-18-17-16,0-1 15,35 0 1,-35 53-1,0 36 1,0-54 0,0-17-1,0 18 17,0-18-32,0-18 31,0 0-16,0 1-15,0 17 32,0 52-17,0-69 1,0 17 0,0 17-1,0-17 1,0 0-16,0-18 15,0 18 1,0 0 0,0 0-1,0 18 1,35-19-16,-35-16 16,0-1-1,35 0 16,-35 1-15,36-36 62,-1 0-62,36 0-1,-36 0-15,18-36 16,0 36 0,0-35-1,-1 35-15,-52-35 47</inkml:trace>
  <inkml:trace contextRef="#ctx0" brushRef="#br0" timeOffset="307618.0214">11800 15681 0,'36'0'62,"-36"-35"-62,35 35 31,0 0-15,1 0 15,-1 0-15,0 35-1,-35 0 32,0-17-31,35 52-16,-35 1 16,0-36-1,0 36 1,0-1-1,0 1 1,0-1 0,0-17-1,0 53 17,-17-35-32,17-1 31,-36 36-16,36-35 1,-35-1 0,35 1-1,-35-1 1,35-34-16,0-1 16,-35 0-16,35 1 15,0-1-15,-36 88 16,-34-17-1,35 35 1,-1-70 0,36-18-1,0-18 1,0 36 15,0-1-15,0 71-1,0-106-15,0 36 32,0 35-17,0-71 1,0 18 0,0-18-1,0 1 1,0-1 46,-35 0-15,-36-35-16,54 0-31,-54 0 0,-88-17 32,71-36-32,-106 17 15</inkml:trace>
  <inkml:trace contextRef="#ctx0" brushRef="#br0" timeOffset="311380.7797">9807 15663 0,'0'-35'47,"-17"35"0,-19 0-32,-17 0 1,53 18 0,-53-18-16,53 53 15,-35-53-15,35 53 31,0 17-31,0-17 32,18-53-17,17 35 1,0-35 0,18-17-1,-17-19 1,-1 1-1,-35 0 1,0 52 47,0 36-48,35-53 1,-35 36-16,35-1 15,-35 0 17,36-35-17,-1 0-15</inkml:trace>
  <inkml:trace contextRef="#ctx0" brushRef="#br0" timeOffset="311647.4457">10178 15804 0,'17'0'47,"19"0"-32,-1 0-15,0 0 16,36 0 0,17 0-16,-53 0 31,-35-17-31</inkml:trace>
  <inkml:trace contextRef="#ctx0" brushRef="#br0" timeOffset="311858.9947">10407 15734 0,'-35'0'16,"35"53"0,-36 0-1,36-18 1,0 0-1,0 1-15,18-1 32</inkml:trace>
  <inkml:trace contextRef="#ctx0" brushRef="#br0" timeOffset="312448.7516">10636 15628 0,'0'0'0,"0"-35"32,0 70-1,0 0-31,0 36 31,0-36-15,0 18-1,0-18 1,0 1-16,0-89 78,36 17-62,-1 36 15,0 0-15,-35 53-1,0-35 1,35 35-1,-35-35 1,0 52 0,-17-70-16,-19 0 31,1 0-15,0 0 15</inkml:trace>
  <inkml:trace contextRef="#ctx0" brushRef="#br0" timeOffset="312927.5897">10883 15963 0,'35'-35'78,"1"0"-47,-36 70 47,0 18-62,0-18 0,35-35-16,-35 35 31,0 1-15,35-36-1,1 0-15</inkml:trace>
  <inkml:trace contextRef="#ctx0" brushRef="#br0" timeOffset="313127.4788">11077 15681 0,'-35'35'47,"35"18"-16</inkml:trace>
  <inkml:trace contextRef="#ctx0" brushRef="#br0" timeOffset="314827.0756">10160 16457 0,'-18'0'15,"-17"0"1,0 0-1,17 0 1,18 18 0,-35-18-16,35 35 15,-53 0 1,53 1 0,0-1-1,18 0 1,17-35 15,0 0-15,0-18-1,18-17 1,-53-18 0,18 53-16,-18-35 31,0 53 16,0 35-32,0-18 1,0 0 0,35-35-16,1 35 15,-1-35 1</inkml:trace>
  <inkml:trace contextRef="#ctx0" brushRef="#br0" timeOffset="315237.1192">10495 16545 0,'35'0'94,"1"0"-79,-36-35 16,0 53 32,0 17-47,0 0-16,0 0 31,35-35-16,-35 36 1,35-36-16,1 0 16,-36-18-1</inkml:trace>
  <inkml:trace contextRef="#ctx0" brushRef="#br0" timeOffset="315427.4415">10636 16298 0,'0'-17'31</inkml:trace>
  <inkml:trace contextRef="#ctx0" brushRef="#br0" timeOffset="317077.598">9825 17110 0,'0'-36'0,"0"1"31,-35 35-16,-18 0 1,0 0-16,17 0 16,-34 35-1,17 54 1,53-36 0,0-1-1,0-16 1,0-1-1,18-35 17,17 0-17,0 0-15,-17 0 16,17-35 0,-35-71-16,35 53 31,18 106 47,-53-18-62,18-35-16,17 18 15,36 35 1,-36-53-1</inkml:trace>
  <inkml:trace contextRef="#ctx0" brushRef="#br0" timeOffset="318966.1556">10142 17216 0,'18'0'78,"35"0"-63,-18 0-15,0 0 16,1 0 0,87 0-16,-52-18 31,-36 18-16</inkml:trace>
  <inkml:trace contextRef="#ctx0" brushRef="#br0" timeOffset="319208.005">10389 17092 0,'0'18'0,"0"35"31,0 17-31,0-17 16,0 0-1,0-18 16,18-35-15</inkml:trace>
  <inkml:trace contextRef="#ctx0" brushRef="#br0" timeOffset="320827.4262">11095 16969 0,'0'0'0,"0"-36"16,0 1 0,-18 35 15,-17 0-15,-18 0-1,53 53 1,-35 0-1,-1 0 1,36-18 0,0 0-1,0 1 1,18-1 0,17-35-1,1 35 1,-1-35-16,-35 35 15,35 1 17,-35-1-32,0 0 31,-17 36-15,-36-71-16,17 0 31,1 0-16,0 0 1,35-88 0,0 52-1,0-17 1,17 18 0,36 0-1,-17 35 16</inkml:trace>
  <inkml:trace contextRef="#ctx0" brushRef="#br0" timeOffset="321331.4201">11324 17145 0,'35'0'93,"1"0"-77,-36-18-16,0 36 78,0 35-47,0 0-31,0-18 32,0 0-32,35-35 46</inkml:trace>
  <inkml:trace contextRef="#ctx0" brushRef="#br0" timeOffset="321537.0545">11501 16916 0</inkml:trace>
  <inkml:trace contextRef="#ctx0" brushRef="#br0" timeOffset="324427.3137">9842 17604 0,'0'35'62,"0"53"-46,-17-53-16,-18 36 31,-1-18-31,1 0 16,0-36 15,-1-17-31,36-35 31,0-18 0,0 0-15,0 18-16,0 0 16,18 35-1,17 0 16,-35 17-31,18 36 16,17 0 15,1 18-15,-1 17 0,-35-35-16</inkml:trace>
  <inkml:trace contextRef="#ctx0" brushRef="#br0" timeOffset="324727.1125">10037 17992 0,'0'17'16,"0"1"0,0 17-1,0 1 1,0-1 15</inkml:trace>
  <inkml:trace contextRef="#ctx0" brushRef="#br0" timeOffset="325007.2634">10178 17868 0,'35'-35'16,"18"35"-1,-18 0 1,36-35-1,-1 35 1,-17 0 0,-18 0-1</inkml:trace>
  <inkml:trace contextRef="#ctx0" brushRef="#br0" timeOffset="325237.2581">10442 17727 0,'0'0'0,"-35"35"31,35 1-15,-35-1-1,35 0 1,0 0-1,0 1 1,0-1 0</inkml:trace>
  <inkml:trace contextRef="#ctx0" brushRef="#br0" timeOffset="326194.7315">10672 17780 0,'0'0'15,"0"35"48,0 18-48,0-18 1,0 36 0,-18 0-1,18 17 1,0-35-1,0-18 1,-35-35 0,35-18 31,0-17-47,0-53 31,17 0-16,19 17 1,-36 1 0,35 17-1,-35 17 1,35 1 0,-35 0-1,35 35 1,1 0-1,-1 17 17,-35 19-17,0-1 1,0 0 0,-53-35-16,0 36 31,18-36-31,52 0 78,-17 35-78,36-35 16,-36 35-1,35-35-15,-35 35 16,0 1-1,0-1 1,-18-17 0,-17 17 15,0 18-31,0-53 31</inkml:trace>
  <inkml:trace contextRef="#ctx0" brushRef="#br0" timeOffset="326487.005">10936 17974 0,'0'71'79,"0"-18"-64,0-1 1,-18-52-16,18 36 15,0-1 1</inkml:trace>
  <inkml:trace contextRef="#ctx0" brushRef="#br0" timeOffset="327277.9272">11324 17956 0,'35'0'125,"-35"-35"-109,36 35-1,-36-35 1,0 70 62,0 18-62,0-18-1,0 36 1,0-53 0,35-18 15</inkml:trace>
  <inkml:trace contextRef="#ctx0" brushRef="#br0" timeOffset="327527.2296">11465 17709 0,'-35'0'15</inkml:trace>
  <inkml:trace contextRef="#ctx0" brushRef="#br0" timeOffset="334575.2401">13406 16263 0,'35'-35'203,"0"35"-172,0 0 0,-52 0 94</inkml:trace>
  <inkml:trace contextRef="#ctx0" brushRef="#br0" timeOffset="335807.1773">13494 16228 0,'17'0'47,"19"0"-32,-1 0-15,0-36 16,36 36-16,-1 0 31,-17 0-15,-17 0-16</inkml:trace>
  <inkml:trace contextRef="#ctx0" brushRef="#br0" timeOffset="336057.4506">13529 16316 0,'0'35'16,"35"-35"15,36 0-15,-18 0-16,-18 0 31</inkml:trace>
  <inkml:trace contextRef="#ctx0" brushRef="#br0" timeOffset="336308.2952">13494 16528 0,'35'0'16,"36"-18"-1,-19 18 1,1 0 0,-53-35-1,53 35-15,-17 0 16</inkml:trace>
  <inkml:trace contextRef="#ctx0" brushRef="#br0" timeOffset="336998.6033">14199 16122 0,'0'0'0,"0"-35"15,0 70 32,0 0-31,0 0-1,36 1-15,-36 34 16,35-34-16,-35-1 16,35 18-1,0-18 1,1-35-1,-36-18 32,35-17-31,-35 0-16,0-18 16,35-53-1,1 53-15,-36 36 16,35-72-1,-35 72 1</inkml:trace>
  <inkml:trace contextRef="#ctx0" brushRef="#br0" timeOffset="337571.8648">14693 16351 0,'18'0'62,"17"0"-46,18 0 0,-18 0-1,1 0 1,-36-17-1,17 17 1,-17-36-16,0 1 16,0 0 15,-70 35-31,17 0 31,0 35-31,18 36 31,35-1-15,0 1-16,17-36 31,18 0-15,54-35 0,-19 0-1,-17 0 1,18-35-1</inkml:trace>
  <inkml:trace contextRef="#ctx0" brushRef="#br0" timeOffset="338267.2412">15434 16298 0,'0'-35'15,"-35"0"1,-18 35-1,18 0 1,-1 0 0,36 35-1,-35 89 1,35-72 15,0-16-31,18-36 16,70 35 15,-53-35-31,36 0 0,-36-18 16,36-35-1,-71 18 1,35-71-16,0-17 31,-35 52-15,0 18-1,0 18 1,0 0 0,0 52 15,0 36-15,0 0-16,0 71 15,35-36 16,1 0-15,-1-70-16,0-18 31,0 0-15,1 0-16</inkml:trace>
  <inkml:trace contextRef="#ctx0" brushRef="#br0" timeOffset="338587.3924">15452 16140 0,'0'0'0,"35"0"62,0 0-62,1 0 16,69 0 0,-16 0-1,16 0 1,-69 0-1,-1 0 1</inkml:trace>
  <inkml:trace contextRef="#ctx0" brushRef="#br0" timeOffset="339586.9584">16104 16228 0,'-35'0'16,"17"0"15,18 53-15,-53-18-16,53 0 15,0 53 16,0-52-15,18-36-16,17 35 31,1-35-15,34-18 0,-35-35-1,-35-35-15,0 35 31,0 18-15,-17 35 0,34 0 46,19 0-46,34 0-1,-17 0 1,-17 0 0,-36-71-1,35 19 1,-35-1-16,0-18 31,0 36-15,35 35 62,-17 0-78,17 0 0,36 17 31,-1 36-31,-35-17 31,-35 34-15,0-52-16,0 17 0,0 36 16,0-54-1,0 19 1,0-1 0,36-35-1,17 0 1,105 0-1,-69-18-15</inkml:trace>
  <inkml:trace contextRef="#ctx0" brushRef="#br0" timeOffset="340387.1636">17410 15928 0,'0'18'63,"0"34"-48,0 1 1,0-17 15,35-36-15,0 0-1,0 0-15,36 0 16,-53-36 0,52 1-1,-35-18 1,-35 18 15,18 35-31,-18 18 47,0 17-47,0 53 31,0-17-15,0-19-1,0 1 1,0-17 0</inkml:trace>
  <inkml:trace contextRef="#ctx0" brushRef="#br0" timeOffset="342589.8266">17604 16157 0,'0'-35'16,"0"0"62,35 35-47,-35-36-31,35 1 31,0 35 1,-35-35-17,-17 35 16,-1 0-15,18 17 31,35-17 15,-52 0 1,34 0 15,36-17-62,-35 17-16,-18-35 78,-35 35-63,-1 0-15,-69 0 16,69 0 15,1 0-15,53 0 0,35 0-1,17-36 1,-17 36-1,-18-35 1,-52 35 62,-19 0-62,36 18-1,-35-18-15,0 35 32,0 0-1,35 0 0,17-35-15,-17 36 15,36-36-15,-1 0 15,-35 35 0,0 0 0,-18-35-15,18 36 0,0-1-1,18 0 17,35-35-17,-18 0 1,36 0-1,-36 0 1</inkml:trace>
  <inkml:trace contextRef="#ctx0" brushRef="#br0" timeOffset="344787.0964">18556 15963 0,'0'18'78,"0"17"-47,35 0-31,-35 1 31,36-36-31,-1 35 16,0-35 0,0 0-1,1 0 16,-36-18-31,0-17 16,35 35 0,-35-35-1,0-18 1,0 18 0,0-1-1,35 36 1,18 0-1,18 0 1,-36 0 0,53 0-1,-52-35-15,-1 35 0,18 0 32</inkml:trace>
  <inkml:trace contextRef="#ctx0" brushRef="#br0" timeOffset="352997.49">22983 15222 0,'0'18'15,"0"17"32,0-17-47,36 35 16,-36 0 0,0 0-1,0-18 1,35-35-1,-35 35-15,35-35 32,1 0-17,-1 0 1,18-17 0,-53-19-1,35 36 1,0-88-1,-35-35 1,0 70 0,0 17-1,-17 36 17,17 18 46,53-18-63,-36 0-15,19 0 16,34 0 0,1-18-1,34 18 1,-105-35-1</inkml:trace>
  <inkml:trace contextRef="#ctx0" brushRef="#br0" timeOffset="353757.5076">24095 14993 0,'0'0'0,"-18"0"63,-17 0-47,0 0-1,-18 0 1,17 0-1,1 0 17,35 35 46,0 18-63,0 0-15,-35 88 32,35-70-32,0-18 15,0-18-15,0 36 16,0-54 0,0 19-1,35-36 1,-35 35-1,71-35 1,-36 0 0</inkml:trace>
  <inkml:trace contextRef="#ctx0" brushRef="#br0" timeOffset="354227.0942">24271 15240 0,'0'-35'16,"-18"35"0,-17 0-1,0 123 17,35-52-32,0-36 31,0 18-31,18-18 15,17-35 1,18 0 0,0-17-1,-18-19 1,-35 1 0,35-18-1,-35-17 1,0 17-1,0 17 1,0 1 0</inkml:trace>
  <inkml:trace contextRef="#ctx0" brushRef="#br0" timeOffset="354867.6123">24871 14887 0,'0'0'0,"17"0"78,19 0-62,34 0-1,36 0-15,-53 0 32,-18 0-1,-35 18-15,0 17-1,0 36 1,0-1-1,0 36 1,0 53 0,0-106-1,0 17 17,0-17-32,0-17 15,-17-1 16,-36-35-31,-18 35 32,54-35-32</inkml:trace>
  <inkml:trace contextRef="#ctx0" brushRef="#br0" timeOffset="355539.5554">25806 15222 0,'0'-35'31,"35"0"0,0 35-15,1 0-16,-1-35 16,18 35 15,-18 0-15,-35 17-1</inkml:trace>
  <inkml:trace contextRef="#ctx0" brushRef="#br0" timeOffset="355767.3752">25823 15363 0,'36'0'47,"-1"0"-47,35 0 15,1 0 1,-18 0 0,17-17-1</inkml:trace>
  <inkml:trace contextRef="#ctx0" brushRef="#br0" timeOffset="356447.2426">26758 15081 0,'0'-35'0,"-35"0"31,17 35-15,-17 0-1,-36 0 1,36 17 0,0 54-1,-18-18 1,53 35 0,18-35-1,52-18 1,1-35-1,-18 0 1,17-17 0,-35-19-1,-35 1 17,0 0-32,0 52 62,36-17-46,-36 36-1,35-1 1,18 0 0,35-35-1,-17 0 1</inkml:trace>
  <inkml:trace contextRef="#ctx0" brushRef="#br0" timeOffset="356699.1795">27234 15205 0,'0'-36'15,"53"36"63,-17 0-78,17-35 16,17 35 0,-35 0-1,1-35 1</inkml:trace>
  <inkml:trace contextRef="#ctx0" brushRef="#br0" timeOffset="356927.1461">27428 15046 0,'0'0'0,"-35"0"31,35 18-15,0 52-1,0-17 1,0-18 0,0 1-1,0-1 1,18-35 0,-18 18-1,35-18 1</inkml:trace>
  <inkml:trace contextRef="#ctx0" brushRef="#br0" timeOffset="357549.7721">27869 14799 0,'0'0'0,"0"35"63,0 1-63,0-1 15,0 35 1,-35-34-1,35 17-15,0 0 16,0-1 0,35-69 62,-35-18-63,36-1 1,-1 36 0,-35-35-1,35 35 1,-17 18 0,35 17-1,-53 35 1,0-34-1,0-19 1,0 19 0,-18-1-1,-52-35-15,52 0 32,-17 0-32,-1 0 31</inkml:trace>
  <inkml:trace contextRef="#ctx0" brushRef="#br0" timeOffset="358127.3283">28346 15205 0,'17'0'109,"-17"-36"-93,36 36-16,-36 36 78,0-1-62,0 0-1,35-35 1,-35 36 0,35-36-16,18 0 15</inkml:trace>
  <inkml:trace contextRef="#ctx0" brushRef="#br0" timeOffset="358307.3882">28593 14958 0,'0'0'0,"0"-36"0</inkml:trace>
  <inkml:trace contextRef="#ctx0" brushRef="#br0" timeOffset="359567.3306">23336 16387 0,'0'17'78,"0"36"-62,18 18 0,-18-54-1,35-17-15,-35 36 32,35-1-32,1-35 15,-19 0 16,19 0-31,-1-18 32,-35-35-17,53 0 1,-53-17-16,0 35 16,-18 35-16,18-18 15,0-17 32,18 35-31,17 0-1,0 0 1,18 0 0,-17 0 15</inkml:trace>
  <inkml:trace contextRef="#ctx0" brushRef="#br0" timeOffset="360334.2342">24218 16122 0,'-35'0'63,"0"0"-48,-1 18-15,1-18 16,0 35-1,35 0 64,17 53-64,-17-35-15,0 0 16,0-18-16,0 1 15,0 34 1,0 36 0,36-71-1,-36 1 1,70-36 0,-17 0 15,18 0-16,35-53 1</inkml:trace>
  <inkml:trace contextRef="#ctx0" brushRef="#br0" timeOffset="360647.222">24677 16281 0,'0'-36'0,"-18"36"47,18 71-31,0-53-1,0 17 1,0 35-1,0-34-15,18-19 32,-18 19-17,53-36 1,17-18-16</inkml:trace>
  <inkml:trace contextRef="#ctx0" brushRef="#br0" timeOffset="361130.1592">24959 16069 0,'0'0'0,"71"0"47,-36-35-32,35 35-15,-17 0 32,18 0-17,-36 0 1,-35 35 0,0 18 15,0-18-31,0 0 15,0 54 1,0 17 0,0-36-1,0-17 1,0 18 0,0-1-1,0-35 1,-17-35-1,-54 0 17,53 0-17,-17 0-15</inkml:trace>
  <inkml:trace contextRef="#ctx0" brushRef="#br0" timeOffset="362949.4229">26106 16245 0,'17'-35'47,"36"35"-16,-18 0-31,1 0 16,-1 0-1,18 0 1</inkml:trace>
  <inkml:trace contextRef="#ctx0" brushRef="#br0" timeOffset="363163.9245">26141 16369 0,'35'0'47,"0"0"-47,1 0 0,34 0 31,-35-18-15,18 18-16</inkml:trace>
  <inkml:trace contextRef="#ctx0" brushRef="#br0" timeOffset="363697.392">26811 16228 0,'0'-18'0,"0"-17"32,-35 35-17,0 0 1,-1 0-16,1 17 16,0 36-1,-36-17 1,71-1-1,0 0 1,53-35 15,0 0-15,-18 0-16,18-35 16,-18 0-1,-35-1 16,36 72 32,34-1-32,-17-35-15,-17 0-16,-1 0 15</inkml:trace>
  <inkml:trace contextRef="#ctx0" brushRef="#br0" timeOffset="364056.9034">27287 16298 0,'0'-35'46,"36"0"-14,-1-1-1,-35 1-15,0 70 46,0 18-46,0-17-1,0-1 1,0 0 15,35-35-15</inkml:trace>
  <inkml:trace contextRef="#ctx0" brushRef="#br0" timeOffset="364232.5522">27446 15981 0,'-53'0'0,"53"-35"16</inkml:trace>
  <inkml:trace contextRef="#ctx0" brushRef="#br0" timeOffset="365530.3006">23742 17163 0,'-35'0'47,"35"35"-15,0 0-32,0 0 15,0 1 1,0-1-16,17 18 31,-17 17-31,36-34 16,-1-1-16,0-35 31,0 0-15,1-53 15,-1-17-16,-35-1 1,53 0 0,-18 19-1</inkml:trace>
  <inkml:trace contextRef="#ctx0" brushRef="#br0" timeOffset="366097.4968">24553 17039 0,'-35'0'79,"0"0"-79,0 0 15,-1 0-15,1 18 16,-36-18-1,54 0 17,17 70 15,0-34-32,0-19-15,0 89 16,0-18-1,0-17 1,0-18 0,0-18-1,0 18 1,53 0-16,-18-53 16,18 0-1,-18 0 1,0 0-16,54-35 15,-36-18-15,-18 53 16</inkml:trace>
  <inkml:trace contextRef="#ctx0" brushRef="#br0" timeOffset="366657.1963">24941 17163 0,'-35'0'0,"35"-36"16,0 1 15,18 35-15,17 0 0,0 18 15,-35 35-16,0 0 1,0-1-16,-17-52 16,-19 71-1,36-36 1,-35-35 0,88 0 30,-18 0-46,53-53 32,18 18-32,-53 0 31,-17 35-15,-36-35-16</inkml:trace>
  <inkml:trace contextRef="#ctx0" brushRef="#br0" timeOffset="367206.9292">25365 16986 0,'0'-17'31,"35"-36"31,18 53-46,17 0 0,-34 0-1,-19 0 32,-17 35-16,0 0-31,0 1 16,0 34 0,0 1-1,0 34 1,0-34-1,0-18 17,0 53-32,0-89 31,0 19-15,-17 17-1,-19-53 1,-16 0-1,-72 0 1</inkml:trace>
  <inkml:trace contextRef="#ctx0" brushRef="#br0" timeOffset="369806.9922">26088 17198 0,'0'-35'47,"35"35"-31,0 0-1,18 0 1,-17 0 0,-1 0-1</inkml:trace>
  <inkml:trace contextRef="#ctx0" brushRef="#br0" timeOffset="370007.2709">26053 17357 0,'0'0'0,"17"0"31,19 0-15,16 0-16,1 0 31,-17 0-15,-36-18-16</inkml:trace>
  <inkml:trace contextRef="#ctx0" brushRef="#br0" timeOffset="372279.3556">26970 17074 0,'-35'0'31,"-1"0"-16,-17 0 1,53 36-16,-53-36 16,-17 106-1,70-54 1,-35-16 0,35-1-1,17-35 1,19 0 15,-1-18-31,0-35 16,0 18 15,-35 0-31,36 53 47,-36 17-16,35 0-31,0 0 31,1-35-15</inkml:trace>
  <inkml:trace contextRef="#ctx0" brushRef="#br0" timeOffset="372577.3686">27481 17092 0,'89'0'47,"-54"0"-47,-18 0 16,19 0-16,-1 0 16,53-35-1,0 35 1,-88-35-1</inkml:trace>
  <inkml:trace contextRef="#ctx0" brushRef="#br0" timeOffset="372786.8826">27764 16951 0,'0'0'16,"-36"18"-1,36 17 1,0 0 0,0 0-1,0 1 1,0-1 0,18-35-1</inkml:trace>
  <inkml:trace contextRef="#ctx0" brushRef="#br0" timeOffset="373378.5853">28416 16775 0,'0'0'0,"0"-53"16,0 17-16,0 1 31,-17 35-31,17-35 16,-36 35 0,-52 35-1,35 36 1,0 35 15,53-36-31,0-17 16,18 0 15,53-18-31,34 18 31,-69 0-15,-36 18-1,0-54 1,0 18 0,0 1-16,-36-36 15,-34 0 1,17 0 0,53-18-1,-35-35 1,35 18-1,0 0 17,53-1-32,-18 36 0</inkml:trace>
  <inkml:trace contextRef="#ctx0" brushRef="#br0" timeOffset="373846.9823">28751 17074 0,'36'0'63,"-1"-17"-47,0 17-1,-35-35-15,0 70 78,0 0-62,0 0 0,0 1-1,35-36 1,-35 35-1,71-35 1</inkml:trace>
  <inkml:trace contextRef="#ctx0" brushRef="#br0" timeOffset="374042.6848">28945 16863 0,'0'-35'31,"0"52"-15</inkml:trace>
  <inkml:trace contextRef="#ctx0" brushRef="#br0" timeOffset="375428.1098">23918 18133 0,'0'53'47,"0"-36"-32,0 19 1,18 34 0,17-17-1,18-18 1,0-35-1,0 0 1,0 0 0,-18-17-1,-35-19-15,0 1 16,0-18 0,0 0-1,0 18 1,0 0-1,35 0 17,1 35-17,34-36 1,1 36-16,-36 0 31,0 0-15</inkml:trace>
  <inkml:trace contextRef="#ctx0" brushRef="#br0" timeOffset="376244.6395">24977 17921 0,'0'-35'31,"-18"35"32,-17 0-48,-18 0 1,18 0-1,35 88 79,0-17-94,0 17 16,0 53-1,0 0 1,17-70 0,-17-36 15,35 18-15,-35-18-16,89-35 31,-19-18-31,18-17 31,-17 0-15,-18 0-16</inkml:trace>
  <inkml:trace contextRef="#ctx0" brushRef="#br0" timeOffset="376977.7526">25418 18098 0,'0'0'0,"0"-36"31,0 1 1,17 35-17,19 0 1,-1 0-1,0 0 1,-35 18 0,0 17-1,0 18 1,0-18 0,-18-35-1,36 0 16,-18 35-15,35 1 0,-35-1 15,0 0-31,0 0 16,-17-35 15,-19 36-16,1-36 1,0 0-16</inkml:trace>
  <inkml:trace contextRef="#ctx0" brushRef="#br0" timeOffset="377611.4926">26000 17903 0,'0'0'0,"17"-35"47,19 35-31,52 0-1,-53-35 1,0 35 0,1 0 15,-36 35-15,0 36-1,35-36 1,-35 36-16,0-18 15,0 70 1,0-52-16,0-36 16,0 18-1,0-18 1,0 36-16,-18-36 16,-17 0-1,0-35 1,-18 0 15,18 0-31,35-35 16</inkml:trace>
  <inkml:trace contextRef="#ctx0" brushRef="#br0" timeOffset="377977.7551">27005 17939 0,'18'0'47,"35"-36"-47,-36 36 16,19 0-1,-1 0 1,18 0-1,-18 0 1</inkml:trace>
  <inkml:trace contextRef="#ctx0" brushRef="#br0" timeOffset="378190.9609">27164 18080 0,'0'35'0,"18"-35"31,52 0-15,-52 0-1,17-17 1,36 17 0,-19 0-16,-16 0 31</inkml:trace>
  <inkml:trace contextRef="#ctx0" brushRef="#br0" timeOffset="380517.5466">28275 17851 0,'0'0'0,"35"0"15,-35-36 1,0 72 31,-35-1-32,35 0 1,-53 53-16,-53 1 31,36-37-15,-18-16 0,70-36-1,-17 0-15,-1-18 16,36-52-1,0 34 1,0-52 0,0 35-1,36 53 1,34 0 0,-17 0-1,-18 18-15,1 35 16,17-18-16,-18 0 31,-35 18-31,35-53 16,-35 53-1,36 0 1,-1-53 0</inkml:trace>
  <inkml:trace contextRef="#ctx0" brushRef="#br0" timeOffset="380787.5091">28610 18133 0,'0'35'46,"0"0"-30,0 1 0,36-36-1,-36 35 1,17-35 0</inkml:trace>
  <inkml:trace contextRef="#ctx0" brushRef="#br0" timeOffset="381077.4322">28840 17956 0,'0'0'0,"52"0"0,-16 0 31,34 0-31,1-35 31,-1 35-15,-34 0 0,-1-35-1,-35 0 16</inkml:trace>
  <inkml:trace contextRef="#ctx0" brushRef="#br0" timeOffset="381293.4114">29157 17815 0,'-35'-35'16,"0"53"31,35 35-47,0-18 15,-53 0 1,53 36-16,0-18 31,0 0-15,0-18 0,17-35-1</inkml:trace>
  <inkml:trace contextRef="#ctx0" brushRef="#br0" timeOffset="382225.8801">29598 17621 0,'0'0'0,"0"53"63,0-18-47,0 1-1,0 34 1,-18 36-1,-17-35 1,35-18 0,0 0-1,-35-18 1,35-53 46,0 1-46,0-54 0,0 36-1,0-54 1,18 19-16,-18-1 31,35 18-15,0 1-1,0 16 1,36 1 0,-18 0-1,-18 35 1,0 0 15,-35 17-15,0 72-1,-17-37 1,-54-52-16,54 36 16,52-36 62,0 35-63,-35 0 1,35-35-16,-35 36 16,0-1-1,0 0 1,0 0 0,-35-35-1,-18 36 1,0-36-1,18 0 1</inkml:trace>
  <inkml:trace contextRef="#ctx0" brushRef="#br0" timeOffset="382591.5776">29968 17868 0,'0'35'46,"0"54"-30,0-36 0,0-18-1,0 0 1,0 0 0,0 1 15,36-36 0</inkml:trace>
  <inkml:trace contextRef="#ctx0" brushRef="#br0" timeOffset="383089.3847">30251 17815 0,'35'0'109,"0"-35"-93,-35 53 62,0 35-63,0-1 1,0 1 0,0-17-1,53-36 16</inkml:trace>
  <inkml:trace contextRef="#ctx0" brushRef="#br0" timeOffset="383370.1283">30445 17533 0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3T06:52:41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1499 15910 0</inkml:trace>
  <inkml:trace contextRef="#ctx0" brushRef="#br0" timeOffset="7378.3372">17921 7108 0,'0'-35'0,"0"0"47,0 70 31,-35 36-62,-53 35-1,-1 17 1,1 1 0,88-72-1,-35-52 1,35 36-1,-35-36 1,-1 0 0,36-36-1,0 1 1,0-18 0,0 18-1,-35 0 1,53-1 15,17 36-15,0 0-1,1 0 1,-1 18 0,18 17-1,0 18 1,-18-17-1,0-1 1,-35 0 0,36-35-1,-36 35 1,35 1 0,0-36 15,0-53-16</inkml:trace>
  <inkml:trace contextRef="#ctx0" brushRef="#br0" timeOffset="7759.1508">18292 7320 0,'35'0'78,"18"0"-63,17 0 1,1-18 15,-18 18-31,-18 0 16</inkml:trace>
  <inkml:trace contextRef="#ctx0" brushRef="#br0" timeOffset="8112.9697">18486 7232 0,'-36'0'15,"36"18"63,0 17-62,0 0 0,0 0-1,0 1 1,0-1 0,0 0-1</inkml:trace>
  <inkml:trace contextRef="#ctx0" brushRef="#br0" timeOffset="9326.815">18909 6950 0,'0'0'16,"0"17"31,0 54-32,0-1 17,0 1-17,0-36-15,0 1 0,0-1 16,-18 0-1,18 18 1,0 0 0,0-18-1,0 1 1,0-54 78,0-35-79,0 18 1,0-18 0,0-18-1,0-17 1,0 35-1,0-17-15,18-1 32,-18 18-32,0 18 15,0 0 17,35-1-17,0 36 16,-35-35-31,36 35 32,-36 18-32,35-18 15,0 35 1,-35 0 15,0 0-15,0 1-16,-17 17 15,-19-53-15,36 35 16,-35-35 0,53 0 77,35 0-77,-53 35 0,35-35-1,0 35 1,0-35 0,-35 36-1,-17-1 16,-18-35-15,35 35 0,-36-35-16,1 36 15,0-36 1</inkml:trace>
  <inkml:trace contextRef="#ctx0" brushRef="#br0" timeOffset="9873.0094">19509 6773 0,'0'18'32,"0"70"-17,0-70 1,35 70-1,-35-35 1,0-18-16,0 36 16,0-18-1,0 17 1,0-52 0,0 17-1,-88 0 1,70-35-16,-52 53 15</inkml:trace>
  <inkml:trace contextRef="#ctx0" brushRef="#br0" timeOffset="10732.4187">17145 6950 0,'0'17'125,"0"72"-109,0 34-1,-18-52 1,18 105-1,0-70 1,36-18 0,52 0-1,-53-88 1,106 35 0,-35-35-1,-18 0 1</inkml:trace>
  <inkml:trace contextRef="#ctx0" brushRef="#br0" timeOffset="13610.8052">19844 7126 0,'0'-35'32,"-18"70"46,18 0-63,-35 36 1,35-18 0,0 17-1,0-34 1,17-19-1,19-17 1,-1 0 0,0 0-1,1 0 1,-1-70 0,-35 17-1,35 18 1,-35-18-1,0 17 1,0 1 0,0 53 62,0 35-63,0 0 1,35 17 0,-35-35-1,36-17 1,-1-18 0,-35 35-1,35-35 1,1 0-16</inkml:trace>
  <inkml:trace contextRef="#ctx0" brushRef="#br0" timeOffset="14047.2763">20690 6985 0,'36'0'47,"-1"0"-32,18 0 1,0 0-1,0 0 1,-53-35-16,53 35 16,-18 0-1</inkml:trace>
  <inkml:trace contextRef="#ctx0" brushRef="#br0" timeOffset="14335.8425">20849 7179 0,'18'0'46,"35"0"-30,0 0-16,0-18 31,-18 18-31,0 0 32</inkml:trace>
  <inkml:trace contextRef="#ctx0" brushRef="#br0" timeOffset="15826.8414">22578 6862 0,'0'35'78,"0"0"-62,-18 36 0,-17-1-1,-71 18 1,53-17 0,-17-18-1,17 17 1,17-70-1,1 53-15,-35-53 16,52 0 0,18-17-1,0-36 1,0 0 0,0 0-1,35-18 1,0 18-1,1 18 17,-1 35-17,18 18-15,-18 35 16,0 0 15,36 0-15,-71-18-1,71 18 1,-71-36 0,17 19-1</inkml:trace>
  <inkml:trace contextRef="#ctx0" brushRef="#br0" timeOffset="16665.7711">22860 6950 0,'0'17'79,"0"19"-64,0 17 1,0 17-1,35-35 1,-35 1 0,36-36-1,-1 35 17,0-35-17,0-18 1,1-17-1,-1 0 17,0-89-17,1 71 1,-36 18 0,0 70 46,0 1-46,0 17-1,0 17 1,35-17 0,-35-18-1,35 1 1,0-36-1,-35 35 1,53-35 0,-17 0-1</inkml:trace>
  <inkml:trace contextRef="#ctx0" brushRef="#br0" timeOffset="17095.1621">23671 7038 0,'0'-35'63,"36"35"-48,17 0 1,-1 0-1,1 0 1,53-36 0,-35 1-1,-18 35 1,-18 0 0,-35-35-1</inkml:trace>
  <inkml:trace contextRef="#ctx0" brushRef="#br0" timeOffset="17394.1071">24007 6862 0,'-36'0'47,"36"17"-31,0 36 15,0-18-15,0 1-16,0-1 31,0 0-31,0 0 15</inkml:trace>
  <inkml:trace contextRef="#ctx0" brushRef="#br0" timeOffset="18698.9191">24694 6685 0,'0'18'78,"0"52"-62,0 1-1,0-36-15,0 18 16,0-18-16,0 1 16,-17 17-1,17 70-15,0-70 16,-35 35 0,35-123 62,0-36-63,0-17 1,0 53 0,0 0-16,17-36 15,-17 18 1,0 18-1,0-36 1,0 1 0,0 17-16,35 53 15,-35-53 1,36-35 15,-36 52-15,35 36-1,0 0 17,1 0-17,-36 18 1,35 17 0,-35 1-1,0-1 1,0-17-1,0 17 1,-18 18 0,36-18 109,17-35-110,0 35 1,-35 18-16,36-18 16,-36 1 15,-18-36-16,-17 35 1,-1-35 0,1 0-1,0 0 1</inkml:trace>
  <inkml:trace contextRef="#ctx0" brushRef="#br0" timeOffset="19985.4331">25277 6791 0,'0'-35'32,"-36"35"-1,36 53 31,0-18-46,0-17-16,0 52 31,18-35-31,-18 1 16,53-1 15,-36-35 0,19 0-15,-1 0 0,18-35-1,-53-1 1,35-17 0,-35 36-1,0-18 1,0-1 15,0 54 47,0 17-62,0-17-1,35-18-15,-35 70 16,36-70 15,17 36-31,0-36 32,-18 0-32,18 0 15,-18 0 1</inkml:trace>
  <inkml:trace contextRef="#ctx0" brushRef="#br0" timeOffset="71620.5127">22807 14658 0</inkml:trace>
  <inkml:trace contextRef="#ctx0" brushRef="#br0" timeOffset="73023.1851">17163 13159 0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9T08:58:15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5433 794 0,'0'-18'46,"-18"18"-46,-17 0 32,0 0-32,-1 0 31,1 18-31,0 35 31,35-18-31,-36 35 16,36 1-1,0-36-15,0 36 16,0-36-16,0 18 31,0-18-31,36-35 32,87 0-17,-52 0-15,-36 0 31,18-35-31,-18-71 32,-35 53-17,0-35 1,-17 18 0,-19 17-1,1 17 1,0 36-1,35 18 1</inkml:trace>
  <inkml:trace contextRef="#ctx0" brushRef="#br0" timeOffset="808.1528">5944 776 0,'0'-35'0,"0"52"62,0 19-62,0-1 0,0 18 32,0 17-17,0-17 1,0 18 0,0-18-1,0-18 1,0 0-1,0-70 32,0-35-31,0 34-16,0 1 16,0 17-1,0-17-15,0 0 0,0 0 0,0-54 31,0 1-15,0-18 0,36 53-1,-1 18 1,0 35 0,18 35-1,-53 1-15,53 70 16,-53-71-16,0-18 15,0 54 1,0-36 0,-53-17-1,0-18-15,0 0 32,18 0-32</inkml:trace>
  <inkml:trace contextRef="#ctx0" brushRef="#br0" timeOffset="1309.5406">6368 811 0,'0'18'31,"0"17"-15,0-17-16,0 17 15,0 0 1,0 89-1,0-89 1,0 1 0</inkml:trace>
  <inkml:trace contextRef="#ctx0" brushRef="#br0" timeOffset="1549.9731">6385 741 0,'0'0'0,"0"-53"0,0 18 16,36-1 15,34 36-16,-35 0-15,18 0 16,18 0 0,-71 18-1,35 70 1,-52-88 0</inkml:trace>
  <inkml:trace contextRef="#ctx0" brushRef="#br0" timeOffset="1772.0433">6491 864 0,'18'0'63,"-18"36"-48,53-36-15,0 0 16,-18 0 0,-35 35-1</inkml:trace>
  <inkml:trace contextRef="#ctx0" brushRef="#br0" timeOffset="1989.6552">6438 1199 0,'0'0'0,"71"0"47,-1 0-47,-34 0 15,-36-17 1,123 17-1,-70-35 1</inkml:trace>
  <inkml:trace contextRef="#ctx0" brushRef="#br0" timeOffset="2819.9919">7038 706 0,'0'0'0,"0"70"47,0-17-32,0 70-15,-53-52 32,53-36-32,0 18 15,0-17 16,0-1-31,0-88 47,0 0-31,0 18 0,0-54-1,0-34 1,0 35-1,35 17 1,1 36 0,-1 35-1,18 0 17,0 18-32,-18 35 15,-35-18-15,0 18 31,0 0-15,-18-53 0,-17 35-1,35 0 48,18-35-63,-18 35 15,35-35-15,18 36 16,-53-1 0,53-35-16,-18 53 15,-35-18 1,35 1 0</inkml:trace>
  <inkml:trace contextRef="#ctx0" brushRef="#br0" timeOffset="3640.0096">7655 653 0,'0'35'47,"0"35"-32,0 36 1,0-35 0,0-36-1,-35 18-15,35-18 16,0-52 46,0-19-46,0 1 0,18-53-1,35-36 1,-53 72-16,0-19 16,17 36-1,18 35 1,18 35 15,-53 0-31,53 71 16,-53-35-1,36-1 17,-36-17-32,35-18 31,-35 1-16</inkml:trace>
  <inkml:trace contextRef="#ctx0" brushRef="#br0" timeOffset="3821.7732">7779 917 0,'0'-17'31,"17"17"-31,36 0 16,-17-36 0,17 36-1</inkml:trace>
  <inkml:trace contextRef="#ctx0" brushRef="#br0" timeOffset="4340.5868">8220 617 0,'0'-35'32,"17"35"14,19 0-30,-1 0-16,35 0 16,1-35-1,0 35 1,-19-35 0</inkml:trace>
  <inkml:trace contextRef="#ctx0" brushRef="#br0" timeOffset="4589.9168">8467 512 0,'-36'0'16,"36"17"0,0 18-1,0 36 1,0-36-1,0 1-15,0 34 16,0 1 0,0-18-1,0-18 1,0 0 0,18-35 15</inkml:trace>
  <inkml:trace contextRef="#ctx0" brushRef="#br0" timeOffset="6049.9326">8872 582 0,'36'0'78,"34"-35"-63,-35 35 1,18 0 0,-17 0-1</inkml:trace>
  <inkml:trace contextRef="#ctx0" brushRef="#br0" timeOffset="6300.0382">9013 512 0,'0'0'0,"0"17"16,0 36 0,0 18-1,0-1 1,0 1-1,0-18 1,0 0 0,-35-18-1,35 0 17</inkml:trace>
  <inkml:trace contextRef="#ctx0" brushRef="#br0" timeOffset="6500.9248">8872 970 0,'18'0'16,"35"0"-1,-18 0 1,36 0-1,-1-18 1,-34 18-16,-1 0 16</inkml:trace>
  <inkml:trace contextRef="#ctx0" brushRef="#br0" timeOffset="7039.7496">9490 564 0,'0'0'0,"0"-35"15,-18 35 1,-35 0 15,18 0-15,35 35-16,-35 18 0,35 71 16,-53-71-1,53-18-15,0 18 31,17-18-31,107-35 32,-71 0-17,0 0 1,-18-35 0,-35 0-1,0-54 1,0 37-1,-18-19 1,-17 53 0,0 18-1</inkml:trace>
  <inkml:trace contextRef="#ctx0" brushRef="#br0" timeOffset="7800.0114">9790 547 0,'0'35'62,"0"0"-62,0 18 0,0 0 16,0 35 0,0-52-1,0 17 1,0-18-1,0 0-15,0-53 63,0-34-47,0-19-1,0-17 1,0 17-1,0 36 1,70 106 31,-35 34-31,36-34 15,-18-18-16,-18 0-15,0-18 32,1-35-17,-19 0 1,-17-35 0,53-18-1,-53 18 1,0-36-1,0 0 1,0 36 0,0 0-1,36 35 1,-36-35 0</inkml:trace>
  <inkml:trace contextRef="#ctx0" brushRef="#br0" timeOffset="8519.6848">11430 723 0,'0'0'0,"0"53"78,0-18-78,0 18 0,0 0 16,0-18-1,0 1-15,0 17 16,0-18-1,0 0 1</inkml:trace>
  <inkml:trace contextRef="#ctx0" brushRef="#br0" timeOffset="8879.6244">11307 776 0,'0'0'0,"0"-70"32,0 34-32,0 1 15,0 0 1,17 35 0,71 0-1,-35 70 1,53 36-1,-35-35 1,35-1 0,-106 1-1,0-54 1,0 19 0,-124 17 15,53-18-16,36-35-15,-18 0 32,18 0-32</inkml:trace>
  <inkml:trace contextRef="#ctx0" brushRef="#br0" timeOffset="9455.3408">12118 670 0,'0'0'0,"-35"0"16,35 71 46,0-18-62,0-18 16,0 0-16,0 53 31,0-52-15,0-1-16,0 0 31</inkml:trace>
  <inkml:trace contextRef="#ctx0" brushRef="#br0" timeOffset="9702.6567">12136 706 0,'0'0'16,"0"-53"0,35 17-16,0-17 31,0 53-16,-35-17 1,89 17 0,-19 0-16,-17 0 31,-18 17-15,1 19-16</inkml:trace>
  <inkml:trace contextRef="#ctx0" brushRef="#br0" timeOffset="9954.0936">12171 882 0,'17'0'63,"36"0"-48,0 0 1,-17 35 0,-36 0-1</inkml:trace>
  <inkml:trace contextRef="#ctx0" brushRef="#br0" timeOffset="10219.8457">12241 1111 0,'0'18'16,"36"-18"30,17 0-30,-1 0 0,19 0-1,-36 0 1,1 0 0,-19 0-16,19 0 31</inkml:trace>
  <inkml:trace contextRef="#ctx0" brushRef="#br0" timeOffset="11580.0298">12735 670 0,'0'36'62,"0"-1"-62,0 0 16,0 36-1,0-36 1,0 18 0,0 0-1,0-18 1,0 0-16,0 1 31</inkml:trace>
  <inkml:trace contextRef="#ctx0" brushRef="#br0" timeOffset="11851.8607">12771 723 0,'0'0'0,"0"-53"16,0 18-1,35 35 1,-35-35 0,35 35-1,0 0 1,1 0 0,-1 0-1,0 17 1,1-17-1,-36 36-15</inkml:trace>
  <inkml:trace contextRef="#ctx0" brushRef="#br0" timeOffset="12122.834">12718 864 0,'17'0'31,"19"0"-15,16 0-1,-16 0-15,17 0 16,0 0-1,-18 0 1</inkml:trace>
  <inkml:trace contextRef="#ctx0" brushRef="#br0" timeOffset="12480.1809">13317 670 0,'18'-35'47,"53"35"-31,-36 0-16,0 0 16,0 0-16,18 0 31,-17 0-16</inkml:trace>
  <inkml:trace contextRef="#ctx0" brushRef="#br0" timeOffset="12749.6074">13511 635 0,'0'18'16,"0"17"-1,0 18 17,-35 17-17,35-17 1,0-17 0,0-1-16,0 18 15,0-18 1,0 0-16,0 1 31,-35-36-15</inkml:trace>
  <inkml:trace contextRef="#ctx0" brushRef="#br0" timeOffset="12980.7803">13370 1094 0,'53'0'47,"-18"0"-32,1 0 1,34-36 0,-17 36-16,-18 0 31,36-35-16</inkml:trace>
  <inkml:trace contextRef="#ctx0" brushRef="#br0" timeOffset="13840.1181">14005 723 0,'0'0'15,"0"18"48,0-1-48,0 19-15,-35 34 16,35 1 0,0-36-1,0 0 1,0-52 62,0-54-62,18 1-16,17-1 31,-35 1-16,35 17 1,-35 17 0,35 36 15,-35 53-15,36-17-16,-1 69 15,0-34 1,1-18-1,-1-18 17,0 0-32,0-35 31,1 0 16,-36-35-32,35-35 1,0-1 0,-35 0-1,0 19 1,0 16 0,0 1 15</inkml:trace>
  <inkml:trace contextRef="#ctx0" brushRef="#br0" timeOffset="14271.35">14711 653 0,'0'53'78,"0"-18"-78,0 0 15,0 0 1,0 18 0,0 0-16,0-18 31,0 1-16,0-72 32</inkml:trace>
  <inkml:trace contextRef="#ctx0" brushRef="#br0" timeOffset="14529.6414">14728 617 0,'0'0'0,"36"-35"16,-36 0-16,70 35 15,-70-71-15,53 71 16,-18-35-16,1 35 16,-1 0-1,18 35 1,-18-35-1,1 0 1,-36 18 0,35-18-1</inkml:trace>
  <inkml:trace contextRef="#ctx0" brushRef="#br0" timeOffset="14839.9258">14834 776 0,'36'0'62,"16"0"-46,1 0-1,18 0-15,-53 0 32,-18 35-1</inkml:trace>
  <inkml:trace contextRef="#ctx0" brushRef="#br0" timeOffset="15079.7352">14834 1005 0,'0'18'16,"18"-18"15,35 0-31,-18 0 16,36 0-1,-1-18 1,-17 18 0,-18 0-1,1 0 1,-36-35-16</inkml:trace>
  <inkml:trace contextRef="#ctx0" brushRef="#br0" timeOffset="15519.6223">15452 635 0,'0'0'0,"0"53"78,0-18-78,0-17 16,0 17-1,0 89 1,0-89-1,0 0 1</inkml:trace>
  <inkml:trace contextRef="#ctx0" brushRef="#br0" timeOffset="15903.1077">15381 564 0,'0'0'0,"18"-70"0,17 70 15,-35-35 1,35 35-16,89 0 31,-54 53-15,-34 17-1,17 1 1,-18 34 0,-35-69-1,0 17 1,0 0 0,-35-18-1,35 18 1,-89 17-16,54-70 15,0 36-15,-53-36 32,52 35-32,-17-35 15</inkml:trace>
  <inkml:trace contextRef="#ctx0" brushRef="#br0" timeOffset="17319.7519">17092 582 0,'0'-35'16,"-18"35"46,-34 0-62,-1 35 16,17-35-1,1 88-15,35-52 16,-53-1-16,53 0 16,0 0-16,0 18 15,0 18 1,35-18-1,54-18 17,-54-35-17,53 0 1,-53 0 0,-35-35-16,36 35 0,-36-36 0,0-16 31,0-19-16,0 0 1,-18-17 0,-17 53-1,-1 35 1</inkml:trace>
  <inkml:trace contextRef="#ctx0" brushRef="#br0" timeOffset="18129.8468">17515 670 0,'0'0'0,"0"18"47,0 17-31,0 0-1,-17 1-15,17 34 16,-53 1 15,53-18-31,0-18 16,0-53 62,0-17-78,0 17 0,35-52 31,0-18-15,-35 35-1,0 18 1,36 35-16,-1 17 62,0 71-62,1-17 16,-1-53 0,0 52 15,-35-35-31,35-35 31,1 0 16,-36-53-31,0 1-1,0 16-15,35 1 16,-35-36 0,0 19-1,0 16 1,35 36-1</inkml:trace>
  <inkml:trace contextRef="#ctx0" brushRef="#br0" timeOffset="20352.8989">19562 529 0,'0'0'0,"0"-35"31,0 0-15,-18 35 0,-17 0-16,-36 0 15,36 0 1,-53 0-1,17 53 1,0-1-16,36-16 16,0-1-16,-18 36 31,18-1-15,-18 18-16,53 0 31,0-52-31,0 17 31,53 0-15,17-53-16,1 35 15,-36-35-15,0 0 16,36 0 0,-36-18-1,18-17 1,18 0-1</inkml:trace>
  <inkml:trace contextRef="#ctx0" brushRef="#br0" timeOffset="20866.3632">19138 635 0,'0'35'62,"0"1"-46,0-1-16,0 0 15,0 0 1,0 89 0,0-54-1,0-34 1</inkml:trace>
  <inkml:trace contextRef="#ctx0" brushRef="#br0" timeOffset="21979.7617">19773 370 0,'0'-35'31,"35"35"-15,-35 18 0,36-18-16,-36 35 31,0-17-15,0 17-1,0 0 1,0 1-16,0-54 78,17 18-78,-17-35 16,53-18-1,-17 0 1,-1 53 15,0 0-15,-35 35-1,0 0 1,0 1-16,35-1 31,-35 0-15</inkml:trace>
  <inkml:trace contextRef="#ctx0" brushRef="#br0" timeOffset="28290.3766">3757 1852 0,'0'35'110,"0"1"-110,0 34 31,0 1-31,0 17 16,0-18-1,0-17 1,0 53 15,0-88-15,35-18 31</inkml:trace>
  <inkml:trace contextRef="#ctx0" brushRef="#br0" timeOffset="29939.7605">3581 1693 0,'35'0'63,"-35"36"-63,88-36 15,0 0 1,36 0 0,-1 0-1,-87 0 1</inkml:trace>
  <inkml:trace contextRef="#ctx0" brushRef="#br0" timeOffset="30412.2513">3581 2364 0,'0'35'78,"53"-35"-62,-18 0-16,-17 0 15,105 0 1,36 0-1,-53-18 1,-36 18 0,-35 0-1,-35-35 1</inkml:trace>
  <inkml:trace contextRef="#ctx0" brushRef="#br0" timeOffset="31479.7852">3475 1482 0,'-18'0'16,"1"0"-1,-36 35 16,17 53-15,36-53-16,-35 36 16,35 52-1,0-17 1,-53 35 15,53-35-31,0-35 16,35 17-1,-35-53-15,53 1 16,18 16-16,-1 1 31,89-17-15,-53-36-16,-18 0 31,0 0-15,-17-18-1,-36 18-15,36-35 16,-36-18 0,18 18-1,-18-1 1,1-17 0,-36 0-1,35 53-15,-35-70 16,0-36 15,0 35-31,0-34 31,0 52-15,-18-35 0,-17 17-1,-71-17 1,71 35-1,-53 18 1,-1 35 0,19-53-1,35 53 1,-36 0-16,36 0 16,17 0-1,-105 0 1,-1 88-1,54-53-15</inkml:trace>
  <inkml:trace contextRef="#ctx0" brushRef="#br0" timeOffset="33112.2062">5292 1817 0,'0'0'15,"0"-35"-15,0-1 16,-36 36 47,36 18-63,0 88 15,0-36 1,-35-34-1,35-1-15,0 0 0,0 0 16,0 1 0,-35 17-1,35-1 1,0-16 0,0-72 30,0 1-46,0 0 16,17-89 0,36 19-1,-17-1 1,-1 18 15,-35 52-31,35 36 31,-35 71-15,36-18-16,-36 53 31,35-36-31,-35 1 16,35-18-16,-35-18 16,0 0 15</inkml:trace>
  <inkml:trace contextRef="#ctx0" brushRef="#br0" timeOffset="33309.8063">5274 2064 0,'0'-36'0,"18"36"31,35-35-15,-18 35 0,0 0-16,18 0 15</inkml:trace>
  <inkml:trace contextRef="#ctx0" brushRef="#br0" timeOffset="33731.546">5962 1782 0,'0'0'0,"0"35"47,0 35-31,0-34-1,0 52 1,0-53 0,0 0-1</inkml:trace>
  <inkml:trace contextRef="#ctx0" brushRef="#br0" timeOffset="34081.3809">5891 1729 0,'0'0'0,"0"-53"15,18 53-15,-18-36 16,88 36 0,-17 0-1,-54 0 1,19 0-16,17 53 0,17 71 16,-35-54-1,-35 1 16,0-1-15,0-17-16,-35-17 31,-35 17-15,-1-53-16,0 35 31,36-35-31</inkml:trace>
  <inkml:trace contextRef="#ctx0" brushRef="#br0" timeOffset="34589.9643">6562 1834 0,'0'18'46,"0"35"-46,0-18 16,0 1 0,0 34-1,0 1 1,-36-18-16,36-18 31</inkml:trace>
  <inkml:trace contextRef="#ctx0" brushRef="#br0" timeOffset="34940.9759">6491 1746 0,'0'0'0,"0"-35"0,0 0 0,35 35 31,18-36-31,-35 36 0,70 0 16,-53 0-1,54 124 1,-54-1-16,0-17 31,-35 0-15,0-71-1,-35 18 1,-89 71 0,54-89-1,17-35 1,-18 0 0</inkml:trace>
  <inkml:trace contextRef="#ctx0" brushRef="#br0" timeOffset="36332.7412">7038 1746 0,'18'-35'47,"17"35"-47,0 0 16,0 0-1,18 0 1,-17 0-16,-1 0 31</inkml:trace>
  <inkml:trace contextRef="#ctx0" brushRef="#br0" timeOffset="36581.3972">7232 1711 0,'-35'53'31,"35"-35"-15,0 17-1,0 0-15,0 0 16,0 18-16,0-17 16,-36-36-1,36 35 1,0 18 0,0-18-1,-35 0 1</inkml:trace>
  <inkml:trace contextRef="#ctx0" brushRef="#br0" timeOffset="36779.7483">7003 2134 0,'17'0'47,"19"0"-47,-1-17 16,0 17-1,18 0-15,53-36 16,-36 1 15,-34 35-31</inkml:trace>
  <inkml:trace contextRef="#ctx0" brushRef="#br0" timeOffset="37129.6723">7655 1711 0,'0'-35'32,"18"35"-17,35 0 1,0 0 0,-18 0-1,18 0-15,-18 0 31,1 0-15,-36-36 0</inkml:trace>
  <inkml:trace contextRef="#ctx0" brushRef="#br0" timeOffset="37379.6012">7849 1640 0,'0'0'0,"0"18"15,-17-18 1,17 53-16,-53 53 31,53-71-15,0 18 0,-36 35-1,36-53 1,0 1-1,18-36 1,17 0 0</inkml:trace>
  <inkml:trace contextRef="#ctx0" brushRef="#br0" timeOffset="37713.1579">8361 1711 0,'0'-35'47,"17"35"-31,36 0-16,0 0 31,0 0-31,0 0 31,0-36-31</inkml:trace>
  <inkml:trace contextRef="#ctx0" brushRef="#br0" timeOffset="37942.9899">8590 1640 0,'-35'0'16,"35"18"-16,0 35 31,-35-18-31,35 18 15,0-18 1,0 18 0,-36-17-1,36 87 1,0-70 0,-35-53-1</inkml:trace>
  <inkml:trace contextRef="#ctx0" brushRef="#br0" timeOffset="38209.7042">8343 2117 0,'0'0'0,"18"0"46,35 0-30,17 0 0,1 0-1,-1-36 1,1 1 0,-36 0-1,36 35-15</inkml:trace>
  <inkml:trace contextRef="#ctx0" brushRef="#br0" timeOffset="38669.9309">9172 1640 0,'0'-35'0,"-17"35"16,-54 0 15,18 18-31,0 52 16,18 1-1,35-1 1,0-34 15,0 17-31,0-18 0,70-35 32,-34 0-17,-1 0 1,18-18-1,-18-17 1,-35-53 0,0 0-1,0 17 1,-17 18 0</inkml:trace>
  <inkml:trace contextRef="#ctx0" brushRef="#br0" timeOffset="39639.5358">9384 1623 0,'0'-18'16,"0"71"78,0-18-79,0 1-15,0-1 16,0 35-16,0 1 31,0-18-31,0 0 31,0-18-15,0-70 62,0 0-78,0-1 0,0-34 16,35-1-1,-35 1 1,35 17 15,1 53-15,-1 53 15,-35-18-15,35 35-1,-35-52 1,36 53 0,-1-18-1,-35-1 1,53-16-16,-53-1 31,17-35-15,19 0 15,17-35-15,-53-1-1,35-34-15,0-1 32,0 1-17,1 35-15,-36-1 0,0-17 16,0 18-1,0 0 1</inkml:trace>
  <inkml:trace contextRef="#ctx0" brushRef="#br0" timeOffset="43990.0738">4216 3563 0,'0'35'109,"17"-35"-93,-17 53-16,0 18 15,36-36 1,17 18 0,-18-18-1,0-35 1,0 36-1,1-36 1,-36-36 15,35 36-31,-35-53 16,0-35 15,0 53-31,0-18 31,0 18-31,-18 35 16,54 0 47,16 0-48,-16 0-15,52 0 16,-35 0-1,0 0 1</inkml:trace>
  <inkml:trace contextRef="#ctx0" brushRef="#br0" timeOffset="44295.0159">5009 3563 0,'53'0'46,"0"0"-30,-17-18 0,-1 18-16,18 0 15</inkml:trace>
  <inkml:trace contextRef="#ctx0" brushRef="#br0" timeOffset="44493.9406">5062 3669 0,'0'0'0,"0"35"15,18-35 1,35 0 0,0 0-1,17 0 1,-17-17-1,-17 17 17</inkml:trace>
  <inkml:trace contextRef="#ctx0" brushRef="#br0" timeOffset="46097.365">6209 2875 0,'0'-35'47,"-18"35"-47,1 0 31,-19 0-15,1 0-1,0 0 1,35 35 78,-36 0-79,36 18-15,0 0 16,-52 71 0,52 193-1,-36-105 1,36-53-1,0-36 1,0 18 0,0 36 15,0-72-15,0 37-1,0-37 1,0 72-1,-53-89 1,53-17 0,0-19-1,0-16 1,0-1 0,0 0-1,53-35 48,0 0-48,53-17 1,0-36 0,-71 53-1,18 0-15,-18-18 0</inkml:trace>
  <inkml:trace contextRef="#ctx0" brushRef="#br0" timeOffset="47691.94">7126 2752 0,'-18'0'15,"1"0"17,17 35-32,-35-35 15,35 53 1,-36 17 0,-52 36-1,88-53 1,0 0-1,0-18 17,18 1-32,17-36 15,0 35 17,1-35-32,-36-18 15,0-17 16,0-18-15,-18 18 0,-35 35-1,18-35 1,-1 35 0</inkml:trace>
  <inkml:trace contextRef="#ctx0" brushRef="#br0" timeOffset="48022.3388">7232 3052 0,'0'-36'62,"35"36"-46,18 0-1,0 0 1,18 0 0,-18 0-1,-18 0-15</inkml:trace>
  <inkml:trace contextRef="#ctx0" brushRef="#br0" timeOffset="48709.9013">7796 2840 0,'0'18'63,"0"52"-48,0-17 1,0-18-16,0 1 31,36-36-31,-1 0 16,0 0 15,-35-18-31,36-17 16,-36-1-1,0 1 17,0 70 14,0 1-30,0-1 0,35 0-1,-35 0 1,35 1 0,-35-1 15,71-35-31</inkml:trace>
  <inkml:trace contextRef="#ctx0" brushRef="#br0" timeOffset="49139.9395">8361 3052 0,'17'0'78,"-17"-36"-47,36 36-31,-36 36 78,0-1-47,0 0-15,35-35 0,0 0-16</inkml:trace>
  <inkml:trace contextRef="#ctx0" brushRef="#br0" timeOffset="49320.1211">8537 2893 0,'0'0'16,"0"-35"-1</inkml:trace>
  <inkml:trace contextRef="#ctx0" brushRef="#br0" timeOffset="51322.2198">6932 3739 0,'0'18'78,"0"17"-63,0 1 1,0-1-16,0 35 16,0-34-1,0 17-15,0 17 32,0-52-32</inkml:trace>
  <inkml:trace contextRef="#ctx0" brushRef="#br0" timeOffset="51602.7909">7179 3916 0,'35'0'16,"1"0"-16,-1 0 16,0 0-16,36 0 15,-1-35 17,-17 35-32,-18 0 15,1-36 1,-1 36-16</inkml:trace>
  <inkml:trace contextRef="#ctx0" brushRef="#br0" timeOffset="51808.7229">7461 3739 0,'0'0'0,"0"18"16,0 35 15,-35-53-31,35 71 16,0-19-1,0 19 1</inkml:trace>
  <inkml:trace contextRef="#ctx0" brushRef="#br0" timeOffset="52228.1461">7832 3933 0,'0'-17'47,"35"17"-47,0-53 31,-35 35-15,36 18 0,-36-35-1,-36 70 32,36 18-31,-35 18-1,35-54 1,0 19 15,18-36-31,35 0 16</inkml:trace>
  <inkml:trace contextRef="#ctx0" brushRef="#br0" timeOffset="52443.8226">8008 3616 0,'0'0'0</inkml:trace>
  <inkml:trace contextRef="#ctx0" brushRef="#br0" timeOffset="56440.313">7461 4445 0,'0'-35'31,"18"-1"0,35-16-15,17 52-1,-17 0 1,0 52 0,-53-16-1,0 17 1,0-18-16,-17 35 15,-19-17 1,-17 0-16,0-17 31,1-36-31,52 35 16,17-35 46,36 0-62,-18 0 32,1-18-32,34 18 15,-35 0-15,1 0 16,-1 0 0,18 0-16</inkml:trace>
  <inkml:trace contextRef="#ctx0" brushRef="#br0" timeOffset="56839.9923">8061 4586 0,'71'0'62,"-36"0"-46,-35-35-16,35 35 31,-35 17 32,0 19-48,0-1 1,0 0 15,18-35-31,17 0 16</inkml:trace>
  <inkml:trace contextRef="#ctx0" brushRef="#br0" timeOffset="57032.9565">8273 4304 0</inkml:trace>
  <inkml:trace contextRef="#ctx0" brushRef="#br0" timeOffset="59031.9032">7108 5009 0,'0'-17'94,"36"17"-79,-1 0 16,0 0-31,-35 35 16,0 18 0,0 0-1,-17 17 1,-36-34 0,70-36 62,19 35-47,-36 0-15,0 1-1,0-1 1,-18-35-1,18 35 1,-123-35 0,70 0-1,17 0 1</inkml:trace>
  <inkml:trace contextRef="#ctx0" brushRef="#br0" timeOffset="60119.7128">5750 4904 0,'0'17'78,"0"36"-62,0-18-16,0 36 15,0-18 1,18 35 0,-18-35-1,0 18 1,0-18-1,0-18 17,-18 0-32,18 0 93,36-35-61,16 0-17,-16 0 1,-1 0-16,88 36 16,1-36-1,-18 0 1,-36 0-1</inkml:trace>
  <inkml:trace contextRef="#ctx0" brushRef="#br0" timeOffset="60632.8261">7285 5256 0,'35'0'31,"18"0"-15,-18 0-1,18 0-15,35-35 32,-52 35-32,34 0 15,-52 0 1,70 0-16,-35 0 15,-18 0 1</inkml:trace>
  <inkml:trace contextRef="#ctx0" brushRef="#br0" timeOffset="60941.7173">7691 5151 0,'-36'0'31,"36"17"-16,0 36 1,0 0 0,0-18-1,0 1 1,18-36 15</inkml:trace>
  <inkml:trace contextRef="#ctx0" brushRef="#br0" timeOffset="61529.8718">8114 5009 0,'0'-35'16,"0"88"47,0 0-48,0-18 1,0 1-1,0-19 1,35-17 15,36 0 1,-54 0-32,19 0 15,87-88 16,-88 53-31,1-36 32,-36 89 15,-18 17-32,18 0-15,0 1 16,-35 34-1,35 36 1,0-71 0,0 18-1,53-17 1</inkml:trace>
  <inkml:trace contextRef="#ctx0" brushRef="#br0" timeOffset="61915.6356">8625 5203 0,'18'0'94,"-18"-35"-94,35 35 15,-35 18 48,0 52-48,0-52 1,0 17 0,0 1-1</inkml:trace>
  <inkml:trace contextRef="#ctx0" brushRef="#br0" timeOffset="62116.2049">8661 5009 0</inkml:trace>
  <inkml:trace contextRef="#ctx0" brushRef="#br0" timeOffset="63519.8125">9084 2910 0,'18'0'47,"-18"-35"-32,35 35-15,0 0 16,18 0-16,18-53 15,-54 53 17,-17 18-17,36-18 1,-36 70-16,0-34 16,0-19-16,0 19 0,0-1 15,0 88 1,0-17-1,0 141 1,-18-35 0,18-53-1,0-36 1,0 36 0,0-36-1,-53 18 1,18 0-1,35-17 17,-35 52-32,35-70 31,-36-35-15,36 35-16,0-18 31,-35-53-31,35 36 15,0-18 1,0-1 0,0-16-1,0-1 1,0 0-16,0 1 47,0-1-32,0 0 17,0 0-1,-35-35 16,-36 18-32,18-18 1,0 0 0,0 0-1</inkml:trace>
  <inkml:trace contextRef="#ctx0" brushRef="#br0" timeOffset="66479.7444">12012 3669 0,'0'18'46,"-18"-18"-30,18 35-16,0 18 16,0 0-1,18-18 1,-18 0 0,35-35-1,1 35 1,69-35-1,-52-17 17,-17-18-32,-36-1 31,35 1-15,-35 0-16,35 52 62,-35 19-46,35-36-1,1 35 1,-1-35 0,0 0-1,1 0 16,-36-35-15,0-18 0,0 17-16,0-16 31,0-1-15,0 17-16,35 36 46</inkml:trace>
  <inkml:trace contextRef="#ctx0" brushRef="#br0" timeOffset="66871.1211">13000 3634 0,'18'0'63,"17"0"-63,0-18 15,0 18-15,1 0 16,-1 0-1,-35 18 17</inkml:trace>
  <inkml:trace contextRef="#ctx0" brushRef="#br0" timeOffset="67068.8998">13053 3792 0,'17'0'16,"36"0"15,0 0-31,-17 0 32,-1 0-32</inkml:trace>
  <inkml:trace contextRef="#ctx0" brushRef="#br0" timeOffset="68249.9927">14058 2752 0,'-17'-36'47,"-36"36"-32,0 0 1,0 0 0,-18 0-1,54 0 1,-19 0 0,1 0-1,35 36 32,0 17-31,-35 35 15,35 18-31,0-1 16,0-16-16,0 69 31,0-87-31,0-1 15,0 36 1,17 0 0,-17 53-1,0-53 1,36-36 0,-36 1-1,0 17 1,0-35-1,0 53-15,0-89 16,0 19-16,0 34 16,0 1 15,0-36-31,0 36 16,0-18-1,0-18-15,0 18 16,0 0-1,0 17 1,0-34 15,0-19-31,0 18 16,0 1 0,35-1-1,-35 0 16,35-35 1,1 0-1,-1 0-15,18 0-1,105-35 1,-52 0-16,35-36 31,-52 18-31</inkml:trace>
  <inkml:trace contextRef="#ctx0" brushRef="#br0" timeOffset="69729.7316">15875 2875 0,'0'0'0,"0"-35"110,35 35-95,1 0 1,16 0-1,37-35 1,-36 35 0,-18 0-1,0 0 1,-35 17 0,35-17-1,-35 36 1,36-1-1,-36 18 1,0 17 0,0-17-16,0 71 15,0-71-15,0-1 16,0 54 0,-18 18-1,18-18 1,-53 70-1,18-53 1,35-17 0,-35-35 15,35-36-31,0 53 0,-36-17 16,36-18-1,0 17 1,-53 1-16,53-18 31,0 0-15,0 0-1,0-18 1,0 0 0,0 0-16,0 1 15,0-1 1,0 0-1,0 1 17,0-1-1,-53-35 0,-17 0-31,17 0 16,-88 0-16,53 0 15</inkml:trace>
  <inkml:trace contextRef="#ctx0" brushRef="#br0" timeOffset="70599.7211">14270 2928 0,'0'18'47,"0"17"-47,-18 0 15,18 1-15,0-1 16,0 0-16,0 18 16,0-18-1,0 1 1</inkml:trace>
  <inkml:trace contextRef="#ctx0" brushRef="#br0" timeOffset="70949.7417">14446 3157 0,'36'0'32,"-1"0"-17,-35-35 1,53 35-1,17 0-15,-17 0 16,-18 0 0,-35-35 31</inkml:trace>
  <inkml:trace contextRef="#ctx0" brushRef="#br0" timeOffset="71131.774">14728 3087 0,'-17'-35'0,"-18"35"47,35 17-32,-53 36 1,53 0 0,0-18-1,0 1-15,0-1 16,0 0 15,17-35-15</inkml:trace>
  <inkml:trace contextRef="#ctx0" brushRef="#br0" timeOffset="71560.3357">14975 3228 0,'36'0'78,"-36"-35"-47,35 35-15,-35 17 46,0 19-46,0-1-16,0 0 31,35-35-15,1 0 0</inkml:trace>
  <inkml:trace contextRef="#ctx0" brushRef="#br0" timeOffset="71768.4512">15134 2946 0,'0'-36'0,"0"72"0,0-107 31,0 106 16</inkml:trace>
  <inkml:trace contextRef="#ctx0" brushRef="#br0" timeOffset="72409.9631">14164 3634 0,'0'17'63,"0"54"-48,0-36-15,0 18 16,35-53-1,-35 53-15,0 0 16,36-18 0,-1-35 15</inkml:trace>
  <inkml:trace contextRef="#ctx0" brushRef="#br0" timeOffset="72611.0059">14499 3810 0,'53'0'31,"0"0"-15,18 0-1,-71-35-15,52 35 16</inkml:trace>
  <inkml:trace contextRef="#ctx0" brushRef="#br0" timeOffset="73033.069">14922 3828 0,'36'-18'78,"-1"18"-47,-35-35-31,0 52 79,0 19-64,0 17 1,35-18 15,1-35 0</inkml:trace>
  <inkml:trace contextRef="#ctx0" brushRef="#br0" timeOffset="73229.931">15134 3563 0,'0'0'0</inkml:trace>
  <inkml:trace contextRef="#ctx0" brushRef="#br0" timeOffset="74109.9034">14482 4498 0,'70'0'63,"-52"0"-48,-18-18-15,35 18 16,-35-35-16,0 0 31,35 35-15,-35 53 31,0 0-32,0-1 1,0-16 0,0-1-1,36-35 16</inkml:trace>
  <inkml:trace contextRef="#ctx0" brushRef="#br0" timeOffset="74320.3912">14764 4216 0,'-18'0'32</inkml:trace>
  <inkml:trace contextRef="#ctx0" brushRef="#br0" timeOffset="75332.1119">14817 4833 0,'-18'18'78,"18"52"-62,-35-70-1,35 36-15,0-1 16,0-18 0,0 19-1,17 17 16,19-53-31,17 0 16,-1 0 0,1 0 15,-17 0-31,-1 0 16,-35-18 15,35-17-31,-35-1 31,-35-16-15,0 16-1,-36 1 1,36 35 0,0 0-1</inkml:trace>
  <inkml:trace contextRef="#ctx0" brushRef="#br0" timeOffset="80831.2551">26158 3140 0,'36'-36'0,"-54"36"47,-52 0-31,34 0-16,-52 0 31,18 0-31</inkml:trace>
  <inkml:trace contextRef="#ctx0" brushRef="#br0" timeOffset="83644.5441">20249 3722 0,'0'0'0,"0"35"110,0 0-110,0 1 0,0 17 15,18-53 1,-18 52-1,35-16 1,1-36 0,-1 0-1,0 0 1,-35-36 0,35-16-1,-35-1 1,0 17-1,0-34 1,0 52-16,0-17 31,71 35 16,-36 0-31,36 0-1,-36 0 1,18 0 0,-18 0-16</inkml:trace>
  <inkml:trace contextRef="#ctx0" brushRef="#br0" timeOffset="83963.6564">20973 3757 0,'53'0'32,"-18"0"-32,0 0 15,0 0 1,18 0-16,0 0 31,0-35-15</inkml:trace>
  <inkml:trace contextRef="#ctx0" brushRef="#br0" timeOffset="84179.8871">21184 3669 0,'0'0'0,"0"18"31,-53 17-15,53 0-1,0 0 1,0-17 0,0 17-1,18-35 1,-18 36 0</inkml:trace>
  <inkml:trace contextRef="#ctx0" brushRef="#br0" timeOffset="84741.1103">21431 3722 0,'0'17'78,"0"54"-78,0-36 31,0-17-31,36-18 31,-1 0-15,0 0 15,-35-35 0,35 35 16,-35 17-47,36 19 31,-1-36 1,0 0-1,-35-53-15,0 35-1,0-53 1,35 71-1,-35-52 1,0 16-16</inkml:trace>
  <inkml:trace contextRef="#ctx0" brushRef="#br0" timeOffset="85050.0577">22207 3598 0,'18'0'47,"17"-17"-31,1 17-1,16 0-15</inkml:trace>
  <inkml:trace contextRef="#ctx0" brushRef="#br0" timeOffset="85259.7619">22243 3792 0,'35'0'31,"0"-35"-15,0 35-16,36-35 31,0 35-31,-36-35 16</inkml:trace>
  <inkml:trace contextRef="#ctx0" brushRef="#br0" timeOffset="86279.9694">23283 2910 0,'0'-35'0,"-17"35"31,17-35-15,-36 35 15,-16 0-15,-19 0 0,0 0-1,18 0 1,53 18 15,-35-18-15,35 52 31,0-16-32,-35 70 1,35 35-1,-53 53 1,53-36 0,0 36-1,0-70 1,0-18 0,-35 53-1,35-71-15,0 18 16,0-36-16,0 18 15,0-17 1,17 88-16,-17-1 31,36 19-15,17-107 0,-53-34-1,0 16 1,17 72-1,-17-71 1,0-18 0,71-35 46,-36 0-46,18-17-1,70-54 1,19 18 0,140-88-1,-159 88-15</inkml:trace>
  <inkml:trace contextRef="#ctx0" brushRef="#br0" timeOffset="87529.8847">25753 2311 0,'53'0'79,"-18"0"-64,18 0 1,-18 0-1,0 0-15,1 53 32,-1-53-32,-35 35 31,35-35-31,-35 53 16,36-18-1,-36 53 16,0-17-31,0 35 16,0-18 15,0-35-31,0 70 16,0-70-16,-18 0 16,18 71-1,0-19 1,0 72-1,0-54 1,0 1 0,0-54-1,18 36 1,-18-35 0,0-18-1,0 17 1,0-17 15,0 18-15,35-36-1,-35-17-15,0 17 32,0 0-32,0 0 15,35 1 1,-35-1-1,35 0 17,-52-35 46,-19 0-78,-34 53 31,-71-53-31,-18 0 31,89 0-31</inkml:trace>
  <inkml:trace contextRef="#ctx0" brushRef="#br0" timeOffset="90491.977">23848 2663 0,'0'-35'47,"35"35"-16,18 0-31,-18 0 16,1 0 0,34-35-1,-17 35 1,-53 88 31,0 0-47,-18-35 15,18 0-15,-35 18 16,35-36-16,0 0 16,0 18-1,0-18 1,-35 1-1</inkml:trace>
  <inkml:trace contextRef="#ctx0" brushRef="#br0" timeOffset="90742.5164">24289 2875 0,'53'0'47,"-18"0"-47,0 0 0,53 0 16,-17-35-1,-36 35 1</inkml:trace>
  <inkml:trace contextRef="#ctx0" brushRef="#br0" timeOffset="91339.9636">24800 2593 0,'-35'0'0,"35"-35"16,0-1 15,0 1 0,18 35-31,35 0 32,-53 35-32,70 18 15,-70 35-15,0-17 31,0-36-15,0 1 62,35-1-62,-35 0-1,36-35-15,-36 18 16,0 17 15,-18 0-15,-70 1 0,35-36-1,18 0-15,-1 0 31</inkml:trace>
  <inkml:trace contextRef="#ctx0" brushRef="#br0" timeOffset="91761.4661">25100 2875 0,'0'35'15,"35"-35"-15,1 0 32,-1 0-17,-35-17 1,0 52 78,0 0-94,35-35 15,-35 36 1,0-1-1,18-35 17,17 0-17</inkml:trace>
  <inkml:trace contextRef="#ctx0" brushRef="#br0" timeOffset="91962.8734">25329 2628 0,'0'0'0,"0"-35"0,-17 70 78</inkml:trace>
  <inkml:trace contextRef="#ctx0" brushRef="#br0" timeOffset="94131.0924">24359 3457 0,'0'-35'16,"0"0"31,18 35-47,17 0 31,18 0-16,-18 0 1,-35 17 0,36 19-1,-36-1 1,-36 0 0,1 18-1,-53 18 1,53-71-1,52 0 48,19 0-47,34 0-1,18 0-15,-52-18 31,-1 18-15</inkml:trace>
  <inkml:trace contextRef="#ctx0" brushRef="#br0" timeOffset="95509.9807">24324 3951 0,'0'-35'31,"0"0"0,35 35 16,1 0-47,-36 17 16,35 18-1,-35 36 1,-18-18 15,-17-18-31,53-35 63,52 0-48,-70 36 1,35-1 0,-35 18 15,-17-18-15,-18-35-16,35 35 15,-71-35 1,18 36-1,18-36 17</inkml:trace>
  <inkml:trace contextRef="#ctx0" brushRef="#br0" timeOffset="95959.0352">24765 4128 0,'35'0'63,"-35"-36"-63,36 36 15,-36-35 1,0 53 46,0 17-46,0 0 0,35 0 15,-35 1-15,35-36-1</inkml:trace>
  <inkml:trace contextRef="#ctx0" brushRef="#br0" timeOffset="96160.026">24977 3828 0</inkml:trace>
  <inkml:trace contextRef="#ctx0" brushRef="#br0" timeOffset="97749.7359">23918 4780 0,'0'-18'32,"0"-17"-1,18 35-31,35-53 31,-35 53-15,34 36-16,-52 16 31,0-16-15,0-1-1,-52-35-15,52 35 32,-36-35-17,54 0 1,52 0 15,-34 18-15,-36 17-1,17 1 1,-17-1 0,0 18-1,-35-18 1,-18 18-1,36-53 1</inkml:trace>
  <inkml:trace contextRef="#ctx0" brushRef="#br0" timeOffset="98042.5847">24306 4851 0,'36'0'31,"17"0"-15,-18 0-16,0-36 15,0 36-15,36 0 16,-71-35 0,53 35-16,-18 0 31</inkml:trace>
  <inkml:trace contextRef="#ctx0" brushRef="#br0" timeOffset="98270.0216">24571 4710 0,'-35'0'15,"35"35"1,0 0 0,0 0-1,0 1 1,0-1-1,0 0 1,17 1 0</inkml:trace>
  <inkml:trace contextRef="#ctx0" brushRef="#br0" timeOffset="98773.5693">24853 4674 0,'0'36'62,"18"-36"-46,-18 52-16,0-16 16,35-36-1,0 0 17,1 0-32,-1-18 31,0-17-16,-35 0-15,0 52 79,0 18-79,0-17 15,0 53 1,0-1-1,0-17 1,0-18 0</inkml:trace>
  <inkml:trace contextRef="#ctx0" brushRef="#br0" timeOffset="99173.1246">25312 4851 0,'35'0'62,"0"-53"-31,1 53-15,-36-36 0,0 54 30,0 17-30,0 1 15</inkml:trace>
  <inkml:trace contextRef="#ctx0" brushRef="#br0" timeOffset="99369.7181">25488 4604 0,'-17'0'0,"-19"0"78</inkml:trace>
  <inkml:trace contextRef="#ctx0" brushRef="#br0" timeOffset="111852.1498">12100 6438 0,'0'-35'16,"0"70"93,0 0-109,0 18 16,36 18-16,-1 17 15,-35-53 1,53 1-16,0 34 15,-18 1 17,0-1-17,0-70 1,1 0 0,-36-17 15,0-71-16,35 17 1,-35 0 0,0-17-1,35 35 1,-35 0 0,36 18-1,-1 35 16,0 0-31</inkml:trace>
  <inkml:trace contextRef="#ctx0" brushRef="#br0" timeOffset="112230.9627">12806 6720 0,'35'0'63,"0"0"-63,1-17 15,-1 17 1,36 0-16,-36-35 16,35 35-16,-52 0 31,-18-36-16</inkml:trace>
  <inkml:trace contextRef="#ctx0" brushRef="#br0" timeOffset="112461.4483">13035 6562 0,'-35'0'15,"35"17"1,0 36 0,0 0-1,0 18 1,0-36 0,0-17-1,18-18 1</inkml:trace>
  <inkml:trace contextRef="#ctx0" brushRef="#br0" timeOffset="113729.5244">12700 6632 0,'-35'0'16,"35"-17"30,-36 17-46,1 0 47,35-36-47,-35 36 47</inkml:trace>
  <inkml:trace contextRef="#ctx0" brushRef="#br0" timeOffset="114349.8216">12524 6562 0,'0'0'0,"0"-36"47,0 1-16,0 0 16,-36 35-31,1 0 15,17 0-16,-17 0 17,35 17-17,0 19 17,0-1-17,18-35 1,35 0-1,-18 0 1,53 0 0,-35 0-16,18-35 15,-36-1-15,0 36 32</inkml:trace>
  <inkml:trace contextRef="#ctx0" brushRef="#br0" timeOffset="115260.0696">13406 6491 0,'0'-18'0,"0"36"94,-36 17-94,36 1 0,0 17 31,0-18-31,18-35 16,35 35 15,-18-35-15,18 0-16,18-35 31,-36 0-16,0-18 1,-35 17 0,0 54 31,0 35-32,0-18 1,35-35-16,-35 36 31,36-36-15,-19 0-16,54 0 31,-18-71-15,-53 18-1,0 0 1,0 0-1,-18 18 1</inkml:trace>
  <inkml:trace contextRef="#ctx0" brushRef="#br0" timeOffset="116436.8271">11871 6244 0,'0'-35'0,"-35"35"47,17 0-31,-35 35-1,53 18 1,-35 71-16,35 87 16,0-105-16,0 0 15,53 53 1,0-71-1,88 0 17,-35-53-17,52-35 1,89 0 0,-53-35-16,-53-18 0</inkml:trace>
  <inkml:trace contextRef="#ctx0" brushRef="#br0" timeOffset="117084.5184">14323 5874 0,'0'0'0,"0"53"47,0 0-31,0 88 0,17-18-16,-17-35 31,36 18-31,17-35 31,-53-1-15,-36 1-1,-122 35 1,87-36 0,0-70-1,54 0 1</inkml:trace>
  <inkml:trace contextRef="#ctx0" brushRef="#br0" timeOffset="117899.9834">15028 5874 0,'0'0'0,"0"-36"16,-17 36 46,-19 0-46,1 0-1,0 18 1,0-18 0,35 35 62,0 36-78,0 35 31,35 35-31,0-18 31,-35 18-15,0 54-16,0-107 31,0-53-15,0 18-1,0-18 1,35-35 0,1 0-1,52-17 1,-35-19-1,17-34 17,-34 70-17,-19-36-15</inkml:trace>
  <inkml:trace contextRef="#ctx0" brushRef="#br0" timeOffset="118532.7045">15522 6544 0,'-35'0'0,"53"0"62,17-35-46,-35-1 15,35 36-15,-35-35-1,0 53 32,0 17-47,35 53 16,-35-17-1,0 17 17,0 0-17,-17 36 1,-18-89 0,35 18-1,-36-53 1,36-35 15,0-54-15,18-34-1,35 52-15</inkml:trace>
  <inkml:trace contextRef="#ctx0" brushRef="#br0" timeOffset="118836.4747">15575 6191 0,'0'0'0,"18"0"78</inkml:trace>
  <inkml:trace contextRef="#ctx0" brushRef="#br0" timeOffset="119500.8451">15822 6015 0,'0'-35'32,"35"35"-32,1-36 15,-1 36 1,0-35-16,18 35 16,-18 0 15,1 0-31,-36 18 31,35 17-15,-35 0-1,0 53 1,0 124 0,0-53-1,0-36 1,0-17-1,0 18 1,0-89 0,0 18 15,0-18-31,-35-35 31,-18 0-15,17 0-1,36-35 1,-35-18-16</inkml:trace>
  <inkml:trace contextRef="#ctx0" brushRef="#br0" timeOffset="121182.0954">15663 7250 0,'0'-36'16,"0"54"46,0 17-62,0 0 16,0 54 0,36-19-1,34-34 1,1-36-1,17 35 1,-18-35 0,19 0-16,-54-18 15,0 18 1,0-35-16,-35 0 47,0-1-32,0 1 1,36 70 62,-36 1-62,35-36-16,-35 35 15,0 0 17,-18 18-32,-17 0 31,35-18-31,-35-35 16</inkml:trace>
  <inkml:trace contextRef="#ctx0" brushRef="#br0" timeOffset="121781.4695">16722 7549 0,'0'0'0,"17"0"62,-17-17-46,53-18 0,-53-1-1,36 36 1,-36 36 31,0-1-47,0 53 15,0 18 1,0 0 0,0-36 15,-18-34-31,18 16 16,-35-16 15,-1-36-31,1-18 31,35-35-15,0-17-1,18-36 1</inkml:trace>
  <inkml:trace contextRef="#ctx0" brushRef="#br0" timeOffset="122021.8824">16845 7285 0,'0'0'0,"0"-35"31,18 35 16</inkml:trace>
  <inkml:trace contextRef="#ctx0" brushRef="#br0" timeOffset="122600.021">17268 7302 0,'36'0'63,"-1"0"-48,36-35 1,-1 35-1,-52 0 17,-18 18-17,0 17 1,0 0 0,-36-35-1,1 36 1,35-1-16,18-35 62,17 0-62,18 0 16,-18 0 15,1 0-31,-36-18 16,35 18-1</inkml:trace>
  <inkml:trace contextRef="#ctx0" brushRef="#br0" timeOffset="123250.0564">17992 7091 0,'-36'0'62,"36"70"-62,-53-17 16,53 0-16,-35 18 15,35 17 1,0-53 0,0 18-16,0-18 15,18-35 1,17 0-16,0 0 15,36-52 1,0-1 0,-36-36 15,-35-16-31,0 52 16,-71 17 15,36 36-16</inkml:trace>
  <inkml:trace contextRef="#ctx0" brushRef="#br0" timeOffset="123500.9921">18362 7144 0,'0'17'94</inkml:trace>
  <inkml:trace contextRef="#ctx0" brushRef="#br0" timeOffset="123709.7234">18415 7461 0,'0'0'0,"0"36"32,18-36 46</inkml:trace>
  <inkml:trace contextRef="#ctx0" brushRef="#br0" timeOffset="124459.8419">18821 7161 0,'0'-17'62,"17"17"-62,19 0 31,-1 0-15,0 0 0,0 17-1,-35 19 1,0-1-16,-17 35 31,-18-34-15,-1-1-1,54-35 48,-18 35-63,18-35 16,-18 36-1,0-1 1,0-17-1,0 17 1,0 0 0,-53 0 15,0-35-31,0 0 16,-35 0 15,52 0-31</inkml:trace>
  <inkml:trace contextRef="#ctx0" brushRef="#br0" timeOffset="126684.7483">16969 6368 0,'17'-18'78,"36"18"-78,71-53 16,-19 18 15,-69 35-31,-1 0 0</inkml:trace>
  <inkml:trace contextRef="#ctx0" brushRef="#br0" timeOffset="126880.0167">17057 6579 0,'17'0'15,"36"0"1,0-17-16,-17 17 15,34-71 1,1 36 0</inkml:trace>
  <inkml:trace contextRef="#ctx0" brushRef="#br0" timeOffset="127614.0766">17868 5874 0,'0'0'16,"0"53"62,35 17-78,-35-17 16,89 71-1,-54-54 1,18 1 0,-18-36-1,0-35 17,-35-18 14,0-70-30,0 53 0,36-36-1,-36-17 1,0 53 0,35 0-1,-35 17 1</inkml:trace>
  <inkml:trace contextRef="#ctx0" brushRef="#br0" timeOffset="128232.3942">18680 5803 0,'0'0'0,"0"-35"16,35 35 0,-35-35-1,-71 35 48,36 0-48,0 17 1,-18-17-16,53 36 94,0 52-79,0-35 1,0 105 0,0 1-1,0-53 1,0 17-1,0-52 1,0-36 0,35-35 15,0 0-31,36 0 31,-36-53-15,36 18-16,-36 0 15</inkml:trace>
  <inkml:trace contextRef="#ctx0" brushRef="#br0" timeOffset="129382.6109">18186 5980 0,'0'0'0,"-36"0"46,36-36 1,-17 36-31,-18 0 31,-1 0-16,36 18-31,0 17 31,36-35-15,52 0 0,18 0-1,-36 0 1,-17-17-1,-18 17 1</inkml:trace>
  <inkml:trace contextRef="#ctx0" brushRef="#br0" timeOffset="130012.5978">19050 6068 0,'0'-18'94,"0"-17"-63,35 52 16,-35 19-31,0-1-16,36 18 0,-36 70 31,0 1-15,0-71-1,0 17 1,0-17 0,0-17-1,-18-36 1,18-36 15,0 1-15,0-18-1,18-53 1,52 36 0,-35-1-1</inkml:trace>
  <inkml:trace contextRef="#ctx0" brushRef="#br0" timeOffset="130259.6513">19173 5838 0,'0'0'0,"0"-35"0,18 35 109</inkml:trace>
  <inkml:trace contextRef="#ctx0" brushRef="#br0" timeOffset="130789.7219">19456 5697 0,'35'-35'47,"0"35"-47,1 0 31,16 0-15,-16 0 15,-36 18-15,35 17-16,-35 0 15,0 71 1,0 35 0,0 18-1,0-106 1,0 35-16,0-53 16,0 1-16,0 17 15,0-18 1,-18 0 15,-17 0-31,0-35 31,-36 0-15,71-17-16</inkml:trace>
  <inkml:trace contextRef="#ctx0" brushRef="#br0" timeOffset="131230.088">20126 5980 0,'35'0'78,"1"0"-78,-1 0 15,0 0 1,18-36-16,0 36 31,-18 0-31,0-35 16</inkml:trace>
  <inkml:trace contextRef="#ctx0" brushRef="#br0" timeOffset="131464.5609">20391 5874 0,'0'0'0,"0"35"62,-36-35-46,36 53-16,0 0 15,0 0 1,0-18 15,0 0-15,18-35-16</inkml:trace>
  <inkml:trace contextRef="#ctx0" brushRef="#br0" timeOffset="133046.9993">20779 5980 0,'0'-36'31,"0"72"31,0-1-62,0 0 16,35 36 0,-35-1-1,35-52 1,0-18 15,-35 35-31,106-35 31,-70-17-15,-1-72-16,0 36 31,-35 18-15,35 53 46,-35 17-46,36 0 0,-1-35-1,0 36 1,0-36 0,1-18-1,-36-17 16,0-1-15,0 1-16,0-18 31,0 18-15,0 0-16</inkml:trace>
  <inkml:trace contextRef="#ctx0" brushRef="#br0" timeOffset="133990.1778">21837 5733 0,'0'-36'46,"-18"36"-14,18-35-17,-35 35 1,0 0 0,35 18 30,-36-18-30,36 35 0,0 0-1,0 1 1,0 69-16,0-34 31,0-36-31,0 0 16,0 1-16,0-19 0,0 19 15,0-1 1,18 18 0,-18-18-1,124-35 1,-36-17 0,-53-19-1,36 36 1,-36-35-1,0 0 1</inkml:trace>
  <inkml:trace contextRef="#ctx0" brushRef="#br0" timeOffset="134529.9324">22154 6085 0,'36'0'93,"-36"-35"-93,35 35 16,-35-35 0,0 52 46,0 72-46,0-54-1,0 106 1,-35-35 0,35-36-1,0 1 1,-36-36-16,36 1 16,0-54 46,0-17-62,0-54 31,18 37-31</inkml:trace>
  <inkml:trace contextRef="#ctx0" brushRef="#br0" timeOffset="134804.262">22243 5927 0,'0'0'0,"0"-36"47,17 36 0</inkml:trace>
  <inkml:trace contextRef="#ctx0" brushRef="#br0" timeOffset="135482.1543">22384 5733 0,'0'-36'32,"35"36"-1,0-35-16,36 35 1,-36 0 0,0 0-16,18 0 15,-17 0 1,-1 0 0,0 18 15,-35 17-16,35 18 1,-35-18-16,0 36 31,0-1-15,0-17-16,53 18 31,-53-36-15,0 36-16,0-18 15,18-53-15,-18 52 16,0-16 0,0-1-1,0 0 17,0 1-17,-35-36 1,-1 0-16,-69 0 31,52 0-31</inkml:trace>
  <inkml:trace contextRef="#ctx0" brushRef="#br0" timeOffset="141502.3156">21608 6332 0,'-36'0'15,"1"0"32,0 0 0,35 36-31,0-1 30,-35 0-30,35 0 0</inkml:trace>
  <inkml:trace contextRef="#ctx0" brushRef="#br0" timeOffset="151149.7361">12312 9031 0,'-35'0'0,"35"-35"32,0 105 61,0-52-77,17 53-16,19-1 16,-36-17-1,35-18 17,0-35-17,0 36 1,1-36-1,-36-18 1,35 18 0,0-88-1,-35 35 1,0 18 0,0-89-1,0 71 1,36 18-1,-36 0 1,35 35 78,53-36-79,-53 36-15,36-35 32,-18 35-17</inkml:trace>
  <inkml:trace contextRef="#ctx0" brushRef="#br0" timeOffset="151672.0477">13123 9013 0,'18'0'63,"35"0"-63,0 0 31,0 0-16,-53-17-15,70 17 0,-52 0 32,17 0-17,0 0 1</inkml:trace>
  <inkml:trace contextRef="#ctx0" brushRef="#br0" timeOffset="151939.7643">13300 8890 0,'-36'0'15,"36"71"1,0-36-1,0 0-15,0 36 32,0-18-17,18 0 1,-18-18 0,35-35-16</inkml:trace>
  <inkml:trace contextRef="#ctx0" brushRef="#br0" timeOffset="153000.8032">13794 8978 0,'0'0'0,"-36"0"47,36 18 15,0 35-46,18-53 0,-18 53-16,53 0 15,0-18 1,-36-35 15,19 0-15,-36-18-1,0-17 1,35 0 0,-35-1-1,0 1 1,0 53 31,35-18-32,-35 35-15,36-35 16,-1 35 15,0-35-15,0 0-1,-35-17 17,0-36-17,0-18 1,0 54 0,0-19-1,0 1 1</inkml:trace>
  <inkml:trace contextRef="#ctx0" brushRef="#br0" timeOffset="153739.8689">14922 8872 0,'53'0'125,"-53"-17"-125,53 17 15,-17 0 1,17-36 0,17 36-1,-35 0 1,-35 18-1</inkml:trace>
  <inkml:trace contextRef="#ctx0" brushRef="#br0" timeOffset="153974.8862">15028 9084 0,'18'0'32,"17"0"-17,1-35 1,16 35 0,-52-36-1,53 36 1,-17-17-1</inkml:trace>
  <inkml:trace contextRef="#ctx0" brushRef="#br0" timeOffset="154889.5989">15734 8837 0,'0'-18'0,"0"-17"32,0 70 46,0 1-78,35-1 15,0 18 1,18 53 0,-53-71-1,36-35 1,-19 0-1,19 0 1,-36-18 15,35 18-31,-35-70 16,35-36 0,-35 18-1,35 88 16,1 0 1,-36 35-17,35 18 1,0-18 0,-35 1-1,35-36 1,18-36 46,-53 1-62,36 0 16,-36-1 0,35-34-16,-35 35 15,0-1 1</inkml:trace>
  <inkml:trace contextRef="#ctx0" brushRef="#br0" timeOffset="155901.8778">16316 8678 0,'0'-35'31,"-35"35"0,17 0 16,18 18 0,71-18-47,-36 0 16,-17 0-1,17 0-15,0 0 0,0 0 0,1 0 16,-36-18 0,53 18-1,-18 0-15</inkml:trace>
  <inkml:trace contextRef="#ctx0" brushRef="#br0" timeOffset="156399.4609">16863 8837 0,'17'0'47,"54"0"-47,0 0 31,-36 0-31,35 0 16,1 0 0,-1-18 15,-34 18-16,-36-35 1</inkml:trace>
  <inkml:trace contextRef="#ctx0" brushRef="#br0" timeOffset="156672.9693">17180 8714 0,'0'0'0,"-35"0"47,35 17-47,0 19 16,0-1 15,0 18-16,0-18 1,0 0-16,0 1 16,18-36-1,17 0 1</inkml:trace>
  <inkml:trace contextRef="#ctx0" brushRef="#br0" timeOffset="158171.2924">17445 8784 0,'0'-17'15,"0"34"79,0 18-78,17 18-16,-17 0 31,71 18-16,-53-18-15,17-53 32,36 35-32,-36-35 31,0 0-15,0-88-1,-35 53 1,0-1-1,0 1 1,0 0 0,-17-1-1,17 1 1,0 0 15,35 35 0,0-35-15,1 35-16,34 0 16,-35 0-16,18 0 15,-17 0 1</inkml:trace>
  <inkml:trace contextRef="#ctx0" brushRef="#br0" timeOffset="160560.1058">19473 8767 0,'36'0'93,"-1"0"-93,0 0 16,106 0 0,53-36-16,71-17 31,17 0-15,-176 53-16,-18-35 15,-17 35-15,17 0 16,-18 0-1,-122 0 64</inkml:trace>
  <inkml:trace contextRef="#ctx0" brushRef="#br0" timeOffset="167349.8823">22631 8378 0,'0'-35'16,"-18"35"30,-17 0-30,-1 0 0,-16 18-16,-1 52 31,0 19-31,17-19 16,36 1 15,0-54-31,0 19 15,0-1-15,18 0 16,35-35 0,-18 0-1,71 0 1,-71 0 0,18 0-1,0 0 1,-17-53-1</inkml:trace>
  <inkml:trace contextRef="#ctx0" brushRef="#br0" timeOffset="167880.954">23054 8414 0,'-18'0'16,"-35"0"-1,18 0 1,-35 0-1,34 70 17,36-17-32,0 18 31,0-18-31,18-18 31,17 0-15,18-35-1,71 0 1,-89 0 0,0-17-1,-35-19 1,0-52 0,0 35-1,-17 0 1,-19 18-1,1 35 1,0 0 0</inkml:trace>
  <inkml:trace contextRef="#ctx0" brushRef="#br0" timeOffset="169319.8951">23583 8414 0,'0'17'47,"0"19"-47,0-1 15,0 0 1,0 0-16,0 18 31,0 0-15,0-17-16,0-1 15,0-70 64,0-36-79,0 18 15,-17 0 1,17 18-1,0-53 17,0 35-32,17 18 31,18 35-15,1 0-16,17 35 31,-53 35-16,35 1 1,-35-18 0,0-18-16,0 0 15,35-52 32,-35-54-16,35 71-31,-35-53 16,36 0 0,-36 18 15,35 53 0,-35 35-15,35-53-1,-35 123 1,0-70 0,0-18-1,0 1 1,0-1 0,36-35-1</inkml:trace>
  <inkml:trace contextRef="#ctx0" brushRef="#br0" timeOffset="170199.8497">24218 8449 0,'0'0'0,"0"18"32,0 35-17,0-1-15,0 1 32,0-17-32,0-1 31,0-53 31,-17-17-46,17-18 0,0 0-1,0 0 1,0 18-16,0 0 31,0-1-15,35 1-1,35 35 1,-34 35 0,-1 36-1,-35-18 1,35-18-1,-35 0 1,0 1 0,0-89 62,36 18-78,-36-1 15,70-34 1,-70 34 0,35 36 15,-35 53-15,36-17-1,-36 17 1,0-1-1,0-16 1,0-1 0,0 0 15,35-35-15,-35 36-16</inkml:trace>
  <inkml:trace contextRef="#ctx0" brushRef="#br0" timeOffset="170739.8153">24871 8361 0,'0'-35'15,"0"52"32,0 18-31,0 18-1,0 0 1,0 0-16,0-18 31,0 1-31,35-36 32,-35 35-32,18-35 31,17 0 0,-35-18-15,35 18-16,1-70 31,16 17-31,-52-18 31,0 36-15,0 17-16,0-17 31</inkml:trace>
  <inkml:trace contextRef="#ctx0" brushRef="#br0" timeOffset="172009.9215">25453 8378 0,'0'0'0,"-35"0"31,70 0 63,0 0-79,18-17 1,0 17-16,18-35 31,-36 35-15</inkml:trace>
  <inkml:trace contextRef="#ctx0" brushRef="#br0" timeOffset="172400.8039">25488 8378 0,'0'18'32,"0"53"-17,0-18 1,0-1 0,18 1-1,-18-17 1,0-1-1,0 0 1,35-35 0</inkml:trace>
  <inkml:trace contextRef="#ctx0" brushRef="#br0" timeOffset="173300.2165">26070 8326 0,'0'52'63,"0"-16"-48,-17-1-15,17 0 16,0 36-1,-36-54 1,36 19 0,0-1 15,0-70 31,36-53-46,-36 52 0,35 1-16,-35 0 15,35-36 1,-35 18 0,0 18-1,35 35 1,1 0 15,-36 18-15,35-18-16,0 123 31,-35-35-31,0-17 31,36-18-15,-36 0-16,0-18 31</inkml:trace>
  <inkml:trace contextRef="#ctx0" brushRef="#br0" timeOffset="173509.5933">26123 8572 0,'18'0'31,"-18"-35"-15,35 35-16,18 0 31,-18-35-15,1 35-1</inkml:trace>
  <inkml:trace contextRef="#ctx0" brushRef="#br0" timeOffset="173859.9739">26494 8343 0,'0'-35'47,"35"35"-32,18 0 1,-53-35-16,70 35 16,-17 0-1,-17 0 1,-1 0-1</inkml:trace>
  <inkml:trace contextRef="#ctx0" brushRef="#br0" timeOffset="174159.7729">26723 8273 0,'-35'17'31,"35"36"-15,0 0-1,0 18 1,0-18 0,0-1-1,0 1 1,0-17-1,0-1 17,17-35-1</inkml:trace>
  <inkml:trace contextRef="#ctx0" brushRef="#br0" timeOffset="174510.0443">27111 8273 0,'0'-18'47,"35"18"-31,-35-35-16,71 35 16,-18-53 15,-18 53-16,18 0 1,-18 0 0,0 0-1</inkml:trace>
  <inkml:trace contextRef="#ctx0" brushRef="#br0" timeOffset="174830.4553">27323 8184 0,'0'71'31,"0"-36"-15,-36-35-1,36 53-15,0 0 16,0-18-1,0 1 1,0-1 0,0 0-1,0 0 17,-35-35-17</inkml:trace>
  <inkml:trace contextRef="#ctx0" brushRef="#br0" timeOffset="175049.7153">27217 8608 0,'-35'0'16,"35"17"0,35-17 62,0 0-63,0 0 1,36-17 0,-36-19-1,36 36 1</inkml:trace>
  <inkml:trace contextRef="#ctx0" brushRef="#br0" timeOffset="176071.3799">27817 8308 0,'0'-35'16,"0"88"77,0-36-93,0 18 16,17 18-16,-17-35 16,35 53-16,-35-19 31,36-52-31,-36 36 15,35-36-15,-35 35 16,35-35 15,1 0 1,-36-35-17,35-53 1,0 17-1,0 0 1,1 36 0,-36-53-1</inkml:trace>
  <inkml:trace contextRef="#ctx0" brushRef="#br0" timeOffset="176483.0018">28434 8255 0,'0'35'63,"0"1"-48,0-1 1,0-18-16,-18 72 16,18-72-16,0 54 31,0-36-31,0 0 16,18-35 46</inkml:trace>
  <inkml:trace contextRef="#ctx0" brushRef="#br0" timeOffset="176769.9393">28504 8273 0,'0'0'0,"0"-36"16,0 1 0,36 0-1,-1 35 1,18-35 0,17 35-1,-17 0 1,-17 0-1,-1 0 1</inkml:trace>
  <inkml:trace contextRef="#ctx0" brushRef="#br0" timeOffset="177089.9321">28593 8414 0,'0'0'0,"-36"0"0,72 0 47,-1 0-31,0 0-1,0-18 1,1 18-16,-1 0 31,0 18-15</inkml:trace>
  <inkml:trace contextRef="#ctx0" brushRef="#br0" timeOffset="177379.5182">28540 8678 0,'35'0'31,"0"0"-15,18 0-16,-18 0 16,18 0-1,18-35 1,-36 35-1,0 0 17</inkml:trace>
  <inkml:trace contextRef="#ctx0" brushRef="#br0" timeOffset="204022.735">12347 10125 0,'-35'0'16,"35"-18"15,0-17 16,0 0-16,18 35-15,-18-36 0,35 36-1,88-35 1,-87 35-1,-1 18 1,-35 35 0,0-18-1,0 53 1,-18-17 0,-17-19 15,0-16-16,-1-1-15,36-70 94,0-1-78,18-34-1,17 17-15,18 0 16,0-17 0,-18 34-1,-52 72 95,17-1-110,-35 0 15,35 36 1,0-18 0,0-18-1,0 0 1,17-35-1,18 0 1,1 0-16,-19 0 16,19 0-1</inkml:trace>
  <inkml:trace contextRef="#ctx0" brushRef="#br0" timeOffset="206872.2888">12435 11095 0,'0'0'16,"0"-35"-16,0-1 31,18 107 78,-18-36-109,0 0 0,35 1 16,36 52 0,-36-35-1,0-53 16,-35 35-15,36-35 0,-1 0-16,-17-53 31,-18-35-15,0 17-16,0-70 31,0 71-16,0 34 1,0 1 15,35 35 1,0 0-32,36 0 15,-36 0 1,71 0 15</inkml:trace>
  <inkml:trace contextRef="#ctx0" brushRef="#br0" timeOffset="208150.1888">13406 11148 0,'17'0'63,"71"0"-48,-52 0-15,17 0 0,-1-36 31,37 36-31,-54-35 32,0 35-32,1 0 31</inkml:trace>
  <inkml:trace contextRef="#ctx0" brushRef="#br0" timeOffset="208530.4343">13635 10971 0,'0'36'78,"0"-1"-78,0 0 16,17 71-1,-17-88 1,36 17-1,17 18 1,0-53 0,-18 0-1</inkml:trace>
  <inkml:trace contextRef="#ctx0" brushRef="#br0" timeOffset="209205.487">14076 10918 0,'0'0'0,"0"-35"16,0 53 46,0 35-46,35 17-1,0-34 1,1-1 0,-36 0-1,53-35 1,-18 0-1,0 0 17,0-53-32,-35 0 31,36 0-15,-36 18-16,0 70 46,0 18-30,0 18 0,35-71-1,-35 17-15,35-17 16,1 53 0,-1-53-1,0 0 1,-35-53-16,35 1 15,-35-37 17,-17 54-32,17-18 31,-36 18-15,36 0-16</inkml:trace>
  <inkml:trace contextRef="#ctx0" brushRef="#br0" timeOffset="210102.9527">15134 11024 0,'18'-35'94,"17"35"-94,36 0 16,-36 0-1,0 0-15,89-35 16,-107 35 0,19 0-16,-1 0 31,0 0-31,-35-36 31</inkml:trace>
  <inkml:trace contextRef="#ctx0" brushRef="#br0" timeOffset="210369.9953">15381 10848 0,'0'0'0,"0"35"47,0 18-32,0 18 1,0-18 0,18-1 15,-18-16-31,70-36 15,-52 0-15</inkml:trace>
  <inkml:trace contextRef="#ctx0" brushRef="#br0" timeOffset="211254.1238">15804 10883 0,'0'-35'0,"36"0"31,-1 35 0,-35-36-31,35 36 16,1 0 15,-1 18-15,-35 17-1,35 1 1,-35 16 0,0 19-1,-18-71-15,18 35 16,-35 1-1,35-1 17,0-53 15,0-35-16,0 18-31,18 35 15,17-141 1,18 106 0,-18-18-1,-35 70 48,-17 19-48,17-1 1,0 35 0,0-17-16,17-17 31,1-1-15,52-35-16,-17-35 31,-17-1-16,-1 1 1,-35 0-16</inkml:trace>
  <inkml:trace contextRef="#ctx0" brushRef="#br0" timeOffset="211929.7448">14905 10672 0,'-35'0'31,"35"17"0,0 18-15,0 1 0,17-1-16,-17 0 0,35 36 15,-35-1-15,0-17 16,36 53-1,-36 18 17,-71-19-32,-35-34 31,-17 17-15,-1-53-16</inkml:trace>
  <inkml:trace contextRef="#ctx0" brushRef="#br0" timeOffset="212920.4053">11977 10777 0,'0'0'0,"0"36"16,-18-36 0,18 105-1,0 142 1,18-88 0,17-35-1,0-36 1,18-53-1,35 36 17,-35-36-32,53-35 0,-18 0 15,18 0 1,106 0-16</inkml:trace>
  <inkml:trace contextRef="#ctx0" brushRef="#br0" timeOffset="214381.1068">17039 10848 0,'-35'-35'0,"35"-1"62,35 1-15,18 35-47,18 0 16,34-35-1,-34 35 1,17 0-1,-70 0 17,-18 17-32</inkml:trace>
  <inkml:trace contextRef="#ctx0" brushRef="#br0" timeOffset="214621.9393">17145 11007 0,'0'0'0,"18"0"63,17 0-63,18 0 15,0-18 1,0 18-16,-18 0 15,0 0 1</inkml:trace>
  <inkml:trace contextRef="#ctx0" brushRef="#br0" timeOffset="215734.8143">18309 10689 0,'-35'0'16,"35"-35"-16,0 53 109,18 17-93,-18 0 0,35-35-1,-35 35-15,35 1 16,36-1 15,-36-35-31,0 0 16,0 0 15,-35-18-15,36-17 15,-36-18-16,0 0 1,0 0 0,0 18-1,0 0 1,-18 35 0,18-36-1,35 36 48,1 0-63,-1 0 15,0 0 1,18 0-16,0 0 31,-18 0-15</inkml:trace>
  <inkml:trace contextRef="#ctx0" brushRef="#br0" timeOffset="216433.1693">19226 10724 0,'18'0'31,"17"0"-31,106-35 31,1-18-31,-37 53 16,-69 0-1,34-35 1,-35 35-16</inkml:trace>
  <inkml:trace contextRef="#ctx0" brushRef="#br0" timeOffset="216682.8056">19632 10495 0,'-35'0'15,"35"18"1,-35 17-1,35 0 1,0 71-16,0-71 16,0 18 15,35-17-31,18-36 16</inkml:trace>
  <inkml:trace contextRef="#ctx0" brushRef="#br0" timeOffset="217320.3923">20179 10513 0,'0'0'16,"0"17"46,0 36-46,0 0 0,35-17-1,0 16 1,1-52-1,-1 0 1,0 0 0,-35-17-1,36-18 1,-1-1 0,-35 54 46,0 17-46,17-35-1,-17 35 1,36-35 0,-1 0-1,0-35-15,-35 0 16,0 17-1,0-52 1,0 17 0,0 18-1</inkml:trace>
  <inkml:trace contextRef="#ctx0" brushRef="#br0" timeOffset="217660.2237">20726 10530 0,'35'0'47,"36"0"-47,-36 0 15,35 0 1,1-17-1,-18 17 1,-18 0 0,0 0 15</inkml:trace>
  <inkml:trace contextRef="#ctx0" brushRef="#br0" timeOffset="217939.9739">21008 10442 0,'0'0'0,"-35"0"0,35 36 62,0 16-46,0 19 0,0-18-16,0 0 31,0-18-31,17-35 31</inkml:trace>
  <inkml:trace contextRef="#ctx0" brushRef="#br0" timeOffset="218711.7047">21220 10530 0,'35'-35'15,"0"35"16,-35-35-15,35 35 0,-35 35-1,36 18 1,-36-18 0,0 1-1,0-1 1,0 18-1,-18 0 1,18-36 0,0-52 31,0 0-32,18-18 1,17 18-16,0-1 31,1-17-15,-36-17-1,0 52 1,0 54 31,0-1-47,0 35 15,0-17 1,0-17 0,35-36 15,0 0-31,0 0 31,18-18-15,0 18-16</inkml:trace>
  <inkml:trace contextRef="#ctx0" brushRef="#br0" timeOffset="219103.7019">21890 10336 0,'0'18'94,"35"-18"-94,-35 53 0,18 0 31,17-18-15,0 18-1,-35 35 1,0-17 0,-35 17-1,-71 18 1,-88-18-1,71-88 1</inkml:trace>
  <inkml:trace contextRef="#ctx0" brushRef="#br0" timeOffset="219817.6473">20091 10354 0,'0'-35'15,"-18"35"48,-17 17-47,35 19-1,-36 17-15,36 17 16,-52 89-1,52 17 1,0-17 0,52-53-1,-52-71-15,89 0 16,-19 18 0,1-53-16,88 0 15</inkml:trace>
  <inkml:trace contextRef="#ctx0" brushRef="#br0" timeOffset="221661.1005">22419 10601 0,'0'-35'31,"106"35"63,-36 0-94,19-36 16,69 36-1,-69 0 1,-54 0 0,0-35 15,0 35-31</inkml:trace>
  <inkml:trace contextRef="#ctx0" brushRef="#br0" timeOffset="222517.2014">23671 10142 0,'0'18'78,"0"17"-62,0 1-16,0 34 15,0-17 1,0-18 0,-17 36-1,17-18-15,-36-53 16,36 35 0,0-70 30,0 0-30,0-1 0,53-123-1,-53 54 1,36 34 0,-36 36-1,35 35 1,35 0-1,-34 35 1,-1 36 0,-35-1 15,35 1-15,-35-18-16,36-18 31,-36 18-31,0-18 31</inkml:trace>
  <inkml:trace contextRef="#ctx0" brushRef="#br0" timeOffset="222724.8401">23777 10407 0,'0'0'0,"0"-35"16,18 35 31,-18-18-31,53 18-16,-18 0 15,0 0 1</inkml:trace>
  <inkml:trace contextRef="#ctx0" brushRef="#br0" timeOffset="223549.5883">24571 10178 0,'0'0'0,"0"-36"16,-18 36 15,-35-35-31,18 35 16,0 0 0,0 0-1,-1 18 1,36 17-1,0 18 1,0 0 0,106 53 15,-35-71-31,-36-35 16,-35 35 15,0 1-31,-35-1 31,-53-35-15,35 0-1,-18 0 1,36 0-16</inkml:trace>
  <inkml:trace contextRef="#ctx0" brushRef="#br0" timeOffset="224109.8893">24994 10142 0,'0'-53'16,"0"18"15,-17 35-31,-19 0 16,1 0-1,0 18 1,35 17 0,0 18-1,17 0 1,36 17 15,18-52-15,-18 17-1,-53 1 1,35-1 0,-35 0-1,-18 1 1,-34-1 0,-72 0-1,71-35 1,18 0-1</inkml:trace>
  <inkml:trace contextRef="#ctx0" brushRef="#br0" timeOffset="224660.11">25576 10107 0,'0'0'16,"0"-35"-1,0 0 1,-17 35 15,-19 35-15,36 0 0,-52 18-1,-1 106 1,17-89-1,36-17 1,18-53 0,17 36-1,1-36 1,-1 0 0,0-18-1,0-17 1,18-89-1,-53 54 1,0-1 0,0 36 15,0-18-31</inkml:trace>
  <inkml:trace contextRef="#ctx0" brushRef="#br0" timeOffset="225379.8038">26194 10037 0,'-18'0'31,"-52"0"-15,34 0-1,-17 70-15,0 1 31,-17-1-15,70 1-16,0-18 31,70 0-15,1-18 0,35-35-1,17 0 1,-52 0-1,-36 0 1</inkml:trace>
  <inkml:trace contextRef="#ctx0" brushRef="#br0" timeOffset="225711.1247">26652 10054 0,'0'0'0,"71"0"63,-36 0-48,36-35-15,-18 35 16,-18 0 15</inkml:trace>
  <inkml:trace contextRef="#ctx0" brushRef="#br0" timeOffset="225912.7622">26811 10019 0,'0'18'16,"0"17"0,-35 0-1,35 36 1,0-36-1,0 18 1,0 0-16,0 17 31,0-17-31,0-17 16</inkml:trace>
  <inkml:trace contextRef="#ctx0" brushRef="#br0" timeOffset="226132.5641">26705 10478 0,'53'0'47,"-35"0"-31,35-18-16,-36 18 15,72-53 1,-36 53-1,-18 0 1,-35-35 0</inkml:trace>
  <inkml:trace contextRef="#ctx0" brushRef="#br0" timeOffset="227029.8233">27675 10019 0,'-35'18'62,"0"17"-62,0 18 0,-1-18 16,36 0-16,-53 36 15,18-36 1,-18 18 0,53-18-1,0-52 48,0-54-48,18 1 1,35-1 0,0 0-1,0 19 1,-1-1-1,-52 17-15,36 36 16,-1 36 15,-35-1-15,0 0-16,35 0 0,-35 36 16,36-36-1,-36 1-15,35-1 31,-35 18-15,35-18-16,-35 0 31</inkml:trace>
  <inkml:trace contextRef="#ctx0" brushRef="#br0" timeOffset="227229.969">27640 10266 0,'0'0'16,"0"-35"-1,35 35-15,36-36 16,0 36 15,-19 0-31,-16 0 16</inkml:trace>
  <inkml:trace contextRef="#ctx0" brushRef="#br0" timeOffset="229191.1097">28293 10125 0,'-35'0'15,"35"-36"48,35 36-63,0 0 0,0 0 15,54 0 1,-19 0 0,-35 0-16</inkml:trace>
  <inkml:trace contextRef="#ctx0" brushRef="#br0" timeOffset="229481.5705">28434 10054 0,'0'18'16,"0"35"-1,-35 17 1,35 1 0,0-36-1,0 18-15,0 18 16,0-36 15,17 0-15,19-35-1,16 0-15</inkml:trace>
  <inkml:trace contextRef="#ctx0" brushRef="#br0" timeOffset="229729.7933">28857 10054 0,'0'0'0,"53"0"32,-18-35-32,1 35 15,70-35 17,-54 35-32,-16 0 15,-1 0 16</inkml:trace>
  <inkml:trace contextRef="#ctx0" brushRef="#br0" timeOffset="229961.1263">29034 10037 0,'0'0'16,"-36"0"-16,36 35 0,0 18 15,-35 0 1,35 0 0,0 17-1,0-17 1,0 0 0,0-18-1,0 1 1</inkml:trace>
  <inkml:trace contextRef="#ctx0" brushRef="#br0" timeOffset="230161.2228">28928 10478 0,'-36'0'0,"54"0"47,53 0-31,-1 0-1,36 0 1,0-18 0,-36 18-1,-34-35 1</inkml:trace>
  <inkml:trace contextRef="#ctx0" brushRef="#br0" timeOffset="230629.8063">29422 9984 0,'0'53'62,"0"-18"-62,35 0 16,-35 36 0,35 17-1,-35-18 1,36-34 0,-19-36-1,-17 35 1,35-35 15,36-35-31,-36-36 31,-35 1-15,36-36 0,-1 35-1,-35 36 1</inkml:trace>
  <inkml:trace contextRef="#ctx0" brushRef="#br0" timeOffset="230962.2303">29968 10019 0,'0'18'47,"0"17"-47,0-18 15,0 19 1,0 70-1,0-54 1,-17 19 0,17-53-1</inkml:trace>
  <inkml:trace contextRef="#ctx0" brushRef="#br0" timeOffset="231179.5133">29968 10072 0,'0'0'0,"0"-71"16,36 71-16,-36-53 15,53 18 1,17 0-1,-17-1 1,-18 36 0,1 0-1,-1 0 1,-35 18 0</inkml:trace>
  <inkml:trace contextRef="#ctx0" brushRef="#br0" timeOffset="231440.1819">29933 10160 0,'18'0'47,"35"0"-31,17 0-1,-17 0 1,-18 0 0</inkml:trace>
  <inkml:trace contextRef="#ctx0" brushRef="#br0" timeOffset="231709.6298">29739 10495 0,'18'0'46,"35"0"-30,35 0 0,35-17-1,-17-19 1,-35 36-16,-1-35 31,-17 35-31,-53-35 16</inkml:trace>
  <inkml:trace contextRef="#ctx0" brushRef="#br0" timeOffset="249609.6054">3598 12083 0,'18'0'47,"35"0"-32,-18 0 1,0 0-16,54 0 15,-36 0 1,35 0-16,71 0 16,52-53-1,-158 53 17,-18 0-32,1 0 0</inkml:trace>
  <inkml:trace contextRef="#ctx0" brushRef="#br0" timeOffset="249960.8599">4057 12030 0,'-35'0'16,"35"35"15,0 0-31,0 36 31,0-1-15,17 1 0,-17 17-1,0-53-15,0 1 16,36-1 0,-1-35 15</inkml:trace>
  <inkml:trace contextRef="#ctx0" brushRef="#br0" timeOffset="250272.3028">4286 12118 0,'0'35'47,"0"36"-32,0-1 1,0 1 0,0-1-1,0-17 1,0 53-1,0-71 1,0 1 0</inkml:trace>
  <inkml:trace contextRef="#ctx0" brushRef="#br0" timeOffset="250540.6807">3969 12665 0,'17'0'47,"19"0"-47,52-18 16,53-17-1,-35 35 1,-53-35 0,0 35-1</inkml:trace>
  <inkml:trace contextRef="#ctx0" brushRef="#br0" timeOffset="251522.8633">3986 11395 0,'0'0'0,"0"-36"15,-35 36-15,0 0 32,-18 0-17,18 0-15,-36 18 16,1 35-16,34 0 16,-34 35-1,-19 53 1,1 124-1,18-124 1,70-35 0,0 17-1,88 54 17,35-89-32,54 18 15,-36-18 16,-35-18-31,17-17 32,-17-53-17,18 0 1,-19 0 0,54-35-1,-88-18 1,-1-17-1,1-1 1,-1 0 0,-34-17-1,-36 18 1,35-1 0,-35 1 15,-18-107-16,18 71 1,-35-35 0,-36 18-1,18 35 1,-52 17 0,16 0-1,19 36 1,-18-18-1,-18 18 1,35 35 0,18 0-1</inkml:trace>
  <inkml:trace contextRef="#ctx0" brushRef="#br0" timeOffset="253870.0708">8484 12171 0,'0'0'0,"0"-35"0,36 35 79,-1-36-64,18 36 1,17 0-16,89-53 15,0 53 1,-71-35 0,-17 35-1,-71 18 63,0 17-78,-18 0 0,18 71 32,0-35-32,0 17 31,0 71-15,0-106-16,18 35 31,-18-71-16,0 19 1,-18-1 15,-17-35-31,-1 0 16,-69 0 0,-72 0-1,71-35 16,89-18-31,-36 17 16</inkml:trace>
  <inkml:trace contextRef="#ctx0" brushRef="#br0" timeOffset="254187.8969">8625 12471 0,'53'-53'16,"-17"53"-1,69 0-15,89-36 32,-105 36-17,-54-35 1,0 35 0</inkml:trace>
  <inkml:trace contextRef="#ctx0" brushRef="#br0" timeOffset="255069.4725">10072 12312 0,'0'-35'16,"0"-1"15,-18 36-31,-17 0 15,0 0 1,17 0 0,-17 18-1,-18 105 1,53-34 0,0-54 15,17-35-16,54 35-15,-18-35 32,-18 0-32,36-35 15,-71-36-15,53 36 16,-53-18 0,0 18-1,0 53 32,35-18-31,-35 52-1,35-52-15,18 36 32,-18-36-32,36 0 15</inkml:trace>
  <inkml:trace contextRef="#ctx0" brushRef="#br0" timeOffset="256300.1489">11677 12241 0,'0'36'62,"0"34"-62,35-17 31,-35-18-31,18-35 16,-18 36-16,35-36 16,0 35-1,1-35 1,-1-18 15,-35-17-31,35 35 16,-35-88-1,0 17 17,0 36-32,36 35 31,-1 0-15,0 0-1,0 0 1,18 0-1,-17 0 1,69 0 0,-34 0-1,-36 0 1,18-35 0,-18 17 15,-35-17-16,0 0 17,-17 35-32,-36 0 15,18 0 1,-36 17 0,36 71-1,35-52 1,0 52-1,53-53 1,17-35 0,18 0-1,-17 0 1</inkml:trace>
  <inkml:trace contextRef="#ctx0" brushRef="#br0" timeOffset="256973.89">12806 12241 0,'0'-35'0,"-18"35"62,-17 0-46,35 18-16,-35 52 16,35-17-1,0-18 1,17 1 15,19-36-15,-1 35-1,18-35 1,0-18 0,0-87-16,0 34 31,-18 0-16,-35-34 1,35-72 0,-35 107-1,0 34 1,-18 36 31,18 177-32,0 17-15,0-88 32,0-36-17,53-17 1,-35-53 0,17 0-16,1 0 31,-1-35-16</inkml:trace>
  <inkml:trace contextRef="#ctx0" brushRef="#br0" timeOffset="257279.666">12894 12083 0,'18'0'32,"52"0"-17,-34 0-15,16 0 16,37 0-1,-19 0 1,-35-36 0,1 36-1</inkml:trace>
  <inkml:trace contextRef="#ctx0" brushRef="#br0" timeOffset="258301.9184">13547 12136 0,'-36'0'47,"1"0"-16,35 35-31,-35 0 16,35 36 0,0-36-16,0-17 31,17-18-15,36 35-1,18-35 1,-1-18-1,-34-17 1,-36 0 0,0-1-1,0 1 1,-18 35 0,36 0 62,17 0-47,18 0-15,-18 0-16,-35-35 15,36 35 1,-36-18-1,0-17 1,0-36 0,-18 18-1,18 18-15,18 35 78,17 0-78,35 18 32,-17 17-32,-17 36 31,-36 34-15,0-69-16,0-1 0,0 0 15,0 1-15,0 16 16,52 1-1,-34-53 17,53 0-17,-36-17 1,0 17 0</inkml:trace>
  <inkml:trace contextRef="#ctx0" brushRef="#br0" timeOffset="260937.2013">15011 11836 0,'0'0'0,"0"-36"47,35 36-47,-35-35 31,0 53 63,-18 17-94,18 36 16,-53 52-1,53-17 1,0-18 0,0-53-1,0 1-15,0-1 0,0 18 16,18-18-1,-18 0 1,35-35 0,1 0 31,-1 0-32,0-17 1,18-36-1,-18-35 1,1 17 0,-36 1-1,35-36 1,-35 35 0,-18-17-1,-17 53 16,0-18-15,-1 18 0,1-1-1,0 36 1,35 18 0,0 17-1</inkml:trace>
  <inkml:trace contextRef="#ctx0" brushRef="#br0" timeOffset="262285.7712">15998 11836 0,'0'-36'63,"-17"36"-47,-18 0-16,-18 0 15,-18 18 1,-17 70 15,35-17-15,18-1-1,35 1 1,0-18 0,53 0-1,52-53 1,-52 0-16,88 0 15,-88 0-15,-17 0 16,-1 0 0,-35-18-1</inkml:trace>
  <inkml:trace contextRef="#ctx0" brushRef="#br0" timeOffset="262519.1898">15840 12012 0,'17'0'15,"19"0"-15,-1 0 16,71 0-1,-36 0 1,-34 0 0,-1 0-16</inkml:trace>
  <inkml:trace contextRef="#ctx0" brushRef="#br0" timeOffset="266060.0996">16581 11765 0,'0'-17'47,"17"69"31,-17-16-62,35-1-16,-35 0 0,36 1 31,17 16-31,-18-16 31,-35-1-15,35 0-1,1-52 79,-36-19-78,35 1-1,-35-18 1,35 18-16,-35 0 16,0-1-1,35 1 1,-35-35-1,53-19 1,-53 107 47</inkml:trace>
  <inkml:trace contextRef="#ctx0" brushRef="#br0" timeOffset="268364.2526">17745 12100 0,'0'18'47,"0"35"-32,-18 0 1,-17 17 15</inkml:trace>
  <inkml:trace contextRef="#ctx0" brushRef="#br0" timeOffset="268864.9668">18186 12171 0,'35'0'16,"0"0"0,-35-35-1,36-1-15,-36 1 31,35 0-31,-35-1 32,0 1-32,35 35 31,18 18 16,18 52-32,-36-70 1,18 36 0,-18-1-1,-35 0 1,-18 0 0,-17-35-1,0 36 1,-36-36-1,36 0 1</inkml:trace>
  <inkml:trace contextRef="#ctx0" brushRef="#br0" timeOffset="269100.9923">18803 12136 0,'35'0'78,"-35"-18"-63,36 18-15</inkml:trace>
  <inkml:trace contextRef="#ctx0" brushRef="#br0" timeOffset="269433.6244">19121 11765 0,'0'-35'0,"0"53"62,0 34-46,0 1-16,0 53 16,0-35-1,0-1 1,0-17-1,0-18 1,35 1 0,0-36 15,53 0-15,-52 0-16,-36-36 0</inkml:trace>
  <inkml:trace contextRef="#ctx0" brushRef="#br0" timeOffset="269679.8197">18927 11924 0,'35'0'31,"0"0"-31,18 0 16,53-53 0,0 53 15,-18 0-15</inkml:trace>
  <inkml:trace contextRef="#ctx0" brushRef="#br0" timeOffset="269887.2867">19509 12012 0,'0'35'0,"35"-35"62</inkml:trace>
  <inkml:trace contextRef="#ctx0" brushRef="#br0" timeOffset="272414.275">10072 13882 0,'0'0'0,"0"-35"16,0-1-1,0 1 1,-18 35 31,-17 18-32,35 52 1,-53 89 0,53-106-16,-35 70 31,35-87-31,0-1 16,17 18-1,72-18 1,-19-35-1,-17 0 1,-18 0 0,1-18-1,-1-87 1,0-1 0,-35 0-1,-18 18 1,-17 52-1,-35-34 1,17 88 31</inkml:trace>
  <inkml:trace contextRef="#ctx0" brushRef="#br0" timeOffset="272732.2901">10566 13988 0,'53'0'62,"-18"0"-46,0 0-16,18-18 31,-18 18-15,1 0-1</inkml:trace>
  <inkml:trace contextRef="#ctx0" brushRef="#br0" timeOffset="272909.9077">10672 14199 0,'0'0'15,"17"0"16,18 0-31,1 0 16,34-35 0,-17 0 15,18 35-31</inkml:trace>
  <inkml:trace contextRef="#ctx0" brushRef="#br0" timeOffset="273582.2122">11589 13476 0,'0'0'0,"0"-35"16,0 0-1,-18 35 1,-17 0 15,-36 0-15,18 0-16,18 0 31,0 17-31,35 18 31,-35-35-15,35 36 0,17 140-1,36-17 1,-53 35-16,0 18 31,0 17-15,0-159-16,0 89 15,0-71-15,0 18 16,0 141 0,35-141-1,1 35 1,-1-70 15,-35-36-15,35 0-1,18-35 17,18-35-17,17-18 1,-53 0 0,89-70-1,-124 87-15</inkml:trace>
  <inkml:trace contextRef="#ctx0" brushRef="#br0" timeOffset="274229.9271">12259 13300 0,'-18'0'16,"-35"17"0,53 36-1,-17-53 1,17 36 0,0-1-1,17 0 1,89-35-1,-53 0 1,-18 0 0,-35-18 15,0-70-31,0 35 31,0 0-15,-17 18-16</inkml:trace>
  <inkml:trace contextRef="#ctx0" brushRef="#br0" timeOffset="274783.4248">12330 13935 0,'0'0'16,"0"-36"-16,-18 36 16,-17 0 15,-1 53 0,36 18-31,0-18 16,0 0 15,18 0-15,17-53-1,1 0 1,-1-36-16,-35-17 31,0 1-15,0-1-1,-18 17 1</inkml:trace>
  <inkml:trace contextRef="#ctx0" brushRef="#br0" timeOffset="275463.4458">12330 14464 0,'-18'0'47,"-17"0"-47,35 35 16,-36 0-16,36 18 31,0-17-15,0-1-1,18-35 1,35 0 0,17-18-1,-34-17 1,-36 17 15,0-52-31,0 35 16,-18 35-16</inkml:trace>
  <inkml:trace contextRef="#ctx0" brushRef="#br0" timeOffset="276082.3112">12347 14958 0,'0'17'62,"-17"36"-46,17 0 0,0-17-1,0-1 1,35-35 15,18 0-15,-53-18-1,35-17 1,0 35-16,1-88 16,-36 52-16,0 1 15,0-35 1,0-19 0,0 54-1</inkml:trace>
  <inkml:trace contextRef="#ctx0" brushRef="#br0" timeOffset="277093.257">12912 13335 0,'0'-35'15,"35"35"-15,18 0 16,0-36-1,17 36 1,-17 0 0,-17-35 15,-1 35-31,0 0 31,-35 35-15,0 1-1,0 140 1,0-17 0,0 53-1,0-18 1,-35-36 0,35-87-16,-35 105 15,35-123-15,0 18 16,-53 70-1,53-18 1,-36-35 0,1 36-1,35-71 1,0 0 0,-35 0-1,35 53 16,0-89-15,0 18 0,-35-35 15,-18 0-15,-18 0-1,0 0 1,-34 0-1</inkml:trace>
  <inkml:trace contextRef="#ctx0" brushRef="#br0" timeOffset="277714.2438">12506 14799 0,'0'-35'47,"-18"35"0,-17 0-31,-36 17-16,54-17 31,17 36-31,-53 17 16,53 17 15</inkml:trace>
  <inkml:trace contextRef="#ctx0" brushRef="#br0" timeOffset="292529.8516">17074 13123 0,'0'-35'0,"36"35"110,-36 53-110,35-18 15,36 106 1,-1-17-1,18 17 1,-17-53 15,17-53-31,-35 1 16,-53-1 15,35-35-31,-35-18 63,36-17-63,-1-71 15,-35 0 1,35-17 0,-35 17-1,35 36 1,-35 34-16,0 1 15</inkml:trace>
  <inkml:trace contextRef="#ctx0" brushRef="#br0" timeOffset="292943.7113">17127 13494 0,'0'0'0,"18"0"31,53-18-16,87 18 1,72-35 0,-1-18-1,-106 18 1,-87 35-16</inkml:trace>
  <inkml:trace contextRef="#ctx0" brushRef="#br0" timeOffset="294539.5264">18538 13353 0,'36'0'16,"-36"-36"-1,0 1 48,35 53-16,-35 17-47,0 0 15,35 36 1,18-18 0,-53-18-1,35 0 1,1-35-1,-1 0 1,-17 0 15,-18-35-31,35-18 32,-35 18-17,0 0-15,0-1 31,-18 36 157</inkml:trace>
  <inkml:trace contextRef="#ctx0" brushRef="#br0" timeOffset="296050.0494">18944 13353 0,'-35'0'94,"35"-18"-32,-35 18-30,35-35-32,0 52 125,17-17-110,36 0 1,-18 0-16,1 0 15,34-17 1,-34 17 0</inkml:trace>
  <inkml:trace contextRef="#ctx0" brushRef="#br0" timeOffset="296591.9516">19861 13159 0,'0'0'0,"0"-36"0,36 36 0,-36-35 15,0 0 16,-18 35-15,-35 0 0,18 0-1,-36 35 1,1 71 0,-1-18-1,71-53-15,-53 36 16,53-36-1,36 36 1,34-71 0,-35 35-16,71-35 15,-18-18 1,-17-35 0,-1 18 15</inkml:trace>
  <inkml:trace contextRef="#ctx0" brushRef="#br0" timeOffset="296842.3833">19667 13300 0,'0'0'0,"18"0"31,53 0-15,-36-36-1,88 36-15,-17-35 16,-35 35 0,-18-35 15,-18 35-16</inkml:trace>
  <inkml:trace contextRef="#ctx0" brushRef="#br0" timeOffset="298251.152">21343 12665 0,'0'-36'31,"0"1"1,-35 35-32,-36 0 31,-35 0-15,1 88-16,69-52 15,-34 105-15,17-88 16,18 17-1,-1 36-15,36-18 32,0-17-17,71-1 1,-1-34 0,19-36-1,52 0 1,-71 0-16,18 0 15,-35-53-15,0 53 16,0-53-16</inkml:trace>
  <inkml:trace contextRef="#ctx0" brushRef="#br0" timeOffset="298800.0546">21043 12718 0,'-35'0'62,"35"17"-46,0 36-16,0 53 16,0-18-1,0-17 1,18-1-1,-18-34 1,35 69 0,0-105 31</inkml:trace>
  <inkml:trace contextRef="#ctx0" brushRef="#br0" timeOffset="299823.6374">21625 12453 0,'18'0'62,"-18"18"-62,0 17 16,35 0 0,-35-17-1,0 17 17,35-35 30,-35-17-46,36-36-1,-1 0 1,0 17 0,-35 1-1,36 35 1,-1 18-1,-35 17 1,35 18 0,-35-18-1,35-35 1,-35 36 0,0-1 15</inkml:trace>
  <inkml:trace contextRef="#ctx0" brushRef="#br0" timeOffset="303821.3656">17921 14393 0,'0'18'63,"0"17"-48,35-17 1,-35 88-1,36-106-15,-36 35 16,35 0 0,0-35-1,1 0 17,-1-17-17,-35-19 1,35-52-1,-35 18-15,0-1 32,0 1-17,0 34 1,0 1 0,35 35-1,36 0 16,-18 0-31,-53 18 16,53-18 0,0 0-1,-18 0 1,0 0 15</inkml:trace>
  <inkml:trace contextRef="#ctx0" brushRef="#br0" timeOffset="304222.6739">18715 14464 0,'35'0'31,"0"0"-15,18 0 0,-17 0-16,17 0 15,17 0 1,-17 0 0,0-35-1,-53-1 1</inkml:trace>
  <inkml:trace contextRef="#ctx0" brushRef="#br0" timeOffset="304439.663">19050 14305 0,'-35'0'0,"-1"35"31,36 1-15,0 34-1,0-17 1,0 18 0,0-54-1,18 19 1,17-1 0,1-35-1</inkml:trace>
  <inkml:trace contextRef="#ctx0" brushRef="#br0" timeOffset="304906.3368">19368 14252 0,'0'0'0,"0"-35"16,-18 35 31,-17 0-32,-1 71 1,1 70 0,35-36-16,0-52 31,18-17-16,35-36 1,17 0 0,-35 0-16,18-18 15,-53-35-15,0 18 16,36-53 15,-36-18-31,-18 18 16,-17 35 15,-1 53-15,1 0-16,35 17 15</inkml:trace>
  <inkml:trace contextRef="#ctx0" brushRef="#br0" timeOffset="305189.6646">19791 14217 0,'35'0'31,"18"-35"0,-18 35-31,1 0 16,34-53-1,-35 53 1</inkml:trace>
  <inkml:trace contextRef="#ctx0" brushRef="#br0" timeOffset="305403.6442">19879 14376 0,'0'35'32,"35"-35"-1,18 0-16,-53-18-15,53 18 0,-18 0 32,-35-35-32,36 35 15,-1-35 1</inkml:trace>
  <inkml:trace contextRef="#ctx0" brushRef="#br0" timeOffset="306069.8672">20620 14111 0,'0'-35'31,"-18"35"16,-52 17-31,70 19-1,-36-1 1,1 71-16,35-36 15,0-34 17,53-1-32,0-35 31,0 0-15,-18 0-16,0 0 31,36-88-16,-71-18 1,0 35 0,0 1-1,0 17 1,-18 18 0,-17 35-1</inkml:trace>
  <inkml:trace contextRef="#ctx0" brushRef="#br0" timeOffset="306925.3925">20973 14076 0,'35'0'15,"0"0"1,53 0 0,-17 0 15,-18 0-31,17 0 15,1-18 17,-36 18-17,-35-35 17</inkml:trace>
  <inkml:trace contextRef="#ctx0" brushRef="#br0" timeOffset="307189.7783">21343 13952 0,'-35'0'32,"35"18"-17,0 17 1,0 36-16,0-18 15,0 0 17,0 0-32,0-18 31,17-35-15,-17 35-16,18-35 0,17 0 15</inkml:trace>
  <inkml:trace contextRef="#ctx0" brushRef="#br0" timeOffset="307820.2295">21749 14041 0,'0'0'0,"0"17"94,35 18-78,-35 1-1,35-1 1,1 0 0,-1-35 15,-35 36-31,35-36 16,36 0-1,-54 0 1,19-18-1,-36-17 17,0-54-17,0 37 1,0 16 0,0 1-16,0 0 31,35 35-16,35-36 1,-34 36 0,52 0-1,-35 0 1,0 0 0,-18 0-1</inkml:trace>
  <inkml:trace contextRef="#ctx0" brushRef="#br0" timeOffset="309452.0956">22913 13864 0,'35'0'157,"0"-17"-157,1 17 0,70-36 31,-71 36-15,0 0-16</inkml:trace>
  <inkml:trace contextRef="#ctx0" brushRef="#br0" timeOffset="309680.1556">22825 14058 0,'0'35'31,"35"-35"-16,36 0 1,-19 0 0,1-17-16,-17 17 31,-1 0-31,53-35 16,-53 35-16</inkml:trace>
  <inkml:trace contextRef="#ctx0" brushRef="#br0" timeOffset="310219.7182">23530 13723 0,'0'35'62,"0"1"-46,0-1-16,0 0 16,0 36-16,36-18 31,-1-18-16,0 0 1,0-35 0,1 0-1,-1-17 17,-35-54-17,0 53 1,0-17-16,0-35 31,35 34-31,-35-34 16,35 70-16,1-36 15,-1 36 1,18 0 0,0 0-16,-18 0 31</inkml:trace>
  <inkml:trace contextRef="#ctx0" brushRef="#br0" timeOffset="315819.6211">16686 15558 0,'0'-36'0,"-35"36"16,-35 0 46,34 18-46,36 17-1,-35 0-15,0 89 16,35-18 0,0 0-1,0-54 1,17-52-16,-17 71 15,53-71-15,-53 18 0,53-18 32,0 0-32,18 0 31,-36 0-15,0-71-1,-35 36 1,0-71-1,0-35 1,-17 35 0,-125 18-1,107 53 1,0 35 15</inkml:trace>
  <inkml:trace contextRef="#ctx0" brushRef="#br0" timeOffset="321767.4846">13847 15117 0,'0'-36'16,"35"36"46,-35 18-62,70-18 16,36 35 0,-18-35-1,18 0-15,124 35 16,-125-35-16,-34 0 15,88 0 1,-36 53 15,54-17-15,-72-1-16,-34-35 16,-36 0 15,0 0-31,-35-18 62,-17 18-62,17-35 16,0 0 0,-35 35-1,35-18 1,0 53 62,17-35-78,18 36 16,-35-1 15,0-17-31,-52 34 31,-19-16-15,0-1-1</inkml:trace>
  <inkml:trace contextRef="#ctx0" brushRef="#br0" timeOffset="322816.2718">17886 15240 0,'-35'0'32,"-1"0"-17,19 0 16,-19 0-15,1 0 15,0 0 1,35 18-32,-35-18 15,-1 0 1,1 0-1,35 35 1,-35-35 0,35 53 77,0 35-77,0-35 0,0 0-16,0 53 15,0-36 1,17 1-16,-17-36 16,0 0-1,0 18 1,36 0-1,-36 0 1,70-18 0,1-35-1,-18 0 1,17 0 0,-35-17-16,1 17 0</inkml:trace>
  <inkml:trace contextRef="#ctx0" brushRef="#br0" timeOffset="323342.6076">18186 15699 0,'0'-18'63,"35"18"-48,-35-35 1,35-18-1,-35 35 1,0 53 31,0 1-31,0 17-1,0 105-15,-17-87 16,17-18 15,0-18-31,0 0 31,-36-35-15,1 0 0,0 0 15,35-35-31,0 0 15</inkml:trace>
  <inkml:trace contextRef="#ctx0" brushRef="#br0" timeOffset="323571.4791">18327 15452 0,'0'0'0,"17"0"47,19-36-16</inkml:trace>
  <inkml:trace contextRef="#ctx0" brushRef="#br0" timeOffset="324080.5322">18574 15275 0,'0'-35'63,"35"35"-47,0 0-1,1 0-15,-1 0 16,0 18 15,-35 70-15,0-35-16,0 35 31,0 53-31,-35 18 31,0-18-15,35-123-16,0 52 31,0-35-15,0-17-1,-36-18 1,1 35 0,-18-35-1,18-17-15</inkml:trace>
  <inkml:trace contextRef="#ctx0" brushRef="#br0" timeOffset="324400.4676">18909 15575 0,'35'0'15,"-35"-35"1,35 35 0,-17 0-1,53-35 1,-18-1-1,-1 36 1,-16 0 0,-36 18 15</inkml:trace>
  <inkml:trace contextRef="#ctx0" brushRef="#br0" timeOffset="324629.9101">19032 15716 0,'0'0'0,"-35"0"0,70 0 79,18 0-79,18-35 15,-18 0 1,17-1 15,-52 36-31</inkml:trace>
  <inkml:trace contextRef="#ctx0" brushRef="#br0" timeOffset="325233.2526">19509 15434 0,'0'-35'0,"-36"35"63,36 17-48,-35-17 1,0 124 0,35-18-1,-53 0 1,53-71 0,0 18-16,18-53 15,-18 35-15,35-35 16,0 35-1,0-35 1,36 0 0,-18-53 15,-18 0-15,-35-17-1,0-18 1,0 17-1,-53 18 1</inkml:trace>
  <inkml:trace contextRef="#ctx0" brushRef="#br0" timeOffset="334464.6965">3757 16545 0,'35'0'63,"-35"-35"-63,53 35 16,-17 0-1,140 0 1,18-53-1,53 0 1,-35 18 0,-160 35-16,37-53 15,-54 53 1,18 0-16,-18 0 31</inkml:trace>
  <inkml:trace contextRef="#ctx0" brushRef="#br0" timeOffset="334870.0881">4269 16422 0,'0'35'31,"0"0"-16,0 18 1,0-17 0,0 16-1,0 1 1,35 18 0,-35-36-1,35 1-15,0 16 31,1-52-15</inkml:trace>
  <inkml:trace contextRef="#ctx0" brushRef="#br0" timeOffset="335170.0698">4568 16439 0,'0'0'0,"0"53"47,0 0-16,36 35-15,-36-35-1,0-17 1,0 87 0,35-123-1,0 0 17,-35-17-32</inkml:trace>
  <inkml:trace contextRef="#ctx0" brushRef="#br0" timeOffset="335429.593">4745 16439 0,'0'0'0,"0"-52"0,0 87 47,0 18-47,35 70 31,-35-88-31,0 18 16,0-17-16,0-1 0,0 0 16,0 1-1,0 16 1,0-16 0</inkml:trace>
  <inkml:trace contextRef="#ctx0" brushRef="#br0" timeOffset="335759.6875">4286 17057 0,'0'35'15,"36"-35"17,-1 0-32,18 0 15,88-18 1,18-17 0,-36-18-1,-88 18 16,-17 35-15,17 0-16</inkml:trace>
  <inkml:trace contextRef="#ctx0" brushRef="#br0" timeOffset="336941.5542">4304 16034 0,'0'-36'0,"-35"36"15,-1 0 1,1 0 0,0 0-1,0 0 1,17 0 0,-70 18-1,35 17 1,17 54-1,-16-19 1,-19 18 15,36 106-31,-1-70 32,36-18-17,18 70 1,17-70-1,18-36 1,-17 1 0,52-18-1,-18-18 1,54 0 0,-36 1-1,-35-36 16,53 0-15,-71 0-16,0 0 0,36-18 31,-36 18-31,0-35 0,1 35 32,17-35-17,-1 35-15,19-36 0,-18 1 31,18-36-31,-36 19 32,-35-1-32,35 53 15,-35-36 1,0-17 0,35-52-1,-35 34 1,0 53-1,0-52 1,0-1-16,0 18 0,-17-17 31,-54-36-31,18 53 16,0 18 15,0-18-15,0 18-1,-35-1 1,53 1-16,-71 35 16,71 0-16,0 0 15,-36 0 1,-35 18 0,71 17-16</inkml:trace>
  <inkml:trace contextRef="#ctx0" brushRef="#br0" timeOffset="346493.1863">7426 16351 0,'0'-35'63,"0"53"-16,0-1-47,0 54 15,0-36 1,0 18 0,0-18-16,0 1 0,0 16 15,-18 1 1,18-17-1,0-89 64,0 17-64,0 1-15,0-18 16,18 18-16,-18 0 15,0-36 17,0 18-32,35 18 15,-35 0 17,36 35-32,-1 0 15,35 53 16,-34 52-15,-36-34 0,35 0-1,-35-1 1,35-35 0,-35 1-1,0-1 1,0-17-1,-17-18 1</inkml:trace>
  <inkml:trace contextRef="#ctx0" brushRef="#br0" timeOffset="346722.1856">7532 16616 0,'17'0'31,"36"-53"-15,0 53-1,0-35 1,-18 35-16</inkml:trace>
  <inkml:trace contextRef="#ctx0" brushRef="#br0" timeOffset="347039.6956">7990 16351 0,'0'18'47,"0"17"-32,0 0-15,0 1 0,0-19 16,0 54-1,0-36 1,0-17 0,0 17 15</inkml:trace>
  <inkml:trace contextRef="#ctx0" brushRef="#br0" timeOffset="347406.8166">7902 16316 0,'0'0'0,"0"-35"16,0-18 0,0 17-1,18 36 1,70 0-16,-53 71 15,36 0 1,-36-1 0,18 1-1,-18-1 17,-35-17-32,-53 0 15,-52 0 16,69-53-15,-34 0 0,52 0-1</inkml:trace>
  <inkml:trace contextRef="#ctx0" brushRef="#br0" timeOffset="347782.7406">8467 16334 0,'0'-36'15,"0"1"1,0 88 31,0 18-31,0-19-16,0-16 15,35-1-15,-35 18 16,0-18-1,0 18 1,0-18 0</inkml:trace>
  <inkml:trace contextRef="#ctx0" brushRef="#br0" timeOffset="348139.879">8378 16263 0,'0'0'0,"0"-35"16,0-1 0,18 36-1,70 0 1,-17 53-1,35 53 1,-18-35 0,-53-1-1,-35-17 17,0 0-17,-88 53 1,-18-71-1,36 1 1,34-36 0,1-36-1</inkml:trace>
  <inkml:trace contextRef="#ctx0" brushRef="#br0" timeOffset="348609.7546">9066 16263 0,'0'0'0,"18"0"62,17 0-62,36-35 16,-1 35 15,-17 0-31,-17 0 31</inkml:trace>
  <inkml:trace contextRef="#ctx0" brushRef="#br0" timeOffset="349039.675">9225 16228 0,'0'0'16,"0"35"15,0 0-31,0 1 15,0 34 1,0 1 0,0-18-1,35 0 17,-35 17-17,0-35-15,-17 1 31,-18-36-31,-1 0 32,54 0 30,17 0-62,-17 0 16,123-36-1,-71 1 1,-17 35 0,0 0-1,-17-35 1</inkml:trace>
  <inkml:trace contextRef="#ctx0" brushRef="#br0" timeOffset="349359.9628">9701 16263 0,'18'0'31,"17"-35"-15,1 35-16,-1 0 15,-18 0 1,72-36-16,-36 36 16,-18-35-1,18 35 16,-18 0-15</inkml:trace>
  <inkml:trace contextRef="#ctx0" brushRef="#br0" timeOffset="349624.157">10037 16122 0,'0'0'15,"0"18"-15,-36-18 16,36 52-1,0 54 1,0-53 0,0 18-1,0-18 1,0 17 0,0-17 15,0-18-16,0 1-15,18-36 16</inkml:trace>
  <inkml:trace contextRef="#ctx0" brushRef="#br0" timeOffset="349942.0026">10336 16298 0,'0'-35'16,"0"0"30,53 35-30,0 0 0,-17-36-1,34 36 1,-52 0 0,17 0-1</inkml:trace>
  <inkml:trace contextRef="#ctx0" brushRef="#br0" timeOffset="350422.7338">10495 16192 0,'0'18'47,"0"17"-31,0 18-1,0 18-15,0-1 32,0-34-17,0 17 1,0 0 0,0-1-16,0-16 15,-70-1 1,34-35-1,19 35 1,52-35 78,36-17-79,-1 17-15,-17-36 32,0 36-17,0 0 1,-18 0-16,0-35 16</inkml:trace>
  <inkml:trace contextRef="#ctx0" brushRef="#br0" timeOffset="350899.6434">10777 16298 0,'0'-17'16,"0"52"31,0 36-32,18 34 1,53-34 0,-71-1-1,35-70-15,-35 18 16,17-18-1,-17 35-15,36-35 47,-36-17-47,53-54 32,-18-17-32,0-35 31,0 34-16,-35 54-15,0 53 47</inkml:trace>
  <inkml:trace contextRef="#ctx0" brushRef="#br0" timeOffset="351510.3535">11377 16298 0,'0'0'15,"0"18"32,0 17-47,0 1 16,0-19-1,0 54 1,0-36-16,0 18 16,0 17-1,0-34 1,0-89 46,0 0-46,0 18 0,0-36-16,0-35 31,35-17-16,1 52-15,-1 36 32,0 35-1,0 0-15,1 0-1,-1 18 1,0 17-1,1-35 17</inkml:trace>
  <inkml:trace contextRef="#ctx0" brushRef="#br0" timeOffset="351789.6986">11395 16475 0,'0'0'0,"70"0"78,-34 0-78,-1 0 31,-35 35-15,0 0-1,0 18 1</inkml:trace>
  <inkml:trace contextRef="#ctx0" brushRef="#br0" timeOffset="351999.8466">11289 16828 0,'35'0'47,"18"0"-31,-18 0 0,18 0-1,-17 0 1,-1 0-16,18-36 31,-18 36-15</inkml:trace>
  <inkml:trace contextRef="#ctx0" brushRef="#br0" timeOffset="353749.4857">12559 16369 0,'0'-35'47,"18"35"-15,17 0-32,0 0 15,0 0-15,1-36 16,-1 36-16,18 0 15</inkml:trace>
  <inkml:trace contextRef="#ctx0" brushRef="#br0" timeOffset="353969.9868">12735 16298 0,'-35'0'0,"35"36"63,0-1-63,0 0 15,0 36 1,0-36 0,0 18-16,0 0 15,0 0 1,0-18-1</inkml:trace>
  <inkml:trace contextRef="#ctx0" brushRef="#br0" timeOffset="354169.799">12594 16739 0,'18'0'31,"17"0"-31,0 0 16,71 0 0,0-17-16,-35-19 31,-36 36-31</inkml:trace>
  <inkml:trace contextRef="#ctx0" brushRef="#br0" timeOffset="354871.062">13035 16369 0,'0'0'0,"0"18"46,0 17-46,0 35 32,0 36-17,0-53 1,35-18 0,-35 1-1,0-54 32,0-35-31,0 18-1,0 0-15,0-71 16,0 70 0,0 1-1,36 53 16,-1 70 1,0-17-17,18-36 1,-53 0 0,71 0-16,-71-52 78,35-54-63,-35 36-15,0 17 16,0-52 0,0-1 15,0 36-16,35 35 1</inkml:trace>
  <inkml:trace contextRef="#ctx0" brushRef="#br0" timeOffset="355379.7888">13582 16369 0,'-35'0'0,"35"-35"16,0 70 46,0 0-62,0 0 32,17 36-32,19 0 31,-1-54-15,0 18-1,0 1 1,1-36 15,-36-71-15,35 36-1,-35-36 1,35 36-16,-35-35 16,36 34-1,-36 1-15,35 35 31,0 0 1</inkml:trace>
  <inkml:trace contextRef="#ctx0" brushRef="#br0" timeOffset="355952.3942">14111 16334 0,'0'53'78,"53"-18"-62,-53 0 0,0 36-16,0-18 31,0-18-15,0 0-1,0-53 32,0-34-47,0 16 16,0-52-1,0 35 1,0-17 0,35-1-1,18 0 1,-17 71-1,-36-35 17,70 35-17,-35 0 1,-35 18 0,36-18-16,-36 35 15</inkml:trace>
  <inkml:trace contextRef="#ctx0" brushRef="#br0" timeOffset="356227.476">14129 16439 0,'0'0'0,"35"0"32,18 0-1,0 0-15,0 0-16,-53 36 46</inkml:trace>
  <inkml:trace contextRef="#ctx0" brushRef="#br0" timeOffset="356452.2962">14093 16704 0,'0'0'0,"0"35"15,18-35 32,35 0-31,0 0-1,-18 0 1,89-17 0,-1-36-16,-52 53 31</inkml:trace>
  <inkml:trace contextRef="#ctx0" brushRef="#br0" timeOffset="357182.6802">14605 16404 0,'0'0'0,"0"35"63,0 1-63,0 34 31,0 1-15,0-54-1,0 19 1,0-1-1,0-53 17,18-52-17,-18 35 1,0-1-16,35-34 16,-35 34-1,0 1-15,0-35 16,0-1-1,53 36 17,-18-1-17,0 36 1,18 18 0,-17 70-16,-36-17 31,-18-36-16,-53 18 1,36-18 0,35 1 31,18-36-32,52 35 1,-17-35-16,-18 53 15,1-53 17,-1 35-17,-35 0 1,53-35 0,-18 36-16</inkml:trace>
  <inkml:trace contextRef="#ctx0" brushRef="#br0" timeOffset="357682.9581">15416 16387 0,'0'0'0,"0"-36"0,-17-34 32,-19 34-1,1 36-15,0 0-1,35 18 1,0 17-1,-35 36 1,52-1 0,19 1-1,34 0 1,-35-19 0,-35-16-1,0-1 16,0 0-31,-17 1 32,-36-36-32,0 0 31,-18 0-15</inkml:trace>
  <inkml:trace contextRef="#ctx0" brushRef="#br0" timeOffset="358071.0962">15522 16387 0,'0'0'16,"0"35"31,0 0-47,0 0 0,0 36 31,0-36-16,0 18 1,0-18 0,0 1-1,0-54 32</inkml:trace>
  <inkml:trace contextRef="#ctx0" brushRef="#br0" timeOffset="358301.2961">15593 16369 0,'0'-35'16,"53"-1"0,-18 36-1,-35-35-15,18 35 16,17 0-1,0 0 1,-35 18 0,0 17-1,0 0 1</inkml:trace>
  <inkml:trace contextRef="#ctx0" brushRef="#br0" timeOffset="358541.6195">15593 16581 0,'0'17'16,"17"-17"15,19 0-15,-1 0-1,0 0 1,1 0 15</inkml:trace>
  <inkml:trace contextRef="#ctx0" brushRef="#br0" timeOffset="358801.428">15540 16828 0,'0'35'0,"70"-35"63,-34 0-48,34 0 1,1 0-1,-1 0 1,-34 0-16,17-18 16</inkml:trace>
  <inkml:trace contextRef="#ctx0" brushRef="#br0" timeOffset="361989.7615">17833 16633 0,'0'0'0,"53"0"109,0 0-109,17-17 16,36 17-1,-35 0 1,-36 0-1</inkml:trace>
  <inkml:trace contextRef="#ctx0" brushRef="#br0" timeOffset="362680.0922">18256 16457 0,'36'71'78,"-36"-18"-62,35-53-16,-35 52 0,35-16 31,0-36-15,-35 35-16,36-35 31,-36-18 31,35 18-62,-35-53 0,0 1 16,0-1 15,35 53-31,-35-36 16,35 36 15,-17 0-15,53 0-16,-36 0 31,53 0-31</inkml:trace>
  <inkml:trace contextRef="#ctx0" brushRef="#br0" timeOffset="366202.5173">13529 17639 0,'0'-35'16,"0"52"62,18 36-63,-18-18 1,35-35-16,-35 106 16,53 0-1,-18-71 1,0 1-1,1-1 17,-1-35-17,0 0 1,-35-18 15,36 18-31,-36-35 16,0-53-16,0 53 31,0-36-15,0 0-1,0 19 1,0 16 0,35 36 46,18 0-62,-18 0 16,0 0-16,18 0 31,0 0-31,-18 0 31,-35 18-15</inkml:trace>
  <inkml:trace contextRef="#ctx0" brushRef="#br0" timeOffset="368899.9398">15187 17604 0,'0'-36'31,"0"1"1,0 0-1,-18 35 0,-17 0-15,-35 17-16,-1 54 31,-52 123-15,87-123-1,36-19 1,0-16 0,18 34-1,-18-52-15,53-18 16,-18 0-16,0 0 15,1 0-15,34 0 16,1-35 0,-36-1-1</inkml:trace>
  <inkml:trace contextRef="#ctx0" brushRef="#br0" timeOffset="369151.187">14834 17780 0,'36'0'16,"-1"0"-16,35 0 15,1 0 1,-36 0 0,1 0-16,-1-35 0,0 35 15,0 0 1</inkml:trace>
  <inkml:trace contextRef="#ctx0" brushRef="#br0" timeOffset="369709.7649">15875 17410 0,'0'0'0,"0"-36"16,-18 36-1,-35 0 1,18 0 0,-106 18-1,71 70 1,17 0 0,53 36-1,-53-71-15,53-18 16,0 0-16,0 36 15,17-18 1,89 0 0,0-53 15,0 0-31,-18-18 31,-17-35-15</inkml:trace>
  <inkml:trace contextRef="#ctx0" brushRef="#br0" timeOffset="370230.0066">15575 17533 0,'0'18'46,"0"17"-46,0 53 16,0-17 0,18-1 15,-18-17-31,0 0 31,0 0-15,35-18-16</inkml:trace>
  <inkml:trace contextRef="#ctx0" brushRef="#br0" timeOffset="370964.2958">16034 17304 0,'35'0'47,"-35"17"-47,35 19 16,-35-1-1,0 0 1,36-35 46,-36-17-30,0-36-17,35 53-15,0 0 47,-35 17-16,35 19-15,-35-1-16,36 0 31,-1-35 0</inkml:trace>
  <inkml:trace contextRef="#ctx0" brushRef="#br0" timeOffset="373084.0675">17851 17639 0,'-36'0'15,"54"0"32,17 0-31,0 0-16,1 0 15,52 0 1,0 0 0,-53-18-1,1 18 1</inkml:trace>
  <inkml:trace contextRef="#ctx0" brushRef="#br0" timeOffset="373783.4367">18574 17551 0,'0'53'62,"0"0"-46,17-18 0,19 0-1,-1-35 1,0 35 0,0-35-1,1 0 1,-1-17-1,-35-19 1,0-16 0,0 16-1,0 1 1,35 35 0,-35-35-1,71 35 1,-71-36-16,53 36 0,0 0 31,-18 0-15,0 0-1</inkml:trace>
  <inkml:trace contextRef="#ctx0" brushRef="#br0" timeOffset="375182.4795">20055 17462 0,'0'0'16,"0"-35"-16,36 35 0,-36-35 15,35 35 1,-35-35-16,0-1 31,-18 36-15,-17 0-1,-53 36 1,-18 34-16,35 1 31,19-1-15,52-34-16,-53 34 16,53-35-1,17 1-15,19-36 16,-1 0-1,124 0 1,-89 0 0,-52 0-1,52-18 1,-34 18 0</inkml:trace>
  <inkml:trace contextRef="#ctx0" brushRef="#br0" timeOffset="375412.5882">19791 17621 0,'17'0'31,"54"0"-16,52 0 1,-34 0 0,-36-35 15</inkml:trace>
  <inkml:trace contextRef="#ctx0" brushRef="#br0" timeOffset="376289.797">21220 17092 0,'0'-35'16,"0"0"31,-18 35-47,-17 0 15,-1 0 1,-52 88-16,18-18 31,-1 54-15,18-71-16,-17 70 15,70-88 1,-53 1-16,53 34 16,0-17-1,0 0 1,17-18 0,72-35-1,16 0 16,-34 0-15,-36 0-16,0-17 16,1 17-1,-36-36 1</inkml:trace>
  <inkml:trace contextRef="#ctx0" brushRef="#br0" timeOffset="376731.9124">20902 17410 0,'0'17'63,"0"18"-63,0 1 15,0-1 1,0-17-16,0 52 31,0-17-31,18-18 16,-18 1 15</inkml:trace>
  <inkml:trace contextRef="#ctx0" brushRef="#br0" timeOffset="382641.061">23442 17039 0,'0'-35'16,"0"53"31,35-18-31,-35 52-1,0 1 1,36-53-16,-36 53 15,35-17-15,-35-1 32,35-35-32,0 0 15,1 0 17,-1 0-17,-35-35-15,35-18 16,-35-18 15,0 36-31,0-36 0,0 18 31,-17 53-15,17-35 0,17 35 15,54 0-16,-18 0 1,0 0 0,-18 0-16</inkml:trace>
  <inkml:trace contextRef="#ctx0" brushRef="#br0" timeOffset="383080.5475">24183 17092 0,'18'0'47,"17"0"-31,0 0-16,0 0 15,18-18 1,-17 18 0,-1 0-1</inkml:trace>
  <inkml:trace contextRef="#ctx0" brushRef="#br0" timeOffset="383313.2267">24342 17004 0,'0'18'31,"0"34"-15,-18-16-16,18 17 31,0-18-15,0 0 0,0 0-16</inkml:trace>
  <inkml:trace contextRef="#ctx0" brushRef="#br0" timeOffset="383697.7971">24765 16651 0,'-18'71'47,"18"-18"-32,0 35-15,0-35 0,0 35 31,0 18-15,36-53 0,-1-18-1,18-35 1,17 0 0,19 0 15</inkml:trace>
  <inkml:trace contextRef="#ctx0" brushRef="#br0" timeOffset="383990.0063">25118 16986 0,'0'-35'47,"17"35"-47,19 0 16,-1 0 0,18 0-1,-18 0 1,0-35-1,1 35-15</inkml:trace>
  <inkml:trace contextRef="#ctx0" brushRef="#br0" timeOffset="384619.8992">25506 16845 0,'0'35'109,"0"1"-93,35-1-16,-35 0 0,0 18 15,0-18 1,35-35-1,-35 36 1,36-36 0,-1 0-1,0 0 1,-35-18 0,36-17-1,-36-18 16,0 0-31,0 18 16,0-1 15,0 1-15,35 35 15,18-35-15,0 35-1,-18 0 1</inkml:trace>
  <inkml:trace contextRef="#ctx0" brushRef="#br0" timeOffset="385046.1795">26053 16545 0,'0'18'62,"53"17"-46,-53 0-16,35 36 16,-35 35-1,35-36 1,-35-34-1,0 17 1,-18 17 0,18-35-16,-88 1 15,-35 52-15,-142-18 16</inkml:trace>
  <inkml:trace contextRef="#ctx0" brushRef="#br0" timeOffset="386111.7652">26529 16863 0,'0'0'0,"35"-18"78,0 18-78,1 0 0,34-35 32,-17 35-17,-18 0 1</inkml:trace>
  <inkml:trace contextRef="#ctx0" brushRef="#br0" timeOffset="386329.4462">26564 17022 0,'18'0'31,"17"0"-15,18 0 0,0 0-1,-18 0 1,0 0 0,1 0-1</inkml:trace>
  <inkml:trace contextRef="#ctx0" brushRef="#br0" timeOffset="387492.0276">27605 16616 0,'0'0'0,"-35"0"16,-1 0 0,1 0 15,0 17-15,-1 19-1,36-1-15,-70 0 16,70 1-1,-53-1-15,53 0 16,-35 0-16,35 1 0,0 34 31,0 1-31,17-18 16,36-53-16,18 35 31,-36-35-31,0 0 0,36 0 31,-1-18-15,-34-17 0,-1 0-16,-35-18 15,35 18 1,-35-1-16,0-34 16,-17-36-1,-19 53 1,1 18 15,0 35-31</inkml:trace>
  <inkml:trace contextRef="#ctx0" brushRef="#br0" timeOffset="388570.757">28504 16845 0,'-35'0'16,"53"0"46,17 0-46,0 0 0,71-17-1,-53 17-15,18 0 32,-54 0-17</inkml:trace>
  <inkml:trace contextRef="#ctx0" brushRef="#br0" timeOffset="388819.7996">28487 17022 0,'17'0'15,"19"0"1,17 0 15,17 0-31,-17 0 32,-18-18-17</inkml:trace>
  <inkml:trace contextRef="#ctx0" brushRef="#br0" timeOffset="389572.1503">29175 16669 0,'35'0'16,"0"0"0,36 0-1,-18 0-15,-18 0 32,89 0-17</inkml:trace>
  <inkml:trace contextRef="#ctx0" brushRef="#br0" timeOffset="390160.0231">29686 16545 0,'0'18'47,"0"52"-31,36 1-1,16-18 1,-52-18-1,89 1 1,-54-36 0,0 0-1,0 0 1,-35-36 15,36 36-31,-36-53 16,0-35-1,0 53 1,0-36 15,0 54-31,35 17 47,-35-36-47,53 36 31,-18 0-15,0 0 0</inkml:trace>
  <inkml:trace contextRef="#ctx0" brushRef="#br0" timeOffset="390494.054">30233 16633 0,'35'0'31,"1"0"1,-1 0-32,18 0 31,17 0-31,1 0 31,-71-17-31,53 17 16,-18-35-1,-35-1 1</inkml:trace>
  <inkml:trace contextRef="#ctx0" brushRef="#br0" timeOffset="390739.9201">30551 16528 0,'-36'0'31,"36"35"-15,-53 18-1,53 0 1,0-18 0,0 0-1,0 1 1,0-1-1,0 0 1</inkml:trace>
  <inkml:trace contextRef="#ctx0" brushRef="#br0" timeOffset="391523.5781">30833 16457 0,'0'0'0,"0"-35"31,0 52 31,35-17-46,-35 53-16,0 0 16,0-17-1,35-36 1,-35 35-1,36-35-15,-19 0 16,19 0 0,-1 0-1,0 0 1,0 0 15,-35-18-31,0-17 16,0 0-1,0-18 1,0 17 0,0 1-1,36 35 17,-1 0-1,0 0-31,0 0 31,1 0-31,-1 0 31</inkml:trace>
  <inkml:trace contextRef="#ctx0" brushRef="#br0" timeOffset="392321.45">30092 16334 0,'0'17'109,"18"54"-93,17-18 0,18 0-1,-53-18 1,35 18-16,-35-36 15,0 19-15,35 34 16,-35 1 15,0-36-31,-17 36 0,-72-18 16,54-18 0,0-35-1,-18 70-15</inkml:trace>
  <inkml:trace contextRef="#ctx0" brushRef="#br0" timeOffset="393169.983">29122 16387 0,'0'0'0,"-18"35"16,18 18 0,0-18-16,0 36 15,0-36-15,0 71 16,0-71 0,18 18-1,52 17 1,89 19-1,-35-19 1,-36-70 0,-18 35-1,1-35 1</inkml:trace>
  <inkml:trace contextRef="#ctx0" brushRef="#br0" timeOffset="397839.983">23424 18203 0,'18'0'94,"35"0"-94,-18 0 15,18 0-15,71-35 16,-54 35 0,-35 0-1</inkml:trace>
  <inkml:trace contextRef="#ctx0" brushRef="#br0" timeOffset="400289.8903">24077 17956 0,'0'-17'31,"0"52"32,0 0-63,0 1 16,18 17-1,-18-1 1,35-52-16,-35 36 15,35-36-15,-35 35 16,36-35 0,-19 0 15,-17-18-15,0-17-1,0-18 1,0 0-1,0 0-15,0 18 32,0 0-17,35 35 32,54 0-31,-54 0-1,0 0-15,1 0 16,16 0 0,1-36-16,0 36 15</inkml:trace>
  <inkml:trace contextRef="#ctx0" brushRef="#br0" timeOffset="400950.1368">24941 17727 0,'0'0'0,"-17"0"63,-19 0-63,1 0 15,-18 0 1,18 18 0,0-18-1,35 35 32,0 0-31,17-35-16,-17 124 15,0-54 1,0 1 0,0-1 15,0 1-16,36-36-15,-36 18 0,70-53 32,-35 0-32,18 0 31,36-17-31,-37-54 16,1 36-1</inkml:trace>
  <inkml:trace contextRef="#ctx0" brushRef="#br0" timeOffset="401441.537">25224 18045 0,'35'0'78,"-35"-36"-62,35 36-1,-35-17 1,0 52 46,35 18-46,-35-35-16,0 87 16,0 1 15,0-18-16,0-17 1,0-18 0,-17-53-16,-18 0 31,35-18-31,0-17 16,0-71-1</inkml:trace>
  <inkml:trace contextRef="#ctx0" brushRef="#br0" timeOffset="401689.8456">25400 17745 0</inkml:trace>
  <inkml:trace contextRef="#ctx0" brushRef="#br0" timeOffset="402280.0204">25506 17674 0,'35'0'63,"0"0"-48,1-35-15,34 35 16,-34 0-1,-19 0 1,18 0 47,-35 35-48,0 36 1,0-36-1,0 18-15,0 70 32,0-52-17,0-36 1,0 18 0,0-18-16,0 1 31,-35-1-16,0-35 1,-18 0 0,-35 0-1</inkml:trace>
  <inkml:trace contextRef="#ctx0" brushRef="#br0" timeOffset="402873.6399">26405 17815 0,'36'0'79,"17"0"-64,17 0 1,-35 0-1,-17 0 1</inkml:trace>
  <inkml:trace contextRef="#ctx0" brushRef="#br0" timeOffset="403123.2684">26423 17956 0,'18'0'15,"17"0"17,0 0-17,18 0 1,0 0-1,-18 0 1</inkml:trace>
  <inkml:trace contextRef="#ctx0" brushRef="#br0" timeOffset="405672.2084">27428 17851 0,'18'0'109,"17"0"-109,18 0 0,18 0 32,-36 0-32,18 0 31,-18 0-15</inkml:trace>
  <inkml:trace contextRef="#ctx0" brushRef="#br0" timeOffset="406203.7498">27993 17445 0,'0'0'0,"0"53"94,0-18-79,0-17-15,0 52 16,0 89 0,0-106-1,0 17 1,0 19-1,35-54 17,53-35-32,-17 0 31,-18 0-15,-18 0-1,0 0 1</inkml:trace>
  <inkml:trace contextRef="#ctx0" brushRef="#br0" timeOffset="406981.3605">28363 17674 0,'0'0'0,"0"18"78,0 35-63,0 17 1,18-70 0,17 53-1,1-18 1,-1-35-1,0 0 1,-17 0 15,-18-17-15,53-54 0,-53 18-1,35 18 1,-35 0 15,0 0 0,35 35-15,-17 0 0,17 0-1,0 0 16</inkml:trace>
  <inkml:trace contextRef="#ctx0" brushRef="#br0" timeOffset="408037.8151">29069 17498 0,'-18'0'218,"-17"0"-46,0 0-156,35 17 62,0 19-47,0-1-15,0 18-1,0 17 1,0-17 0,-36 18-16,36-36 31,0 0-15,18-35-1,-18 18 1,35-18-1,1 0 1,-1 0 0,-17 0-1</inkml:trace>
  <inkml:trace contextRef="#ctx0" brushRef="#br0" timeOffset="408639.9252">29245 17780 0,'18'0'94,"17"0"-78,-35-18-16,35 18 15,1-35 1,-36 53 47,0 17-48,0 18 1,0 0-1,0-18 1,0 0 0,0 18-1,0 18 1,0-36 0,-18 0-1,-17-35 48,35-17-63,0-18 15</inkml:trace>
  <inkml:trace contextRef="#ctx0" brushRef="#br0" timeOffset="409000.7988">29475 17604 0,'0'-36'0</inkml:trace>
  <inkml:trace contextRef="#ctx0" brushRef="#br0" timeOffset="409970.7709">29616 17498 0,'35'0'344,"-35"-36"-344,35 36 16,1 0-1,-1-35 1,0 35 0,0 0 46,-35 18-46,0 17-1,0 18 1,0 0 0,0 0-1,0 0 1,0 17 0,0-34-1,0-19 1,0 19-1,0-1 17,0 0-1,-35-35-15,-35 35-1,-19-35 1</inkml:trace>
  <inkml:trace contextRef="#ctx0" brushRef="#br0" timeOffset="410587.7698">30004 17216 0,'35'0'46,"0"0"-14,-35 17-32,36-17 15,-1 53 1,18 0 0,0 18-1,-18-19 1,0 1-16,1 71 31,-36-106-15,-18 105-1,-35-52 1,-53 34 0,-17-52-1,70-53-15</inkml:trace>
  <inkml:trace contextRef="#ctx0" brushRef="#br0" timeOffset="411650.9004">28222 17339 0,'-17'0'172,"-19"18"-157,1 52 1,0-17 0,-18 18-1</inkml:trace>
  <inkml:trace contextRef="#ctx0" brushRef="#br0" timeOffset="427809.7625">1235 7355 0,'0'-35'32,"0"0"14,0 52 17,0 54-63,0-18 16,0 18-16,0 34 15,0 89 1,0-52-1,0-90-15,-18 37 16,18-54 0,0 0-16,0 0 15,0 1 1,0-54 31,0-17-32,0-36 1,0-35-16,0 36 16,0-54-1,0 36-15,0 18 16,0-54 0,0 71-1,0-53 1,0 71-1,18 0 1,35 35 0,17 88-1,-35 88 1,36-17 0,-18-18-1,-18-52 16,1 16-15,-36-34-16,35-71 31,-35 18-15,35-18 0</inkml:trace>
  <inkml:trace contextRef="#ctx0" brushRef="#br0" timeOffset="428047.9139">1235 7938 0,'17'0'15,"54"-53"1,-36 53-16,36-36 31,-1 1-15,-34 0-16</inkml:trace>
  <inkml:trace contextRef="#ctx0" brushRef="#br0" timeOffset="428463.6576">1711 7497 0,'0'35'31,"18"0"-15,-18 0-16,0 1 16,35 87-1,-35-17 1,35-71-16,-35 1 15,0 52 1,0-53-16,35-35 16,-35-71 46,0 19-62,0-72 16</inkml:trace>
  <inkml:trace contextRef="#ctx0" brushRef="#br0" timeOffset="428930.0099">1817 7567 0,'0'0'0,"-35"-88"15,35 70-15,0-17 16,0-36 0,35-34-1,35 52 1,-17 53-1,0 0 1,-18 88 0,1-53-16,-36 36 15,0-36 1,0 18-16,-18 17 16,-35-34-1,53 17 1,-53-53-16,18 0 31,35-18-15,35 18-1,18 0 1,18 18 0,-36 35-1,36 35 1,-71-53-1,0 18-15,0 18 16,-18-36 0,18 0-16,-106 18 15,53-53 1,18 35 0</inkml:trace>
  <inkml:trace contextRef="#ctx0" brushRef="#br0" timeOffset="429530.0026">2434 7267 0,'0'-35'16,"18"88"31,-18-18-47,35 36 15,-35-18 1,35-18 0,-35 35 15,0 1-31,0 0 15,0-19 1,0-16-16,36-36 31</inkml:trace>
  <inkml:trace contextRef="#ctx0" brushRef="#br0" timeOffset="429829.7221">2505 7267 0,'0'0'0,"0"-35"15,0-18 1,35 53-1,18-53 1,35-17-16,-17 34 31,-36 36-15,0 0 0,-35 18-1,0 35 1</inkml:trace>
  <inkml:trace contextRef="#ctx0" brushRef="#br0" timeOffset="430060.0387">2558 7497 0,'0'0'15,"53"-18"1,-18-17-1,18-1 1,0 36 0,0-53-1,-36 53 1,-17 53-16</inkml:trace>
  <inkml:trace contextRef="#ctx0" brushRef="#br0" timeOffset="430318.7549">2628 7761 0,'18'0'62,"35"0"-46,0-18-16,-18 18 16,0-35-1,36 35 1,-71-35-16,35 35 0,0 0 31</inkml:trace>
  <inkml:trace contextRef="#ctx0" brushRef="#br0" timeOffset="430960.9986">3140 7108 0,'0'0'16,"0"18"46,0 17-46,35 54 0,0 34-1,-35-52 1,36-1 0,-1 1-1,0-18 1,0-18-1,18-35 1,18 0 0,-36-18-16,36-17 15,-1-18 1,-34 18 0,-1 0-1</inkml:trace>
  <inkml:trace contextRef="#ctx0" brushRef="#br0" timeOffset="431320.113">3669 7056 0,'0'0'0,"18"0"16,17 0-1,-35-36 1,88 36 0,-35-35-1,-18 35 1</inkml:trace>
  <inkml:trace contextRef="#ctx0" brushRef="#br0" timeOffset="431819.7176">3845 6985 0,'0'0'0,"0"35"47,0 18-32,0-18 1,0 1-16,0-1 16,0 0-16,36 1 0,-36-1 15,0 0 1,0 18 0,35 0-1,-35-18 1,0 1-1,-18-36 1,18-18 78,35 18-94,36-35 31,-18-1-15,-18 1-1,1 35 1,16-35 0</inkml:trace>
  <inkml:trace contextRef="#ctx0" brushRef="#br0" timeOffset="432640.9662">4392 6914 0,'0'-35'16,"0"53"62,0 35-78,0-18 16,0 0-16,0 1 15,0 16 1,0-16-16,0 52 16,0-35-1,0-18 1,0 0 15,0-52 32,0-36-48,0-18 1,0 1-1,0-36 1,0 35 0,0 36-16,0 0 15,18 35-15,-18-53 16,35 53 0,-35-35-16,35 35 31,18 17-31,-18 54 31,1 52-15,-1-52-1,18-1 1,-53-34-16,35-36 16,-35 53-16,35-1 15,-35-16 1,0-1-1</inkml:trace>
  <inkml:trace contextRef="#ctx0" brushRef="#br0" timeOffset="432890.1837">4463 7250 0,'0'-36'16,"0"1"-1,53 35-15,-1 0 16,-52-35-1,53 35-15,0 0 16,0 0 0,18 0-1</inkml:trace>
  <inkml:trace contextRef="#ctx0" brushRef="#br0" timeOffset="433919.9071">4992 6879 0,'0'-35'31,"0"0"-31,0 52 47,0 19-31,17 122 15,19-34-31,-36-54 31,35-34-15,-35 16 0,0 37-1,0-125 48,0 1-48,0 0 1,0-18-16,0-71 16,-18 19-1,18 69-15,0-34 31,0 17-31,0 18 32,18 35-17,17 53 17,1 17-17,-1 18 1,0-17-1,18-1 1,-53-34 0,35-19-1,1 36 1,-36-70 62,0-54-62,0 53-1,0-17-15,0-53 16,0 53 0,0-36-1,0 18-15,0-35 31,0 53-15</inkml:trace>
  <inkml:trace contextRef="#ctx0" brushRef="#br0" timeOffset="437280.3376">2187 8572 0,'0'-35'31,"0"0"16,-17 35-47,-19 0 31,1 0-15,-18 0-1,0 35 1,-17 36 0,-1 17-1,36-17-15,35-36 16,0 53-1,-35-17-15,35-36 16,0 18 0,17 0-1,18 0 1,36-18-16,-18-35 16,-18 0-1,18 0 1,-18-18-1,-35-17 1,0 0 0,0-1-1,-35 1 1,-18 0 0,53 0 30,18 35-30,52-36 0,-17 36-1,-17 0 1,-1 0 0,-35 18-1,0 88 1,0-53-1,0 0 1,0-18 15,35-35-15</inkml:trace>
  <inkml:trace contextRef="#ctx0" brushRef="#br0" timeOffset="438179.2424">2452 8590 0,'0'0'0,"0"18"62,0 17-62,0 18 16,0-18-16,0 1 16,35 34-1,-35 1-15,0-18 31,0-18-15,0-53 47,0-70-48,0 53 1,0-1-1,0 1-15,-18-53 16,18 17 15,0 1-31,-35 17 32,35 0-17,18 53-15,17-35 16,-35-1-16,53 36 15,0 0 1,0 0 0,17 89-1,-70-36 1,-17 17 0,-54 18-1,36-52 1,53-36 62,34 35-78,1-35 31,-17 35-31,-1-35 16,0 35-1,36 36 1,-36-36 0,-35 1-1,18-36 1</inkml:trace>
  <inkml:trace contextRef="#ctx0" brushRef="#br0" timeOffset="438810.2463">3334 8255 0,'-36'-35'15,"1"35"1,0 0-1,35 17 1,-35 19-16,35 87 31,0-17-31,0-18 32,17 18-17,-17-35-15,53-54 31,-18-17-15,1 0 0,-1 0-1,0 0 1,-35-70 0,0-1-1,0-88 1,0 106-1,0-17-15,0 17 32,-17 53-32,17-71 15,-36 71-15,1 0 32</inkml:trace>
  <inkml:trace contextRef="#ctx0" brushRef="#br0" timeOffset="439561.995">3687 8220 0,'0'0'0,"0"-36"16,0 125 62,0-36-63,17 70 1,18-52 0,1 17-1,17-53-15,-18-35 31,0 0-15,0 0 0,36-18-1,-71-70 1,0 18 0,35-36-1,-35-71 1,0 107-1,0 35 1,-17-1 15,17 72 1</inkml:trace>
  <inkml:trace contextRef="#ctx0" brushRef="#br0" timeOffset="440659.6301">4357 8132 0,'-35'-36'16,"35"1"15,0 53 31,0 17-62,0 0 16,17 36 0,18 35-1,1-36 1,-36-35 0,0 18-1,0-17 1,0-1-1,35-35 17,-35-18-17,0-35-15,0 18 32,0-18-32,-18-35 31,18 35-16,-35-18 1,35 36-16,-35 0 16,35-36-16,-35 71 15,35-35 1,0 0 0,0-53-1,17 52 1,18 36 15,18 0-31,0 36 31,18 52-31,-71-35 16,35-53-16,-35 70 0,0 1 31,-35-1-15,-89 1-1,89-71 1</inkml:trace>
  <inkml:trace contextRef="#ctx0" brushRef="#br0" timeOffset="449189.9367">1676 9790 0,'-36'0'15,"1"0"1,-35 0-1,17 17 1,0 71 0,17 71-1,-16-53 17,52-18-32,0-17 15,105-36 16,-52-35-31,0 0 0,71 0 32,-71 0-32,-18-18 15,35-35 1,1 1 0,-71 16-16</inkml:trace>
  <inkml:trace contextRef="#ctx0" brushRef="#br0" timeOffset="449571.1351">1482 10001 0,'0'18'31,"0"17"-31,0-17 15,17 70 1,19-35 0,-36 0-1,35-18 17,0-35-32,-35 35 15</inkml:trace>
  <inkml:trace contextRef="#ctx0" brushRef="#br0" timeOffset="450221.2856">1746 9454 0,'0'18'32,"0"17"-17,0 18-15,36-53 16,-36 36-16,52-36 15,-52 35 1,71-35 0,0-18-1,-36-52 17,-35 17-17,0 17-15,0 107 47,0 0-31,0-19-1,0 1 1,35-17 0,-35-1-1,35-35 1</inkml:trace>
  <inkml:trace contextRef="#ctx0" brushRef="#br0" timeOffset="453836.1754">2963 9596 0,'18'0'109,"17"0"-93,1 0-16,16-53 16,-16 53-16,34-36 15,-17 1 1</inkml:trace>
  <inkml:trace contextRef="#ctx0" brushRef="#br0" timeOffset="454169.4118">3052 9437 0,'0'17'32,"0"36"-17,0 0 1,17-53-16,-17 53 15,35 18 17,-35-36-32,36 0 15</inkml:trace>
  <inkml:trace contextRef="#ctx0" brushRef="#br0" timeOffset="454589.6094">2716 9296 0,'0'17'47,"18"-17"-31,-18 36-16,18-1 15,70 0 16</inkml:trace>
  <inkml:trace contextRef="#ctx0" brushRef="#br0" timeOffset="454972.1476">3334 9119 0,'0'89'78,"0"-37"-62,35-52-1,-35 53-15,0-17 16</inkml:trace>
  <inkml:trace contextRef="#ctx0" brushRef="#br0" timeOffset="456721.2206">2646 10001 0,'0'36'125,"0"-1"-125,0 18 16,0-18-1,0 0 16</inkml:trace>
  <inkml:trace contextRef="#ctx0" brushRef="#br0" timeOffset="459771.7015">3933 9543 0,'0'35'63,"0"0"-32,0 0-15,0 1-1,-17-36-15</inkml:trace>
  <inkml:trace contextRef="#ctx0" brushRef="#br0" timeOffset="460570.359">4251 9155 0,'18'0'62,"17"0"-46,-35-18-1,35-17 1,-35 70 47,0 0-32,0 1-16,35-1 1,1 0 0,-1-35-1,18 0 1,17-18 0,-70-34-1</inkml:trace>
  <inkml:trace contextRef="#ctx0" brushRef="#br0" timeOffset="460799.6994">4269 8961 0</inkml:trace>
  <inkml:trace contextRef="#ctx0" brushRef="#br0" timeOffset="461529.8336">4480 8961 0,'0'-36'16,"36"36"31,-36 36-47,52 16 31,-52 19-15,36-53-1,-36 17 1,0 0-1,0-70 32,0-36-31,0 36 0,17-18-1,-17 18 1,36 35-1,-1 0 17,0 0-17,0 18 1,18 17 0,-53 0-1,36 0 1,-36 1-1,35-36 1,-17 0 15,-18-18-31,35 18 16</inkml:trace>
  <inkml:trace contextRef="#ctx0" brushRef="#br0" timeOffset="463411.1305">4921 8784 0,'0'35'62,"0"1"-46,18-36-16,17 35 16,0 0-1,-35 1 1,36-36-1,-1 0 17,-35-18-1,0-17-15,0-36-16,0 18 31,0 18-16,0 0 32,53 35-31,0 0 0,17 0-1,-34 0 1,17 0-16,-18 0 15,0-36 17,0 36-1,-35-35-15,0 0-1,0 17 1,-17-35-1,17 71 32,-35-18-47,35 88 16,0-17 0,0-36-1,17 0 1,36-35-1,-18 0 17,1 0-32,-1 0 31,0-53-15,0 0-16,-35-35 31,0 18-16,0-1 1,-17 36 0,-18 35 15,52 0 31,18 0-46,1 0 0,-1 0 15,0 0-15,-35 17-1,36 19 1,-36 17-1,35 17 1,0-35 0,0-35 15,18 0 0,-53-35-31,36-35 16,-36 17-1,0 0 1,35 17 0,0 36 46,0 0-46,-35 18-16,36-18 31,-36 71-15,0-36-1,0 0 1,-18 0 0,18-52 77,18 17-77,-1-35 0,19-1-1,-1 1 1,-35-53-1,35 53-15,-35-1 16,0-17-16,0 18 31,0 70 1,0 36-17,0-36 1,0 18-1,0-18 1,35 1 0,18-36 15,18-71-31</inkml:trace>
  <inkml:trace contextRef="#ctx0" brushRef="#br0" timeOffset="466109.9474">6914 7885 0,'-17'0'0,"17"-36"31,-35 36-31,-1 0 47,36 71-31,0-36-1,0 18 1,0 0-16,0-18 31,0 1-15,18-36-1,17 0 1,18-36 0,0-17-1,-53-17 1,-18 17-1,-17 0 1,0 18 0,52 35 62,36 0-78,-17-36 31,17 1-15,17 0-1,-35-18 1,-35 0 0,0 0-1,0 18 1,0 88 46,0 0-46,0 35-16,0-18 0,36 54 31,-36-36-15,35-53-16,-35 36 0,0 17 31,0-35-31,0-18 31,0-52 32,0-19-63,0 1 15,0-18 1,0-17 0,0 34-16,0 1 0,0-35 31,0 34-31,35-52 31,0 88-15,1 0-16,-1 0 31,0 18-15,-35 17-1,0 0 1,-17 1 0,-19-36-1,1 0 16,70 0 32,-35-18-63,36 18 31,17-53-15,0 18-16,-18-1 31,0-17-15,-35 1-1,0-19 1,0 18 0,0 18-1,-18 35 1,18-35-1,0 87 17,0 19-1,36-18-31,-1 0 31,-35-18-15,71-35-16,-36 0 31,0-53 0,-35 0-15,0-35 0,0 35-1,0 18 1,0 0-1,0 17 17,35 18-1,18 0-15,0 18-1,-17 17 1,16 0-1,-52 0 1,36 18 0,-36 18-1,0-53 1,0 17 15,35-35-31,0 0 16,18-35-1,0-36 1</inkml:trace>
  <inkml:trace contextRef="#ctx0" brushRef="#br0" timeOffset="467080.0719">8273 7497 0,'0'-36'0,"-18"36"46,-35 0-30,53 18 0,-35 17-1,35-17 1,0 17 0,17-35 30,19 0-30,-36-18 0,35 18-16,-35-17 31,35 17 47,-17 0-47,17 0-31,0 0 16,-35-71 0,53 18-1,-53-17 1,36-1-1,-1-70 1,-35 71 0,0 34 15,0 72 0,0-1-15,0 0-16,35 36 31,-35-36-15,35 53-1,18-53 1,-17-35 0,17 36-1,-36-36 1,19 0-1,16-18 1,-16-70 0,-36 35 15,0-18-15,0 36-1,0 53 16,0 17-15,35 0 0,-35 1-1,35-36 1,1 0 15</inkml:trace>
  <inkml:trace contextRef="#ctx0" brushRef="#br0" timeOffset="467270.8374">8943 6950 0,'0'0'15,"-35"-36"1,-36 36 46</inkml:trace>
  <inkml:trace contextRef="#ctx0" brushRef="#br0" timeOffset="467582.5256">8343 7214 0,'18'0'16,"35"0"-1,-18 0-15,0-17 16,1 17 0,122-71-1,-69 36 1,-19 35 0,-17-35-1</inkml:trace>
  <inkml:trace contextRef="#ctx0" brushRef="#br0" timeOffset="468400.1516">9102 7056 0,'-18'0'47,"-17"35"-31,35 18-1,0-18 1,0 0-16,0 1 31,17-36-15,19 0 0,-19 0-1,-17-18 1,0-17-1,36 35 1,-36-53 0,0 0-1,0-18 1,0 36 0,35 35-1,0 0 16,0 0-15,-35 18 15,0 17-15,36 0-16,-36 0 31,0-70 32,35 0-63,-35-36 15,35 71-15,-35-35 16,36 35 0,-1 35-1,0 1 1,-35-1-1,35-17 1,1-18 0</inkml:trace>
  <inkml:trace contextRef="#ctx0" brushRef="#br0" timeOffset="470583.6365">1640 11112 0,'0'-35'31,"0"0"-15,-70 35 15,17 0 0,53 35-31,-35 36 16,-1-1 15,36-17-15,0-17 0,18-36-1,17 0 1,71 0-1,-71-18 1,1-17 0,-1-1-1,-35 1 1,0 0 0,0 52 46,35-17-46,1 0-1,-36 36 1,35-36-16,0 0 31,0-18-15,36-53-16,-36 1 31,18 35-15,-35 35-1,17 0 1,0 0 0,1 0-1,-1 17 1,-35 19 15,0-54 16,35 18-31,-35-53-1,0 18 1,35 35-1,1-36 1,-1 36 0,0 0-1,1 0 1,-1 36 0,0-19-1</inkml:trace>
  <inkml:trace contextRef="#ctx0" brushRef="#br0" timeOffset="471130.8855">2822 10830 0,'0'0'0,"0"-35"16,-17 53 46,-19 35-62,36-1 16,0-16 0,18-36 46,35 0-62,-53-18 16,0-35 15,0-53-15,0-17-1,0-18 1,0 53-1,-18 52 1,18 72 15,0 17-15,36 123 0,16-106-1,-34-17 1,17-53-1,18 36 1,0-36-16</inkml:trace>
  <inkml:trace contextRef="#ctx0" brushRef="#br0" timeOffset="472179.7086">3563 10125 0,'18'0'78,"17"-18"-62,0 18-16,1-35 0,34 0 31,-35 35-31,-35-36 16,0 54 62,0 17-78,36 0 15,-36 36 1,35 0-16,0-19 31,0 1-15,-35-17 0,0-1-1,0 0 1,0 18-1,-52 0 1,-19-53 0,18 35 15,0-35-31,18 0 16</inkml:trace>
  <inkml:trace contextRef="#ctx0" brushRef="#br0" timeOffset="472463.293">3598 10354 0,'18'0'32,"53"-35"-17,-36 35-15,0-53 16,0 53 0,1-35-16,17-1 15,-18 36 1</inkml:trace>
  <inkml:trace contextRef="#ctx0" brushRef="#br0" timeOffset="473079.8038">4463 9842 0,'-53'36'62,"53"-1"-62,0 36 16,-36-36-16,36 35 15,0-34 1,18 17 0,17-18 15,1-35-31,52 0 31,-18-18-15,-34-17-16,-36 0 31,0-106-15,0 88-1,-36-18 1,19 1 0,-19 70-1,1 0 1</inkml:trace>
  <inkml:trace contextRef="#ctx0" brushRef="#br0" timeOffset="482443.4036">5415 9613 0,'0'-17'15,"0"-19"17,0 1-1,-35 35 0,0 0-15,-1 18-1,1 35 1,35 17 0,0-35-1,0-17 1,18-18-1,-1 0 1,54 0 0,-18 0-16,-18-53 31,-35 35-31,0-17 47,35 53 15,1-18-46,-1 0 0,0 0-1,0-18 1,-35-17-1,36-36 1,-1 36 0,0 35 15,-35 18-15,36-18-1,-36 35-15,0 0 31,0-70 32,0-18-47,35 53-1,0-35 1,0 35-1,1 0 1,-1 0 0,-17 17-1,17-17 1,53 0 15</inkml:trace>
  <inkml:trace contextRef="#ctx0" brushRef="#br0" timeOffset="482962.2295">6403 9260 0,'-18'0'31,"-17"0"-15,0 18-1,-1 35 1,36 0 0,0-18-1,36-35 32,-1 0-47,-35-17 16,35-36 15,-35-18-15,0-35-1,0 0 1,0 1 0,0 87-16,0-17 15,0 70 16,0 18-15,0 123 0,88-88-1,-17-52 1,0-1 0,-1-35-1,-35 0-15</inkml:trace>
  <inkml:trace contextRef="#ctx0" brushRef="#br0" timeOffset="483232.7885">7003 9084 0,'35'-71'125</inkml:trace>
  <inkml:trace contextRef="#ctx0" brushRef="#br0" timeOffset="483840.9538">7144 8978 0,'0'0'0,"17"0"94,-17-17-79,0-19-15,18 36 16,-18-53-1,0 0 1,0 18 0,53 0-1,-18 35 17,-35 18-17,18-18 1,17 52-16,-35-16 15,35-1 1,-35 0 15,0 1-15,0-1 0,0 0-1,-70-35 1,35 0-1</inkml:trace>
  <inkml:trace contextRef="#ctx0" brushRef="#br0" timeOffset="484122.4747">7655 8749 0,'36'-18'93,"-1"-17"-77</inkml:trace>
  <inkml:trace contextRef="#ctx0" brushRef="#br0" timeOffset="484462.6407">7814 8431 0,'0'-70'15,"0"52"-15,0-17 32,0 70-1,0 53 0,0 18-15,0 18-1,0-54 1,0-17 0,18-18-1,17-35 17,0 0-32,1 0 15,-36-17 1</inkml:trace>
  <inkml:trace contextRef="#ctx0" brushRef="#br0" timeOffset="484739.5698">7602 8608 0,'0'0'0,"71"-18"62,-36 18-62,0-35 16,18 35-16,71-53 16,-71 18-16,-18 35 15,0-36 16,18 1-31,-17 35 16</inkml:trace>
  <inkml:trace contextRef="#ctx0" brushRef="#br0" timeOffset="485231.3762">8167 8520 0,'0'0'0</inkml:trace>
  <inkml:trace contextRef="#ctx0" brushRef="#br0" timeOffset="485871.764">8714 8096 0,'17'0'15,"36"0"17,0 0-17,18-17 1,-36 17-16,-17 0 16,70-36-1,-35-17 1,-18 53-1,-35-17 1</inkml:trace>
  <inkml:trace contextRef="#ctx0" brushRef="#br0" timeOffset="486221.5323">9013 7920 0,'0'53'63,"0"-18"-48,0 18 1,0-18 0,18 36-1,17-18 1,-35-18 0,36 0-1</inkml:trace>
  <inkml:trace contextRef="#ctx0" brushRef="#br0" timeOffset="486591.8774">8643 7867 0,'0'18'63,"18"-18"-47,-18 35-16,53-35 15,17 35-15,1-35 31</inkml:trace>
  <inkml:trace contextRef="#ctx0" brushRef="#br0" timeOffset="486903.699">9296 7673 0,'35'18'78,"-35"17"-62,0 0 0,0 18-1</inkml:trace>
  <inkml:trace contextRef="#ctx0" brushRef="#br0" timeOffset="489577.3484">4762 10795 0,'18'0'110,"17"0"-95,-35-18 17,0-17-17,18 35 1,-18-35-16,71 88 94,-36-18-79,0-35-15,0 35 16,1-35 15,-1 0 0,-35-17-31,35-54 16,-35 18 0,0 0-1,0 18 1,36 35 0,-1 0 15,0 18-16,0 17 1,1 18 0,-36-36-1,0 19 1,-18-36 0,-17 70-1,-1-70-15</inkml:trace>
  <inkml:trace contextRef="#ctx0" brushRef="#br0" timeOffset="490638.1293">4568 10566 0</inkml:trace>
  <inkml:trace contextRef="#ctx0" brushRef="#br0" timeOffset="491169.7147">5592 10283 0,'0'0'16,"0"-35"-1,0 0 1,-36 35 62,-34 35-62,70 0-1,-36 36-15,36 35 0,0-53 16,0-18-16,0 36 31,0-18-15,106-18-1,-35-35 1,-36 0 0,89-18-1,-72-17 1,-52 0-16</inkml:trace>
  <inkml:trace contextRef="#ctx0" brushRef="#br0" timeOffset="491384.5516">6156 10495 0,'35'0'78</inkml:trace>
  <inkml:trace contextRef="#ctx0" brushRef="#br0" timeOffset="492269.6356">6491 9878 0,'0'-36'16,"0"1"31,0 70 31,0 1-62,0-1-16,0 53 15,18 36 1,-18-54 0,35-34-1,-35 16 1,0-16-16,0-1 15,35-35 1</inkml:trace>
  <inkml:trace contextRef="#ctx0" brushRef="#br0" timeOffset="492693.1863">6526 9948 0,'0'-35'16,"0"0"0,0-1 30,18 36 33,-18 18-48,35-18-31,-35 35 15,36-35 1,-36 36 0,0-1 15</inkml:trace>
  <inkml:trace contextRef="#ctx0" brushRef="#br0" timeOffset="493650.8432">6950 10389 0,'35'0'16,"-106"0"140,19 0-156,16 0 16,1-17-16,0 17 16,-36-36-1,1-17 1,17-35-16,0 18 15,53-1 1,-36 36-16,36-36 31,0 18-31,0-17 32,0 17-17,0 18 1,0-1-1,18 36-15,17 0 32,-35 53-17,36 53 1,-36 106 0,-18-71-1,18-71 1,0-17-1,0-17 17,18-36 15,-18-18-47,53 18 0,52-106 15,-16 36 16,-54 17-31,18 0 32,-18 18-17,-35-1 1</inkml:trace>
  <inkml:trace contextRef="#ctx0" brushRef="#br0" timeOffset="494472.4724">7391 9701 0,'0'0'0,"0"18"78,0 35-78,0 0 16,0 0 0,0 35-16,0-17 15,0-36 16,0 18-31,0-18 0,0-70 63,0-1-47,0-34-1,0-1 1,0-35-1,35-70 1,-35 141 0,0 0-1,35-18-15,18 70 63,-18 107-48,-35-18 1,36-18 0,-36-18-1,35-70-15,-35 36 16,0-19-16</inkml:trace>
  <inkml:trace contextRef="#ctx0" brushRef="#br0" timeOffset="494656.5077">7479 9948 0,'-35'0'15,"35"-35"1,17 0-1,36 35 1,0-36 0,0 1-1,-53 0 1</inkml:trace>
  <inkml:trace contextRef="#ctx0" brushRef="#br0" timeOffset="515701.1426">8061 9490 0,'0'-18'63,"18"-17"-32,52 0-15,-35 35-16,36-36 15,-18 1 1,-18 0 0,0 35 15,-35 17 0,-17-17-31</inkml:trace>
  <inkml:trace contextRef="#ctx0" brushRef="#br0" timeOffset="515999.7108">8114 9648 0,'18'0'47,"-18"-17"-31,52 17-16,-16-35 16,17-1-1,52 1 1,-69 0-16,-1-18 31</inkml:trace>
  <inkml:trace contextRef="#ctx0" brushRef="#br0" timeOffset="517100.5758">8220 9119 0,'17'0'94,"-17"18"-94,53-18 15,-53 35 1,53-17-16,71 17 31,-89 36-15,18-36-16,-18-17 31,0 35-15,-52-36-1,-19 18 1,-16 1 0,-1-1-1,53 0-15,-36 1 16</inkml:trace>
  <inkml:trace contextRef="#ctx0" brushRef="#br0" timeOffset="518384.5623">9296 8696 0,'0'18'94,"0"17"-94,0 0 0,0 53 31,0-35-31,0 0 0,17 18 31,-17-36-31,0 0 16,0 1-16,0 17 31,36-18-15,-36-70 31,0-54-32,0 72 1,35-89-1,-35 0 1,0 0 15,0 36-15,0-1-16,35 36 31,-35 17-15,35 53-1,-35 36 1,71 105 0,-36-35-1,18-17 1,-18-71 0,-35-18-1,36 0 1,-36-52 31</inkml:trace>
  <inkml:trace contextRef="#ctx0" brushRef="#br0" timeOffset="518610.925">9384 9155 0,'35'-53'47,"0"53"-31,36-36-1,-36 1 1,1 35-1</inkml:trace>
  <inkml:trace contextRef="#ctx0" brushRef="#br0" timeOffset="518851.1242">9790 9049 0</inkml:trace>
  <inkml:trace contextRef="#ctx0" brushRef="#br0" timeOffset="519559.7035">10125 8520 0,'0'0'0,"0"-36"15,-36 1 1,1 0 0,0 35-1,0 0 1,-18 17-1,0 19 1,53 52-16,-36 71 31,36-89-31,0 1 16,0 17-16,71-18 16,17-34 15,-17-36-31,-18 53 31,0-53-31,-53-18 16,53 18-1,-53-35-15,0-18 32,0 18-17,-18-1-15,-17-17 31,52 18 32,19 35-63,-1 0 31,0 0-15,0 18-16,1 35 31,-36-18-15,0-17-1,0 17 1,0 0 0,35-35-1</inkml:trace>
  <inkml:trace contextRef="#ctx0" brushRef="#br0" timeOffset="519748.2762">10619 8890 0,'0'-35'94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3T06:55:15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11906 5539 0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9T09:07:16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6421 1658 0,'-18'-35'172,"-17"35"-141,-1 0-15,1 0 15,35 17-16,-35-17-15,35 36 16,-35 17 0,35 0-1,0 17-15,0-52 16,0 17 15,0 0-15,17-35-1,-17 36 1,35-36 0,-17 0-1,53 0 1,-36-18 0,0 18-1</inkml:trace>
  <inkml:trace contextRef="#ctx0" brushRef="#br0" timeOffset="1866.5061">7585 1499 0,'0'-35'15,"0"0"32,-18 35 0,-17 0-31,-18 0-1,-35 35 1,17 18 0,1 18-1,34 52 1,1-17 0,35-71-1,0 18 1,18-18-1,140 1 1,-52-36 0,-35-18-1,-18-17 17,-53-1-17,0 1-15</inkml:trace>
  <inkml:trace contextRef="#ctx0" brushRef="#br0" timeOffset="2126.5919">7250 1711 0,'17'0'47,"54"0"-47,-36 0 16,36 0-1,-36-35-15,35 35 32,-17 0-32</inkml:trace>
  <inkml:trace contextRef="#ctx0" brushRef="#br0" timeOffset="2829.8511">8661 1058 0,'0'-35'16,"-18"0"46,-35 35-62,-17 0 16,-1 17-1,0 89 1,1-35 15,17-18-31,-18 70 16,36-70-16,35 18 15,-53 35 1,53-36 0,0-35-16,36 36 15,16-36-15,-16-35 16,34 35 0,36-35-1,18 0 1,-54 0-1,-35-17 1,36-18 0,-36-1-1</inkml:trace>
  <inkml:trace contextRef="#ctx0" brushRef="#br0" timeOffset="3466.7989">8343 1288 0,'0'53'78,"0"-36"-62,0 54-16,0-18 15,0 17-15,0 1 31,0-18-31,0 17 32,0-17-17,0-18 1</inkml:trace>
  <inkml:trace contextRef="#ctx0" brushRef="#br0" timeOffset="11932.7802">11677 1552 0,'18'0'15,"-18"-17"79,-36 17-47,36 17-32,-70-17-15,17 124 16,18-54 0,35-17-1,0-18 1,35-35 0,0 36-1,36-36 1,-36 0-16,18 0 15,17-18-15,-34-17 32</inkml:trace>
  <inkml:trace contextRef="#ctx0" brushRef="#br0" timeOffset="12307.8542">12047 1535 0,'36'0'62,"-36"-36"-62,35 36 16,0 0 0,0 0-16,1 0 31,-19 0-16</inkml:trace>
  <inkml:trace contextRef="#ctx0" brushRef="#br0" timeOffset="12526.844">12083 1623 0,'0'35'0,"17"-35"32,19 0-17,16 0 1,1 0 0,-17-35-1,-1 35 1</inkml:trace>
  <inkml:trace contextRef="#ctx0" brushRef="#br0" timeOffset="13768.0394">13353 1464 0,'0'-18'15,"-18"18"1,-17 0 15,17 0-31,-52 0 31,34 0-31,1 71 16,-36 0 0,36-36-16,35 18 15,0-18 1,0 0 0,18 1-16,17-36 15,0 35 1,1-35-1,34-18 1,1-35 0,-1-17-1,-17-1 1,-53 36 0,0 53 46,0 17-62,0 18 16,0 0-1,18-53 1,52 35 0,-17 0-16,-17-35 15,34 0 1,-35 0-16</inkml:trace>
  <inkml:trace contextRef="#ctx0" brushRef="#br0" timeOffset="14077.5724">13935 1605 0,'70'-53'79,"-34"53"-79,-1 0 15,18 0 1,0-35-1,0 35 1,-18-35-16,0-1 31</inkml:trace>
  <inkml:trace contextRef="#ctx0" brushRef="#br0" timeOffset="14287.0822">14199 1376 0,'0'0'0,"-35"0"31,35 17-15,-35 19-16,35 34 31,0-34-31,0 34 16,0-17-1,0-18 1,0 1-16,0-1 31</inkml:trace>
  <inkml:trace contextRef="#ctx0" brushRef="#br0" timeOffset="15996.5885">14693 1605 0,'35'0'125,"1"-17"-125,-36 34 93,0 36-93,0 18 32,0-36-32,70 0 31,1-35-15,-18 0-16</inkml:trace>
  <inkml:trace contextRef="#ctx0" brushRef="#br0" timeOffset="16237.2592">14922 1323 0,'0'0'0</inkml:trace>
  <inkml:trace contextRef="#ctx0" brushRef="#br0" timeOffset="16976.8244">15169 1164 0,'0'0'0,"0"35"78,0 18-63,-17 71 1,17-36 0,0-17-1,0-18 1,0-18 0,0 0-1,0-53 63,17-34-62,-17 16-16,36-34 16,-36 34-1,35 36 1,0-35-1,1 35 1,-1 0 0,0 88-1,-35-35 1,35-17 0,-35-1 15,0 0-16,-35-35 1,-71 35 0,36-35-16,17 0 31</inkml:trace>
  <inkml:trace contextRef="#ctx0" brushRef="#br0" timeOffset="23530.1544">18803 1464 0,'0'-35'15,"0"-1"48,0 89 15,53-17-63,-53-1-15,35 0 16,18 18 0,-18 18-16,1-36 31,-1-35-31,-35 35 16,35-35-1,1 0 1,-1-17-1,0-54 1,-35 18 0,35-17-1,-35-19 1,-17 54 0,34 0 62,54 35-63,-18 0 1,35 0 0,-17-53-1</inkml:trace>
  <inkml:trace contextRef="#ctx0" brushRef="#br0" timeOffset="24113.5527">20144 1323 0,'0'0'0,"0"-35"16,35 35-16,0-36 16,-35 1-1,-35 35 32,-18 0-16,18 0-31,-54 88 16,19 18 0,17-35 15,18-36-31,35 18 31,0-18-15,17 0-1,36-35-15,18 0 16,-54 0-16,54 0 16,35 0-1,-36-17 1,-70-18-16,53-18 16</inkml:trace>
  <inkml:trace contextRef="#ctx0" brushRef="#br0" timeOffset="24367.8748">19967 1411 0,'18'0'16,"17"0"-16,-17 0 15,70 0 1,-17-53 0,34 53-1,-34-35 1,-18 35 0</inkml:trace>
  <inkml:trace contextRef="#ctx0" brushRef="#br0" timeOffset="25872.091">20461 882 0,'0'18'94,"0"34"-78,18-16-16,17 34 15,0 1 1,18-1 0,-17 36 15,-1-35-31,0-36 31,-35 36-15,35 17-16,-35-53 31,36-35-15,-1-17 62,-35-19-47,35 1-31,-35-36 16,0 18-1,0-17 1,0 35 0,0-1-16,0 1 0,0-35 31,0 17-31,0 17 31,53 1-15,-53 0-1,18 35 32</inkml:trace>
  <inkml:trace contextRef="#ctx0" brushRef="#br0" timeOffset="27716.7308">20602 917 0,'71'0'125,"-18"0"-125,0 0 16,-18 0-16,0 0 16,0 0-1,-52 0 17,-54 35-32,-35 36 15,1-18 1,69-18-1,36 1 1,36-36 15,-1 0-15,35 0-16,-17 0 31,-17 0-15,-36 35 15,-18 35 0,18-52-15,-35 35-16,35-18 31,0-17-31,0 17 31,17-35 1,36 0-32,0 0 31</inkml:trace>
  <inkml:trace contextRef="#ctx0" brushRef="#br0" timeOffset="28326.4125">21802 1005 0,'0'0'0,"35"-53"16,-35 36 15,35 17-15,-35-35-16,-35 35 62,-18 0-62,-35 70 32,53-35-32,-54 89 15,-34-18 1,17 17-1,71-52-15,-1 35 16,1-71 0,35 0-16,0 0 31,0 18-31,0-17 0,35-36 16,1 0-1,-1 0-15,18 53 16,70-53-16,-34 0 31,-1-36-15,-53 36-16,0-35 15,18 35-15</inkml:trace>
  <inkml:trace contextRef="#ctx0" brushRef="#br0" timeOffset="28866.485">21519 1270 0,'0'-35'16,"0"70"46,0 0-46,0 1-16,0 34 0,0-17 15,0-18 1,0 1 0,0 17-1,0-18-15,0 0 16,36-35 0</inkml:trace>
  <inkml:trace contextRef="#ctx0" brushRef="#br0" timeOffset="29856.3541">22084 741 0,'35'-35'0,"0"52"110,-35 36-95,36-53-15,-36 35 16,0 1 0,35-36 77,0-36-77,1-34 0,16 35-1,-16 35 17,-36 35-1,0 0-16,17 0 1,-17 1 0,36-36-1,-1 0 1</inkml:trace>
  <inkml:trace contextRef="#ctx0" brushRef="#br0" timeOffset="34152.301">10107 3210 0,'0'-35'0,"-18"35"15,-17 0 1,0-35-1,0 35 1,-18 0 0,0 17-1,-18 19 1,1 52 0,34-18 15,36 1-31,0-36 15,0 36 1,36-18-16,17 0 31,-18-53-31,18 0 16,123 0 0,-88-36-1,-52 19 1,-1 17-16</inkml:trace>
  <inkml:trace contextRef="#ctx0" brushRef="#br0" timeOffset="35704.125">10372 3193 0,'0'-36'31,"0"54"63,0 17-79,17 1-15,-17-1 16,0 0 0,36 18-1,-1 0-15,0-18 16,0-35 15,1 0-15,-1-17-1,-35-54 1,35 71-16,-35-53 31,0 0-15,-17 0-1,17 18-15,-36 35 16,36-35-16,53 35 78,-17 0-78,-19 0 16,54-36-1,-18 36 1,-18 0 0</inkml:trace>
  <inkml:trace contextRef="#ctx0" brushRef="#br0" timeOffset="36397.047">11889 3104 0,'0'0'0,"35"-35"16,-35 0-1,-35 35 17,35-35-32,-89 35 15,1 17 1,-53 124 0,18-17-1,52-1 1,71-87-16,0-1 31,0 0-31,0 0 0,0 1 16,18 17-1,70-18 1,88-35-16,-52-18 31,-54-17-15,-34 0-1</inkml:trace>
  <inkml:trace contextRef="#ctx0" brushRef="#br0" timeOffset="36670.7481">11518 3475 0,'35'0'15,"54"-53"1,-54 53-16,0 0 16,53-35-1,18 35 1,-35-36-1,-36 36-15</inkml:trace>
  <inkml:trace contextRef="#ctx0" brushRef="#br0" timeOffset="37797.062">13317 2858 0,'0'0'0,"0"-36"31,-17 36-15,-19 0 15,-16-35-16,-37 35 1,-122 0 0,52 35-1,0 71-15,71 18 32,35-1-17,18 71 1,35-18-1,17-105 1,72-36 0,87 36-1,-70-71-15,70 0 16,-70 0 0,-18-35-16,89-18 15,-89 0 1,-88 35 15</inkml:trace>
  <inkml:trace contextRef="#ctx0" brushRef="#br0" timeOffset="38500.3016">12771 3104 0,'0'36'79,"0"-1"-64,0 18 1,-53 17-16,53 72 15,0-90 1,0 19 0,0-18-1,0 18 1,0-36 0,17-35-1</inkml:trace>
  <inkml:trace contextRef="#ctx0" brushRef="#br0" timeOffset="41166.6895">13617 2681 0,'0'-18'15,"35"18"32,1 0-31,-1 18-1,-35 17 1,0 1 0,0-1 15,35-35 63,-35-18-94,71-35 15,-36-17 1,-35 35 15,35 35-31,18 35 31,-53-18-15,36-17 0,-36 36-1,35-36 1,-35 35-1</inkml:trace>
  <inkml:trace contextRef="#ctx0" brushRef="#br0" timeOffset="49884.1095">8837 5027 0,'-35'0'94,"0"0"-78,-36 0-1,0 18 1,18-18 0,18 35-1,35 18 95,0-18-110,0 18 15,0 0 1,-53 106 0,53 35-1,-35-71 1,35-17-1,0-18 1,0-17 0,0-18-1,0-18 1,0-53 78,18 18 140,35 0-218,-18 0-1,0 0-15,0 0 16,36 0 0,-36 0-1</inkml:trace>
  <inkml:trace contextRef="#ctx0" brushRef="#br0" timeOffset="51280.0136">8696 5027 0,'-18'0'15,"-17"18"63,35 17-62,0 0 0,0 1-16,-53 69 15,53-34-15,0-18 16,0 106-1,0 105 1,0-158 0,18 0-1,52-89 1,1 54 0,-1-36-1,36-35 1,-106-17-1</inkml:trace>
  <inkml:trace contextRef="#ctx0" brushRef="#br0" timeOffset="51939.0752">9331 5450 0,'-18'0'15,"-17"0"1,-18 0 0,-17 71-1,70-36 1,-36 89-1,36-89 1,0 0 0,0 1-1,89-36 17,-54-53-32,0 17 15,0-69 1,-35 69-1,0 54 48,0 35-47,0-18-1,53 0 1,-17-35-1,-36 36 1,52-36-16,19-18 16,-36 18-16</inkml:trace>
  <inkml:trace contextRef="#ctx0" brushRef="#br0" timeOffset="52198.1522">9613 5556 0,'0'0'0,"18"0"47,-1 0-31,72-35-1,-36 35-15,-1-35 31,37 35-15,-89-36 0</inkml:trace>
  <inkml:trace contextRef="#ctx0" brushRef="#br0" timeOffset="52382.007">9878 5380 0,'-36'0'16,"36"18"-1,-52 34 1,52-16-16,0-1 16,0 18 15,17 17-15,18-34-1,1-36-15</inkml:trace>
  <inkml:trace contextRef="#ctx0" brushRef="#br0" timeOffset="52741.8886">10125 5609 0,'35'0'62,"-35"-35"-46,18 35-16,-18-18 16,53-35-1,-53 71 63,0 53-78,0-54 32,0 18-17,35 1 1</inkml:trace>
  <inkml:trace contextRef="#ctx0" brushRef="#br0" timeOffset="52922.3995">10248 5309 0,'0'0'0,"18"-35"46,17 35-30</inkml:trace>
  <inkml:trace contextRef="#ctx0" brushRef="#br0" timeOffset="53514.7688">10654 5133 0,'0'0'15,"-18"0"-15,18 53 47,0 0-31,0 70-1,0-35-15,0-17 32,0-18-17,0-18 1,0-70 31,0-36-32,0 36 1,18 35 0,17 0-1,0 0 17,-35 18-32,36 35 31,-36-36-16,0 19 1,-36 52 0,-34-53-1,-1-35 1,36 0 0,0 0-1,35-53 1</inkml:trace>
  <inkml:trace contextRef="#ctx0" brushRef="#br0" timeOffset="53914.9888">10971 4921 0,'36'0'31,"-36"18"-31,53 35 16,-18 88-1,-35-35 1,35 35 0,-35-88-1,0 35 17,-35 18-17,0-71-15,-89 53 16,71-88-16,18 53 15,0-53-15</inkml:trace>
  <inkml:trace contextRef="#ctx0" brushRef="#br0" timeOffset="55706.8713">12382 4445 0,'-35'0'62,"-18"0"-62,18 0 16,-18 0 0,18 0-1,35 18 17,0 35 30,0-18-62,0 0 16,0 53-1,0 36 1,17-18 0,-17 70-1,0-70 1,36 17-1,-36 36 1,53 88 0,-53-106-1,0 18 1,-36 17 0,36-17-1,0 0 16,0-71-31,0-17 32,18-1-17,-18 89 1,0-71 0,53 0-1,-53-17 1,0-1-1,0 18 1,0-35 0,35 0-1,-35 18 17,35-36-17,-35-17 1,53-18-1,36-35-15,-1-54 32,35-52-17,-87 71-15</inkml:trace>
  <inkml:trace contextRef="#ctx0" brushRef="#br0" timeOffset="57378.1949">14270 4604 0,'35'0'15,"0"0"-15,1-36 32,-1 36-17,0 0 1,1 0 0,-1 0 15,0 0 0,-35 18-15,0 35-1,35 35 17,-35 36-32,0-18 31,0 52-31,0 54 15,0-71 17,36 0-17,-36-17 1,0-1 0,0-70-16,0 18 15,0-36-15,0 0 16,-18 36-1,18-1 1,-35 54 0,35-54 15,0 36-31,-36-35 16,36-1 15,0 36-16,-35-18-15,35-52 32,0 16-17,0-16-15,0-1 16,0-17 0,-35-18-1,35 35 1,0 0-1,-35 0 1,-18-35 0,-35 0-1,-1 0 1,36 0 0,-70 0-16,70 0 15</inkml:trace>
  <inkml:trace contextRef="#ctx0" brushRef="#br0" timeOffset="59741.3425">13141 5062 0,'0'18'32,"35"-18"-1,1 0-15,-1-18 15,0-17-16,-35 0 1,0 52 62,0 36-62,0 0-1,0-17 1,35-36 0,-35 35-1,36-35 1,-1 0 0,-35-18-16</inkml:trace>
  <inkml:trace contextRef="#ctx0" brushRef="#br0" timeOffset="59980.1915">13300 4674 0,'-36'0'31,"36"18"-15,0 17 15</inkml:trace>
  <inkml:trace contextRef="#ctx0" brushRef="#br0" timeOffset="60610.9357">13335 5503 0,'0'36'110,"0"-1"-95,0 0-15,0 0 16,0 54-1,18-19 1,-18-17 0,0 18-1,0-36 1</inkml:trace>
  <inkml:trace contextRef="#ctx0" brushRef="#br0" timeOffset="62136.9588">13317 6279 0,'0'-35'0,"0"0"31,-17 35 1,-19 0-17,-16 18 1,52 52-1,-36-35-15,36 36 32,0-36-32,0 18 0,18-18 31,17-35-15,18 0-16,0 0 15,-18 0 1,-35-17-1,0-19 1,36-16 0,-36-1-1,-18-18 1,-17 36 0,-1 35 15,1 0-31</inkml:trace>
  <inkml:trace contextRef="#ctx0" brushRef="#br0" timeOffset="63278.0059">13176 7091 0,'0'35'32,"18"-35"15,35-18-32,0-34 1,-18 16-1,0 1 1,-35 0 0,0-1-1,0 72 48,0-1-63,0 36 31,0-19-15,0 1-16,0-17 31,36-1-15,-1-35-1</inkml:trace>
  <inkml:trace contextRef="#ctx0" brushRef="#br0" timeOffset="63498.2968">13388 6773 0,'0'0'16</inkml:trace>
  <inkml:trace contextRef="#ctx0" brushRef="#br0" timeOffset="65087.7564">11571 5539 0,'-18'0'31,"18"-36"1</inkml:trace>
  <inkml:trace contextRef="#ctx0" brushRef="#br0" timeOffset="66286.6573">16157 5062 0,'0'-35'16,"0"0"15,-17 35 0,-36 0-31,17 0 16,1 0-1,-71 123 1,18 1 0,35-18-1,53 17 1,-53 1 15,53-72-15,18-16-16,88-1 31,52-35-15,19-18-16,-71-35 31,0-17-16,-106 17 1</inkml:trace>
  <inkml:trace contextRef="#ctx0" brushRef="#br0" timeOffset="66566.965">15822 5415 0,'0'0'0,"18"0"47,17-35-31,0 35-16,1 0 15,34-35 1,1 35 0,-36-36-16</inkml:trace>
  <inkml:trace contextRef="#ctx0" brushRef="#br0" timeOffset="67260.3309">17709 4762 0,'0'-35'31,"-88"35"1,35 0-17,0 0-15,-17 0 16,-89 88-1,-88 54 1,36 87 0,175-88-1,1-53 1,35-17 0,18 17-1,70-53 1,18-35 15,52 0-15,19-17-16,17-89 31,-106 53-15,-53 18-1,-35-36-15</inkml:trace>
  <inkml:trace contextRef="#ctx0" brushRef="#br0" timeOffset="67741.6953">17039 5098 0,'0'-36'16,"0"54"31,0 17-32,0 18-15,0 35 16,0 18 15,18-53-15,-18 0-16,0-18 31,35-35-31,0 0 31</inkml:trace>
  <inkml:trace contextRef="#ctx0" brushRef="#br0" timeOffset="69091.6199">17833 4568 0,'18'0'0,"17"0"78,-35 18-78,0 17 16,0 1 0,35-36-1,-35 35 1,0 0-1,0 0 189,35-52-79,-35-18-110,36 35-15,-36-36 16,35 1-1,-35 0 1,35 35-16,1 0 31,-36-36-15,35 54 0,-35 17-1,0 1 1,35-36-16,-35 35 31,35-35-15</inkml:trace>
  <inkml:trace contextRef="#ctx0" brushRef="#br0" timeOffset="71108.4497">17833 4357 0,'0'-18'31,"0"-17"48,-35 70-17,35 18-31,0 0-31,0-18 16,0 1 15,0-1-15,17-35-1,36 0 1,0 0 0,-18 0-1,1 0 1,-36-18 0,35 18-1,-35-35 1,35 35-1,-35-53 1,0 18 0,0-1 15,0 54 31,0 35-46,0 18 0,0-1-16,0-35 31,0 18-31,0 0 31,0-18-15,0 1-1,0-1 1,-17-35 0</inkml:trace>
  <inkml:trace contextRef="#ctx0" brushRef="#br0" timeOffset="77457.4234">11254 8714 0,'0'-36'32,"0"19"-1,-18 17-31,-17 0 31,-36 0-15,-35 0-16,-17 70 31,-54 177-15,142-106-1,35-70 1,18-36 0,17 18-16,89-18 15,-72-35-15,1 0 16,36 0-1,-19-17 1,1 17 0,-36-36-1</inkml:trace>
  <inkml:trace contextRef="#ctx0" brushRef="#br0" timeOffset="77666.8221">11395 9155 0,'35'0'78</inkml:trace>
  <inkml:trace contextRef="#ctx0" brushRef="#br0" timeOffset="78468.6273">11783 8714 0,'0'17'78,"53"19"-78,-53 16 16,35-16-1,-35-1 1,35-35-16,1 35 16,-1-35 15,0 0-31,-35-17 47,35 17-32,-35-36 1,0-69 0,0 69-1,18 36 48,17 0-63,36-35 15,-1 35 1</inkml:trace>
  <inkml:trace contextRef="#ctx0" brushRef="#br0" timeOffset="79839.042">10460 8326 0,'0'35'62,"-18"35"-46,18 1-16,-53 158 31,18 1-31,35-72 16,0 1 15,53-88-16,0-71-15,88 53 16,-35-53-16,0 0 0,176 0 31,0-71-31</inkml:trace>
  <inkml:trace contextRef="#ctx0" brushRef="#br0" timeOffset="80389.4694">12171 8273 0,'0'17'16,"53"54"15,-53-36-31,123 141 16,-70-52 15,-18-36-31,-35-17 31,0 35-31,-17-36 31,-107 54-15,-52 17 0,52-71-1,89-70-15</inkml:trace>
  <inkml:trace contextRef="#ctx0" brushRef="#br0" timeOffset="81269.4429">13070 8343 0,'-17'0'47,"-36"0"-32,-18 0 1,36 0 0,35 35 77,0 1-93,0 34 16,0 36-16,0 0 31,0 17-15,0-52 0,35-36-1,1 53 1,-19-88-1,54 36 1,-18-36 0,35-18-1,-53-17 1,0 0 15,1-1-15,-36 1-16</inkml:trace>
  <inkml:trace contextRef="#ctx0" brushRef="#br0" timeOffset="81887.018">13388 8678 0,'18'0'78,"17"0"-47,-35-35-15,35 35-16,0 0 78,-35 18-63,0 17-15,0 53 32,0-53-32,0 36 0,0-36 15,0 1-15,0-1 31,0 18-15,0 53 0,-17-53-1,-19-53 17,36-71-17,0 18-15,0 0 16</inkml:trace>
  <inkml:trace contextRef="#ctx0" brushRef="#br0" timeOffset="82144.2004">13582 8449 0</inkml:trace>
  <inkml:trace contextRef="#ctx0" brushRef="#br0" timeOffset="82788.5585">13758 8237 0,'18'0'94,"17"0"-79,1 0 1,-1 0 0,-18 0-16,-17-17 15,71 17 16,-36 0-15,-35 70 31,36-70-47,-36 71 16,0 17-1,0 88 1,0-105-1,0 0 1,0-19 0,0 19-1,0-36 1,0-17 15,-71 35-15,-17-18-1,-89 0 1</inkml:trace>
  <inkml:trace contextRef="#ctx0" brushRef="#br0" timeOffset="84189.1127">14834 8326 0,'53'0'125,"-18"0"-125,18 0 15,-17-36-15,-1 36 16,36 0-1,-54 0 1</inkml:trace>
  <inkml:trace contextRef="#ctx0" brushRef="#br0" timeOffset="84405.3568">14852 8590 0,'0'0'16,"18"0"0,17 0-1,18 0 1,-18 0 0,18 0-1,-18 0 1</inkml:trace>
  <inkml:trace contextRef="#ctx0" brushRef="#br0" timeOffset="86049.3737">16104 8467 0,'0'0'0,"0"-36"32,0 1 15,-35 35-32,0 0-15,-1 0 16,-69 18-1,69 70-15,-17 0 16,53-53 0,-35 1-16,35 34 15,0-34 1,18 16-16,17-52 16,141 53 15,-70-53-31,-18 0 15,-52-35 1</inkml:trace>
  <inkml:trace contextRef="#ctx0" brushRef="#br0" timeOffset="86596.7004">16969 8273 0,'35'0'16,"-35"-36"0,-18 89 46,18-17-62,-70-1 16,70 0-16,-53 53 31,-18-17-31,36-18 31,35 0-31,-35-53 16,35 35-16</inkml:trace>
  <inkml:trace contextRef="#ctx0" brushRef="#br0" timeOffset="86906.4927">16722 8378 0,'0'-35'0,"17"35"31,-17 18-31,0-1 31,89 107-15,-72-89-1,54 18 1,-18-18 0,-18 1-1,-35-19 1,35-17-16,0 0 15</inkml:trace>
  <inkml:trace contextRef="#ctx0" brushRef="#br0" timeOffset="88406.9017">17551 8149 0,'17'18'94,"-17"17"-94,0 0 16,0 1-1,36 34 1,-36-35-16,53 18 16,-18-53-16,-35 36 15,35-36 1,0 35-1,36-35-15,-36 0 16,-35-18 0,18 18-16,-18-35 15,0-18 1,0 0 0,0 0-1,0 18 16,-53-18-15,53 35 0,35-34 15,18 52-15,0 0-1,-18 0 1,1 0-16</inkml:trace>
  <inkml:trace contextRef="#ctx0" brushRef="#br0" timeOffset="89036.4807">18486 7885 0,'0'0'0,"35"-36"15,-53 36 48,-35 0-63,18 0 15,0 0 1,-18 18 0,53 17 15,0 1 0,0 16-15,0 1-1,17-17 1,-17 140 0,0-70-1,-17 0-15,17-89 31,0 89-15,0-71 0,35-35-1,53 0 1,-17 0 0,-36 0-1,36-35-15,-1 0 16,-17 0-1</inkml:trace>
  <inkml:trace contextRef="#ctx0" brushRef="#br0" timeOffset="89552.3393">18909 8255 0,'18'0'78,"34"0"-63,-52-35-15,71 35 16,-36-36-16,-35 1 31,0 53 1,0 88-17,0-1-15,-35-34 31,0 0-15,-1-1 0,36-35-1,0 1 1,-35-1 0,0-35 15,35-18 0,0-17-31</inkml:trace>
  <inkml:trace contextRef="#ctx0" brushRef="#br0" timeOffset="89836.7561">18979 7973 0,'0'0'0,"0"-35"31,18 35-15,-18-36 0,35 36-1</inkml:trace>
  <inkml:trace contextRef="#ctx0" brushRef="#br0" timeOffset="90499.4527">19332 7779 0,'53'-36'63,"-18"36"-63,36-35 15,-18 35-15,0-35 31,17 35-15,-34 0 0,-1 0-1,-35 53 17,0-18-32,0 53 15,0 1 1,0-37-16,-18 72 31,18-71-31,0 0 0,0 17 31,0 1-31,-35-18 32,35 17-17,0-17-15,-35 0 31,35 0-31,0 0 16,-36-53 0,1 0-1,-18 53 1,-17-53 0,-36 0-16</inkml:trace>
  <inkml:trace contextRef="#ctx0" brushRef="#br0" timeOffset="101847.0318">6579 10389 0,'0'-35'15,"0"0"16,0-1 1,-35 36-17,-36 0 1,36 0 0,-18 0-1,18 0 1,-18 18-1,18 35 1,35 53 15,0-53-31,35 17 32,36-34-32,-36-36 15,35 35-15,1 0 16,-36-35-1,36 71-15,-18-54 32,-53 54-17,0-36-15,0 18 16,-18-18 0,-52 1-1,-1-36 1,36 35-1,-18-35-15,0 0 16,53-18 0,-35 18-16,35-35 15,0 0 1</inkml:trace>
  <inkml:trace contextRef="#ctx0" brushRef="#br0" timeOffset="102496.636">7126 10460 0,'0'0'0,"0"-35"15,0-1 16,-70 36 1,34 71-32,-52 52 15,53-17 1,35-18 0,0 1-1,53-37 16,17-52-31,18 0 32,-17 0-17,0 0 1,-71-17 0</inkml:trace>
  <inkml:trace contextRef="#ctx0" brushRef="#br0" timeOffset="104164.8379">7673 10336 0,'0'18'62,"0"17"-62,0 1 16,0-1 0,0 18-16,-18 0 15,18 35 1,-35-35-16,35-18 16,0 18-1,-35-18-15,35 1 16,0-54 46,0-35-46,0 18 0,0-1-16,17-87 31,19 70-31,-36-35 15,0 53-15,35 35 0,-35-53 32,0 17-17,35 36 1,0 0 0,1 71-1,-36 17 1,35 36-1,0-54 1,-35 1 0,0-18-1,0-18 17,0 0-17,36-35 16,-36-17-31</inkml:trace>
  <inkml:trace contextRef="#ctx0" brushRef="#br0" timeOffset="104380.8878">7708 10689 0,'18'0'31,"52"-53"1,1 53-32,-36-35 15</inkml:trace>
  <inkml:trace contextRef="#ctx0" brushRef="#br0" timeOffset="104946.972">8096 10425 0,'0'-18'15,"0"89"64,0-19-79,0 1 15,0 36 1,0-54-16,0 0 15,36-35-15,-36 53 16,35-18 0,0-35-1,0 36 17,89-54-17,-54-17-15,-34 35 31,17-36-15,-18 36 0</inkml:trace>
  <inkml:trace contextRef="#ctx0" brushRef="#br0" timeOffset="105795.5572">8731 10354 0,'0'-35'0,"0"52"63,0 19-47,0 17-16,0 70 31,0-70-31,0 35 15,0-53-15,0 1 0,0 17 32,0-18-17,0-70 32,0-1-31,36-69-1,-36 87-15,52-106 16,-52 89 0,36 0-16,-36-36 15,35 36 1,0 35 15,1 18 0,-36 17-31,35 36 16,-35 34 0,0-52-16,35 18 15,-35-18 1,0-18-16,35-35 31,-35 35-31,0-52 47</inkml:trace>
  <inkml:trace contextRef="#ctx0" brushRef="#br0" timeOffset="106026.4154">8908 10724 0,'0'0'0,"0"-35"32,53 35-17,-18-35-15,0 35 16,-35-35 0,35 35-16,1 0 15,-19 0 1</inkml:trace>
  <inkml:trace contextRef="#ctx0" brushRef="#br0" timeOffset="106857.8867">9313 10407 0,'0'0'0,"0"-35"16,0 88 47,0-18-63,0 18 15,0 17 1,0 1-1,0-18 1,0-18 0,0 0-1,0-52 48,0-54-48,0 36 1,0-89 0,36 72-16,-36-37 15,0 36 1,0-17 0,35 35-1,71-71 1,-89 106-1,19 0 1,-1 17 0,-35 36-1,0 71 17,-53-89-32,0 18 15,18-18 16,35 1 1,0-1-1,53 0-15,-18 0-1,0 1 1,1 17-1,-36-18 1,35-35-16,-35 17 16,0 19-1</inkml:trace>
  <inkml:trace contextRef="#ctx0" brushRef="#br0" timeOffset="109648.9195">10830 10319 0,'0'-36'0,"0"54"78,0 17-63,0 1 1,0 52 0,0-35-16,0-18 31,0 0-16,0 1 1,0-72 31,0-52-31,0 53-16,0-36 15,0 18 1,0-17-1,18-1 17,-18 36-32,35-36 31,0 71-15,18 0-16,18 53 31,-36 53-16,0-18 1,-35-52 0,0-19-1,36-17 63,-36-70-78,35 17 32,-35 18-32,35-18 15,18 17 1,-35 36 0,17 0 15,-35 36-16,53 17-15,-53-1 16,0 19 0,0-18-1,0-18 1,0 1 0,0-1 15</inkml:trace>
  <inkml:trace contextRef="#ctx0" brushRef="#br0" timeOffset="110327.6202">11712 10142 0,'0'53'63,"0"-35"-48,0 17 1,0 0-16,0 36 16,0-18-1,18-18 1,0 1 0,34-1-1,-16-35 16,-1-18-15,0-35 0,-35 18-16,36-36 31,-1 1-15,-35-1-16,0-17 31,0 53-16</inkml:trace>
  <inkml:trace contextRef="#ctx0" brushRef="#br0" timeOffset="111626.7226">12188 10160 0,'0'-35'15,"0"-1"32,0 1-16,0 70 47,0 1-62,0-1 0,0 71-1,-35-53 1,35 0 0,0 0-1,0-18 1,53-35-1,35 0 1,36-18 0,-89-17-1,0 0 1,1 35 0</inkml:trace>
  <inkml:trace contextRef="#ctx0" brushRef="#br0" timeOffset="112466.5939">12682 10037 0,'36'-36'63,"-19"36"-48,19 0 48,-1 0-47,35 0-1,-52 0 1,17 0-1,36 0-15,-18 0 32,-18 0-17</inkml:trace>
  <inkml:trace contextRef="#ctx0" brushRef="#br0" timeOffset="112777.9298">12929 9966 0,'0'71'31,"-35"-71"-15,35 52-1,0 37-15,0-36 32,0-1-17,0-16 1,0-1 0,0 0-1,18 1 1,17-36-16</inkml:trace>
  <inkml:trace contextRef="#ctx0" brushRef="#br0" timeOffset="113128.8118">13353 10037 0,'0'-36'15,"35"36"17,18 0 14,-18 0-46,0 0 16,1 0 0,-1 0-1,0 0 1</inkml:trace>
  <inkml:trace contextRef="#ctx0" brushRef="#br0" timeOffset="113376.8788">13564 9984 0,'0'0'0,"0"35"16,0 0-1,0 18 1,0 0-1,-35-53 1,35 53 0,0 70-1,0-70 1,-35 0 0,35-17-1</inkml:trace>
  <inkml:trace contextRef="#ctx0" brushRef="#br0" timeOffset="113594.7766">13388 10513 0,'0'0'0,"35"0"62,0 0-46,-35-18-16,53 18 15,0 0 1,0-35 0,-35 35-1</inkml:trace>
  <inkml:trace contextRef="#ctx0" brushRef="#br0" timeOffset="114577.3247">13935 10019 0,'0'-35'0,"0"52"63,35 19-48,-35-1-15,0 35 16,35 1 0,-35-18-1,0 0 1,0-18-1,0 0 17,0 1-17,36-54 17,-36-53-17,0 54 1,0-54-1,0 18 1,0 18 0,0-18-16,35-17 15,-35 34-15,0 1 16,0 0 0,35-18-1,0 17 16,1 36-15,17 0 0,17 0-16,-35 71 31,-35-36-31,0 18 16,0-17-16,0-1 15,-35-35 1,-35 35-1,-1 18 1,36-53 0</inkml:trace>
  <inkml:trace contextRef="#ctx0" brushRef="#br0" timeOffset="116176.7896">14534 9931 0,'0'-36'31,"0"72"47,0-1-62,0 0-16,0 1 16,0 34-16,-35 1 31,35-1-16,0-35-15,0 18 16,0-17 0,18-36-1,70 0 1,-35 0-16,106-18 16,-18-35-1,-53-17 1,-17 70-1,-71-36 17</inkml:trace>
  <inkml:trace contextRef="#ctx0" brushRef="#br0" timeOffset="116527.4494">15222 9807 0,'36'0'63,"-1"0"-48,0 0 1,18 0 0,0 0-16,-18 0 31</inkml:trace>
  <inkml:trace contextRef="#ctx0" brushRef="#br0" timeOffset="116786.8775">15416 9807 0,'0'35'15,"-35"36"1,35-18 15,0-18-15,0 36-16,0 35 31,-35-53-15,35-18-16,0 0 31,-35-35-31</inkml:trace>
  <inkml:trace contextRef="#ctx0" brushRef="#br0" timeOffset="116960.3054">15240 10301 0,'0'0'0,"18"0"47,35 0-31,-53-18-1,105 18 1,-34-35 0,-36 35-16,36 0 0,-71-35 31</inkml:trace>
  <inkml:trace contextRef="#ctx0" brushRef="#br0" timeOffset="117456.5853">16122 9754 0,'-18'0'47,"-35"0"-32,0 53-15,18-18 16,0 1-16,0 70 16,-1-36-1,36-35 1,0 36 0,0-53-1,18 35-15,35-53 31,17 0-31,-17 0 16,0 0 0,-17 0-1</inkml:trace>
  <inkml:trace contextRef="#ctx0" brushRef="#br0" timeOffset="118966.8071">16686 9825 0,'-35'0'47,"0"0"-16,35 53-31,0-18 15,-53 89 1,0-19 0,18 54-1,-1-124 1,36 18 0,0-88 62,0 0-63,36-89 1,70-34-16,-106 87 31,35 0-15,0 36-16,-35-18 31,35 53-15,1 0-1,-36 35 1,35 89 0,0-1-1,-35-70-15,0 36 16,36-54-1,-36 18 1,0-18 0,52 0-1</inkml:trace>
  <inkml:trace contextRef="#ctx0" brushRef="#br0" timeOffset="119206.6524">16616 10231 0,'0'0'15,"17"0"1,19-36-16,-1 36 31,0 0-31,36 0 16,-1-35-1</inkml:trace>
  <inkml:trace contextRef="#ctx0" brushRef="#br0" timeOffset="119586.8704">17163 9878 0,'0'0'0,"0"-36"31,35 36-15,0 0-16,71-35 31,-18 35-31,-35-35 31,0 35-31,-18 0 16</inkml:trace>
  <inkml:trace contextRef="#ctx0" brushRef="#br0" timeOffset="119866.5101">17480 9772 0,'0'18'47,"-35"-18"-47,35 70 0,0 1 16,0 17 15,-35 18-31,35-36 31,0-17-15,0-18-1,0 1 1,17-36 0</inkml:trace>
  <inkml:trace contextRef="#ctx0" brushRef="#br0" timeOffset="120275.391">17815 9807 0,'0'-35'16,"36"35"31,-1 0-32,0 0 1,0 0-16,18 0 16,-53-35-1,36 35 1,-1 0-16</inkml:trace>
  <inkml:trace contextRef="#ctx0" brushRef="#br0" timeOffset="120523.2061">17992 9701 0,'0'18'31,"0"35"-15,0-18-16,0 0 15,0 1-15,0 34 16,-36 1 0,36 17 15,0-53-31,-35 18 16,35 18 15,0-36-31</inkml:trace>
  <inkml:trace contextRef="#ctx0" brushRef="#br0" timeOffset="120758.9773">17780 10301 0,'18'0'47,"35"0"-32,-18 0 1,35-35-16,-17 35 16,-17-35 15,-1 35-31,0 0 16,0 0-16</inkml:trace>
  <inkml:trace contextRef="#ctx0" brushRef="#br0" timeOffset="121356.5597">18644 9719 0,'0'0'0,"0"-35"31,-17 35-31,-36 0 16,53 53 0,-36 52-1,-16 1 1,16 0 0,36-18-1,18-17 1,17-36 15,0-35-15,36 0-16,-18 0 31,-18-17-31,0-72 31,1 1-15,-36 35-16,0-53 31,0 36-15,-36 35-1,1 35 1,-18 0 0</inkml:trace>
  <inkml:trace contextRef="#ctx0" brushRef="#br0" timeOffset="122437.1688">18997 9825 0,'0'-35'31,"0"70"32,35 0-63,-35 36 31,0 52-15,0-52-1,0-36 1,0 18 0,0-18-1,0 0 1,36-70 31,-36 0-32,53-53 1,-53 52-16,0-34 31,35-1-15,-35 1-1,0 17 1,35 0 0,-35 18-1,35 35 17,-35 17-32,36 54 15,-1-1 1,18 1-1,-53 0 1,18-71 0,-18 52-16,52-16 15,-52-1 1,36-35 0,-36-18 62,0-17-78,0 0 15,0 0-15,0-18 16,0 17 0,0 1-16,0-36 15,0 36 1,0-53-1</inkml:trace>
  <inkml:trace contextRef="#ctx0" brushRef="#br0" timeOffset="145126.8663">7849 11483 0,'36'0'46,"-1"35"-46,-35 0 16,53 1-16,17 87 31,-17 1-15,18-54 0,-36 1-1,-35-36-15,35 0 0,-35 18 16,36-53-1,-36 36 1,0-1 0,0-53 31,0-35-47,35-88 15,53-159 1,-53 106-1,-35 88 1,0 71 15,36 35 1,-36 53-17</inkml:trace>
  <inkml:trace contextRef="#ctx0" brushRef="#br0" timeOffset="145516.6885">7973 11712 0,'70'0'31,"-34"-17"-15,52-36 0,35 17-1,1 1 1,-71 35 0,0 0-1</inkml:trace>
  <inkml:trace contextRef="#ctx0" brushRef="#br0" timeOffset="146267.0238">10319 11377 0,'0'0'0,"-18"0"16,-17 0-1,-18 0 1,-18 0 0,18 53-1,18-18-15,-35 195 31,70-177-15,0-18 0,70 35-1,54-70 1,-71 0-16,-1 0 16,-16 0-16,34-17 15,-34 17-15,-36-36 16</inkml:trace>
  <inkml:trace contextRef="#ctx0" brushRef="#br0" timeOffset="146477.8762">10495 11695 0,'0'35'46,"53"35"-30,-53-17 0,0 0-1,0-17 1,35-36 0</inkml:trace>
  <inkml:trace contextRef="#ctx0" brushRef="#br0" timeOffset="146858.069">10883 11677 0,'0'18'78,"0"35"-63,-17 17 1,17-35 0</inkml:trace>
  <inkml:trace contextRef="#ctx0" brushRef="#br0" timeOffset="147349.7863">11553 11324 0,'0'0'0,"0"-35"0,-35 35 16,0 0-1,17 0 1,-17 0 0,-36 70-1,36 1 1,35 17 0,0-53-1,18 36 1,35-36-1,-18-35-15,36 0 16,-36 0 0,0-17-1,36-36-15</inkml:trace>
  <inkml:trace contextRef="#ctx0" brushRef="#br0" timeOffset="147766.8481">11748 11483 0,'0'-35'31,"35"35"0,0 0-31,0 0 31,1 17-31,-36 71 32,0-17-17,-18 17 1,18-52-1,-35 16 1,35-16 0,17-36-1,36-18 1,-17 18 0,-1-70-16,0 34 15,18 1 1</inkml:trace>
  <inkml:trace contextRef="#ctx0" brushRef="#br0" timeOffset="148050.1263">12330 11571 0,'0'18'63,"0"35"-32,-36 17-31,36-34 16,-53 16-1,-17-52-15,35 36 16</inkml:trace>
  <inkml:trace contextRef="#ctx0" brushRef="#br0" timeOffset="148930.277">12876 11324 0,'-17'0'78,"-19"0"-63,1 0-15,0 18 16,-36 52 0,71-34-16,-35-1 15,35 18 17,0-18-32,18 0 0,123-35 31,-35 0-16,17 0-15,-88-17 16</inkml:trace>
  <inkml:trace contextRef="#ctx0" brushRef="#br0" timeOffset="149529.8242">13212 11483 0,'0'-35'31,"17"35"-31,-17-36 31,35 36 1,36 0-17,-36 0 1,18 0 0,-18 18-1,-35 35 1,-35 35-1,-18-53 1,71-35 62,17 0-78,-35 36 16,35-36-1,-35 35 1,0-17 0,0 17-1,-17 18 1,-36-18 0,-18 0-1,18-35 1,1 0-16</inkml:trace>
  <inkml:trace contextRef="#ctx0" brushRef="#br0" timeOffset="151398.6326">14658 11254 0,'0'-36'0,"0"1"31,-18 35-16,-17 0 1,-18 0 0,18 0-1,-71 53 1,-17 53 0,52-18-1,71-53-15,-35 1 16,35-1-16,0 35 15,0-34 1,53 17 0,35-53-1,212-53 17,-159 0-32,-106 17 15,0 36 1</inkml:trace>
  <inkml:trace contextRef="#ctx0" brushRef="#br0" timeOffset="151829.2911">14323 11412 0,'17'0'32,"19"-35"-17,-1 35-15,18 0 16,88-35-1,-106 0 1,36 35 0</inkml:trace>
  <inkml:trace contextRef="#ctx0" brushRef="#br0" timeOffset="152528.5293">16210 10971 0,'0'0'0,"0"-35"0,35-35 16,-35 52-1,0-17 1,-35 35 15,0 0-31,-36 0 16,-105 88-1,52 35 17,19 54-32,-1 34 15,106-158 16,0-17-31,0 34 0,35-35 16,36 36 0,-54-71-1,89 0 1,-53 0-16,88-35 16,-88 35-16,-18-36 15,1 1 1</inkml:trace>
  <inkml:trace contextRef="#ctx0" brushRef="#br0" timeOffset="153056.8451">15787 11236 0,'0'-35'0,"0"70"78,0 0-63,0 36 1,0-18 0,0 53-1,0-89 1,17-17-1,-17 35 1</inkml:trace>
  <inkml:trace contextRef="#ctx0" brushRef="#br0" timeOffset="156196.6523">17921 10971 0,'0'-35'32,"0"0"-1,-18 35 0,-17 0-15,-18 35-1,53-17 1,-70 35-16,70-18 16,-53 0-16,53 36 15,0-18 1,17-18 15,19-35-15,-1 0-1,71-35-15,-71-36 32,-35 36-17,0 0 1,0 52 31,35-17-32,-35 35 1,36-35 15,-1 0-31,18 0 32,-18-17-32,0-18 31,1 35-16,-1 0 17,-35 17-17,0 18 1,0 1 0,35-36-1,1-18 63,-1-17-62,0 35-16,-35-35 31,35 35-31,1 0 31,-1 17-31,35-17 32</inkml:trace>
  <inkml:trace contextRef="#ctx0" brushRef="#br0" timeOffset="157256.8443">18538 10918 0,'-17'0'94,"17"18"-94,-35-18 0,35 18 16,0 17-1,0 0 1,0 1 0,17-36-1,18 0 16,1 0-31,-1 0 32,0 0-17,-35-18 1,36 18 0,-36-35-1,0-1 1,0-17-16,0 1 15,0-1 1,0 17-16,-18 1 16,18-35-1,0-1 1,0 89 31,0 70-32,0 53-15,0 0 32,18-18-17,-18-87 1,35 17 0,71-18-1</inkml:trace>
  <inkml:trace contextRef="#ctx0" brushRef="#br0" timeOffset="158646.8639">19579 10654 0,'0'-18'0,"0"-17"15,35 70 79,-35 18-78,53 18-16,-53-18 0,71 0 15,-36 52 1,0-34 0,1 35-1,-36-36 1,35-17 0,-35 0-1,35-53 1,-35-35 46,0 0-62,0-1 16,36-87 0,-36 17-1,52-17 1,-16-36-1,-36 124 1,35-36-16,-35 53 16,35-52-1,-35 87 32,0 19-31,0-1-16</inkml:trace>
  <inkml:trace contextRef="#ctx0" brushRef="#br0" timeOffset="158996.4913">19632 11007 0,'18'0'46,"70"-36"-46,-35 36 16,17-35 0,-17 35-16,35-35 15,54 0 1,-54 35 0,-53 0-16</inkml:trace>
  <inkml:trace contextRef="#ctx0" brushRef="#br0" timeOffset="160786.9569">21184 10689 0,'0'18'63,"0"35"-63,18-53 16,-18 53-16,53 17 15,-18-35 1,0 1 15,1-36-15,-1 0 15,-35-18-31,0-17 31,0 0-31,0-18 16,0 0-1,0 17 17,0 1-17,35 35 17,-17 0-32,17 0 31,36 0-16,-36 0-15</inkml:trace>
  <inkml:trace contextRef="#ctx0" brushRef="#br0" timeOffset="161088.1115">21643 10971 0,'0'36'46,"0"-19"-30,-18-17 0,18 36-16,-17-36 15,17 35 1</inkml:trace>
  <inkml:trace contextRef="#ctx0" brushRef="#br0" timeOffset="161928.4906">22154 10619 0,'0'0'0,"0"17"94,0 36-94,0 0 31,0-18-15,0 1-1,36-36-15,-1 0 32,18 0-32,0 0 15,0-18 1,-53-17-1,35-1 17,-35 1-17,35 35 17,-35 18-17,36 17 1,-36 0-1,35-35 1,0 0 15,0 0 1,-35-35-32,0 0 15,0-18 1,0-18-1</inkml:trace>
  <inkml:trace contextRef="#ctx0" brushRef="#br0" timeOffset="163317.0329">23477 10389 0,'0'-35'47,"-17"35"-32,-36 0 1,18 0 0,-1 0-1,1 35-15,0 54 16,-18-1-1,18-53-15,35 53 32,0-53-32,0 1 0,0 17 31,0-18-15,158-35-16,-87 0 31,-18 0-16,-18 0 1,18-18-16,-53-17 31</inkml:trace>
  <inkml:trace contextRef="#ctx0" brushRef="#br0" timeOffset="163578.1052">23107 10724 0,'53'-35'31,"-18"35"-15,0 0-1,1-35-15,34 35 16,-34-35-16,-1 35 16</inkml:trace>
  <inkml:trace contextRef="#ctx0" brushRef="#br0" timeOffset="164326.5685">24783 10001 0,'0'-35'16,"0"0"31,-18 35-32,-35 0-15,18 0 16,-71 17 0,-35 142-1,0 35 1,105-70-1,1-19 17,35 1-17,0-88-15,18 35 16,17-18-16,0-35 0,18 35 16,71-35-16,-18 0 31,-36 0-16,1-53 1,-18 18 0,-53-18-1</inkml:trace>
  <inkml:trace contextRef="#ctx0" brushRef="#br0" timeOffset="164860.8562">24377 10319 0,'0'0'0,"0"17"78,0 19-78,0-1 0,0 0 15,0 1 1,18 34 0,-18 36-1,35-53 1</inkml:trace>
  <inkml:trace contextRef="#ctx0" brushRef="#br0" timeOffset="169409.3749">10548 12700 0,'0'71'141,"0"-36"-126,0 0-15,35 18 16,-35 18-1,36-1 1,-36 1 0,0-18-1,0-18 1,0 0 0,35-35-1</inkml:trace>
  <inkml:trace contextRef="#ctx0" brushRef="#br0" timeOffset="169922.5148">10936 13106 0,'0'17'78</inkml:trace>
  <inkml:trace contextRef="#ctx0" brushRef="#br0" timeOffset="170618.1269">11165 12823 0,'0'36'63,"0"-1"-63,0 0 0,18 1 15,-18 17 1,35-53 0,1 88-1,-1-88 1,-17 0 0,17 0-1,0 0 1,18-36-1,-53-16 17,0-1-32,0-18 31,-35-17-31,-1 88 16,36-35 15,53 35-31,-17 0 31,-19 0-31,54-36 16,-36 36-16,0 0 15,1-35 1,17 35 0</inkml:trace>
  <inkml:trace contextRef="#ctx0" brushRef="#br0" timeOffset="171258.7338">12312 12806 0,'0'-35'62,"35"35"-46,18 0-16,-53-36 31,88 36-31,-52 0 31,17 0-31</inkml:trace>
  <inkml:trace contextRef="#ctx0" brushRef="#br0" timeOffset="171489.3283">12277 13018 0,'17'0'16,"19"0"-1,16 0 1,-16 0-16,-1 0 16,-17 0-16,52-18 31,-34 18-31</inkml:trace>
  <inkml:trace contextRef="#ctx0" brushRef="#br0" timeOffset="173891.8659">13370 12665 0,'0'35'94,"0"0"-94,0 18 15,0-18 1,36-35 0,-1 36-1,0-36 1,0 0-1,1 0 1,-36-18 0,35 18-16,-35-35 15,35 35-15,-35-53 16,0 18-16,35-18 31,-35 17-15,0 54 31,0 17-47,0 1 15,36 17 1,-1-18 0,18 0-1,0-35-15</inkml:trace>
  <inkml:trace contextRef="#ctx0" brushRef="#br0" timeOffset="181338.6624">2769 1588 0,'0'17'63,"0"18"-48,0 1 1,0 17-16,0 52 31,0 72-31,0-107 31,36-34-15,-36 17 0,35-18-1</inkml:trace>
  <inkml:trace contextRef="#ctx0" brushRef="#br0" timeOffset="181886.8172">3052 1623 0,'0'35'47,"0"0"-32,35 36-15,-35-18 16,0 17-16,88 36 31,-53-71-15,-17 18-1,-18-17 1,53-54 31,-53-35-31,0 18-1,35-36-15,-35 18 16,0-88-1,35 71-15,-35-1 16,0-35-16,0 71 31,0-18-15,0 88 15</inkml:trace>
  <inkml:trace contextRef="#ctx0" brushRef="#br0" timeOffset="182306.3983">2646 1711 0,'0'-18'31,"0"-17"-15,35-18 0,18 18-1,-35 35-15,35-35 0,17-18 16,-35 53 0,18-36-1,106 36-15,-18-35 31,-106 35-15,1 18-16</inkml:trace>
  <inkml:trace contextRef="#ctx0" brushRef="#br0" timeOffset="182686.8277">2505 2187 0,'0'35'15,"0"1"32,88-36-31,-35 0-1,35 0 1,353-124-16,-212 36 31,-123 88-15,-71-35-1</inkml:trace>
  <inkml:trace contextRef="#ctx0" brushRef="#br0" timeOffset="184946.7213">4886 12629 0,'35'36'63,"-35"17"-48,36-18 1,16 53-1,-52-53-15,36 1 16,17 34 0,17 1-1,-17-36 1,0 0 0,-53-52 62,35-19-63,-35 1 1,0-18-16,0 18 16,36-18-16,-36 0 15,0 18-15,35-36 16,-35 18-1,35 53 1</inkml:trace>
  <inkml:trace contextRef="#ctx0" brushRef="#br0" timeOffset="185338.438">4815 12753 0,'0'0'0,"0"-35"16,0-1-1,0 1 1,36 35-16,70-35 16,-1 35-1,1 0 1,-18 0 15,18 0-31,-70 0 31</inkml:trace>
  <inkml:trace contextRef="#ctx0" brushRef="#br0" timeOffset="185698.1744">4921 13159 0,'0'0'0,"0"35"15,18-35 17,35 0-17,17 0 1,71-18 0,-70 18-16,53-53 15,-72 18-15,1 35 16,71-35-1,-54 0 1,-17 35 0</inkml:trace>
  <inkml:trace contextRef="#ctx0" brushRef="#br0" timeOffset="188746.8799">5186 12382 0,'0'0'0,"-35"-35"15,-1 35 16,1-35 1,0 35-1,-1 0-15,-16 0-1,16 18 1,1-18 15,0 35-15,-1 0-1,1 0-15,0 71 32,35-35-17,-71 35 1,36-36-1,35-35-15,0 1 16,0-1-16,0 0 16,0 1-16,0-1 15,0 35 1,0 1 0,0-18-1,18 0-15,17 0 16,-35 17-1,70-70 1,-70 18 0,18-18-16,-18 35 15,35-35-15,-35 35 0,71-35 16,-18 36 0,0-1-1,35 18-15,18-53 31,-53 0-15,17 0 0,19 0-1,-19 0-15,1-35 16,-36-1 0,0 36-16,36-35 15,-36 0 16,18 0-31,70-54 32,-87 54-17,-1 0-15,-35 0 32,35 35-32,-35-36 15,0 1-15,0 0 16,35 35-1,-35-36 1,0-16 0,0-72-1,-17 53 1,-18 1 0,-1-1-1,-70 1 16,36-1-31,-1 18 32,36 18-17,-18 0 1,-53-53-16,53 88 31,-17 0-31,-1 0 31,36 0-31,-18 0 16,18 0 0,0 17-1,-1-17 1,36 35-16,-53-35 16,0 36-1</inkml:trace>
  <inkml:trace contextRef="#ctx0" brushRef="#br0" timeOffset="195058.3903">13406 12771 0,'0'0'0,"-36"17"16,36 18-1,-35-35 1,35 36-1,0-1 1,35-35 31,1 0-47,34-18 16,-35-17-1,1 35 1,-36-35-1,-36 35 1,-17 0 15,-17 0-31,-1 0 32,89 0-1,-18-35-16,35 35 1,1-36 0,-1 1-1,0 35 1,0 0 15,1 18 0,-1-18-15,0 0 15,-52 0 16,-19-18-31,-17 18-1,-17-35 1,35 35 15,52 0 16,18 0-31,1 0 15,-1 0-15</inkml:trace>
  <inkml:trace contextRef="#ctx0" brushRef="#br0" timeOffset="195716.785">14041 12594 0,'35'0'78,"-35"18"-78,35 35 31,-35 0-31,35-53 16,-35 70 0,36-35-1,-1 1 1,0-36 0,1 0-1,-1 0 1,0-18 15,-35-17-15,0-36-1,35 18-15,-35 0 32,0 18-17,0 0 1,36 35-1,17-35 1,-1 35 0,19 0-1,0 0 1</inkml:trace>
  <inkml:trace contextRef="#ctx0" brushRef="#br0" timeOffset="198950.1696">5450 14270 0,'0'18'78,"0"17"-62,36 0-16,-36 0 15,53 54 1,-18-54 0,0 35-1,0-17 1,-35-17 0,36-36-16,-36 35 31,35-35-16,-35-18-15,35-17 16,-35-36 0,0 18-1,0-17 17,36-1-32,-36 1 15,0 35 16,35 35-15</inkml:trace>
  <inkml:trace contextRef="#ctx0" brushRef="#br0" timeOffset="199306.9627">6032 14235 0,'0'35'62,"0"0"-46,0 0-16,36 36 15,-36-18 1,0 17 0,0-34-1,0-19 1,0 19-1,0-1 1</inkml:trace>
  <inkml:trace contextRef="#ctx0" brushRef="#br0" timeOffset="199758.5293">5415 14252 0,'35'-53'31,"18"53"-15,-17-35-1,87 35-15,-17-35 32,70 35-17,-52-36 1,-36 36 0,-53 0-1</inkml:trace>
  <inkml:trace contextRef="#ctx0" brushRef="#br0" timeOffset="200197.0439">5450 14834 0,'18'0'16,"53"0"-1,-54 0 1,19 0-16,-1 0 16,0 0-16,36 0 15,34-17 1,-34 17 15,0-36-31,-19 1 31,-16 35-15,-1 0 0</inkml:trace>
  <inkml:trace contextRef="#ctx0" brushRef="#br0" timeOffset="202927.0446">10495 13952 0,'0'-35'47,"0"0"-16,-35 35 16,-36 0-47,18 35 16,18-35-1,-18 124 1,0-1-1,53-35 1,0-17 0,0-18-1,53 0 1,18-53 0,-36 0-1,0 0-15,-17 0 16,17 0-16,1 0 15,34-18 1,-35-35-16</inkml:trace>
  <inkml:trace contextRef="#ctx0" brushRef="#br0" timeOffset="203157.0368">10654 14270 0,'0'18'31,"35"-18"-15,-35 35-16,0 0 16,0 0-1,0 1-15</inkml:trace>
  <inkml:trace contextRef="#ctx0" brushRef="#br0" timeOffset="203852.0153">11077 14129 0</inkml:trace>
  <inkml:trace contextRef="#ctx0" brushRef="#br0" timeOffset="204530.2449">11748 13829 0,'-18'0'94,"-35"0"-78,18 18 15,35 34-16,-36 1-15,36 18 0,0 17 32,0-53-17,0 18-15,18-53 16,-18 36-16,53-36 16,18 0-1,-1 0 1,1-36-1</inkml:trace>
  <inkml:trace contextRef="#ctx0" brushRef="#br0" timeOffset="205846.7168">12030 14058 0,'0'-35'31,"35"35"-15,0-35-1,36 35 1,-36 17 0,0 19 15,-35 34-16,0-17-15,-17 18 32,-36 17-17,18-53 1,52-35 31,1 0-32,52 0-15,36-18 16,0-52 0,-53 17-1,-53 18 1</inkml:trace>
  <inkml:trace contextRef="#ctx0" brushRef="#br0" timeOffset="206514.2694">12506 13829 0,'0'18'78,"0"34"-63,35 19 1,-35-18 0,36-18-1,-36 0 1,35-35-1,0 36 1,-17-36 15,-18-18-15,0-35 15,0 18-15,0-36-1,0 18-15,0 18 32,0 0-17,35 35 1,0 0 0,36 0-1,-54 0 1</inkml:trace>
  <inkml:trace contextRef="#ctx0" brushRef="#br0" timeOffset="207280.7585">11536 13705 0,'0'0'0,"35"0"16,-35 18 46,0 17-62,-35 36 32,35 158-17,-35-52 1,35-72 0,52 1-1,19-70-15,17-1 16,-17-35-16,17 53 0,-17-53 15</inkml:trace>
  <inkml:trace contextRef="#ctx0" brushRef="#br0" timeOffset="207812.6543">12894 13564 0,'0'36'47,"18"-1"-31,-18 0-16,35 0 15,-35 1 1,35-1-16,1 36 16,-36-36-16,0 0 15,35 36 1,-35-1-1,-53 1 1,0-18-16,-71 17 16</inkml:trace>
  <inkml:trace contextRef="#ctx0" brushRef="#br0" timeOffset="209489.4138">13741 13864 0,'17'0'93,"19"0"-77,-1 0-16,18 0 16,70-17-1,-35 17 1,-52 0 0</inkml:trace>
  <inkml:trace contextRef="#ctx0" brushRef="#br0" timeOffset="209728.5793">13811 14058 0,'36'0'31,"-1"0"-16,0 0 1,53-17 0,-17 17-16,-18-36 31,-18 36-31</inkml:trace>
  <inkml:trace contextRef="#ctx0" brushRef="#br0" timeOffset="210778.3233">14764 13600 0,'0'-36'31,"-18"36"16,-35 0-31,18 53-1,0-18 1,-1 36-16,-34 0 15,35-36-15,35 18 32,52 0-32,-34-53 15,53 0 1,87 0 0,-105 0-16,-17 0 15,-1 0-15,0 0 16</inkml:trace>
  <inkml:trace contextRef="#ctx0" brushRef="#br0" timeOffset="211046.606">14993 13811 0,'0'18'32,"0"17"-17,53 0 1,-53 1 0,0-1-1,0 0 1,18-35-1</inkml:trace>
  <inkml:trace contextRef="#ctx0" brushRef="#br0" timeOffset="211478.0239">15716 13441 0,'0'17'47,"-17"-17"-31,17 89-16,-53-54 15,53 0-15,-53 36 16,18-18-1,-36-18 17,36 0-32,35 1 31</inkml:trace>
  <inkml:trace contextRef="#ctx0" brushRef="#br0" timeOffset="211787.9233">15434 13564 0,'0'0'0,"35"0"47,1 53-32,-36 0 1,35-18 0,0 18-1,18-17 1,-35-1 0,17-35-16,0 0 31,1 0-16,16 0-15</inkml:trace>
  <inkml:trace contextRef="#ctx0" brushRef="#br0" timeOffset="212230.0376">16157 13529 0,'0'0'15,"-17"0"32,-19 0-16,36 18-31,-35 17 0,35 0 16,-35 0-16,35 36 16,-36 0-1,36-54 1,18 36-1,53-53 17,-18 0-17,17-35 1,-35 17-16</inkml:trace>
  <inkml:trace contextRef="#ctx0" brushRef="#br0" timeOffset="213508.4873">16492 13776 0,'0'-18'0,"0"-17"62,36 35-46,-1 0-1,0 0 1,-35 18 15,0 35-15,-17 17 0,17-52-1,0 17 1,17-35 31,54 0-47,-1-18 31,1 18-15,-1-35-1,1 0-15</inkml:trace>
  <inkml:trace contextRef="#ctx0" brushRef="#br0" timeOffset="213956.6329">17039 13176 0,'0'18'15,"0"17"1,18 53 0,-18-17-1,35-1 1,-35 1 0,0 35 15,0-53-16,-18 17-15,-70 19 32,-53-19-32,71-70 15</inkml:trace>
  <inkml:trace contextRef="#ctx0" brushRef="#br0" timeOffset="214706.5558">14640 13441 0,'0'0'0,"0"17"63,-35 36-48,-18 18 1,18 52 0,35 36 15,0-106-31,0-18 15,17 36 1,19-36-16,17 18 16,52 0-16,37-18 15</inkml:trace>
  <inkml:trace contextRef="#ctx0" brushRef="#br0" timeOffset="216330.1125">17674 13776 0,'-35'0'16</inkml:trace>
  <inkml:trace contextRef="#ctx0" brushRef="#br0" timeOffset="217706.8653">17956 13511 0,'0'18'125,"0"35"-109,36 17-1,-1-34 1,0-36 0,-35 35-1,36-35-15,-1 0 16,-18 0 15,19 0-31,-1-18 16,-35-17 15,0 0-31,0 0 16,0-1 15,-18 1-16,-17 0 1,53 35 62,-18-36-78,106 36 31,-36 0-15,-17-35-16,-18 35 16</inkml:trace>
  <inkml:trace contextRef="#ctx0" brushRef="#br0" timeOffset="224957.8942">5098 15575 0,'0'0'0,"17"35"125,-17 1-125,53 17 16,-53-36-16,53 89 15,-18-71 1,1 18 15,-1 18-31,0-36 16,1-35 15,-1-18 16,-35-70-31,53 53-16,-53-18 15,35-70 1,0-1 0,1 89-1,-36 0 1,0 70 31</inkml:trace>
  <inkml:trace contextRef="#ctx0" brushRef="#br0" timeOffset="225436.8972">5768 15522 0,'35'36'47,"-35"-1"-31,0 0-16,0 0 15,35 36 1,-35-1 0,0-34-16,0-19 15,0 54-15,0-36 31,0-17-31</inkml:trace>
  <inkml:trace contextRef="#ctx0" brushRef="#br0" timeOffset="225787.4085">5980 15540 0,'0'0'0,"35"18"62,-35 34-46,53 19 0,-53-53-16,0 52 31,0-17-31,0-18 31,0 1-15,35-1-16</inkml:trace>
  <inkml:trace contextRef="#ctx0" brushRef="#br0" timeOffset="226768.932">4974 15646 0,'35'-36'31,"1"36"-15,-1-35 0,0 35-16,1-35 15,-1 35-15,18-53 0,17 53 16,89-35 0,35-1-1,-35-17 1,-18 53-1,-106 0 1,36 0 0,-71 18-1,17-18 1,-17 35 0</inkml:trace>
  <inkml:trace contextRef="#ctx0" brushRef="#br0" timeOffset="227397.0138">5327 16140 0,'0'35'79,"18"-35"-33,52 0-30,-35 0-16,-17 0 16,53 0-16,34-18 15,19 18 1,-54-35 15,36 0-15,-18-18-1,-17 17 1,-18 1 0,-18 35-1</inkml:trace>
  <inkml:trace contextRef="#ctx0" brushRef="#br0" timeOffset="229396.9149">10301 15399 0,'0'-18'31,"-35"18"0,0 0 1,-18 0-32,17 35 15,36 1 1,-53-1-16,53 0 0,-52 36 31,52-18-31,0-18 31,17-35-31,71 0 16,-17 0 0,35 0-1,-36-35 1</inkml:trace>
  <inkml:trace contextRef="#ctx0" brushRef="#br0" timeOffset="230216.7876">10636 15505 0,'0'17'79,"0"19"-79,0 16 15,0-16 1,0-1-1,0 0 1,0 1 0</inkml:trace>
  <inkml:trace contextRef="#ctx0" brushRef="#br0" timeOffset="230819.0623">11095 15011 0,'-18'70'63,"18"-34"-48,0 16-15,0 1 16,0 0-16,0 35 16,0-17-1,18 0 16,105-36-15,-34-35-16,-19 0 31</inkml:trace>
  <inkml:trace contextRef="#ctx0" brushRef="#br0" timeOffset="232701.655">10954 15593 0</inkml:trace>
  <inkml:trace contextRef="#ctx0" brushRef="#br0" timeOffset="233796.976">11624 15293 0,'0'35'78,"0"18"-62,18 18-1,-18-36 1,35 0 0,0 1-1,1-36 1,-1 0 15,0 0-15,-35-18-1,0-17 1,35-1 0,-35-17-1,0 0 1,0 1-1,0-19 1,0 36 0,36 35 31,17 0-32,-1 0 1,1 0-1,-17 0 1</inkml:trace>
  <inkml:trace contextRef="#ctx0" brushRef="#br0" timeOffset="234197.4573">12188 15363 0,'36'0'31,"17"0"-15,0 0-16,17 0 31,1-17-15,-54 17-1,54 0 1,-36 0 0</inkml:trace>
  <inkml:trace contextRef="#ctx0" brushRef="#br0" timeOffset="234486.6125">12435 15222 0,'0'36'15,"0"17"1,0-18-1,0 0 1,0 0 0,0 1-1,0-1 17</inkml:trace>
  <inkml:trace contextRef="#ctx0" brushRef="#br0" timeOffset="236266.843">12788 15240 0,'0'35'78,"0"36"-78,0-18 16,0-18 15,18 0-31,17-35 31,0 36-15,1-36 0,34 0-1,-34-18 1,-1-17-1,-35-36 1,0 53 0,0-17-1,0 53 48,0-1-32,35-17-31,-35 36 0,18-36 31,-18 35-31,35-35 16,0 0 0,1 0-1,-36-18 1,35-17-1,-35 17 1,0-17 0,-18-18-1,18 36 1,0-19 0,-35 36-1</inkml:trace>
  <inkml:trace contextRef="#ctx0" brushRef="#br0" timeOffset="236717.1893">13282 14958 0,'0'0'0,"-35"-36"15,52 36 32,-17 18-31,71 17-1,-36 54 1,1-1 0,-1-18-1,-35-17 1,35-17-1,-35 16 1,-53 19 0,18-18-1,-36-18 1</inkml:trace>
  <inkml:trace contextRef="#ctx0" brushRef="#br0" timeOffset="237116.5557">13811 15099 0,'0'0'0,"36"-35"62,16 35-62,19-53 16,-18 53 0,0 0-1,-18 0 1</inkml:trace>
  <inkml:trace contextRef="#ctx0" brushRef="#br0" timeOffset="237366.6468">13811 15258 0,'0'35'16,"36"-35"31,-1 0-32,35-18 1,-17 18 0,-53-35-1,53 35 1,-18-35-16</inkml:trace>
  <inkml:trace contextRef="#ctx0" brushRef="#br0" timeOffset="238876.6956">15117 14940 0,'0'-35'31,"-18"35"-31,-17 0 16,-18 0-1,53 17 1,-53-17-16,0 89 16,0-19-1,18 54 1,35-71-1,53 0 1,52-53 15,72 0-15,-89 0 0,-53-36-1,1 36-15</inkml:trace>
  <inkml:trace contextRef="#ctx0" brushRef="#br0" timeOffset="239126.6831">15346 15222 0,'0'18'31,"35"17"0,-35 1-31,35-1 32</inkml:trace>
  <inkml:trace contextRef="#ctx0" brushRef="#br0" timeOffset="240566.7298">15681 15011 0,'0'35'63,"18"36"-63,-18-54 31,35 36-16,-35-18 1,35-35-16,0 0 31,1 0-15,-1 0 0,-35-17-1,0-19 1,0 1-1,0 0 1,0 0 0,0-1 15,35 36 0,1 0-15,16 0-1,1 0 1,-17 0 0</inkml:trace>
  <inkml:trace contextRef="#ctx0" brushRef="#br0" timeOffset="240876.5266">16298 15117 0,'18'0'31,"70"-18"-16,-35 18-15,71-35 16,-54 35 15,-17 0-31,-18-36 32,1 36-17</inkml:trace>
  <inkml:trace contextRef="#ctx0" brushRef="#br0" timeOffset="241097.0177">16528 14940 0,'0'0'0,"0"18"47,0 52-47,0-17 15,0 0 1,0-18 15,0 1-31,17-36 16</inkml:trace>
  <inkml:trace contextRef="#ctx0" brushRef="#br0" timeOffset="241546.8355">17145 14940 0,'0'0'16,"35"0"-16,-35-35 15,0 0-15,-17 35 47,-36 0-47,0 52 31,18 19-15,35 0 0,0-18-1,0-18 1,17-35 0,36 0-1,53 0 1,-36 0 15,-34 0-31,-36-18 0</inkml:trace>
  <inkml:trace contextRef="#ctx0" brushRef="#br0" timeOffset="241826.6603">17427 15028 0,'0'18'47,"35"-18"-31,-35 35-16,0 1 31,36-36-15,-36 35-1,0 0 17,35-35-17</inkml:trace>
  <inkml:trace contextRef="#ctx0" brushRef="#br0" timeOffset="242556.8021">17674 14852 0,'0'18'94,"35"-18"-78,-35 52-1,0-16-15,36-1 31,-1 0-15,0-35 0,1 0 15,-36-17-15,35 17-1,-35-53 1,0 17-1,0 1 1,35 35 15,-35 18-15,35 17 0,-35 0-1,36-35 1,-36 36-1,35-36 1,0 0 0,1-18-1,-1-35 1,-35-17 15,0 17-31,0 0 16,0 17-1,0 1 17</inkml:trace>
  <inkml:trace contextRef="#ctx0" brushRef="#br0" timeOffset="249299.0362">5151 17004 0,'35'0'62,"-35"35"-46,35 0-16,-35 1 15,53-1 1,-18 18 0,-35-18-1,36-35-15,-36 35 16,35-35 0,0 0 30,-35-17-46,0-36 16,35 18 0,-35-36-1,36-35 1,-36 71 0,0 0-1,35 35 1</inkml:trace>
  <inkml:trace contextRef="#ctx0" brushRef="#br0" timeOffset="249597.798">5803 16933 0,'0'71'47,"0"-36"-47,0 0 15,35 18 1,-35 0-1,0-17 1,0-1 15,36-35-31</inkml:trace>
  <inkml:trace contextRef="#ctx0" brushRef="#br0" timeOffset="249858.4993">5980 16986 0,'0'0'0,"0"-53"0,0 18 15,0 53 32,0 17-31,35 36-1,-35-19 1,0 19 0,0-36-1,35-35 1</inkml:trace>
  <inkml:trace contextRef="#ctx0" brushRef="#br0" timeOffset="250129.6162">6191 16810 0,'0'0'0,"0"35"47,36 36-16,-36-36-31,0 0 0,0 18 31,0-18-31,35 36 16,-35-36 15</inkml:trace>
  <inkml:trace contextRef="#ctx0" brushRef="#br0" timeOffset="251997.0252">10724 16351 0,'0'-17'16,"0"-19"15,-17 36 0,-36 0-15,18 0-16,-36 18 15,-17 105 17,88-52-32,0-18 31,18 17-16,70-34-15,88-36 32,-70 0-17,-36 0 1,-17-18 0</inkml:trace>
  <inkml:trace contextRef="#ctx0" brushRef="#br0" timeOffset="252228.7097">11060 16545 0,'17'0'15,"-17"18"16,0 17-15,0 0 0,0 1-1,35-1 1</inkml:trace>
  <inkml:trace contextRef="#ctx0" brushRef="#br0" timeOffset="252580.6827">11307 16387 0,'52'0'63,"-16"-53"-48,17 53 1,-53-36-16,88 36 15,-53-35 1,0 35 15,-35-35-31</inkml:trace>
  <inkml:trace contextRef="#ctx0" brushRef="#br0" timeOffset="252826.5856">11518 16210 0,'0'0'0,"-35"0"32,35 53-1,0-18-31,-35 1 16,35 52-1,0-53 1,0 0-1,17 1 17</inkml:trace>
  <inkml:trace contextRef="#ctx0" brushRef="#br0" timeOffset="254064.4843">12118 16210 0,'-18'0'109,"-17"0"-93,0 0-1,-1 18 1,36 17 0,-35-35-1,35 35 1,0 54 0,18-54-1,70-35 1,0 0-1,0 0 1,-52 0-16,-1-35 16</inkml:trace>
  <inkml:trace contextRef="#ctx0" brushRef="#br0" timeOffset="261386.6081">25259 9772 0,'0'18'109,"0"17"-93,0 18 0,0-18-1,0 0 1,35-35 15,36 0-15,-18 0-1,-18-53 1,-35 18 0,35-18-1,-35 18 1,0 53 46,0 34-46,0 1 0,0 18-1,0-36 1,0 1 0,0-19 15,-17-17-31</inkml:trace>
  <inkml:trace contextRef="#ctx0" brushRef="#br0" timeOffset="264186.9705">12524 16492 0,'0'-35'32,"0"0"-17,17 35 32,-17-35-47,36 35 16,-1 0-1,0 17 1,-35 36 0,0 18-1,-35-36 1,35 18-16,-35-53 15,35 35-15,-36-35 16,72 0 31,34 0-31,1-18-1,-1-34 1,-35 52-1</inkml:trace>
  <inkml:trace contextRef="#ctx0" brushRef="#br0" timeOffset="266147.6256">12735 15981 0,'36'0'16,"-36"-35"0,35 35 62,0 17-78,-35 18 15,35 36 1,-35-18-16,71 70 16,-36-87-1,-35-1-15,36 18 16,-1-18 0,-35 18-1,0-18 1,-88 36-16,52-18 15</inkml:trace>
  <inkml:trace contextRef="#ctx0" brushRef="#br0" timeOffset="267120.5204">10530 16228 0,'-17'53'94,"17"-18"-94,-53 71 31,53 53-15,0-1-1,0-34 1,18-89 0,34 18-1,54-53 1,-70 0 0,-1 0-16</inkml:trace>
  <inkml:trace contextRef="#ctx0" brushRef="#br0" timeOffset="268186.9161">13141 16122 0,'0'18'78,"0"17"-62,18 0-16,17 36 15,18-1 1,-18-34 0,0-1 15,1-35-15,-36-18-1,35 18 1,-35-35-16,0-18 15,0-18 1,0 18-16,0 18 31,0 0-15,0 0 15,18 35-15,17 0-1,0 0 1,0 0 0</inkml:trace>
  <inkml:trace contextRef="#ctx0" brushRef="#br0" timeOffset="268520.0911">13988 16104 0,'35'0'63,"18"-53"-32,0 53-31,0 0 16,-18 0-1</inkml:trace>
  <inkml:trace contextRef="#ctx0" brushRef="#br0" timeOffset="268739.3957">14005 16228 0,'0'0'0,"0"35"0,36 0 62,-19-35-62,18 0 16,54-17 0,-54 17 15</inkml:trace>
  <inkml:trace contextRef="#ctx0" brushRef="#br0" timeOffset="270458.3026">14975 15963 0,'-17'0'78,"-19"0"-63,1 0 1,0 0-16,0 35 16,-36 71-1,36-35 1,35-1 0,0-52-1,88-18 1,18 0-1,17 0 1,-52-18 0,-36 18-1</inkml:trace>
  <inkml:trace contextRef="#ctx0" brushRef="#br0" timeOffset="270707.8212">15205 16192 0,'0'36'63,"17"-36"-63,-17 35 15,0 0 1,0 1 0</inkml:trace>
  <inkml:trace contextRef="#ctx0" brushRef="#br0" timeOffset="272694.8971">15610 15998 0,'0'0'0,"0"36"110,0-1-95,0 0-15,18 36 16,17-36 0,1-35 15,-1 0 0,-35-18-15,0-34 15,0-1-31,0 0 31,0 17-31,0 1 16,35 35 15,0-35-15,1 35-1,-1 0 1,0 0 15</inkml:trace>
  <inkml:trace contextRef="#ctx0" brushRef="#br0" timeOffset="273086.8705">16087 16104 0,'17'0'47,"36"0"-31,-18 0-16,36 0 31,-18-35-31,0 35 31,-18 0-15,-35-35-1</inkml:trace>
  <inkml:trace contextRef="#ctx0" brushRef="#br0" timeOffset="273296.8415">16228 15981 0,'0'0'0,"-36"35"31,36 0-15,0 1-16,0-1 31,0 18-31,0-18 16,0 0-16,53 1 31</inkml:trace>
  <inkml:trace contextRef="#ctx0" brushRef="#br0" timeOffset="273766.8338">16933 15946 0,'0'-36'15,"-17"36"32,17 18-31,-71 17-16,71 0 16,-53 71-1,18-70-15,35-1 16,0 18-1,0-18-15,18-35 32,-18 35-32,53-35 15,-1 0 1,-16 0-16,17-17 31,0 17-15,-18 0-16</inkml:trace>
  <inkml:trace contextRef="#ctx0" brushRef="#br0" timeOffset="274306.7498">17198 16228 0,'0'-18'63,"18"18"-48,52-35 1,-35 35 15,-35 17-15,0 1 0,0 70-1,0-17 1,-35-18-1,35-18 1,0 0 15,18-35-15,17 0 0,36-17-1,-1-19 1,1-16-16,-18 16 31,0 1-15</inkml:trace>
  <inkml:trace contextRef="#ctx0" brushRef="#br0" timeOffset="274956.9235">17815 15875 0,'0'0'0,"0"18"62,0 35-46,0-1 0,36-16-1,-36 17 1,35-18-1,0 0 1,0-35 0,-17 0 15,17 0-15,1-17-1,-36-19 1,0-17-1,0 0 1,0-17 0,0 52-1,53-35 17,-18 53-17,-18 0 1,72 0-1,-19-35 1,-35 35 0,1 0-16</inkml:trace>
  <inkml:trace contextRef="#ctx0" brushRef="#br0" timeOffset="281388.6484">7796 17533 0,'18'0'0,"35"0"31,18 0-31,-36-35 31,18 35-15,0 0-16,-18 0 31,0 0-15</inkml:trace>
  <inkml:trace contextRef="#ctx0" brushRef="#br0" timeOffset="281672.2534">8061 17498 0,'0'53'63,"0"-36"-48,0 54 1,0-18 0,0 53-1,0-53 1,0-1-1,0-16 1</inkml:trace>
  <inkml:trace contextRef="#ctx0" brushRef="#br0" timeOffset="281900.5786">7955 18009 0,'35'0'47,"18"-17"-32,-17 17-15,-1-36 16,35 36 0,-17-35-1,18 35 1,-71-35-16</inkml:trace>
  <inkml:trace contextRef="#ctx0" brushRef="#br0" timeOffset="283237.4135">8961 17709 0,'35'0'94,"-35"-17"-63,35 17-31,-35-35 15,0-1 1,35-34 0,-35 34-1,0 1-15,0 0 16,0 0 0,0-18-1,0 17 1,0 89 31,0-17-47,0-1 15,0 35 1,0-34 0,36 34-16,-36-17 15,35-53 1,-35 35-16,35 1 31,1-36-15,-1 0 15,0 0-15,0-18-1,-35-17 1,0 0-1,0 52 64,0 18-48,36-35-16,-36-17 64,0-18-64,-18 35 1,18-36-16,0 1 15,35 0 17,1 35-17,-1 0 1</inkml:trace>
  <inkml:trace contextRef="#ctx0" brushRef="#br0" timeOffset="283571.2039">8890 17568 0,'35'0'16,"1"0"0,-1 0-1,88 0 1,-52-17-16,17 17 15,0-36 1,-52 36-16,16-53 16</inkml:trace>
  <inkml:trace contextRef="#ctx0" brushRef="#br0" timeOffset="284167.0353">10301 17286 0,'35'0'62,"1"0"-62,-1 0 16,88-53 0,-34 53-1,-19-35 1,1 35-1</inkml:trace>
  <inkml:trace contextRef="#ctx0" brushRef="#br0" timeOffset="284486.8055">10513 17251 0,'0'35'15,"0"0"17,0 18-32,0 0 31,0 18-31,17-36 15,-17 0 1,0 1 0,36-36 15</inkml:trace>
  <inkml:trace contextRef="#ctx0" brushRef="#br0" timeOffset="284786.9597">10672 17357 0,'0'0'0,"0"-36"0,35 36 78,-35 36-78,0 34 16,0-35 0,35 36-1,-35-36 1,0 1 0,35-36 15</inkml:trace>
  <inkml:trace contextRef="#ctx0" brushRef="#br0" timeOffset="285070.1051">10936 17304 0,'0'35'47,"0"0"-31,0 1-16,0 34 16,0-17-1,0-18 16,0 1-15,-35-1-16</inkml:trace>
  <inkml:trace contextRef="#ctx0" brushRef="#br0" timeOffset="285386.4731">10460 17780 0,'0'0'16,"35"0"30,53 0-30,18-35 0,18-1-1,-36 1 1,-18 0 0,-34 35-1</inkml:trace>
  <inkml:trace contextRef="#ctx0" brushRef="#br0" timeOffset="286676.9643">11748 17427 0,'88'0'109,"-35"-17"-109,0 17 16,70-36 0,-35 36-1,-53-35-15,18 35 31,-17 0-31</inkml:trace>
  <inkml:trace contextRef="#ctx0" brushRef="#br0" timeOffset="288218.1195">12876 17145 0,'0'0'0,"0"18"78,0 17-62,0 0-16,0 53 16,-17 1 15,17-19-31,0-17 31,-36-18-31,36 1 31,-35-1-15,35-53 31,18-17-32,-18-36 1,35-34 0,-35 52-1,35-36 1,-35 37 0,36 52-1,-1 0 48,0 52-63,-35-16 15,36-1-15,16 71 32,-52-53-17,18-18-15,-18 0 31,35-35 32</inkml:trace>
  <inkml:trace contextRef="#ctx0" brushRef="#br0" timeOffset="288454.9385">12947 17480 0,'35'-35'31,"18"35"0,18-53-31,-36 53 31</inkml:trace>
  <inkml:trace contextRef="#ctx0" brushRef="#br0" timeOffset="289318.3972">13264 17304 0,'0'17'46,"53"36"-14,-53-17-32,0 16 15,0-16 1,0-1 0,0 0-1,0-52 63,36-36-62,-36-18 0,0 36-1,0 17-15,0-52 31,0 34-15,0-16 0,35 52-1,0 0 17,0 0-32,1 0 15,-36 35 1,0 0-1,0 0 1,0 18 15,-18-53-31,-17 36 0,35-1 16,17-35 78,-17 35-94,36-35 15,-36 35 17,17-35-32,-17 18 15,0 17 1,0 1-1,-123-1 1,70-35 15</inkml:trace>
  <inkml:trace contextRef="#ctx0" brushRef="#br0" timeOffset="291028.6186">13864 17286 0,'-35'0'15,"0"71"126,35-36-141,0-17 16,0 52-1,0 1 1,0-18 0,0-18-1,17-35 16,-17 35-31</inkml:trace>
  <inkml:trace contextRef="#ctx0" brushRef="#br0" timeOffset="291326.9182">13847 17251 0,'0'0'0,"0"-35"16,35-1-1,18-17 1,0 53 0,-18-35-1,0 35 1,18 0-1,0 35 1,-53-17 15</inkml:trace>
  <inkml:trace contextRef="#ctx0" brushRef="#br0" timeOffset="291578.6567">13847 17410 0,'17'0'47,"18"0"-31,1 0-16,-1-18 15,36 18 1,-36 0 15,-35 18-31</inkml:trace>
  <inkml:trace contextRef="#ctx0" brushRef="#br0" timeOffset="291827.0823">13811 17639 0,'36'0'0,"16"0"16,-16 0-1,-1 0-15,0-18 16,18 18-1,0-35 1,18 35-16,-54 0 31</inkml:trace>
  <inkml:trace contextRef="#ctx0" brushRef="#br0" timeOffset="292376.9385">14411 17145 0,'0'18'94,"0"70"-78,0-53-1,35 36 1,-35 17 0,0-35-1,0-18 1,0 0 0,0 1-1,36-36 1,16 0-1,1 0 17,53-36-17,-71 36-15,1 0 16,-36-17 15</inkml:trace>
  <inkml:trace contextRef="#ctx0" brushRef="#br0" timeOffset="293276.7866">15152 17110 0,'17'0'94,"19"0"-79,34 0 1,-34 0-16,-1-18 16,35 18-1,-34 0 1</inkml:trace>
  <inkml:trace contextRef="#ctx0" brushRef="#br0" timeOffset="293576.8171">15293 17110 0,'0'35'31,"0"0"-15,0 18-1,0 0 1,0 0 0,18 18-1,-18-36 1,0 0-1,0 0 1</inkml:trace>
  <inkml:trace contextRef="#ctx0" brushRef="#br0" timeOffset="293834.6556">15205 17515 0,'17'0'47,"19"0"-31,17 0 0,35-35-1,-71 35-15,72-35 16,-72 35-16,19 0 15,-1 0 1,0 0 15,-35-35-31</inkml:trace>
  <inkml:trace contextRef="#ctx0" brushRef="#br0" timeOffset="294916.5979">15769 17057 0,'0'-18'16,"0"89"62,0-18-62,0-18-1,0 0 1,0 18 0,0 0-1,-17 18 1,17-36 15,0-53 16,0-35-16,0 18-31,17 0 0,-17-36 31,35 1-15,1 17 0,-36 17-1,35 54 32,-35 35-31,35-53-1,-35 53-15,36 17 16,-36-17 15,35-17-15,-35-1 0,0 0-1,35-35 1</inkml:trace>
  <inkml:trace contextRef="#ctx0" brushRef="#br0" timeOffset="295166.7516">15804 17339 0,'0'0'16,"18"0"31,-18-35-31,35 35-1,54-36 1,-19 36-1,-70-35-15</inkml:trace>
  <inkml:trace contextRef="#ctx0" brushRef="#br0" timeOffset="297546.7126">16245 17022 0,'0'0'0,"0"17"94,0 18-94,0 18 15,0 53 1,36-71 0,-36 18-1,0-17 1,0-1-1,0-53 48,0-35-47,0 18-1,0-35-15,0-1 31,0 53-15,0-17 0,0 0-1,0 52 32,35 19-47,36 34 16,17 1-1,-18-1 1,1-34 15,-1-1-31,1 0 16,-71-52 46,0-36-62,0 0 32,0 17-32,0 1 15,0-35 1,0 17 0,0 17-1</inkml:trace>
  <inkml:trace contextRef="#ctx0" brushRef="#br0" timeOffset="298477.0748">17851 17057 0,'0'-35'0,"0"-1"31,-18 36-15,-17 0-1,-18 0 1,-18 53 0,36 35-1,0 18 1,35-35-1,0-18 1,0-18 0,35 0-1,18-35 17,0 0-32,-18 0 15,0-17 16,-35-36 1,-17 0-17,-19 53 1,36-18 0,-35 18-1,106-53 32,-36 53-47,35 0 16,-34 0-1,-1 0 17,0 18-17,-35 17 1,0 0-1,0 1 1,0-1 0,0 0-1,36-35 1,-36-17 0</inkml:trace>
  <inkml:trace contextRef="#ctx0" brushRef="#br0" timeOffset="299286.7809">18292 17004 0,'-18'0'0,"18"35"62,0 0-46,0 36 0,0-18-1,0 0 1,0-18-1,0-70 64,0-18-64,0 18 1,0-36-1,0 1-15,0 17 16,0-18 0,0 36-16,18 0 15,17 35 17,0 0-17,0 17-15,-35 18 16,0 36-1,0 0 1,-17-1 0,-19-35 15,54 1 63,17-36-94,-35 35 15,36-35 1,-36 35-16,35-35 16,-35 35-16,0 1 15,35-36-15,-35 17 16,35-17 15</inkml:trace>
  <inkml:trace contextRef="#ctx0" brushRef="#br0" timeOffset="299797.5807">18909 16933 0,'0'0'0,"-18"0"31,-17 0-16,0 0 1,-36 71 0,71-18-16,-35 35 15,35-53 17,17 53-32,36-88 15,0 0 16,-17 0-15,34-17 0,-70-36-1,0 0 1,0 18 0,0-71-1,-17 35 1,-19 36-1</inkml:trace>
  <inkml:trace contextRef="#ctx0" brushRef="#br0" timeOffset="300500.4469">19191 16898 0,'0'-35'0,"0"70"63,0 0-63,0 1 15,0 34 1,0 18-1,35-52 1,1-36 0,-1 35 15,0-35-15,71 0-16,-71-18 15,-35-17 16,36-18-31,-36-70 32,0 34-17,0 37 1,0 16 0</inkml:trace>
  <inkml:trace contextRef="#ctx0" brushRef="#br0" timeOffset="302176.6985">19879 16828 0,'0'-36'15,"-35"36"17,35 36 61,0 16-77,0 19 0,0-18-1,35-18 1,-35 0 0,0 1-1,18-36 63,-18-18-62,0-17 0,0 0-1,0-1 1,0-17-1,0 0 1,0 1 0,0-19-1,0 18 1,0 18 0,0-1-1,35 36 16,35 0-15,-17 18 0,-17 53 15,-36-36-15,0 0-1,-53 1 1,0-36-1,-18 35 1,54-35-16</inkml:trace>
  <inkml:trace contextRef="#ctx0" brushRef="#br0" timeOffset="305596.8886">21167 16828 0,'0'-36'15,"-18"36"16,-17 0-15,-18 53 15,0 35-15,53-70-16,-35 53 16,35-36-1,0 0 1,17 0-1,36-35 1,-18 0 0,36 0-1,-18-70 17,-18-1-32,-35 36 15,0 0 16,0 17-31,0 53 94,35-35-78,1 0-1,-1 0 1,0-17 0,-35-19-1,36 1 1,-36 0 15,35 35 16,0 35-31,0 0-1,1-35 1,-36 36 0,35-36-1,-35 35 1,0-17-1,-18-18 1,-17 53 0,0-18-1,0-35 1</inkml:trace>
  <inkml:trace contextRef="#ctx0" brushRef="#br0" timeOffset="307410.2993">21943 16828 0,'0'0'16,"0"35"30,0 18-30,0-18 0,35-35-1,0 35 1,-35 1 0,36-36-1,-1 0 1,0 0-1,0-18 1,1-17 0,-36-1-1,0 1 1,35 0 0,-35 52 62,35-17-78,-35 36 15,36-1 1,-1 0 0,0-35 15,-35-17 31,35-36-46,-35 17-16,0-34 31,0 35-31,36 35 16,-1 0-1,0 0 17,0 0-17,18 17 1,-17-17 0,-1 0-1,0 0 1,1-17-1,-36-1 1,0-17 15,-18 35 1,-17 0-17,35 17-15,-36 36 16,1 35 15,35-35-15,0 0-1,18-17 1,17-36 0,0 0-16,1 0 31,16 0-16,-16-71 1,17 0 0,17 36-16,-35-35 15,-35 34 1,36 1-16,-36-18 16,35 0-1,-35 18 1,0 0-1,0 52 48,-18 19-63,18 16 16,-53 90-16,18-37 31,35 19-16,0-1 1,0-87 0,18-1-1,17-35 1,18 0 0,0-18-1,53-88 16,-36 1-15,19-1 0,-1-53-1,-35 53 1,-18 36 0,-35 34-16,0 1 31,-18 53-16,18 35 1,-70 123 0,70-70-1,0 0 1,0-71 0,17 0-1,72-35 1,-37 0-1</inkml:trace>
  <inkml:trace contextRef="#ctx0" brushRef="#br0" timeOffset="309309.0676">24500 16704 0,'0'-35'47,"0"17"-16,-35 18 1,-35 0-32,-1 18 31,18 70-15,0-17-1,18-19 1,35-16-1,18 17 1,17-53 0,71 0-1,-53-18 1,-53-17 15,53-1-31,-53 1 16,0 0 15,0 53 16,35 17-31,0-35-1,-35 35 1,35-35-1,-17 0-15,17 0 16,1 0 0,-36-18-1,35-17 1,-35-35-16,0 17 16,35 17 15,0 36 16,-35 53-47,36-53 0,-1 18 31,-35 17-15,0 1-16,0-1 31,-35 0-16,-36 0 1,-52-35 0</inkml:trace>
  <inkml:trace contextRef="#ctx0" brushRef="#br0" timeOffset="311948.6557">25523 16633 0,'0'-17'0,"0"-18"47,0 52 0,0 1-32,0 17-15,0 36 16,0-1 0,0-17-1,0 0 1,36 0-1,-36-18 17,35-35-17</inkml:trace>
  <inkml:trace contextRef="#ctx0" brushRef="#br0" timeOffset="312506.7683">25806 16528 0,'0'-36'16,"0"89"46,0-17-62,0-1 0,0 0 32,0 0-32,53 71 31,-18-53-15,-35-35-1,35-18 1,0-18 46,-35-52-46,0 34-16,36-34 16,-1-1-1,-35 1 1,35 34 15,-35-17-31,36 53 47,-36 36-31,0-1-1</inkml:trace>
  <inkml:trace contextRef="#ctx0" brushRef="#br0" timeOffset="312961.79">25488 16492 0,'18'-35'32,"35"35"-17,17 0 1,-17 0-16,53 0 16,70 0-1,-87 0 1,-1 0-1,-53 0 17,-35 18-17,-35 17 1</inkml:trace>
  <inkml:trace contextRef="#ctx0" brushRef="#br0" timeOffset="313377.0417">25365 17092 0,'17'0'31,"19"0"-15,-1 0-1,18 0-15,53 0 16,52 0-1,19-18 1,-89 18 0,-53 0-16,1-52 15,-1 52-15,18 0 16</inkml:trace>
  <inkml:trace contextRef="#ctx0" brushRef="#br0" timeOffset="314610.4034">26917 16792 0,'35'0'63,"1"0"-17,-1-35-30,-35 17 0,35 18-16,-35-35 15,35-36 1,-35 19 0,0-1-1,0 0 1,0-18-1,0 54-15,0-19 32,0 72 61,0-1-93,0 18 16,0 17 0,0 1-1,0-18 1,0 17 0,36-34-1,-36-1 1,35-35 15,0 0-15,0 0-1,1 0 1,-36-18 0,35-35-16,-35 36 31,-18 34 31,18 19-46,0-1 15,36-35 16,-36-18-31,0-17-1,0 0 1,0-1 0,0 1-16,-18 35 31,18-35-16,18 35 1,17 0 0,0 0-1,18 0 1,0-35 0</inkml:trace>
  <inkml:trace contextRef="#ctx0" brushRef="#br0" timeOffset="314926.5734">26811 16633 0,'88'-17'0,"18"17"16,-18-35 0,-17-18-1,-1 53 1,36-36-1</inkml:trace>
  <inkml:trace contextRef="#ctx0" brushRef="#br0" timeOffset="316409.332">28011 16422 0,'0'17'93,"52"-17"-93,-52 53 16,36-53 0,-36 53-16,35-17 15,0 34 1,-35-17-1,36 18 17,-1-71-1,-35 17-15,35-17-16,0-17 31,1-19-16,-36-17 1,35 0 0,0-52-1,-35 34 1,36 36 0</inkml:trace>
  <inkml:trace contextRef="#ctx0" brushRef="#br0" timeOffset="316740.9592">28663 16387 0,'0'35'47,"0"0"-47,0 0 15,0 18 1,0 18 0,0-36-16,0-17 31,35-18-15</inkml:trace>
  <inkml:trace contextRef="#ctx0" brushRef="#br0" timeOffset="317076.4726">28945 16334 0,'0'0'0,"0"17"47,0 54-31,0-18-16,0 0 16,0-18-1,0 0 1,36-35-1,-36 53 1,35-53 15</inkml:trace>
  <inkml:trace contextRef="#ctx0" brushRef="#br0" timeOffset="317406.5133">29351 16263 0,'0'18'16,"0"35"-1,0 0 1,0-1 0,0-16-1,0-1 1,0 0 0,-18 1-1,18-1 1</inkml:trace>
  <inkml:trace contextRef="#ctx0" brushRef="#br0" timeOffset="318059.0676">28099 16387 0,'0'0'0,"53"-53"63,-36 53-63,54 0 15,-18-36-15,0 36 16,229-35-1,-70 35 1,-1 0 0,-70-53 15,36 53-31,-107 0 31,-34 0-15,-1 0-1,-53 0 17</inkml:trace>
  <inkml:trace contextRef="#ctx0" brushRef="#br0" timeOffset="318584.1735">28258 16863 0,'35'0'16,"18"0"-1,0 0 1,-18 0-16,0 0 15,159-18 1,-35-35 0,35 18 15,-53-18-31,-17 18 16,-19 35 15,-69-36-31,-19 36 31</inkml:trace>
  <inkml:trace contextRef="#ctx0" brushRef="#br0" timeOffset="324389.7976">11942 18538 0,'52'0'47,"-16"0"-31,17-17-16,0-36 31,-18 18-15,0-1-1,-35-34 1,35-1 0,-35-52-1,0 105 1,0-141-1,0 195 64,0 34-64,53 1-15,-53 17 16,36 53-16,-1-35 31,18 17-15,-53-70-16,0 71 15,0-89-15,0-17 16,0 52 0,0-34-1,0-1 1,0-70 46,0-1-46,0 1-16,0-36 0,0 18 16,0 1 15,0 16-31,35 1 15,18 0 1,-18 35 0,36-53-1,-36 18 1,18-1 0,-18 36-1</inkml:trace>
  <inkml:trace contextRef="#ctx0" brushRef="#br0" timeOffset="326857.7748">12806 18450 0,'0'-35'0,"-18"35"63,18 53-48,-35-53-15,35 35 16,0 0 15,18-35-15,17 0 15,0 0 0,-35-17 16,0-18-31,0-1 0,-18 36 15,36 0 94,17 0-110,-35-35-15,36 35 16,-36-35 0,0-1-1,0 1 17,0 0-17,-18 35 1,-17 0-1,52 0 79,19 0-78,-1 18-16,0-18 31,1 0-15,-1 0-1,0 0 1,0 35 0,-35 0-1,36 0 1,-36 1-1,35-36 1,-35 35 0,35-35 15,-17 0-15,17 0-1,0-18 1,1-17-1,-1-18 1,-35 0 0,35 18-1,0 35 17,1 18-17,-36 17 16,35-35-31,-35 17 16,0 19 0,0-1 15,35-53 94,-35 36 0,0 17-94,0-70 79,0 0-95,36-1 1,16 1-1,-16 35 1,-19 0 0,19 0 15,-36 18-15,53 17-1,-53 0 1,0 1-1,0-54 95,0-17-95,0-36 1,17 54 0,19 17 15,-1 17 0,-35 18-15,35-35-1,-35 36 1,35-36 0,-35 17-1,36-17 1,-1 0 0,-35-70-1,35-1 1,-35 36-1,35-18 1,1 106 47,-36-35-48,53 35 1,-18-18-16,-35 0 31,0 0-31,0-17 31,-18-18-15,-52 0 0</inkml:trace>
  <inkml:trace contextRef="#ctx0" brushRef="#br0" timeOffset="328869.299">15875 18098 0,'0'-36'31,"-18"36"0,-17 0 0,17 0-15,-52 0 0,70 36-16,-53 16 15,18 19 1,-1 17 15,1-35-31,35 18 16,18-36 15,52-35-15,1 0-1,-18 0 1,-18-18 0,36-17-16</inkml:trace>
  <inkml:trace contextRef="#ctx0" brushRef="#br0" timeOffset="329525.9665">16263 18080 0,'-18'0'0,"1"0"16,-54 0 15,18 18-31,18 70 31,35-53-31,0-17 16,-53 35-1,53-1-15,0-16 16,18-36 0,-18 35-1,106-35 1,-54 0 0,1 0-1,-53-18 1,36-35-1,-36 18 1,35 35-16,-35-70 16,0 17-16,-18 53 15,-35-53 17,53 18-32,-53 35 15,18-36-15</inkml:trace>
  <inkml:trace contextRef="#ctx0" brushRef="#br0" timeOffset="330536.7208">16598 17956 0,'0'36'78,"0"-1"-78,0 36 31,35-36-15,-35 18 0,0-18-16,36 0 15,-36 1 1,0-54 62,0-17-78,0-18 31,0 17-31,0-52 16,35 0 15,-35 35-31,0 18 31,35 35-15,36 35 0,-36 18-1,-35 0 1,35-53-1,-35 35 1,0 1 0,36-36 31,-36-36-32,0-17 1,35-17-1,-35 34 1,35 36 47,1 53-48,-36 0 1,35-53-16,-35 53 15,0 0 1,0 0 0,0 18-1,0-36 1,0 0 0,35-35-16,0 0 31,1 0-16</inkml:trace>
  <inkml:trace contextRef="#ctx0" brushRef="#br0" timeOffset="331246.842">17374 17992 0,'0'0'0,"0"17"62,0 54-46,0-53 15,0 17-31,0 0 31,36 0-15,-36-52 78,0-19-79,-18 1 1,18-18 0,0 0-16,0 0 15,0-17 16,0 35-15,18-36-16,-18 53 31,35 18-31,0 0 16,0 0 0,1 0-1,-36 36 1,0-1-1,0 0 1,0 0 0,0 1-1,-18-36 1,-17 0-16,-1 35 31</inkml:trace>
  <inkml:trace contextRef="#ctx0" brushRef="#br0" timeOffset="331876.4986">17692 17851 0,'0'-36'16,"35"1"-1,-35 53 48,0 35-48,35-1 1,-35-34-16,0 53 16,0-36-1,0 18 1,0 53 0,0-89-1,71-17 32,-36 0-47,0 0 31,1-17-31,-1 17 16,18-36-16,-18 36 16</inkml:trace>
  <inkml:trace contextRef="#ctx0" brushRef="#br0" timeOffset="332416.7659">18309 17868 0,'0'-17'0,"0"52"78,0 0-63,0 0-15,0 1 16,0 17 0,0-18-1,0 0 1,0 0 0,35-35 30,-35-17-46</inkml:trace>
  <inkml:trace contextRef="#ctx0" brushRef="#br0" timeOffset="332737.4788">18380 17762 0,'0'0'16,"0"-35"-1,35 35 1,0-35 0,1 35-1,-1 0 1,0 0-1,0 0 1,1 0 15,-36 17-31,0 19 16</inkml:trace>
  <inkml:trace contextRef="#ctx0" brushRef="#br0" timeOffset="332986.7125">18380 17956 0,'35'0'31,"0"0"-31,1 0 16,-1 0 0,18-17-16,-18 17 15,0 0 17,-35 17-32</inkml:trace>
  <inkml:trace contextRef="#ctx0" brushRef="#br0" timeOffset="333254.8165">18344 18186 0,'36'0'46,"-1"0"-46,0 0 16,36 0 0,-1 0-1,-52-18 1,17 18 0</inkml:trace>
  <inkml:trace contextRef="#ctx0" brushRef="#br0" timeOffset="334727.2395">19209 17727 0,'0'35'93,"0"1"-77,-18-36-16,-17 105 16,-18-34-1,-18 35 1,1-36-1,35-34 1,-71 70 0</inkml:trace>
  <inkml:trace contextRef="#ctx0" brushRef="#br0" timeOffset="335206.9234">18909 17868 0,'0'0'16,"0"-17"-1,35 52 48,18 18-48,-18 17 1,1-17 0,-1-17-1,0-1 1,0 0 0,-35 0-1,36-35 1,-36 36-1,35-36 1,-35 35 0</inkml:trace>
  <inkml:trace contextRef="#ctx0" brushRef="#br0" timeOffset="336926.4938">20126 17815 0,'0'0'0,"0"18"141,18-18-141,-18 53 15,35 0 1,-35-18-16,35 18 16,-35-18-1,35-35-15,-35 36 31,36-1-15,-1-35 15,-35 35-15,0-53 31,0-34-32,35 52-15,-35-89 16,36 36 15,-1-17-15,0 17-16,-35 18 31</inkml:trace>
  <inkml:trace contextRef="#ctx0" brushRef="#br0" timeOffset="337436.7117">20726 17851 0,'0'-18'0,"0"36"94,0 34-94,0-16 15,0 34 1,0-17-16,0-17 31,0-1-15,0-18-1,35-17 17</inkml:trace>
  <inkml:trace contextRef="#ctx0" brushRef="#br0" timeOffset="337768.7273">20849 17709 0,'0'0'16,"35"-35"0,1 0 15,17 35-31,0 0 15,17 0 1,-35 0 0,1 0 15,-36 18-15,0-1-1</inkml:trace>
  <inkml:trace contextRef="#ctx0" brushRef="#br0" timeOffset="338068.3872">20796 17939 0,'36'0'47,"-1"-18"-47,18 18 16,0-35-1,-18 35 1,0 0-1,-35 17 17</inkml:trace>
  <inkml:trace contextRef="#ctx0" brushRef="#br0" timeOffset="338353.5277">20761 18203 0,'18'0'16,"-1"0"-1,54 0 1,-18 0-1,-18-53 1,0 53 15,-35-35-15,36 35 0</inkml:trace>
  <inkml:trace contextRef="#ctx0" brushRef="#br0" timeOffset="339546.7202">21678 17798 0,'0'0'0,"0"-36"31,-35 36 0,0 0-15,-1 0 0,-17 0-1,-17 18-15,17 70 31,18 0-15,35 18 0,0-18-1,17-52 1,72-36 0,-1 0-1,18 0 1,-18-18-1,-18 18 1</inkml:trace>
  <inkml:trace contextRef="#ctx0" brushRef="#br0" timeOffset="340028.427">21943 17745 0,'35'-36'31,"18"36"-15,-18 0 0,1 0-16,-1 0 15,0 0 1,71 0 0</inkml:trace>
  <inkml:trace contextRef="#ctx0" brushRef="#br0" timeOffset="340301.3052">22207 17674 0,'0'35'16,"-35"18"-1,35 0 1,0 18 0,0-18-1,0 0 1,0 0 0,0 0-1,0-18 1,18-35 15,-1 0-15</inkml:trace>
  <inkml:trace contextRef="#ctx0" brushRef="#br0" timeOffset="340837.9466">22525 17727 0,'0'0'0,"0"-18"15,0-17 1,-18 35 15,18 18-15,-53 17-1,0 71-15,53-36 32,0-34-17,0 17-15,18 17 31,17-34-15,1-36 0,-1 0-1,35-36 1,-34 1-16,-36-18 16,35 53-16,-35-53 15,0 0 1,-18 18-1,-17-89 1,0 124 15,-1 0-15</inkml:trace>
  <inkml:trace contextRef="#ctx0" brushRef="#br0" timeOffset="342150.7102">22948 17709 0,'0'36'94,"0"-1"-78,35 0-16,-35 1 15,0 34 1,0-52 0,0 17-1,0 0 1,0 1-1,0-1 1,0-53 47,0-35-63,0 0 15,0 18-15,0-35 31,0-1-15,0 0 0,0 19-1,36 52-15,-36-53 16,35 17-16,0 36 31,-35-35-31,36 35 16,34 0-1,-35 18 17,-35 17-17,0 0-15,0 1 16,-17-1 15,-54 0-31,36 0 31,-18-35-15,18 0 0,35 36 31,17-36-47,36 35 31,-17-35-31,34 0 31,-35 0-15,18 35-1,18-35 1,-71 35 0,35-35-1,-35 36 1</inkml:trace>
  <inkml:trace contextRef="#ctx0" brushRef="#br0" timeOffset="343936.8076">24624 17586 0,'18'0'16,"-18"-35"30,0-1 17,-36 36-32,-34 0 0,34 18-15,1 17 0,35 1-1,0-1 1,0 0 0,0 0-16,35-35 31,-35 36-31,36-36 0,-1 35 15,0-35 1,-35 35 0,36 1-1,-36-1 17,0 0-17,-71-35 1,36 0-1,-36 35 1,36-35-16,-18 0 16,18 0-16</inkml:trace>
  <inkml:trace contextRef="#ctx0" brushRef="#br0" timeOffset="344918.4841">24959 17551 0,'0'17'47,"0"36"-32,0 0 1,0 0 0,0 0-1,-18 18 1,18-36 0,0 0-1,0 0 1,-35-35 15,35-17 32,0-54-63,0 18 15,0 0 16,0 0-15,0 18 0,0-18-1,0-35 1,18 0 0,17 35-1,0 18 1,1 35-1,-1 0 17,18 17-17,-18-17-15,-35 53 0,0 18 16,0-18 0,-18 0-1,-70 0 1,53-53-1,0 0-15,-1 35 16,-17-35-16</inkml:trace>
  <inkml:trace contextRef="#ctx0" brushRef="#br0" timeOffset="346398.3325">25612 17498 0,'0'0'0,"-53"0"94,53 17-78,-36 36-1,36-35 1,-35 35-16,35-18 15,-35 18-15,35 0 16,-35-53 0,35 53-1,-36 17-15,36-34 16,-35-36-16,35-18 78,18-17-78,35-53 31,0 17-15,-18-35 0,-35 36-1,35 52 1,-17 18 31,52 35-32,-70 18 1,36-53 0,-36 124-1,35-89 1,-35-17-1,0 17 1,0 0 0,0 0-1,0 1 17</inkml:trace>
  <inkml:trace contextRef="#ctx0" brushRef="#br0" timeOffset="346658.0999">25418 17762 0,'17'0'47,"54"-35"-31,-36 35-1,18 0 1,0 0-1</inkml:trace>
  <inkml:trace contextRef="#ctx0" brushRef="#br0" timeOffset="347206.858">26158 17498 0,'0'0'16,"0"-36"-16,-17 36 78,-54 36-62,54-36-1,-36 53-15,0 17 16,53-52-16,-35-18 15,35 70 1,-36-17 0,36 0 15,18 18-15,17-36-1,36-35-15,52 0 31,-52-18-31,-36-34 32,18 16-17,-18 36-15</inkml:trace>
  <inkml:trace contextRef="#ctx0" brushRef="#br0" timeOffset="347656.8369">26494 17533 0,'35'0'63,"-35"18"-48,0 35 1,0 17-1,0-52 1,35 17 0,-35 0 15</inkml:trace>
  <inkml:trace contextRef="#ctx0" brushRef="#br0" timeOffset="347979.4509">26599 17427 0,'0'0'0,"0"-35"47,36 35-31,-1 0-1,0 0-15,-17-35 31,17 35-31,0 0 32,1 0-17,-1 0 1</inkml:trace>
  <inkml:trace contextRef="#ctx0" brushRef="#br0" timeOffset="348297.1399">26511 17586 0,'18'0'32,"17"0"-17,0-35 1,36 35 0,-36 0-1,1-36 1</inkml:trace>
  <inkml:trace contextRef="#ctx0" brushRef="#br0" timeOffset="348681.7708">26476 17815 0,'18'0'47,"17"0"-32,18 0 1,-53-17 0,70 17-16,-17 0 15,18-53 1,-36 53 0,-17 0 15,17 0-16,18-36-15,-35 36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9T09:13:26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6544 1623 0,'0'-35'31,"0"70"63,0 0-78,0 0-1,0 36 1,0-36-16,0-17 16,0 52-1,0-17 1,0-17-16</inkml:trace>
  <inkml:trace contextRef="#ctx0" brushRef="#br0" timeOffset="470.0484">6421 1552 0,'0'0'16,"17"-35"-16,18 0 31,1-1-31,-1 36 15,18-35 1,0 35 0,35 71 15,-17 105-31,-36-70 16,18-36 15,-53 1-31,0-36 31,-18 1-15,-52-19-1,-1 36 1,18-53 0,0 0-1,0 0 1,18 0-1</inkml:trace>
  <inkml:trace contextRef="#ctx0" brushRef="#br0" timeOffset="920.4445">7073 1693 0,'0'36'47,"0"-1"-31,35 0-1,-35 36 1,0-36-16,0 18 31,0-18-15,0 0-1,0 1 1</inkml:trace>
  <inkml:trace contextRef="#ctx0" brushRef="#br0" timeOffset="1170.0719">7108 1640 0,'0'0'0,"0"-52"0,36 52 16,-36-36-1,88 1 1,-18 35-1,1-35 1,-36 35 0,1 0-1,-1 17 1,-35 19 0</inkml:trace>
  <inkml:trace contextRef="#ctx0" brushRef="#br0" timeOffset="1420.0757">7197 1817 0,'17'0'15,"19"0"1,-36-18-16,52 18 31,1 0-15,-17 0-1,-1 0 1,-35 18-16</inkml:trace>
  <inkml:trace contextRef="#ctx0" brushRef="#br0" timeOffset="1651.6628">7108 2117 0,'0'0'0,"18"0"31,35 0 0,-18 0-31,1 0 16,34 0-16,1-18 31,-1 18-15,18-35-1</inkml:trace>
  <inkml:trace contextRef="#ctx0" brushRef="#br0" timeOffset="1969.9584">7779 1782 0,'0'0'16,"0"-36"-16,0 1 16,0 53 30,0 17-30,35 35 0,-35-17-1,0 18 1,0-18 0,0-18-1,0 0 1</inkml:trace>
  <inkml:trace contextRef="#ctx0" brushRef="#br0" timeOffset="2230.0853">7814 1640 0,'0'0'0,"0"-35"0,0 0 16,53 0 0,-18-1-1,1 1 1,87 35 0,-88 0-1,-17 0 1</inkml:trace>
  <inkml:trace contextRef="#ctx0" brushRef="#br0" timeOffset="2500.6627">7796 1905 0,'18'0'31,"17"0"-15,1 0-1,17 0-15,-1 0 31,1 0-15,-17 0 0</inkml:trace>
  <inkml:trace contextRef="#ctx0" brushRef="#br0" timeOffset="2870.0101">8396 1676 0,'0'-36'15,"-35"36"-15,70 0 63,0 0-63,1 0 0,-1-35 16,88 35 15,-70 0-31,-53-35 31</inkml:trace>
  <inkml:trace contextRef="#ctx0" brushRef="#br0" timeOffset="3100.9962">8608 1570 0,'0'18'16,"-36"-18"-16,36 52 15,0-16 1,0-1-16,0 0 0,0-17 16,0 52-1,0-17 1,0 0-16,0 0 31,0-18-15,0 1-1</inkml:trace>
  <inkml:trace contextRef="#ctx0" brushRef="#br0" timeOffset="3287.2859">8484 2134 0,'18'0'47,"17"0"-31,36-17-1,35-19 1,-18 36 0,-18-53 15,1 18-15</inkml:trace>
  <inkml:trace contextRef="#ctx0" brushRef="#br0" timeOffset="4030.7756">8943 1729 0,'0'0'16,"0"-53"-16,0 17 16,0 54 46,0 17-62,0 36 16,0-1 15,35-17-31,-35 0 16,0-17 15,0-1-31,0-53 62,0-52-62,0 34 16,35-34 0,-35-1-1,0 36 1,36-18-1,34 71 17,-34 52-1,-1 1-31,0-18 31,0-18-15,1 0-1,-1 36 1,18-36 0,-35-35-1,-18-18 1,52-34 0,-52 16-1,0-34 1,0-36-1,0 35 1,0 18 0,36 53-1</inkml:trace>
  <inkml:trace contextRef="#ctx0" brushRef="#br0" timeOffset="4391.0455">9878 1693 0,'0'-17'0,"0"-19"63,35 36-63,0 0 15,1 0 1,34-35-16,-35 35 0,18 0 31</inkml:trace>
  <inkml:trace contextRef="#ctx0" brushRef="#br0" timeOffset="4600.4146">10089 1605 0,'-35'0'0,"35"18"15,0 35 1,0 53 0,0-71 15,0 53-15,0-35-1,0 0 1,0-18-1,-35-35-15</inkml:trace>
  <inkml:trace contextRef="#ctx0" brushRef="#br0" timeOffset="4803.226">10001 2081 0,'36'0'62,"-1"-17"-62,0 17 0,18 0 16,18-36 0,-36 36-1,18 0 1,-18-35-16</inkml:trace>
  <inkml:trace contextRef="#ctx0" brushRef="#br0" timeOffset="5181.937">10513 1570 0,'0'-35'15,"53"35"1,17 0-1,1-36 1,-1 36 0,1 0-1,-1 0 1,1 0 0</inkml:trace>
  <inkml:trace contextRef="#ctx0" brushRef="#br0" timeOffset="5431.0764">10777 1517 0,'0'0'0,"0"35"16,0 1-16,0-1 15,-35 0 1,35 36-1,0-18 1,0-18-16,0 18 16,0 17-1,0-52 1,0 17 0</inkml:trace>
  <inkml:trace contextRef="#ctx0" brushRef="#br0" timeOffset="6311.4086">11412 1552 0,'0'-35'31,"36"35"0,-1 0-15,0-35 0,18 35-16,35 0 15,-17-53 1,-1 53 15</inkml:trace>
  <inkml:trace contextRef="#ctx0" brushRef="#br0" timeOffset="6531.95">11518 1499 0,'0'0'16,"0"53"-16,0-17 15,0 16 1,0 54-1,0-53 1,0 18 0,-53-1-1,18 1 1</inkml:trace>
  <inkml:trace contextRef="#ctx0" brushRef="#br0" timeOffset="6752.769">11324 2046 0,'35'0'47,"1"0"-32,17 0-15,52 0 16,19 0-1,-18 0 1,-36 0 0</inkml:trace>
  <inkml:trace contextRef="#ctx0" brushRef="#br0" timeOffset="7180.4019">12365 1570 0,'0'0'0,"0"-35"16,-18 35 15,-17 0-15,0 35-16,-36 35 15,18 36 1,53 0 0,0-53-1,35 18 1,1-36 15,34-35-31,1 0 0,-36 0 16,0 0-1,1-18 1,-1-35-16,-35 0 16,0-17-1,0 35-15,0 17 16,-35-70-16,-18 52 16</inkml:trace>
  <inkml:trace contextRef="#ctx0" brushRef="#br0" timeOffset="7933.7048">12876 1623 0,'0'35'47,"0"18"-47,0 0 0,0 53 31,0-53-15,0 17-1,0-52 1,0-53 62,0-36-78,0-17 16,0 0 15,0 17-31,36 18 31,-36 18-15,35 35-16,0 70 31,1 19-15,34 69-1,-70-105 1,35 18 0,-35-36-1,36-35 1,-36 18 15,35-18-31,0-53 31,-35 0-15,35-53-16,-35 53 16,0-17-1,0 34-15,0 1 16,0-18 0,36 53-1</inkml:trace>
  <inkml:trace contextRef="#ctx0" brushRef="#br0" timeOffset="9060.2285">15222 1570 0,'0'-35'15,"-17"35"17,-19 0-17,-16 0 1,52 53-1,-89 52 1,36 1-16,53-53 31,0-18-15,71 1 0,70-36-1,-35-18 1,-71-35-1,0-17 1,-35-1 0,-52-105-1,16 105 17,36 36-17</inkml:trace>
  <inkml:trace contextRef="#ctx0" brushRef="#br0" timeOffset="9432.652">15699 1464 0,'0'0'0,"0"-35"16,0 70 31,0 36-32,0 34-15,0-16 16,0-19 15,0-17-31,0-18 31</inkml:trace>
  <inkml:trace contextRef="#ctx0" brushRef="#br0" timeOffset="9651.1917">15699 1588 0,'0'0'0,"0"-71"15,0 36 1,35 35-16,-35-53 0,35 17 31,18 36-31,18 0 16,-18 0 15,52 0-31,-105 18 31</inkml:trace>
  <inkml:trace contextRef="#ctx0" brushRef="#br0" timeOffset="9870.4525">15646 1746 0,'70'0'31,"-34"0"-31,-19 0 16,54 0-1,-36 0 1,0 0-1,18 0-15,18 0 16,-54 0 0</inkml:trace>
  <inkml:trace contextRef="#ctx0" brushRef="#br0" timeOffset="10511.2555">17357 1517 0,'0'0'0,"-36"0"0,1 0 16,-18 0-1,-17 0 16,-19 106-15,1 70 0,35-88-1,53-52 1,18 17-16,-18-1 16,71-52-1,-71 36-15,70-36 0,-35 0 16,71 0-1,18 0 1,-89-18 0,18-17-16</inkml:trace>
  <inkml:trace contextRef="#ctx0" brushRef="#br0" timeOffset="11117.9422">18045 2028 0</inkml:trace>
  <inkml:trace contextRef="#ctx0" brushRef="#br0" timeOffset="11660.3856">18186 1676 0,'0'17'63,"35"19"-48,-35-1-15,0 0 16,35 36 0,-35-36-1,53 18-15,-35-18 31,-18 0-15,35-35 0,0 0 15,-35-35-31,36-35 16,69-36 15,-69 35-16,-1 1 1,-35 17-16,0 18 31,35 35-15</inkml:trace>
  <inkml:trace contextRef="#ctx0" brushRef="#br0" timeOffset="11914.2537">18803 2046 0,'18'0'110</inkml:trace>
  <inkml:trace contextRef="#ctx0" brushRef="#br0" timeOffset="12480.4862">19403 1676 0,'0'-36'16,"0"-16"0,0 16-1,-18 36 1,-17-35 0,0 35-1,-1 0 1,1 35-1,35 36 1,-35-18 0,35 0-1,0 0 1,17 17 0,54 1 15,-18-36-16,-53 0-15,35-35 16,-35 35 15,0 1-15,-17-1 0,-19-35-1,-17 35 1,-53-35-1,54 0-15</inkml:trace>
  <inkml:trace contextRef="#ctx0" brushRef="#br0" timeOffset="12814.0788">19456 2134 0,'35'0'0,"-53"0"109</inkml:trace>
  <inkml:trace contextRef="#ctx0" brushRef="#br0" timeOffset="17812.2178">5786 2875 0,'17'0'46,"54"0"-30,-36 0 0,36 0-1,-1 0 1,-35 0 0,18 0-16</inkml:trace>
  <inkml:trace contextRef="#ctx0" brushRef="#br0" timeOffset="18097.9576">5997 2875 0,'0'0'0,"0"18"47,-53 52-32,53-34 1,0 34 0,0 1-1,0-36-15,0 0 16,0 1-16,0-1 16,0 18-1,0 0 1,-35-18-1</inkml:trace>
  <inkml:trace contextRef="#ctx0" brushRef="#br0" timeOffset="18309.9485">5803 3457 0,'0'0'16,"35"0"30,1 0-30,-1 0 0,36 0-16,17-17 15,-53 17 1,0 0-16,18 0 16,18 0-1</inkml:trace>
  <inkml:trace contextRef="#ctx0" brushRef="#br0" timeOffset="18680.0447">6421 2893 0,'17'0'47,"-17"-35"-32,71 35-15,-1 0 16,1-36 15,-36 36-15,0 0 0</inkml:trace>
  <inkml:trace contextRef="#ctx0" brushRef="#br0" timeOffset="18930.1414">6632 2822 0,'0'18'0,"-35"35"15,35-18 1,-35 36 0,35 17-1,0-35 1,0 0-1,0 17 1,0-17 15,0-18-31,0 1 16,17-36 0</inkml:trace>
  <inkml:trace contextRef="#ctx0" brushRef="#br0" timeOffset="19363.9789">8220 2769 0,'-36'0'31,"54"0"32,17 0-63,1 0 16,34 0-1,-52 0-15,52 0 16,-34 0 15</inkml:trace>
  <inkml:trace contextRef="#ctx0" brushRef="#br0" timeOffset="19782.7748">8378 2769 0,'0'18'15,"-35"17"1,35 18-1,-35 18 1,35-1 0,0-17-1,0 0 1,-35 18 0,35-18-1,-36-18 1,1-35 15,88 0 63,-18 0-79,53 0 1,-35 0 0,18 0-1,-36-35-15,0 35 16</inkml:trace>
  <inkml:trace contextRef="#ctx0" brushRef="#br0" timeOffset="20281.1403">8943 2787 0,'0'0'15,"0"-35"1,-18-1 0,-17 36-1,0 0 1,17 0 0,-52 18-1,34 53 1,36-1-1,0-35 17,18 18-17,17 36 1,0-89 0,1 35-1,-36 0-15,0 36 31,-53-36-15,-18 0 0,1-35-1,-1 35 1</inkml:trace>
  <inkml:trace contextRef="#ctx0" brushRef="#br0" timeOffset="22030.1341">10407 2981 0,'0'-35'31,"0"52"32,0 1-48,0 17 1,-53 18-16,53 0 31,-18-18-31,18 36 16,0-18 0,0-18-16,-35-35 15,35 35 1,0-52 31,0-54-47,0 54 15,0-19 1,18-70 0,17 36-1,0-1 1,1 36-1,-1-35 1,0 140 31,-35-17-31,53 88-1,-53-17 1,0-72-1,0 19 1,0-36 0</inkml:trace>
  <inkml:trace contextRef="#ctx0" brushRef="#br0" timeOffset="22240.2438">10354 3316 0,'18'0'31,"17"-53"-31,53 18 31,0 0-15,-52 35-16</inkml:trace>
  <inkml:trace contextRef="#ctx0" brushRef="#br0" timeOffset="23112.3613">11571 2963 0,'0'-35'16,"0"53"46,0 17-46,0 88-1,0-34 1,0-1 15,0-53-31,0 0 16,0-52 46,0-36-46,0-18 0,0 36-16,0 0 15,0-89 1,0 54 0,35 34-1,1 54 32,-36 17-47,70 89 31,-17-54-31,-18-17 32,1-17-17,-1-36-15,0-18 63,-35-35-48,0 18 1,0-18 0,0-18-1,0-17 1,36 88-1</inkml:trace>
  <inkml:trace contextRef="#ctx0" brushRef="#br0" timeOffset="23589.8701">12171 2981 0,'35'0'16,"-35"-18"0,0-17-1,-18 35 17,-34 35-1,-1 18-16,53 0-15,-53 53 16,53-35 15,0-19-31,0-16 32,17-36-17,36 0-15,-17 0 0,-1-18 31,0 18-31,-35-35 16,0-18 0,0-35-1,0-18 1,0 53 0,0 18-1,-18 35 1</inkml:trace>
  <inkml:trace contextRef="#ctx0" brushRef="#br0" timeOffset="24401.6524">12435 2963 0,'0'-35'15,"0"70"63,0 18-78,0 0 16,0-18-16,0 36 16,0 0-1,0-36 17,-17-35-17,17-18 16,0-70 1,0 53-32,0 17 15,0-52 1,17-1 0,19 0-1,34 107 32,-70-1-31,36 36-1,-1-1-15,0-17 32,-35-18-17,35-35-15,-35 36 31,0-72 32,36 1-63,-36 0 16,0-36-1,0 1 1,35 34-1,-35-17-15,0 18 32,35 35-17</inkml:trace>
  <inkml:trace contextRef="#ctx0" brushRef="#br0" timeOffset="24763.0481">13123 3034 0,'36'0'94,"-1"0"-79,0 0-15,0 0 0,18 0 31,-17 0-31,-36-18 32</inkml:trace>
  <inkml:trace contextRef="#ctx0" brushRef="#br0" timeOffset="27210.3564">13423 2946 0,'0'17'94,"0"19"-94,0 17 15,0-18 1,0 35 0,0-34-1,0 17 1,0-18 0,0 0-16</inkml:trace>
  <inkml:trace contextRef="#ctx0" brushRef="#br0" timeOffset="27528.3585">13494 2946 0,'0'-36'15,"35"36"-15,-35-35 32,35-18-32,36 0 15,-18 53 16,0 0-31,-18 0 32,0 18-17,-35 53 1</inkml:trace>
  <inkml:trace contextRef="#ctx0" brushRef="#br0" timeOffset="27760.3501">13547 3052 0,'17'0'31,"19"0"0,-1 0-31,-18 0 32,-17 35-32</inkml:trace>
  <inkml:trace contextRef="#ctx0" brushRef="#br0" timeOffset="28010.0083">13406 3351 0,'17'0'15,"36"0"17,-18 0-32,18-17 0,-35 17 31,123-36-16,-70 36-15,-1-35 32</inkml:trace>
  <inkml:trace contextRef="#ctx0" brushRef="#br0" timeOffset="28861.8015">14058 3016 0,'0'-35'0,"0"106"78,0-36-78,0 0 16,0-17 0,0 88-1,0-71 1,0-18 0,0-87 46,0 35-62,0-1 16,0-17-1,0-52 1,0 34 0,35 36 15,-17 35-16,17 0 1,1 0 0,17 106-1,-18-36 1,-35-17 0,0-18-1,0-88 48,35 1-48,-35 16-15,35-34 32,-35 34-17,36 36 1,-1 0-1,-35 53 1,53 0 0,-53 0-1,35 18 1,-35-54 0,0 54-1,0-36 1,0 0-1</inkml:trace>
  <inkml:trace contextRef="#ctx0" brushRef="#br0" timeOffset="29491.718">14764 3016 0,'0'53'78,"0"-18"-78,0 1 15,0 17 1,0-18 0,-18 0-1,18 0 17,0-52-1,0-36-16,0 18 1,0-1 0,0 1-16,0-35 15,0 17-15,0 17 16,0-34 0,18-18-1,17 52 1,18 36-1,-18 0 1,18 53 0,-53 0-1,35 0 1,-35 0 0,0-18-16,-17-35 0,-19 71 31,1-54-16,0-17-15,0 0 32</inkml:trace>
  <inkml:trace contextRef="#ctx0" brushRef="#br0" timeOffset="30170.1124">15205 2999 0,'35'0'156,"0"0"-140,-17 0-1,35-53-15,0 53 16,-18 0-16,0 0 15,36 0 1,-36 0 0,-52 0 31</inkml:trace>
  <inkml:trace contextRef="#ctx0" brushRef="#br0" timeOffset="30400.4048">15399 2946 0,'0'0'0,"0"53"63,0-18-63,-36 0 16,36 0-16,0 18 15,0-17-15,0-1 16,0 0-1,-35 36 1,35-18-16,0-18 16</inkml:trace>
  <inkml:trace contextRef="#ctx0" brushRef="#br0" timeOffset="31070.7799">16281 2963 0,'0'-35'0,"35"35"15,-35-35 48,0 52 78,0 72-126,0-72-15,-35 36 16,35-18-1,-36 1-15,-17 34 0,18-34 16,35-1 0,-88 0-1,17 18 1,36-18 0</inkml:trace>
  <inkml:trace contextRef="#ctx0" brushRef="#br0" timeOffset="31360.7728">15998 2946 0,'0'0'15,"36"17"32,17 54-31,17-18 0,-35-18-1,1 0 1,-1-35-1</inkml:trace>
  <inkml:trace contextRef="#ctx0" brushRef="#br0" timeOffset="32060.2391">17357 2963 0,'0'-35'15,"0"0"17,-71 0-1,18 35-31,0 0 16,53 17-1,-35 36 1,0 0-1,35-18 1,17 36-16,36-18 16,-17-53-1,-1 35-15,35-35 16,-34 35 0,-36 1-1,35-1 16,-35 0-31,-71 0 32,1 1-17,35-36-15,-18 0 16,53-18 0</inkml:trace>
  <inkml:trace contextRef="#ctx0" brushRef="#br0" timeOffset="32460.2371">17709 3016 0,'0'0'15,"0"-35"-15,0 53 63,0 17-47,0 0-1,0 0-15,0 18 16,0 0-1,0-17 1,0-1 0,0-70 62</inkml:trace>
  <inkml:trace contextRef="#ctx0" brushRef="#br0" timeOffset="32669.9035">17762 2981 0,'0'-35'16,"0"17"0,0-17-1,36 35 1,-1-53-1,35 53 1,-17 0 0,-17 0-1,-1 0 1,-35 53 0</inkml:trace>
  <inkml:trace contextRef="#ctx0" brushRef="#br0" timeOffset="32900.3683">17762 3052 0,'0'35'0,"53"-35"47,0 0-16,0 0-31,-18 0 31</inkml:trace>
  <inkml:trace contextRef="#ctx0" brushRef="#br0" timeOffset="33160.5931">17745 3281 0,'0'35'0,"70"-35"62,-34 0-62,-1 0 16,18 0-1,17-18 1,1-17 0,-36 35-1,71-53 1</inkml:trace>
  <inkml:trace contextRef="#ctx0" brushRef="#br0" timeOffset="33559.8688">18380 2858 0,'0'-36'47,"35"36"-31,53 0-16,-53 0 15,1-35 1,34 35 0,-17 0-16,18-35 31,-36 35-15</inkml:trace>
  <inkml:trace contextRef="#ctx0" brushRef="#br0" timeOffset="33842.1228">18556 2769 0,'0'0'16,"0"36"0,0-1-1,0 0 1,0 18-1,0-18 1,0 1 0,0-1-1,0 0 1,0-17 0,18-18-1,-18 35 1,35-35-16</inkml:trace>
  <inkml:trace contextRef="#ctx0" brushRef="#br0" timeOffset="35357.2085">19420 2663 0,'0'36'125,"53"17"-110,-53-18-15,0-17 16,36 35 0,-36-1-16,35 19 31,0 0-15,-35-19-1,35-16 1,-35-1-1,36-53 64,-36-17-79,35 35 15,-35-53-15,35-17 16,18-1-1,-18 1 17,-35 34-32,36 1 0,-36-36 15,0 36 1,0 53 46,0 17-46</inkml:trace>
  <inkml:trace contextRef="#ctx0" brushRef="#br0" timeOffset="36021.2892">19297 2805 0,'-35'-36'15,"35"54"110,17 35-109,-17 0 15,36-18-31,-1 0 16,0 18-1,-35 18 1,0 17 0,0-53-1,35 1 16</inkml:trace>
  <inkml:trace contextRef="#ctx0" brushRef="#br0" timeOffset="40545.6383">21220 3069 0,'0'-17'16,"17"17"-1,-17-18 16,35 18-31,-35 35 79,0 18-79,0 0 31,36-53-31,-36 35 15,35 1 1,0-36 0,18 0-1,0 0 1,0-18 0,18-35-1,-36 18 1,-35-1 15,0 54 32,0 17-48,35-35 1,-35 36-1,18-36 1,-18 35 15,35-35-31,-35-18 32,0-17-1,0 0-16,0-1 17,35 36-1,1 0 0,-1 0-15,-35-35 46,35 35-46,1 0 0,-36-35-1,35 35 1,-35 18 31,0 17-16,0 0-31,0 0 16,35-35 15,0 0-16,1 0 1,17 0 0,-1-17-1,1-36 1,18-71 0,-18 36 15,17-35-31,-34-18 31,-36 105-15,0-17-16,0 71 47,0 35-47,-36 106 31,1-36-16,0-52 1,35-36-16,0 18 16,0-18-1,17-35 17,-17 35-32,36-35 46,-36-17-46,35-54 32,-35 18-32,71-70 31,-36 35-15,0 17-16,18 36 31,-18 52 16,-35 19-47,0-1 15,0 36 1,0 34 0,0-69-1,-17 17 1,17-18-1,-36 0 1,36-52 234,0-19-156,18 1-63,17 0-15,1 35-1,-1 0 1,0 0 0,-35 17-1,35 1 1,-35 17 15,36 1-15,-1-36-16,-17 0 47</inkml:trace>
  <inkml:trace contextRef="#ctx0" brushRef="#br0" timeOffset="40874.464">22172 2752 0,'53'0'31,"-18"0"-15,-17 0-16,17 0 0,89 0 31,-19 0-16,19 0 1,-106-36-16</inkml:trace>
  <inkml:trace contextRef="#ctx0" brushRef="#br0" timeOffset="41064.3049">22137 2611 0</inkml:trace>
  <inkml:trace contextRef="#ctx0" brushRef="#br0" timeOffset="43173.3546">24430 2558 0,'0'-36'31,"70"-17"0,-34 53-15,-36-35 0,35 35-16,53 0 31,-53 0-16,54 88 1,-89-52 0,0 17-1,-36 35 1,-69 0 0,69-88-1,89 0 63,35 71-62,-35-19 0,-17 19-1,-36-36 1,0-17-1,-18 35 1,-17-53 0,-18 35-1,0-35 1,-18 0 0</inkml:trace>
  <inkml:trace contextRef="#ctx0" brushRef="#br0" timeOffset="45380.4899">25647 2910 0,'0'-35'31,"-18"35"-15,-52 0-1,17 0 1,0 0 0,0 0-1,18 53 1,35 35 0,0-52-1,17-1 16,19-35-15,17 0 0,-1 0-16,-16 0 31,-1 0-15,-35-18-16,0-17 31,-18 0 0,54 35 63,-1-36-79,0 36 1,-35-35-16,71 0 16,-71-36 15,35 18-15,-35 0-1,0 18 1,0 123 31,0-17-32,0 17-15,-18 18 16,18 17 0,-35-34-1,35 16 1,0-34-1,0-18 1,0-18 0,0-53 46,0-34-31,0 16-31,0 1 16,0-88 0,0 70-1,0-18 1,0-17 0,0 53-1,35 35 1,1 0 15,-36 35-15,35 18-16,-35-18 31,0 0-31,0 1 31,-18-36-15,-17 0-1,0 0 1,52 0 62,54 0-62,-53 0-16,17 0 15,0 0-15,0 0 0,71-18 32,-53 18-32,-18 0 0,1-35 31,-1 35-15,-17-36-1,-18 1 1,0 0-16,0 0 31,0-1-15,0 72 31,0 34-32,0-17 1,0-18-1,17 1 17,19-36-17,16 0 1,-16 0-16,-1-18 16,-35-17 15,35-36-31,-35 18 31,0 18-15,-17 0-1,52 35 48,53 0-48,-53 0-15,1 35 16,34 36 0,-70-36 15,36 0-31,-36 0 31,0 1-15,35-1-1,0-35 1,0 0 0,-35-18-1</inkml:trace>
  <inkml:trace contextRef="#ctx0" brushRef="#br0" timeOffset="46510.789">27182 3069 0,'0'-35'16,"-36"35"15,19 0-15,-19 0-1,1 0-15,-35 35 16,34 0 0,-34 1-1,70-1 16,17-35-31,19 0 16,-1 0 0,0 0 15,0 0-15,1 0 62,-1 0-63,0 0 1,1 0 0,-1 0-1,0 0 1,-17-35-1,-18-1 1,53-122 0,-18 87 15,-35-17-31,0 17 16,35 1 15,-35 35-31,0 87 62,0 19-46,0 17 0,0 0-1,0-52 1,0 34 15,35-34-31,-35-1 16,36-35-16,-1 0 47,0 0-32,1-18 1,-36-17-1,0 53 64,35 17-48,-35 0-16,35-35 1,0 0 15</inkml:trace>
  <inkml:trace contextRef="#ctx0" brushRef="#br0" timeOffset="46943.4399">27658 2734 0,'0'-35'78</inkml:trace>
  <inkml:trace contextRef="#ctx0" brushRef="#br0" timeOffset="47270.3626">27146 2805 0,'18'0'15,"35"0"17,-18 0-32,0 0 0,1 0 15,34 0 1,-35 0-16,54 0 15,-54 0-15,0 0 16,-17 0 0,17 0-1</inkml:trace>
  <inkml:trace contextRef="#ctx0" brushRef="#br0" timeOffset="48950.5035">27905 2946 0,'-36'0'63,"1"0"-48,0 35 1,35 18 0,0 0 15,0-18-31,0 0 31,18-35-15,17 0-1,0 0 1,0 0 0,-35-17-1,0-19 1,0 1 0,0 18-1,0-19 1,0 1-1,36 35 17,-19 0-17,19 0 1,34 0-16,-70 18 16,18 35-1,35-18-15,-53 0 16,0 0-1,0 1 17,35-54 265,-35-17-282,35 35-15,-35-36 16,36 36-16,-36-35 15,17 35 1,89-35 15,-71 35-15,1 0 0,-36 18-1,0 17 1,35 0-1,0-35 1,-35 35 15,35-35-31,1 0 32,-36-17-17,17 17-15,-17-36 16,53 1-1,-18-35 1,-35 17 0,0 17 15,18 36 0,-18 18-15,53 17-1,-53 1 1,35-1 0,-35 0-1,0 0 1,-35 1 0,-53-36-1,-18 0 1</inkml:trace>
  <inkml:trace contextRef="#ctx0" brushRef="#br0" timeOffset="52603.4289">6297 4374 0,'0'18'93,"0"17"-93,0 36 16,0 35 0,0-53 15,0-18-31,0 0 31</inkml:trace>
  <inkml:trace contextRef="#ctx0" brushRef="#br0" timeOffset="53629.9932">5962 4216 0,'-18'35'15,"18"0"1,-35 1-16,35 87 16,-35-52 15,35-19-15,35 54-1,53-35 1,18-36-16,-18-35 31,-17 0-15,-54 0-16</inkml:trace>
  <inkml:trace contextRef="#ctx0" brushRef="#br0" timeOffset="54030.3799">6632 4145 0,'0'0'15,"0"18"32,0 17-31,0 18-16,36 18 16,-36-19-16,52 37 15,-16-19 1,-1-35-1,-35 18 1,0 53 0,-106-53 15,71-53-31</inkml:trace>
  <inkml:trace contextRef="#ctx0" brushRef="#br0" timeOffset="57982.1085">8625 4286 0,'0'18'47,"0"52"-47,0-34 16,-17-1-1,17 36-15,-36-36 16,36 18 15,0-18-31,-35-35 31,35 35-15,0-52 0,0-36 15,18 17-31,-18-34 15,35-1 1,-35 1 0,35-1-1,-35 18 1,53 18 0,-35 35 30,35 71-30,-53 52-16,35-52 31,-35-36-15,0 18-16,0-18 16,35 0-1</inkml:trace>
  <inkml:trace contextRef="#ctx0" brushRef="#br0" timeOffset="58180.2662">8661 4498 0,'0'-35'32,"17"35"-32,36 0 15,-53-36 1,53 36-16,-18 0 16</inkml:trace>
  <inkml:trace contextRef="#ctx0" brushRef="#br0" timeOffset="58532.5193">9225 4286 0,'0'36'63,"0"-1"-63,0 0 15,0 0 1,0 18-1,0 0 1,0 0 0,0-18-1,-17-35 1</inkml:trace>
  <inkml:trace contextRef="#ctx0" brushRef="#br0" timeOffset="58911.9862">9066 4392 0,'0'0'0,"0"-53"15,0 0-15,0-17 32,18 34-32,17 36 15,18 0 1,-17 0-1,52 71 1,-53-36-16,0 36 16,18-36-16,0 18 31,-53 18-31,0-19 31,0-16-31,-106 17 16,36 0 15,-1-53-15,1 0-1,17-18 1</inkml:trace>
  <inkml:trace contextRef="#ctx0" brushRef="#br0" timeOffset="59351.1398">9772 4286 0,'0'-35'0,"0"70"78,0 18-78,0-18 16,0 36 0,0 0-1,0-19 1,-18-16 0,18-1-1</inkml:trace>
  <inkml:trace contextRef="#ctx0" brushRef="#br0" timeOffset="59734.4169">9648 4216 0,'0'0'0,"0"-36"15,0 1 1,18 35 0,0-35-1,88 35 1,-36 70 15,-17 1-31,-53-36 16,35 36-16,-35-1 31,0 1-31,0-18 16,-35 0-1,0-53 1,-36 35 0,1 18-1,34-53 1,-17 0-1,18-18 1</inkml:trace>
  <inkml:trace contextRef="#ctx0" brushRef="#br0" timeOffset="60250.6768">10160 4216 0,'0'-36'31,"18"36"-15,35 0-16,-18 0 16,0 0-1,0-35 1,1 35-1,-1 0 1</inkml:trace>
  <inkml:trace contextRef="#ctx0" brushRef="#br0" timeOffset="60700.446">10319 4163 0,'0'35'0,"0"0"16,-36 1 0,36 34-1,0 54 1,0-89 0,0 18-1,-35 0 1,35-18-1,-35 0 1,0-35 0,-1 0-1,54 0 79,17 0-94,106 0 31,-70-17-15,0 17-16,-36-36 31,0 36-31</inkml:trace>
  <inkml:trace contextRef="#ctx0" brushRef="#br0" timeOffset="61160.3997">10707 4198 0,'53'0'47,"-18"-35"-47,36 35 31,-19 0-15,19 0-16,0 0 31,-36 0-15,18 0-16</inkml:trace>
  <inkml:trace contextRef="#ctx0" brushRef="#br0" timeOffset="61460.0667">10883 4180 0,'0'18'16,"0"53"-1,0-36 1,0-17-16,0 52 31,0-35-31,0 89 31,0-89-15,0-17 0</inkml:trace>
  <inkml:trace contextRef="#ctx0" brushRef="#br0" timeOffset="62032.4332">11271 4251 0,'18'0'79,"52"-53"-64,1 53 1,0 0-1,-19-18 1,19 18 0,-53 0-1</inkml:trace>
  <inkml:trace contextRef="#ctx0" brushRef="#br0" timeOffset="62301.8895">11536 4180 0,'0'0'0,"0"71"31,-35-36-15,35 1 0,0-1-1,-36 71 1,36-53-1,0-18 1,0 0 0,-35-35-1,35 35 1,-35-35 0</inkml:trace>
  <inkml:trace contextRef="#ctx0" brushRef="#br0" timeOffset="62509.7908">11289 4657 0,'0'0'0,"18"0"63,34 0-63,-16 0 15,34-18 1,18 18-1,-52-35 1,34 35 0,-52 0-16,-18-36 0</inkml:trace>
  <inkml:trace contextRef="#ctx0" brushRef="#br0" timeOffset="63183.672">12136 4216 0,'0'-36'31,"-71"89"16,71-17-31,-53-1-16,18 35 31,35 1-15,0-18-1,17-18 1,19 0 0,17-35-1,0 0 1,-1-17 0,1-18-1,-17-18 16,-36 0-15,0 17-16,0 1 0,0-18 16,0 18-1,-18 35 1,18-35 0,-53 35-1</inkml:trace>
  <inkml:trace contextRef="#ctx0" brushRef="#br0" timeOffset="64531.0969">12453 4322 0,'0'17'94,"0"18"-78,0 1-16,0-19 15,0 19-15,0 34 16,0-17 15,0-18-15,0 1 0,0-54 46,0-17-46,0-18-1,0 18-15,0-36 16,18 36 0,-18-18-1,0-18 16,35 71-15,-35 36 15,35 16-31,1 54 16,-1-70 15,0 16-31,18-16 31,-35-1-15,-18 0 0,35-35 46,-35-17-31,0-72-31,0 19 16,0 17 15,0 0-15,0 0 0,0 18-1,0 0 1,0-1-1,35 36 17</inkml:trace>
  <inkml:trace contextRef="#ctx0" brushRef="#br0" timeOffset="66762.5947">14834 4445 0,'18'0'78,"35"0"-63,-18 0 1,53 0 0,36-35-1,-36 35-15,0-53 31</inkml:trace>
  <inkml:trace contextRef="#ctx0" brushRef="#br0" timeOffset="67120.3553">15117 4216 0,'0'17'63,"-36"36"-63,36 0 15,-35 18 1,35-36 0,0 36-1,0-19 1,0 1-1,0-17 1</inkml:trace>
  <inkml:trace contextRef="#ctx0" brushRef="#br0" timeOffset="69873.0387">15699 4286 0</inkml:trace>
  <inkml:trace contextRef="#ctx0" brushRef="#br0" timeOffset="70122.0259">15646 4639 0,'0'-18'94</inkml:trace>
  <inkml:trace contextRef="#ctx0" brushRef="#br0" timeOffset="72790.0031">16351 4269 0,'0'-36'31,"36"89"110,-36-17-141,0-19 15,0 18-15,35 1 16,-35 34 0,35 1-1,-35-36 1,35 0 0,-35-52 62,0-36-63,36 53-15,-36-71 0,35 18 32,-35 18-32,53 0 15,0-36-15,-18 36 31,-35 0-15,35 35 31</inkml:trace>
  <inkml:trace contextRef="#ctx0" brushRef="#br0" timeOffset="73593.5617">17480 4286 0,'-18'0'78,"18"36"-62,-35-1-16,-35 18 16,34 0-1,-34 0 1,-1-1 0,18 1-1,18-17 1</inkml:trace>
  <inkml:trace contextRef="#ctx0" brushRef="#br0" timeOffset="73990.4823">17145 4304 0,'0'18'62,"35"-18"-62,-35 70 16,36-70-16,-1 53 31,0 0-31,0 0 32,1-18-17,-36 0-15,35-35 16,-35 36-16,35-36 15</inkml:trace>
  <inkml:trace contextRef="#ctx0" brushRef="#br0" timeOffset="74972.2357">16228 4233 0,'35'0'63,"0"18"-16,-35 17-47,36-35 15,-36 36 1,35 16-1,0 1 1,-35 18 0,35-36 15,1 0-15,-36 1-16,35-36 31</inkml:trace>
  <inkml:trace contextRef="#ctx0" brushRef="#br0" timeOffset="78292.2697">18221 4216 0,'0'17'78,"0"54"-62,0-36-1,53 18 1,-53 0 0,35-53-16,-35 53 15,0-18 1,0 0 0,35-35-1,-35-17 63,0-18-78,36-18 32,-36-18-17,35 1 1,0-1-1,1 36 1,-36-1 0</inkml:trace>
  <inkml:trace contextRef="#ctx0" brushRef="#br0" timeOffset="78963.4337">18115 4286 0,'0'18'110,"0"35"-95,35-53-15,-35 53 16,0 17 0,36-34-1,-36-1 1,0 0 0,0 0-1,0-17 16</inkml:trace>
  <inkml:trace contextRef="#ctx0" brushRef="#br0" timeOffset="82270.3506">19614 4480 0,'36'0'63,"17"0"-48,-18 0-15,18 0 0,141 0 32,53 0-17,-106 0-15,141 0 16,-158 0-16,17 0 16,123-35-1,-87 35 1,-1-35-1,-141 35 1,-35-36 78,-17 36-79,-19-35 1,1 35 0,0 0-1,35-35 1,-35 35 0,88 18 46,-1 52-46,19-17-1,-36-18 1,-35 1 0,36 16 15,-89-16-16,0-36 1,17 35 0,-34-35-16,35 0 31</inkml:trace>
  <inkml:trace contextRef="#ctx0" brushRef="#br0" timeOffset="83261.7552">22313 4216 0,'0'53'109,"0"-18"-109,0 18 16,18-18-16,17 36 16,-35-18 15,35-1-16,1 1-15,-36-35 32,35-18-17,-35-35 79,0-1-78,35 1-16,0-35 15,54-19 1,-54-16 0,36 69 15,-36 36-16</inkml:trace>
  <inkml:trace contextRef="#ctx0" brushRef="#br0" timeOffset="84123.317">21996 4322 0,'0'-36'15,"17"36"16,-17-35 79,36 35-110,-19 0 78,-17 18-78,36-18 16,-36 35-16,35 18 15,-35-18 1,35 0-16,-35 36 15,35-71 1,-35 53 0,36-18-16,-1 0 31</inkml:trace>
  <inkml:trace contextRef="#ctx0" brushRef="#br0" timeOffset="86350.1696">6315 5539 0,'53'-36'0,"17"36"16,-17 0-1,0 0 1,-18 0-1,-35 18 1,0 17 0,0 18-1,-53 0 1,18 18 0,-53-36 15,88 0-31,18-35 47,17 0-47,0 0 0,18 0 31,18 0-31,17-35 16,-53 35-16,0 0 15,-35-35 1</inkml:trace>
  <inkml:trace contextRef="#ctx0" brushRef="#br0" timeOffset="86840.3278">5821 5380 0,'0'0'0,"0"70"31,0-17-31,0 71 32,0-36-32,0-35 31,0 17-15,70 1-16,36-36 31,0-35-16</inkml:trace>
  <inkml:trace contextRef="#ctx0" brushRef="#br0" timeOffset="87319.9918">7179 5274 0,'71'18'47,"-71"17"-47,52 0 16,-52 1-16,53 34 15,0 1 17,-53-36-32,0 0 0,0 0 15,0 1-15,-53-1 16,-35 36 0,0-19-1,53-52-15</inkml:trace>
  <inkml:trace contextRef="#ctx0" brushRef="#br0" timeOffset="89390.3736">8220 5309 0,'0'18'16,"0"17"-1,0 53 1,0-52-16,0-1 16,0 18-1,0 17 1,0 1-1,-18-36 1,18 1 0,0-54 46,0-53-46,0 18-1,0 18 1,0 0-16,18 0 16,-18-36-16,35 36 31,-35 0-15,35 35 30,36 70-30,-71-35-16,53 1 16,-53-1-16,35 18 15,18 0-15,-18-18 16,-35 0 15,35-35-15,-35-17 31,36-19-32,-36-17 1,0 18 0,0-35-16,35 34 31,-35 1-16,35 35 1</inkml:trace>
  <inkml:trace contextRef="#ctx0" brushRef="#br0" timeOffset="89772.1194">8872 5468 0,'0'18'63,"0"17"-48,0 0-15,0 1 16,-17 34 0,17-17 15,0-18-31,-36-35 15,36 36-15,0-54 32,18-53-1</inkml:trace>
  <inkml:trace contextRef="#ctx0" brushRef="#br0" timeOffset="90019.8183">8872 5362 0,'0'0'0,"53"-35"31,-53 0-31,18 35 16,52-36 0,-34 36-1,52-35 1,-53 53 15,-35 35-15,0-18-16,-17 18 15</inkml:trace>
  <inkml:trace contextRef="#ctx0" brushRef="#br0" timeOffset="90250.3057">8802 5574 0,'17'0'47,"19"0"-47,17 0 31,-18 0-16,0 0-15,-35 35 32,-35 0-32</inkml:trace>
  <inkml:trace contextRef="#ctx0" brushRef="#br0" timeOffset="90471.5864">8784 5821 0,'0'0'0,"35"0"47,1 0-47,-1 0 16,0 0-16,53-18 16,-52 18-1,-1-35-15,0 35 16,1-35-1</inkml:trace>
  <inkml:trace contextRef="#ctx0" brushRef="#br0" timeOffset="91371.1454">9472 5345 0,'0'-36'16,"-18"36"15,1 0-31,-18 0 32,-36 18-32,71 17 15,-53 1-15,18 69 16,35-87-1,0 17-15,0 1 32,0 87-32,35-123 31,0 35-15,18-35-1,-17 0 1,-1 0-1,-35-17 1,0-19 0,0 1-1,0 0 1,35 35 46,0 0-46,1 0 0,-1 17 15,-35 19-31,0-1 31,0 0-31,-18-35 16,18 36-1</inkml:trace>
  <inkml:trace contextRef="#ctx0" brushRef="#br0" timeOffset="92742.1158">10054 5398 0,'0'70'63,"0"-35"-48,-17 1-15,17-1 16,-36 35-1,1 19 1,35-54 0,0-53 62,0-35-47,0-17-15,18 35-1,-18-18-15,35 0 16,-35-18 0,35 71-16,-35-17 15,35 17 1,1 17-1,-36 18 1,35 36 0,-35-18-1,35-18 1,-35 36-16,0-18 16,0-18-1,0 0 16,36-35 1</inkml:trace>
  <inkml:trace contextRef="#ctx0" brushRef="#br0" timeOffset="92955.7852">10037 5644 0,'35'0'16,"53"-52"15,-35 52-31,-18 0 16</inkml:trace>
  <inkml:trace contextRef="#ctx0" brushRef="#br0" timeOffset="93302.7453">10530 5415 0,'0'-35'47,"36"35"-32,-1 0 1,36-35 0,-19 35-16,-16 0 31,-1 0-15</inkml:trace>
  <inkml:trace contextRef="#ctx0" brushRef="#br0" timeOffset="93591.508">10707 5345 0,'0'17'31,"-35"71"0,35-52-31,0-1 32,0 71-17,0-53 1,0-18 0,0 0-1,35-35 1,18 0-1</inkml:trace>
  <inkml:trace contextRef="#ctx0" brushRef="#br0" timeOffset="93883.2847">11060 5450 0,'0'-35'16,"35"35"-1,-35-35 1,53 35-16,-18 0 16,0 0-1,1 0 1,-1 0-1,0 0 1</inkml:trace>
  <inkml:trace contextRef="#ctx0" brushRef="#br0" timeOffset="94139.3705">11236 5380 0,'0'18'47,"0"34"-47,0-16 15,-35-36 1,35 53 0,0 17-16,-36-17 31,36 0-16,-35 18 1,0-71 0,35 35-1</inkml:trace>
  <inkml:trace contextRef="#ctx0" brushRef="#br0" timeOffset="94319.9267">11060 5821 0,'35'0'78,"0"0"-62,0 0-1,18 0 1,18-18 0,17 18-16,-35-35 15</inkml:trace>
  <inkml:trace contextRef="#ctx0" brushRef="#br0" timeOffset="94769.7934">11659 5486 0,'0'0'0,"0"-36"15,0 1 1,-35 35 31,-18 53-47,18 18 31,0-1-15,35-17-1,0-18 1,17-35-16,18 0 31,1 0-31,-1 0 16,0 0-1,1-35 1,-36 0 0,0-36-1,0 54-15,0-19 16,0-34-1,-18 35 17</inkml:trace>
  <inkml:trace contextRef="#ctx0" brushRef="#br0" timeOffset="95592.3661">11959 5327 0,'0'35'63,"0"1"-63,0-1 0,0 35 31,0 1-31,-17-1 31,-36-17-15,53-17-16,0-54 62,0-53-30,0 36-32,0 0 0,0 0 15,17-36 1,-17 36-1,36 35 32,-36 17-31,35 19-16,0 34 31,-35-17-15,35-18-16,-35 1 31,0-1-31,36 0 16,17 1-1,-53-54 32,35-53-16,-35 36-31,35-35 32,0-36-32,-35 53 31,0-18-15,0 36-1</inkml:trace>
  <inkml:trace contextRef="#ctx0" brushRef="#br0" timeOffset="97360.0483">14905 5592 0,'0'35'78,"17"-35"-63,19 0 1,17 0-16,17 0 16,1 0-1,17-18 1,-35 18-16</inkml:trace>
  <inkml:trace contextRef="#ctx0" brushRef="#br0" timeOffset="97735.7271">15928 5521 0,'0'-35'47</inkml:trace>
  <inkml:trace contextRef="#ctx0" brushRef="#br0" timeOffset="97967.7842">15857 5803 0,'18'0'109</inkml:trace>
  <inkml:trace contextRef="#ctx0" brushRef="#br0" timeOffset="100430.0656">16651 5345 0,'0'-36'15,"0"54"79,0 17-78,0 1-1,18 34 1,35 36-16,-18-36 31,0-34-15,1 17-1,-36-18 1,0 0 0</inkml:trace>
  <inkml:trace contextRef="#ctx0" brushRef="#br0" timeOffset="100839.395">16739 5309 0,'0'0'0,"0"18"62,0 17-46,18 36-1,17-1 1,1-34 15,-36 52-15,35-18-16,-35-34 0,35 17 31,-35-36-15</inkml:trace>
  <inkml:trace contextRef="#ctx0" brushRef="#br0" timeOffset="101210.2811">16880 5803 0,'0'-35'78,"0"0"-62,18-36-1,35 18 1,-53 18-1,35-36 1,1 1 0,-1 35-1,-35-18 1,0 17 0</inkml:trace>
  <inkml:trace contextRef="#ctx0" brushRef="#br0" timeOffset="101603.7124">17586 5450 0,'0'0'16,"0"36"46,0-1-46,-53 0-16,18 1 16,-1 52-16,-16-53 31,-1 18-16,17-18-15</inkml:trace>
  <inkml:trace contextRef="#ctx0" brushRef="#br0" timeOffset="101920.3086">17321 5503 0,'0'-35'0,"0"0"32,36 52 15,-1 72-47,-35-54 15,53 35 1,17-70-16,-70 53 0,53 18 31,-17-71-31,-36 35 16,35-35-1,0 35 1</inkml:trace>
  <inkml:trace contextRef="#ctx0" brushRef="#br0" timeOffset="103160.2027">18115 5433 0,'0'35'94,"18"0"-79,-18 1-15,0-1 16,88 88 0,-35-52-1,-53-36 1,35-17-1,0 35 17,-35-106 218,0 0-250,36 53 15,-36-71 1,0 36-16,35 0 0,-35 0 31,0-1-31,35 1 0,-35-36 16,36 71-16,-36-52 31,35 16-15</inkml:trace>
  <inkml:trace contextRef="#ctx0" brushRef="#br0" timeOffset="103710.1081">18062 5468 0,'0'-35'31,"0"52"63,0 54-78,0-36-16,0-17 0,18 52 31,17-17-31,0 0 31,-35-17-31,36-36 16,-36 35-16,35-35 16,0 0 30</inkml:trace>
  <inkml:trace contextRef="#ctx0" brushRef="#br0" timeOffset="105716.0564">19385 5697 0,'53'0'79,"-18"0"-64,-17 0-15,53 0 16,87 0-1,-87 0-15,70 0 16,-88 0 0,0 0-16,70-53 15,-35 53 1,-17 0 15,-18 0-15,-18 0-1,-35-35 64,-17 35-64,-36 0 1,53-35-1,-36 35 1,1-35 0,35-1 15,0 54 31,18-18-62,-18 71 16,35-54 0,-17 18-1,-18 1 1,0-1-16,0 0 31,-36 1-15,1-36-1</inkml:trace>
  <inkml:trace contextRef="#ctx0" brushRef="#br0" timeOffset="106410.2994">21008 5521 0,'0'-35'0,"18"52"94,-18 19-79,35 17 1,-35-1-16,70 37 16,-34-19-1,-36-52 16,35 88-15,-35-71 15,0-53 1</inkml:trace>
  <inkml:trace contextRef="#ctx0" brushRef="#br0" timeOffset="106880.2951">21184 5450 0,'0'0'0,"0"36"78,0-1-78,0 0 16,18 36 0,-18-1-1,35 1 1,0 17 0,-35-53-1,36-35 16,-36 36-15</inkml:trace>
  <inkml:trace contextRef="#ctx0" brushRef="#br0" timeOffset="107270.7631">21325 5944 0,'18'-35'94,"-18"0"-94,71-1 0,-36 1 16,-35 0-1,53-36 1,17 1-16,-34 70 16,-36-71-1,0 36 1,0 53 31,0 17-32</inkml:trace>
  <inkml:trace contextRef="#ctx0" brushRef="#br0" timeOffset="109960.2696">6174 6756 0,'0'0'0,"-36"0"47,1 17-32,0 36 1,-53 88 0,17 36-1,71-124-15,0 52 16,53-52-16,0-17 16,70-1-1,1-35 1,-36 0-16,-17 0 15</inkml:trace>
  <inkml:trace contextRef="#ctx0" brushRef="#br0" timeOffset="110359.3262">7250 6773 0,'0'0'0,"35"0"15,0 36 17,-35-1-32,35 35 15,-35 1 1,0-36 0,0 18 15,-35 0-16,35-18-15,-70-35 16,-1 0-16</inkml:trace>
  <inkml:trace contextRef="#ctx0" brushRef="#br0" timeOffset="111160.1123">6756 6914 0,'0'-35'0,"0"0"47,35 35-32,0-35 1,36 35-1,-18 0 1,0 0 0,-18 17-1,-35 36 1,0-18 0,-35 36-1,-36-18-15,36-53 16,35 35-16,17-35 47,19 0-47,17 35 31,0 1-15,-53-1-1,35-35 1,-35 35-1,0 36 1,-88-71 0,17 35-1,18-35-15</inkml:trace>
  <inkml:trace contextRef="#ctx0" brushRef="#br0" timeOffset="113081.8188">8749 6685 0,'0'-35'32,"-18"35"-32,-35 0 15,0 0 1,0 0 0,18 18-1,35 17 1,0 0 15,0 18-15,35 18-1,71 17-15,-35 0 32,-71-35-17,0 0 1,0-18-1,-18 0 1,-52 1 0,-1-36-1,1 0 1,17 0 0,17-18-1,36-17 1</inkml:trace>
  <inkml:trace contextRef="#ctx0" brushRef="#br0" timeOffset="113565.183">9208 6738 0,'0'0'0,"0"-35"15,0 0-15,-18 35 32,-17 0-17,-1 0 1,-34 52 0,34 19-16,-34 35 15,70-53-15,0 17 16,0-34-1,0 16 1,88-16 0,-17-36-1,17 0 1,-18-18 0,-34 18-1</inkml:trace>
  <inkml:trace contextRef="#ctx0" brushRef="#br0" timeOffset="114249.2876">9560 6738 0,'0'-35'16,"0"52"46,0 19-62,0-1 16,0 0-16,-17 53 31,-19-17-15,36-18-1,-35-18 1,35-52 15,0-54-15,0 36-1,18-36 1,-18 1 0,35 17-1,-35 17 1,35 1 0,1 35 15,-1 18-16,0 52-15,-35 1 16,35-18 15,-35 0-15,0-18 0,0 36-1,0-19 1,0-16-1</inkml:trace>
  <inkml:trace contextRef="#ctx0" brushRef="#br0" timeOffset="114470.0366">9525 6967 0,'0'0'16,"0"-35"-1,53-18 32,0 53-31,0 0-1</inkml:trace>
  <inkml:trace contextRef="#ctx0" brushRef="#br0" timeOffset="114930.132">9895 6756 0,'0'0'0,"0"35"78,0 0-78,0 1 16,0 52 0,0-53-16,0 0 15,0 1 1,0-19 0,36-17 15,-1 0-16,36 0 17,-1 0-17,1 0-15,-1-35 32,-35 35-32</inkml:trace>
  <inkml:trace contextRef="#ctx0" brushRef="#br0" timeOffset="115613.2657">10513 6756 0,'0'-36'0,"0"54"47,0 17-31,0 18-16,0-17 15,-18 52 1,18-18 0,-35-17-1,35-88 63,0 0-78,18-1 16,-18 1 0,35-71-1,18 36-15,-18-1 16,0 18 15,1 89 0,-36-1-15,0 35 0,35 1-1,-35-1 1,0-17 0,0-17-1,0-1 16</inkml:trace>
  <inkml:trace contextRef="#ctx0" brushRef="#br0" timeOffset="115812.7157">10548 6914 0,'0'0'0,"0"-35"32,53 35-32,-18 0 31,1 0-15,16 0-16,-52-35 15</inkml:trace>
  <inkml:trace contextRef="#ctx0" brushRef="#br0" timeOffset="116612.6121">11095 6738 0,'-18'0'0,"18"-35"16,0 52 31,0 54-32,0 17 1,-35-17-1,35-1 1,0-34 15,0-54 32,0-53-48,0 36 1,0-18 0,18-17-1,17-36 1,-35 35 0,35 18-1,0 53 1,1 0 15,-1 53-15,-35 0-1,0 18 1,0-18 0,-18-18-1,-17-35-15,35 35 63,0 0-32,35-35-31,1 36 16,-1-1-1,18 0 16,-53 1-15</inkml:trace>
  <inkml:trace contextRef="#ctx0" brushRef="#br0" timeOffset="118230.3799">12453 6738 0,'0'18'62,"0"17"-46,0 0-16,0 1 16,0-1-16,-18 0 15,18 0-15,0 1 16,0 17-16,0-18 31,0-70 32,0-18-48,0 17 1,0 1-16,0-35 15,0 34-15,0 1 16,0-36 0,18 36-1,-18-18 1,35 53-16,-35-35 16,36 35-1,-1 0 1,-35 53-1,35 17-15,-35 54 16,35-71 15,-35-18-31,0-70 78,0-18-46,0-18-32,0 1 31,36 35-31,-36-18 16,35 53-1,0 17 1,-35 19-1,53 34 1,-53-17 15,18 0-15,-18 0 0,0-18-16,0 18 15,0-18 1</inkml:trace>
  <inkml:trace contextRef="#ctx0" brushRef="#br0" timeOffset="118691.3999">13053 6685 0,'0'0'0,"0"-35"16,0 105 47,0-17-63,0-17 15,0-1-15,0 0 16,53 18-1,-53 0 1,35-18 0,18-35-1,-18 0 1,0 0 31,-35-35-47,36-36 15,-1 1 1,-35 35 0,35-36-1,-35 18 1</inkml:trace>
  <inkml:trace contextRef="#ctx0" brushRef="#br0" timeOffset="119310.5159">13564 6756 0,'0'-36'0,"36"36"15,-36-35 17,0 53 14,0 17-46,0 36 16,0 17 15,0-18-31,0-34 32,0-1-17,0 0-15,0 0 31,70-35-15,-17-17 0,0 17-1,-18 0 1</inkml:trace>
  <inkml:trace contextRef="#ctx0" brushRef="#br0" timeOffset="120361.7585">13935 6526 0,'0'36'93,"0"-1"-93,0 0 0,0 36 32,0-36-17,0 18-15,0-18 16,0 1-1,0-1 1</inkml:trace>
  <inkml:trace contextRef="#ctx0" brushRef="#br0" timeOffset="121910.0589">13741 6544 0,'0'-35'16,"35"35"47,18 0-63,-18 0 31,0-36-31,1 36 0,-1 0 15,0 0 1,36 0-16,-54 0 16,19 0-1</inkml:trace>
  <inkml:trace contextRef="#ctx0" brushRef="#br0" timeOffset="122292.5518">14305 6526 0,'0'-17'47,"35"17"-47,1 0 16,-1 0-1,18 0 1,17 0 0,-34 0-1</inkml:trace>
  <inkml:trace contextRef="#ctx0" brushRef="#br0" timeOffset="122520.0092">14482 6509 0,'0'0'0,"0"17"15,0 54 1,-36 0-16,36-19 16,0 19-1,0-18 16,0 0-31,0-18 32,-53 0-17</inkml:trace>
  <inkml:trace contextRef="#ctx0" brushRef="#br0" timeOffset="122730.0431">14305 7003 0,'0'0'16,"18"0"15,17 0-31,71-18 32,53-17-17,-89 35-15,-17 0 31,-53-36-15</inkml:trace>
  <inkml:trace contextRef="#ctx0" brushRef="#br0" timeOffset="123360.4051">14975 6473 0,'0'18'47,"0"17"-31,0 1-1,0 17-15,0 0 0,0-18 16,0 0-16,0 0 15,0 1-15,0 17 32,0-18-17,0 0 1,0 0 0,18-35 15,-18-17-16,35 17-15,-35-53 16</inkml:trace>
  <inkml:trace contextRef="#ctx0" brushRef="#br0" timeOffset="123647.8996">15081 6685 0,'0'0'16,"0"-70"-16,0 34 15,0 1-15,0 0 0,0-36 31,18 18-15,17 18 0,0 35-16,1 0 15,-1 0 1,0 0 0,-35 35-16,0 18 15,0 18 1,0-1-1,-70-17 1,17-17 0,0-1-1</inkml:trace>
  <inkml:trace contextRef="#ctx0" brushRef="#br0" timeOffset="124940.3072">15346 6509 0,'53'-18'47,"-53"-17"-32,35 35 1,-35 17 62,18-17-62,-18 53-1,0 18 1,0-18-1,0-18-15,0 36 16,0-36-16,0 18 16,0 17-1,0-52 1,0 17 0,35-35 30,36 0-30,-19 0 15,19-17-31,-36 17 32,36-36-17,-36 36-15</inkml:trace>
  <inkml:trace contextRef="#ctx0" brushRef="#br0" timeOffset="125277.1794">15998 6544 0,'0'-35'47,"36"35"-47,17-36 16,0 36 15,-1 0-31,-16 0 31</inkml:trace>
  <inkml:trace contextRef="#ctx0" brushRef="#br0" timeOffset="125499.8961">16175 6438 0,'0'0'0,"-35"35"47,35 36-32,-36 0 17,36-1-32,0-35 15,0 18 16,0 18-15</inkml:trace>
  <inkml:trace contextRef="#ctx0" brushRef="#br0" timeOffset="125680.0166">15998 6879 0,'36'0'47,"34"0"-31,1 0-1,-1-17 1,1-19 15</inkml:trace>
  <inkml:trace contextRef="#ctx0" brushRef="#br0" timeOffset="126130.5978">16916 6509 0,'0'0'0,"-18"0"31,18-36-15,-35 36-1,-36 53 1,36-17-16,-36 87 16,18-70-16,53 0 15,-35 18 1,35-1 0,18-35-1,88-35 1,-53 0-1,17 0 1,1 0 0,-71-17-1</inkml:trace>
  <inkml:trace contextRef="#ctx0" brushRef="#br0" timeOffset="127490.0978">16969 6650 0,'35'0'125,"-35"35"-125,0 36 16,0-1-1,0 1 1,0-18-1,0-18 1,0 0 0,-18-35-1,18-17 48,18 17-48,17-89-15,0 1 32,1 18-17,17-36 1,-18 71 0,0-18-1,0 70 32,-35 36-47,0 35 16,0-17-1,36 0 17,-36-19-32,0-16 15</inkml:trace>
  <inkml:trace contextRef="#ctx0" brushRef="#br0" timeOffset="127740.3666">17110 6862 0,'0'-18'16,"35"18"0,0 0-1,1 0-15,16 0 31,1-35-31,-17 35 16</inkml:trace>
  <inkml:trace contextRef="#ctx0" brushRef="#br0" timeOffset="128065.9174">17568 6562 0,'0'0'0,"53"0"46,35-36-30,-52 36 0,-1 0-1,53 0 1,-35 0 0,-18 0-1</inkml:trace>
  <inkml:trace contextRef="#ctx0" brushRef="#br0" timeOffset="128310.5607">17903 6526 0,'0'0'0,"-35"36"32,35-1-17,0 0-15,-35 36 31,35-36-31,0 18 16,0 0 0,0-18-1,0 0 1,0 1 0</inkml:trace>
  <inkml:trace contextRef="#ctx0" brushRef="#br0" timeOffset="128760.3427">18062 6597 0,'0'-35'0,"36"-1"31,-1 36-16,0 0 17,0 0-17,18 0 1,-17 0 0,34 0-1,-35 0-15,18 0 16,-17 0-1</inkml:trace>
  <inkml:trace contextRef="#ctx0" brushRef="#br0" timeOffset="129211.1483">18397 6526 0,'-35'18'31,"35"17"-15,-35 18-1,35-17-15,0 16 32,-53 19-32,53-18 15,0-18 16,0 0-31,0 1 47,-35-36-31,17 0 15,53 0 32,1 0-48,-1 0-15,18 0 16,17-36 0,1 36 15,-36-35-31</inkml:trace>
  <inkml:trace contextRef="#ctx0" brushRef="#br0" timeOffset="129710.3284">18944 6632 0,'0'0'0,"0"-35"16,0 0 15,-53 35 1,53 53-1,-88 52-16,17-34-15,36-36 32,35 53-17,18-52 17,17-36-32,0 0 15,36 0 1,-53 0-1,17-36 1,18-69 0,-53 34-1,0 1 1,0-1 0,-53 36 15,18 35-16</inkml:trace>
  <inkml:trace contextRef="#ctx0" brushRef="#br0" timeOffset="130802.1996">19156 6597 0,'0'-18'0,"0"54"141,0-1-126,0 0-15,0 0 16,0 18 0,0-17-1,-35-1 17,35 0-32,0 0 31,0-70 47,0-18-62,0 18-1,35-36 1,18 1-1,0-36 1,-18 53 0,-35 18-1,35 52 17,-35 72-1,36-19-31,-36 1 15,35-18 17,0-18-32,-35 0 31,0 1-15,35-36-1,1 0 1,-1 0 15,18-18 0,0-17-15,-18-36 0,-35 53-16,53-87 31,-18 16-16,-35 36-15,53 1 0,-53-1 16,0 17 31,-18 36-47,-52 36 16</inkml:trace>
  <inkml:trace contextRef="#ctx0" brushRef="#br0" timeOffset="133531.9166">10548 8114 0,'-35'35'32,"0"-35"186,35 35-202,0 1 15,35-36-15,18 0-1,-18 0 17,-35-18-32,0-17 31,-18 35-15,1 0 15,-19 0-16,36 17 1,18-17 47,-18-17 15,-18 17-47</inkml:trace>
  <inkml:trace contextRef="#ctx0" brushRef="#br0" timeOffset="134559.8246">11289 7938 0,'0'17'94</inkml:trace>
  <inkml:trace contextRef="#ctx0" brushRef="#br0" timeOffset="134766.1527">11271 8431 0</inkml:trace>
  <inkml:trace contextRef="#ctx0" brushRef="#br0" timeOffset="136541.9326">11942 7867 0,'0'-35'31,"-36"35"16,36 17-31,0 19-16,0-1 31,18 0-31,-18 0 0,35 1 15,-35-1-15,53 0 0,0 18 32,-53-18-32,35-35 31,-35 36-15,0-72 77,0 1-93,36-35 16,-1-19 0,0-34-1,-35 52 16,35 36-31,-35 0 32,0 70-1,0 0-31,0 1 16</inkml:trace>
  <inkml:trace contextRef="#ctx0" brushRef="#br0" timeOffset="137321.9743">13035 7902 0,'0'36'62,"-35"-1"-62,35 0 16,-88 18 0,17 18-16,18-36 15,18 0 1,-18 36-16,18-71 16,35 17-1</inkml:trace>
  <inkml:trace contextRef="#ctx0" brushRef="#br0" timeOffset="137622.8191">12682 7990 0,'0'-35'0,"0"70"47,36 1-31,17 34-1,-1 1 1,1 17 0,18-35-16,-36-53 15,36 35 1,-36 0-1,18-35 1</inkml:trace>
  <inkml:trace contextRef="#ctx0" brushRef="#br0" timeOffset="138122.2738">13353 7938 0,'0'0'16,"35"0"0,-35-36-16,0 54 31,35 17-16,-35 0 1,53 1-16,-53 34 16,35-34-1,-35-1-15,36 18 16,-1 0 0,0-53 46,-35-18-46,35-17-1,-35-1-15,36-34 16,-36-18 0,35-18-1,0 35 1,-35 36-1,36 35 1</inkml:trace>
  <inkml:trace contextRef="#ctx0" brushRef="#br0" timeOffset="138940.3229">13864 7832 0,'18'0'31,"-18"17"-15,35-17-16,0 0 31,1 0-31,-1 0 31,-35 36 1</inkml:trace>
  <inkml:trace contextRef="#ctx0" brushRef="#br0" timeOffset="140470.2487">14905 8202 0,'35'0'62,"0"0"-46,18 0-1,106 0 1,-53 0-16,-36 0 16,19 0-16,-19 0 0,18 0 15,54 0 1,-54 0-1,-53 0 1,-35-35 31,-35 0-16,17 35-15,18-36-16,-35 36 15,-18-35 17,35 35-32,54 0 62,-36 35-46,35-35-1,-35 36-15,35-36 16,-35 35-16,0 0 31,-35-35-31,-36 35 16,36 1 0</inkml:trace>
  <inkml:trace contextRef="#ctx0" brushRef="#br0" timeOffset="141040.3903">16069 7973 0,'0'-35'0,"35"35"16,-35 35 46,0 0-46,53 36 0,0-1-1,-18 1 1,-35-18 0,36-53-16,-36 35 0,0 0 15,0 0 1,0-52 78,0-54-94,35 36 15,-35 0-15,35-36 16,-35 36-1,0 0-15,0-18 32,36 0-32,-36 35 31,0-17-31</inkml:trace>
  <inkml:trace contextRef="#ctx0" brushRef="#br0" timeOffset="142420.2941">11818 7832 0,'0'17'47,"0"36"-31,0 0 0,35-53-16,-35 71 15,36-18 1,-36 0-1,35-18 1,-35 0 15,35-35-31</inkml:trace>
  <inkml:trace contextRef="#ctx0" brushRef="#br0" timeOffset="143400.3628">13335 7973 0,'0'0'0,"0"17"140,18-17-124,-18 53 0,35-17-16,-35 17 15,35-53 1,-35 35 0,0 0-16,35 0 31,1-35 16</inkml:trace>
  <inkml:trace contextRef="#ctx0" brushRef="#br0" timeOffset="144539.9325">16069 8132 0,'18'35'250,"-18"18"-234,35-53 0,-35 53-16,0-18 15,35 0 1,-35 0 15,35 1-31</inkml:trace>
  <inkml:trace contextRef="#ctx0" brushRef="#br0" timeOffset="150630.3023">4939 9666 0,'0'-18'15,"0"-17"32,-18 35-31,-35 0-1,18 0 1,0 18 0,-1 52-1,36-52 1,-35 53-16,35-19 31,0-16-15,18-1-1,17-35 1,18 0 0,18-18-1,-36-17 1,-35 0-1,0 0 1,0-1 0,0 54 46,0 17-46,35-35-1,-35 35 1,35-35 0,-17 0-1,53 0 1,-36-35 0,-35 0-1,35 35 1,-35-18-16,35 18 15,-35-35 1,36 35-16,17 0 31,-18 18-15,-35 17 0,35-35-1,-35 35 1,0 0-16,0-17 31,36-71 32,-36 18-48,52 35 1,-16-35-1,52 35 1,-18 0 0,-17 0 15,-17 17-31,-1-17 31,-35 36-15,0-1-1,35-35 1,0 35 0</inkml:trace>
  <inkml:trace contextRef="#ctx0" brushRef="#br0" timeOffset="151219.7842">6015 9772 0,'0'0'0,"35"0"16,-35-35-16,35 35 16,-35-36-1,-17 36 32,-36 0-31,0 18-1,0 53 1,53-36 0,0 0-1,18-35 32,17 0-31,18-53-1,-53 18 1,35 0-16,-35-36 16,0 18 15,0-53-31,0 53 31,0 18-15,0 53 15,0 35-15,0 53-1,35 17 1,1-52 0,-1-71-1,0 35 1</inkml:trace>
  <inkml:trace contextRef="#ctx0" brushRef="#br0" timeOffset="152287.6359">7620 9243 0,'18'0'47,"17"0"-47,-17 0 16,105 0-1,-88-35-15,36 35 16,-36 0 0,0-36-16,1 36 15,17 0 1,-53 53 62,0 0-78,0 71 31,0-19-15,0 19-16,0-36 31,0-17-31,0-19 31,0-16-15,0-1 0,-18-35-1,-105 35 1,34-35-1,1 0 1,53-17 0,0 17-1,35-36 1</inkml:trace>
  <inkml:trace contextRef="#ctx0" brushRef="#br0" timeOffset="152590.4636">7796 9666 0,'0'-35'47,"36"35"-31,-1 0-16,36-35 16,-1 35 15,-35-36-31,18 36 0</inkml:trace>
  <inkml:trace contextRef="#ctx0" brushRef="#br0" timeOffset="154116.2601">8890 9384 0,'35'0'15,"-35"-18"17,0-17 30,-17 35-31,-19 0-15,-34 0-16,17 18 31,-18 105-31,36-52 31,35-36-31,0 35 16,0-17-16,0-17 31,18-1-15,17-35 0,0 0-16,36 0 15,-1 0 1,-17-53-1,-17 18 1,-36-18 0,35-53-1,-35 35 1,0 1 15,-18 35-31,-17-1 31,0 36-15,-18 0-16</inkml:trace>
  <inkml:trace contextRef="#ctx0" brushRef="#br0" timeOffset="156400.1139">10513 9260 0,'0'0'0,"0"-35"31,-53 35-15,0 0 0,-18 0-1,-34 0 1,-19 106-1,1 17 1,52 1 0,71-54-1,0 1 1,18-18 0,52-53-1,-34 0 1,69 0-1,-52 0-15,-17 0 16,34-18-16,-35-17 31,-35 0-31</inkml:trace>
  <inkml:trace contextRef="#ctx0" brushRef="#br0" timeOffset="156635.6618">10001 9560 0,'36'0'16,"-1"0"-16,71 0 15,17-35 16,-17-18-15,0 53 0,-106-18-16</inkml:trace>
  <inkml:trace contextRef="#ctx0" brushRef="#br0" timeOffset="157630.1602">11271 9137 0,'36'0'47,"-36"35"-47,35 1 0,0 34 15,0 36 16,18-36-15,-17 19 0,-19-89-1,-17 35-15,53 0 16,-53 0 0,35-35 15,-35-17 0,36-18-31,-36-1 16,35-34-1,-35-18 1,35 17-16,-35 0 16,0 36-1,0 0-15,36-18 16</inkml:trace>
  <inkml:trace contextRef="#ctx0" brushRef="#br0" timeOffset="158213.9811">11165 9190 0,'18'35'110,"-18"0"-95,35 1-15,-35-1 0,36 36 16,-1-1 15,0-35-15,18 36-1,-18-36-15,1 0 16</inkml:trace>
  <inkml:trace contextRef="#ctx0" brushRef="#br0" timeOffset="161133.2858">12735 9684 0</inkml:trace>
  <inkml:trace contextRef="#ctx0" brushRef="#br0" timeOffset="162217.6904">13494 9049 0,'17'0'47,"36"0"-32,0 0 1,-18 0 0,71 0-1,-35 0-15,-36 0 32,0 0-17</inkml:trace>
  <inkml:trace contextRef="#ctx0" brushRef="#br0" timeOffset="163300.4143">13776 9013 0,'0'53'47,"0"0"-31,0 0-1,0-17 1,0 34-1,0-35 1,0 36 0,0-18-1,0-18-15,0 0 16</inkml:trace>
  <inkml:trace contextRef="#ctx0" brushRef="#br0" timeOffset="163560.519">13652 9578 0,'18'0'31,"35"0"1,-18 0-32,1 0 0,-1 0 15,35 0 1,-34-35 0,17 35-1</inkml:trace>
  <inkml:trace contextRef="#ctx0" brushRef="#br0" timeOffset="164229.8471">14305 9472 0,'35'0'109,"-35"-35"-93,18 35-16,-18-35 31,53-18-31,-53 0 32,35-71-17,-35 54 1,0 17-1,0 17 1,-17 36 0,17 18 31,0 35-47,0 71 15,0-19 1,0-69-1,0 34 1,0-17-16,0-18 16,17 1 15,19-36 0,16 0-31,19-36 31,-36-34-31</inkml:trace>
  <inkml:trace contextRef="#ctx0" brushRef="#br0" timeOffset="164540.1926">14146 9225 0,'0'0'0,"18"0"47,70 0-31,-52 0-1,52-35 1,18 35 0,-36 0-1,1 0 1</inkml:trace>
  <inkml:trace contextRef="#ctx0" brushRef="#br0" timeOffset="165757.8643">15610 9366 0,'0'36'0,"0"-1"63,18-35-48,17 0 1,1 0 0,-36-18-1,35 18 1,0-35-1,-35 0 1,0-1 0,0 1-1,0 0-15,0 0 16,35 35 46,-35 17-46,36-17 0,-1 35-1,0 1 1,-35-1 0,0 36-1,0-36-15,-53 0 31,18-35-15,35 35-16,-35-35 16,17 0-16</inkml:trace>
  <inkml:trace contextRef="#ctx0" brushRef="#br0" timeOffset="167558.0172">16369 9243 0,'0'0'15,"0"-35"-15,-18 35 47,-17 0-31,-36 0-1,1 52 1,17 37 0,53-19-1,-53-35 1,53 1-1,18-36 1,17 0 0,0 0-1,53 0 1,-52-18 0,17-35-1,-53 18 1,0 17 15,35 71 47,0-18-62,0-35-1,1 0 17,-1 0-1,-17 0-15,-18-35-16,53-35 15,-53 34 1,0 1-16,35-35 31,-35 34-31,0 1 0,0 0 31,0-18-15,0 0-16,0 18 16,0 105 46,0-35-62,0 18 16,0 53-1,0-35 1,0-1 0,0-17-1,35-18 1,0-35 15,1 0-15,17 0-1,-18 0 17,-35-17-17,35-18 1,-35-18-1,35 17 1,-35 1 0,36 35 93,-36 18-78,35-18-31,0 0 32,-35-18-17,36 18-15,-36-35 31,0 0 32,0 52-16,0 18-16,35-35-31,-35 36 0,0-1 31,35-35-31,-35 18 0,35 35 32,-35-36-17,0 18 1,0 1 15,-17-1-15,-19-35 15,-16 53-15,34-53-1</inkml:trace>
  <inkml:trace contextRef="#ctx0" brushRef="#br0" timeOffset="168191.7856">16951 9137 0,'0'35'109,"0"1"-109,-35-1 16,35 0-1,0 18-15,-36 0 16,36-18 15</inkml:trace>
  <inkml:trace contextRef="#ctx0" brushRef="#br0" timeOffset="168542.3852">17004 9013 0,'0'-35'15,"-18"35"64</inkml:trace>
  <inkml:trace contextRef="#ctx0" brushRef="#br0" timeOffset="168830.2938">16475 9155 0,'53'0'32,"17"0"-17,-35 0 1,18 0-16,71 0 16,-36 0-1,-53-36 1</inkml:trace>
  <inkml:trace contextRef="#ctx0" brushRef="#br0" timeOffset="171463.5407">17057 9472 0,'53'0'203,"17"0"-187,-52 0-1,17 0-15,36 0 0,-36-18 16,0 18-1,36-52 1,-36 16 0,-35 19-1,0-54-15,35 18 16,-35-17 0,0 34-16,0 1 15,36 0 1,-36-36-16,0 54 15,0-19 32,-18 36-15,18 18-17,0 35 16,-35-18-31,35 0 16,0 1-16,0 34 16,0-52-16,0 17 15,0 36 1,-36-1 0,36 36-1,-35-53 1,35 0-1,0-18 1,0 89 15,0-89-15,0 0 15,0-52 32,0-19-32,0-17-31,0-17 31,0 35-31,0 17 31,0-17-15,18-18 0,17 53-1,0-18-15,36-35 32,-53 53-17,52-35-15,-17 35 16,0-35-1,-18-1 1,-35 1 0,36 35 15,-36 18 47,-18 35-62,18 17-1,0-17-15,18-18 32,17-35-17,18 0-15,0 0 16</inkml:trace>
  <inkml:trace contextRef="#ctx0" brushRef="#br0" timeOffset="171711.2626">17921 9172 0,'0'0'0,"0"-35"31</inkml:trace>
  <inkml:trace contextRef="#ctx0" brushRef="#br0" timeOffset="172595.3789">18168 9313 0,'0'36'32,"35"-36"14,1 0-30,-1 0 0,0 0-1,-35-18 1,35 18 0,1-35-1,-36-1 1,0 1 15,-18 35-31,-17 0 31,0 0-15,-1 35 0,36 1-1,-35-19 1,35 19-1,0-1 1,18 0 0,17-35-1,18 0 1,0 0 0,70 0-1,-70 0 1,-18-35-1,-35-36 17,36 18-17,-36 1-15,35 16 16,0 54 46,-35 17-62,35-35 16,-35 35 0,36 1-1,-36-1 1,0 0 0,-36 1-1,-16-36 1,-37 0-16</inkml:trace>
  <inkml:trace contextRef="#ctx0" brushRef="#br0" timeOffset="175678.3823">19526 9331 0,'0'35'16,"18"-35"30,17 0-30,0 0 0,1 0-1,17-17 1,-18-19 0,0 19-1,-35-89 1,35 35-1,-35 36-15,0 17 16,0-17-16,0 0 16,0 0-16,0-36 15,0 0 1,0 36 0,0 106 62,0-18-78,0 0 15,0 70 1,0-35 0,0-52-1,36 52 1,-1-88-1,0 35 1,18-35 0,0 0-1,18-18 17,-36-87-32,0 16 31,18-52-16,-53 18 1,0 87 0,0 1-1,0 53 32,0 35-47,0 70 16,0-17-1,0-18 1,0 0 15,0-52-15,0-54 15,0-35 0,0 18-31,35 35 32,-35-35-17,18 35 1,-18 17 0,35-17-16,-35 53 15,0-18-15,36-35 16,-36 36-1,35-1 1,0-35 0,0 0-1,1 0 17,-1 0-32,-35-18 31,35-35-16,-35 1-15,0-19 32,0 18-17,-17 106 17,17-35-17,0 52 1,17-35-1,19 1 1,-1-36 0,18 0 15,0 0-15,-53-18-16</inkml:trace>
  <inkml:trace contextRef="#ctx0" brushRef="#br0" timeOffset="176120.7466">19544 8978 0,'18'0'32,"-1"0"-17,18 0 1,36 0-16,0-35 16,-36 35-1,18 0-15,53 0 16,17 0-1,-70 0 1</inkml:trace>
  <inkml:trace contextRef="#ctx0" brushRef="#br0" timeOffset="178462.6843">22384 9243 0,'35'0'125,"0"0"-125,1-35 0,-1 35 16,53-53-1,-53-71 1,-35 36 0,0 17-1,0 1 17,0 17-32,0 18 15,-17 35 32,17 35-31,0 18-1,0 106 1,0-71-16,0 123 16,0-140-16,0 17 15,-53 71 1,17-18-1,36-35 1,-35 0 15,0-36-31,35-52 32,-35-18-32,35-35 46,0-36-30,0 36 0,0-18-1,53-71 1,-53 107 0,35-54-1,-35 36 1,0 0-16,35 35 15,-35-18-15,35-35 16,18 18 15,-17 0-15,17-1 0,-1 1-16,-16 35 31,-1-35-16,0-1-15,1 36 47,-36-35-31,0 0 93,35 35-93,-35-35 0,35 35-16,-53 0 109,18 35-109,0 0 16,-35 0-16,35 18 15,0-17 1,18-36-1,-18 35 1,70-35 0,-34 0-1,-36-18 17,0-35-32,0 18 31,0-71-16,0 71-15,-18 35 32,36 0 46,17 0-63,0 0 1,1-71 15,-36 18-15,35 18-16,-35 0 16,35-53-16,-35 0 15,35-36 16,-35 53-31,0 19 32,0 122-1,-35 18-15,35 71-1,-53 70 1,53-105-1,35-54 1,-35-34 0,36 17-16,-1-18 31,18-35-15,0 0-1,-53-35 1,70-1-1,-17-140-15,18 52 32,-36 19-17,0-1 1,-35 71-16,0-1 16,0 19-1,-17 17-15,-19 17 31,1 36-31,-18 35 16,18 159 0,35-141-1,18 18 17,17-54-32,18-35 15,88-35 16</inkml:trace>
  <inkml:trace contextRef="#ctx0" brushRef="#br0" timeOffset="180420.1037">24165 9137 0,'0'-35'15,"-17"35"32,-36 0-47,0 35 16,0 36-1,53-19 1,0-16 0,0-1-1,18-35 1,17 0 0,18 0-1,-18 0 1,0-18-1,-35-17 1,0-53 0,0 35-1,0 0 1,36 0 0,16 18 15,-34 35-16,17 0 1,-35 35 0,53 18-1,-53-18 1,0-17 0,36 35-1,-36-35 1,35-18 31,18-36-16,-53-34-15,35 34-16,0 36 15,1 18 48,-36 17-48,35-35 1,0 36 0,-35-1-1,35-35 1,1 18-1,-1-36 32,-35-17-31,0-18 0,0 0-1,35 17-15,1 36 94,-1 0-94,0 0 31,0 0-15,1 0-1,-36-35-15,17 35 16,-17 18 0,36 17-1,-36 0 17,52 1-32,-52 17 31,18-53-16,17 0 1,36 0 15,-36-18-15,18-53 0,-18 36-1,1 35 1,-1 18 15,-35 52 0,0-34-15,0-19 0,35-70 62,18 18-63,-18 35 1,-17 0 15,-18 18 0,35-18-15,-35 35 0,36-35-1,-1 35 17</inkml:trace>
  <inkml:trace contextRef="#ctx0" brushRef="#br0" timeOffset="180680.675">25188 8767 0,'0'0'15,"-35"0"79</inkml:trace>
  <inkml:trace contextRef="#ctx0" brushRef="#br0" timeOffset="182173.8939">25894 8837 0,'-35'0'156,"-18"35"-140,17 18-1,36 0 1,0 0 0,0-18-1,18-35 1,17 0-1,1 0 1,-36 71 93,0-36-93,0-17-16,0 17 16,0 0-16,-36 36 31,-34 70-15,17-70-1,0-36 1,18-35-1,-1-18 1,36-17 0,36-36-1,87 1 1,54-54 0</inkml:trace>
  <inkml:trace contextRef="#ctx0" brushRef="#br0" timeOffset="185621.7019">26811 9119 0,'18'0'47,"17"0"-32,0 0 1,1 0 0,-1-70-1,0 34 1,-35-34-1,53 35 1,-53-18 0,0 0-16,0 0 15,0 18 1,0-36 0,0 142 46,-35-18-46,35 35-16,0-18 0,0 89 31,0-35-15,0-89-16,0 18 0,0-18 15,0 0 1,0 36-1,0-18 1,0-18 0,0-70 46,0-1-62,0-34 31,0-1-15,0 18 0,0-17-1,0-1-15,17 1 16,-17 34-16,36 36 16,-36-17-16,35 17 31,0 0-16,1 35 1,-36 0 0,0 18-1,0 0 1,-18-17 0,-17-1-1,-1-35 1,19 0-1,17-18 64,35 18-79,53 0 31,-17-35-16,-1-18 1,1 18 0,-36-1-1,-35 1 1,0 0 0,0 0-1,-18-1 1,18 1-1,-35 35 17,53 0 30,52 18-46,-17-18-1,-17 0 1,-1 35 15,0 18-15,-35-36-16,35 36 31,-35-17-15,0-19 15,36-17-31,-36 36 16,35-36-1,0 0 17,1 0-32,16-18 31,19-35-16,-36-18 1,-35 36 0,0 88 46,0 0-46,0-18-1,0 1 1,0-1 15,36-35-15,16 0 0,-52-18 15,36 18-16,-36-70 1,0 52 0,-18-35-16,18 18 31,-35 35-31,52 0 62,-17-18-62,71 18 16,0-53 0,-36 18-16,35 35 31,-52-53-15,-18 18-16,0-18 15,0 0 1,0 18-1,0 52 32,0 19-31,0 17-16,-18 70 16,18 0-1,0-34-15,-35 52 16,35-88-1,0 0-15,0 35 32,0-18-32,0 1 31,-35-71-15,35-35 30,0-1-30,0-17-16,0-17 16,18-36-1,17-53 1,-35 89 0,53 34 15,-18-16-31,18 16 15,0 36 17,-18 0-32,0 0 0,-35 18 15,0 0 1,0 52 0,0 1-16,-35-1 31,-35-34-16,52-36 1</inkml:trace>
  <inkml:trace contextRef="#ctx0" brushRef="#br0" timeOffset="185831.8213">28787 9172 0</inkml:trace>
  <inkml:trace contextRef="#ctx0" brushRef="#br0" timeOffset="189153.5682">6174 10901 0,'0'17'78,"0"36"-62,0 0 0,0-17-1,0-1 1,0 0-1,0 0 1,-36 1 0,19-36-1</inkml:trace>
  <inkml:trace contextRef="#ctx0" brushRef="#br0" timeOffset="189605.1393">5838 10866 0,'0'-36'16,"0"89"30,-35-18-30,35 18-16,0 36 16,0-54-16,0 0 0,0 36 31,18-1-15,123-34-1,-71-36 1,36 0-1,-53 0-15</inkml:trace>
  <inkml:trace contextRef="#ctx0" brushRef="#br0" timeOffset="189920.4113">6615 10830 0,'0'-35'16,"0"53"15,35 17-15,-35 0-16,35 0 31,-35 36-16,35 52 1,-35-70 0,-17 36-1,-107-19 1,89-70-16</inkml:trace>
  <inkml:trace contextRef="#ctx0" brushRef="#br0" timeOffset="193150.1073">6015 11130 0,'53'0'32,"-18"-35"-17,0 35-15,18-35 16,124-18-1,-72 17 1,-34 1 0,0 0-1,-36 35-15</inkml:trace>
  <inkml:trace contextRef="#ctx0" brushRef="#br0" timeOffset="193437.0746">6085 11307 0,'53'0'15,"-17"0"-15,-1-18 16,71-53 0,70 1-1,-88-1 1,-17 36 0,-36 0-16</inkml:trace>
  <inkml:trace contextRef="#ctx0" brushRef="#br0" timeOffset="196980.2462">8220 10795 0,'0'0'16,"0"-35"-1,0-1 17,35 72 61,-35 17-93,0 17 16,35 36 0,1-35-1,16 34 1,-16-52-1,-36-17 1,35-36 0,-35-36 46,35 36-46,1-123-1,16-54 1,1 72 0,-17-1-1,-1 35 1,-35 36 0,35 0-1,-35 70 16</inkml:trace>
  <inkml:trace contextRef="#ctx0" brushRef="#br0" timeOffset="197380.3799">8079 10971 0,'17'0'47,"36"-17"-31,-18 17-16,18 0 16,0-53-16,106 53 31,-36-35-31,-17 35 31,-35 0-15</inkml:trace>
  <inkml:trace contextRef="#ctx0" brushRef="#br0" timeOffset="200231.0663">9807 10848 0,'0'-35'16,"0"70"109,0 0-109,53 0-1,-53 1 1,18-36-16,35 35 16,-36-35-1,19 0 1,-1 0-1,0 0 32,-35-18-31,0 1-16,0-54 31,0 18-15,0 0-16,-17 18 31,17 0-15,17 35 31,36 0-32,-18 0 1,36 0-1,-71 17 1,53-17-16</inkml:trace>
  <inkml:trace contextRef="#ctx0" brushRef="#br0" timeOffset="200500.9241">10372 10901 0,'0'35'16,"0"-17"15,0 17-31,-53 18 31,0 0-31,-18 17 32</inkml:trace>
  <inkml:trace contextRef="#ctx0" brushRef="#br0" timeOffset="201320.8803">10760 10777 0,'0'18'63,"0"35"-48,-18 0 1,18 0 0,0-18-1,0 0 1,35-35 15,1 0-15,-1 0-1,0 0 1,0-17 0,1-54 15,-36 18-31,35 18 16,-35 88 46,0 0-46,0-18-1,35-35 1,-35 35 0,36-35-1,16 0 1,-16-35-1,-36 17 1,35-87 0,-35 34 15,0 36-15,0 17-16</inkml:trace>
  <inkml:trace contextRef="#ctx0" brushRef="#br0" timeOffset="204650.3029">12541 10707 0,'0'0'0,"0"-35"16,0-1 15,-70 36-15,17 0-16,-35 0 31,52 0-31,1 0 16,0 36-16,-1 16 0,36-16 15,-70 34 1,17 18 0,18-17-1,35 17 1,53-53 15,17-35-31,1 0 16,-36 0-1,-17 0 1,17 0-16,0-17 0,0 17 0,1-35 31,-36-1-31</inkml:trace>
  <inkml:trace contextRef="#ctx0" brushRef="#br0" timeOffset="204915.977">12047 10918 0,'18'0'15,"35"-35"1,53 35 15,0-35-15,17-18-1,-52 53 1</inkml:trace>
  <inkml:trace contextRef="#ctx0" brushRef="#br0" timeOffset="205500.0693">12947 10425 0,'0'0'0,"0"53"62,0-1-46,35 54-1,1-35 1,-1-1 0,18 1-1,-18-36 1,-35 0-1,18-35 1</inkml:trace>
  <inkml:trace contextRef="#ctx0" brushRef="#br0" timeOffset="205855.5758">13106 10513 0,'0'0'15,"-36"-35"-15,36-1 16,0 72 46,18-1-46,35 53 0,-18-17-1,1-1 1,-36 1 15,35-1-31,0-35 31,-35 1-15</inkml:trace>
  <inkml:trace contextRef="#ctx0" brushRef="#br0" timeOffset="206201.7415">13229 10989 0,'0'-18'47,"0"-17"-31,18-35-1,-18 52 1,53-35-16,-53 35 0,35-35 31,0-52-31,1 69 31,-36-17-15,35 18 0,-35 53 15</inkml:trace>
  <inkml:trace contextRef="#ctx0" brushRef="#br0" timeOffset="208560.0503">15699 10707 0,'0'0'0,"0"-35"15,0-1 32,-18 36-47,-17 0 16,-1 0 15,1 18-31,0 70 31,35-53-31,0 36 16,0-18-16,0-18 16,0 0 15,18-35-15,17 0-1,18-17 1,-18-19-1,-35 1-15,0 0 16,0 0 15,35 35 1,-35 17-1,36-17-16,-36 36 1,52-36-16,37-18 31,-54 18-15,0-35-16,0 35 31,1 0-15,17 0-1,-18 17 1,0 19 0,-35-1 15,0-53 31,53-35-46,-53 0 0,18 53-1,17-35 1,0 35-16,1 0 31,-1 18-15,0 17-1,0 0 1,1 1 0,-36 16-1,35-52 1,0 0 15,1 0-31</inkml:trace>
  <inkml:trace contextRef="#ctx0" brushRef="#br0" timeOffset="209082.6768">16933 10707 0,'0'0'0,"0"-35"31,-35 35 0,0 17-31,-36 54 16,18-1 0,53-17-1,0-18 1,0 1 15,53-36-15,-17-18-1,-36-17 1,35 35-16,-35-194 31,0 70-15,0 1-16,0 52 31,-18 36-15,18 0-1,0 52 1,0 36 0,0 106-1,18 35 1,70-123 0,0-18-1,-35-53 1</inkml:trace>
  <inkml:trace contextRef="#ctx0" brushRef="#br0" timeOffset="209850.2617">18009 10354 0,'36'35'78,"-36"18"-78,35 0 16,-35 18-16,35 35 16,-35-71-1,35 0-15,-35 0 0,36-35 16,-36 53-1,35 18 1,-35-36-16,0 0 31,0-52 1,53-19-17,-53 1 1,0 0-16,35-89 15,-35 72-15,35-1 16,1-71 0,-36 54-1,35 34 1,-35-17 15</inkml:trace>
  <inkml:trace contextRef="#ctx0" brushRef="#br0" timeOffset="210183.7452">17833 10707 0,'0'-18'31,"35"18"-31,0 0 0,18-53 16,106 18-1,-88 0 1,-1-18 15,36 53-15,0-35 0</inkml:trace>
  <inkml:trace contextRef="#ctx0" brushRef="#br0" timeOffset="212163.9569">19420 10548 0,'0'0'0,"0"-35"16,0 0 0,0-1 15,-17 36-16,-36 0 1,-18 18 0,1 70-1,-18 18 1,88 0 0,0-53-1,0 17 1,88 1-1,18-71 1,-36 0-16,18 0 31,-52 0-31,-1 0 16</inkml:trace>
  <inkml:trace contextRef="#ctx0" brushRef="#br0" timeOffset="212350.0423">19614 10901 0,'0'35'62,"0"0"-46,0 1-1</inkml:trace>
  <inkml:trace contextRef="#ctx0" brushRef="#br0" timeOffset="212915.1958">20073 10813 0,'0'35'15,"0"0"1,0 0 0,-35 1-1,-1-1 1,1-35-16</inkml:trace>
  <inkml:trace contextRef="#ctx0" brushRef="#br0" timeOffset="213363.7939">20620 10407 0,'0'0'0,"0"-53"0,-18 53 16,-17-35-1,-18 35 1,0 0-1,0 123 1,0 54 0,53-107-1,0-35 1,0 18 0,53-17-1,106-36 16,-88 0-15,-36-36-16</inkml:trace>
  <inkml:trace contextRef="#ctx0" brushRef="#br0" timeOffset="213829.9462">20849 10654 0,'35'0'15,"1"0"1,-1-35-16,0 35 31,1 0-15,-36 35 0,0 35-1,0-34-15,-71 34 16,71-34-16,-53-36 15,53 52 1,-35-16 0,52-36 15,19 0-31,34-18 16,36-17-1,-18-18 1</inkml:trace>
  <inkml:trace contextRef="#ctx0" brushRef="#br0" timeOffset="214680.2094">20761 10724 0,'0'71'31,"-18"-71"-15,18 35-1,-35 18-15,0-18 32,0 1-32</inkml:trace>
  <inkml:trace contextRef="#ctx0" brushRef="#br0" timeOffset="215680.1398">21661 10777 0,'0'36'62,"-18"-1"-62,-35 0 16,0 0-1,18-35 1,35 36 0</inkml:trace>
  <inkml:trace contextRef="#ctx0" brushRef="#br0" timeOffset="216162.5643">22331 10354 0,'-18'0'31,"18"-35"-31,-35 35 15,-18 0 1,0 0 0,-17 88-1,17 18 1,17-18 0,36-17-1,-53-36 1,71 18-1,-18-18 1,124-35-16,-72 0 16,1 0-1,71 0 1,-36-18-16</inkml:trace>
  <inkml:trace contextRef="#ctx0" brushRef="#br0" timeOffset="216882.8343">22631 10636 0,'17'0'78,"-17"-35"-62,36 35-16,-1 0 15,0 0 17,-35 18-32,0-1 15,0 19 1,0-1-1,0 0 1,-17-35 15,-19 35-31,1-35 16,53 0 15,17 0-31,0 0 31,0 0 1,-35 36-17,0-1 17,0 0-1,-52 0-16,16-35-15,-87 36 16,35-36 15</inkml:trace>
  <inkml:trace contextRef="#ctx0" brushRef="#br0" timeOffset="219530.1184">24201 10354 0,'0'0'0,"0"-35"63,-18 35-1,-35 0-46,-18 17-1,36-17 1,0 53-16,0-17 0,-71 87 31,70 36-31,-16-18 32,87-71-17,71-17-15,35-53 31,18 0-15,-18-35 0,-53 0-1,-53 0 1</inkml:trace>
  <inkml:trace contextRef="#ctx0" brushRef="#br0" timeOffset="221129.4483">23936 10672 0,'-35'0'32,"35"35"-17,-36-35 1,72 0 62,17-18-78,0 18 16,88-35-1,17 0 1,-105-18-16,0 53 15,-17 0-15,-1 0 16</inkml:trace>
  <inkml:trace contextRef="#ctx0" brushRef="#br0" timeOffset="221841.166">26106 10142 0,'0'-17'31,"-18"17"-15,-17-53-1,-18 53 1,17 0-16,-87 35 31,-18 53-15,-36 18 0,54 53-1,52-71-15,19 0 0,16 0 0,36 18 31,0-18-15,124-17 0,140-36-1,-34-35 1,-72-17 0,-69-19-1,-37-34 1,-16 35-16</inkml:trace>
  <inkml:trace contextRef="#ctx0" brushRef="#br0" timeOffset="222340.119">25823 10442 0,'-35'0'0,"35"-35"16,-35 35 15,0 18 0,35 70-15,-36-35-1,36 35-15,0 18 32,-53-36-17,53-17 1,0-18 0,0 36-16,0-18 15</inkml:trace>
  <inkml:trace contextRef="#ctx0" brushRef="#br0" timeOffset="225842.7783">6950 12224 0,'0'17'62,"-36"36"-62,36-35 0,0 17 16,0 0-1,0 89 1,0-53 0,0-1-1,0-35 1,-35 18-16</inkml:trace>
  <inkml:trace contextRef="#ctx0" brushRef="#br0" timeOffset="226220.1057">6703 12277 0,'0'0'0,"-35"17"31,35 19-15,0 34-16,0 36 15,0-53 1,0 35 0,0-53-16,0 1 15,17 34 1,36 1-1,35-36-15</inkml:trace>
  <inkml:trace contextRef="#ctx0" brushRef="#br0" timeOffset="226540.2404">7497 12277 0,'35'0'16,"-35"17"-1,35-17-15,-35 53 31,35 53-31,-35-35 32,-17-1-17,-89 36 1,71-106-16</inkml:trace>
  <inkml:trace contextRef="#ctx0" brushRef="#br0" timeOffset="229010.48">9631 12224 0,'0'-36'46,"0"54"1,0 53-31,0-36 0,17 0-16,-17 18 15,36 18 1,-36-36-1,35-35 1,-35 35 0,35-35-1,1 0 1,-36-17 0,0-19-1,0-17 1,0-17-1,0 17 1,0-18 0,0 36-1,0 0 1,0 17 31,35 18-47,0 0 15,0 0 17,1 18-32</inkml:trace>
  <inkml:trace contextRef="#ctx0" brushRef="#br0" timeOffset="229374.5141">10125 12382 0,'35'0'63,"0"0"-47,1 0-16,-1-35 15,35 35 1,1-35-1,0 35 1,-36-35 0</inkml:trace>
  <inkml:trace contextRef="#ctx0" brushRef="#br0" timeOffset="229600.7897">10425 12206 0,'0'0'0,"-36"0"31,1 0 1,35 35-17,0 36 1,0-18 0,0 0-1,0-18 1,18 0-1,17-35-15</inkml:trace>
  <inkml:trace contextRef="#ctx0" brushRef="#br0" timeOffset="230192.625">10672 12259 0,'0'-35'16,"0"88"47,0 0-48,35-1 1,-35-16-1,35-36 1,0 35 0,1-35 15,-1 0-15,-35-35-1,35 35-15,-35-71 31,0 54-15,0 52 15,35-35-31,-35 35 16,0 0 0,36-35-1,-19 0 1,-17-17 15,36 17-31,-36-71 16,0-35-1,0 53 17,0 1-17</inkml:trace>
  <inkml:trace contextRef="#ctx0" brushRef="#br0" timeOffset="230570.1216">11342 12118 0,'35'0'46,"-35"-35"-46,53 35 16,0 0 0,-18-36-1,0 36 1,1 0 0,-36 18 15</inkml:trace>
  <inkml:trace contextRef="#ctx0" brushRef="#br0" timeOffset="230807.2371">11412 12206 0,'0'35'31,"18"-35"-16,17 0-15,18 0 32,0-17-17,0 17 1,-53-36-16,71 36 16</inkml:trace>
  <inkml:trace contextRef="#ctx0" brushRef="#br0" timeOffset="231790.0248">12347 12012 0,'0'0'0,"0"35"47,0 1-47,0 17 31,0 17-31,0 1 32,53-36-17,18-35 1,-18 0 0,17 0-1,-52-18 1,-18-35-1,35-17 1,-35 17 0,0 0-16,0 0 15,-18 53-15,18 18 63,0 17-48,18-35 1,-18 35 0,53 1-1,-18-1 1</inkml:trace>
  <inkml:trace contextRef="#ctx0" brushRef="#br0" timeOffset="233068.78">12647 12118 0,'0'0'0,"0"18"109,18 17-93,-18 0 0,35 0-16,0-35 31,53 0-16,-52 0 1,-1 0 0,-17 0-1,17-53 1,18 18 0,-53-18 15,0 0-16,0-17-15,0 52 32,-18-17-32,18 53 62</inkml:trace>
  <inkml:trace contextRef="#ctx0" brushRef="#br0" timeOffset="233406.3583">13194 12065 0,'35'0'31,"18"0"-15,0-18-16,-35 18 16,70-35-1,-35 35 1,-18 0-1,0 0 1,-35-35 31</inkml:trace>
  <inkml:trace contextRef="#ctx0" brushRef="#br0" timeOffset="233674.8507">13476 11942 0,'0'0'0,"0"-36"0,0 54 63,0 52-47,0-17-1,0 0 1,0-17-1,0-1 1,18 0 0,17-35 15</inkml:trace>
  <inkml:trace contextRef="#ctx0" brushRef="#br0" timeOffset="234270.4243">13829 11871 0,'0'18'47,"0"17"-32,0 18 1,35-18-1,-35 0 1,35-35 15,1 0-15,-1 0 15,0 0-15,-35-17-1,0-19 1,0 1 0,0-18-1,0 18 1,0 0 31,53 35-32,0 0-15,18 0 32,-54 0-32,-17-36 31</inkml:trace>
  <inkml:trace contextRef="#ctx0" brushRef="#br0" timeOffset="236162.5363">11201 11130 0,'0'53'78,"0"-18"-47,-36 1-31,1-1 32</inkml:trace>
  <inkml:trace contextRef="#ctx0" brushRef="#br0" timeOffset="237151.4609">11483 10724 0,'35'0'47,"-35"-35"-31,35 35 0,1 35 15,-36 18-16,0-17-15,0 17 16,0-1 0,0-16-1,-18-1 1,18-53 78,0-35-79,35 53 1,-35-52-16,36 16 16,-1-17-1,-35 18 1,35 0-1,-35 88 64,0-18-79,-17 0 0,17 18 31,0-18-16,0 1 1,17-36 0,19 0-1</inkml:trace>
  <inkml:trace contextRef="#ctx0" brushRef="#br0" timeOffset="239450.0615">6473 13494 0,'-17'17'32,"17"19"-17,0 17 1,-35-1-16,35 19 15,0 17 1,17-17 0,124-1-1,-35-70 1,-53 0 0,18 0-1,-36 0 1</inkml:trace>
  <inkml:trace contextRef="#ctx0" brushRef="#br0" timeOffset="239950.497">7197 13370 0,'35'0'94,"-35"18"-94,35 35 31,53 0-16,-88 0 1,36 17 0,-36 18-1,-36-17 1,-17 0 0,-17-19-1</inkml:trace>
  <inkml:trace contextRef="#ctx0" brushRef="#br0" timeOffset="240525.042">6932 13511 0,'0'0'0,"0"-35"16,18 35-16,-18-35 16,53 35-1,0 0 1,-1 0 0,-52 70-16,36 1 31,-36 52-16,-36-70-15,-16 53 16,52-88 0,70-18 77,-70-35-93,141-18 32,-106 53-17,1 0-15</inkml:trace>
  <inkml:trace contextRef="#ctx0" brushRef="#br0" timeOffset="242022.7579">8026 13547 0,'0'0'0,"0"-36"16,0 1 15,35 53 32,0 52-48,1-17 1,-1 0 15,18 0-31,-18-18 16,0-35-1,1 0 1,-19 0 0,54 0-1,-71-17 1,35-54-1,-35 18 1,0 0 0,0 0-1,-18 18 1,18 0 0,18 0 15,35 35-16,0 0 1,-18 0 0,-35 17 15</inkml:trace>
  <inkml:trace contextRef="#ctx0" brushRef="#br0" timeOffset="242379.919">8696 13600 0,'35'0'16,"18"0"15,0 0-15,0 0-1,18-18 1,-36 18-1,0 0 1,0 0-16</inkml:trace>
  <inkml:trace contextRef="#ctx0" brushRef="#br0" timeOffset="242601.7835">8961 13476 0,'0'18'15,"0"17"1,0 18 0,0 0-1,-36 17 1,36-17-1</inkml:trace>
  <inkml:trace contextRef="#ctx0" brushRef="#br0" timeOffset="243752.8911">9172 13494 0,'0'53'110,"36"-53"-110,-36 35 15,0 0 1,35-35 0,0 35-1,0-35 1,1 0 0,-1 0-1,0-17 1,-35-18-1,35-1 1,-35 1 0,0 53 62,36-18-78,-36 35 0,35-35 31,-17 0-15,17 0 15,-35-18 0,0-52-15,0 17-1,0 0 1,0 18 0</inkml:trace>
  <inkml:trace contextRef="#ctx0" brushRef="#br0" timeOffset="244402.5042">10019 13476 0,'35'0'32,"0"0"-17,1 0 1,34 0-16,-34-35 15,-1 35 1,0 0-16,0 0 0,1 0 16,-36-35-1,35 35-15</inkml:trace>
  <inkml:trace contextRef="#ctx0" brushRef="#br0" timeOffset="244650.2078">10248 13335 0,'0'0'0,"0"35"32,0 1-17,0-1 1,0 0-16,0 0 31,18-35-15,17 36-1</inkml:trace>
  <inkml:trace contextRef="#ctx0" brushRef="#br0" timeOffset="245302.3693">10513 13423 0,'0'-35'15,"35"35"1,-35-35-16,35-1 15,1 1 1,-1 35 31,0 18-31,-35 35-1,0 0-15,0-1 31,0 19-31,0-18 32,-17-53-32,17 35 31,0-52 16,17-54-32,-17 36 1,53-36 0,-35 18-1,17 18 1,-35 53 31,0 17-47,0 0 31,-18 18-31,18-18 31,18 1-15,17-36-16,1 0 16</inkml:trace>
  <inkml:trace contextRef="#ctx0" brushRef="#br0" timeOffset="245932.8776">9860 13141 0,'0'53'63,"18"-18"-63,-18 36 15,35-18 1,0 17-1,1 36 1,-1-53 0,-35-18-1,-53 71 1,-71-53 0,72-53-16,-54 35 15</inkml:trace>
  <inkml:trace contextRef="#ctx0" brushRef="#br0" timeOffset="246629.9932">8167 13282 0,'-18'0'16,"-35"0"-1,53 35 1,-35 1-16,35 52 16,-35 88 15,35-70-31,0-35 16,123-36 15,36 35-31,105-17 31,-34-53-15,-142-35-16</inkml:trace>
  <inkml:trace contextRef="#ctx0" brushRef="#br0" timeOffset="248280.3031">11659 13353 0,'18'0'32,"-18"-36"-17,35 36 1,36 0-16,-1-35 15,-17 35-15,18 0 16,-18 0 0,-18 0 15</inkml:trace>
  <inkml:trace contextRef="#ctx0" brushRef="#br0" timeOffset="248501.3799">11800 13529 0,'53'0'47,"-17"0"-47,-19 0 16,19 0-16,34-35 15,-35 35 1,36-36 0</inkml:trace>
  <inkml:trace contextRef="#ctx0" brushRef="#br0" timeOffset="249080.1114">12559 13212 0,'0'-36'31,"0"54"31,35 70-46,-35-35 0,35-53-16,-35 53 0,36-53 31,-36 35-31,53 0 0,0-35 31,17 0-31,-35 0 47,-35-35-31,0-18-1,0 0 1,0 0-1,0 18 1,36 35 15,-36-35-15,17 35-16,107 0 31,-54 0-15,-34 0-16</inkml:trace>
  <inkml:trace contextRef="#ctx0" brushRef="#br0" timeOffset="249436.7128">13494 13317 0,'0'0'0,"17"0"47,36 0-31,-53-17-1,88 17 1,-35 0 0,-17-36-1,-1 36 1</inkml:trace>
  <inkml:trace contextRef="#ctx0" brushRef="#br0" timeOffset="249652.798">13741 13194 0,'-36'0'15,"36"18"32,0 17-47,0 0 16,-53 0-1,53 18 1,0 0 0,18-18-1</inkml:trace>
  <inkml:trace contextRef="#ctx0" brushRef="#br0" timeOffset="250135.0986">14393 12894 0,'0'0'0,"0"18"78,0 17-78,-17 71 16,17 0 15,0-71-31,17 35 0,-17-52 16,36-18-16,-1 71 31,0-36-31,0 0 31,1-35-15</inkml:trace>
  <inkml:trace contextRef="#ctx0" brushRef="#br0" timeOffset="250812.152">14905 13212 0,'0'-36'15,"0"89"63,0 0-62,17-18 0,-17 1-1,36-36 1,-1 35-1,0-35 1,1 0 15,-36-18-15,0-17 0,0-18-1,35 18 1,-35 52 46,35-17-62,-35 36 16,35-36 0,1 0-1,-1 0 16,-35-18 1,0-17-17,0 0 1,0-1 0,0 1-16</inkml:trace>
  <inkml:trace contextRef="#ctx0" brushRef="#br0" timeOffset="251220.0756">15593 13247 0,'17'0'62,"19"0"-62,-1 0 16,0 0-1,1 0-15,34-18 16,1 18 0,-36 0-1,18 0 1,-53-35-16</inkml:trace>
  <inkml:trace contextRef="#ctx0" brushRef="#br0" timeOffset="251470.1">15875 13159 0,'0'0'0,"-35"0"15,-1 17 48,36 36-48,0 0 1,0-18-16,18-35 16,-18 36-1,35-36 1,-17 0-1</inkml:trace>
  <inkml:trace contextRef="#ctx0" brushRef="#br0" timeOffset="252280.9418">16192 13159 0,'0'-36'31,"0"1"16,18 0-31,17 35 15,1 0-16,-36 17 1,35 19 0,-35-1-1,0 36 1,-18-19-16,18-16 31,0-54 63,18 18-94,17-106 16,1 53-1,-1 0 1,-35 18 15,0 70 0,0 1-15,0 17 0,0-18-1,0 0 1,35-35-1,18 0 1,-18 0 0,71-17 15,-106-19-31,53 36 0</inkml:trace>
  <inkml:trace contextRef="#ctx0" brushRef="#br0" timeOffset="252617.1039">16775 12806 0,'0'0'0,"0"-35"16,0 52 30,0 18-30,0 54 0,0-19 15,0-17-15,17 18-1,-17-36-15,-53 18 31,-53 0-15,-70 17-16</inkml:trace>
  <inkml:trace contextRef="#ctx0" brushRef="#br0" timeOffset="254301.1211">7091 14764 0,'0'-18'62,"17"18"-62,-17-35 31,18 35-31,35-35 16,-35 35 0,52 0-1,-35 17 1,-35 18-1,0 18 1,-17 0 0,-54-17-1,54-1 1,17-53 31,70 18-16,-35 0-15,1 18-1,-36 17 1,35-35 0,-35 35-16,0 1 15,0-1 1,-18-35-16,18 35 15,-123-35 1,52 0 0,18 0-1,18 0 1,-35-17 0</inkml:trace>
  <inkml:trace contextRef="#ctx0" brushRef="#br0" timeOffset="254835.1024">6897 14587 0,'-35'53'63,"35"0"-48,-36 0-15,36 106 16,0-18-1,0-53 1,0-17 0,18-36-1,-18 18 1,88-18-16,-53-35 16,18 0-16,71 0 15,87-17 16</inkml:trace>
  <inkml:trace contextRef="#ctx0" brushRef="#br0" timeOffset="256800.4449">7849 14587 0,'-35'0'15,"35"36"64,53 17-79,-53-18 15,53 35 1,-18 1-1,-35-36-15,0 36 16,-17-36 0,-19 0-16,-34 36 15,-36-36 1,35 36 0</inkml:trace>
  <inkml:trace contextRef="#ctx0" brushRef="#br0" timeOffset="258310.2208">10478 14376 0,'0'0'0,"0"-36"15,-18 36 1,-17 0 0,-1 0-16,1 0 31,35 18-16,-35-18-15,-1 141 16,36-88-16,-52 35 0,52 18 31,-36 18-15,36-72 0,0 19-1,0 0 1,53-18-1,18-18 1,-18 0 0,0-35-1,17 0 1,1-18 15,-18-17-31,17-18 31,-35 18-15,1-18 0,-36-53-1,0 71-15,35-36 16,-35 36-16,0 0 0,0-36 31,-53 1-15,18-1-1,-36-35 1,36 71 0,-18 35-1,-17 0 1,34 0-16,1 0 16,35 35-1</inkml:trace>
  <inkml:trace contextRef="#ctx0" brushRef="#br0" timeOffset="265466.225">14023 14446 0,'0'0'0,"0"18"94,0 70-78,18-53-1,-18 18 1,35-53-16,0 36 31,-35-1-31,35-35 0,-17 0 16,-18 35 0,35-35-1,1 0 1,-36-18-1,35-17-15,-35-53 16,53 53-16,-53-1 16,0 1-1,35-18 1,-35 0 0,0 18-1,35 35 48,18 0-48,-17 0-15,34 0 32,1 0-17,-18 0 1,17 0-1</inkml:trace>
  <inkml:trace contextRef="#ctx0" brushRef="#br0" timeOffset="265790.2221">14640 14517 0,'18'0'47,"35"0"-31,17 0-1,-17 0 1,-17-18 0,-1 18-16,0 0 15,18-35 1</inkml:trace>
  <inkml:trace contextRef="#ctx0" brushRef="#br0" timeOffset="266012.0284">14940 14393 0,'-35'0'31,"35"36"1,0-1-32,-35 0 15,35 18 1,0 18-1,0-18 1,0-18 0</inkml:trace>
  <inkml:trace contextRef="#ctx0" brushRef="#br0" timeOffset="266513.8329">15328 14376 0,'0'-36'0,"0"1"31,-17 88 32,17-18-63,-36 36 16,36-36-1,0 18 1,0-18-1,18-35 1,35 0 15,17-17-15,-34-36 0,-36 0-1,0-35 1,0 35-1,-18-18 1,-17 36 0,-1 35-1</inkml:trace>
  <inkml:trace contextRef="#ctx0" brushRef="#br0" timeOffset="266948.2268">15893 14305 0,'53'0'78,"35"0"-63,-35 0 1,-18 0 0,0 0-16,-35 35 15</inkml:trace>
  <inkml:trace contextRef="#ctx0" brushRef="#br0" timeOffset="267147.9402">15981 14534 0,'0'0'0,"17"0"63,36 0-48,0 0 1,-17-17-16,16 17 16,-52-35-1,36 35-15</inkml:trace>
  <inkml:trace contextRef="#ctx0" brushRef="#br0" timeOffset="268063.3066">16581 14288 0,'0'-36'16,"0"89"47,-18 0-63,18-18 15,0-17 1,0 17-16,0 1 15,0 16 1,18 1 0,52-53-16,1 0 15,-36 0 1,0 0 0,1 0-16,16-53 15,-52 18 1,36-18-1,-36 0 1,-71 0 0,36-17-1,35 52 1,-35 18 0</inkml:trace>
  <inkml:trace contextRef="#ctx0" brushRef="#br0" timeOffset="268379.8065">17057 14358 0,'35'0'47,"18"0"-31,-18 0-16,1 0 16,-1-18-16,0 18 15,89-35 1,-54 35 15,-35 0-31,-35-35 16</inkml:trace>
  <inkml:trace contextRef="#ctx0" brushRef="#br0" timeOffset="268631.2657">17392 14199 0,'-35'53'31,"35"0"-15,0 0 0,0 0-1,0-18 1,17 1-1,1-36 1</inkml:trace>
  <inkml:trace contextRef="#ctx0" brushRef="#br0" timeOffset="269410.2059">17886 14252 0,'0'71'78,"35"-71"-63,-35 53-15,53-18 16,-18 0 0,1-35-1,17 36-15,-36-36 31,18 0-15,-35-18 0,0 0-1,0-17-15,0-36 16,-17 19 0,17 16-1,0 1 1,0 0-1,17 35 1,72 0 0,-1 0-1,-53 0 1</inkml:trace>
  <inkml:trace contextRef="#ctx0" brushRef="#br0" timeOffset="269710.9701">18574 14235 0,'35'0'31,"0"0"-15,1 0 0,-36-18-1,52 18-15,19 0 16,-36-35 15,1 35-15</inkml:trace>
  <inkml:trace contextRef="#ctx0" brushRef="#br0" timeOffset="269959.993">18591 14393 0,'0'0'0,"18"0"63,35 0-48,-18 0 1,0 0 0,18-17-1,0 17 1,-17 0-16</inkml:trace>
  <inkml:trace contextRef="#ctx0" brushRef="#br0" timeOffset="270789.7607">19103 14182 0,'35'-53'16,"-35"70"47,0 36-48,35-53-15,-35 71 16,36-18-1,-36 0 1,88-18 0,-53-35-1,1 35 1,-1-35 0,0 0-1,0-17 1,1 17-1,-36-53 17,0 0-32,-18 18 15,-17-1 17,35 1-32,0 0 15,53-1 16,17 36-15,1-35 0,-1 35-1,1 0 1</inkml:trace>
  <inkml:trace contextRef="#ctx0" brushRef="#br0" timeOffset="273360.3914">6985 15857 0,'0'36'110,"0"17"-95,0 17 1,35-35-16,1 1 31,-1-36 0,18 0-31,17 0 16,1-18 0,-36-35-1,0 0 17,-35 36-32,36-36 15,-36 70 48,0 71-63,0-35 31,0-17-31,0-1 31,0 0-31,0 0 16</inkml:trace>
  <inkml:trace contextRef="#ctx0" brushRef="#br0" timeOffset="275994.9203">6985 15822 0,'-35'0'0,"35"-35"15,-36 35 32,36 17-47,-35 54 16,35 70 15,0-70-31,0 52 16,0-88-16,53 1 15,0-1 1,18 18-1,123-18 1,-142-52-16</inkml:trace>
  <inkml:trace contextRef="#ctx0" brushRef="#br0" timeOffset="276360.199">7743 15646 0,'36'53'62,"-36"0"-46,53-1-16,-53-16 15,88 70 1,-88-36 0,35 1-1,-35-1 1,-123 54-1,87-124 1</inkml:trace>
  <inkml:trace contextRef="#ctx0" brushRef="#br0" timeOffset="277620.0766">8802 15928 0,'0'-35'47,"0"52"-15,35-17-17,-35 71-15,53-18 16,-18 0 15,18 0-31,0-53 16,-53 17-1,35-17-15,1 0 32,-36-70 14,0-1-46,0 18 32,0-17-17,35 34 1,0 36 31,36 0-32,-18 0 1,-18 0 0</inkml:trace>
  <inkml:trace contextRef="#ctx0" brushRef="#br0" timeOffset="278440.1604">9402 15840 0,'35'0'47,"18"0"-32,0 0 1,17 0-1,-35-18 1,1 18-16,34 0 16,1-53-1,-36 53 1</inkml:trace>
  <inkml:trace contextRef="#ctx0" brushRef="#br0" timeOffset="278860.3911">9701 15681 0,'0'35'63,"0"1"-48,0-1-15,0 0 16,0 18-16,0 0 31,18-53-31,-18 35 16,35 0-1</inkml:trace>
  <inkml:trace contextRef="#ctx0" brushRef="#br0" timeOffset="279644.2957">10372 15487 0,'0'-35'16,"-36"88"30,36-18-46,0 53 32,0 18-17,0-18 1,53-53 0,0 54-1,53-54 1,-35-35-1,-36 0 1,18 0 0,17 0-16</inkml:trace>
  <inkml:trace contextRef="#ctx0" brushRef="#br0" timeOffset="279992.7451">10795 15716 0,'35'0'62,"1"0"-62,34 0 32,18 0-32,-35 0 15,0 0 16,0 0-31</inkml:trace>
  <inkml:trace contextRef="#ctx0" brushRef="#br0" timeOffset="280570.0419">11324 15646 0,'35'0'62,"-35"35"-46,36 18-1,-1 0 1,-35-36 0,35-17-1,1 0 1,-1 0-1,0 0 17,-35-35-1,0-35-15,0 34-1,0 19 16,18 17 16,52 0-31,-17 0 0,0 0-1</inkml:trace>
  <inkml:trace contextRef="#ctx0" brushRef="#br0" timeOffset="280899.9692">11906 15311 0,'0'0'0,"0"-36"0,36 36 32,-36 106-17,35-18 1,-35-17 0,0-1-1,0-17 1,35 0-1,-53 35 1,-123 1 0,18-1-1,-71-53 1</inkml:trace>
  <inkml:trace contextRef="#ctx0" brushRef="#br0" timeOffset="281802.1683">12612 15769 0,'17'0'46,"36"0"-30,18 0 0,-18 0-1,-18 0 1</inkml:trace>
  <inkml:trace contextRef="#ctx0" brushRef="#br0" timeOffset="282051.8784">12524 15998 0,'17'0'47,"71"0"-32,-52 0-15,17 0 32,0-17-32,17 17 31,-17 0-31,-18 0 16</inkml:trace>
  <inkml:trace contextRef="#ctx0" brushRef="#br0" timeOffset="283559.4647">13511 15663 0,'0'0'0,"0"-35"0,36 35 16,-36-35 15,0 52 63,-18-17-94,18 89 0,-53-36 31,53 17-15,0-17-16,0 0 31,0-18-16,0 0 1,0 1 312,18-36-312,17 0 31,-35 35-16,35-35-31,1 0 16,-1 0 15,0 0-16,0 0 1,-35-18 0,36 18-16,-36-35 15,35 0 1,0-18 0,1 18-1,-1-124 1,-35 88-1,0 1 17,0 17-17,-35-18 1,-54 36 0,36 35-16</inkml:trace>
  <inkml:trace contextRef="#ctx0" brushRef="#br0" timeOffset="286541.9029">7302 16669 0,'-35'53'62,"35"-18"-62,0 0 16,-35 71 0,35 18-1,0-1 1,88-52-1,53-1 17,0-70-32,-17 0 31,-71 0-31,17 0 16,-17 0-16</inkml:trace>
  <inkml:trace contextRef="#ctx0" brushRef="#br0" timeOffset="287090.2919">8590 16581 0,'0'0'0,"0"-36"31,18 36 1,-18 36-32,53 52 31,0 0-31,-18-17 31,-35-36-31,35 18 16,-35-18-16,0 0 0,-17 36 31,-72-1-15,-17-17-16,36 0 31,35-53-31</inkml:trace>
  <inkml:trace contextRef="#ctx0" brushRef="#br0" timeOffset="288450.1935">7867 16828 0,'-35'17'78,"35"36"-78,0-18 16,0 1 0,-36-36-1,36 35 1,18-35 31,53-35-16,-54 35-15,19 0-1,16 35-15,-34-35 16,-18 35-1,0-17 1,0 17 15,0 0-15,-70-35 0,34 0-1,1 0 1</inkml:trace>
  <inkml:trace contextRef="#ctx0" brushRef="#br0" timeOffset="288705.9184">7885 16686 0,'0'0'0,"35"0"16,-35-35 0,70 35-16,-17 0 15,-17 0-15,-1 0 16,35 0 0,36 0-1,0 0 1</inkml:trace>
  <inkml:trace contextRef="#ctx0" brushRef="#br0" timeOffset="290520.2163">9842 16810 0,'0'-35'31,"0"-1"1,-17 36-17,-18 0 1,-1 0-1,-17 0 1,18 0 0,35 18-16,-35-18 31,35 71-15,0-19-16,70 1 31,1-17-16,-18 17 1,-53 17-16,35-35 16,-35-17-1,-35 35 32,-18-53-31,-18 0-1,1 0 17,35 0-32</inkml:trace>
  <inkml:trace contextRef="#ctx0" brushRef="#br0" timeOffset="290804.3006">10213 17110 0,'35'0'94</inkml:trace>
  <inkml:trace contextRef="#ctx0" brushRef="#br0" timeOffset="291680.2842">10389 16775 0,'0'53'78,"0"-18"-78,0-18 16,0 19-16,0 34 16,0-34 15,0-19-16,0-87 64,0 34-64,0 1-15,0 17 0,0-17 16,0-35-1,53-1 1,-53 18 0,18 53-16,-18-35 31,35 35-15,18 35-1,0 53 1,0-35-1,-53-17 1,0-1 0,0 0-1,35-35 1,-35-35 31,0 0-32,35-1 1,-35-34 0,36 17-16,-1 53 31,-35 17 0,35 19-31,-35-1 16,36 71-1,-36-53 1,0 17 0,0-17-1,0-18 1,35-35 0</inkml:trace>
  <inkml:trace contextRef="#ctx0" brushRef="#br0" timeOffset="291880.3861">11254 17022 0,'0'17'62</inkml:trace>
  <inkml:trace contextRef="#ctx0" brushRef="#br0" timeOffset="293902.753">12259 16916 0,'0'0'0,"18"0"78,35 0-63,17-36 1,-17-16 0,-53 16-1,35-34 1,18-1-16,-53 1 31,36 34-15,-36-17-16,0 18 15,0 88 48,0 18-63,0 52 15,0 1 17,0-36-32,0-18 31,0-17-31,0-18 31,0-70 79,0-35-95,35 34-15,0-34 16,0 17-1,1 18 17,-1 35-32,-35 17 31,35 19-31,-35 16 31,35 19-31,-35-18 16,36-53-16,-36 35 0,35 0 31,0-35-15,36 0-1</inkml:trace>
  <inkml:trace contextRef="#ctx0" brushRef="#br0" timeOffset="294619.8423">13388 16845 0,'35'-35'0,"-35"0"47,-17 35-47,-19 0 31,-34 17-31,52-17 16,-17 71-1,35-54 1,0 19 0,17-36 30,1 0-30,35-18 0,-18 18 15,-17 0 0,17 0 0,0 0-15,36 0 0,-18 0-1,-18-35 1,0 0 0,1-18-1,-36 0 1,0 17-1,35 36 17,0 36-17,1-1 1,-36 0 0,0 1-1,0-1 1,-36 0-16,-52 18 31,18-53-31</inkml:trace>
  <inkml:trace contextRef="#ctx0" brushRef="#br0" timeOffset="295479.9958">14411 16757 0,'0'-18'31,"0"-17"0,-18 35 1,-35 35-17,18 18 1,-18 18-1,0-18 17,53-18-32,36 0 31,17-35-15,-18-17-1,18-19 1,0-17-16,-36 1 31,19 52 32,-1 0-32,35 0-31,-52 0 15</inkml:trace>
  <inkml:trace contextRef="#ctx0" brushRef="#br0" timeOffset="297651.2135">15099 16633 0,'0'0'0,"0"18"63,0 53-48,0-18 1,0-18 0,0 0 15,35-35-31,36 35 31,-54-35-15,72 0-16,16 0 31,-69-35-15,70-35-1,-106 34 1,0 1 0,0 53 77,35-18-77,-35 35-16,35 0 31,0 1-15,1-36 15,-36-18-15,35 18-1,-35-35 1,35-1 0,0 1-1,1 35 1,-19 0 15,-17 18-15,0 17 15,0 0-31,0 18 31,0-18-15,0-52 46,0-18-62,36 35 16,-1-53 0,0 17-1,0 36 32,-35 18-47,36-18 16,-1 35 15,0 1-31,1-36 31,-1 0 0,0 0-15,-35-18 0,35-17-1,1-18 1,-36 17 0,0 72 62,0-1-63,35-35 17,0 0-17,1 0 1,-1-35 15,-35-18-15,35 17-1,0-69 1,18-1 0,-17-53-1,-36 124 1,0 52 31,0 19-47,0 70 31,0-1-31,0-52 31,0 18-15,0-36-16,52-35 31,-16 0-15,-1 0-1</inkml:trace>
  <inkml:trace contextRef="#ctx0" brushRef="#br0" timeOffset="297980.6491">16210 16545 0,'0'0'0,"18"0"63,17-17-48,0 17-15,1 0 16,52-36 0,18-17-1,-36 53 1,-17-35-1</inkml:trace>
  <inkml:trace contextRef="#ctx0" brushRef="#br0" timeOffset="298182.0033">16298 16351 0,'-35'0'78</inkml:trace>
  <inkml:trace contextRef="#ctx0" brushRef="#br0" timeOffset="300719.8763">17268 16581 0,'0'-36'31,"-17"36"47,-36 53-47,53-18-15,0-17 0,0 17-1,18-35 48,17 0-63,0 0 31,-35-17-31,0-1 47,35 18 31,1 0-62,-1 0-1,0 0 1,0 0 15,-35-35-15,0 0-1,36 35 1,-36-36-16,0 54 62,35-18-46,-35 35 0,35 0-1,1 1 1,-36-1 15,-18-35-15,-17 0-1</inkml:trace>
  <inkml:trace contextRef="#ctx0" brushRef="#br0" timeOffset="301100.7777">18027 16210 0,'0'0'0,"0"53"78,0 0-78,0 0 0,0-18 31,0 36-31,0-18 31,0 0-31,0-18 31</inkml:trace>
  <inkml:trace contextRef="#ctx0" brushRef="#br0" timeOffset="302630.5107">7743 17692 0,'0'0'0,"-17"0"78,17 53-78,-35 0 0,35 0 15,0 70 1,0-17 15,70 35-15,36-106-1,0-35 1,88-53-16,-71-17 31</inkml:trace>
  <inkml:trace contextRef="#ctx0" brushRef="#br0" timeOffset="302966.1258">8678 17568 0,'0'0'0,"0"-35"31,36 70 16,-36 54-47,0 34 31,0-35-15,0 18 0,-18-53-1,-35 0 1,-53-18-1</inkml:trace>
  <inkml:trace contextRef="#ctx0" brushRef="#br0" timeOffset="303552.9112">8467 17692 0,'0'0'16,"0"-35"0,-71 35 31,71 52-32,-53 54-15,-17 35 31,34-35-15,36-35-16,18-18 31,17-53-15,53 0 0,-17 0-1,-36 0 1,-35-18-16,0-17 15,0 0 17,-17-1-32,-19 1 15,1 35 17,0 0-17</inkml:trace>
  <inkml:trace contextRef="#ctx0" brushRef="#br0" timeOffset="305730.2037">10460 17692 0,'0'-35'16,"-18"-1"15,-17 36-15,-53 0 0,35 0-1,18 18-15,-1 17 0,-34 53 31,17 36-15,53-54-16,17-17 31,72-17-15,34-36-16,18 0 31,-53-18-15,-52-17-1</inkml:trace>
  <inkml:trace contextRef="#ctx0" brushRef="#br0" timeOffset="306001.6731">10672 17921 0,'35'18'63,"-35"17"-63,0 0 31,0 1-31,0-1 15,35-35 1,-35 35 0</inkml:trace>
  <inkml:trace contextRef="#ctx0" brushRef="#br0" timeOffset="306495.2767">11148 17956 0</inkml:trace>
  <inkml:trace contextRef="#ctx0" brushRef="#br0" timeOffset="307215.2909">11853 17604 0,'0'-36'0,"0"1"32,-35 35-1,-18 0-15,18 0-1,-36 88-15,71-35 16,0 18 15,0-1-15,36-34-1,-1-36-15,35 0 16,-34 0-16,-1 0 16,0 0-1,18-18 1,-18 18-16</inkml:trace>
  <inkml:trace contextRef="#ctx0" brushRef="#br0" timeOffset="307681.4526">12030 17780 0,'17'0'15,"-17"-35"1,36 35-16,-36-36 16,35 36-1,0 0 16,-35 18-31,0 35 16,0-18 0,-17 71-1,17-53 1,-36-53 0,72 0 46,34-18-46,-17 18-1,-53-35 1,71 35-16,-71-35 16</inkml:trace>
  <inkml:trace contextRef="#ctx0" brushRef="#br0" timeOffset="308200.9442">12471 17815 0,'0'-35'63,"35"35"-48</inkml:trace>
  <inkml:trace contextRef="#ctx0" brushRef="#br0" timeOffset="308781.0432">12700 17586 0,'0'18'62,"0"35"-46,35-1 0,18 19-1,-18-36 1,1-35 0,-1 36-1,0-36 1,1 0-1,-36-36 1,0-34 0,0 17-1,0 0 1,0 18 0,0-1 15,35 36-16,0-35 1,-17 35 0,17 0-1,36 0-15</inkml:trace>
  <inkml:trace contextRef="#ctx0" brushRef="#br0" timeOffset="309482.5332">13088 17357 0,'35'0'62,"36"17"-46,-71 19-16,53-1 15,-53 0 1,35 36 0,0-1-1,-35-17 1,0 35 0,0-17-1,-105-18 1,-1 17-1,70-70-15</inkml:trace>
  <inkml:trace contextRef="#ctx0" brushRef="#br0" timeOffset="310085.41">11571 17480 0,'0'18'63,"0"17"-63,-18 18 15,18 0-15,0 17 16,0 89 0,18-53-1,88-35 1,141-18 0,106-53-1,70-36 16</inkml:trace>
  <inkml:trace contextRef="#ctx0" brushRef="#br0" timeOffset="312811.3322">14270 17780 0,'0'0'0,"0"-35"31,35 35-31,36-36 15,-18 36 1,-53-35 0,53 35-1,-18 0 1,-35 18 0,0 17-1</inkml:trace>
  <inkml:trace contextRef="#ctx0" brushRef="#br0" timeOffset="313031.566">14429 17939 0,'35'0'31,"18"0"-15,-18-36 0,36 36-16,-36-35 31</inkml:trace>
  <inkml:trace contextRef="#ctx0" brushRef="#br0" timeOffset="313465.5329">15363 17586 0,'0'-35'0,"-17"-1"31,-18 36-15,-36 0-16,53 0 15,-52 18 16,35-18-31,35 71 0,-71-36 16,71 35 0,0 1-1,18-36 1,52 1 0,-35-1-1,107-35 1,-72 0-1</inkml:trace>
  <inkml:trace contextRef="#ctx0" brushRef="#br0" timeOffset="313683.1701">15593 17762 0,'0'18'47,"0"17"-47,0 1 16,35-36-1,-35 35-15,35 0 16,1 0 15</inkml:trace>
  <inkml:trace contextRef="#ctx0" brushRef="#br0" timeOffset="314183.0406">16281 17498 0,'0'-36'32,"0"54"14,0 0-30,-71 105-16,36-87 31,35 16-15,-35-16-16</inkml:trace>
  <inkml:trace contextRef="#ctx0" brushRef="#br0" timeOffset="314462.6065">16104 17533 0,'0'-35'0,"0"52"31,0 19-15,18-1-16,17 0 31,18 18-31,18-18 32,-18 1-17,17-36-15,-17 0 16</inkml:trace>
  <inkml:trace contextRef="#ctx0" brushRef="#br0" timeOffset="314910.4426">16898 17551 0,'0'-36'15,"0"1"1,-18 35-1,-17 0 1,0 0 0,0 0-1,35 35 1,-36 1-16,36 34 16,0-34-16,0 16 31,18 1-16,17-53 1,18 0-16,-18 0 31,18 0-31,0 0 16</inkml:trace>
  <inkml:trace contextRef="#ctx0" brushRef="#br0" timeOffset="315381.6643">17145 17727 0,'0'0'0,"0"-18"47,35 18 0,18 18-32,-53 35 1,0-18-16,0 1 15,0 52 1,-35-53 0,35 0-1,53-35 17,-53-17-17,53-19 1,35 1-1,-53 0 1</inkml:trace>
  <inkml:trace contextRef="#ctx0" brushRef="#br0" timeOffset="315832.6166">17339 17251 0,'0'0'0,"18"17"62,35 54-46,-1 17-1,-16 36 1,17-54 0,-18 1-1,-35-36-15,0 36 16,0-36-16,0-17 16,-18 17-1,-52 35 1</inkml:trace>
  <inkml:trace contextRef="#ctx0" brushRef="#br0" timeOffset="316792.3883">15028 17357 0,'-35'0'47,"17"0"-31,-52 17-1,35-17-15,-1 141 32,1-35-17,35 141-15,0-106 31,71-70-15,123-18 0,0-53-1,17 0 1,-105 0-16</inkml:trace>
  <inkml:trace contextRef="#ctx0" brushRef="#br0" timeOffset="317942.0305">18150 17551 0,'0'0'0,"0"-36"16,-35 36-16,35-35 15,-35 88 32,35-18-31,0 1-1,0-19-15,18 54 32,-18-1-17,52-34-15,-16-36 31,52 0-15,-53 0-16,36-18 16,-71-17-1,35 35-15,-35-36 16,0 1 0,-35 0-1,17 0 1,18-1 15,53 1 0,35-18-31,18 53 16,-71-35 15,36 35-31</inkml:trace>
  <inkml:trace contextRef="#ctx0" brushRef="#br0" timeOffset="320739.903">23442 11765 0,'0'0'0,"18"0"125,-1 0-125,54 0 16,35-17-1,-18 17 1,-18-36 0,1 36-1,-71 18 79,-18-18-94,-17 88 31,0 0-31,0 18 16,35-53 0,0 18-1,0-36 1,0 0-1</inkml:trace>
  <inkml:trace contextRef="#ctx0" brushRef="#br0" timeOffset="325478.1566">23125 11818 0,'0'-35'15,"-36"70"48,36 36-48,-35-18 1,35-1-16,0 107 16,0-18-1,106-70 17,17-1-32,18-34 31,71-36-16,-106 0-15</inkml:trace>
  <inkml:trace contextRef="#ctx0" brushRef="#br0" timeOffset="325860.0726">24253 11659 0,'36'53'46,"-36"18"-30,70-18 0,-70 70-1,36-35 1,-36-52-16,0 34 16,0-17-16,0 0 15,0 35 1,-18-53-1,-53 36-15</inkml:trace>
  <inkml:trace contextRef="#ctx0" brushRef="#br0" timeOffset="328210.2554">25629 11871 0,'0'0'15,"-17"0"1,-54 0-16,71 18 16,-53 52-1,0 36 1,18-18-1,35 0 1,0-52-16,0-1 16,18 0-1,17-35-15,0 0 32,53 0-32,54-17 31,-107 17-16</inkml:trace>
  <inkml:trace contextRef="#ctx0" brushRef="#br0" timeOffset="328760.3325">25876 12224 0,'0'-36'16,"0"1"15,18 35-15,17 0-1,0 0 1,-35 18-16,36 17 16,-36 0-1,0 1 1,-18-36 0,18 35-1,-18-35-15,54 0 63,-1 0-48,0 0 1,-35 35 0,0 18 15,0-18-16,-53 1-15,-35-36 32,35 35-17</inkml:trace>
  <inkml:trace contextRef="#ctx0" brushRef="#br0" timeOffset="329260.6002">26211 11606 0,'0'18'62,"0"17"-46,0 18-16,0 18 16,0-1-16,0 71 15,0-35 1,0-53 0,36-18-16,-36 1 0,53-36 15,-18 53-15,35-53 31,1 35-15,35-35 0,-53 0-1</inkml:trace>
  <inkml:trace contextRef="#ctx0" brushRef="#br0" timeOffset="330393.1674">26758 11889 0,'-35'0'31,"35"17"16,18 36-32,-18 0 1,35-18 0,-35 1-1,35-36 1,0 0 15,1 0-15,-36-18-1,0-17-15,0-1 32,0 19-17,0-18 1,-18-1 0,18 1-1,35 35 1,36 0-1,-18 0 1,-18 0 0</inkml:trace>
  <inkml:trace contextRef="#ctx0" brushRef="#br0" timeOffset="330743.501">27129 12030 0,'35'0'47,"0"0"-32,18 0 1,-18 0-16,18-18 31,-17 18-15,-1-35-1,-35 0 17</inkml:trace>
  <inkml:trace contextRef="#ctx0" brushRef="#br0" timeOffset="330957.0243">27323 11906 0,'-36'0'31,"36"18"-15,0 35 0,-35-53-16,35 53 15,0 0 1,0-18 0,18 0 15</inkml:trace>
  <inkml:trace contextRef="#ctx0" brushRef="#br0" timeOffset="331602.5657">27693 11924 0,'0'18'62,"0"34"-46,0-16-16,0-1 16,35-35-1,1 0 17,-1 0-17,0 0 1,-35-18-1,0-17 1,35 53 62,-35 17-62,36-35-16,-1 0 31,0 0-15,-35-18-1,0 1 1,0-54 0,0 18-1,0 0 1,0 18-1</inkml:trace>
  <inkml:trace contextRef="#ctx0" brushRef="#br0" timeOffset="331990.3493">28152 11536 0,'0'-35'16,"35"52"15,-35 18-16,0 1 1,71-1-16,-71 0 16,70 89-1,-70-54 1,35-17 0,-35 18 15,-88 35-31,0-18 15,-53-35 17</inkml:trace>
  <inkml:trace contextRef="#ctx0" brushRef="#br0" timeOffset="333650.8506">28751 11836 0,'0'0'0,"53"-53"109,-17 53-109,-1 0 16,0-35-1,18 35 1,-18 0 0,1 0-1</inkml:trace>
  <inkml:trace contextRef="#ctx0" brushRef="#br0" timeOffset="333890.218">28734 12100 0,'17'0'32,"19"0"-17,17 0 1,-1 0-1,-52-17 1,53 17-16,-17 0 16,-36-36-1</inkml:trace>
  <inkml:trace contextRef="#ctx0" brushRef="#br0" timeOffset="334770.0766">29722 11783 0,'0'0'0,"0"-35"15,-18 35 1,-35 0-1,0 0 1,-17 35 0,17 71-1,53-1 1,-36-34 15,54 0-15,105-36-16,-34-35 15,16 0 17,-16 0-32,-54 0 15</inkml:trace>
  <inkml:trace contextRef="#ctx0" brushRef="#br0" timeOffset="335291.4886">29968 12118 0,'0'-35'15,"0"-1"16,36 36-31,-1 0 32,0 0-17,-35 18 1,0 17 0,0 18-16,-35-18 31,-18 1-16,88-36 32,1 0-31,-1 0 0,0 35 15,-35 0-16,0 1 17,-17-36-32,17 35 0,-124 0 31,89-35-15</inkml:trace>
  <inkml:trace contextRef="#ctx0" brushRef="#br0" timeOffset="335891.0415">30198 11748 0,'0'0'0,"35"0"62,-35 35-62,35 0 16,-35 36 0,53-1-1,-17-35 1,-1 71 0,0-106 15,-17 0 0,-18-17-15,53-19-16,-53-34 31,0-18-15,0 17-1,35 71-15,-35-35 16,18 35-16,-18-35 15,35 35 1,0 0 0,0 0-16</inkml:trace>
  <inkml:trace contextRef="#ctx0" brushRef="#br0" timeOffset="336251.9393">30833 11942 0,'53'0'47,"-18"0"-15,18-18-32,0 18 15,0-35 1,-18 35-1,-35-36 17</inkml:trace>
  <inkml:trace contextRef="#ctx0" brushRef="#br0" timeOffset="336491.5496">31027 11748 0,'0'0'16,"0"17"0,-18-17-1,18 88 1,0 36 0,0-71-1,0-18 16,0 0-15</inkml:trace>
  <inkml:trace contextRef="#ctx0" brushRef="#br0" timeOffset="337340.3504">31926 11800 0,'0'-17'0,"0"-18"47,-17 35-16,-36 0-15,18 17-16,-36 36 16,36 18-1,-1-1 1,36 1-1,0-36 1,0 18 0,36 17-16,34-70 31,18 36-15,36-36-16,-53-18 31,-36 18-31</inkml:trace>
  <inkml:trace contextRef="#ctx0" brushRef="#br0" timeOffset="337921.4904">32173 12065 0,'0'0'0,"0"-35"31,0-1 1,36 36-17,-19 0 1,36 18 15,-53 35-15,0-18-1,0 1 1,-35-1 0,17-35 15,18 35 16,36-35-16,-36 35-15,35-35-16,-35 36 15,0-1 16,0 0-15,-35-35-16,-1 0 16,1 35-1,-18-35 1,0 0 0</inkml:trace>
  <inkml:trace contextRef="#ctx0" brushRef="#br0" timeOffset="338700.3406">32456 11765 0,'0'-35'0,"0"53"93,0 34-77,0-16-16,35 70 31,0-36-15,-35-35-1,35-35 1,1 0 0,-1 0-1,-35-17 1,35-19 0,-35 1-1,0-18 1,35 18-16,-35 70 47,0 1-32,0-1 1,36 0-16,-36 0 16,0 1-16,35-36 15,0 0 16,1-18 1,-36-53-17,0 54-15,0-18 16,0-71 0,0 70-1</inkml:trace>
  <inkml:trace contextRef="#ctx0" brushRef="#br0" timeOffset="340040.0869">23372 13282 0,'0'0'0,"0"71"79,-18-18-64,18 35-15,0 35 16,0 1-1,53-54 17,53-34-32,52-36 31,-87 0-31,17 0 0</inkml:trace>
  <inkml:trace contextRef="#ctx0" brushRef="#br0" timeOffset="340430.2297">24589 13070 0,'35'53'32,"-35"0"-32,0 0 15,0 71 1,0-71-16,0 17 31,0 1-15,0-36-16,-18-35 15,18 53-15,-53-53 0,18 70 16,-35-34 0,34-36-1</inkml:trace>
  <inkml:trace contextRef="#ctx0" brushRef="#br0" timeOffset="341230.3245">24059 13617 0,'0'-35'15,"-17"35"17,-18 18-1,-1 34-15,36-16-16,0-1 15,0 18 1,18 0-16,70-53 31,-17 35-15,-36-52-1,18 17 1,-18-36 0,-35 1-1,0 0 1,-18-18-1,1 0 17,17-35-32,-71 52 0,36-17 15,0-17 1,35 17 0,0 18-1,0-18 1,17 18-1,19-1 1,-1 36 0,0 0-1,0 88 1,-35-35 0,0 18-1,-17-1 1,17-17 15,-35-17-31</inkml:trace>
  <inkml:trace contextRef="#ctx0" brushRef="#br0" timeOffset="343940.3666">25559 13441 0,'35'-53'31,"-53"53"47,-35 35-62,-17 18 0,70-18-16,0 1 31,0 17-16,0-18 1,53 0 0,0-35-1,17 0 1,-34-18 0,34-17-1</inkml:trace>
  <inkml:trace contextRef="#ctx0" brushRef="#br0" timeOffset="344180.3059">25876 13511 0,'0'18'31,"0"17"-15,0 1-16,0-1 31,0 0-15,18-35 0</inkml:trace>
  <inkml:trace contextRef="#ctx0" brushRef="#br0" timeOffset="344680.3315">26035 13476 0,'71'-35'62,"-19"35"-46,-16 0-16,-36-35 16,53 35-1,35 0 1,-88-36 46,-18 36-46,-17 0 0,0-35-1,-1 35 1,1 0-1,35 18 1,-35 52 0,35-17-1,0 0 1,0-18 0,53 1-1</inkml:trace>
  <inkml:trace contextRef="#ctx0" brushRef="#br0" timeOffset="345055.7824">26670 13406 0,'0'0'0,"35"-53"16,-35 35-16,-35 18 47,-53 18-31,88 17-1,-53 35 1,53-34-1,0 52 1,18-88 0,52 35 15,1-35-15,-1 0-1</inkml:trace>
  <inkml:trace contextRef="#ctx0" brushRef="#br0" timeOffset="345438.2178">26846 13564 0,'-17'0'0,"17"-35"15,17 35 32,-17-35-47,36 35 31,-1 35-15,-35 53 0,-18-17-16,-17-36 31,35 0-16,18-35 17,35 0-17,52-35 1,-69 0 0,-1-1-1</inkml:trace>
  <inkml:trace contextRef="#ctx0" brushRef="#br0" timeOffset="345854.3276">27146 13088 0,'0'18'62,"53"17"-62,-53 36 16,71 34-16,-18-16 16,-18-19 15,-35-52-31,0 123 31,-35-106-15,-1 0-16,-87 18 15,70-53-15,0 53 16</inkml:trace>
  <inkml:trace contextRef="#ctx0" brushRef="#br0" timeOffset="346480.4823">25241 13159 0,'-35'0'16,"35"35"-1,-35 0-15,35 36 16,-36 87 0,36 1-1,0-53 1,71-53-16,0 18 16,-19-71-1,1 52-15,141 1 16,36-53-1,-54 0 1</inkml:trace>
  <inkml:trace contextRef="#ctx0" brushRef="#br0" timeOffset="348004.0255">27711 13476 0,'0'-35'0,"0"0"31,0-1 16,0 54 15,0 35-46,0-18-1,35 18-15,-35 18 32,71-71-32,-19 35 15,-16-35 1,-1 0 0,-35-18 46,0-52-46,-35 17-1,35 0 1,0 18 0,17-1-1,19 36 1,17 0-1,17 0 1,1 0 0</inkml:trace>
  <inkml:trace contextRef="#ctx0" brushRef="#br0" timeOffset="348420.0653">28399 13423 0,'35'0'47,"35"-17"-32,-52 17 1,53 0 0,-18 0-1,-18 0 1</inkml:trace>
  <inkml:trace contextRef="#ctx0" brushRef="#br0" timeOffset="348650.2302">28363 13635 0,'18'0'16,"35"0"-16,0 0 31,17-18-16,-34 18 1,17-35 0,-18 35-1</inkml:trace>
  <inkml:trace contextRef="#ctx0" brushRef="#br0" timeOffset="351081.7957">29792 13282 0,'0'0'16,"-18"0"-16,-17 0 15,35-35 1,-70 35 0,52 0-1,18 17 1,-35-17 0,-36 89-1,18-36-15,53 35 16,-35-35-1,35 0-15,0 17 16,18-35 0,35 18-1,35 0 1,-35-53 15,0-35-31,-1 0 16</inkml:trace>
  <inkml:trace contextRef="#ctx0" brushRef="#br0" timeOffset="351280.0733">29968 13564 0,'0'53'15,"0"-18"1,0-17-16,0 17 15,0 36 1,36-36 0,-36-17-1</inkml:trace>
  <inkml:trace contextRef="#ctx0" brushRef="#br0" timeOffset="351933.1916">30286 13335 0,'0'-35'15,"0"52"32,35 19-31,18 34-1,0-35 1,0 18 0,0-17-1,0-1 1,17-35-1,-34 0 1,-1-18 15,-35-35-15,0-17 0,0-18-1,0 35 1,0 17-1,35 1 17,1 35-32,-1 0 15,35 0 1,-17 0-16,-17 0 31</inkml:trace>
  <inkml:trace contextRef="#ctx0" brushRef="#br0" timeOffset="352380.4252">31274 13458 0,'35'0'62,"0"0"-62,1-17 0,34 17 16,-35-35 15,18 35-15,-53-36-1</inkml:trace>
  <inkml:trace contextRef="#ctx0" brushRef="#br0" timeOffset="352600.3654">31503 13335 0,'-35'0'15,"-1"0"32,1 18-31,35 17-16,0 0 31,0 18-31,0 0 0,0-18 16,0 1-1,18-1 1</inkml:trace>
  <inkml:trace contextRef="#ctx0" brushRef="#br0" timeOffset="352983.0011">32032 13229 0,'0'0'0,"0"-53"16,0 18-1,-17 35 17,-36 0-17,53 35 1,-71 89-1,36-18 1,35-36-16,17-17 31,54 0-15,-36-53-16,18 0 16,-17 0-16,-1 0 15,18 0 1,17 0-1,-34 0 1</inkml:trace>
  <inkml:trace contextRef="#ctx0" brushRef="#br0" timeOffset="353410.1486">32438 13600 0,'-35'0'15,"35"-18"1,0 0 15,17 18-15,19 0-1,-36 36 17,0 16-17,0 1 1,0 0-16,0-17 31,70-36 16,1-18-47,-1-35 31,-17 18-15</inkml:trace>
  <inkml:trace contextRef="#ctx0" brushRef="#br0" timeOffset="353961.4814">32702 13264 0,'0'0'15,"0"18"48,0 17-48,0 1-15,18-1 16,-18 53 0,35-35-1,-35-18 1,36-35-1,-1 36 1,0-36 31,-35-18-31,0-35-16,36-18 15,-36 1 16,0 35-15,52 35 15,19-36-15,-36 36-16,53-35 31,18 35-15,-35-35-16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3T06:57:36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10795 3387 0,'0'17'188,"0"19"-173,0-1 1,0 0 0,0 0-1,0 1 1,0-1 15,0 0 0,35-35-15</inkml:trace>
  <inkml:trace contextRef="#ctx0" brushRef="#br0" timeOffset="449.6255">10971 3316 0,'0'35'63,"0"36"-47,0-18-1,0-18 1,0 18-1,0-18 1,0 1 0,0-1-1,36-35 48</inkml:trace>
  <inkml:trace contextRef="#ctx0" brushRef="#br0" timeOffset="1342.5295">10830 3316 0,'0'-35'16,"18"0"-1,17-18 1,0 53 0,-35-36-1,36 36-15,-1 0 16,-35-35 15,53 35-31,-18 0 16,0 18-1,-35 17 1,36 0 0,-36 1-16,35-36 15,-35 35-15,0-18 31,0 19 1,-18-36-17,-17 0 1,0 0 0,17 0-1,36 53 95,35-53-95,-53 17-15,53-17 16,-53 36-16,53-36 15,-18 35 1,-35 0-16,35-35 16,-35 35-1,35-35 1,-35 36 0,0-1 15,36-35-31</inkml:trace>
  <inkml:trace contextRef="#ctx0" brushRef="#br0" timeOffset="2903.8393">14093 3016 0,'0'-35'16,"-35"35"46,0 0-46,-36 0-16,18 0 16,1 18-1,-1 35 1,-18-1 0,71-16-1,-53 34 1,18 1-1,0-18 1,35 35 0,0-18-1,0-34 1,17-1 0,18-35-1,107 0 1,-37 0-1,-69 0 17,34-18-17,-17 18-15,-18 0 16,-35-35-16</inkml:trace>
  <inkml:trace contextRef="#ctx0" brushRef="#br0" timeOffset="3525.9742">13723 3140 0,'0'17'78,"0"36"-62,0 0 0,0 0-1,0 18 1,0-18-1,0-18 1,0 0 0</inkml:trace>
  <inkml:trace contextRef="#ctx0" brushRef="#br0" timeOffset="6848.1875">11254 4427 0,'0'36'141,"0"-1"-141,0 0 16,0 18-1,0-18 1,0 36-1,0-18 1,0 17 0,0-52-1,0 17 1</inkml:trace>
  <inkml:trace contextRef="#ctx0" brushRef="#br0" timeOffset="7439.6995">11395 4445 0,'0'18'125,"0"17"-110,0 0-15,0-17 0,0 17 16,0 36 0,0-36-1,0 18 1,0-18-16,0 0 31,0-17-15,0 17 15</inkml:trace>
  <inkml:trace contextRef="#ctx0" brushRef="#br0" timeOffset="8310.2163">11271 4463 0,'0'-36'15,"0"1"17,18 35-17,-18-35-15,35 35 32,-35-35-32,35 35 15,1 0 1,-1 0 15,0 0-15,1 0-1,-36 17 1,0 18 0,0 1-1,0-1 1,0 0-1,-18 1 1,-17-36 0,-1 35-1,1-35 17,53 0 61,-18 35-93,35-35 16,0 35 0,1-35-1,-36 36-15,52-36 16,-16 35-1,-1-35 1,-35 53-16,35-53 16,-35 35-16,0 0 31,36-35-31</inkml:trace>
  <inkml:trace contextRef="#ctx0" brushRef="#br0" timeOffset="9420.4728">12753 4392 0,'0'-35'16,"-18"35"46,18-35-62,-35 35 31,-18 0 1,18 0-17,0 0 1,35 17-16,-36-17 16,1 35-1,0 1 1,-1-1-1,36 36 1,-35-19 0,35-16-1,0-1 17,-35 0-17,35 1 1,0-1-1,53 0 17,-18-35-17,18 0 1,0 0 0,0 0-16,-18 0 15,18 0 1,-18 0-1,1 0 1</inkml:trace>
  <inkml:trace contextRef="#ctx0" brushRef="#br0" timeOffset="11316.7149">13917 4339 0,'35'-35'31,"-35"0"47,-17 35-47,-19 0-15,1 0 0,-18 0-1,18 0-15,0 0 32,35 17-32,-36-17 0,1 53 15,-18 0 1,53-18-1,-53 1 1,0 34-16,18 18 16,0-35-1,35 0 1,0-18 0,0 1-1,70-1 16,-52-35-15,53 0 0,87-18-1,-87 18 1,-36-35 0,0 35-16,-35-35 31</inkml:trace>
  <inkml:trace contextRef="#ctx0" brushRef="#br0" timeOffset="12152.3047">12788 4304 0,'18'0'31,"35"-35"-15,0 35 0,0 0-1,0 0 1,-1 0 0,-16 0-1,-1 0 1,0 0-1,-35 17 48,-17-17-63</inkml:trace>
  <inkml:trace contextRef="#ctx0" brushRef="#br0" timeOffset="13172.4967">12488 4710 0,'36'0'78,"-36"35"-47,35-35 1,0 0-1,0 0-31,1 0 31,17 0-15,17 0-1,1-18 1,-36 18-16,0 0 16,18 0-16,-17 0 15,-1 0 17,0 0 14,0 0-14</inkml:trace>
  <inkml:trace contextRef="#ctx0" brushRef="#br0" timeOffset="14250.348">13617 4392 0,'0'18'94,"0"17"-78,0 18-1,0-18 1,0 36-1,0-54 1,0 19 0,35-36-1,-35 35 1,0 0 0,0 0 30,36-35-14</inkml:trace>
  <inkml:trace contextRef="#ctx0" brushRef="#br0" timeOffset="15622.8643">16933 4110 0,'0'18'63,"0"105"-32,0-88-31,0 1 0,53 34 31,-53 1-15,0-1 0,0-17-1,36 0 1,-36 0 0,0 17-1,0-34 1,35-89 31</inkml:trace>
  <inkml:trace contextRef="#ctx0" brushRef="#br0" timeOffset="16188.4209">17127 4163 0,'0'35'47,"0"53"-31,0-52-16,0-1 15,0 0-15,0 0 16,0 18 0,0 18-1,0-18 1,0 53-1,0-71 1,0-18 15,36-17 16</inkml:trace>
  <inkml:trace contextRef="#ctx0" brushRef="#br0" timeOffset="17125.4803">17074 4145 0,'0'-53'0,"0"18"32,0 0-17,18 35 1,-18-36 0,35 36-1,18 0 1,0 0-1,53 0 1,-88 36 0,17-1-1,-35 18 1,0 0 0,0-18 15,-35 0-16,-36 1 1,1-1 0,17-35-1,53 35-15,-36-35 16,36-17 15,36 17 32,-1 35-48,35 0 1,-34-35-16,-1 35 16,0-35-1,36 53-15,-1 18 31,-17-18-15,0 17 0,-17-17-1,-1-53 1,-35 35 0</inkml:trace>
  <inkml:trace contextRef="#ctx0" brushRef="#br0" timeOffset="18704.2636">19738 4075 0,'-18'0'47,"18"-36"-32,-35 36 1,0 0 0,-1 0-1,-34 0-15,-1 0 31,-52 0-15,17 0 0,-17 0-1,87 18-15,1-18 16,17 0-16,-35 35 0,18-35 16,-18 36-1,18-1 1,-89 35-1,54-17 1,17 0 0,0 18-1,18-18 1,0-18 0,35 0-1,0 0-15,0 1 16,0-1-1,0 0 1,70 1 15,18-36-15,71 0 0,70-18-1,-123 18-15,-35 0 16,17-53-16,53 53 15,0-35 1,-35 35 0,-71 0-16,1 0 15,-1 0 1,-53 0 46</inkml:trace>
  <inkml:trace contextRef="#ctx0" brushRef="#br0" timeOffset="20413.7675">21819 3916 0,'0'-18'47,"-17"18"-47,-19 0 31,1 0-15,-18 0-1,18 0-15,0 0 16,-1 0-16,-34 18 15,17-18 1,18 35-16,-36 0 16,0 1-1,19 87 1,16-52 15,-17 17-31,18-18 31,0-17-31,35-35 16,0 53-16,-35-71 16,35 52-1,0-16 1,17-36-16,-17 35 16,53-35-16,-18 0 0,1 0 15,52 0 1,35 0-1,-70 0 1,53-18 0,-71 18-1,1 0 1,-36-35 0</inkml:trace>
  <inkml:trace contextRef="#ctx0" brushRef="#br0" timeOffset="21153.0156">21290 4092 0,'-35'18'109,"35"70"-93,0-53-16,0 18 16,0-17-16,0-1 15,-35 35 1,35-17 0,0-17-1,0-1 1,0 0-1,0 0 1,0 1 0</inkml:trace>
  <inkml:trace contextRef="#ctx0" brushRef="#br0" timeOffset="32058.0314">14164 6421 0,'0'17'125,"0"18"-109,35-35-16,-35 53 16,0-17-16,0-1 15,0 0-15,0 36 16,0-18 0,36 0-1,-36-18 1,0 0-1,0 0 1,0 1 0,0-1 15</inkml:trace>
  <inkml:trace contextRef="#ctx0" brushRef="#br0" timeOffset="32724.7223">14323 6562 0,'0'17'110,"0"36"-95,0 0 1,0 18-1,0-18 1,0 0 0,0-18-1,0 0 1,0 0 0</inkml:trace>
  <inkml:trace contextRef="#ctx0" brushRef="#br0" timeOffset="33311.8325">14235 6632 0,'0'0'0,"0"-35"16,0 17 0,0-17 15,0 0-15,0-1-1,17 1 1,-17 0-1,36 35 1,-36-35 0,35 35-1,0-36 1,0 36 0,1 0-1,-1 18 1,-35 0-1,0 52 1,0-35 0,0 1-1,-35-1 17,-36 0-17</inkml:trace>
  <inkml:trace contextRef="#ctx0" brushRef="#br0" timeOffset="33626.0515">14323 6579 0,'17'0'47,"-17"36"-31,36-36-16,-36 35 15,35-35-15,0 35 16,18 0 0,18-35-1,-36 36 17,0-1-17,-35 0 1,0 1 31</inkml:trace>
  <inkml:trace contextRef="#ctx0" brushRef="#br0" timeOffset="35599.1932">15681 6385 0,'-18'0'46,"18"36"-46,-35-36 16,35 70-16,-18-17 16,-17 18-1,-18-1 17,18-17-17,0 0 1,-1 0-16,36-18 15</inkml:trace>
  <inkml:trace contextRef="#ctx0" brushRef="#br0" timeOffset="36061.8319">15434 6421 0,'0'17'47,"35"18"-32,-35 36 1,36-71 0,-36 53-16,35-53 15,0 88 1,18-53-1,0-35 1,0 36 0,-18-36 15,-35 35-15</inkml:trace>
  <inkml:trace contextRef="#ctx0" brushRef="#br0" timeOffset="37030.0542">16051 6368 0,'36'53'125,"-1"-1"-110,0 1 1,0 18-1,18-18 1,-53-18 0,36-35-16,-36 35 15,35 1 1,0-36 156,-35-18-157,36 18 1,-36-53-16,35 18 16,0-36-1,0 1 1,-35 34-16,0 1 16,36 0-16,-36-18 15,0 18 1,0 52 62</inkml:trace>
  <inkml:trace contextRef="#ctx0" brushRef="#br0" timeOffset="38671.3756">13141 6862 0,'0'35'266</inkml:trace>
  <inkml:trace contextRef="#ctx0" brushRef="#br0" timeOffset="39473.0852">13529 6632 0,'0'36'78</inkml:trace>
  <inkml:trace contextRef="#ctx0" brushRef="#br0" timeOffset="39768.4932">13547 6985 0,'0'35'0</inkml:trace>
  <inkml:trace contextRef="#ctx0" brushRef="#br0" timeOffset="41540.1156">16933 6668 0,'36'0'62,"-1"0"-46,0 0-1,18 0 1,-18 0 0,36 0-16,35 0 15,35 0 1,-35 0 0,141 0 15,-89-36-16,-52 36 1,-35-35-16,-54 35 16,19 0-16,-1 0 0,0 0 15,-35-35 17,0-1 61,-17 36-93,-19 0 16,1-35 0,0 35-1,35-35 1,-35 35-1,70 17 48,-18-17-47,-17 36-1,36-36-15,17 35 16,-53 0 15,0 1 0,-53-1-15,17-35 0</inkml:trace>
  <inkml:trace contextRef="#ctx0" brushRef="#br0" timeOffset="44450.4112">13088 6897 0,'18'0'297,"-18"-35"-203,0 52 15,35-17 1,-35-17-79,0 34 78,0-34 32,-18 17-94,18 17 15,0 18-46,18-35 62,-18-17-47,35 17-31,-35-35 32,0-1-1,-17 36-15,-19 0 15,36 18 16,0 17-32,0 0 17,0 1-1,18-36 16,-18-18-16,0-17 0,0 0 0,-18 35 1,18 17 30</inkml:trace>
  <inkml:trace contextRef="#ctx0" brushRef="#br0" timeOffset="47954.246">13406 7144 0,'0'35'78,"0"-17"-47,0 17 0,0 0 16,17-35 16,18 0-48,1 0 1,-1-17 0,0 17-1,1 0 16,16 0-31,1 0 16,0 0 0,-17 0-16,34-36 15,-35 36 1,-35-35 31,18 35-47,-18-35 31,0-18-15,0 18-1,0-1 17,0 54 14</inkml:trace>
  <inkml:trace contextRef="#ctx0" brushRef="#br0" timeOffset="48782.3615">13582 7708 0,'0'-35'31,"-18"35"16,18-35-32,-35 35 1,35 35 15,-35-35-15,35 35-16,0 0 16,35 1-1,53-1 1,-53 18-1,-35 0 17,36-53-17,-36 35 1,-18 0 62,-17-35-62,0 0-16,35-17 15,-36 17 1,36-35-16</inkml:trace>
  <inkml:trace contextRef="#ctx0" brushRef="#br0" timeOffset="49059.3489">13917 7885 0,'35'0'47</inkml:trace>
  <inkml:trace contextRef="#ctx0" brushRef="#br0" timeOffset="49487.1249">14058 7620 0,'0'-35'16,"0"70"77,0 0-93,0 1 0,0-1 16,0 0 0,0 18-1,0 18 1,0-18 0,35-18-1,1-35 1,17 0-1,-53-53-15,53 53 16,-53-53-16,53 53 16,-53-35-16</inkml:trace>
  <inkml:trace contextRef="#ctx0" brushRef="#br0" timeOffset="49803.4208">13917 7726 0,'18'0'16,"17"0"0,0 0-1,18 0 1,-18 0-16,36-35 16,-36-1-1</inkml:trace>
  <inkml:trace contextRef="#ctx0" brushRef="#br0" timeOffset="50089.8968">14376 7743 0</inkml:trace>
  <inkml:trace contextRef="#ctx0" brushRef="#br0" timeOffset="52990.3181">19173 6315 0,'36'0'63,"-36"35"-32,53 36-16,-53-19 1,35-16-16,-35-1 16,35 36-1,-35-18 1,36-18 0,-36 0-1,35-35 1,0-18 93,-35-34-93,35 52-16,-35-53 15,36 0-15,-36 35 0,35-70 32,0 17-17,0 54 1,-35-54 0,0 36-1</inkml:trace>
  <inkml:trace contextRef="#ctx0" brushRef="#br0" timeOffset="53826.9804">19121 6350 0,'0'18'109,"17"17"-109,-17 0 16,53 0-1,-53 1 1,18-36 0,-18 35-16,53 0 15,-53 1 1,17-36-1,-17 35 1,36-35 0,-36 35-1,0 0 17,35-35-1</inkml:trace>
  <inkml:trace contextRef="#ctx0" brushRef="#br0" timeOffset="55666.174">16051 6385 0,'0'18'219,"0"17"-203,0 0 15,0 1-15,0-1-1,0-17 17,36-18-32,-36 35 15,35-35 1,-35 35-1,35 1 17,-35-1-1,35-35-15,-35 35 30,36-35 64</inkml:trace>
  <inkml:trace contextRef="#ctx0" brushRef="#br0" timeOffset="65729.9806">13141 9313 0,'0'36'141,"0"87"-110,0-88-31,0 18 15,0 18 1,0-1 0,18 19-1,-18-54 1,0 0 15</inkml:trace>
  <inkml:trace contextRef="#ctx0" brushRef="#br0" timeOffset="66298.7199">13264 9366 0,'0'53'47,"0"-18"-32,0 18 1,0-17 0,0-1-16,0 0 0,0 18 15,0 0 16,0 0-15,0-18 0,0 0-1,0 1 1,36-36 0</inkml:trace>
  <inkml:trace contextRef="#ctx0" brushRef="#br0" timeOffset="67119.6106">13176 9472 0,'0'-35'0,"0"0"31,0-1-15,0 1-1,0 0 1,36 35 0,-1-36-1,0 36 1,0-35 0,36 35 15,-36 35-16,-35-17 1,35 35 0,-35 0-1,-17 0 1,-18-53-16,-18 53 16,53-18-16,-36-35 15,1 0 1,53 35 93,35-35-93,0 36-1,-18-36-15,-18 0 16,72 52 0,-19-16-1,1-1 1,-36-35 0,-35 35-1,18-35-15</inkml:trace>
  <inkml:trace contextRef="#ctx0" brushRef="#br0" timeOffset="69180.4435">14817 9225 0,'-18'0'79,"18"35"-79,-35 1 15,35-1-15,-36 18 16,1-18-16,35 0 15,-70 1-15,70-1 16,-36 0-16,-17 1 16,18 16-1,0 1 1,0 0 15</inkml:trace>
  <inkml:trace contextRef="#ctx0" brushRef="#br0" timeOffset="69613.7539">14446 9296 0,'36'17'62,"16"19"-46,-16-1-1,17 0 1,35 18 0,-53-53-1,36 35 1,-71 1-16,53-36 16,-53 35-16,35-35 0,0 53 15,-35-18 1,35-35-1,-35 35 1</inkml:trace>
  <inkml:trace contextRef="#ctx0" brushRef="#br0" timeOffset="70469.9861">15363 9049 0,'0'17'47,"18"-17"-47,-18 53 15,0-17 1,35-1-16,-35 35 15,71-34-15,-36 17 16,1 17 0,-1-17-1,0-18 1,18 1 0,-18-36 93,-35-18-93,0-35-1,36 18-15,-36 0 16,35-54-1,-35 1 1,0 18 0,35-36-1,-35 53 1</inkml:trace>
  <inkml:trace contextRef="#ctx0" brushRef="#br0" timeOffset="71140.1794">15275 9155 0,'0'-36'31,"36"72"32,-36 17-48,52-18 1,-52 35 0,18-70-16,-18 53 15,35 0 1,1-18 0,-1-35-16,-35 36 15,35-36-15,-35 35 16,0 0 15,36-35-31</inkml:trace>
  <inkml:trace contextRef="#ctx0" brushRef="#br0" timeOffset="72254.3014">17339 8872 0,'0'-35'32,"-18"35"-1,-17 0 0,-18 0-15,18 0-16,0 0 15,-1 0-15,-34 18 16,-1 35 0,1 0-1,34-18 1,-16 0-1,-19 36 1,36-18-16,-1 35 16,36-35-1,-53 17 1,53-52 0,0 17 15,18-35-16,17 53 1,36-53-16,-36 0 16,53 0-1,18-35 1,71 0 0,-107 35-1,18-36-15,-52 36 16,-36-35-16,53 35 31</inkml:trace>
  <inkml:trace contextRef="#ctx0" brushRef="#br0" timeOffset="74853.3275">19191 8925 0,'0'-35'16,"-18"35"0,18-35-1,-35 35-15,0 0 32,35-36-17,-35 36 1,-54 0-1,-34 89 1,-53 34 0,87-52-1,54-1 1,-35 1 0,34 17-1,36-35 1,18 17-1,-18-17 1,106-17 15,-18-1-15,-35-35 0,17-18-1,54-52 1,-89 34-1</inkml:trace>
  <inkml:trace contextRef="#ctx0" brushRef="#br0" timeOffset="75296.1396">18591 9172 0,'0'36'78,"18"-36"-78,-18 52 16,0 1-1,0 18 1,0-18 0,35-53-1,-35 53 1,0-18 0,36-35-16</inkml:trace>
  <inkml:trace contextRef="#ctx0" brushRef="#br0" timeOffset="75782.9141">19985 8802 0,'-18'0'62,"-17"0"-46,35 35 0,-35-35-16,35 88 15,-53-52-15,-35 34 16,52 1-1,-17-36 1,53 0 0,-35 1-16,35 34 0,-35-70 15,35 35 1</inkml:trace>
  <inkml:trace contextRef="#ctx0" brushRef="#br0" timeOffset="76195.4697">19597 8890 0,'17'0'32,"19"71"-1,17-19-15,-18-52-16,18 71 15,-36-36 1,54-17-1,-36 17 1,-17 1 0,17-36-1,-35 35 1,35-35 0,1 0-1</inkml:trace>
  <inkml:trace contextRef="#ctx0" brushRef="#br0" timeOffset="77050.3351">20549 8784 0,'0'-35'15,"0"70"63,0 0-78,18 18 16,-18 18 0,35-71-1,-35 53-15,0-18 0,36-35 16,-36 88-1,35-52 1,-35-1 15,35-35 47,-35-18-46,0-35-17,35 18-15,-35 0 16,0-1-16,53 1 16,-53 0-1,0 0-15,36-36 16,-36 53-1,0-17 1,35 35-16,-35-35 31</inkml:trace>
  <inkml:trace contextRef="#ctx0" brushRef="#br0" timeOffset="77771.5658">20391 8819 0,'0'-35'15,"17"35"64,-17 18-64,35 52 1,-35-17-1,36-53-15,-36 53 16,35-18 0,-35 1-1,53-1 1,-53 0 0,35 1-1,-35-1 1,36-35 62</inkml:trace>
  <inkml:trace contextRef="#ctx0" brushRef="#br0" timeOffset="84576.2271">9190 11571 0,'0'-35'31,"-18"35"63,-17-35-63,0 35-15,-1 0 15,1 0-15,0 0 0,0 52-1,-18 1 1,-18 18-1,18 0 1,18 17 0,0 35-1,35 1 1,-53 17 0,53-18-1,0-35 1,0-52-16,35-1 15,0 18 1,1-53 0,-36 35-16,88-35 15,18-17 1,-71-19 15,18 36-15,-53-35-16</inkml:trace>
  <inkml:trace contextRef="#ctx0" brushRef="#br0" timeOffset="85756.2934">8819 12012 0,'-35'0'16,"35"-35"-1,0 70 79,0 0-94,0 18 16,18 35-1,-18 1 1,0-54-16,0 0 16,0 0-16,53 36 15,-53-18 1,0-18-1,0 1 1</inkml:trace>
  <inkml:trace contextRef="#ctx0" brushRef="#br0" timeOffset="86779.1755">9402 11483 0,'17'0'15,"18"0"17,1 0-17,-19 0 1,-17 35-16,53 0 15,-53 1 1,0-1 0,36-35 15,-36-18 31,0-35-46,0 18-16,35 0 16,-35 0-1,35-1-15,-35 1 16,35 35-16,1 0 31,-1 35-15,-35 36-1,35-71-15,-35 53 16,35-18 0,-35 0-1,36 1 1</inkml:trace>
  <inkml:trace contextRef="#ctx0" brushRef="#br0" timeOffset="88224.3116">11218 12100 0,'0'-17'63,"18"17"-32,-18-36-31,35 36 15,-35-35 1,36 35 62,-36 18-62,0 52-1,35-17 1,-35-18 0,35 1-1,0-36 17,-35 35-17,36-35 1,-1-18-1,35-52 1,-70 17 15,36 0-31,-36-18 16,35 71 46,0 36-46,1-1-16,-36 0 31,35-35-31,-35 18 16,35 35 0,-35-18 15,-53 0-16,0-35 1</inkml:trace>
  <inkml:trace contextRef="#ctx0" brushRef="#br0" timeOffset="88456.1586">11342 11818 0,'0'-35'16</inkml:trace>
  <inkml:trace contextRef="#ctx0" brushRef="#br0" timeOffset="91323.3636">12594 11783 0,'0'-35'0,"-17"35"31,-19 0 0,1 0 0,35 17-31,-18-17 16,-17 35 0,35 18-1,-53 0 1,53 0 0,0 18-1,0-36 1,18-35-1,-18 35 1,35-35 0,0 0 15,1-17-15,-36-36-1,35 53 1,-35-71-1,0-35 1,0 53 0,0 18-1,0 70 48,35-35-63,-35 53 15,0 18 1,35-36 0,1 0-1,-36 1 1,35-36 0,0 0 15,18-36-16,-18 1 1,-35-18 0,71-53-1,-36 36 1,-35-1 0,0 1-1,0-1 1,0 36-16,0 0 15,0-18 1,0 17 0,-17 36-1,-19 0 1,36 53 15,-35 71-15,35-18-1,0-53-15,0-18 16,0 0-16,0 36 16,0 17-1,18-35 1,17-18 0,0-35-1,1 0 1,17 0-1,-1 0 1,19-18-16,-36-34 16,1 16-1,-36-17 1,35 0 0,0 1 15,0 52 31,-35 35-62,36 18 16,-1-18 0,-35 0-1,35-35 1,-35 36-1,0-1 1,-17-35 0,-19 35-1,1-35 1,53-18 109,52 18-109,-35 0-1,-35-35 1,53 35-1,0-35 1,-17 35-16,16-35 16,-16-1-1,-36 1 1,35 0 0,-35 0 15,-18 52 31,18 36-46,0 18 0,0-36-1,0-17 1,18-18-1,17 0 17,1 0-17,-1-18 1,-35-17 15,35 35-31,-35-53 31,0 17-15,0 1 0,-17 35-1,-19-35 1,72 35 78,-1-35-79,0 35 1,0 0 0,1 0-1</inkml:trace>
  <inkml:trace contextRef="#ctx0" brushRef="#br0" timeOffset="95688.9465">16404 11359 0,'0'-35'16,"-17"35"-1,-19 0 17,1 0-17,0 0 1,-1 0-1,-17 53 1,-35 35 0,18-17-1,34-18-15,1 53 16,35-89 0,0 19-16,0 52 15,0-53 1,0 36 15,88-36-15,-17-35-1,-1 0 1,36-18 0,-70-35-1,-1 53-15</inkml:trace>
  <inkml:trace contextRef="#ctx0" brushRef="#br0" timeOffset="96496.9394">16669 11377 0,'0'18'62,"0"17"-46,35 0-16,-35 1 16,0-1-1,35 18 1,1 0 0,-36 0-1,35 70 1,-35-88-1,35-35 64,-35-35-64,0 0-15,35 0 16,-35-1-16,36-17 15,-36 36 1,35-54-16,0 1 16,-35 34-16,0 1 15,36-18 1,-36 18 0,35 35 30,0 0-14</inkml:trace>
  <inkml:trace contextRef="#ctx0" brushRef="#br0" timeOffset="96835.6254">16757 11906 0</inkml:trace>
  <inkml:trace contextRef="#ctx0" brushRef="#br0" timeOffset="97104.5934">17216 11765 0</inkml:trace>
  <inkml:trace contextRef="#ctx0" brushRef="#br0" timeOffset="97704.4984">17604 11448 0,'0'-36'0,"-36"1"31,19 35 1,-19 0-17,1 0 1,0 18 0,35 17-1,-35-35 1,35 53-1,0-18 1,17 0 0,18 1-1,-17-1 1,53 0 0,-18 1 15,-53-1-16,0 0 1,-36 36 15,-17-36-15,-17 0 0,17 1-1,18-36 1,-1 0-16</inkml:trace>
  <inkml:trace contextRef="#ctx0" brushRef="#br0" timeOffset="97975.0119">17921 11818 0,'0'-35'15</inkml:trace>
  <inkml:trace contextRef="#ctx0" brushRef="#br0" timeOffset="107259.9484">7479 14041 0,'-35'0'46,"-1"0"-30,1 0 15,0 0-15,-1 17 0,-34 71-1,70-52-15,-53-1 16,-18 71-1,36 17 1,35-70-16,-35 71 16,35-71-1,0-18-15,0 35 16,53-17 15,-36-17-15,54-36-1,-18 0 1,17 0 0,-34 0-16,34-36 15,-34-52-15</inkml:trace>
  <inkml:trace contextRef="#ctx0" brushRef="#br0" timeOffset="108004.6803">7126 14358 0,'0'-35'16,"35"70"62,-35-17-47,36-18-31,-36 35 0,35 36 16,-35-19 0,35 1-1,-35 18 1,53-36 0,-53 0-1,18-35 1,-18 18-1</inkml:trace>
  <inkml:trace contextRef="#ctx0" brushRef="#br0" timeOffset="109117.7457">7567 13988 0,'35'0'47,"-35"17"-31,36 19 0,-36-1-1,0 0 1,35 0-1,-35-52 64,0-36-64,35 18-15,-35-1 16,35 36-1,1-53 1,-36 18 0,35 35-1,-35 18 1,35 35 0,-35-18-1,36 0 1,-36 0-1,35 1 1</inkml:trace>
  <inkml:trace contextRef="#ctx0" brushRef="#br0" timeOffset="110063.8415">7479 14817 0,'-35'0'16,"35"35"31,53-70 125,-36 35-172,-17-36 15,71 36 1,-18-35 0,-18 35-1,0 0 1</inkml:trace>
  <inkml:trace contextRef="#ctx0" brushRef="#br0" timeOffset="118497.8279">9472 14358 0,'35'0'16,"-35"-18"-1,18 18 1,-18-35 0,53 0 15,-53 53 47,35 17-62,-35 0-1,35 0 16,1-35 1,-1 0-17,0 0 1,1-35 0,-36 0-1,35 35-15,-35-35 16,35 35 31,0 0-32,1 17 1,-36 18 15,35-35-31,-35 36 31,0-1-15,-18-35 0,-17 0-16</inkml:trace>
  <inkml:trace contextRef="#ctx0" brushRef="#br0" timeOffset="118735.3158">9596 14005 0</inkml:trace>
  <inkml:trace contextRef="#ctx0" brushRef="#br0" timeOffset="121695.9545">11218 14305 0,'0'-35'16,"0"0"31,-17 35-47,-19 0 31,1 0-15,0 0-1,0 0 1,-1 0 0,1 17-1,35 36 1,-35-53-16,35 53 16,0 18-16,0-18 15,0-18 1,0 0-1,17-35 1,-17 35 0,36-35-1,-1 0 1,-35-53 0,53 53-16,-53-52 0,35-1 15,0 0 1,-35 17 15,0 54 47,0 0-62,0 17-1,36-35-15,-36 35 16,35-35-16,0 0 31,18 0-15,-18 0 0,-35-17-16,36-36 15,-1-18 16,0 1-15,1-107 0,-36 54-1,0 17 1,0 0 0,-18 35-1,-17 71 1,-1 18 15,36 17-15,-35 159-1,35-70 1,0-1 0,18-52-1,-18-18 1,35-18 15,0-35-15,1 35-1,-1-35 1,0-35 0,0 0-1,1-18 1,-1-18-1,0 36 1,1 53 62,-36 17-62,35 0-1,-35 1 1,0-1 0,0 0-1,0-17 1,-18-18 0,18 35-1,-35-35 1,53-18 62,17 18-62,-35-35-16,53 0 15,17 0 1,-17 17 15,0 18-31,-53-35 16,35 35-16,-35-36 15,0 54 48,0 35-48,0 0 1,0-18 0,0 0 15,36-35-15,-36 36-1,35-36 1,0 0-1,-35-18 1,35 18 0,-35-35-1,0-18 1,0-35 0,-17 52-1,-18 36 1,35-35 31,35 35-16,0 0-15,-35-35-16,53 35 15,0 0-15,-53-35 16</inkml:trace>
  <inkml:trace contextRef="#ctx0" brushRef="#br0" timeOffset="123279.4861">13300 14093 0,'0'-35'31,"-18"35"-31,-17 0 47,-18 0-15,53 18-32,-35-18 15,35 53-15,-53 17 16,53 1 15,0-36-15,0-17-1,0 17 1,17-35 0,19 0-1,-36-18 1,35 1-1,0-36 1,-35 18 0,0 17-1,0 53 48,35-35-48,-35 36-15,36-36 16,-36 35 0,35-35-1,18 0 1,17 0 0</inkml:trace>
  <inkml:trace contextRef="#ctx0" brushRef="#br0" timeOffset="124417.654">14693 13564 0,'0'18'47,"0"17"-31,0 18-16,0 18 15,-35-36 1,35 71 0,0-53-1,0-18 1,0 18-1,0-18 1,-35-70 47,35 0-48,0-1-15,0 1 0,0-35 16,0 17-1,0-71 1,0 36 15,0 53-15,0-18-16,0 0 16,0 18-1,17 35-15,19-36 31,16 36-31,19 18 16,-18 17 0,-18 36-1,-35-18 1,0 17 0,-17 1-1,-36-1 1,17-70-1,36 36 17,0-1 15,36-35-32,17 35 1,17-35-1,-70 35-15,53-35 16,-53 36-16,35-36 16,-35 35-16,36-35 15,-36 35-15,35-35 16,-35 18 0</inkml:trace>
  <inkml:trace contextRef="#ctx0" brushRef="#br0" timeOffset="125100.2267">15293 13600 0,'-18'0'0,"18"-36"16,18 89 46,-18-35-62,35 35 16,-35 0-16,0-18 16,53 53-1,-18-53 1,-35 18-1,36-17-15,-36-1 16,35-35 15,0-35 1,1-36-17,-36-17 1,52-36-1,1 36 17,-53 53-32,0 0 15,0-18-15,36 53 16,-36-36 0,0 54 46</inkml:trace>
  <inkml:trace contextRef="#ctx0" brushRef="#br0" timeOffset="125781.6174">16157 13494 0,'-17'-53'16,"-19"53"15,36-18-31,-35 18 15,0 0 17,35 35-1,0 1-15,0-1-1,0 0 1,53 36-1,-18-18 1,0-18 0,-35 0 15,35 1-15,-35-1 15,-17 0-16,-36 0 1,0-35 0,53 36-1,-71-36-15,19 0 16,16 0-16</inkml:trace>
  <inkml:trace contextRef="#ctx0" brushRef="#br0" timeOffset="130017.305">17145 13670 0,'18'0'125,"-18"-35"-109,35 35-16,-35-35 15,18-18 1,34-18 0,-52-17-1,0 35 1,0 0-1,0 18 1,0 52 47,0 54-48,0 17 1,0-53-1,0 1-15,0 17 16,0 35 0,36-35 15,-36 0-15,17-18-1,-17 0 1,36-35 15,-1-17 0,-35-19-15,35 36-16,-35-53 16,53 0-1,-53 18 1,0 0-1,35 35 126,-17 0-125,17 0-1,1 0 1,34 0 0,1 0-1,-18 0 1,-18 0-1,0 0 1,0-35 0,-35-1 31,0 1-1,-17 35-30,-18 35 0,35 1-1,-36-36 1,36 53 0,0 17-16,0-35 15,0-17 1,18-18-1,35 0 1,0 0 0,0 0-1</inkml:trace>
  <inkml:trace contextRef="#ctx0" brushRef="#br0" timeOffset="130892.7789">18292 13529 0,'-18'-53'47,"-17"53"-16,-1 35-16,36-17 1,-35-18-16,35 123 31,0-70-15,0-17 0,0-1-1,18-35 1,17 0-1,18 0 1,-53-18 0,35 18-1,0-53 1</inkml:trace>
  <inkml:trace contextRef="#ctx0" brushRef="#br0" timeOffset="132826.0021">18574 13529 0,'-18'0'32,"-35"0"-17,53 35 1,-35 1 0,35-1-1,0 0 1,0 0-1,18-35 48,17 0-47,0-17-1,-35-19 16,0 1-15,0 0 15,0 70 47,35-35-62,-35 35 0,0 1-1,36-1-15,-1-35 32,0 0-17,0 0 1,1 0-1,-36-18 1,35-17 0,-35 0-1,35-53 1,-35 123 62,0 0-62,0 0-1,0 1 1,36-36-16,-36 35 16,35-35-1,0 0 16,0 0-31,1 0 16,-36-35 0,35-1-1,-35 1 1,35 35 0,-35-35-1,0 53 63,0 17-62,36 0 0,-1-35 15,0 0-16,-17 0 1,-18-18 0,70-17-1,-70 0 1,36 0 0,-36-1 15,35 36 0,-35 18-31,35-18 16,-35 35-1,35 1 17,-35-1-17,0 0 1,0 0-16,0 1 15,-17-36-15,17 17 16,-35-17 0,52-17 46,18 17-46,-35-36-1,53 36-15,36-35 16,-54 0 0,18 0-1,0-18 1,-53 0 0,35 53-1,-35-36-15,-35-16 31,-1 87 1,36 18-17,0 0 1,0-18 0,0 0-1,0 0 16,18-35-31,-18 36 16,53-36 15,-18 0-31,18 0 16,35-18 0,-70 18-1,35-53 1</inkml:trace>
  <inkml:trace contextRef="#ctx0" brushRef="#br0" timeOffset="136375.3498">21026 13511 0,'17'0'63,"18"0"-32,1 0-16,34-17 1,-17 17 0,-53-36-16,35 36 15,-35-35 1,0 0 15,-17 35 0,17-35-31,-35 35 16,-1 0 0,1 0-1,0 17 1,-1 36 0,36-18-1,-35 18-15,35 18 16,0-53-1,18 17 1,35-35 0,-18 35-1,0-35 1,1 0 15,-1 0-15,0-18-1,0-52 1,1 17 0,-1 0-1,-35 18 1,35 35 0,-35-35-1,0 52 32,36-17-47,-36 35 16,35-17-1,-35 17 17,35 18-17,-35-35-15,35-18 16,-35 35-16,36-35 15,-1 0 32,-35-35-15,0 0-32,0-18 15,0 17 1,0 1 15,35 35 16,0 0-31,1 0-1,17 0 1,0 0-1,17 0 1,-17-35 0,-18 35-1,-35-35 32,-17 35 0,-36 0-16,18 17-15,35 19 0,0 34-1,0-17 1,0-18-1,17 1 1,18-1 0,1-35-1,-1 0 1,0 0 0,1-18-1,-1-17 1,0 0-1,0-36 1,-35 18 0,36 0-1,-36 18 1,0 0 0,-18 35 15,36 0 94,35 0-110,-18 0-15,0 0 16,0 17 15,18 19-15,-53-1 15,36 0-15,-36 0 15,35-35-15,0 0 46,0-35-31,-35 0-15,0 0 0,36 35-1,-36 17 63,35 19-46,-35-1-32,35-35 15,-35 53 1,18-53 0,17 0-16,0 35 15,1-35 1,-36-18 15,35-17-15,-35-18-1,0 18-15,0 70 63,0 36-48,0-36 1,0 36 0,0 17-1,-18 35 1,18-87-16,-88 34 16,53-35-16,35 1 15,-71-1 1,36-35 15,35-35-15,35-54-1,1 54-15,34-35 16,18-1 15,18-35-15,-35 71-1,-18 0 1,-53-1 0</inkml:trace>
  <inkml:trace contextRef="#ctx0" brushRef="#br0" timeOffset="138407.5749">24430 13106 0,'-18'0'16,"18"-18"-16,-70 18 16,17 0 15,0 0-31,0 18 31,18 17-31,-54 53 16,19 89 15,-1-54-31,71-52 31,0-1-15,18-35-1,70-35-15,-35 0 16,0 0-16,0 0 0,0 0 16,53-53-1,-53 18 1,-53 0 0</inkml:trace>
  <inkml:trace contextRef="#ctx0" brushRef="#br0" timeOffset="139094.5773">24606 13229 0,'0'-35'15,"0"53"32,0 17-31,36 0-16,-36 36 15,0-18 1,35-18 0,-35 0-16,0 53 15,35-88 1,-35 53-1,35-18 1,-35 1 0,0-54 31,36-17-47,-36 0 15,35-1-15,0-34 16,-35 34-1,0 1-15,53-88 16,-18 35 0,-35 35-1,36 53 1,-36 35 31,0 18-32</inkml:trace>
  <inkml:trace contextRef="#ctx0" brushRef="#br0" timeOffset="139477.4239">24589 13794 0,'0'0'0,"0"-18"141</inkml:trace>
  <inkml:trace contextRef="#ctx0" brushRef="#br0" timeOffset="139701.6863">24959 13705 0,'18'0'93</inkml:trace>
  <inkml:trace contextRef="#ctx0" brushRef="#br0" timeOffset="140382.7688">25453 13300 0,'0'0'0,"0"-53"16,-18 53 0,18-35-1,-35 35-15,17 0 63,-35 17-48,53 18 1,-17-35 0,17 36-1,0-1-15,0 18 16,0-18 0,35 0-1,0 1 1,1-1-1,-36 0 1,0 1 0,0-1 15,-18 0 0,-17-35-15,-18 0-1,18 0 1,35-18 0</inkml:trace>
  <inkml:trace contextRef="#ctx0" brushRef="#br0" timeOffset="140682.3766">25594 13600 0</inkml:trace>
  <inkml:trace contextRef="#ctx0" brushRef="#br0" timeOffset="144804.8739">26229 13600 0,'18'-18'109,"-18"-17"-78,35 35-15,0 0 93,-35 17-93,0 19 0,35-36-1,-35 35 1,36-35 15,-1 0 16,0-18-31,-35-17 15,36 35-31,-36-35 15,35 35 1,0 0 15,0 0-15,1 17 0,-1-17-1,-35 36 1,0-1-1,0 0 17,-18-35-17,-17 35 1,0-35 0</inkml:trace>
  <inkml:trace contextRef="#ctx0" brushRef="#br0" timeOffset="145018.6657">26405 13441 0,'-35'0'31,"53"0"16</inkml:trace>
  <inkml:trace contextRef="#ctx0" brushRef="#br0" timeOffset="147087.5719">28099 13300 0,'-36'-36'32,"19"36"-17,-18 0 1,-36 0 0,0 36-1,36-36-15,0 35 16,-36 18-16,36 0 15,35-18 1,0 0 15,18-35-15,17 36 0,0-36-1,1 0 16,-1 0-15,0 0 0,0-71-1,-35 18 1,0 18 0,0 53 62,18-18-78,-18 35 15,35-35 1,-35 35-16,36-35 16,-1 0-1,0 0 1,18 0-16,18 0 15,-18-18 1,-18-17 0,-35-53-1,35 53 1,-35-36 0,0-17-1,35 17 1,-35 1-1,0 35-15,0-18 16,-17 53-16,17-36 16,-36 36 31,36 89-47,0 16 15,0 37 1,0-19 15,0-70-15,36-18-16,-36 36 15,53-71-15,-53 35 16,35-35 0,18 35-1,88-35 1,-106 0-1,-35-35 1,35 0 0,1-36-1,-36 18 1,35 18 0,0 35 30,-35 18-46,0 17 32,36 0-17,-1 0 1,-35 1 31,-18-36-32,18 35 64,18-35-48,17 0 0,0 0-15,1-18-1,17-35 1,-53 18 0,35 35-1,-35-17 1,0 52 46,0 0-46,0 0 0,35-35 30,0 0-30,-35-17 15,0-19-15,-17 1 0,-18 0-1,70 35 63,0 0-62,-35-35 0,53 35-16,-18 0 15,-35-36 1,53 36-1</inkml:trace>
  <inkml:trace contextRef="#ctx0" brushRef="#br0" timeOffset="149474.9178">30127 13388 0,'0'-18'16,"0"-17"15,-17 35-15,-19 0 15,1 0-15,35 53-1,-35-18 1,35 0 0,0 1-1,0-19 1,17 36 31,19-53-16,-1-35-15,-35 17 15,35 18-16,0 0 79,1 0-63,-1 0-15</inkml:trace>
  <inkml:trace contextRef="#ctx0" brushRef="#br0" timeOffset="150487.3159">30709 12947 0,'0'18'47,"0"17"-31,0 0-16,0 36 15,0-1 1,0-17-1,-17 0 1,17 35 15,0-52-15,0-1 0,-36-35 30,36-18-30,0-52 0,0 52-1,0-88 1,18 36 0,-18-1-1,0 1 1,35 34-1,18-52 1,-17 17 15,-1 71-15,0 18 15,0 53-15,-35-18-1,0-18 1,0 0 0,-35 0-1,0 1 1,0-36 0,-1 0-1,36 35 32,18 0-31,17-35-1,-35 36 1,53-36 0,18 35-1,-54 0 1,19-35-1,-36 35 1</inkml:trace>
  <inkml:trace contextRef="#ctx0" brushRef="#br0" timeOffset="151394.0594">31274 12947 0,'0'-35'15,"35"70"63,-35-17-62,0 17-16,0 0 0,0 0 16,0 36-1,35 17 1,-35-53-1,0 1 17,36-36-17,-36-18 79,17 18-78,-17-53-16,0 18 15,0 0-15,35 35 16,-35-106 0,36 0-1,17 35 1</inkml:trace>
  <inkml:trace contextRef="#ctx0" brushRef="#br0" timeOffset="151768.9324">31203 13458 0,'18'0'93,"-18"-17"-93,17 17 16</inkml:trace>
  <inkml:trace contextRef="#ctx0" brushRef="#br0" timeOffset="152046.5398">31627 13423 0</inkml:trace>
  <inkml:trace contextRef="#ctx0" brushRef="#br0" timeOffset="152835.5983">32138 12947 0,'0'-35'16,"0"-1"30,-18 36-30,-17 0 15,0 0-31,-18 36 32,53-19-17,0 19 1,0 34-1,0-52 1,0 17 0,18-35-16,35 35 31,-18 1-15,0-1-1,-35 0 1,35-35-1,-35 35 1,0 1 0,0-1-1,-17-35 1,-19 0 0,-16 0-1,-19 35 1</inkml:trace>
  <inkml:trace contextRef="#ctx0" brushRef="#br0" timeOffset="153163.3721">32332 13406 0,'0'35'78,"-18"-35"-46</inkml:trace>
  <inkml:trace contextRef="#ctx0" brushRef="#br0" timeOffset="161657.5214">6914 15028 0,'0'36'140,"0"17"-124,0-18 0,0 0-1,18-35 1,-18 35-1,53-35 126,-18 0-125,18-17-1,18 17 1,-54 0-16,36-53 16,0 53-1,0 0-15,35-35 0,-35 35 16,71-36-1,-18 36 1,-18 0 0,18 0-1,-36-35 1,-35 35 0,18 0-1,-17-35 1,-1 35-1,0 0 64,-35-36-64,35 36 1,-35-35 93,0 0-93,0 0-1,0-1 17</inkml:trace>
  <inkml:trace contextRef="#ctx0" brushRef="#br0" timeOffset="166220.4663">7285 16263 0,'0'-35'31,"-18"35"-15,-17 0 15,0 0-15,35-36-16,-36 36 15,1 0 1,0 0-1,-53 18 1,-1 17 0,19 18-1,-1 53 1,1-35 0,70-18-1,-71 52 1,18-52-16,53 18 15,-70 35 1,34 17 0,1-52-1,35-1 1,0-34 0,0-1-1,18 0-15,-18 0 16,35-35-1,0 36 1,18-36 0,71 0-1,-89 0-15,53-36 16,-52 1 0,-1 35-16,18-35 15,-18 0 16,0-1-15</inkml:trace>
  <inkml:trace contextRef="#ctx0" brushRef="#br0" timeOffset="166912.1212">6579 16722 0,'0'35'109,"0"0"-109,0 1 16,0-1-16,53 18 15,-53-18 1,0 0 0,0 18-1,36 0 1,-36 18-16,35-36 15,-35 0 1,35-35 0,-35 35-16</inkml:trace>
  <inkml:trace contextRef="#ctx0" brushRef="#br0" timeOffset="169463.0387">7585 16104 0,'0'-17'47,"17"17"0,-17 35-31,18-35-16,-18 35 15,0 0 1,35-35-16,-35 18 16,0 17-1,0 1 1,0-1 0,0-53 77,0-35-77,0 0 0,0 1-1,36 52-15,-36-36 16,35 36 15,0 0-15,-35 18-16,0 17 15,35-35 1,-35 35 0,0-17-1,-17 35 16,17-71 32,0-17-47,17 0-1,19-18 1,-1 53 15,0 0-15,-35 18-1,36 17 1,-1 0 15,-35 0-15,0 1-1</inkml:trace>
  <inkml:trace contextRef="#ctx0" brushRef="#br0" timeOffset="169996.4655">8643 15910 0,'-18'0'15,"18"36"1,-53 16 0,18 19-1,0-18 1,0 17 0,35-52-16,-71 35 15,36 0 1,0-18 15,35 1-15</inkml:trace>
  <inkml:trace contextRef="#ctx0" brushRef="#br0" timeOffset="170377.8632">8326 16087 0,'17'17'47,"18"19"-31,1-36-1,-36 35 1,35-35-16,0 35 16,1 0 15,-1 1-16,0-36 17</inkml:trace>
  <inkml:trace contextRef="#ctx0" brushRef="#br0" timeOffset="171247.9679">8802 15981 0,'0'-18'16,"0"-17"15,35 35 16,0 18-32,-35 17 1,36-35-16,-36 35 16,0 0 15,0-17-16,0 17 1,0-52 93,0-1-93,35 18 0,-35-71-16,0 19 15,35 52 1,-35-36 0,35 36-1,1 0 16,-36 18-15,0 17 0,35-35-1,-35 35 1,0 1 0,35 17-1,1-18 1,-1-35 15</inkml:trace>
  <inkml:trace contextRef="#ctx0" brushRef="#br0" timeOffset="175447.87">10989 15946 0,'0'-36'63,"35"36"-32,1 0-16,-36 18 1,35 35 0,0 0-1,-35-18 1,0 0 0,0 1-1,0-1 1,0-70 46,0-18-62,0-18 16,35 18 0,1 18-1,-1 35 16,-35 18 1,35-18-32,-35 35 15,0 0 1,0 0 0,0-17-1,0-53 63,36 35-78,-36-71 16,35 71 15,0 0 0,-35 53-31,0-18 16,35-35 0,-35 89-1,36-54 1,-36 0 0,35-35-1</inkml:trace>
  <inkml:trace contextRef="#ctx0" brushRef="#br0" timeOffset="175744.5327">11712 15998 0,'36'0'47,"-1"0"-32,-35-35-15,53 35 16,-18 0-1,0 0 17</inkml:trace>
  <inkml:trace contextRef="#ctx0" brushRef="#br0" timeOffset="176843.7098">12382 16051 0,'18'0'62,"17"0"-46,-17 0 0,-18-17-16,35 17 15,-35-36-15,36 1 16,-36 0 0,0 0-1,0-1 1,0 1 15,-36 35-15,1 0-1,35 18 48,18-18-48,17 0 1,18 0 0,0 0-1,-18 0 1,0 0 0,1 35-1,-36 0 1,35 1-1,-35-1 1,0 0 0,35-35-1,-35 35 1,35-35 0,1 0-1,17 0 1,-18-17-1</inkml:trace>
  <inkml:trace contextRef="#ctx0" brushRef="#br0" timeOffset="178427.3112">13141 15804 0,'-18'0'15,"-17"0"17,35 18-17,0 17 1,-35-35-1,35 36 1,0-1 0,0 0-1,17-35 17,-17 35-1,36-35-16,-1 0 17,-35-17-32,0-18 31,0-1-15,0 1 15,0 0-16,0-1 32,0 1 16,35 35-48,-17 0 1,17 0 0,0 0-1,-35 18 1,36 17 0,-1 0-1,-35 1 1,35-36-1,-35 35 1,36-35 31,-1 0-16,-35-18-31,35-17 16,-35 0-1,0-1 17,35 36-32,-35 18 62,0 17-46,36-35-1,-36 36-15,0-1 16,35-35 0,-35 35-1,35-35 1,0 0 15,-35-17-31,0-19 31,0 1-15,0 0 0,36 35 93,-1 0-78,0 0 1,-35-36-17,36 36 1,-36-35-1,0 0 1,17 35 0,36 35 46,-53-17-46,0 17-1,35 18 1,-35-35 0,0 17-1,0 0 1,-17-35-16,-18 35 16,-1-35-16</inkml:trace>
  <inkml:trace contextRef="#ctx0" brushRef="#br0" timeOffset="179643.8119">11342 16828 0,'0'-18'16,"0"-17"15,17 35 16,19 0-31,-1 17-1,-35 19 1,35-1-1,-35 0 1,0 0 0,0-70 46,0-53-46,0 53-16,0-18 15,36 53 1,-36-36-16,35 36 16,0 0-1,-35 36 17,35 34-17,-35-17 1,0-18-1,0 1 1,36-1 0,-36-17-1</inkml:trace>
  <inkml:trace contextRef="#ctx0" brushRef="#br0" timeOffset="179943.4471">11959 16845 0,'35'0'31,"18"0"-15,0 0 0,-17 0-16,-36-35 15,35 35-15</inkml:trace>
  <inkml:trace contextRef="#ctx0" brushRef="#br0" timeOffset="180777.2653">12947 16686 0,'-35'0'16,"-1"0"-1,1 0 32,0 36-31,35 17-1,0 17 1,0-17 0,0-18-1,0 1 16,35-36-31,36 0 16,-1-18 0,-34 18-1,-1 0 1</inkml:trace>
  <inkml:trace contextRef="#ctx0" brushRef="#br0" timeOffset="182392.2759">13229 16775 0,'0'-36'16,"-17"36"31,17 36-31,-36 34-16,36-17 15,0-18 1,0 1 15,18-36 0,17 0-15,0-18 15,-35-53-15,0 54-1,0-18 1,0-1 0,0 1 46,53 35 1,-17 0-63,-36-35 15,35 35-15,0-53 16,-35 17 0,35 36-1,-35-105 1,36 16-1,-36 19 1,0 35 0,-18-18-1,18 141 48,0-35-63,0 0 15,0 0 1,0 123 0,0-88-1,18-17 1,-18-18 0,35-18-1,0 0 1,1-35-1,-36 36 1,35-36 0,0-18-1,0-17 17,-35-1-17,53 1 1,-53 0-1,0 0 1,36-1 0,-36 1-1,0 53 63,0 17-62,0-17 0,0 17-1,0 0 17,35-35-1,0 0 0,0-18-15,-35-17 15,0 0-31,0 0 16,0 88 77,0-36-77,0 18 0,36-35-16,-36 36 15,35-1 1,0-35 15,1 0-15,-19 0 15</inkml:trace>
  <inkml:trace contextRef="#ctx0" brushRef="#br0" timeOffset="184708.9575">14023 16739 0,'35'0'110,"0"36"-95,-35-1 1,0 0-16,0 0 16,0-17-1,0 17 17,0-52 46,18 17-78,-18-18 15,35 18 1,-35-35-16,36 35 31,-1-35-15,-35-1-1,35 36-15,1 0 32,-36 18-17,0 17 1,0 0 15,0-17-15,0 17-1,0-52 79,0-36-78,35 18-1,0-1 1,-35 1 0,35 35-16,1 0 31,-1 18 0,-35 17-15,35-35-1,-35 35-15,35-35 32,-35 35-32,36-35 31,-36 36-15,35-36-1,0 0 1,-35-18-1,36 18 1,-36-35 0,35 0-1,0-1 1,0 36 31,-35 18-32,0 17 17,36-35-32,-36 35 15,0 1 1,0-54 78,0-17-79,0-18 1,35 53-16,-35-35 16,35 35-1,-35-36 1,18 36 15,-18 18-15,35-18-1,-35 35 1,53 1 15,-35-36 16,17 0-16,18-18-15,-53-17 0,35-1-1,-35 1 1,0 0-1,0-1 17,35 54 46,-35 17-78,36 1 15,-36-1 17,0 18-17,0-18 17,0 0-17,-18-35 1,-17 36-1</inkml:trace>
  <inkml:trace contextRef="#ctx0" brushRef="#br0" timeOffset="189407.6714">16281 16263 0,'17'0'78,"19"0"-62,17-18-16,-36 18 15,18 0-15,1 0 16,122 0 0,-52-35-1,18 35 1,-36 0 0,-17 0 15,-19-35-16,-16 35 1,-36-35 203,-18-1-188,-17 36 0,35-35-15,0 53 78,17-18-79,-17 53 1,53-53-16,-53 35 16,36 0-1,-36 0 1,0 1 15,-18-1-15,-17 0-1,-1-35 1,36 36-16</inkml:trace>
  <inkml:trace contextRef="#ctx0" brushRef="#br0" timeOffset="193439.565">18380 15558 0,'-18'0'15,"18"-36"1,-18 36 0,-17 0-1,0 0 1,0 18 15,35 17-15,0 0 15,0 1-15,0 17-1,0-18 1,0 18-16,17 0 15,-17 17 1,36-52 0,-36 17-1,0 0 1,-18 1 31,-17-36-32,-1 0 1,1-18 0,53 18 62,35 0-63,0-35 1,-1 35 0,1 0-1,-53-35-15,71 35 16,-18 0 0,-53-36-16,35 36 15,0-35 16,-35 0-15,0-1-16,0 19 16,0-18-1,0-1-15,-17 36 16,-19 0 15,36 18-15,-35-18-1,35 53 1,0 17 0,0-34-1,18-1 1,17-35 0,0 0-1,1 0 1,-1 0 15,0-18-15,0-35-1,1 0 1,-1-17-16,-35-18 16,35 17-16,-35 36 15,0-53 1,0-18-1,0 71 1,0 52 47,0 54-63,0-18 15,0 0-15,0 52 16,0-34 15,36 17-15,-1-53-1,0-35 1,18 0 0,18 0-1,-54 0-15</inkml:trace>
  <inkml:trace contextRef="#ctx0" brushRef="#br0" timeOffset="193755.8939">18750 15558 0,'18'0'47,"17"0"-47,0-18 16,36 18-1,-36 0 1,18 0-16,-18 0 16,1 0-1</inkml:trace>
  <inkml:trace contextRef="#ctx0" brushRef="#br0" timeOffset="194738.596">19579 15575 0,'-35'0'16,"35"18"-16,-53 52 15,53-34 1,0 34-1,0-52 1,0 17 0,18-35-1,17 0 1,0-18 0,0-17-1,-35 0 1,0-18-1,0 0 1,-17 18 0,-18 35-1,35-35 1,17 35 31,54 0-32,-54 0 1,36-36 0,-17-17-1,-36 0 1,35-17 0,-35 17-1,0 176 48,0-52-63,0 17 15,0-17-15,0 123 16,0-71 0,0 18-1,-18-88 1,18 35-16,0-52 15,-35-36-15,35 35 32,0-70-1,0-36-15,35 1-1,36 17 1,-36 0-1,18 17 1,0 1 0</inkml:trace>
  <inkml:trace contextRef="#ctx0" brushRef="#br0" timeOffset="196654.6298">20673 15593 0,'0'-18'0,"-35"18"47,-1 0-31,-34 35 0,17 36-1,17-18 1,36-18-1,0 0 1,0 1 0,0-1-1,36-35 17,-1 0-17,0 0 1,-35-18-16,36-35 15,-36 1 17,0 16-17,35 36-15,-35-35 16,0 53 31,0 17-32,35-35 1,-35 35-16,35-35 16,-35 35-1,36-35 17,-1 0-32,0 0 0,1-17 15,-1-18 1,0-36-1,-35 0 1,53 36 0,-53-35-1,0-19 1,0-34 0,0 35-1,0 52-15,0 19 16,-35 34 31,35 36-47,-36 36 15,36-19-15,0 18 16,-35 53 0,35-88-16,0 36 15,0-54 1,18 53-1,17-88 17,0 0-17,36 0 1,-1-35 0,-17-106-1,-17 70 1,-1-17-1,-35-18 1,0-53 0,0 124-1,0 106 32,-18 17-47,18 71 16,0-107-1,0 37-15,0-54 16,0 0 0,18 0-1,105-35 1,-52 0 0</inkml:trace>
  <inkml:trace contextRef="#ctx0" brushRef="#br0" timeOffset="200738.6513">22278 15646 0,'0'-36'16,"18"36"46,17 0-46,-35 18-16,53 35 16,-53-18-1,0 1 17,0-1-32,0-70 93,17 35-93,-17-53 16,0 17-16,36 36 16,-1 0 15,-35 18-16,35-18 1,-35 18 0,0 17 15,35-53 16,-35-17-32,36 35 1,-36-35 0,35 35-1,0 0 17,1 35-17,-1-35 1,-35 18-1,35 17 1,0-35 0</inkml:trace>
  <inkml:trace contextRef="#ctx0" brushRef="#br0" timeOffset="201169.8103">23283 15452 0,'0'35'63,"0"0"-63,0 1 15,-17-1-15,17 35 16,-36-70 0,1 53-1,0 0 1,35-18 0</inkml:trace>
  <inkml:trace contextRef="#ctx0" brushRef="#br0" timeOffset="201469.1082">23089 15469 0,'18'36'47,"53"34"-31,-19-35-1,-16 1 1,-1-36 0,0 35-1,1-35 1,-1 35-1,0-35 1</inkml:trace>
  <inkml:trace contextRef="#ctx0" brushRef="#br0" timeOffset="202053.3921">23636 15505 0,'0'-36'31,"35"36"0,-35 36-15,36-1-1,-36 18 1,0-18 0,0 0 15,0-52 16,0-36-47,35 18 31,0-1-15,0 36-1,1 0 1,-1 0-1,-35 18 1,35-18 0,1 53-1,-36-18 1,0 0 0,35 1-1</inkml:trace>
  <inkml:trace contextRef="#ctx0" brushRef="#br0" timeOffset="203304.2861">24941 15434 0,'18'53'78,"-18"-35"-62,0 17-1,0 0 1,0 0 15,35-35 32,-35-17-48,36-36 1,16-35 0,-52 52 15,18 36-16,17 0 1,-35 18 0,36-18-16,-36 35 15,35 1 1,-35-1 0,0 0-1,0-52 63,0-54-62,35 71-16,-35-18 16,36 18-1,-1 0 16,0 18-31,0 17 32,18 1-17,-17-1 17</inkml:trace>
  <inkml:trace contextRef="#ctx0" brushRef="#br0" timeOffset="205350.5826">25947 15363 0,'0'-35'16,"-18"35"-1,-17 0-15,17 0 16,-17 0 0,-18 18-1,0 70 1,53-53 0,-35 36-1,35-1 1,0-52-1,0 17 17,18-35-32,-1 0 15,18-17 17,-35-1-17,53-35 1,-35 0-1,-18 18 1,35 35 31,-35 18-31,36-18-16,-36 35 15,35-35 1,0 0-1,0 0 1,1 0-16,-1 0 16,-35-35 15,35-18-15,0-18-1,-35 36-15,0-36 16,0 36-16,0 0 15,0-36 1,0 36 0,0-18-1,0 18 1,0 52 15,0 19-31,0 69 16,0 1-1,0-53 1,0 18 0,36-36-1,-36 18 17,35-18-17,0-35 1,1 0-1,-36-17 1,35-19 0,-35-17-1,0 18 1,0 0 0,0 0 15,35 35 63,0 0-79,1 0 1,-19 0-1,19 0 1,-36 17 0,35 18-1,-35 1 1,35-1 0,-35 0-1,35-35 1,1 0 15,-1-17 0,-35-19-15,0 1 0,0 0-1,35 35 48,-35 17-48,0 19 1,36-36 0,-1 35-1,0-35 16,-35-18-15</inkml:trace>
  <inkml:trace contextRef="#ctx0" brushRef="#br0" timeOffset="205570.655">26652 15205 0,'0'0'0,"0"-18"62</inkml:trace>
  <inkml:trace contextRef="#ctx0" brushRef="#br0" timeOffset="205918.2346">25876 15328 0,'0'-17'31,"18"17"-15,-18-36-16,106 36 15,-36-35 1,-34 35-16,52-35 16,-18 35-1,-17 0-15,88-53 16,-105 53 0</inkml:trace>
  <inkml:trace contextRef="#ctx0" brushRef="#br0" timeOffset="207000.5552">27005 15152 0,'-17'0'47,"-36"0"-31,53 17-1,-71-17 1,71 71-16,0-18 15,-35 0 1,35 0 0,0-18-1,17-35 1,-17 35-16,36-35 31,-1 0-15,0 0-1,18-17 1,0-36 0,-18 0-1,1 0 1,-1-53 0,-35 71-1,-18 35 48,18 17-63,-35 19 15,35 34 1,0-34 0,0-19-1,18 36 16,17-53-15,0 0 0,18 0-1,-18-35-15,36 0 16,-36-18 0,-35 0-1,35 17 1,1 36 46,-1 18-46,-35 17 15,0 1-15,0-19-1,-18 36 1,-52-18 0,35-35-16</inkml:trace>
  <inkml:trace contextRef="#ctx0" brushRef="#br0" timeOffset="212328.9323">28205 15399 0,'17'0'110,"19"-36"-95,-1 1 1,0 0-16,-35 53 94,0 34-79,0-16 1,0-1 0,35-35-1,-35 35 16,36-35-15,-1 0 0,-35-17-1,35-19 1,0 36 0,1-35-1,-1 35 16,0 0 1,-35 18-17,0 17 17,0 0 93,0-52-32,0-19-93,0-17 32,18 53-32,-18-35 0,35 35 46,0 0-30,-35 18 0,36-18-1,-36 35 1,35-35 0,-35 18-16,35-18 15,1 0 1</inkml:trace>
  <inkml:trace contextRef="#ctx0" brushRef="#br0" timeOffset="212607.6843">28522 15099 0,'0'18'31</inkml:trace>
  <inkml:trace contextRef="#ctx0" brushRef="#br0" timeOffset="214701.4784">29510 15293 0,'0'53'78,"0"-18"-62,0-17 0,0 17-1,18-35 1,-18 35-16,35-35 16,0 0 15,0 0-16,1-17 17,-36-19-17,35 36-15,-35-35 16,35 35 62,-35 18-62,0 17-1,18 0 17,17-35-32,0 0 31,1 0-16,-1 0 1,-35-17 15,0-19-15,0 1 0,0 0 30,35 35 48,18 0-78,18-35-1,-36 35-15,0-36 16,0 36-16,18-35 16,-53 0-1,36-1 1,-36-52 15,0 0-31,0-88 31,0 105-15,0 36 0,0 52 15,0 54-15,0 105-1,0-34 1,0-54-1,35-18 1,-35-34-16,0 16 16,0-16-1,0-54 79,0-35-78,35 18-1,-35 0 1,36 35 15,16 0-15,-52 17-1,36 19 1,17-1 0,-18 0-1,0-35 1,-35 35-16,35-35 16,1 0 30,-36-17-30,0-19 0,0 1-1,17 35 79,-17 18-78,36-18-1,-36 35 1,35-35 0,0 0-1,1 0 1</inkml:trace>
  <inkml:trace contextRef="#ctx0" brushRef="#br0" timeOffset="214932.6987">30656 15240 0,'0'-35'16</inkml:trace>
  <inkml:trace contextRef="#ctx0" brushRef="#br0" timeOffset="215914.7514">31133 15134 0,'0'0'16,"-36"0"-1,-34 0 16,70 18-31,-18-18 16,18 53 0,-53 17-1,53-34 1,0-19 0,0 18-16,18-35 15,17 0 1,0 0-1,18 0 1,18-17 0,-36 17-16,0-53 15,1 53 1,34-71-16,-70 1 16,53 35-16,0-89 15,-53-17 16,0 88-31,0-35 16,0 35 0,0 141 31,0-17-47,0 17 15,0 53 1,0-53-1,0-17 1,0-18 0,0 17-1,0-52 1,0-53 31,0-1-32,0-17 1,18 53 0,-18-35-1,35 35 1,0 0 0,1 0-1,-1 18 1,0 17-1,-35 0 1,35-35 0,-35 36-1,36-36 1,-1 0 0</inkml:trace>
  <inkml:trace contextRef="#ctx0" brushRef="#br0" timeOffset="218114.3693">18168 17004 0,'18'0'62,"17"0"-30,-17 0-17,52 0 17,-35 0-17,-35-18 1,36 18-16,-36-35 31,0 0-15,0 17-1,-18 18 1,-17-35 0,0 35-1,-36 17 1,36 54 15,-1 0-15,36-1-1,18 18 1,35-52 0,0-36-1,0 35 1,-18-35-1,71 0 1,-71-35 0</inkml:trace>
  <inkml:trace contextRef="#ctx0" brushRef="#br0" timeOffset="218830.2442">18838 16898 0,'-17'0'16,"-19"0"-1,19 0 17,17 18-32,-36 35 15,-16 0 1,52-18 15,0 0-15,0 0-1,17-35 1,18 0 0,1 0-1,-1-17 16,-35-19-15,35 36 0,-35-35-1,0 0 1,36 53 78,-36 17-79,35-35-15,0 35 16,0-35 0,1 53-1,34-53 1</inkml:trace>
  <inkml:trace contextRef="#ctx0" brushRef="#br0" timeOffset="219712.867">19509 16810 0,'0'0'0,"-18"0"32,-17 18-1,-1 52-15,36-17-1,-35-18 1,35 1-1,18-36 17,-18 35-32,35-35 15,18 0 1,18-35 0,-1-1-1,-35 1 1,1-53 15,-36 35-15,0-18-1,0 1 1,0 34-16,0 1 16,-18 0-16,18-18 15,-35 53 1,35 35 31,17 18-47,-17 71 15,53-36 1,-53-18 0,36-34-1,-36 52 1,35-141 62,-35 35-78,35-35 16,-35 1-1,35 52-15,1 0 31,-1 0-15,0 0-16,-35 17 16,35 18-1,1-35 1,34 36 15,-52-36-31,53 0 31</inkml:trace>
  <inkml:trace contextRef="#ctx0" brushRef="#br0" timeOffset="223478.2719">21237 16951 0,'35'0'94,"1"0"-79,-36-18 1,35 18-1,-35-35 1,0 0 15,0 0 1,-18 35-32,-17 0 15,0 0 1,17 0 15,-35 35-15,53 0-1,0 18 1,0 18-16,0-19 16,0-16-1,18-36 1,17 35-1,0-35 1,18 0 0,18-35-1,-18-1 1,-18 19 0,0-18-1,1-36 1,-36-52 15,35 34-15,-35 1-1,0-18 1,-18 36 0,18 17-1,-35 53 1,35-35-1,-35 35 1,35 35 0,0 53-1,-35 35 1,35-17 0,0-53-1,0 71-15,17-89 16,-17 0-16,35 18 15,-35-18 17,36-35-32,-1 0 15,0 0 1,1 0 0,-36-17-1,35-18 1,0-1-1,0 1 1,-35 0 0,0-1-1,0 89 32,-17-53-31,17 18-16,0 17 15,17 1 17,19-36-17,-1 0 1,0 0 0,1 0-1,-19-18 1,18-17-1,1 17 1,-1 18 0,0 0 15,1 0-15,-36 35 15,35-35-31,-35 36 15,0-1 17,0-53 61,35-17-77,-35-18 0,35 53-16,-35-35 15,36 35 1,-1 0 31,-35 17-32,35-17 17,-35 36-17,0-54 48,35-17-48,-35-1 1,36 36 15,-1 0-15,0 0 0,1 18 15,-36 17-16,35-35 1,-35 36 0,35-36-1,-35 35 1,35-35 0,1 0 30,-19 0-14,-17-35-32,36-1 15,-36-34 17,0 52-17,-18 18 16,0 0 1,18 71-1,0-18-15,0-18-1,0 0 16,36-35-15,-1 0 15,-35-35-31,35 35 16,-35-35 0,35 35-16,-35-36 15,36 36 16,-1 0 16,-35 18-31,0 17 0,0-17 15,0-89 47,0 18-62,35 53-16,-35-35 15,36 35-15,16-35 16,-16 35-1,-1 0 17,0 18-17,1 34 1,-1-52 15,0 0 16,-35-17-16,35-36-15,-35 0 0,0-18-16,0 36 15,0 0 1,0-36-16,0 36 15,0 0-15,0-36 16,-17 36 15,17 0-15,0 52 15,0 54-15,0 52-1,0 54 1,17-89 0,-17-53-1,36 18 1,-1-18 0,0 1-1,36-36 16,-1-36-31,-34 36 16</inkml:trace>
  <inkml:trace contextRef="#ctx0" brushRef="#br0" timeOffset="223896.7003">23019 16651 0,'35'0'94,"36"0"-79,-1-35 1,-35 35-16,1 0 16,-1 0-16,0-35 15</inkml:trace>
  <inkml:trace contextRef="#ctx0" brushRef="#br0" timeOffset="227097.875">24183 16775 0,'0'-36'109,"35"36"-109,0 0 16,-35-35 0,0 53 46,0 35-46,0-18-1,0 35 1,36-70 0,-36 18-1,35-18 1,0 0-1,1 0 1,-36-35 0,53-18-1,-53 0 1,52 18 0,-34 35 15,17 0-16,1 0 1,-36 17 0,35-17 15,-35 36-15,0-19 15,-18 36-16,-17-53-15</inkml:trace>
  <inkml:trace contextRef="#ctx0" brushRef="#br0" timeOffset="227349.6922">24306 16528 0,'0'-36'15,"-35"36"1</inkml:trace>
  <inkml:trace contextRef="#ctx0" brushRef="#br0" timeOffset="228685.5332">25471 16616 0,'0'-18'31,"-18"18"0,-35 0 1,18 0-17,-1 0 1,1 0-1,0 18 1,35 52 0,-35-17-1,35 0 1,0-17 0,0-1-1,0 0 1,35-35-1,0 0 1,-35-18 0,35-17 15,-35-35-15,53 34-1,-17 54 63,17 17-62,-18-35 0,18 0-1</inkml:trace>
  <inkml:trace contextRef="#ctx0" brushRef="#br0" timeOffset="229576.9769">27111 16175 0,'0'0'0,"0"-35"16,-18-1 15,-17 36-16,0 0-15,0 0 16,-71 18 0,17 88-1,1 0 1,18 35 0,17-35-1,53-71-15,0 53 16,0-53-1,0 1-15,17 17 16,125-53 15,-90 0-31,90 0 0,-89 0 16,-18-53 0,0 35-1,36-17 1,-36-36-16</inkml:trace>
  <inkml:trace contextRef="#ctx0" brushRef="#br0" timeOffset="230025.6084">26741 16298 0,'0'71'47,"0"-53"-47,0 52 15,0-35-15,0 1 16,0 52-1,0-53 1,0 18 0,0-18 15</inkml:trace>
  <inkml:trace contextRef="#ctx0" brushRef="#br0" timeOffset="235891.7737">7973 18009 0,'0'-35'15,"-18"35"16,18-35-15,-35 35 0,0 0-1,17 0 1,-53 0 0,-17 0-1,53 17-15,-36 54 16,36-71-16,0 88 15,-18-17 1,18-1 0,35 18-1,0-17 1,53 0 0,-1-19 15,-16-52-31,-1 0 15,0 0-15,1 0 0,-1 0 16,0 0 0,18-17-1,-18 17 1</inkml:trace>
  <inkml:trace contextRef="#ctx0" brushRef="#br0" timeOffset="236373.9032">7461 18150 0,'18'36'62,"-18"-1"-62,0 0 16,0 1 0,0-1-16,35 0 15,-35 18-15,0-18 16,0 1-1,0 16 1,0-16 0</inkml:trace>
  <inkml:trace contextRef="#ctx0" brushRef="#br0" timeOffset="237280.0256">7673 18168 0,'0'18'78,"0"35"-63,0-18 1,0 18 0,0 0-1,0 35 1,0-35-1,0-18-15,0 0 16,0 1 15</inkml:trace>
  <inkml:trace contextRef="#ctx0" brushRef="#br0" timeOffset="239407.4075">8184 17798 0,'36'0'78,"-1"0"-47,-35 17-31,0 19 16,35-36-16,-35 35 15,0 0 1,0-53 109,36 18-125,-36-35 16,35 0-1,0 35 1,-35-35-1,35 35 1,-35 17 0,36-17-1,-36 36 1,0-1 0,35-35-1,-35-18 63,18 18-78,-18-35 32,35 35-17,0 0 1,-35 18-1,35-18 1,-35 35 0,36 0-1,-1-35 17</inkml:trace>
  <inkml:trace contextRef="#ctx0" brushRef="#br0" timeOffset="239772.6298">9013 17692 0,'0'35'47,"-17"36"-31,17-18-1,-35-53-15,35 35 16,-53 0 0,35 0-1,18 1 1</inkml:trace>
  <inkml:trace contextRef="#ctx0" brushRef="#br0" timeOffset="240084.9436">8837 17709 0,'18'0'31,"-18"18"-15,35-18-16,0 35 16,1 1-1,-1-1 1,0-35 0,0 0 15</inkml:trace>
  <inkml:trace contextRef="#ctx0" brushRef="#br0" timeOffset="240639.0297">9172 17745 0,'0'-36'0,"36"54"63,-36 17-48,0 1 1,0-1 0,35-35-1,18-53 48,-53 18-48,17 35 1,-17-36-16,36 36 31,-1 0-15,0 18 15,-35 17-15,35-35-1,-35 36 1</inkml:trace>
  <inkml:trace contextRef="#ctx0" brushRef="#br0" timeOffset="243628.5605">11024 17692 0,'-35'-35'16,"0"35"15,17 0 1,-17 0-17,-18 35 1,53 0-16,-35 0 15,35 18-15,0 71 16,0-89-16,0 0 16,0 18-1,0 18 1,0-18 0,0 17-1,17-34 16,-17-1-15,0 0 0</inkml:trace>
  <inkml:trace contextRef="#ctx0" brushRef="#br0" timeOffset="243939.7735">10583 18115 0,'0'-35'15,"36"35"1,52 0 0,18-35-1,17-1 1,-52 36 0,-36 0-1</inkml:trace>
  <inkml:trace contextRef="#ctx0" brushRef="#br0" timeOffset="245087.5852">11342 18027 0,'-18'0'16,"-17"0"15,35 18-15,-35-18 0,35 70-16,0-35 15,0 18 1,0-17-1,0-1 1,0-17 15,17-18-31,19 0 32,-1-18-1,-35-17-16,35-36 1,-35 18 0,0 18-16,0-36 15,0 36 17,-18 35-32,18 18 46,0 17-14,18-35-1,17 0-15,1-18-1,-1 18 1,-35-35-1,35 0 1,-35-18 0,35-35-1,-35 17 1,0 18 0,0 18-1,-17 35-15,17 18 78,-35 52-78,35-17 16,0 53 0,0 17-1,0-70 1,0 18-1,0-1 1,35-34 0,0-1-1,0-35 1,1 0 0,-1 0-1,0-18 1,1 18-1</inkml:trace>
  <inkml:trace contextRef="#ctx0" brushRef="#br0" timeOffset="246122.7088">11659 18168 0,'0'35'31,"18"-35"0,-18-17-15,35 17-16,-35-18 15,36-35 1,-1 0 0,0 0-1,-35 18-15,35-36 16,-35 1-1,0-1 17,0-17-17,0 53 1,-35 35 46,35 18-62,0 17 16,-35 0-16,35 0 16,0 36-1,0-18-15,0 17 16,0-17 0,0 0-1,35-53 1,-35 36-16,88-36 15,-35 0 17,-18 0-32</inkml:trace>
  <inkml:trace contextRef="#ctx0" brushRef="#br0" timeOffset="249119.1665">12224 17956 0,'-18'0'109,"18"18"-93,-35 53-1,35-36-15,0-17 16,0 52 0,-35-70-16,35 53 15,0-18 1,17-35 0,-17 36-16,35-36 15,1 0 1,-1 0-1,18-36 1,-18 1 15,-35-18-15,0 18 0,0 0-1,0-1 16,0 1 1,0 17 46,0-17-47,35 35-15,1 0-1,17 0 1,0 18 0,-18 17-1,-35 0 1,35-35-16,-35 36 15,0-1 1,35-35 0,-35 35-1,0 0 1,0-17 0,36-18 30,-19 0-14,36-53-1,-53 0-15,36 18-16,-36-18 15,35 53 1,-35-35 15,0 52 32,0 19-48,0-1 1,35-35-1,-35 35-15,18-35 32,-18 35-17,35-35-15,0 0 32,1-35-1,-36 0 0,0 17-15,0-17-1,0 0 1,0-1 0,35 36 109,35 0-94,-17 0-16,-17 0 1,-36-35 0,35 35-1,-35-35 1,0 0 0,35 52 30,0 18-30,1 1 0,-36-1-1,35-35 1,-35 35 0,0 1-1,0-1 1,-35-35-16,-18 35 15,53 0 1,-71-35-16,36 0 16</inkml:trace>
  <inkml:trace contextRef="#ctx0" brushRef="#br0" timeOffset="251102.2125">14252 17921 0,'-35'-35'16,"0"35"15,-1 0-31,1 0 31,35 35-31,-35 18 16,0 18-1,35-1 1,0-35 0,0-17 15,17-18-15,18 0-1,1 0 1,-1-18-1,0-17 1,-35-18 0,36 0-1,-36 18 1,0 53 31,0 35-32,0-18 1,35 0 0,18 0 15,-36-35-31,19 0 16,-1 0-1,0-17 1,18-54-1,-53 54 1,35-54 0,1-52-1,-36 70-15,0-71 16,0 71 0,0 0-16,0 18 15,0-18 1,-18 18-1,-17 35 17,35 35-17,0 18 1,-35 35-16,35-17 16,0 17-16,0-17 15,-53-1-15,53 18 16,0-52-16,0-1 15,35 0 1,-17 18 0,-18-18-16,35-35 15,-35 36 1,70-36 0,-52-18-1,53-35 1,17-70-1,-53 52 1,0 0 15,-35 1-15,0-36 0,0 71-16,0-36 15,0 36-15,-17 0 16,-19 141 31,36 70-32,0-35 1,0-53 0,18-52-1,-18-1-15,53-35 16,0 0-1,-18 0 1</inkml:trace>
  <inkml:trace contextRef="#ctx0" brushRef="#br0" timeOffset="253052.7446">15804 17974 0,'0'-18'16,"-17"18"46,17 36-62,0 17 16,0-18 0,0 0-1,0 0 1,17-35-1,-17 36 1,89-36 15,-54 0-15,-35-18 0,35-17-1,-35-18 1,0 18-1,0-1 1,-17 1 0,-19 35 15,54 0 31,0 0-46,52-53 0,-35 53-1,-35-35 1,36-18 0,-36 18-1,35 35-15,-35-89 16,0 54-1,0 0 1,0 53 15,0 17-15,0 88 0,0 1-1,0-71-15,0 17 16,0-17-16,0 0 15,0 0-15,0 18 16,0-36 0,0 18 15,0 0-31,-35 0 16,17-53 15,18-18-16,0-53 1,0 54 0,18-54-1,70 18 1,-53 0-16,0 53 16,1-35-16,-1 35 15</inkml:trace>
  <inkml:trace contextRef="#ctx0" brushRef="#br0" timeOffset="256116.9665">17057 17604 0,'0'17'31,"0"19"-31,0-1 15,0 0-15,0 36 16,0-1 0,0-17-1,0-18 1,0 36 0,35-36-1,0-35 1,-35 36-1,53-36 1,-17 0 0,16-53-1,19 17 1,-36 1 0,1-53-1,-36 17 1,0 18-1,0-17 1,0-1 0,0 18-1,0 71 48,0 35-63,0-18 15,0 71 1,0-35 0,0-1-1,0-17 1,0-18 0,0 1-1,0-1 1,0-53 46,0-17-62,35 0 16,-35-1 0,35 1-1,-35 0-15,35 35 16,1 0-1,-1 17 1,-35 36 0,35 18-1,-35-53 1,36 35 0,-1-53 15,0 0-16,0 0 1,1-53 0,-36 17-1,35 19 1,-35-54 15,0 36-15,0 17-1,-18 36 17,18 35-17,-35 0 1,35-18 0,18-35-1,17 35 1,18-35-1,0-17 1,-18 17 0</inkml:trace>
  <inkml:trace contextRef="#ctx0" brushRef="#br0" timeOffset="256641.6831">16704 17833 0,'18'0'47,"17"-35"-47,0 35 15,18 0-15,0 0 16,35 0-1,-17 0-15,-18-53 0,53 53 16,-54 0 0</inkml:trace>
  <inkml:trace contextRef="#ctx0" brushRef="#br0" timeOffset="258584.0122">18838 17762 0,'-17'0'47,"-36"36"0,53 17-31,0-1-16,0 19 0,0-18 15,35-18 1,0 36 0,54-1-1,-19-70 1,1 0 0,17 0-1,0-35 1,-35-53-16</inkml:trace>
  <inkml:trace contextRef="#ctx0" brushRef="#br0" timeOffset="258933.8528">19791 17586 0,'0'-35'0,"35"70"63,-35 0-63,35-35 15,-35 53-15,36-53 16,-36 71-16,35-36 15,0 0 1,-35 18 0,-17 0 15,-19-18-31,-17 1 31,18-1-31,0-35 0</inkml:trace>
  <inkml:trace contextRef="#ctx0" brushRef="#br0" timeOffset="259733.6229">19473 17886 0,'0'-35'31,"-17"35"-16,17 35 1,0 18 0,0-18-1,0 0 1,17-35-16,36 36 16,-35-36-1,52 0 1,-34 0 15,-36-18-15,35-17-1,-35-18 1,-18 17 15,-35 1-31,36 35 16,-36-70-1,0 34 1,0 1 0,-17-18-1,34 18 1,36 17 0,0-52-1,18 34 1,17 36-1,36 0 17,-18 124-32,-53-71 15,35 0-15,0 17 32,-35-17-32,0-18 15,0 1 1,0-1 15</inkml:trace>
  <inkml:trace contextRef="#ctx0" brushRef="#br0" timeOffset="261668.3465">21008 17639 0,'0'53'63,"0"-18"-48,0 0-15,0 54 31,0-54-15,0 18 0,0 17-1,0-34 1,0-19 0,0-52 46,0-36-46,0 18-1,0 18 1,0 0-16,0-53 16,0 0 15,0 52-31,0-34 15,0 34-15,35 36 16,0 0 15,18 0-15,-17 18 0,-36 53-1,35-18 1,-35-1-1,-18 19 1,-52-36 0,17-35-1,18 36 1,-1-36 15</inkml:trace>
  <inkml:trace contextRef="#ctx0" brushRef="#br0" timeOffset="262688.1066">21502 17762 0,'0'36'47,"35"34"-32,-35-17 1,0 0-1,0-18 1,0 1 0,0-1-1,0 0 1,0-52 46,0-36-46,0-36 0,0 54-1,0 0-15,0-36 16,0 36-16,0 17 16,0-52-1,35 35 1,1-18-1,-36 17-15,35 36 16,18 0 0,0 18 15,-53 17-15,0 18-16,0 0 31,0 0-16,-18-18 1,-17-35-16,0 0 16,35 36 62,17-36-63,18 35 1,1-35 0,-36 35-16,53-35 15,-18 35 1,0 1 0</inkml:trace>
  <inkml:trace contextRef="#ctx0" brushRef="#br0" timeOffset="263301.7757">22172 17639 0,'-18'0'31,"-17"53"0,35-18-15,0-17-16,-35 52 16,35-34-16,0 34 15,0-35 16,18-35-15,-1 0 0,18 0-1,1-35 1,-36 0 15,35 35-31,-35-18 0,0-52 16,0 17-1,0 0 1,-18 53 0,18-53-16,-17 53 15,17-35-15,-36 35 16,1 17 15</inkml:trace>
  <inkml:trace contextRef="#ctx0" brushRef="#br0" timeOffset="265281.9485">22472 17604 0,'0'17'79,"0"36"-64,0 0 1,0 0-1,0 0 1,0 17 0,0-34-1,0-19 17,0 19 14,0-54 17,0 0-47,0-17-1,0 0 1,0-18-1,0-18 1,0 18 0,0 1-1,0 16-15,0-17 16,35 53 46,36 0-46,-54 0 0,-17 18-1,36-18-15,-36 35 16,0 1 15,0-19-15,-18 36 15,-17-53-15,-1 35-1,1-35 1</inkml:trace>
  <inkml:trace contextRef="#ctx0" brushRef="#br0" timeOffset="268402.5383">22807 17568 0,'0'18'78,"0"35"-62,0-18-16,18-35 0,-18 71 15,0-1 1,35-70 0,-35 53-16,0 0 15,0-18 1,0 1-1,0-54 48,0-17-47</inkml:trace>
  <inkml:trace contextRef="#ctx0" brushRef="#br0" timeOffset="268746.0735">22895 17551 0,'0'-36'15,"36"1"1,-1 35 0,0-53-1,0 53 1,18 0 0,-17 0-1,-1 0 16,-35 18-15,0 17 0</inkml:trace>
  <inkml:trace contextRef="#ctx0" brushRef="#br0" timeOffset="269068.7683">22842 17727 0,'18'0'78,"35"0"-78,0 0 15,-18 0 1,0 0 15</inkml:trace>
  <inkml:trace contextRef="#ctx0" brushRef="#br0" timeOffset="269391.812">22895 17974 0,'36'0'31,"34"0"-15,-17 0 0,-18 0-1,1 0-15,-1-35 16,35 35-1,-34-36-15,-1 36 16,0 0-16,1 0 31</inkml:trace>
  <inkml:trace contextRef="#ctx0" brushRef="#br0" timeOffset="274328.5952">23566 17586 0,'0'-18'0,"0"54"93,0-1-77,0 0-16,0 0 16,0-17-16,35 35 15,-35 0 1,0 35-1,0-53 17,0-70 61,0-53-77,0 53-16,0-1 16,0-34-1,0 17 1,0-35 0,35 17-1,-35 36-15,35 0 16,-35-18-1,36 53-15,17 0 32,-1 0-17,-16 0 1,-1 17 0,-35 36-1,-18 18 1,-52-18-1,35-18 1,-1-35 15,36 35 32,53-35-48,-53 36-15,35-1 16,18-35 0,0 35-1,-53 0-15,53-35 16,-53 36 0,36-1-1,-1-35 1</inkml:trace>
  <inkml:trace contextRef="#ctx0" brushRef="#br0" timeOffset="274753.1056">24306 17251 0,'18'0'15,"17"0"1,36 0-16,-18 0 16,0 0-16,0-35 15,-18 35-15,0 0 16,0 0-1,1 0 17</inkml:trace>
  <inkml:trace contextRef="#ctx0" brushRef="#br0" timeOffset="275053.7456">24571 17339 0,'0'0'0,"0"53"47,0-18-47,0 36 16,0-1-1,0 1 17,0-18-32,0 0 0,0-18 15,0 0 1,0 1 0</inkml:trace>
  <inkml:trace contextRef="#ctx0" brushRef="#br0" timeOffset="276159.9081">25065 17286 0,'0'35'94,"35"-35"-78,18 0-16,-18 0 15,1 0-15,17 0 16,-18 0 0,-35 36 15</inkml:trace>
  <inkml:trace contextRef="#ctx0" brushRef="#br0" timeOffset="276427.5565">25224 17427 0,'0'35'16,"0"1"0,0 17-1,0 0 1,0 0-1,0-18 1,0 18 0,0 53-1,-36 35 1,36-106 0</inkml:trace>
  <inkml:trace contextRef="#ctx0" brushRef="#br0" timeOffset="276693.5382">25082 18009 0,'36'-35'62,"17"35"-62,-18 0 16,53 0-1,-17-53 1,-1 53 0,-34-35-1,-19 35 1</inkml:trace>
  <inkml:trace contextRef="#ctx0" brushRef="#br0" timeOffset="277062.2872">25612 17568 0,'35'0'63,"-35"18"-48,0 35 1,0 17-1,0-17 1,0 0 0,0 0-16,0 18 31,35-36-15</inkml:trace>
  <inkml:trace contextRef="#ctx0" brushRef="#br0" timeOffset="277410.8557">25682 17515 0,'0'0'0,"36"-53"16,-36 36-1,35 17 1,18-35 0,17-18-1,-17 53 1,18-36-1,-18 36 1,-18 0 0,0 0-1,-35 53 1</inkml:trace>
  <inkml:trace contextRef="#ctx0" brushRef="#br0" timeOffset="277727.0402">25700 17745 0,'18'0'15,"34"0"1,-16 0 0,-36-18-1,35 18-15,18 0 16,17 0 0,-52 0-1,-18 18 32</inkml:trace>
  <inkml:trace contextRef="#ctx0" brushRef="#br0" timeOffset="278060.1957">25647 18062 0,'18'0'31,"17"0"-15,18 0-1,0 0 1,-18 0-16,-35-17 15,53 17-15,17-36 16,19 36 0,-36-35 15,-18 35-15,0 0-1,-35-35-15</inkml:trace>
  <inkml:trace contextRef="#ctx0" brushRef="#br0" timeOffset="278811.4785">26458 17604 0,'0'0'0,"0"-36"0,0 1 15,0 0 17,0-1-17,0 1 32,-17 35-31,-19 0-1,1 0 1,35 18 0,-35 17-16,0 18 31,35-18-15,0 1-1,17-1 1,18-35-1,1 35 1,-1 0 0,0 1-1,-35-1 17,0 0-17,0 1-15,0-1 31,-17-35-31,17 35 16,-36 0-16,1 1 31,0-36-15,-18 0 0,-18 0-1,54 0 1</inkml:trace>
  <inkml:trace contextRef="#ctx0" brushRef="#br0" timeOffset="280976.8723">31662 16616 0,'0'-35'0,"0"-1"31,-18 36-15,18-35-1,-35 35 1,0 0 15,-18 0-15,-36 88 0,54-35-1,-88 176 1,52-17-1,71-124 1,0-52-16,18 16 16,35-52-16,-18 36 15,36-36 1,34 0 0,-69 0-16,34-18 15,-70-17 32</inkml:trace>
  <inkml:trace contextRef="#ctx0" brushRef="#br0" timeOffset="281446.0244">31397 16863 0,'0'70'78,"0"-17"-62,18 88 0,-18-70-1,0-18 1,0-18 0,35-35-1</inkml:trace>
  <inkml:trace contextRef="#ctx0" brushRef="#br0" timeOffset="282931.3276">31997 16387 0,'0'35'78,"0"0"-46,35-35-17,-35 53-15,0-18 16,0 1-1,0-1 1,0 0 15,0-53 47,0-17-62,36 35 0,-36-53-16,35 18 15,-35 0 1,35 35 0,0 0 15,1 17-16,-36 19 1,35-36 0,-35 35-1,0 18 1,0-18 0,0 0-1</inkml:trace>
  <inkml:trace contextRef="#ctx0" brushRef="#br0" timeOffset="284841.5579">31238 17798 0,'0'-36'63,"-17"36"-63,-1 0 16,-17 0-1,-36 0 1,18 18-1,18-18 1,-35 53 0,17 70-1,53-87-15,-53 52 16,53-53-16,-35 0 16,35 36-1,0 0 1,52-19-1,-34-16 1,53-36 0,17 0-1,-53 0 1,0 0-16,1 0 16,-1-18-16,0-17 15,-35 0 16</inkml:trace>
  <inkml:trace contextRef="#ctx0" brushRef="#br0" timeOffset="285310.9942">31009 17974 0,'0'-35'16,"0"52"47,0 19-63,18-1 15,-18 0-15,0 1 16,0 16-1,53-16 1,-53-1 0,0 0-1,0 1 32</inkml:trace>
  <inkml:trace contextRef="#ctx0" brushRef="#br0" timeOffset="287156.8439">31574 17657 0,'17'0'31,"19"0"0,-36 17-31,35 18 16,-35 1-1,0-1 1,0 0 15,0-52 63,0-36-78,35 53-16,-35-36 15,35 36 1,-35-35-1,36 35 1,-1 18 0,-35 17 15,0 0 0,0-52 32,0-19-48,35 36 1,-35-35 0,35 35 15,-35 18-16,36-18 1,-36 35 0,35-35-1,-35 35 1</inkml:trace>
  <inkml:trace contextRef="#ctx0" brushRef="#br0" timeOffset="287545.6185">32350 17498 0,'0'17'47,"-36"36"-32,1 18 1,-18-18 0,18-18-1,35 0 1,-35-35-16</inkml:trace>
  <inkml:trace contextRef="#ctx0" brushRef="#br0" timeOffset="287856.9019">32156 17480 0,'17'0'15,"-17"18"1,36-18 0,-36 35-16,35-35 15,0 35 1,0-35 0,-35 36-16,36-1 31,-1 0-16,0 0 1</inkml:trace>
  <inkml:trace contextRef="#ctx0" brushRef="#br0" timeOffset="288690.4152">32561 17586 0,'0'0'16,"0"-35"-16,0-1 15,36 1 17,-1 35-1,0 0-16,-35 18 1,35-18 0,-35 35-1,36-35 1,-36 35-16,35-35 78,-35 36 16,0-1-63,0-70 78,35-1-77,1-52-32,-36 53 0,35 35 15,-35-35-15,35 35 32,-35 17-17,0 18 16,35 1-15,-35-1 0,36 0-1,-1-35 1,-35 36 0,35-36-1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3T07:02:42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4498 3492 0,'35'0'125,"0"0"-125,1 0 15,17 0-15,0 0 16,-1 0-1,90-35 1,-89 35 0,-18-35-1</inkml:trace>
  <inkml:trace contextRef="#ctx0" brushRef="#br0" timeOffset="331.8411">4657 3563 0,'0'53'15,"0"0"1,0 0 0,0 0-1,0 17 1,17-34 0,-17-1-1,0 0 1,0-17-1</inkml:trace>
  <inkml:trace contextRef="#ctx0" brushRef="#br0" timeOffset="1749.2188">5415 3510 0,'-35'0'0,"35"71"47,0-36-47,0 18 15,0 0-15,0 35 32,0-17-17,0-19 1,0-16-1,0-1 1,0-53 31,0-35-31,0 1-1,-35-54 1,35 35-1,0 1 1,0-19 0,17 19-1,-17 35 1,36-1 0,-1 36-1,18 0 1,-53 18-1,53 70 1,-53-17 0,0-18-1,-18 35 1,-53-35 0,36-18-1,0-35 1,70 0 46,-35 35-62,71-35 16,-18 0 0,-53 36-1,53-36 1,-18 35-16,0 0 15,0 0 1,-35 1 0,36-36-1</inkml:trace>
  <inkml:trace contextRef="#ctx0" brushRef="#br0" timeOffset="2398.251">6068 3475 0,'0'17'31,"0"19"-15,-18-1-16,18 0 15,0 36 1,-35-36 0,35 18-1,0-18 1,0 1-16,-35-36 15,35-18 48,0-17-47,0-1-16,0 19 15,0-54 1,0-17-1,17 35-15,-17 0 16,35 53-16,1 0 31,17 0-15,0 53 0,17 35-1,-17 1 1,-53-37-1,35-52-15,-35 53 16,0 0 0,0 53-1,-17-106 17</inkml:trace>
  <inkml:trace contextRef="#ctx0" brushRef="#br0" timeOffset="2631.0857">6103 3845 0,'0'-35'15,"18"35"-15,35 0 31,-53-18-31,53 18 16,-18 0 0,0 0-1,18 0 1</inkml:trace>
  <inkml:trace contextRef="#ctx0" brushRef="#br0" timeOffset="3366.3109">6579 3598 0,'0'36'47,"0"17"-32,18-53-15,-18 70 16,0-17 0,0 0-1,0-18 1,0 0 0,0-52 46,0-54-46,0-35-1,0 71 1,0 0-16,0 0 16,0-1-1,0 1-15,35 35 31,36 88-15,-18-17 0,-53-36-1,35 36-15,0-36 16,-35 0 0,53 0-1,-18-52 63,-35-36-62,0 18 0,0-1-16,36 1 15,-36 0-15,0-36 16,0 1-1,0 34 1,35 54 15</inkml:trace>
  <inkml:trace contextRef="#ctx0" brushRef="#br0" timeOffset="3936">7373 3634 0,'0'-36'16,"0"1"0,-18 35 15,-17 0-15,0 0-16,0 0 31,35 18-16,0 35 1,0-18 0,0 18-1,17 0 1,36 17 0,-18-34-16,-35-1 15,36-35 1,-36 35-1,0 0 1,0-17 0,-36-18-1,-34 0 1,35 0 0,-1 0 15,19 0-16</inkml:trace>
  <inkml:trace contextRef="#ctx0" brushRef="#br0" timeOffset="4780.88">7726 3545 0,'0'36'78,"35"-1"-78,-35 0 16,0 1-16,0-1 15,0 18 1,0 0 0,0-18-1,0 0 1,0 0 0,0-70 46,0 0-46,0 0-16,0-1 15,0-52 1,0 0 0,0 0-1,35 52-15,-35 1 16,0 0-1,36 0 1,-1 35 15,0 17-15,1 19 0,-36-1-1,35-35 1,-35 35-1,0 0 1,0 18 0,-18-17-1,-35-1-15,18-35 16,35 35 0,-53-35-16</inkml:trace>
  <inkml:trace contextRef="#ctx0" brushRef="#br0" timeOffset="5963.4362">8431 3369 0,'-17'0'31,"17"18"-15,-36-18-16,36 53 16,0-18-16,-35 71 15,35 0 16,0-71-15,0 0 0,0 0-1,53 1 1,-18-36 0,18 0-1,0-36 1,0-17-1,-53 1 1,35-1 0,-35-53-1,-17 0 1,-36 53 0,18 53 15,-1 0-16,36 18 1</inkml:trace>
  <inkml:trace contextRef="#ctx0" brushRef="#br0" timeOffset="6598.251">9155 3404 0,'0'-35'15,"0"0"17,-36 35-1,1 0-15,0 0-1,-1 17 16,36 36-15,0 35 0,0-70-16,18 17 15,17 36 1,-17-18 0,-18 0-1,53-18 1,-53 0-1,0 1 1,-35-1 0,17-35-1,-35 35 1,18-35 0,17 0-1,-17 0 1,35-17 15,18 17-31,-18-36 16</inkml:trace>
  <inkml:trace contextRef="#ctx0" brushRef="#br0" timeOffset="6992.9876">9402 3422 0,'0'0'0,"0"18"47,0 17-47,0 0 0,0-17 15,0 52 1,0-17 0,0 18 15,0-36-16,0 18 1</inkml:trace>
  <inkml:trace contextRef="#ctx0" brushRef="#br0" timeOffset="7271.1854">9437 3369 0,'0'0'16,"0"-35"-16,0-1 16,35 36-1,36-52 1,-54 52-1,19 0 1,-1 0 0,0 0-1</inkml:trace>
  <inkml:trace contextRef="#ctx0" brushRef="#br0" timeOffset="7563.186">9402 3616 0,'17'0'31,"18"0"-15,1 0 0,-1 0 15,-17 0 0,-18 35-15,0 1-1</inkml:trace>
  <inkml:trace contextRef="#ctx0" brushRef="#br0" timeOffset="7835.4996">9313 3951 0,'18'0'15,"17"0"1,18 0 0,-18 0-1,18 0 1,0 0 0,0 0-1,-18 0 1</inkml:trace>
  <inkml:trace contextRef="#ctx0" brushRef="#br0" timeOffset="9663.7501">14534 3387 0,'-17'0'31,"17"-36"-31,-35 36 16,-1 0 15,1 0-15,35 36-16,-53 17 16,0 35-1,18 35 1,35-35-1,0-52-15,0-1 16,0 18 0,18-18-1,70-35-15,-35 0 16,88-17 0,-106-36-1</inkml:trace>
  <inkml:trace contextRef="#ctx0" brushRef="#br0" timeOffset="10195.6269">14887 3440 0,'-17'0'16,"-19"0"-1,-17 52 16,53 1-31,-35-17 16,35 34 0,0-34-1,0 16 1,0-16 0,0-1-1,71-35 1,-71-18-1,70-17 1,-35 0 0,1-53-1,-36 17 1,0 0 0,-18 36-1,-35-18 1,18 53-1</inkml:trace>
  <inkml:trace contextRef="#ctx0" brushRef="#br0" timeOffset="12360.9749">15311 3404 0,'-36'0'15,"36"18"32,0 17-31,0 0-16,0 1 16,0 34-1,0-34-15,-17 17 16,17-18-1,0 0 1,0-53 62,0-52-62,0-1-1,0 18 1,0 0 0,0-17-1,0 35 1,17 70 46,-17 0-62,36 18 16,-36 0-16,52 18 16,19-36-1,-18 18 1,0-53 0,-53 35-16,35-35 15,0-18 32,-35-17-31,0-35-1,0-1 1,0 0 0,0 1-1,0 35 1,0-1-1,36 36 32</inkml:trace>
  <inkml:trace contextRef="#ctx0" brushRef="#br0" timeOffset="12779.9767">15963 3422 0,'35'0'63,"1"0"-48,-19 0-15,36-35 0,0 35 32,18 0-17,-36-36 1,36 36-16,-36 0 16</inkml:trace>
  <inkml:trace contextRef="#ctx0" brushRef="#br0" timeOffset="13146.7655">16281 3369 0,'0'35'16,"-36"-35"-16,36 53 15,0-18 1,0 36-16,0 0 15,0-36 17,0 18-17,0 0-15,0-18 16,0 0 0,-35-35 15,0 0-16,-18 0-15,-18-17 16,36 17 0,35-36-1,0 1 1</inkml:trace>
  <inkml:trace contextRef="#ctx0" brushRef="#br0" timeOffset="13685.4481">16510 3457 0,'0'-35'0,"0"53"62,53 52-46,-53-35-16,0-17 15,0 17-15,35 18 16,-35 0 0,35-53-16,-35 35 15,36-35 1,-19 36 0,19-36 15,-36-18-16,53-52 1,-18 17-16,-35 35 16,0-17-16,35-18 15,-35 35-15,0-52 16,-17 34 0</inkml:trace>
  <inkml:trace contextRef="#ctx0" brushRef="#br0" timeOffset="14428.3214">17480 3334 0,'0'-36'16,"-18"36"-1,-17 0 1,0 0 0,-18 36-1,53-1 1,-53 36 0,0-1-1,53-35-15,0 1 16,0 17-16,0-18 15,18-35 1,17 35 0,0-35-1,1 0 1,-1 0 15,-35-17-15,0-19-1,0 1 1,0 0 0,-18 35-1,18-36 1,53 1 15,0 35-15,-18 0-1,1 0 1,-36 18 0,35 52-1,-35-17 1,0 0 0,-18-18-1,18 1 1</inkml:trace>
  <inkml:trace contextRef="#ctx0" brushRef="#br0" timeOffset="15110.7016">17868 3404 0,'0'36'63,"0"-1"-63,-17 0 15,17 0-15,0 1 16,-36-36-16,36 123 31,-35-88-15,35-87 46,0 16-46,18 1-16,-18-18 16,35 0-16,-35 0 15,88-88 1,-88 106 0,35 0-1,18 87 32,-17 19-47,-36 0 31,53-19-15,-53 1 0,0-17-1,0-1 1,0 0-1,0 1 1,-18-36 0</inkml:trace>
  <inkml:trace contextRef="#ctx0" brushRef="#br0" timeOffset="15327.5827">17903 3634 0,'0'-36'47,"36"36"-47,-1 0 16,0-35-1,1 35 1,-36-35-1</inkml:trace>
  <inkml:trace contextRef="#ctx0" brushRef="#br0" timeOffset="15794.3155">18380 3298 0,'35'0'78,"18"0"-78,-53-35 16,53 35-16,17 0 15,-52 0 1,17 0 15</inkml:trace>
  <inkml:trace contextRef="#ctx0" brushRef="#br0" timeOffset="16043.7764">18609 3263 0,'-35'0'32,"35"18"-32,0 17 15,0 71 16,0-53-31,0 0 16,0 17 15,0-17-15,0-17 0,17-36-1</inkml:trace>
  <inkml:trace contextRef="#ctx0" brushRef="#br0" timeOffset="16394.4324">18909 3334 0,'0'53'31,"0"0"-15,0-1 0,0 1-1,0-17 1,0-1-1,0 0 1,0 1 0,0-1-1</inkml:trace>
  <inkml:trace contextRef="#ctx0" brushRef="#br0" timeOffset="16694.797">18909 3351 0,'0'0'0,"35"-53"16,-35 1 0,35 52-1,-35-36 1,53-17-1,-17 18 1,-1 35 0,-17 0-1,17 0 1,0 0 15,-35 18-15,0 17-1</inkml:trace>
  <inkml:trace contextRef="#ctx0" brushRef="#br0" timeOffset="17024.8691">18962 3545 0,'17'0'62,"19"-35"-46,17 35-1,-18 0 1,0 0 0,-35 18 31</inkml:trace>
  <inkml:trace contextRef="#ctx0" brushRef="#br0" timeOffset="17256.0922">19015 3810 0,'35'0'31,"18"-18"-15,-35 18 0,52 0-1,-70-35 1,35 35-16</inkml:trace>
  <inkml:trace contextRef="#ctx0" brushRef="#br0" timeOffset="19465.9815">25453 3104 0,'0'18'47,"0"17"-47,0 18 15,0 0-15,0 0 16,0 35-1,-35-17 1,35-1 0,-36-34-1,36-54 48,0-70-48,0 53 1,0-18-16,53 0 16,-17-88-1,-36 52 1,35 37 0,-35 34-1,35 18-15,0 0 16,36 53-1,-71-18 1,53 36 0,-18-1-1,0-17 1,-35 0 0,36-18-1,-36 1 1</inkml:trace>
  <inkml:trace contextRef="#ctx0" brushRef="#br0" timeOffset="19692.4128">25559 3387 0,'0'-36'16,"53"36"47,-18 0-63,0-35 15,1 35-15,52 0 16</inkml:trace>
  <inkml:trace contextRef="#ctx0" brushRef="#br0" timeOffset="19976.8174">26000 3104 0,'35'18'31,"-35"35"-31,0 18 16,0-54-16,0 18 16,0 36-1,0-18 1,0 17-1,0-34 1,0-19 0</inkml:trace>
  <inkml:trace contextRef="#ctx0" brushRef="#br0" timeOffset="20396.5843">25929 3052 0,'0'0'0,"0"-36"0,0 1 16,18 35-1,17 0 1,0 0-1,1 0-15,-1 53 16,18-18-16,-18 18 0,18 53 16,-18-36-1,-35 19 17,0-54-17,0 0 1,0-17-1,-53 35 1,18-18-16,0-35 16,0 0-16,-1 0 0,-17 0 15,18 0 1</inkml:trace>
  <inkml:trace contextRef="#ctx0" brushRef="#br0" timeOffset="20828.2378">26494 2981 0,'35'0'47,"-35"-35"-47,53 35 15,0 0 1,-18 0 0,36-36-1,-1 36 1,-35 0-1</inkml:trace>
  <inkml:trace contextRef="#ctx0" brushRef="#br0" timeOffset="21162.4534">26723 2963 0,'0'36'16,"-35"-36"-1,35 35-15,0-17 16,0 52-16,0 36 16,0-18 15,0-53-31,0 1 16,0-1-16,0 18 15,-36-18 1,36 0-1,-35-35 1,0 0 0,0-17-1,-18-19 1,53 1 0,-18 0-1</inkml:trace>
  <inkml:trace contextRef="#ctx0" brushRef="#br0" timeOffset="21758.5732">27146 2946 0,'-17'0'16,"-19"0"0,36 53-1,-35-18-15,35 18 16,0 0-16,0 35 16,-53-35-1,53 35 1,0-53-16,0 18 15,18-53-15,-18 35 16,53-35 0,17 0-1,-34-17 1,16-18 0,-16-1-1,-1-34 1,-35 17-1,0-18 1,0 1-16,-18 34 16,18 1-1,-35 35-15</inkml:trace>
  <inkml:trace contextRef="#ctx0" brushRef="#br0" timeOffset="22517.6191">27605 3016 0,'35'0'94,"36"-35"-78,-18 35-1,-18-35 1</inkml:trace>
  <inkml:trace contextRef="#ctx0" brushRef="#br0" timeOffset="22741.2832">27746 2963 0,'0'36'15,"0"17"1,-35-18 0,35 0-16,0 0 15,0 1-15,0 34 16,0-17-1,0 18 1,-36-18 0,1-18-1</inkml:trace>
  <inkml:trace contextRef="#ctx0" brushRef="#br0" timeOffset="22958.0892">27534 3510 0,'18'0'47,"52"0"-31,-34 0-16,34-18 16,71-17-1,-70 35 1,-36-35-1,1-36 1</inkml:trace>
  <inkml:trace contextRef="#ctx0" brushRef="#br0" timeOffset="23717.6918">28099 2999 0,'0'17'47,"0"19"-31,0-1-16,0 0 16,0 18-1,0 0 1,0 0-1,0-18-15,0 0 16,0-52 62,0-54-62,0 36-1,35-18-15,-35-18 0,35 36 16,-35 0 0,0 0-1,36 35 17,-36 53-17,35 17 1,-35-35-16,35 36 15,-35-36 1,35 0-16,-35 1 16,36-36-1,-1 35 17,0 0-17,1-35 32,-36-17-47,0-36 16,0 17-1,35-69 1,-35 16 0,0 37-1,0-1 1,53 17 15</inkml:trace>
  <inkml:trace contextRef="#ctx0" brushRef="#br0" timeOffset="24126.921">28734 2928 0,'35'0'47,"0"0"-31,18 0-1,53 0 1,-18 0-1,-35 0 1,0 0 0,-18 0-1</inkml:trace>
  <inkml:trace contextRef="#ctx0" brushRef="#br0" timeOffset="24425.3666">28963 2928 0,'0'0'0,"0"35"16,-35-35-1,35 71 1,0-53-16,0 52 16,0-35-16,0 1 15,0 34 1,0-35 0,0 18-16,0-17 15,-18-36 1</inkml:trace>
  <inkml:trace contextRef="#ctx0" brushRef="#br0" timeOffset="28600.0548">4674 5045 0,'0'35'94,"0"18"-94,0 0 15,-17 17-15,17-17 16,0 0-1,0 0-15,0 18 16,-36-18-16,36 17 16,0 1-1,-35-18 1,35-18 0,0-53 46,0-52-46,0 34-1,0 1-15,0 0 16,18-36-16,-18-34 16,35 34 15,-35 36-31,0-36 15,0 36-15,0-18 16,35 53 0,18 0 31,-18 35-32,1 53 1,-36-70-16,0 17 15,53 18-15,-53-35 16,0 17 0,35 36-16,-35-36 15,0 0-15,0 1 16,35 34 15,-35-52-31,0 17 16,0 0-1</inkml:trace>
  <inkml:trace contextRef="#ctx0" brushRef="#br0" timeOffset="28889.9302">4674 5556 0,'0'-35'46,"71"35"-30,-36 0-16,-35-35 16,88 35-1,-52-36 1,-1 36-16</inkml:trace>
  <inkml:trace contextRef="#ctx0" brushRef="#br0" timeOffset="29689.5336">5009 4762 0,'36'0'63,"-1"-35"-48,0 35 1,1 0 0,16 0-1,-16 0 1</inkml:trace>
  <inkml:trace contextRef="#ctx0" brushRef="#br0" timeOffset="29989.5002">5151 4727 0,'0'18'0,"0"17"15,0 18 1,0-18 0,0 18-1,0 18 1,0-54-1,0 19 1,0-1 0</inkml:trace>
  <inkml:trace contextRef="#ctx0" brushRef="#br0" timeOffset="31621.8283">5768 4974 0,'-18'0'47,"-17"0"-31,0 0 0,-1 0-1,1 0 16,35 35 63,0 36-63,0-53-31,0 17 0,0 0 16,0 36 0,0-1-1,18 1 1,-18 17 0,0-17-1,0-36-15,0 18 16,0-18-1,35 18 1,-35-18 0,35-35 46,36 0-46,-36 0-1,-35-35 1,88 35 0,-88-35-1</inkml:trace>
  <inkml:trace contextRef="#ctx0" brushRef="#br0" timeOffset="35222.3138">6191 5468 0,'18'0'31,"17"0"1,0 0-17,-35-35 1,36 35 0,-36-35-1,17 35 32,-17 70-31,0-17-1,0 0-15,0 70 16,0 36 0,0-88-1,-17-1 1,17-35 15,-36-35-15,36-17 15,0-18-15,0-18-16,0 0 15,0 17 1,36-34-1,-1-1 1,0 1-16</inkml:trace>
  <inkml:trace contextRef="#ctx0" brushRef="#br0" timeOffset="35447.972">6368 5256 0</inkml:trace>
  <inkml:trace contextRef="#ctx0" brushRef="#br0" timeOffset="35753.3987">6615 5644 0,'0'0'0,"0"36"0,0-1 31,-18 0-15,-17 1-1,-1-1 1</inkml:trace>
  <inkml:trace contextRef="#ctx0" brushRef="#br0" timeOffset="36803.6282">6897 5274 0,'17'-18'93,"36"-35"-77,-17-17 0,-1 17-1,-35 18-15,0-1 16,0 1-16,35 0 15,-35-18 1,0 18 0,0 70 31,0 18-32,0 70-15,-17-17 31,17-18-15,0-17 0,0 0-1,0-19 1,0-16 0,0-89 30,0-71-14,17 89-32,-17 0 15,0-1 1,35 36 0,1 0 15,-1 0-16,-35 18 32,0 17 0,0 1-31,0-1-1,35-35 1,-35 35-16,36 1 16,-36-1-1,35 0 1,0-35 0,-35 35-1,35-35 1</inkml:trace>
  <inkml:trace contextRef="#ctx0" brushRef="#br0" timeOffset="37485.9188">7497 4798 0,'35'0'47,"18"0"-31,-18 0-1,0 0 1,1-36 15,-1 36-31,0 0 16,-35 36 31,0 52-32,0-53-15,0 1 16,0 105 0,0-36-1,0-34 1,0 17 15,0 0-15,0-52-16,0 34 15,0-34-15,35-36 16,-35 35 0,0 0-1,-17-35 1,-19 35-1,1-35 1,-53 0 0,53 0-16</inkml:trace>
  <inkml:trace contextRef="#ctx0" brushRef="#br0" timeOffset="39285.3215">8273 5309 0,'0'-35'15,"35"0"48,0 35-63,18-36 15,-18 36-15,1 0 16,-36-35 0,0 53-1</inkml:trace>
  <inkml:trace contextRef="#ctx0" brushRef="#br0" timeOffset="39511.5917">8255 5450 0,'18'0'46,"17"-17"-30,0 17 0,36-35-1,-18 35 1,0 0 0</inkml:trace>
  <inkml:trace contextRef="#ctx0" brushRef="#br0" timeOffset="40652.3609">9084 4851 0,'0'-36'0,"0"89"78,0 18-62,0-36-16,0 0 0,-18 54 31,18-1-15,0-53-16,0 18 15,-35 18-15,35-36 0,0 0 16,0 18-1,0-18 1,0-52 31,0-71-31,0 52-1,0-52 1,0 35-1,18-17-15,-18 34 16,0-17-16,35-17 31,-35-1-15,35 18 0,1-17-1,-36 52 1,35 18-1,0 53 17,-35 0-32,35 53 15,18 17 1,-17-87-16,-36-1 16,35 0-16,-35 0 15,35 18 1,-35-17 15,0-1-31,0 0 16,35-35-1,-52 0 17</inkml:trace>
  <inkml:trace contextRef="#ctx0" brushRef="#br0" timeOffset="40869.9427">9119 5327 0,'0'0'15,"36"-35"32,-1 35-47,18 0 16,-53-36-1,35 36-15</inkml:trace>
  <inkml:trace contextRef="#ctx0" brushRef="#br0" timeOffset="41537.0254">9842 4762 0,'-17'0'31,"-18"0"0,-1 0-15,1 0 31,35 18 15,0 35-62,0 0 16,0 0-16,0 0 16,0 17-1,0 71 1,0-70 0,0 0-1,0-18 1,18-1-1,-18-16 1,35-36 15,18 0-15,35-53 0,-53 18-1</inkml:trace>
  <inkml:trace contextRef="#ctx0" brushRef="#br0" timeOffset="42487.2498">10125 5151 0,'0'17'47,"17"-17"-31,19 0 15,-36-17-31,70-19 16,-70 1-1,35-36 1,-35 19 0,0-1-1,0 17 1,-17 36-1,17 36 32,0 17-31,0 17-16,0 18 16,17 18-1,-17-35 16,0-18-31,0-18 32,0 0-17,0-52 32,0-107-31,36 53-1,-1-17 1,-35 53 0,35 35-1,-35-35 1,36 35 0,-36 17-1,0 19 16,0-1 32,0 0-47,35-35-1,-35 35 1,35-35-1,-35 36 1,35-1 0,1-35-1</inkml:trace>
  <inkml:trace contextRef="#ctx0" brushRef="#br0" timeOffset="42702.1155">10707 5292 0,'0'35'31,"0"36"-15,0-54-1,-35 54 1,35-36-1</inkml:trace>
  <inkml:trace contextRef="#ctx0" brushRef="#br0" timeOffset="43251.4076">10954 5274 0,'35'0'31,"-35"-35"-15,53-1-1,-53 1 1,18 35 0,-18-17-1,52 69 32,-52-34-31,0 17-16,0 1 15,0-1-15,0 53 16,0 89 15,0-89-15,0-35 0,-17-53-16,-18 0 46,35-18-30,0-35 0,17-70-1,-17 52-15</inkml:trace>
  <inkml:trace contextRef="#ctx0" brushRef="#br0" timeOffset="43513.8713">11112 4886 0,'0'-18'47</inkml:trace>
  <inkml:trace contextRef="#ctx0" brushRef="#br0" timeOffset="44069.7214">11289 4657 0,'70'0'47,"-34"0"-47,-1 0 16,-17 0-16,52 0 15,-35-36 1,-17 36 15,-18 18-15,53 123 15,-53-35-15,0 17-1,0 36 1,35-88-1,-35 17 1,36-17 0,-36 34-1,0-52 1,-18 0 0,-35-18-1,-18-35 1,-34 0-1</inkml:trace>
  <inkml:trace contextRef="#ctx0" brushRef="#br0" timeOffset="47426.67">15169 4798 0,'0'17'78,"0"19"-62,0-1-16,0-17 15,0 17-15,0 35 32,-35 54-17,35-71-15,0 17 16,-53-34-16,53 17 15,0-89 64,0 1-64,0 0-15,36-18 16,-36 0-16,35-71 15,-35 54 1,35-1 15,-35 36-31,0 0 16,35-1-16,-35-16 16,0 16-1,36 36 1,-1 36 31,0 34-32,18 1 1,-53-1 0,35-34-16,-35 34 15,0-35 1,36 1-16,-36 34 15,0-17 1,0-18 0,0 1-1</inkml:trace>
  <inkml:trace contextRef="#ctx0" brushRef="#br0" timeOffset="47699.2611">15222 5133 0,'18'0'31,"-18"-35"-15,53 35-1,-18 0-15,18-36 16,-18 36-1</inkml:trace>
  <inkml:trace contextRef="#ctx0" brushRef="#br0" timeOffset="48249.4087">15187 4445 0,'0'18'32,"53"-18"-17,-18 0 1,18 0 0,-53 35-1,53-35-15,0 0 16,-18 0-1,1 0 17,-36 35-17</inkml:trace>
  <inkml:trace contextRef="#ctx0" brushRef="#br0" timeOffset="50943.0385">16298 4551 0,'-35'0'94,"0"0"-79,-18 0 1,0 0-16,18 0 31,35 35-15,-36-35-16,36 53 109,0-18-109,0 1 16,0-1-16,0 0 15,0 71 1,0-18 0,0-53-16,0 36 15,0-18-15,-35 53 16,35-36 0,0-34-1,0 17-15,0-18 16,18-35 62,-1 0-62,19 0-1,17-18 1,-36 18-1</inkml:trace>
  <inkml:trace contextRef="#ctx0" brushRef="#br0" timeOffset="51698.7592">16439 5115 0,'18'-35'46,"17"35"-30,-35-35 0,36 35-16,-36-36 15,35 36 1,-35-35 15,35 35 0,-35 18-15,35 70 0,-35-35-16,0 0 15,0 17-15,0 36 16,0-18 0,0 1-1,0-54 1,-17 88-1,-18-123 48,35-17-47,0-71-16,0 70 15,0-17 1,17-36-1,-17 36-15</inkml:trace>
  <inkml:trace contextRef="#ctx0" brushRef="#br0" timeOffset="51972.3396">16686 4780 0,'0'-35'16</inkml:trace>
  <inkml:trace contextRef="#ctx0" brushRef="#br0" timeOffset="52331.5208">16863 5398 0,'35'0'0,"-35"35"16,0 0-1,0 0 1,-18 1-1,18-1 1</inkml:trace>
  <inkml:trace contextRef="#ctx0" brushRef="#br0" timeOffset="53327.8716">17127 5151 0,'36'0'63,"-1"0"-63,0-36 16,-35 1 15,35 35-16,-35-71 1,0 36 0,0-18-1,0-17 1,0 17 0,0 17-1,0 72 32,0 17-47,0 70 16,0-17-1,0 0 1,0 17 15,0-87-15,0 17-16,0-89 62,0-17-46,36 0 0,-36-17-1,35 17 1,18 0-1,-53 71 95,0 17-95,0 0 17,35 0-17,0 1 1,1-36 0,-36 35-16,35-35 15,0 53 1</inkml:trace>
  <inkml:trace contextRef="#ctx0" brushRef="#br0" timeOffset="54113.7945">17709 4568 0,'36'0'62,"-1"0"-31,0-35-31,18 35 32,-18-35-32,1 35 0,-1 0 31,-35 18 16,0 17-32,0 18 1,0-18-16,0 36 16,0-1-1,0 18 1,-18 36 0,18-54 15,0 1-16,18-1 1,-18-17 0,0-17-1,0-1 1,0 0 0,-18-35-1,-17 36 1,-18-36-1,0 0 1,0 0 0</inkml:trace>
  <inkml:trace contextRef="#ctx0" brushRef="#br0" timeOffset="55954.0754">18556 4974 0,'-35'0'16,"52"0"47,19-17-63,-1 17 15,18 0 1,-53-36-1,35 36-15,0 0 16</inkml:trace>
  <inkml:trace contextRef="#ctx0" brushRef="#br0" timeOffset="56209.4557">18556 5115 0,'18'0'47,"35"0"-32,0 0 1,-18 0-1</inkml:trace>
  <inkml:trace contextRef="#ctx0" brushRef="#br0" timeOffset="64529.3405">19438 4674 0,'0'18'94,"0"17"-79,0 18-15,0 0 16,0 0-16,0 53 15,-18-36 17,18-34-32,0-19 15,0 19-15,0-1 16,0 0 0,0-53 46,0-34-46,0 16-16,0 1 15,0-36 1,0-17 0,0 18-1,18-1 1,-18 1-1,53 17 1,-53 17 15,35 36 32,18 36-48,-53-1 1,35 0-16,-35 0 16,36 1-16,-36-1 15,35 0-15,-35 1 16,0-1-16,53 0 16,-53 18-1,18-18 16,-18 1-31,0-1 16,0 0 47</inkml:trace>
  <inkml:trace contextRef="#ctx0" brushRef="#br0" timeOffset="64810.2182">19509 5080 0,'0'-35'16,"17"35"0,-17-36-1,71 36-15,-36-35 16,0 35 0</inkml:trace>
  <inkml:trace contextRef="#ctx0" brushRef="#br0" timeOffset="65750.4374">20267 4551 0,'0'-35'16,"-18"35"15,-17 0-15,0 0-1,0 0 1,-1 0 0,36 17-1,0 1 63,0 17-78,0 0 16,0 1-16,0-1 16,36 35-1,-36 1 1,0-36-16,35 54 15,-35-54-15,0 0 16,0 0 0,0 18-1,0-17-15,0-1 32,35-35-17,0 0 32,-35-18-47,53 18 16,0-35-1,0 35 1</inkml:trace>
  <inkml:trace contextRef="#ctx0" brushRef="#br0" timeOffset="66343.5373">20673 5009 0,'35'0'78,"-35"-17"-63,35 17 1,-35-35-16,36-1 31,-36 54 16,0 17-47,0 0 16,35 18-16,-35 0 15,0 35 1,0 36-16,0-1 31,0-70-31,0 18 16,0-36-16,0 0 16,-53-52 30,53-54-30,0 18-16</inkml:trace>
  <inkml:trace contextRef="#ctx0" brushRef="#br0" timeOffset="66593.1047">20796 4762 0,'0'-35'31,"36"35"0,-36-35-31</inkml:trace>
  <inkml:trace contextRef="#ctx0" brushRef="#br0" timeOffset="66993.9922">21078 5080 0,'0'0'16,"0"35"31,-35 18-32,35-18 1,-35-35 0</inkml:trace>
  <inkml:trace contextRef="#ctx0" brushRef="#br0" timeOffset="67927.1706">21308 4904 0,'35'0'47,"-35"-18"-31,35 18 0,-35-35-1,0-18 1,0 17-16,0 1 15,36-35 1,-36 34 0,0-17-1,0 89 48,0 17-63,0 0 15,0 35-15,0-35 0,0 53 32,0-71-32,0 0 0,0 18 31,0-18-15,0-52 46,53-19-62,-1-17 16,-52 18-1,53 0-15,-17-36 16,-36 36 0,35 35-1,-35 18 126,0 17-126,35-35-15,0 71 16,1-71 0,-36 35-1,35-35 1,-35 17 0,35-17-1</inkml:trace>
  <inkml:trace contextRef="#ctx0" brushRef="#br0" timeOffset="68608.8818">21890 4480 0,'35'0'62,"0"0"-46,1 0-1,-1 0 1,0 0 15,-35 18 16,0 52-16,36-34-31,-36-1 0,0 0 16,0 18-16,0-18 16,0 71-1,0 0 1,0-35-1,0 17 1,0 0 15,0-17-15,0-18 0,0-18-1,0 0 1,-18-35-1,-88 0 1,36 0 0,17-88-1</inkml:trace>
  <inkml:trace contextRef="#ctx0" brushRef="#br0" timeOffset="70054.58">19368 4357 0,'17'0'94,"36"0"-79,0 0 1,-18 0-1,36-35 1,-1 35 0,-34-53-16,-1 53 15,18 0-15,88-36 16,18 1 0,-36 35-1,1-35 1,-1 35-1,-88 0 1,54 0-16,-54 0 16,0 0-16,36-53 15,-1 53 17,36-35-17,-18 35 1,-17 0-1,-1-36 1,1 36 0,17 0-1,-35 0 1,18-35 0,-36 35-1,0 0 1,0 0-1,1 0 17,-36 18 30,0 17-46</inkml:trace>
  <inkml:trace contextRef="#ctx0" brushRef="#br0" timeOffset="83801.5465">25753 4551 0,'0'17'93,"0"19"-93,0-1 16,0 0-16,0 1 16,0 52-1,-35 88 1,35-105 0,0-18-1,0-18 16,0 0-15,0-88 47,0 0-48,0-17 1,0 35-1,0-18-15,0 17 16,0-17-16,0 18 16,17 0-16,-17-36 15,0 36 1,0 0-16,35-36 16,-35 18-1,36 53 1,-1 53 46,-35 18-62,35-36 16,-35 36 0,53-1-1,-18 1 1,-35-36-1,36 71 1,-36-71 0,0 0 15,35-35-31,-35 36 16</inkml:trace>
  <inkml:trace contextRef="#ctx0" brushRef="#br0" timeOffset="84101.5114">25770 5009 0,'36'-35'63,"-1"35"-48,0-35 1,1 35 0</inkml:trace>
  <inkml:trace contextRef="#ctx0" brushRef="#br0" timeOffset="84814.018">25665 4339 0,'17'0'31,"1"0"-15,52 0 0,-34 0-16,-1 0 15,-17 0-15,52 0 16,1 0 0,-54 0-1</inkml:trace>
  <inkml:trace contextRef="#ctx0" brushRef="#br0" timeOffset="85337.2799">25347 4269 0,'-35'0'31,"35"17"-31,0 19 16,0 16-16,0 19 15,0 158 1,0-35 0,0 18-1,0-71 1,35-17 0,36-89-16,-1 35 15,-35-70 1,18 36-1,53-36 1,71-71-16</inkml:trace>
  <inkml:trace contextRef="#ctx0" brushRef="#br0" timeOffset="85820.9664">26335 4233 0,'0'36'47,"0"34"-47,0-17 16,35 88-1,18 0 1,0-53 0,-18 36-1,-35-1 1,-17-34 0,-89-1-1,53 0 1,0-88 15</inkml:trace>
  <inkml:trace contextRef="#ctx0" brushRef="#br0" timeOffset="86786.7384">26776 4145 0,'17'0'93,"19"0"-77,17 0-16,0-17 16,-36 17-1,54 0 1,-36 0 0</inkml:trace>
  <inkml:trace contextRef="#ctx0" brushRef="#br0" timeOffset="87119.9099">26935 4145 0,'0'35'16,"0"1"-1,0-1 1,0 18 0,0-18-1,17-35-15,-17 35 16,0 1-1,0-1 17,0 0-17</inkml:trace>
  <inkml:trace contextRef="#ctx0" brushRef="#br0" timeOffset="87994.6964">27605 4851 0,'17'0'94,"19"0"-79,17 0 1,0 0 0,-18 0-1</inkml:trace>
  <inkml:trace contextRef="#ctx0" brushRef="#br0" timeOffset="88260.6411">27693 4992 0,'0'0'15,"18"53"48,35-53-48,-18 0 1,0 0 15,-35-18-15</inkml:trace>
  <inkml:trace contextRef="#ctx0" brushRef="#br0" timeOffset="91216.3867">29122 4516 0,'0'17'125,"-35"18"-125,35 1 0,0-1 15,0 0 1,-36 106-1,1-70 1,35 0 0,0 17-1,0-53 1,-53 53 0,53-105 124,0-36-124,0 17-1,0-17-15,35 1 16,1-54 0,-36 88-16,35-70 15,-35 70 1,0-17-16,35-36 16,-35 18-1,0 18 1,35 35 46,-35 18-46,36-18-16,-36 53 16,35 17-1,-35 1 1,35-1-1,-35-34 1,0-1 0,0-17-1,0 17 32,0 0-31,0 0-1,0 18 1,0-17 0,0-1-1,0 0 17,0 0-17,36-35 1</inkml:trace>
  <inkml:trace contextRef="#ctx0" brushRef="#br0" timeOffset="91568.8018">28998 4939 0,'0'-35'31,"36"35"-15,-1 0-16,0-36 16,18 36-1,0-35 1,-18 35-1</inkml:trace>
  <inkml:trace contextRef="#ctx0" brushRef="#br0" timeOffset="93697.6437">29528 4286 0,'70'-35'62,"-35"35"-62,18 0 16,-53-35-16,36 35 16</inkml:trace>
  <inkml:trace contextRef="#ctx0" brushRef="#br0" timeOffset="93975.6745">29669 4233 0,'0'18'15,"-36"-18"1,36 71-16,0-36 16,0 18 15,0 0-15,0-18-1,0 0 1,0 0-1</inkml:trace>
  <inkml:trace contextRef="#ctx0" brushRef="#br0" timeOffset="94807.6491">28769 4092 0,'18'0'94,"17"0"-78,0-53-16,0 53 15,36 0-15,35 0 16,53 0 0,-1-35 15,-16 35-15,-90-35-16,37 35 15,-54 0-15,-35-36 16,70 36-1,-52 0 1</inkml:trace>
  <inkml:trace contextRef="#ctx0" brushRef="#br0" timeOffset="96789.129">26000 6403 0,'0'53'109,"0"0"-109,0 0 16,0 0-16,0 0 15,-36 17-15,36 36 16,-35 17 15,35-52-15,0-53-16,0 17 15,0 35-15,0-52 16,0-53 62,0-1-78</inkml:trace>
  <inkml:trace contextRef="#ctx0" brushRef="#br0" timeOffset="97373.9907">26000 6544 0,'0'-35'15,"0"-1"17,17 36-17,19 0 79,-36 18-78,35-18-16,-35 53 0,35-18 15,-35 1 1,53 34-1,-18-17 1,36 53 0,-71-53-1,35-18 1,0 18 0,-35-35-1,36-18 16</inkml:trace>
  <inkml:trace contextRef="#ctx0" brushRef="#br0" timeOffset="99199.2417">26017 6879 0,'-35'0'16,"53"35"62,35-35-62,-18 0-16,18-17 15,53-18 1,-71 35-1,0 0 1</inkml:trace>
  <inkml:trace contextRef="#ctx0" brushRef="#br0" timeOffset="100208.575">26564 5856 0,'0'-18'15,"0"54"63,0 34-62,0-34-16,53-1 16,-53 35-16,0-52 15,0 53 1,0 34-1,0-52 1,0 0 0,0-17-1,0-1 1,0 0 15</inkml:trace>
  <inkml:trace contextRef="#ctx0" brushRef="#br0" timeOffset="100778.3147">26388 6103 0,'0'-35'15,"35"35"17,0-36-32,1 36 15,-1 0 1,0 0 0,0 0-1,-35-35 1,36 35-1,-1 0 1,0 0 0</inkml:trace>
  <inkml:trace contextRef="#ctx0" brushRef="#br0" timeOffset="102100.4011">26617 6068 0,'18'0'31,"17"0"1,-35-36-17,35 36 1,1 0 15,-1 0 47</inkml:trace>
  <inkml:trace contextRef="#ctx0" brushRef="#br0" timeOffset="111444.0414">4110 8308 0,'0'-35'46,"18"35"-30,52 0 0,1 0-1,-36 0-15,0-36 16,18 36-16,71-35 16,-36 0-1,-53 35 1,0 0-1</inkml:trace>
  <inkml:trace contextRef="#ctx0" brushRef="#br0" timeOffset="111747.7461">4498 8220 0,'0'35'16,"0"18"-16,0-18 15,0 0 1,0 1-16,0 17 16,18 52-1,-18-52 1,0 0-1,0-17 17,0-1-17</inkml:trace>
  <inkml:trace contextRef="#ctx0" brushRef="#br0" timeOffset="113065.5774">4921 8237 0,'0'36'47,"0"-1"-47,0 0 15,0-17-15,0 17 16,36 18 0,-36 0-1,0-18 1,0 0 0,0 1-1</inkml:trace>
  <inkml:trace contextRef="#ctx0" brushRef="#br0" timeOffset="113565.7909">4939 8484 0,'18'0'0,"17"-53"16,0 53 0,0 0-1,1 0 1,-36-17 0,35 17-1,0-36 1,0 1-1,-35 0 1,0 0 15,0 88 63,0 17-94,0-52 16,0 17-16,0 0 15,36 1 1,-36 16 0,0-16-1,35 17 1,0-53-1</inkml:trace>
  <inkml:trace contextRef="#ctx0" brushRef="#br0" timeOffset="113881.7894">5503 8184 0,'0'18'31,"0"0"-31,36 35 16,-36-36-16,0 19 16,0 34-1,0-17 1,35 0-1,-35-18 1,0-17 0,0 17-1</inkml:trace>
  <inkml:trace contextRef="#ctx0" brushRef="#br0" timeOffset="114132.1681">5556 8184 0,'0'-35'16,"0"0"-1,18 35 1,-18-35-16,35 35 0,0 0 15,1 0 1,-1 0 15,0 0-15</inkml:trace>
  <inkml:trace contextRef="#ctx0" brushRef="#br0" timeOffset="114388.8862">5539 8396 0,'17'0'63,"36"0"-48,0 0 1,-18 0 0,1 0 15,-36 18-15</inkml:trace>
  <inkml:trace contextRef="#ctx0" brushRef="#br0" timeOffset="114643.5036">5556 8696 0,'71'0'93,"-1"0"-77,-34 0-16,-1-18 16,0 18-16,53 0 15,36-35 1,-89 0 0</inkml:trace>
  <inkml:trace contextRef="#ctx0" brushRef="#br0" timeOffset="115015.5541">6368 8149 0,'0'35'62,"0"1"-62,0-1 16,-36 0-16,36 1 15,-35-1-15,0 35 32,35-34-32,-53 34 15,18-35-15,-18 18 16</inkml:trace>
  <inkml:trace contextRef="#ctx0" brushRef="#br0" timeOffset="115292.9951">6121 8149 0,'35'18'31,"0"52"-15,-35-17-1,36-53-15,-36 53 16,0 0 0,0-18-1,0 18 1</inkml:trace>
  <inkml:trace contextRef="#ctx0" brushRef="#br0" timeOffset="116993.1247">8467 8114 0,'0'-35'15,"0"-1"17,-18 36-17,-35 0 16,53-35-31,-53 35 32,-17 0-32,34 0 15,36 18 1,-35 17 0,35 18-1,35 70 1,36-70-1,-1 18 1,-17-36 0,0 18-1,-53 18 17,0-54-17,-17-17-15,-54 35 16,-35 54 15,18-89-31,18 0 31,34 0-31</inkml:trace>
  <inkml:trace contextRef="#ctx0" brushRef="#br0" timeOffset="120687.0258">8908 8079 0,'0'35'62,"0"0"-62,-18 18 16,18-18 0,0 1-16,0-1 15,0 0 1,-35 71 0,35-35-1,-36-19 1,36-16-1,0-72 48,0 1-63,0 0 16,0 0-16,0-1 15,0 1-15,18-35 16,-18 34-1,0-17 1,0 0 0,35 18-1,1 35 32,-1 35-31,-35 1-16,35-1 15,-35 0-15,0 1 0,53-1 16,-53 18 0,18-18-1,-18 0 1,53 1 0,-53-1-1</inkml:trace>
  <inkml:trace contextRef="#ctx0" brushRef="#br0" timeOffset="120912.3243">8943 8502 0,'0'-35'62,"18"35"-46,34 0 0,1-36-1</inkml:trace>
  <inkml:trace contextRef="#ctx0" brushRef="#br0" timeOffset="121241.8804">9278 8149 0,'0'-35'32,"18"35"-17,17 0-15,0 0 16,1-35-16,34 35 15,-17 0 1,-18 0 0,1 0-1,-36-36-15</inkml:trace>
  <inkml:trace contextRef="#ctx0" brushRef="#br0" timeOffset="121525.2657">9507 8061 0,'0'53'16,"0"0"0,0 35 15,0-35-31,0-18 15,0 36 1,0-18 0,0-18-1,0 0 17</inkml:trace>
  <inkml:trace contextRef="#ctx0" brushRef="#br0" timeOffset="121942.2386">9878 8043 0,'0'-35'0,"53"35"47,17 0-31,-17 0 0,-18 0-1,1 0 1,-36-35-1</inkml:trace>
  <inkml:trace contextRef="#ctx0" brushRef="#br0" timeOffset="122177.5184">10072 8008 0,'0'35'16,"0"1"-1,0 17 1,0 35 0,0-53-16,0 0 15,0 36 1,0-18 0,0-18-16,-35 36 15,35-54 1</inkml:trace>
  <inkml:trace contextRef="#ctx0" brushRef="#br0" timeOffset="122409.2812">9931 8537 0,'35'0'47,"36"0"-31,-71-35-16,52 35 0,-16 0 31,-1 0-31,36 0 16</inkml:trace>
  <inkml:trace contextRef="#ctx0" brushRef="#br0" timeOffset="123040.3127">10813 7902 0,'0'-35'15,"-18"35"17,-17 0-17,-18 0 1,18 0 0,-1 18-16,36 17 15,0 18 1,0-18-1,0 18 1,71 0 0,-1 17-1,-52-17 1,53 0 0,-19-53-16,-52 36 15,36-36 1,-36 35-16,0 0 31,-36-35-31,-34 35 16,17-35-1,0 36 1,-17-36 15,52 0-31</inkml:trace>
  <inkml:trace contextRef="#ctx0" brushRef="#br0" timeOffset="124207.3328">11183 7955 0,'18'-35'47,"17"35"-31,0 0 0,18 0-1,-18 0 1,1-35-16,-1 35 15,18 0 1</inkml:trace>
  <inkml:trace contextRef="#ctx0" brushRef="#br0" timeOffset="124489.791">11395 7885 0,'0'17'16,"-36"-17"0,36 53-16,0-18 15,0 1-15,0-1 16,0 36 0,0-36-16,0 18 15,0 0 1,0 0-1,0-18 1,0 0 0</inkml:trace>
  <inkml:trace contextRef="#ctx0" brushRef="#br0" timeOffset="124974.5208">12171 7832 0,'0'53'0,"-35"17"16,35-52 0,-36 70-1,1-17 1,0-1 0,-1-17-1,-16 0 1,16-18-1,36 0 1,-17-35 0</inkml:trace>
  <inkml:trace contextRef="#ctx0" brushRef="#br0" timeOffset="125290.8821">11889 7814 0,'53'18'16,"-53"17"-1,35 18-15,-35 17 16,35-70 0,-35 18-16,35 35 15,-35-18 1,0-17 15</inkml:trace>
  <inkml:trace contextRef="#ctx0" brushRef="#br0" timeOffset="127962.8373">13811 7885 0,'18'0'63,"17"0"-48,0 0 1,1 0-16,17-53 16,-18 53-16,0 0 15,36-36 1,-1 36-1</inkml:trace>
  <inkml:trace contextRef="#ctx0" brushRef="#br0" timeOffset="128330.1502">14041 7849 0,'0'36'16,"0"-1"-1,0 0 1,0 0-16,0 1 15,0 70 1,0-36 0,0-17-1,0 18 1,0-54 0,0 18 15,0 1-16</inkml:trace>
  <inkml:trace contextRef="#ctx0" brushRef="#br0" timeOffset="135108.3879">14464 7779 0,'0'35'47,"0"0"-32,35 1-15,-35-1 16,0 0-16,0 36 16,0-18-1,0 0 16,0-1-15,0 1 0,0-17-1</inkml:trace>
  <inkml:trace contextRef="#ctx0" brushRef="#br0" timeOffset="135586.697">14499 8114 0,'0'-35'15,"53"-1"17,-18 36-32,1 0 15,-1-35-15,18 35 31,0-35-31,-18-18 32,-35 35-17,0-17 1,0 53 62,0-1-78,0 19 16,0-1-16,0 0 15,0 18 1,0 18 0,0-19-1,35 1-15,-35-17 16,36-36 15</inkml:trace>
  <inkml:trace contextRef="#ctx0" brushRef="#br0" timeOffset="135853.3683">15064 7849 0,'0'0'0,"0"36"31,0-1-15,35 53 0,-35-35-1,0 18 1,0-36 15,0 0-15</inkml:trace>
  <inkml:trace contextRef="#ctx0" brushRef="#br0" timeOffset="136136.2849">15099 7779 0,'0'0'0,"0"-36"16,35 36-16,-35-35 16,53 0-1,35 35 1,-35 0 15,18 0-15,-36 0-1,-17 0 1,-18 18-16</inkml:trace>
  <inkml:trace contextRef="#ctx0" brushRef="#br0" timeOffset="136387.8028">15205 7973 0,'-36'0'16,"54"0"30,17 0-30,-35-18-16,53 18 16,-17 0-1,-1 18 1</inkml:trace>
  <inkml:trace contextRef="#ctx0" brushRef="#br0" timeOffset="136604.5513">15187 8290 0,'35'0'47,"1"0"-47,34 0 16,1-17-1,-36 17 17,18 0-32,-18-36 15</inkml:trace>
  <inkml:trace contextRef="#ctx0" brushRef="#br0" timeOffset="137553.3157">16492 7708 0,'0'18'93,"0"17"-93,0 0 16,0 1-16,0 17 16,0 17-1,-17-35 1,17 18 0,0 53-1</inkml:trace>
  <inkml:trace contextRef="#ctx0" brushRef="#br0" timeOffset="137853.1881">16475 7638 0,'17'-36'16,"19"36"-1,-36-35 1,53 35-16,17 0 16,-35 0-1,1-35-15,17 35 16,-18 0 15,-35 17-15</inkml:trace>
  <inkml:trace contextRef="#ctx0" brushRef="#br0" timeOffset="138085.3975">16492 7902 0,'36'0'63,"17"-17"-48,-1 17 1,19-36-1,-18 36 1,-18 0-16</inkml:trace>
  <inkml:trace contextRef="#ctx0" brushRef="#br0" timeOffset="139186.7831">17304 7567 0,'-18'0'47,"-17"0"-31,0 0-1,-1 18 1,-34 70 0,70-53-1,-53 36 1,18-1-1,35 19 1,0-54-16,17 0 16,36 36-16,18-36 15,-18-35 1,17 0 0,1-18-1,-36-70 1,18 18-1,-18-19 1,-35 19 15,0-36-15,-18 35 0,-17 36-1,0 35-15,0 18 16</inkml:trace>
  <inkml:trace contextRef="#ctx0" brushRef="#br0" timeOffset="139685.5613">17709 7585 0,'0'53'62,"0"-18"-46,0 0-16,0 0 15,0 1-15,0 34 16,0-17 0,0-17-1,0 16 1,0-16-1,36-36 1,-1 0 0,0 0-1,36 0 1,35 0 0,-36 0-1,-17-18 1</inkml:trace>
  <inkml:trace contextRef="#ctx0" brushRef="#br0" timeOffset="140434.669">18380 7461 0,'35'0'47,"-35"53"-47,0-35 15,0 52-15,0 36 16,0 0 0,0 0-1,0-71 1,35 18-1,-35-18 1,36-35 0,-1 36-16,0-36 15,0 0 1,124-18 0,-88-17-1,-18 35 1,0-53-1</inkml:trace>
  <inkml:trace contextRef="#ctx0" brushRef="#br0" timeOffset="140988.3215">19262 7532 0,'-18'0'0,"18"-35"16,-35 35-1,35 17 1,-36 71 0,1 1-1,-18 16 1,53-52-16,0-17 16,0-1-16,0 0 15,53-35 1,-18 0-1,18 0 1,0 0 0,-17 0-1,-36-17 1,35-89 0,-35 53-1,0-18 1,0 36-16,0-36 15,-18 36-15,-35 0 16,18 35 0,-36 0-1</inkml:trace>
  <inkml:trace contextRef="#ctx0" brushRef="#br0" timeOffset="143185.5454">19667 7479 0,'0'35'47,"0"0"-47,18 1 16,-18-1-16,0 0 15,35 36 1,1-1-1,-36-34 1,35 34 0,-35-17-1,35-53 1,0-17 31,-35-54-32,0 36-15,53-36 16,-53 1 0,36 34 15,-1 36-15,0 18-1,0 35 1,1 17-1,-1-34 1,0-1 0,-35 0 31,36-35-32,-36-17-15,0-36 16,52-18-1,-52 1 1,0-1 0,0 0 15,36 1-15,-36 35-1,35 35 1,0 0-1</inkml:trace>
  <inkml:trace contextRef="#ctx0" brushRef="#br0" timeOffset="143517.2124">20708 7373 0,'35'0'62,"36"0"-62,-36 0 32,-17 0-32,17 0 15,0 0 17</inkml:trace>
  <inkml:trace contextRef="#ctx0" brushRef="#br0" timeOffset="143720.1116">20884 7391 0,'-35'35'31,"35"18"-15,0 17 0,0 1-1,0-18 1,18 35-1,-18-53-15,0 1 16,0-1-16,0 0 0,0 18 16</inkml:trace>
  <inkml:trace contextRef="#ctx0" brushRef="#br0" timeOffset="143933.8979">20779 8096 0,'0'0'0,"17"0"63,54-17-48,-54 17-15,72-53 16,-54 53 0,0-36-16,0 36 15,1-35 1</inkml:trace>
  <inkml:trace contextRef="#ctx0" brushRef="#br0" timeOffset="144617.1146">21343 7355 0,'18'0'31,"-18"53"-15,0-35-16,0 105 15,0-52 17,0-36-17,0 18-15,0-18 16,0 1-1,0-54 32,0-17-47,0 0 16,0-36 0,0 0-1,0 19 1,0 16-1,35 36 17,53 53-17,-53-18-15,71 71 32,-18-35-17,-17 17 1,-36-17-1,36-18-15,-71-1 16,35-16 0,-35-107 31,0 18-32,0 18-15,0-71 16,0-17-1,0 34 1,35 54 0,-35-18-1</inkml:trace>
  <inkml:trace contextRef="#ctx0" brushRef="#br0" timeOffset="145301.2614">22419 7355 0,'-18'0'31,"-17"0"-15,0 0-1,-18 0 1,18 18 0,35 17-1,-106 159 1,106-70-1,0-36 1,0-17 0,70-1-1,-34-70 1,17 0 0,-1 0-1,-52-35 1,0-36-1,0 18 1,0 18 0,0 0 15,53-18-15,-17 53-1,17 0 1,-18 0-1,-35 18 1,35 34 0,-35-34-1,0 88 1,0-71 0,0 53-1</inkml:trace>
  <inkml:trace contextRef="#ctx0" brushRef="#br0" timeOffset="146533.1514">24201 7479 0,'-53'35'47,"53"18"-32,0 0-15,0 18 16,0-19-16,0-16 16,0-1-16,0 0 15,0 18-15,0-17 32,0 34-17,0-52 1,35-36 46,-35-17-62,0 0 16,0 17-16,0-53 16,0 1-1,0-54 1,0 1-1,35 52-15,-35-17 16,35 88 0,-35-35-1,36 35 1,17 0 0,-53 17-1,53-17-15,-18 124 16,-35-89-16,0 0 15,0 1 1,-18 17 0,18 0-16,-106-18 15,71-35-15,0 0 16,0 35 0</inkml:trace>
  <inkml:trace contextRef="#ctx0" brushRef="#br0" timeOffset="147449.6429">24730 7620 0,'0'35'32,"0"1"-17,0-1-15,0 0 0,0 18 32,0 18-17,0-36 1,0 53-1,-18-53 1,18-52 31,0-36-31,0 18-1,0-1-15,0-17 16,0-17-1,0 34-15,0-16 16,0-19-16,18 18 16,-18 18-16,35-36 15,0 36 1,1 35 15,16 0-15,-16 18-1,-36 35 1,0 17 0,0 1-1,-18-71-15,-17 53 16,35-18-16,-35-35 16,35 35 62,17-35-63,-17 35-15,53-35 16,-53 36 0,124-1-1,-72-17 1,-16 35-1</inkml:trace>
  <inkml:trace contextRef="#ctx0" brushRef="#br0" timeOffset="147985.2838">25576 7497 0,'0'0'0,"0"-36"0,-17 36 15,-19 0 17,1 53-17,35-18 1,-35 107 0,0-72-1,35-35 1,0 1-1,0-1 1,70-35 0,-35-18-1,1-17 1,-19 0 15,-17-18-15,0-18-1,0-17 1,0 18 0,-35 70-1</inkml:trace>
  <inkml:trace contextRef="#ctx0" brushRef="#br0" timeOffset="149155.8253">25859 7479 0,'0'-35'31,"0"70"16,17 18-32,-17 0-15,0 0 16,0-18-16,0 0 16,0 0-1,0 36 1,0-18-16,0-18 15,0-70 64,0 0-79,0-1 15,0 1-15,0-18 16,53-106-1,-18 36 1,1 35 0,-1 52-1,0 36 1,1 0 0,-1 18-1,-35 35-15,35 18 16,-35-18-1,0-1 1,-18-52-16,18 53 31,-52-53-31,-19 36 0,36-1 16,-1-35 0</inkml:trace>
  <inkml:trace contextRef="#ctx0" brushRef="#br0" timeOffset="149531.7238">26423 7479 0,'0'35'15,"0"0"1,0 1-16,0 34 31,0-34-31,0-1 16,0 18-16,0 0 15,0-18 1,0 0 0,0-70 46</inkml:trace>
  <inkml:trace contextRef="#ctx0" brushRef="#br0" timeOffset="149783.1714">26494 7497 0,'0'0'0,"0"-53"16,35 17 15,0 36-15,0-53-1,18 53 1,18 0 0,-36 0-1,-35 18 17</inkml:trace>
  <inkml:trace contextRef="#ctx0" brushRef="#br0" timeOffset="150023.6465">26441 7655 0,'0'0'16,"53"0"15,0 0-16,-1 0 1,-16 0 0,-1 0 15</inkml:trace>
  <inkml:trace contextRef="#ctx0" brushRef="#br0" timeOffset="150248.2326">26423 7990 0,'35'0'32,"18"0"-17,0 0 1,18-52-1,-18 52 1,-53-36 0,53 36-16,-18 0 15</inkml:trace>
  <inkml:trace contextRef="#ctx0" brushRef="#br0" timeOffset="151598.2424">27023 7320 0,'0'18'31,"35"17"-16,-35 18-15,0 18 16,0-19 0,0 19-1,0-36-15,0 18 16,0 18 0,0-36-1,0-53 48,0-52-48,0 52-15,0-52 16,0-36 15,0 35-15,35 1-1,1 17 1,-1 17 0,18 1-1,-18 35 1,36 0 0,-18 0-1,-18 71 1,-35-18-1,0 35 1,-53-18 0,-18-17-1,18-53 1,18 0 15,70 0 16,18 0-31,-53 36-1,71-1 1,-18 0 0,0-35-16,0 35 15,-53 1-15,35-36 16,-35 35 15,35-35-31</inkml:trace>
  <inkml:trace contextRef="#ctx0" brushRef="#br0" timeOffset="151957.8835">27869 7267 0,'18'0'47,"35"0"-31,0 0 0,0 0-1,0 0 1,17 0-1</inkml:trace>
  <inkml:trace contextRef="#ctx0" brushRef="#br0" timeOffset="152230.7217">28081 7285 0,'0'70'32,"0"-17"-32,0 0 15,-35 0 1,35-18 0,0 1-1,0-1 1,0 0-1,0 1 1,0-1 0</inkml:trace>
  <inkml:trace contextRef="#ctx0" brushRef="#br0" timeOffset="152596.3482">28452 7267 0,'35'0'47,"18"0"-32,-18 0 1,18 0 0,-18 0-1,0 0 1,1 0-1,-36-35-15</inkml:trace>
  <inkml:trace contextRef="#ctx0" brushRef="#br0" timeOffset="152847.4166">28681 7250 0,'0'0'0,"-35"0"31,35 35-15,0 53-1,0-17 1,0-18 0,0-1-1,-36-16 1,36-1-1,0 0 1,-35 1 0</inkml:trace>
  <inkml:trace contextRef="#ctx0" brushRef="#br0" timeOffset="153052.9242">28487 7726 0,'35'0'78,"18"0"-62,0 0 0,0 0-1,-53-18-15,35 18 16</inkml:trace>
  <inkml:trace contextRef="#ctx0" brushRef="#br0" timeOffset="153452.4643">29051 7338 0,'0'-36'0,"0"54"47,0 17-32,0 18 1,0-17-1,0 17 1,0 17 0,0-52-1,0 17 1,0 0 0,0 1-16,0-54 62</inkml:trace>
  <inkml:trace contextRef="#ctx0" brushRef="#br0" timeOffset="153743.6996">29122 7285 0,'0'0'0,"0"-35"16,35 35-16,0-36 15,18 36 1,0-35 0,35 0 15,-17 35-16,17-36 1,-53 36 0</inkml:trace>
  <inkml:trace contextRef="#ctx0" brushRef="#br0" timeOffset="154057.9884">29263 7355 0,'0'0'0,"35"0"78,53 0-62,-52 0-16,17 0 16,-18 0-1</inkml:trace>
  <inkml:trace contextRef="#ctx0" brushRef="#br0" timeOffset="154382.3333">29157 7708 0,'0'0'0,"18"35"63,17-35-47,18 0-1,0 0 1,0-35-1,17 35 1,-17 0-16,0 0 31,-53-17-31,53 17 0,-18 0 16</inkml:trace>
  <inkml:trace contextRef="#ctx0" brushRef="#br0" timeOffset="155031.0439">30145 7161 0,'0'0'0,"0"-35"16,0 0-1,0 0 1,-18 35 31,-17 0-32,-18 52 1,-18 1 0,36 0-1,35-17 1,0 34-1,0-17-15,0-18 16,18 1 0,17-36-1,0 35 1,1-35 0,-36 35 15,0 0-16,0-17 1,-18-18 0,-88 141-1,53-106-15,-70 1 16,70 17-16,0-53 16,0 0-16</inkml:trace>
  <inkml:trace contextRef="#ctx0" brushRef="#br0" timeOffset="160346.1971">3298 10724 0,'0'89'125,"0"-54"-125,0 0 15,0 0-15,0-17 16,0 53 0,-52-1-1,52-35 1,0-17-1</inkml:trace>
  <inkml:trace contextRef="#ctx0" brushRef="#br0" timeOffset="160710.655">2910 10760 0,'0'35'0,"0"0"16,0 18-16,0 18 15,18 70 1,17-71 0,36-34-1,-1-1 16,-34-35-31,17 0 0,-18 0 16,0 0-16</inkml:trace>
  <inkml:trace contextRef="#ctx0" brushRef="#br0" timeOffset="161010.9933">3510 10742 0,'0'0'0,"53"18"15,-53 17 1,53 0-16,0 36 16,-18-1-1,-35-34 1,0 17-16,0-1 15,-17 19 17,-36 0-17,17-36-15,1 0 16,-18 0-16,18-35 0,0 36 16</inkml:trace>
  <inkml:trace contextRef="#ctx0" brushRef="#br0" timeOffset="161695.2423">4533 10319 0,'35'0'78,"18"0"-62,0 0 0,0 0-16,-53-18 15,35 18 1</inkml:trace>
  <inkml:trace contextRef="#ctx0" brushRef="#br0" timeOffset="162160.4698">4692 10319 0,'0'35'0,"0"18"31,0-18-31,0 36 16,0-18 0,0 0-1,18-18 1,-18 0 0,0 0-1,0 1 1,0-1 15,-18-35 0,-17 0-15,70 0 46,18 0-46,0 0 0,17 0-1,-17 0 1,-17 0 0,-1 0-1</inkml:trace>
  <inkml:trace contextRef="#ctx0" brushRef="#br0" timeOffset="162510.96">5309 10319 0,'0'0'0,"0"17"31,0 19-31,0-1 16,0 0-16,0 1 15,0 52 1,0-53-1,0 0 17,0 1-17,0-19 1</inkml:trace>
  <inkml:trace contextRef="#ctx0" brushRef="#br0" timeOffset="162910.7315">5186 10213 0,'0'0'0,"17"-35"0,19 35 16,17 0-1,-18 0 1,18 0 0,70 70-1,-70 1 1,-17-1 0,-36-34-1,0-1 1,0 0-1,0-17 1,-18 52 0,-35-17-1,-88 18 1,88-36 0,18-35-1</inkml:trace>
  <inkml:trace contextRef="#ctx0" brushRef="#br0" timeOffset="163710.9544">5768 10283 0,'18'36'46,"-18"-1"-30,0 0-16,0 1 16,35-1-16,-35 0 15,0 18 1,53-18 0,-53 1-1,0-1 1</inkml:trace>
  <inkml:trace contextRef="#ctx0" brushRef="#br0" timeOffset="163976.3976">5874 10213 0,'0'-35'15,"53"35"-15,-18 0 16,0 0-16,36-36 16,-18 36-1,-18 0 1,0 0-1,-35 18 17,0 17-32</inkml:trace>
  <inkml:trace contextRef="#ctx0" brushRef="#br0" timeOffset="164227.6519">5927 10478 0,'35'0'47,"18"0"-32,0 0 1,-18 0-1,-35 35 1,0 0 0</inkml:trace>
  <inkml:trace contextRef="#ctx0" brushRef="#br0" timeOffset="164426.7922">6015 10724 0,'0'0'16,"17"0"15,36 0-15,-17 0-1,-1 0-15,36-35 16,-36 35 0,18-35-1,-18 35 1</inkml:trace>
  <inkml:trace contextRef="#ctx0" brushRef="#br0" timeOffset="164746.0013">6473 10266 0,'36'0'31,"-36"35"-15,0 0-16,0 1 15,0-1-15,0 36 16,0-19 0,0 19-1,0-36 1,0 18-1,-18-53 1,18-17 15</inkml:trace>
  <inkml:trace contextRef="#ctx0" brushRef="#br0" timeOffset="165298.3383">6491 10478 0,'0'-36'16,"0"72"-16,18-178 15,-18 72-15,0 35 16,35-1-16,-35 1 16,0 0-16,35 35 15,1 0 1,-1 35 15,0 36-31,-35-1 16,53 1-1,-53-54 1,0 19 15,35-72 32,-35 1-48,0 0-15,36-1 16,-36 1-16,35 0 16,0 35 31,-35 18-32,35-18-15,-35 35 16,36 18-1,-36 17 1,35-34 0,-35-1 15,0 0-15,0 0-1</inkml:trace>
  <inkml:trace contextRef="#ctx0" brushRef="#br0" timeOffset="166315.411">7302 10266 0,'0'17'47,"0"19"-47,0-1 15,0 0-15,0 1 16,0 69 0,0-52-1,18-17 1,-18-1-1,0-70 48,0-54-47,0 54-1,0 0-15,0-18 16,0-53-1,0-17 1,53 52 0,-18 36-1,1 35 17,-1 0-17,-35 17-15,35 19 16,-35 17-16,0 0 31,0 17-31,0-17 31,-53-18-15,0 1 0,18-36-1,0 0 1</inkml:trace>
  <inkml:trace contextRef="#ctx0" brushRef="#br0" timeOffset="166945.2491">7849 10231 0,'-17'0'32,"-19"0"-17,36 17 1,-35 18 0,35 1-16,0-1 15,0 0-15,0 36 31,0-36-31,0 18 16,0-18-16,35-35 31,1 0-15,-1 0 0,18 0-1,-18 0 1,0-17-1,-35-19 1,36-16 0,-36-72-1,-18 53 1,-17 36 0,0 35-1,35-35 1,-53 35-16</inkml:trace>
  <inkml:trace contextRef="#ctx0" brushRef="#br0" timeOffset="167743.7212">8043 10072 0,'36'0'31,"17"0"-15,-18 0-16,0 0 15,36 0 1,34-35-1,-52 35 1,-17 0 0</inkml:trace>
  <inkml:trace contextRef="#ctx0" brushRef="#br0" timeOffset="168032.4595">8343 10107 0,'0'71'15,"0"-54"-15,0 19 16,0 34-1,0-52 1,0 17 0,0 0-1,18 1 1</inkml:trace>
  <inkml:trace contextRef="#ctx0" brushRef="#br0" timeOffset="169515.6236">8731 10054 0,'0'-35'31,"0"105"0,0-17-15,0 0-16,0 35 16,0 1-1,0-1 1,0-18-1,0-34 1,0-1 0</inkml:trace>
  <inkml:trace contextRef="#ctx0" brushRef="#br0" timeOffset="169831.2986">8696 10125 0,'0'-36'16,"18"1"15,17 35-31,-35-35 15,53 35 1,-18 0-16,18 0 16,0 0-1,17 0 17,-34 0-17,-19 0 1</inkml:trace>
  <inkml:trace contextRef="#ctx0" brushRef="#br0" timeOffset="170153.1809">8837 10354 0,'35'0'62,"18"0"-46,-53-18 0,36 18-1,-36 18 1,0 17 0,-18-35-1</inkml:trace>
  <inkml:trace contextRef="#ctx0" brushRef="#br0" timeOffset="170408.7893">8767 10672 0,'0'0'16,"35"0"15,0 0-16,0 0-15,36-18 16,-36 18-16,18 0 16,-53-35-1,35 35 1,36-36 0,-36 36-1</inkml:trace>
  <inkml:trace contextRef="#ctx0" brushRef="#br0" timeOffset="171158.2082">9296 10125 0,'0'53'47,"0"17"-31,0-17-16,0 0 15,0 18 1,0-18 0,0-18-1,35 0 1,-35-70 46,0 0-46,0-1-16,0 1 16,35-53-1,-35 17 1,0 36-1,0 0 1,36 88 15,34 52-15,-17 1 0,18-35-1,-19-18 1,-16-18-1,-1-35 1,0 0 0,-35-18 15,36-17-15,-36-18-1,0 18 1,0-53-1,0-1 1,0 54-16,0 0 16,0-18-16,0 18 15</inkml:trace>
  <inkml:trace contextRef="#ctx0" brushRef="#br0" timeOffset="171479.8964">10037 10142 0,'35'0'16,"18"0"0,-18-17-1,0 17-15,1 0 16,-1 0-16,0 0 15,0 0 1</inkml:trace>
  <inkml:trace contextRef="#ctx0" brushRef="#br0" timeOffset="171719.9321">10231 10142 0,'0'18'16,"0"53"-1,0-36-15,0-18 16,0 19 0,0 52-1,0-35-15,0 0 16,0-18-1,0 0 1</inkml:trace>
  <inkml:trace contextRef="#ctx0" brushRef="#br0" timeOffset="173493.1389">3598 13353 0,'-35'0'0,"35"-18"109,71-88-78,-18 106-31,17 0 16,-17 0 15,-53 18-31,53-18 0,-53 70 0,35-17 32,-35 18-17,-17-1 1,-36-34-1,17 52 1,1-88 0,53 0 15,17 0-31,0 0 16,18 0-16,35-18 15,-17 18 1,-36-53-16,1 53 15,16-35 1,-16 35 0</inkml:trace>
  <inkml:trace contextRef="#ctx0" brushRef="#br0" timeOffset="175890.9152">3351 13194 0,'-35'0'32,"35"18"15,0-1-47,0 54 15,0-18-15,0 0 16,0 52-1,0 1 1,18-35 0,70-36-1,71 18 1,-18-53 0</inkml:trace>
  <inkml:trace contextRef="#ctx0" brushRef="#br0" timeOffset="176322.3644">4163 13018 0,'35'0'47,"-35"35"-47,35 0 16,-35 0-16,53 36 15,0-1 1,-18 1 0,18-18-1,-53 0 1,0-18 0,-35 36-16,35-36 15,-35-35 1,17 53-1,18 0-15</inkml:trace>
  <inkml:trace contextRef="#ctx0" brushRef="#br0" timeOffset="178209.3533">5838 12894 0,'0'18'15,"0"17"1,0 18 0,53-18-16,-53 36 15,0-36 1,0 18-1,0-18 1,0 0 0,36-35-1,-36 36-15,0-54 78,0-17-62</inkml:trace>
  <inkml:trace contextRef="#ctx0" brushRef="#br0" timeOffset="178689.3831">5891 13018 0,'0'0'0,"0"-36"0,0-17 15,0 0 1,-35 53-1,35-35 1,0 0 0,35 0-16,1 35 15,17-36 1,-1 36 0,-16 36-1,-36-1 1,35 0-16,-35 0 15,0 1 1,0 17 0,-35 0-1,-18-53 1,0 52 0,71-52 30,17 0-30,0 0 0,0 0-1,18 36 1,-17-36 0,-36 35-1,105 0 1,-105 1-1</inkml:trace>
  <inkml:trace contextRef="#ctx0" brushRef="#br0" timeOffset="180097.9499">6509 12876 0,'0'36'16,"17"-1"-16,-17 0 15,0 1-15,0 34 16,36-17 0,-36-18-1,0 1 16,0-19-15</inkml:trace>
  <inkml:trace contextRef="#ctx0" brushRef="#br0" timeOffset="180388.5981">6509 12947 0,'0'0'0,"0"-35"0,0-1 16,0 1 0,35 35-1,18-35 16,-18 35-15,18 0 0,-18 0-1,1 0 1,-36 17-16</inkml:trace>
  <inkml:trace contextRef="#ctx0" brushRef="#br0" timeOffset="180671.1708">6491 13088 0,'18'0'46,"17"0"-30,0 0 0,1 0-1,-1 0 1,-35 35 0,0-17-1</inkml:trace>
  <inkml:trace contextRef="#ctx0" brushRef="#br0" timeOffset="180855.8828">6509 13264 0,'17'0'47,"36"0"-31,36 0-1,-37 0 1,-52-17 0,53 17-1</inkml:trace>
  <inkml:trace contextRef="#ctx0" brushRef="#br0" timeOffset="181420.7224">7232 12771 0,'0'0'0,"-35"-36"16,17 36 15,-35 18-15,53 17-1,-35-35 1,35 88-1,0-17 1,0-18 0,35-18-1,18 0 1,-18 1 0,1-1-1,-1 0 1,-35 1 15,0-1-15,-18-35-1,-52 0 1,-1 0 0,1 0-1,34 0-15</inkml:trace>
  <inkml:trace contextRef="#ctx0" brushRef="#br0" timeOffset="182803.5736">7673 12788 0,'0'-35'16,"0"53"62,0 17-78,0 0 16,0 0-16,0 1 15,0 34 1,0-34-16,0 34 15,0-17 1,0-18 0,18-35 31,-18-17-32,0-36 1,0-18-1,0 36 1,0-53 0,0-18-1,0 18 1,52 52 0,-52 1-16,36 35 15,-36-35-15,17 35 16,54 0-1,-36 17 1,-35 19-16,0-1 16,0-17-1,-35 35 1,-18-18 0,0 0-1,-35-35 1</inkml:trace>
  <inkml:trace contextRef="#ctx0" brushRef="#br0" timeOffset="184453.0054">8326 12753 0,'-36'0'15,"1"-18"17,35 54 30,0 34-62,0-35 16,0-17-16,0 17 15,0 1 1,0-1-16,18 35 16,-18-17-1,35-53-15,-35 36 16,35-36-1</inkml:trace>
  <inkml:trace contextRef="#ctx0" brushRef="#br0" timeOffset="184736.2275">8343 12629 0,'0'0'0,"0"-52"15,35 52 1,1-36 0,17 36-1,-18 0 1,0 0-1,18 36 1,-18 16 0</inkml:trace>
  <inkml:trace contextRef="#ctx0" brushRef="#br0" timeOffset="184943.557">8396 12929 0,'35'0'63,"18"0"-47,-17 0-1,-1 0 1</inkml:trace>
  <inkml:trace contextRef="#ctx0" brushRef="#br0" timeOffset="185169.8812">8414 13212 0,'17'0'0,"1"0"16,17 0 0,36 0-1,-36 0 1,-17 0 0,17 0-16,36-18 15,-36 18-15,0 0 16</inkml:trace>
  <inkml:trace contextRef="#ctx0" brushRef="#br0" timeOffset="185574.0715">9208 12559 0,'-18'0'15,"-35"0"1,18 0 0,35 18-1,-71 105 1,36 0-1,35-70-15,0 18 16,17-18 0,19-18-1,34-35 1,-34 0 0,34 0-16,1 0 15,-1-35 1,1-36 15</inkml:trace>
  <inkml:trace contextRef="#ctx0" brushRef="#br0" timeOffset="185859.6785">9349 12594 0,'35'-35'47,"0"35"-47,0 0 16,1 0-16,-1-53 15,18 53-15,0-35 32</inkml:trace>
  <inkml:trace contextRef="#ctx0" brushRef="#br0" timeOffset="186108.0844">9543 12488 0,'0'36'16,"0"17"-1,0-18-15,0 0 16,0 0-16,0 1 16,0-1-1,0 18 1,17 0-16,-17-18 15,0 0 1,36-35 0</inkml:trace>
  <inkml:trace contextRef="#ctx0" brushRef="#br0" timeOffset="186670.5116">10195 12382 0,'0'0'16,"-35"0"-16,0 18 46,35 53-30,0-54 0,0 19-16,0 34 15,70-17 1,-34-18 0,-1 1-1,0-1 16,-35 0-15,0 0 0,-18-35-1,-52 71 1,-1-36 0,-17-35-1,53 0 1</inkml:trace>
  <inkml:trace contextRef="#ctx0" brushRef="#br0" timeOffset="187920.0905">11465 12771 0,'18'0'63,"35"0"-63,-18 0 15,36-18 1,-18 18-16,0 0 16,17 0-1,-17-35 1</inkml:trace>
  <inkml:trace contextRef="#ctx0" brushRef="#br0" timeOffset="188168.4109">11748 12647 0,'-36'0'31,"36"18"-15,-35 35-1,35 17 1,0-35-16,0 18 16,0-17-1,0-1-15</inkml:trace>
  <inkml:trace contextRef="#ctx0" brushRef="#br0" timeOffset="191701.6718">3722 15487 0,'0'-35'15,"0"-1"63,35 36-78,0 0 16,1 0 0,-1 0-1,-35 18 1,35-18 0,-35 53-1,-35 53 1,35-71-1,-18-35-15,36 35 94,17 1-78,-35-1-1,0 0 1,0 0 15,0 1-15,-17-36 0,-36 0-1,-18 17 1,18-17-1,18 0-15</inkml:trace>
  <inkml:trace contextRef="#ctx0" brushRef="#br0" timeOffset="192033.7309">3457 15558 0,'0'17'47,"0"36"-47,0 18 15,0-18-15,0-18 16,0 35 0,53 1-1,-18-71-15,18 53 16,-17-53 0,-1 0-16,0 0 15</inkml:trace>
  <inkml:trace contextRef="#ctx0" brushRef="#br0" timeOffset="192316.9199">4022 15363 0,'35'36'15,"-35"-19"-15,0 19 16,35-1-16,-35 0 16,0 36-1,36-18 1,-36 17 0,0-34-1,0 34-15,-18 1 16,-17-36-1,-36-35-15</inkml:trace>
  <inkml:trace contextRef="#ctx0" brushRef="#br0" timeOffset="193818.4675">6756 15240 0,'0'53'78,"0"0"-78,0 0 15,0 0-15,0 0 16,0 17 0,0-35-1,0 18 1,0 0 0,0-17-16,17-36 31</inkml:trace>
  <inkml:trace contextRef="#ctx0" brushRef="#br0" timeOffset="194100.7452">6720 15258 0,'0'0'0,"0"-36"32,36-17-17,-1 53 1,71-35 0,-53 35-1,-18 0 1,0 0-1,-35 18 17,0 35-32</inkml:trace>
  <inkml:trace contextRef="#ctx0" brushRef="#br0" timeOffset="194333.1106">6826 15505 0,'0'35'15,"36"-35"17,16-35-17,1 35 1,-17 0-1,-1 0 1</inkml:trace>
  <inkml:trace contextRef="#ctx0" brushRef="#br0" timeOffset="194820.4884">7514 15187 0,'0'0'0,"-17"0"15,-19 0 1,1 18-1,35 35 1,-53 17-16,53 36 16,0 18 15,18-72-15,52-52-1,-17 53 1,0-53-1,0 0-15,18-53 16,-36 18 0,-35-18-1,0 0 1,0-17 0,-53 17-1,35 18 1</inkml:trace>
  <inkml:trace contextRef="#ctx0" brushRef="#br0" timeOffset="195218.4434">7973 15205 0,'0'0'0,"0"35"31,35 0-15,-35 1-16,0-1 15,53 35 1,-53-34-16,0-1 15,0-17 1,35 35-16,-35-1 16,0-16-1,36-36 1,-19 0 15,71-53-15,-35 18-1,0-1 1,35-52 0</inkml:trace>
  <inkml:trace contextRef="#ctx0" brushRef="#br0" timeOffset="195667.0765">8625 15046 0,'0'35'62,"36"1"-62,-36-1 16,0 0-16,0 0 15,0 18 1,0 18 0,0-18-1,35-18 1,-35 0 15,35-35-31,18 0 31,18-17-15,-18 17 0,-18-36-1,0 36-15,-35-35 0</inkml:trace>
  <inkml:trace contextRef="#ctx0" brushRef="#br0" timeOffset="196121.3273">9225 15046 0,'-17'0'31,"17"35"-15,-53 1-16,53-1 16,0 35-1,0-17 1,0-17-1,17-36 1,19 0 0,-1 0-1,-35-18 1,35-35 0,-35 18-1,0-18 1,0-35-1,-18 17 1,18 36 0,-35 35 15</inkml:trace>
  <inkml:trace contextRef="#ctx0" brushRef="#br0" timeOffset="196865.6976">9472 14958 0,'35'35'47,"-35"0"-47,0 1 16,53-1-1,-53 0-15,0 0 16,36 36-16,-36-18 15,35-53 1,-35 35 0,35 0-16,0-35 15,1 0 17,-36-52-17,53-19 1,-18 0-1,-35 19 1,0 16 15,35 54-15,0 17 0,-35 18-1,36-53 1,-36 35-1,35 1 1,0-36 0,1 35-1,-1-35 1,-35-18 0,35-35-1,-35 18-15,0-35 16,0 17-1,0 17 1,0-17 0</inkml:trace>
  <inkml:trace contextRef="#ctx0" brushRef="#br0" timeOffset="197417.5843">10425 14764 0,'-18'0'31,"-17"0"-15,-1 0 15,36 17-16,0 54 1,0-18 0,18 0-1,53 17 1,-36-34 0,-35-1-1,35-35 1,-35 35-1,0 0 1,0 18 0,-17-17-1,-36 17 1,-53-18 15</inkml:trace>
  <inkml:trace contextRef="#ctx0" brushRef="#br0" timeOffset="200465.7945">11959 14870 0,'0'35'203,"-17"-35"-203,17 53 16,-36 0 0,36 17-1,-35-17 1,35 0-1,0-18 1</inkml:trace>
  <inkml:trace contextRef="#ctx0" brushRef="#br0" timeOffset="200867.1986">11800 14887 0,'18'0'63,"-18"18"-63,35-18 15,-35 88-15,36-88 16,-19 53 0,-17 0-16,53-18 15,-53 0 1,18-35-16,-18 36 15,35-36 1,36 0 0,-36 0-16</inkml:trace>
  <inkml:trace contextRef="#ctx0" brushRef="#br0" timeOffset="201281.3785">11571 14852 0,'0'-35'0,"0"52"110,18-17-110,-18 53 15</inkml:trace>
  <inkml:trace contextRef="#ctx0" brushRef="#br0" timeOffset="201575.5905">12365 14464 0,'0'18'16,"0"17"-1,0 0 1,0 0-1</inkml:trace>
  <inkml:trace contextRef="#ctx0" brushRef="#br0" timeOffset="203893.5466">11624 10089 0,'-35'0'16,"52"0"46,19 36-46,-1-36-16,0 0 16,159 0-1,-35-18 1,17 18 0,54-53-1,-1 53 16,-35-35-15,-159 0 0,1 35-1,-36-36 32,0 1-16,-18 0-15,18-18 0,0 18-16,-35-36 15,35-52 1,0 34 0,-36 1 15,36 53-16,0 0 1,0-1 0,0 1-1,36 35 126,34 0-125,-34 0-16,52-35 15,35 0 16,1-1-15,105-17 0,-123 53-1,-71-35 1,0 35 0</inkml:trace>
  <inkml:trace contextRef="#ctx0" brushRef="#br0" timeOffset="207096.4339">14693 8819 0,'0'18'31,"0"35"-15,0-18-16,0 1 16,0 69-1,-17-34 16,17 0-15,0-36 0,0-88 62,0 18-78,0-1 0,0 19 15,0-19-15,0 1 16,17-35 0,-17-1-1,35 18 1,-35 18 0,36 35 30,-1 88-30,18 35 0,-53-52-1,35-36 1,0 54 0,-35-54-1,36-35 1,-36 35-1</inkml:trace>
  <inkml:trace contextRef="#ctx0" brushRef="#br0" timeOffset="207345.8163">14658 9190 0,'0'-35'47,"18"35"-47,34-36 16,19 36-1,-36 0 1,-35-35-16,36 35 16</inkml:trace>
  <inkml:trace contextRef="#ctx0" brushRef="#br0" timeOffset="207811.462">15028 8661 0,'36'0'47,"17"0"-32,-1 0 1,-16 0-16,-1 0 16,0-36-1,18 36 1,18 0-1</inkml:trace>
  <inkml:trace contextRef="#ctx0" brushRef="#br0" timeOffset="208064.8669">15311 8608 0,'0'35'16,"0"0"0,0 18-1,0 0 1,0-18 0,0 1-1,0-1 1</inkml:trace>
  <inkml:trace contextRef="#ctx0" brushRef="#br0" timeOffset="208580.0393">14517 8749 0,'0'35'47,"0"53"-32,0-35-15,0 35 16,-35 71 0,35-35-1,0-54 1,17 1 0,18-18-16,1-53 15,17 35-15,17-35 0,1 0 16,158-53-1,-105 0-15</inkml:trace>
  <inkml:trace contextRef="#ctx0" brushRef="#br0" timeOffset="209016.4563">15893 8467 0,'0'35'31,"35"35"-31,-35-17 16,0 0-16,35 71 16,-35-18-1,0-36 1,0-35-1,0 18 17,-17 36-17,-19-89 1,1 35 0</inkml:trace>
  <inkml:trace contextRef="#ctx0" brushRef="#br0" timeOffset="209547.5993">16298 8290 0,'18'0'47,"35"0"-31,-18 0-16,36 0 15,-18 0 1,17 0 0,-70-17-1</inkml:trace>
  <inkml:trace contextRef="#ctx0" brushRef="#br0" timeOffset="209843.0992">16439 8326 0,'0'52'16,"0"1"0,0 0-1,18 18 1,-18-18 0,0-18-1,0 0 1,35-35-1</inkml:trace>
  <inkml:trace contextRef="#ctx0" brushRef="#br0" timeOffset="210783.0886">16933 8749 0,'18'0'78,"17"0"-62,1 0-16,-1 0 15,0 0 1,53-18 0</inkml:trace>
  <inkml:trace contextRef="#ctx0" brushRef="#br0" timeOffset="211028.9758">16969 8925 0,'17'0'62,"36"0"-46,-18 0-16,1 0 15,-1 0 1,0-17-16,36 17 16,-71-53-16</inkml:trace>
  <inkml:trace contextRef="#ctx0" brushRef="#br0" timeOffset="211814.3562">17674 8555 0,'0'35'32,"0"36"-17,0-36-15,0 0 16,-17 36-1,17-36 1,0 18 0,0-18-16,-36 1 15,36-54 63,18 18-78,-18-53 16,0 18-16,0-1 16,18 1-1,-18-71 1,52 0 0,-52 36-1,0 35 1,36-1-1,-1 36 32,-35 18-31,35 17-16,1 36 16,-36-1-1,35-34-15,-35-1 16,0 18-1,35-53-15,-35 35 32,0 0-17,0 1 1,0-1 0,35 0-1,1-35 16,-36-17-31</inkml:trace>
  <inkml:trace contextRef="#ctx0" brushRef="#br0" timeOffset="212093.9339">17780 8731 0,'53'0'47,"-18"-35"-31,0 35-16,1 0 15,-1-35 1</inkml:trace>
  <inkml:trace contextRef="#ctx0" brushRef="#br0" timeOffset="215915.3356">12965 10089 0,'0'-35'46,"17"35"1,19 0-47,-1-35 0,35 35 16,-17 0 0,106-53-1,0 53 1,-71 0-16,35 0 15,-70 0-15,18 0 16,35 0 0,0 0-1,-1 0 1,-69 0-16,-36 18 16</inkml:trace>
  <inkml:trace contextRef="#ctx0" brushRef="#br0" timeOffset="217009.9667">15099 10019 0,'0'-35'31,"0"70"47,35 35-62,-35-34-16,0-1 0,0 0 16,0 1-1,0 52 1,0 0-1,0-53 1,0-52 62,0-54-62,0 36-16,0-1 15,0 1-15,0 0 16,0-36-16,0 18 16,0 18-1,35 0 17,1 35-17,-36-35-15,35 35 16,0 0-1,1 17 1,-1 54 0,0-18-1,18 35 1,-18-18 0,-35-34-1,36 17 1,-36-18-1,0 0-15,0 1 32,0-1-1</inkml:trace>
  <inkml:trace contextRef="#ctx0" brushRef="#br0" timeOffset="217292.3629">15240 10389 0,'0'0'0,"0"-35"31,-35 35-31,35-35 47,17 35-47,-17-36 16,89 1 0,-19 0-1,-35 0-15</inkml:trace>
  <inkml:trace contextRef="#ctx0" brushRef="#br0" timeOffset="217741.8741">15099 9895 0,'0'-35'32,"18"35"-17,-18-35 1,35 35-16,0 0 16,0-35-1,1 35 1,17 0-1,-1 0 1,1 0 15</inkml:trace>
  <inkml:trace contextRef="#ctx0" brushRef="#br0" timeOffset="218135.6628">15046 9719 0,'18'0'63,"17"0"-48,-35-35-15,53 35 16,-18 0-16,0 0 15,36-36 1,-18 36 0,-18 0-1</inkml:trace>
  <inkml:trace contextRef="#ctx0" brushRef="#br0" timeOffset="218667.878">16334 10125 0,'35'0'78,"0"0"-63,0-18 1,1 18 0</inkml:trace>
  <inkml:trace contextRef="#ctx0" brushRef="#br0" timeOffset="218942.5357">16334 10266 0,'0'0'0,"35"0"62,0 0-62,0 0 16,1-18-16,34 18 16,-17-35-1,0-18 1</inkml:trace>
  <inkml:trace contextRef="#ctx0" brushRef="#br0" timeOffset="219666.3549">16916 9807 0,'0'18'31,"0"35"0,0-18-31,0 36 16,0-18-1,0-18 1,0 0 0,0 0-1,0-17 1,-18-18 0,18 35-1,0-52 16,0-36-15,0 17 0,0-52-1,18-18 1,17 36 0,-35-1-1,0 36 1,35 35 31,1 0-32,34 35 1,-70 1 0,35 34-1,1-35 1,-36 18-1,35 53 1,-35-71 0,0-17 15,0 17-15</inkml:trace>
  <inkml:trace contextRef="#ctx0" brushRef="#br0" timeOffset="219881.0384">17004 10054 0,'0'-35'31,"18"35"-15,52-35-16,-35 35 31</inkml:trace>
  <inkml:trace contextRef="#ctx0" brushRef="#br0" timeOffset="221637.4999">13018 10178 0,'0'35'110,"0"0"-95,0 0-15,0 18 16,0 0-16,17 71 16,-17 70-1,53-106 17,-53-17-17,0-19 1,0-16-1,0 34-15,0-34 16,0-19 0,0 18 15,0 1 0,0-1 32,18-35-63,-18 35 47,35-35 46,88 0-77,-87 0-16,-1 0 16,53 0-1,18-17 1,17 17-1,1-36 1,-18 36 0,-36 0-1,-17-35 17,-17 35-17,-1 0 32</inkml:trace>
  <inkml:trace contextRef="#ctx0" brushRef="#br0" timeOffset="226739.4513">15046 11112 0,'0'53'78,"0"18"-78,0-18 0,0 0 16,0 0 0,0 70-16,0-70 15,0 18 16,0-18-15,0-89 62,0 1-78,0 0 16,0-1-1,35-16-15,-35-72 16,0 18 0,0 0-1,0 71 17,36 35-32,-1 0 46,-35 35-30,35 36 0,0 52-1,1 1 1,17-71 0,-53-18-1,35 18 1</inkml:trace>
  <inkml:trace contextRef="#ctx0" brushRef="#br0" timeOffset="226955.3461">15152 11501 0,'17'-53'47,"36"53"-31,-53-18-1,71 18-15</inkml:trace>
  <inkml:trace contextRef="#ctx0" brushRef="#br0" timeOffset="227721.7321">15381 11060 0,'18'0'47,"35"0"-31,0 0 0,-18 0-16,0 0 15,0-18-15,18 18 16,-53-35-1,36 35 1</inkml:trace>
  <inkml:trace contextRef="#ctx0" brushRef="#br0" timeOffset="228072.4354">15593 10901 0,'-35'0'16,"35"35"-1,0 0 1,0 1-16,0-1 16,17 53-1,-17-53 1,18-35 0,-18 36-1,0-1 16</inkml:trace>
  <inkml:trace contextRef="#ctx0" brushRef="#br0" timeOffset="228621.0186">14958 11007 0,'0'-36'16,"0"89"15,0 0-15,0 0-16,0 18 15,0-1-15,0 54 16,35 34 0,0-87-1,1-18 16,-1-18-15,18-35 0,0 0-16,0 0 15,-18 0-15</inkml:trace>
  <inkml:trace contextRef="#ctx0" brushRef="#br0" timeOffset="229045.4065">15875 10795 0,'35'18'31,"-35"17"-31,53 18 0,-53 0 16,35 70-1,1-52 1,-1-1-1,-35 1 1,0 52 0,-35-52-1,-36-36 1,36 36 0,0-36 15,-1-35-31</inkml:trace>
  <inkml:trace contextRef="#ctx0" brushRef="#br0" timeOffset="229683.7155">16298 10478 0,'0'35'31,"0"0"-31,0 0 16,36 1-1,-36 34 1,35-17 0,-35 0-1,0 0 1,0 0 0,0-18-16,0 0 15</inkml:trace>
  <inkml:trace contextRef="#ctx0" brushRef="#br0" timeOffset="230010.0601">16210 10672 0,'18'0'47,"17"0"-31,0 0-1,1 0 1,17 0-16,-53-36 16,52 36-1,1 0-15</inkml:trace>
  <inkml:trace contextRef="#ctx0" brushRef="#br0" timeOffset="230471.9842">16828 11148 0,'35'0'78,"0"0"-78,0 0 16,1 0-16,17 0 15,-18 0 17</inkml:trace>
  <inkml:trace contextRef="#ctx0" brushRef="#br0" timeOffset="230705.7752">16845 11271 0,'0'36'0,"35"-36"31,18 0-15,-17 0 0,-1-18-16,0 18 15,18-35 1,0 35-1,18-36 1</inkml:trace>
  <inkml:trace contextRef="#ctx0" brushRef="#br0" timeOffset="231400.8761">17533 10830 0,'0'0'0,"0"36"47,0-1-47,0 0 16,0 18-1,0 18 1,0-1 0,0 1-1,0-1 1,0-34 0,0-54 46,0-17-46,0-1-16,0-17 15,35-70 1,-35 52 0,0-17-1,36 53 1,-36-18-1,0 18 1,35 35 0,0 0-1,-35 70 1,35 1 0,-35-1-1,36-34 1,-36 34-16,0-17 15,35-18 1,-35 1 0,0-1-1,35-35 1</inkml:trace>
  <inkml:trace contextRef="#ctx0" brushRef="#br0" timeOffset="231653.5239">17586 11077 0,'18'0'32,"35"0"-17,-18-70 1,0 70-16,0-36 16</inkml:trace>
  <inkml:trace contextRef="#ctx0" brushRef="#br0" timeOffset="233921.6748">12788 13282 0,'35'0'31,"1"0"-15,17 0-1,-18 0 1,53 0 0,-17 0-1,-18 0 1,88 0 0,88-35-1,36-18 1,-89 53-16,89-53 15,-160 53-15,-34 0 16,52 0 0,-87 0-1,-1 0 1,-35-35 109,-35-1-109,35 1-1,-36-18 1,36 18-1,0 0-15,0-1 16,0-34 0,-35 17-1,35 18 1,0-1 0,0 1-1,0 0 1,0 0 78,18 35-16,35 0-63,-18 0-15,0 0 0,36-36 16,-18 36-16,35-35 16,-18 35-1,-17-35-15,36 35 0,-1-53 16,-18 53-16,71 0 31,-88-36-15,0 36-1,-53 18 32</inkml:trace>
  <inkml:trace contextRef="#ctx0" brushRef="#br0" timeOffset="236804.7014">16245 12224 0,'0'-36'15,"0"72"48,0 52-48,0-53 1,0 0-16,0 1 0,0-1 16,0 0-1,0 18 1,0-17-1,0-54 48,0-17-47,0-1-16,0 1 15,0 0-15,0-36 16,0-17-1,0 17 17,0 36-17,36 35 1,17 35 15,-53 1-15,35 34-1,0-34 1,-35 34-16,0 1 16,35-71-1,-35 35-15,0 0 16,36 1 0</inkml:trace>
  <inkml:trace contextRef="#ctx0" brushRef="#br0" timeOffset="237051.6113">16387 12453 0,'17'0'47,"-17"-35"-47,35 35 16,1 0-1,-36-36 1</inkml:trace>
  <inkml:trace contextRef="#ctx0" brushRef="#br0" timeOffset="237384.939">16792 12347 0,'71'0'78,"-36"0"-78,0 0 16,-17 0-16,17 0 16,36 0-1,-71-35 1</inkml:trace>
  <inkml:trace contextRef="#ctx0" brushRef="#br0" timeOffset="237604.9808">16969 12241 0,'0'18'16,"0"17"15,0 1-15,0-1-1,17 0 1,19 0 0</inkml:trace>
  <inkml:trace contextRef="#ctx0" brushRef="#br0" timeOffset="238469.016">17427 12118 0,'0'18'31,"0"34"-15,0 1 0,0 0-16,0-17 15,0 16 1,0-16 0,53-1-1,-53-53 32,0-35-31,0 18-1,0-18 1,0 0 0,0 18-16,0-35 15,0 17 1,0 17-1,0-17 1,0 18 0,35 35-1,-17 0 1,-18 18 0,35 17-1,1 0 1,-36 1-1,0-19 1,0 19 0,-18-36-16,18 35 15,0 0 32,0 0-31,18-35-1,-18 36 1,35-36 0,-35 35-1,0 0 1,0 18 15,-18-53-31,18 35 16,-35-35-1,-53 36 1</inkml:trace>
  <inkml:trace contextRef="#ctx0" brushRef="#br0" timeOffset="239101.7454">16016 12065 0,'0'35'63,"0"36"-48,0 17-15,0-17 0,0-19 16,0 72 0,35-53-1,106 34 1,-52-105-1,52 36 1,-71-72 0</inkml:trace>
  <inkml:trace contextRef="#ctx0" brushRef="#br0" timeOffset="239634.5318">17974 11765 0,'0'18'16,"18"17"-1,-18 0-15,0-17 16,35 35-16,-35 0 16,35 35-1,1-17 1,-36-19-1,0 1 17,-18 36-17,-35-37 1,0-52-16</inkml:trace>
  <inkml:trace contextRef="#ctx0" brushRef="#br0" timeOffset="240083.9536">18327 11553 0,'35'0'47,"0"0"-31,1 0-16,17 0 15,-1 0 1,-16 0-1,-1-17 1</inkml:trace>
  <inkml:trace contextRef="#ctx0" brushRef="#br0" timeOffset="240317.937">18521 11553 0,'0'36'0,"0"17"16,0 0 0,0-18-1,0 18 1,0-18 0,0 0-1,0 1 1,17-36-1</inkml:trace>
  <inkml:trace contextRef="#ctx0" brushRef="#br0" timeOffset="241109.4682">19121 11906 0,'35'0'94,"18"-53"-79,-18 53 1,0 0-16</inkml:trace>
  <inkml:trace contextRef="#ctx0" brushRef="#br0" timeOffset="241350.7863">18979 12100 0,'18'0'16,"17"0"0,1 0-1,17 0 1,17 0-1,-70-17 1,35 17-16</inkml:trace>
  <inkml:trace contextRef="#ctx0" brushRef="#br0" timeOffset="242550.1543">19897 11748 0,'0'35'31,"0"0"-15,0 0-16,0 1 15,0 17 1,0-18-16,0 18 16,0 17-1,0 36 17,0-71-17,-18-35 1,18-53 15,0 18-15,18-71-1,-18-17 1,35 52 0,-35-17-1,0 18 1,35 34-1,-35 19 17,35 17-17,1 17 1,-36 19 0,35 17-1,-35 35 1,35-53-16,-35 36 15,0-36-15,0 0 16,53 0 0,-53 18-1,0-17 1,0-1 0,0 0 15</inkml:trace>
  <inkml:trace contextRef="#ctx0" brushRef="#br0" timeOffset="242784.0928">19985 12012 0,'0'-70'32,"17"70"-17,54-36-15,-18 36 16,-53-35 0,53 35-16</inkml:trace>
  <inkml:trace contextRef="#ctx0" brushRef="#br0" timeOffset="243166.7403">20320 11465 0,'18'0'47,"52"0"-32,-35 0 1,1 0 0,-1-35-1</inkml:trace>
  <inkml:trace contextRef="#ctx0" brushRef="#br0" timeOffset="243401.706">20426 11483 0,'0'0'0,"0"35"16,0 18-1,0 0 1,0 0-16,0-18 16,17 1-1,-17-1 17</inkml:trace>
  <inkml:trace contextRef="#ctx0" brushRef="#br0" timeOffset="244067.1324">20761 12012 0,'18'0'63,"52"-53"-48,1 53 1,-1-35 0,-34 35-16,-1 0 15,-35-35-15,53 35 16</inkml:trace>
  <inkml:trace contextRef="#ctx0" brushRef="#br0" timeOffset="244317.5553">21043 11818 0,'-53'18'16,"53"52"0,0-34-1,0-19-15,0 54 16,0-18 0,0-18-1,36 0 1</inkml:trace>
  <inkml:trace contextRef="#ctx0" brushRef="#br0" timeOffset="245316.036">21414 11730 0,'0'18'47,"0"17"-47,0-18 0,0 19 16,0-1 0,0 36-1,0-36 1,0 53-16,0-17 15,0-36-15,0 0 16,0-53 47,35-17-63,-35 0 15,0-36 1,0 1-1,0-1 1,0-17 0,0 35 15,0 0-31,0 18 31,35 35-15,0 0-1,-17 0 1,-18 18 0,53 17-1,-53 0 1,0 0 0,-53 18-1,0 0 1,0 0-1,53-18-15,18-35 63,17 36-47,0-36-1,1 70 1,-36-34-1,35-1 1,-35 0-16,0 0 16,-18 1-1,-17-36 1,0 0 0,35 35-1,-35-35-15,-1-18 16,36-17-1</inkml:trace>
  <inkml:trace contextRef="#ctx0" brushRef="#br0" timeOffset="245749.9484">21784 11412 0,'-18'0'15,"36"0"32,17 0-31,18 0-1,-17 0 1,16 0 0,-52-35-16,71 35 15,-53 0-15</inkml:trace>
  <inkml:trace contextRef="#ctx0" brushRef="#br0" timeOffset="246015.5061">21908 11395 0,'0'53'32,"0"0"-17,0-18-15,0 18 16,0 17-1,0-34 1,0-1 0,0-17-1,-36-18 1</inkml:trace>
  <inkml:trace contextRef="#ctx0" brushRef="#br0" timeOffset="247565.0423">14746 13141 0,'18'0'109,"52"0"-93,-17 0-16,18 0 16,88 0-1,-1-35 1,-52 35-1,18 0 1,-89 0-16,0 0 16,18 0-16,-18 0 31</inkml:trace>
  <inkml:trace contextRef="#ctx0" brushRef="#br0" timeOffset="251785.3323">16475 13212 0,'0'-36'79,"-18"36"-48,-17 0 0,0 18-15,35 17-1,-36 18 1,36 0 0,0-18 15,0 1-16,0-1 1,36-35 0,-1 0-1,18 0 1,-18 0 0,-35-18-1</inkml:trace>
  <inkml:trace contextRef="#ctx0" brushRef="#br0" timeOffset="256295.9603">16422 13317 0,'-35'36'156,"35"17"-141,0-18-15,0 0 16,0 0 0,0 36-1,0-1 1,0 36 0,0-88-1,0 17 1,0-52 62,0-36-62,0 0-1,0 17-15,0-34 16,0-1 15,35 1-15,-35 52-16,0-52 15,35 34-15,-35 1 16,0 0 15,35 35 16,-35 17-47,36-17 16,-1 142-1,0-72 1,-35-17 0,0-18-1,0 1 16,35 16-31,-35-16 0,0-1 32,0 0-17,0 1 1,0-54 31</inkml:trace>
  <inkml:trace contextRef="#ctx0" brushRef="#br0" timeOffset="256571.7378">16475 13600 0,'0'-36'0,"17"1"63,19 35-48,34-35 1,-35 35-1</inkml:trace>
  <inkml:trace contextRef="#ctx0" brushRef="#br0" timeOffset="256861.5995">16792 13441 0,'36'0'31,"-1"0"-15,0 0-1,18 0 1,18 0-1,-71-18 1,52 18-16,-16 0 16</inkml:trace>
  <inkml:trace contextRef="#ctx0" brushRef="#br0" timeOffset="257128.5104">17004 13353 0,'-35'0'0,"35"17"47,0 36-32,0 0 1,0 0-1,0 0 1,0-18 0,0 0-1,17-35 1</inkml:trace>
  <inkml:trace contextRef="#ctx0" brushRef="#br0" timeOffset="257546.955">17233 13212 0,'0'17'63,"0"54"-48,0-36-15,0-17 16,0 17-16,0 35 16,0-17-1,0 18 1,35-18 15,-35 0-15,0-89 31,0 1-47,36 0 15,-36-71 1</inkml:trace>
  <inkml:trace contextRef="#ctx0" brushRef="#br0" timeOffset="257996.1425">17304 13335 0,'0'0'0,"0"-18"0,0-70 16,0 53-1,0-18 1,35 53-16,-35-35 16,35 35-1,18 0 1,-18 0-1,-35 35 1,53 36 0,-53-19-1,-17-16 1,-19 17 0,36-18-1,-35-35 1,53 0 31,-18 35-32,35-35-15,0 35 16,-35 1 0,18-36-1,-18 35 1,-53 0 15,0-35-15,-17 0-1,-1 0 1</inkml:trace>
  <inkml:trace contextRef="#ctx0" brushRef="#br0" timeOffset="258644.8003">16087 13159 0,'0'70'78,"0"-17"-62,0 35-16,0-17 15,0 17-15,0-35 16,0 88-1,53-88-15,-53 0 16,52-18-16,-16 0 16,-1 18-16,53-17 15,36-36 1,-18 0 0</inkml:trace>
  <inkml:trace contextRef="#ctx0" brushRef="#br0" timeOffset="259561.4672">17727 12947 0,'0'-35'16,"35"35"218,1 53-218,17 0-1,-18-1 1,-35-16-16,35-36 15,0 70-15,-35-17 16,0 0 0,36-53-1,-36 35 1,0 1-16,0 34 16,0-35-16,-53 1 15,-18 52 1,-35-53-1</inkml:trace>
  <inkml:trace contextRef="#ctx0" brushRef="#br0" timeOffset="261753.384">16192 12982 0,'18'0'94,"35"0"-79,-18 0-15,1-35 16,34 35-16,-17-35 16,35 35-1,-17-53-15,52 53 16,-87 0-16,17-36 15,17 36 1,18 0 0,-35 0-16,0 0 15,71-35 1,-89 35-16,35 0 16,1-35-1,-36 35 1</inkml:trace>
  <inkml:trace contextRef="#ctx0" brushRef="#br0" timeOffset="263060.7317">18750 13070 0,'18'0'31,"17"0"-15,18-17-1,-18 17 1,1 0 15,-36 17-15,-18-17-16</inkml:trace>
  <inkml:trace contextRef="#ctx0" brushRef="#br0" timeOffset="263247.7441">18768 13264 0,'17'0'31,"36"0"-16,0-17 1,-35 17 0</inkml:trace>
  <inkml:trace contextRef="#ctx0" brushRef="#br0" timeOffset="264717.6891">19879 12912 0,'0'-36'0,"0"54"63,0 17-63,0 18 15,0 0-15,0-18 16,0 36-1,0-36 1,0 18-16,0-18 16,0-52 46,0-18-46,0-36-1,0 36-15,0-1 16,0 1-16,0-53 16,0 53-1,0-1 1,0-17-16,35 53 31,36 18-15,-36 17-1,0 36 1,1 0 0,-1-19-1,0 54 1,1-70 0,-36-1-1,35 0 1,-35 0-1</inkml:trace>
  <inkml:trace contextRef="#ctx0" brushRef="#br0" timeOffset="264959.4847">19932 13159 0,'18'0'16,"34"-53"-1,-16 53 1,-1 0-1,-35-36-15</inkml:trace>
  <inkml:trace contextRef="#ctx0" brushRef="#br0" timeOffset="267263.5801">19738 12718 0,'18'0'78,"34"0"-63,-52-18 1,53 18-16,-17 0 16,17 0-1,-18 0 1,0 0 31</inkml:trace>
  <inkml:trace contextRef="#ctx0" brushRef="#br0" timeOffset="268157.8884">20726 13088 0,'17'0'94,"36"0"-94,-17 0 16,34 0-1,-17 0 1,-18 0 0</inkml:trace>
  <inkml:trace contextRef="#ctx0" brushRef="#br0" timeOffset="268458.2758">20902 12965 0,'0'17'32,"0"19"-32,0-1 15,0 0 1,-35 18 0,35 18-1,0-36 1,17-35-1,19 0 1</inkml:trace>
  <inkml:trace contextRef="#ctx0" brushRef="#br0" timeOffset="269424.9014">21361 12823 0,'0'18'47,"0"35"-47,35-53 16,-35 53-16,0 18 15,0-19 17,0 1-17,0 0 1,0-17-1,35-1 1,-35 0-16,0-53 63,0-17-48,0-18 1,0 0-1,0 18 1,0 0-16,0-36 16,0 36 15,0-53-15,0 52-1,36 36 1,16 0-1,1 0 1,-17 18 0,-36 17-1,0 18 1,0 18 0,0-53-1,-18-18 1,18 35-1,0 0 64,18-35-79,17 0 15,-35 35 1,35-35-16,-35 36 15,0-1 17,0 0-17,-17 0 1,-19-35 0,-17 36-1,0-36 1</inkml:trace>
  <inkml:trace contextRef="#ctx0" brushRef="#br0" timeOffset="269878.3216">21361 12541 0,'17'0'63,"19"0"-63,-1 0 15,0 0-15,0 0 16,36 0 0,-36 0-1</inkml:trace>
  <inkml:trace contextRef="#ctx0" brushRef="#br0" timeOffset="277787.1286">14552 13159 0,'35'0'16,"-35"-36"15,36 36 47,-36 36-62,35 52 0,-35-53-1,0 18-15,35-18 16,-35 1-1,0-1-15,71 88 16,-71-70-16,35 35 16,-35 36-1,35-1 1,-35-87-16,36 34 16,-36-17-1,35-18 1,-35 1-1,35-36 95,0 0-95,18 0-15,18 0 16,-36 0 0,18 0-1,159 0 1,-53 0 0,-54 0-1,-34 0 1,-36 0-1</inkml:trace>
  <inkml:trace contextRef="#ctx0" brushRef="#br0" timeOffset="279921.0327">17022 14146 0,'0'18'78,"0"35"-62,0 0-16,0 0 31,0 0-31,0 17 16,0 1-1,0 17 1,-18-123 78,18-1-94,0 1 0,0 0 15,0 0 1,0-36 0,0 36-16,18 0 15,-18-18-15,0-18 16,35 36-1,0 35 32,0 0-31,-35 35-16,36 53 16,-1-17-1,-35-36 1,35 0-16,-35 18 15,0-17 1,35-1 0,-35 18-1,0 17-15,0-34 16</inkml:trace>
  <inkml:trace contextRef="#ctx0" brushRef="#br0" timeOffset="280158.9522">17110 14482 0,'17'-36'62,"19"36"-46,-1 0 0,0 0-1</inkml:trace>
  <inkml:trace contextRef="#ctx0" brushRef="#br0" timeOffset="280437.7153">17339 14393 0,'35'0'31,"18"0"-15,0 0-16,-18 0 15,1 0 1,17 0 0,17 0-1,-70-17 1,35 17-16</inkml:trace>
  <inkml:trace contextRef="#ctx0" brushRef="#br0" timeOffset="280693.9139">17586 14305 0,'0'18'31,"0"35"-15,0 17-1,0-52 1,0 17 15,0 0-15,0 1-1</inkml:trace>
  <inkml:trace contextRef="#ctx0" brushRef="#br0" timeOffset="281979.3749">17886 14252 0,'35'0'31,"-35"18"-15,0 35-1,0-18-15,0 18 16,0 18 0,0-54-1,0 18 1,0 1 15,0-54 16,0-17-31,0-18-1,0-18 1,0-17-1,0-18 1,35-17 0,1 88-1,-1 35 17,0 0-17,-35 70 16,0-17-15,0 0 0,0-18-1,-17-35 1,17 36-16,0-1 234,-36-35-202,1 0-1,35 35-16,18-35 95,17 0-95,0 0 17,-52-18 93</inkml:trace>
  <inkml:trace contextRef="#ctx0" brushRef="#br0" timeOffset="285325.0298">17956 14305 0,'36'0'109,"-1"0"-62,0 0-31,-17 0 15,35 53-15,-18-53-1,-35 18 1,18-18 15,-18 35-15,53 0 0,-53 1-1,0 34 1,0-17-1,0-18-15,0 1 16,-18-1 0,-17-35-1,-1 17 1,1-17 0,0 0 15,0 0-16</inkml:trace>
  <inkml:trace contextRef="#ctx0" brushRef="#br0" timeOffset="286271.4165">17004 14023 0,'-18'0'47,"18"35"-47,-35 0 15,35 18-15,-35 18 16,35 88 0,0-1-1,0 1 1,0-35-1,70 17 1,1-88 0,52-53-1,-17 53 1,53-89 0</inkml:trace>
  <inkml:trace contextRef="#ctx0" brushRef="#br0" timeOffset="286919.1853">18380 13917 0,'35'35'62,"-35"1"-62,53-1 16,-53 0-16,35 0 16,0 36-1,1 35 1,-36-36-1,0-17 17,0 53-17,-106 71 1,35-89 0,1-18-1,35-70-15</inkml:trace>
  <inkml:trace contextRef="#ctx0" brushRef="#br0" timeOffset="287658.0201">18785 13423 0,'0'35'32,"0"18"-17,0-17-15,0-1 0,0 0 16,0 36 0,0-1-1,0 19 1,36-1-1,-36-71 17,0 54-17,0-36 1</inkml:trace>
  <inkml:trace contextRef="#ctx0" brushRef="#br0" timeOffset="287951.5532">18697 13811 0,'0'-17'47,"71"17"-15,-18-53-17,-18 53 1,0 0-16,1 0 15,-1 0-15</inkml:trace>
  <inkml:trace contextRef="#ctx0" brushRef="#br0" timeOffset="289256.0559">19526 14288 0,'-35'0'32,"53"0"46,52-36-47,-17 36-31,-18 0 16,-35 18 15</inkml:trace>
  <inkml:trace contextRef="#ctx0" brushRef="#br0" timeOffset="289490.2069">19544 14429 0,'18'0'63,"17"-18"-48,18 18 1,-18 0 0,0 0-1</inkml:trace>
  <inkml:trace contextRef="#ctx0" brushRef="#br0" timeOffset="290188.5054">20426 13988 0,'0'17'31,"0"19"-31,0-1 16,0 0-16,0 36 16,0-1-1,0-17 1,0 0-1,0-18 1,0 1 0,0-72 46,0 1-62,35 0 16,-35-36-1,35-17 1,-35 53-16,0-71 16,36 71-16,-36-1 15,35 19 1,0 17 15,1 35-15,-1 53-1,-35-17 1,53-1 0,-53 19 15,35-19-15,-35-52-1</inkml:trace>
  <inkml:trace contextRef="#ctx0" brushRef="#br0" timeOffset="290403.0114">20567 14288 0,'0'-18'32,"35"18"-17,36-53 1,-36 53 0</inkml:trace>
  <inkml:trace contextRef="#ctx0" brushRef="#br0" timeOffset="291083.1939">21008 13635 0,'0'17'46,"0"19"-30,0-1-16,0 0 16,53 36-1,-53-1 1,0 19 0,0-19-1,0-35 1,0 1 15</inkml:trace>
  <inkml:trace contextRef="#ctx0" brushRef="#br0" timeOffset="291445.2576">20867 13811 0,'0'0'0,"17"0"47,36 0-32,0 0 1,18 0 0,-71-35-16,35 35 15,-17 0 1</inkml:trace>
  <inkml:trace contextRef="#ctx0" brushRef="#br0" timeOffset="292600.0316">21149 14093 0,'35'0'109,"1"0"-109,16 0 16,1 0-1,0 0 1,-53-35-1,36 35-15,-1 0 16</inkml:trace>
  <inkml:trace contextRef="#ctx0" brushRef="#br0" timeOffset="292866.6202">21308 13988 0,'0'17'16,"0"54"15,0 17-31,0-35 16,0-18 15,0 1-31,0-1 16</inkml:trace>
  <inkml:trace contextRef="#ctx0" brushRef="#br0" timeOffset="294549.9904">21837 13917 0,'0'-35'16,"0"70"31,0 0-47,35 1 15,-35-1-15,0 0 16,0 36 0,36-1-1,-36 1 1,0-18 0,0-18-1,0-70 48,0-71-48,0 71-15,0-36 32,0 1-17,0 34-15,0 1 16,0 17-16,0-17 31,35 35-31,0 0 16,0 0-16,-17 0 15,17 0-15,1 35 16,-36 18 0,0 0-1,-18 0 1,-35 18-1,53-36-15,-35-35 16,35 18 31,17-18-31,-17 35-1,36 0 1,-1 0-1,-35 1 1,0-1 0,-18-35 15,18 35-15,-35-35-16,-18 0 15,0 0 1</inkml:trace>
  <inkml:trace contextRef="#ctx0" brushRef="#br0" timeOffset="295111.7185">22401 13547 0,'0'17'47,"0"19"-47,36-1 16,-36 0-1,0 53 1,0-17 0,0-18-1,0-18 1,0 18-1,0-18 1</inkml:trace>
  <inkml:trace contextRef="#ctx0" brushRef="#br0" timeOffset="295415.9817">22313 13758 0,'35'0'47,"-35"-35"-31,71 35-16,-36 0 15,36-53 1,-36 53-16,-17 0 31</inkml:trace>
  <inkml:trace contextRef="#ctx0" brushRef="#br0" timeOffset="298597.9025">22154 13123 0,'0'0'16,"-35"0"-16,-35 53 0,34-53 16</inkml:trace>
  <inkml:trace contextRef="#ctx0" brushRef="#br0" timeOffset="301113.616">12382 15822 0,'0'18'110,"0"35"-95,0-18 1,0 0-16,0 0 16,0-17-16,18 123 31,17-35-16,1 0 1,-36-71-16,53 0 16,-53 1 15,35-36-31,18 0 31,-18 0-31,71 0 16,0 0-1,17 0 1,-17 0 0,18-36-1,-19 36 1,-69 0-16,34-35 16,-35 35-1,18 0 1,-53-35 78,0 0-79,-17 35 1,17-36-1,-18 36 1,18-17 0,0 52 124,0 0-93,0 1-31,0-1-1,-35-35-15,0 88 16,-1-88-16,-70 53 16,71 17-1</inkml:trace>
  <inkml:trace contextRef="#ctx0" brushRef="#br0" timeOffset="304546.7716">15346 15804 0,'-35'0'31,"17"0"-15,-17 0 15,35 18-31,-53 17 16,53 36 0,-36 35-16,36-71 15,0 18 1,0-18-1,18-35 1,35 0 0,-18 0-16,18 0 15,0-17 1,-18 17 0,-35-36-1</inkml:trace>
  <inkml:trace contextRef="#ctx0" brushRef="#br0" timeOffset="305595.2435">15646 16034 0,'0'17'94</inkml:trace>
  <inkml:trace contextRef="#ctx0" brushRef="#br0" timeOffset="306654.331">15928 15558 0,'0'-36'15,"0"72"48,0-1-48,0 0-15,0 0 16,0 1-16,0 34 16,0-17-1,0 18 1,0-18-1,0-18 17,0 0-17,0-88 48,0 0-48,0 18-15,0 0 16,0-53 0,0 17-1,0 0 1,0 1 0,0 35-1,0-1 1,35 36-1,0 0 17,-35 71-17,36 35 1,-1 0 0,0-36-1,-35-17 1,53 0-1,-53-18 1,0 0 0</inkml:trace>
  <inkml:trace contextRef="#ctx0" brushRef="#br0" timeOffset="306946.4182">15963 15910 0,'0'-35'31,"18"0"-15,35 35-1,-53-36 1,53 36-16,-18 0 15</inkml:trace>
  <inkml:trace contextRef="#ctx0" brushRef="#br0" timeOffset="308178.4773">15081 15434 0,'-17'35'47,"17"1"-47,0 17 16,-53 17-16,53 1 15,0 70 1,0-35-1,0-36-15,0-17 16,0-18-16,0 1 0,0-1 16,17 35-1,89-34 1,-18 17 0,1-53-1,16 0 1</inkml:trace>
  <inkml:trace contextRef="#ctx0" brushRef="#br0" timeOffset="308877.937">16298 15363 0,'0'18'16,"0"70"-1,53-52-15,-53 34 32,36 1-17,-36-36-15,0 18 16,35 0 0,-35 17-1,0 1 1,0-36-16,0 0 15,-18 1-15,-17 17 16,-18 0-16,-18 17 16,36-35-16,0 1 15,0-1 1</inkml:trace>
  <inkml:trace contextRef="#ctx0" brushRef="#br0" timeOffset="309798.1153">16510 15187 0,'18'0'78,"17"0"-62,18 0 0,0 0-1,-18-35 1,18 35 0,-18 0-1</inkml:trace>
  <inkml:trace contextRef="#ctx0" brushRef="#br0" timeOffset="310233.025">16616 15240 0,'0'35'31,"0"-17"-31,0 17 16,0 0-16,0 36 16,17 0-1,-17-18 1,0-18-1,0 0 17</inkml:trace>
  <inkml:trace contextRef="#ctx0" brushRef="#br0" timeOffset="311678.9317">17921 15963 0,'18'-35'62,"17"35"-46,18 0-1,-18 0 1,1 0 15,-36 18-31,-18-18 16</inkml:trace>
  <inkml:trace contextRef="#ctx0" brushRef="#br0" timeOffset="311893.0346">17886 16104 0,'35'0'31,"0"0"-15,18 0-16,18-17 31,-53 17-31,17 0 32</inkml:trace>
  <inkml:trace contextRef="#ctx0" brushRef="#br0" timeOffset="312394.6646">18838 15769 0,'0'-35'15,"-17"35"-15,-19 0 31,1 0-15,0 35 0,-18 36-1,53-36 1,0 36 0,0-1-1,18-17 1,52-18-1,-52-35 1,105 0 0,-52 0-1,-18 0 1,-53-17 0</inkml:trace>
  <inkml:trace contextRef="#ctx0" brushRef="#br0" timeOffset="313128.2726">19350 16016 0</inkml:trace>
  <inkml:trace contextRef="#ctx0" brushRef="#br0" timeOffset="313905.6147">19738 15487 0,'0'0'0,"0"35"47,0 1-32,0 16-15,0-16 0,0 34 16,0 1-1,0-36 1,-18 71 15,18-71-15,0-70 46,0 0-46,0-1-16,0 1 16,0 0-16,18 0 15,-18-36 1,0 36-16,0-53 16,35 52-1,-35 1-15,0 0 16,35 35 31,1 70-32,-36-34 1,53 16 0,-53-16-16,0-1 15,35 0-15,-35 1 0,0-1 16,35 18-1,-35 17 1,0-17 0,0 0-1</inkml:trace>
  <inkml:trace contextRef="#ctx0" brushRef="#br0" timeOffset="314137.7806">19773 15840 0,'35'-53'32,"1"53"-17,17-35 1</inkml:trace>
  <inkml:trace contextRef="#ctx0" brushRef="#br0" timeOffset="314985.9074">20020 15205 0,'53'0'63,"-18"0"-47,18 0-1,-17 0-15,16 0 16,1-36-1,-17 36 17</inkml:trace>
  <inkml:trace contextRef="#ctx0" brushRef="#br0" timeOffset="315632.1506">20214 15187 0,'0'35'31,"0"1"-15,0 17 0,0-1-1,0 1 1,0 0 0,0-17-1,0-1 16</inkml:trace>
  <inkml:trace contextRef="#ctx0" brushRef="#br0" timeOffset="326304.5879">12823 16528 0,'0'17'94,"0"19"-94,0-1 0,0 18 15,0 0-15,0 0 16,0 70-1,0 1 1,0-36-16,36-53 16,-36 0-16,0 36 15,0-18 1,0-18 15,35 0 32,18-35-48,18 36 1,-36-36 0,71 0-1,52 0 1,-17 0-1,-70 0-15,70 0 16,-106 0 0,1 0-1,-54-18 48</inkml:trace>
  <inkml:trace contextRef="#ctx0" brushRef="#br0" timeOffset="330038.2745">15469 16933 0,'0'-35'0,"-17"35"62,-19 0-31,1 18-15,35 17 0,-35-35-16,35 88 15,0-53 1,-35 71 0,35-53-1,0-18 1,17-35-1,18 36 1,1-36 0,17 0-1,-18 0 1,0 0 0</inkml:trace>
  <inkml:trace contextRef="#ctx0" brushRef="#br0" timeOffset="330847.5269">15787 17251 0</inkml:trace>
  <inkml:trace contextRef="#ctx0" brushRef="#br0" timeOffset="331966.1156">16069 16828 0,'0'17'94,"0"54"-79,35-36 1,-35 18-1,0 0 1,0-18-16,0 0 16,0 1-16,0-1 15,0 18 1,0-18 0,0 0-1,0-52 32,0-36-31,0 18-1,0-18 1,0-36 0,0 54-1,36-71 1,-36 36-1,0 17 1,52 0 0,-52 18-1,18 35 48,35 35-48,-53 0 1,35 36 0,1 17-1,-36-35 1,35 0 0,0 0-1,-35 17 1,0-34-1</inkml:trace>
  <inkml:trace contextRef="#ctx0" brushRef="#br0" timeOffset="332303.3686">16175 17127 0,'0'-35'47,"17"35"-16,-17-35-31,53 35 0,-17 0 31,-1 0-15</inkml:trace>
  <inkml:trace contextRef="#ctx0" brushRef="#br0" timeOffset="334194.9501">15328 16669 0,'18'0'93,"17"0"-77,18 0 0,35-18-1,-52 18-15,-1 0 16,0 0-16,0 0 15,106-35 1,-70 35 0,0-35-1,-1 35 1,18 0 0,-52 0-1,16 0 1,-16 0-1,-1 0 1,0 0 15</inkml:trace>
  <inkml:trace contextRef="#ctx0" brushRef="#br0" timeOffset="339824.7081">17745 17057 0,'70'0'63,"-17"0"-48,-18 0 1</inkml:trace>
  <inkml:trace contextRef="#ctx0" brushRef="#br0" timeOffset="340057.6693">17674 17216 0,'18'0'16,"17"0"-1,0-18 1,1 18 0,-1 0 15</inkml:trace>
  <inkml:trace contextRef="#ctx0" brushRef="#br0" timeOffset="340584.6314">18538 16916 0,'0'-36'15,"-17"36"-15,-18 0 16,35 18 0,-36 0-1,19 70 1,-36-18-1,53-34 1,0 52 0,17-88-1,19 35 1,17-35 0,-18 0-1,53 0 1,-53 0-1,-35-17 1</inkml:trace>
  <inkml:trace contextRef="#ctx0" brushRef="#br0" timeOffset="342900.0416">18344 16686 0,'0'0'0,"36"0"110,34-35-95,-52 35-15,52 0 16,-17 0-1,-17-35 1,-36 52 31,-18 19-31</inkml:trace>
  <inkml:trace contextRef="#ctx0" brushRef="#br0" timeOffset="345066.5491">19279 17268 0,'0'-17'0</inkml:trace>
  <inkml:trace contextRef="#ctx0" brushRef="#br0" timeOffset="346049.4331">19491 16792 0,'35'0'32,"-35"18"30,0 52-46,0-52-1,0 17-15,36 18 16,-36-35-16,0 52 16,0 1-1,0-18 1,0-18-1,0 0 1,0-52 47,0-54-48,0 1 1,0 34-1,0-34 1,0 35 0,0-36-16,0 18 15,0-17 1,0 34 0,0-17-1,52 53 48,-52 18-48,71 17-15,-71 1 16,35-1-16,1 35 16,-36 1 15,0-18-16,35 0 1,-35 0-16,0-18 16,0 0-1,0 1 1</inkml:trace>
  <inkml:trace contextRef="#ctx0" brushRef="#br0" timeOffset="346382.3032">19562 17127 0,'0'-35'31,"17"35"-15,54-35-1,-18 35 1,-18 0 0,-35-35 15</inkml:trace>
  <inkml:trace contextRef="#ctx0" brushRef="#br0" timeOffset="347152.2445">19403 16598 0,'35'-35'47,"18"35"-31,-18 0 0,36-53-1,-36 53 1,18 0-1,0 0 1,-18 0 0</inkml:trace>
  <inkml:trace contextRef="#ctx0" brushRef="#br0" timeOffset="352535.9992">12876 17445 0,'18'53'125,"-18"-18"-109,0 18-16,53 0 15,-53 0-15,35 123 16,-35-17 0,0-36-1,36-52 1,-36-18 0,0-18-1,0 0 16,35-35 32,0 0-47,0 0-1,18 0 1,18-35-1,-1 35 1,19 0 0,-54 0-16,35-35 15,-34 35 1,-1 0-16,0 0 16,18 0-1,-18 0 16,1 0-15,-54 0 62</inkml:trace>
  <inkml:trace contextRef="#ctx0" brushRef="#br0" timeOffset="355079.1752">28434 11483 0,'0'-18'31,"0"-17"0,0 0 16,-18 35-47,-17 0 16,0 17-16,-1-17 15,1 53-15,-35 18 31,17 17-15,53 53 0,0-106-1,53 18 1,35-17 0,-53-36-16,0 0 15,18 0-15,0 0 16,18 0-1,-71-36 1</inkml:trace>
  <inkml:trace contextRef="#ctx0" brushRef="#br0" timeOffset="355615.5441">30039 11077 0,'-18'-35'16,"-17"35"-1,0 0 1,-18 0 0,-18 18-1,36 17-15,0 18 16,0 0-1,-71 88 1,0 18 0,106-124-16,-35 0 15,35 18-15,17-18 16,54-35 0,-36 36-1,89-36 1,-72 0-16,72 0 15,-89-18-15,18 18 16,-53-35 0,0-1-1</inkml:trace>
  <inkml:trace contextRef="#ctx0" brushRef="#br0" timeOffset="355862.3793">29545 11536 0,'18'0'16,"17"-35"-16,0 35 16,1 0-16,-1-36 15,35 36 1,19-53-1,-19 18 1,-17 35 0,-18-35-1</inkml:trace>
  <inkml:trace contextRef="#ctx0" brushRef="#br0" timeOffset="356494.6152">31591 10724 0,'-35'-35'0,"0"35"16,-18 0 0,17 0-1,-52 0 1,-53 18 0,-18 70-1,1 0 1,70 89-1,17-36 1,71-35 0,18 35-1,52-53 1,-35-88-16,89 35 16,-71-35-1,0 0-15,70 0 16,-35-18 15,-52 18-31,-1-105 16,0 105-16,-35-36 15,0-17-15</inkml:trace>
  <inkml:trace contextRef="#ctx0" brushRef="#br0" timeOffset="357063.1456">30956 10989 0,'0'35'78,"18"36"-62,-18-36-16,0 0 15,53 18 1,-53 36 0,0-19-1,0-35-15,35 18 16,-35-17 0,0-1 15,35-35-31</inkml:trace>
  <inkml:trace contextRef="#ctx0" brushRef="#br0" timeOffset="364003.4789">15628 18150 0,'0'-35'16,"0"0"47,-70 53-17,17 52-30,53-35-16,-71 1 16,36 69-1,35-34 1,0-18 0,35-18-1,36-35 1,-18 0-1,17 0 1,-17 0-16,-53-17 16,35 17-16</inkml:trace>
  <inkml:trace contextRef="#ctx0" brushRef="#br0" timeOffset="364339.4953">15981 18380 0</inkml:trace>
  <inkml:trace contextRef="#ctx0" brushRef="#br0" timeOffset="365265.4559">16387 17851 0,'0'17'47,"0"1"-32,0 52-15,35-17 16,-35 18 0,0-1-1,0 1 1,0-18-1,0-18 1,0 18-16,0 18 16,0-89 46,0-17-46,0-1-16,0 1 15,0 0-15,0-36 16,0 1 0,53-89 15,-53 88-15,0 19-1,35 52 16,0 17-15,-35 18 0,53 71-1,-18-35 1,1-36-16,-36 36 16,35-18-1,-35-18 1,35 0-1,-35 0 1</inkml:trace>
  <inkml:trace contextRef="#ctx0" brushRef="#br0" timeOffset="365509.2744">16510 18274 0,'0'-35'31,"0"17"0,18 18-31,52-53 16,-35 53-1</inkml:trace>
  <inkml:trace contextRef="#ctx0" brushRef="#br0" timeOffset="366327.6656">15152 17992 0,'-18'35'63,"18"-17"-63,0 17 15,0 35-15,0 89 16,0 0-1,18-106 1,52 35-16,-34-53 16,-1 18-16,35 18 15,54-18 17,-71-53-32,88 53 15,-53-53-15,-17 0 16,105-89-1,-123 36-15</inkml:trace>
  <inkml:trace contextRef="#ctx0" brushRef="#br0" timeOffset="366925.9778">17057 17551 0,'0'17'15,"0"19"1,0-1-16,35 0 16,-35 0-1,71 36 1,-71-36-16,35 53 15,-35-35-15,0-17 16,0 52 0,-35 88-1,-54-52 1,54-54 0,-18-34-1,-17-36 1</inkml:trace>
  <inkml:trace contextRef="#ctx0" brushRef="#br0" timeOffset="367596.8803">17445 17515 0,'0'18'47,"0"0"-47,35 35 15,-35-18-15,0-17 32,35 52-17,-35-17-15,0-18 16,36 1-1,-36-1 1</inkml:trace>
  <inkml:trace contextRef="#ctx0" brushRef="#br0" timeOffset="367924.7998">17392 17657 0,'18'0'62,"-18"-36"-62,52 36 16,1 0-1,-17 0-15,52-53 16,-35 53 0,-18 0-1</inkml:trace>
  <inkml:trace contextRef="#ctx0" brushRef="#br0" timeOffset="368598.5802">18362 18133 0,'35'0'94,"36"-35"-78,-53 35-16,-18 17 47</inkml:trace>
  <inkml:trace contextRef="#ctx0" brushRef="#br0" timeOffset="368782.1014">18397 18274 0,'0'0'0,"18"0"47,17 0-32,1 0 1,-1 0 0</inkml:trace>
  <inkml:trace contextRef="#ctx0" brushRef="#br0" timeOffset="370375.2626">19808 17833 0,'-17'0'16,"-18"0"15,-1 0-15,36 18-16,-35 34 15,0 19 1,-1 17 0,36-17-1,-35-36 1,35 36-16,18-36 31,17-35-15,36 35-1,-1-35 1,-35-17-16,1-36 16,34 53-16,-70-71 15</inkml:trace>
  <inkml:trace contextRef="#ctx0" brushRef="#br0" timeOffset="370773.0951">19526 17780 0,'18'-35'15,"17"35"1,0 0-16,-17 0 15,35-36-15,0 36 16,-18 0 0,0 0-1,1 0 17</inkml:trace>
  <inkml:trace contextRef="#ctx0" brushRef="#br0" timeOffset="371180.744">20267 18133 0</inkml:trace>
  <inkml:trace contextRef="#ctx0" brushRef="#br0" timeOffset="373797.5709">20726 17586 0,'0'18'15,"35"35"1,-35-18-1,0 0 1,0 71 0,0-18-1,0 0 1,-18-52 0,18 34-1,0-52-15,0-53 78,0-1-78,0 1 16,0-18-16,0-53 16,0 18 15,0 17-16,0 1 1,36 17 0,-19 53 15,54 71-15,-36-1-1,0 1 1,-35-1-1,53 1 1,-53-54-16,0 19 16,18-36-16,-18 88 15,0-35 1,0-18 0</inkml:trace>
  <inkml:trace contextRef="#ctx0" brushRef="#br0" timeOffset="374038.7034">20796 18045 0,'0'-36'32,"18"36"-17,35 0-15,-53-35 16,35 35 0,0 0-1,-35-35-15</inkml:trace>
  <inkml:trace contextRef="#ctx0" brushRef="#br0" timeOffset="377015.8102">21202 17304 0,'0'17'62,"0"36"-46,0 0-1,0 18 1,35-1 0,-35-34-1,0 34 1,35 36-1,-35-71 1,0 1 15</inkml:trace>
  <inkml:trace contextRef="#ctx0" brushRef="#br0" timeOffset="377495.6363">21131 17551 0,'0'-36'16,"18"36"0,17 0 15,-17 0-15,52 0-1,-34 0-15,-36-35 16,53 35-1,-18 0 1</inkml:trace>
  <inkml:trace contextRef="#ctx0" brushRef="#br0" timeOffset="852077.04">24977 3951 0,'-18'0'94,"0"0"-79,-52 0 1,17 0-16,0 0 31,0 0-15,18 18-1,35 17 48,0 18-48,0 18 1,17-1 15,-17-17-31,0-18 0,36 36 16,-1-1 0,-35 19-1,35 157 1,-35-122 15,0 35-31,0-18 31,0-88-31,53 53 16,-53-89-16,0 19 16,0 69-1,35-16 1,-35-19-1,0-35-15,0-17 16,0 53-16,0-36 16,0 0 31,0-17-32,0 52 16,53-70 32,0 0-63,18-35 16,17 35-1,-53-35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AAB4-97DC-4DFC-9A33-6F2C85CBD9E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C272-27FF-495B-9895-CBA98CCF6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77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AAB4-97DC-4DFC-9A33-6F2C85CBD9E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C272-27FF-495B-9895-CBA98CCF6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1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AAB4-97DC-4DFC-9A33-6F2C85CBD9E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C272-27FF-495B-9895-CBA98CCF6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90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AAB4-97DC-4DFC-9A33-6F2C85CBD9E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C272-27FF-495B-9895-CBA98CCF6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4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AAB4-97DC-4DFC-9A33-6F2C85CBD9E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C272-27FF-495B-9895-CBA98CCF6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AAB4-97DC-4DFC-9A33-6F2C85CBD9E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C272-27FF-495B-9895-CBA98CCF6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22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AAB4-97DC-4DFC-9A33-6F2C85CBD9E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C272-27FF-495B-9895-CBA98CCF6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05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AAB4-97DC-4DFC-9A33-6F2C85CBD9E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C272-27FF-495B-9895-CBA98CCF6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08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AAB4-97DC-4DFC-9A33-6F2C85CBD9E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C272-27FF-495B-9895-CBA98CCF6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27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AAB4-97DC-4DFC-9A33-6F2C85CBD9E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C272-27FF-495B-9895-CBA98CCF6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55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AAB4-97DC-4DFC-9A33-6F2C85CBD9E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C272-27FF-495B-9895-CBA98CCF6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5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7AAB4-97DC-4DFC-9A33-6F2C85CBD9E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EC272-27FF-495B-9895-CBA98CCF6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95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emf"/><Relationship Id="rId7" Type="http://schemas.openxmlformats.org/officeDocument/2006/relationships/image" Target="../media/image32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31.emf"/><Relationship Id="rId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Complex Vector Spaces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42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11280" y="1085760"/>
              <a:ext cx="10376280" cy="4851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1920" y="1076400"/>
                <a:ext cx="10395000" cy="48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860480" y="1378080"/>
              <a:ext cx="9334800" cy="3245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1120" y="1368720"/>
                <a:ext cx="9353520" cy="32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7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58720" y="44280"/>
              <a:ext cx="11246400" cy="5309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60" y="34920"/>
                <a:ext cx="11265120" cy="53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905120" y="1657440"/>
              <a:ext cx="9595080" cy="4908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5760" y="1648080"/>
                <a:ext cx="9613800" cy="49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2889360" y="1441440"/>
              <a:ext cx="8452080" cy="4737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0000" y="1432080"/>
                <a:ext cx="8470800" cy="47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95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4920" y="88920"/>
              <a:ext cx="11792160" cy="6204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79560"/>
                <a:ext cx="11810880" cy="622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513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81160" y="387360"/>
              <a:ext cx="9779400" cy="6312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378000"/>
                <a:ext cx="9798120" cy="63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39640" y="2349360"/>
              <a:ext cx="8744400" cy="3378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280" y="2340000"/>
                <a:ext cx="8763120" cy="33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291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38120" y="120600"/>
              <a:ext cx="10833480" cy="6547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60" y="111240"/>
                <a:ext cx="10852200" cy="65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286160" y="19940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6800" y="19846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0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01800" y="254160"/>
              <a:ext cx="9722160" cy="6572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440" y="244800"/>
                <a:ext cx="9740880" cy="65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55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01720" y="501480"/>
              <a:ext cx="10293840" cy="6071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360" y="492120"/>
                <a:ext cx="10312560" cy="608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51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317680" y="1073160"/>
              <a:ext cx="9582480" cy="5632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8320" y="1063800"/>
                <a:ext cx="9601200" cy="56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7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47600" y="1047600"/>
              <a:ext cx="10325520" cy="5747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8240" y="1038240"/>
                <a:ext cx="10344240" cy="57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41200" y="825480"/>
              <a:ext cx="11658960" cy="5963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816120"/>
                <a:ext cx="11677680" cy="59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4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Complex Vector 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Vector Spaces</dc:title>
  <dc:creator>Rohan Sharma</dc:creator>
  <cp:lastModifiedBy>Rohan Sharma</cp:lastModifiedBy>
  <cp:revision>1</cp:revision>
  <dcterms:created xsi:type="dcterms:W3CDTF">2022-02-09T21:44:00Z</dcterms:created>
  <dcterms:modified xsi:type="dcterms:W3CDTF">2022-02-09T21:44:13Z</dcterms:modified>
</cp:coreProperties>
</file>