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2-18T11:06:08.3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11245 1667,'0'-27,"0"54,0-1,26-26,-26 27,0-1,0 1,0-1,0 1,0-1,0 1,27 25,-27-25,0-1,0 1,26-1,-26 27,0-26,0-1,0 1,0-1,0 27,0-27,0 1,0-1,27 1,-27-1,0 1</inkml:trace>
  <inkml:trace contextRef="#ctx0" brushRef="#br0" timeOffset="50433.5186">11736 1881,'0'24,"0"-1,0 1,0-1,0 1,0-1,0 1,0-1,0 1,23-24,-23 23,24-23,-24 24,23-24,-23 23,24-23,-1 0,1 0,-24-23,23 23,-23-24,0 1,24 23,-24-24,23 1,-23-1,0 1,0-1,0 1,0-1,0 1,0 46,0 1,24-1,-24 1,0-1,0 1,23-1,-23 1,24-24,-1 23,1-23,0 0</inkml:trace>
  <inkml:trace contextRef="#ctx0" brushRef="#br0" timeOffset="51104.0016">12347 1764,'0'-24,"0"48,-23-48,46 24,-23 24,24-24,-1 0,1 23,-1 1,1-24,-1 0,1 23,23-23,-24 0,24 0,-23 0,-1 24,1-24,0 0,-1 23,1 1,-24-1,-24 1,24-1,-23 1,-25-24,25 23,-1 1,1-1,-1 1,-23 23,24-24,23 1,-47-1,47 1,-24-1</inkml:trace>
  <inkml:trace contextRef="#ctx0" brushRef="#br0" timeOffset="52006.4593">13523 1834,'24'0,"-1"0,1 0,-1 0,1-23,-1 23,1 0,23 0,-24 0,1 0</inkml:trace>
  <inkml:trace contextRef="#ctx0" brushRef="#br0" timeOffset="52206.9413">13594 1999,'0'0,"-24"0,48 0,-1 0,1 0,23 0,-24 0,1-24,-1 24</inkml:trace>
  <inkml:trace contextRef="#ctx0" brushRef="#br0" timeOffset="53209.4641">14817 1199,'0'-23,"0"46,-24-46,24-1,-23 24,-1 0,1 0,-1 0,1 0,-1 0,1 0,23 24,0-1,0 1,0 23,0-24,0 1,0 23,0 0,0 0,0 0,0 23,0-23,0 24,0-24,0 24,0-1,0 1,0 23,0-24,23 24,-23-23,0 23,0 0,0-23,0 23,-23 0,23-24,0 24,0-23,-24 0,24-1,0-23,0 0,0 0,0-23,0-1,0 1,24-24,23 0,-24 0,24-24,0 1,0 23,0-24,0 1</inkml:trace>
  <inkml:trace contextRef="#ctx0" brushRef="#br0" timeOffset="53857.9649">15875 1152,'0'24,"24"-1,-24 1,23-1,-23 1,0 23,0 0,0-24,0 1,0-1</inkml:trace>
  <inkml:trace contextRef="#ctx0" brushRef="#br0" timeOffset="54359.2466">15334 2257,'0'-23,"0"46,24-23,-24 24,0-1,0 1,0 0,0 23,23-24,-23 1,0-1,0 1,0-1,0 1,0-1,0 1</inkml:trace>
  <inkml:trace contextRef="#ctx0" brushRef="#br0" timeOffset="54775.9559">15757 2328,'0'0,"-23"0,-1 0,48 0,-1 0,1 0,-1 0,1 0,23 0,0 0,-23-24,-1 24,24 0,-23 0</inkml:trace>
  <inkml:trace contextRef="#ctx0" brushRef="#br0" timeOffset="55069.4912">15969 2210,'0'0,"-23"24,23-1,0 1,0-1,0 1,0 0,0-1,0 1,0-1,23-23,-23 24,0-1</inkml:trace>
  <inkml:trace contextRef="#ctx0" brushRef="#br0" timeOffset="55600.1822">16345 2352,'24'0,"-1"0,1-24,-1 24,-23-24,24 24,-24 24,0 0,0-1,0 1,0-1,0 1,0-1,0 1,23-24,-23 23,24-23,0 0,23-23</inkml:trace>
  <inkml:trace contextRef="#ctx0" brushRef="#br0" timeOffset="55800.7274">16510 2163,'0'-23,"0"46,-24-46,24-1,-23 24,23-23</inkml:trace>
  <inkml:trace contextRef="#ctx0" brushRef="#br0" timeOffset="56897.0371">16769 1082,'23'0,"1"-24,-1 24,1-24,-1 24,1 0,-1-23,1 23,-1-24,1 24,-1 0,1 0,-1 0,1 24,-24-1,0 1,0 0,23-1,-23 1,0-1,24 1,-24-1,0 1,0 23,0 0,24-24,-24 24,0 0,0 0,0 24,0-24,0 23,23 1,-23-24,0 0,0 24,0-1,0-23,24 24,-24-24,23 23,-23-23,24 24,-24 0,0-24,0 0,0 0,0 0,0 0,0 0,0-24,0 1,0 23,0 0,0-24,0 1,0-1,0 1,0-1,-24 1,24 0,-23-24,23 23,-24 1,24-1,-23-23,-1 0,24 24,-24-24,1 0,-1 0,-46 23,46-23,-23 0,24 0</inkml:trace>
  <inkml:trace contextRef="#ctx0" brushRef="#br0" timeOffset="63618.5826">11030 4045,'0'23,"0"1,0-1,24 1,-24 23,0-24,0 1,23 0,-23-1,0 1,0-1,0 1,0-1,0 1</inkml:trace>
  <inkml:trace contextRef="#ctx0" brushRef="#br0" timeOffset="64026.1978">11077 4304,'0'0,"0"-24,24 1,-1 23,24 0,-23 0,-1 0,1 0,-1 0,1 0,-24-24,23 0,-23 1,0-1,0 1,0-1,0 1,0 46,0 1,0-1,0 1,0-1,24 1,-24 0,0-1,23 1,-23-1,0 1,24-1,-1 1</inkml:trace>
  <inkml:trace contextRef="#ctx0" brushRef="#br0" timeOffset="64458.3856">11736 4139,'0'0,"0"-24,0 1,0-1,-24 24,1 0,23 24,-24-1,1 1,-1-24,24 47,0-24,0 1,0 0,0-1,0 1,24-1,-1 1,1-1,23-23,-24 0,24-23,-23-1,-24 1,23 23,-23-24,0-23,0 23,0 1,0-1,-23 1,23-1,-24 1,24-1,0 1,-23-1,-1 24,1 0</inkml:trace>
  <inkml:trace contextRef="#ctx0" brushRef="#br0" timeOffset="65267.0538">12018 4068,'0'24,"0"-1,0 1,23-24,1 23,-24 1,0-1,24 1,-24 0,23-1,1 1,-1-24,-23 23,24-23,-1 0,1 0,-24-23,0-1,0 1,0-1,0 0,0 1,0-1,0 1,0-1,23 24,-23 24,24-24,-24 23,23 1,-23-1,0 1,24 0,-1-1,-23 1,24-24,-24 23,23-23,1 24,-1-24,1-24,-24 1,23-1,1-23,-24 23,0-23,0 24,0-1,0 1,0-1,-24 1,24-1,0 1,-23 23</inkml:trace>
  <inkml:trace contextRef="#ctx0" brushRef="#br0" timeOffset="65730.4967">13406 3998,'0'-24,"23"24,24 0,0 0,-23-23,-1 23,24 0,-23 0,23 0,-24 0,1 0,23 0</inkml:trace>
  <inkml:trace contextRef="#ctx0" brushRef="#br0" timeOffset="65977.9249">13688 3904,'-24'23,"1"1,23-1,0 1,0-1,0 1,-24-1,24 1,0-1,-23 1,23-1,0 1,0-1,0 1,0 23,0-23,0-1</inkml:trace>
  <inkml:trace contextRef="#ctx0" brushRef="#br0" timeOffset="66548.2813">14088 3927,'0'0,"0"-23,0-1,0 1,-24 23,1 23,-1-23,24 24,-47 23,47-24,0 24,-24-23,1 23,23-24,0 1,0 23,23-24,1 1,-24 0,24-1,-1 1,1-24,-1 0,1 0,-1-24,1 1,-24-1,0 0,0 1,0-1,0-46,0 23,0 23,-24-23,1 24,23-1,0 1,-24-1,1 24</inkml:trace>
  <inkml:trace contextRef="#ctx0" brushRef="#br0" timeOffset="67550.7641">15358 3857,'0'0,"-24"0,24-24,-23 24,23 24,0-1,0 1,-24-1,24 1,0 23,0-24,0 1,0 23,0-24,0 1,0-1,24 1,-24-1,0 1,0-48,0 1,0-1,0 1,-24-1,24 1,-23-24,23 23,0 1,0-24,0 23,0 1,0-1,23 48,1-24,-24 23,0 1,23 23,1-24,-24 1,23-1,1 24,-1-23,1-1,-1 1,1-1,-1 1,1-24,-1 24,1-1,-1-23,1 0,-24-23,0-1,0 0,0 1,0-24,0 23,0 1,0-24,0 23,0-23,0 24,-24-1,24 1,0-1,0 1,-23 23</inkml:trace>
  <inkml:trace contextRef="#ctx0" brushRef="#br0" timeOffset="68136.3232">16087 3880,'0'0,"0"-23,-24 23,1 0,23 23,-24-23,1 47,-1-23,24-1,0 24,-23-23,-1 23,24-24,0 1,0 23,24-24,-1-23,-23 24,24 0,-1-24,1 0,-1 0,1 0,23 0,-47-24,0 0,23 24,1-47,-24 24,0-1,0-23,-24 24,1-24,23 23,0 1,-24-24,24 23,-23 24,23-23</inkml:trace>
  <inkml:trace contextRef="#ctx0" brushRef="#br0" timeOffset="68584.1761">16463 3880,'0'0,"0"24,0-1,0 1,0-1,0 1,0 23,0-24,0 1,0 23,0-24,0 1,0-1,0 1,0 0</inkml:trace>
  <inkml:trace contextRef="#ctx0" brushRef="#br0" timeOffset="69016.5359">16416 4045,'0'-47,"0"94,0-141,0 70,0-23,23 47,1-47,-24 24,23 23,1-24,0 24,-1 0,1 0,-1 24,1-1,-1 1,-23-1,0 1,0-1,0 1,0-1,-47 24,24-47,23 24,-47-24,23 0,0 0,1 0,46 0,1 0,0 23,-1-23,1 24,-1-24,1 23,-1 1,1-24,-1 23,-23 1,24-24,-1 23,-23 1,24-24,-1 24,-23-1</inkml:trace>
  <inkml:trace contextRef="#ctx0" brushRef="#br0" timeOffset="70019.2761">17004 3833,'0'24,"0"-1,0 1,0-1,0 1,0 23,0-24,0 1,0-1,0 1,0-1,0 1,0-1,0 1,0-48,0 1,-24-1,24 1,0-1,0 1,0-24,0 23,0-46,0 46,0 1,24-1,-24 1,23-1,1 24,-24 24,23-1,-23 1,24-1,-24 1,0-1,0 1,0-1,23 1,-23-1,0 1,0-1,24-23,-24-23,24-24,-1 0,-23 23,24-23,-1 24,1-1,-24-23,23 47,1-23,-24-1,23 1,1 23,-24 23,23 1,-23-1,0 1,0 23,24-24,-24 1,0 23,0-24,0 24,0-23,0-1,0 1,0-1,0 1,23-24</inkml:trace>
  <inkml:trace contextRef="#ctx0" brushRef="#br0" timeOffset="70906.1624">17804 3786,'0'0,"0"-23,-24 23,24 23,-24-23,24 24,0-1,-23 24,23-23,-24 23,24-24,0 1,-23 23,-1-47,1 47,23-24,0 1,-24-1,24-46,0-1,0 1,0-24,0 23,24-23,-24 24,0-24,23 0,1 23,-1 1,-23-1,0 1,24 23,-1-24,1 48,0-24,-1 23,-23 24,24-23,-1-1,-23 24,24-23,-24-1,23 24,-23-23,0-1,0 1,0-1,0 1,0-1,24-23,-24 24</inkml:trace>
  <inkml:trace contextRef="#ctx0" brushRef="#br0" timeOffset="71101.4246">17686 4021,'0'-23,"23"-1,1 24,-1-23,1 23,0 0,-1 0</inkml:trace>
  <inkml:trace contextRef="#ctx0" brushRef="#br0" timeOffset="71476.2641">18227 3786,'0'-23,"0"46,0 1,0-1,0 24,-24-23,24 23,0-24,0 1,0 23,0-24,0 1,0-1,0 1,24-1,-1-23,1 0,23 0,-24 0,1 0,23 0,-23 0,23-23,-24 23,1 0</inkml:trace>
  <inkml:trace contextRef="#ctx0" brushRef="#br0" timeOffset="71892.8639">18697 3763,'0'-24,"24"24,-1-23,1 23,-1 0,1 0,-1 0,1 0,-1 0,1 0,-1 0</inkml:trace>
  <inkml:trace contextRef="#ctx0" brushRef="#br0" timeOffset="72133.1626">18932 3739,'0'0,"-23"0,23 24,-24-24,24 23,-23-23,23 24,0-1,0 1,0-1,0 1,0-1,0 1,0-1,0 1,0-1,0 1,0-1,0 1,0-1,-24 1</inkml:trace>
  <inkml:trace contextRef="#ctx0" brushRef="#br0" timeOffset="72293.8277">18791 4186,'-23'0,"46"0,-70 0,71 0,-1 0,1 0,23-24,-24 24,1 0,-1 0,24-23,0 23</inkml:trace>
  <inkml:trace contextRef="#ctx0" brushRef="#br0" timeOffset="72926.6712">19215 3810,'0'-24,"23"24,1-23,-1 23,1 0,-1 0,24 0,0 0,-23 0,-1 0,1 0,-1 0,1 0,-1 0,1 0,-24 23,0 1,-24-24,24 23,-23 1,23-1,-24 24,1-23,-1-1,1 1,-1-1,-23 1,47-1,-47 1,24-1,-1 1,1-24,23 23,23-23,1 0,-1 0,24 0,-23 0,23-23,-24 23,48 0,-48-24,24 24,-23-23,23 23</inkml:trace>
  <inkml:trace contextRef="#ctx0" brushRef="#br0" timeOffset="73327.3711">19944 3716,'0'0,"-24"0,24 23,0 1,0-1,0 1,0-1,0 1,0-1,0 24,0-23,0-1,0 1,0-1,0 1,0-1,0 1</inkml:trace>
  <inkml:trace contextRef="#ctx0" brushRef="#br0" timeOffset="73527.8985">19967 3763,'0'0,"24"-24,-24 1,23 23,1 0,-24-24,47 24,-47-23,23 23,24 0,0 0</inkml:trace>
  <inkml:trace contextRef="#ctx0" brushRef="#br0" timeOffset="73750.5637">20038 3810,'-24'0,"24"23,24-23,-1 0,1 0,-24 24,23-24,24 0,-23 0</inkml:trace>
  <inkml:trace contextRef="#ctx0" brushRef="#br0" timeOffset="73951.1116">19944 4139,'23'0,"1"0,-1 0,1 0,-1 0,1 0,-1 0,1 0,-1 0</inkml:trace>
  <inkml:trace contextRef="#ctx0" brushRef="#br0" timeOffset="85082.6982">15381 4962,'0'-23,"0"46,0 1,24-1,-24 1,0-1,0 1,0-1,0 24,0-23,0 23,0-24,0 24,0 0,0-23,0 23,0-24,0 1,0-1,0 25</inkml:trace>
  <inkml:trace contextRef="#ctx0" brushRef="#br0" timeOffset="85530.3278">15569 4986,'24'0,"-24"23,0 1,0-1,0 1,0-1,23 24,-23-23,0 23,24-24,-24 1,0 23,0-24,0 24,0-23,0-1,0 24,0-23,0 0,0-1,0 1</inkml:trace>
  <inkml:trace contextRef="#ctx0" brushRef="#br0" timeOffset="86085.0756">15875 5056,'-24'0,"24"24,24-24,-24 23,0 1,24-1,-24 1,0 23,23-24,-23 1,0-1,0 24,0-23,0-1,0 1,0-1,0 1,0-1,0 1</inkml:trace>
  <inkml:trace contextRef="#ctx0" brushRef="#br0" timeOffset="86586.2038">15875 5080,'0'0,"-24"-24,24 1,24 23,0 23,-1 1,-23-1,24 1,-1-1,1 1,-1-1,1 1,-24-1,23 1,1-1,-24 24,23-47,1 24,-24-1,23 1,1-1,-1-23,-23 24,24-1,-1-23,-23-23,0-1,0 1,0-24,0 23,0 1,0-1,0 1,0-1,-23 24</inkml:trace>
  <inkml:trace contextRef="#ctx0" brushRef="#br0" timeOffset="89223.7724">15593 5409,'-24'0,"24"-24,24 1,-1-1,1 24,23-23,-24-24,48 23,-24 1,24-24,-1 23,1 1,-1-1,1 1,-24-1</inkml:trace>
  <inkml:trace contextRef="#ctx0" brushRef="#br0" timeOffset="89471.1927">15522 5409,'-47'0,"47"23,-23-23,46 0,1 0,-1-23,48 23,-24-24,0 24,23-23,-23-1,24 24,0-23,23-1,-47 1,47-1</inkml:trace>
  <inkml:trace contextRef="#ctx0" brushRef="#br0" timeOffset="90057.2397">17733 4844,'0'24,"0"0,0-1,0 1,0-1,0 1,0 23,0 0,0-24,0 1,0-1,23 1,-23-1,0 24</inkml:trace>
  <inkml:trace contextRef="#ctx0" brushRef="#br0" timeOffset="90395.759">17898 4915,'0'-23,"0"-1,0 48,0-1,0 24,0-23,23-1,-23 24,0-23,0 23,0-24,0 1,0 23,24-24,-24 1,0-1</inkml:trace>
  <inkml:trace contextRef="#ctx0" brushRef="#br0" timeOffset="91498.9746">18250 4986,'0'-24,"0"48,0-1,0 1,0-1,0 1,0-1,0 1,24-1,-24 1,23-1,-23 1,24-1,-1-23,1 0,-1 0,1 0,0 0,-1 0,1-23,-24-1,23 1,1-1,-24 1,23-1,-23 1,0-1,0 48,0-1,0 1,0-1,0 1,24-1,-24 1,23-1,1-23,-1 24</inkml:trace>
  <inkml:trace contextRef="#ctx0" brushRef="#br0" timeOffset="92078.4644">18979 4821,'0'23,"0"1,0 0,0-1,0 24,0-23,0-1,0 1,0-1,0 1,0-1,0 24,0-23,0-1</inkml:trace>
  <inkml:trace contextRef="#ctx0" brushRef="#br0" timeOffset="92401.2948">19121 4821,'0'23,"0"1,0 0,0-1,0 1,0 23,23-24,-23 1,0 23,0-24,0 1,0-1,0 1</inkml:trace>
  <inkml:trace contextRef="#ctx0" brushRef="#br0" timeOffset="94337.3714">19756 4939,'23'0,"1"0,-1 0,-23-24,47 24,0 0,0 0,-23 0</inkml:trace>
  <inkml:trace contextRef="#ctx0" brushRef="#br0" timeOffset="94569.1575">19803 5080,'0'0,"23"0,1 0,-1 0,1 0,-1 0,1 0,-1 0</inkml:trace>
  <inkml:trace contextRef="#ctx0" brushRef="#br0" timeOffset="96528.2087">20814 4821,'23'0,"1"0,-48 0,24 23,-23-23,23 24,-47 0,0-1,23 1,-23-1,24-23,-1 24,1-24,-24 23,47 1,-24-24,1 0,23 23,23 1,1-24,-1 23,1-23,-1 24,24-1,-23-23,23 0,0 24,0-1,-24-23,24 24,0-1,-23-23,0 0</inkml:trace>
  <inkml:trace contextRef="#ctx0" brushRef="#br0" timeOffset="97430.5617">21237 4844,'-23'0,"23"24,0 0,0-1,0 1,0-1,0 1,23-24,-23 23,24 1,-1-1,1-23,-1 0,1 0,-1 0,1 0,-1 0,-23-23,24 23,-1-24,1 1,-1-1,1 1,-24-1,0 1,23-1,-23 48,0-1,0 1,0-1,24 1,-24-1,24 1,-1-24,1 0,-24 23</inkml:trace>
  <inkml:trace contextRef="#ctx0" brushRef="#br0" timeOffset="97878.4895">22107 5009,'-23'24,"23"-1,-24 1,1-24,23 23,-24 1,1-24</inkml:trace>
  <inkml:trace contextRef="#ctx0" brushRef="#br0" timeOffset="98633.6455">22460 4797,'-23'0,"23"24,0-1,0 1,0 0,0-1,0 1,0-1,23 1,1-24,-24 23,23-23,1 0,-1 0,1 0,-1-23,1 23,-24-24,0 1,23 23,-23-24,0 1,0-1,0 48,0-1,24 1,-24-1,23-23,1 24,-1-24</inkml:trace>
  <inkml:trace contextRef="#ctx0" brushRef="#br0" timeOffset="99435.4455">22037 4609,'0'0,"0"-23,0-1,0 48,0-1,0 1,0-1,0 24,0-23,0-1,23 1,-23-1,0 1,0-1,0 25,24-48,-24 47,23-24,-23 1,0-1,24 24,-24-23,0-1,0 1,23-1,-23 1,0-1,0 1</inkml:trace>
  <inkml:trace contextRef="#ctx0" brushRef="#br0" timeOffset="100155.2064">22978 4727,'-24'0,"48"0,-1 0,1 23,-1-23,-23 24,47-24,0 0,-23 23,-1-23,1 0,-24 24,47-24,-24 0,-23 23,24 1,-24 0,-24-24,1 23,23 1,-24-1,1 1,-1-1,1 1,-24-1,23 1,1-24,-1 23,1-23</inkml:trace>
  <inkml:trace contextRef="#ctx0" brushRef="#br0" timeOffset="100585.0131">23754 4797,'23'0,"1"0,-1 0,1 0,-1 0,-23 24,24-24</inkml:trace>
  <inkml:trace contextRef="#ctx0" brushRef="#br0" timeOffset="100801.1667">23707 4939,'0'0,"0"23,-24-23,48 0,-1 0,1 0,-1 0,1 0,-1 0,1 0,-1 0,1 0,23 0</inkml:trace>
  <inkml:trace contextRef="#ctx0" brushRef="#br0" timeOffset="101055.0934">24412 4727,'0'0,"0"-24,0 48,0-1,0 1,0-1,0 1,0-1,0 1,0 0,0-1,0 1,0-1</inkml:trace>
  <inkml:trace contextRef="#ctx0" brushRef="#br0" timeOffset="114135.1867">19074 5879,'-24'0,"24"24,24-24,-1 23,1-23,-1 0,24 0,0 0,0-23,0 23,0 0,0-24,0 24,24 0</inkml:trace>
  <inkml:trace contextRef="#ctx0" brushRef="#br0" timeOffset="114852.6881">20038 5668,'23'0,"1"0,-1 0,1 0,-1 0,1 0,-1 0,1 0,-1 0</inkml:trace>
  <inkml:trace contextRef="#ctx0" brushRef="#br0" timeOffset="115091.0096">20249 5668,'0'23,"-23"1,23-1,0 1,0-1,0 1,0-1,0 1,0-1,0 1,0-1,-24 1</inkml:trace>
  <inkml:trace contextRef="#ctx0" brushRef="#br0" timeOffset="115307.2393">20132 6091,'0'0,"23"0,1 0,-1 0,1 0,-1 0,1 0,-1-24,1 24,0 0,-1-23</inkml:trace>
  <inkml:trace contextRef="#ctx0" brushRef="#br0" timeOffset="115661.4273">20626 5738,'0'0,"-24"0,24-23,24 23,-1 0,1-24,-1 24,1 0,23 0,-24 0,1 0,-1 0,1 0,-1 0</inkml:trace>
  <inkml:trace contextRef="#ctx0" brushRef="#br0" timeOffset="115908.8469">20837 5691,'0'24,"0"-48,0 71,-23-47,23 24,0-1,0 1,0-1,-24 1,24-1,0 1,0-1,-23-23,23 24,0-1,0 24</inkml:trace>
  <inkml:trace contextRef="#ctx0" brushRef="#br0" timeOffset="116479.1787">21614 5738,'23'0,"1"0,-24-23,47 23,0 0,-24 0,1 0,-1 0</inkml:trace>
  <inkml:trace contextRef="#ctx0" brushRef="#br0" timeOffset="116695.3401">21825 5715,'-23'0,"23"23,0 1,-24-1,24 1,0-1,0 1,-23-1,23 1,0-1,0 1,0-1</inkml:trace>
  <inkml:trace contextRef="#ctx0" brushRef="#br0" timeOffset="116864.6593">21684 6044,'-23'0,"23"23,23-23,1 0,-1 0,1-23,23 23,-24 0,1-24,-1 24,24 0</inkml:trace>
  <inkml:trace contextRef="#ctx0" brushRef="#br0" timeOffset="117466.3196">22319 5738,'0'-23,"-47"23,24 0,-25 0,25 0,-1 0,24 23,0 1,0-1,47 1,-47-1,24-23,0 0,-1 24,1-1,-1 1,1-1,-1-23,-23 24,0-1,0 1,0-1,-23-23,-1 24,-23-24,47 23,-47-23,23 0,1 0,-1 0,1-23</inkml:trace>
  <inkml:trace contextRef="#ctx0" brushRef="#br0" timeOffset="118411.3803">23330 5738,'-23'0,"23"24,-24-24,24 23,0 24,-23-47,23 47,0-23,0-1,0 1,0-1,0 1,0-1,0-46,0-1,0 1,0-1,0 1,0-24,0 23,0 1,0-1,0 1,23 23,1 23,-24 1,23-1,-23 1,24-1,-1 1,-23-1,24-23,-1 24,1-1,-24 1,23-24,1 23,0-23,-1 0,-23-23,0-1,0 1,0-1,0 1,0-1,0 1,0-1,0 1,0-24,0 23,-23 1,23-1</inkml:trace>
  <inkml:trace contextRef="#ctx0" brushRef="#br0" timeOffset="118916.7244">24059 5762,'0'-24,"0"1,-23-1,-1 24,1 0,-1 0,1 0,-1 24,1-1,-1 1,1-1,-1 1,24 23,-23 23,-1-46,24-1,0 24,24-23,-1-1,24 1,0-24,-23 0,-1 0,1-24,-1 1,1-1,-1 24,-23-23,0-1,0-23,0 0,0 24,-23-1,-1 1,24-1,-23 1,-1-1,1 1,-1 23</inkml:trace>
  <inkml:trace contextRef="#ctx0" brushRef="#br0" timeOffset="119888.0996">24436 5785,'0'-23,"0"46,0 1,0-1,-24-23,24 47,0-23,0-1,0 1,-23-1,23 1,0-1,0 1,0-1,0-46,0-1,-24 24,24-23,0-1,0-23,-23 24,23-1,0-23,0 24,0-1,0 1,23-24,1 23,-24 1,23-1,1 1,-24-1,47 1,-24 23,1 0,-1 0,-23 23,24 1,-24-1,0 1,0-1,0 1,0-1,-24 1,24-1,-47-23,47 24,-23-24,-24 23,23-23,48 24,-1-1,24-23,-47 24,24-24,-1 23,1-23,-1 0,24 24,-23-1,-1 1,48-1,-71 1,24-24</inkml:trace>
  <inkml:trace contextRef="#ctx0" brushRef="#br0" timeOffset="120590.0207">25000 5856,'0'0,"0"-24,0 1,0-1,0 1,0 46,-23 1,23-1,0 1,0-1,-24 1,24-1,0 1,0-1,0 1,0-1,0-46,0-1,0 1,0-1,0 1,-23-24,23 23,0-23,0 24,23-1,-23 1,24-1,-1 1,1 23,-1 0,-23 23,0 1,24-1,-24 1,0-1,0 1,23-24,-23 23,24-23,-1-23,-23-1,24 1,-24-1,23 1,1-1,-1 48,-23-1,0 1,0-1,0 1,0-1,0 1,0-1,0 24,0 0,0-23,0-1</inkml:trace>
  <inkml:trace contextRef="#ctx0" brushRef="#br0" timeOffset="121354.3183">25541 5715,'0'-24,"24"24,-24-23,0 46,0 1,-24-1,1 1,-1 23,24-24,0 1,0-1,-23 1,23-1,-24-23,24 24,0-1,0 1,0-48,0 1,0-1,0 1,0-1,0-23,24 24,-1-1,-23 1,24-24,-1 23,1 1,-24-1,23 1,1 23,-1 23,1 1,-24 23,23-24,-23 1,24-1,-24 24,23-47,-23 24,0 23,0-24,24 1,-1-1</inkml:trace>
  <inkml:trace contextRef="#ctx0" brushRef="#br0" timeOffset="121549.2459">25494 5856,'0'0,"0"-24,24 24,-1 0,1-23,-1 23,1 0</inkml:trace>
  <inkml:trace contextRef="#ctx0" brushRef="#br0" timeOffset="122183.2833">26129 5644,'0'0,"0"-23,0 46,0 1,0-1,0 1,0 23,-23-24,23 1,0-1,0 24,0 0,0-23,0-1,0 1,0-1,0 1,0-1,70-23,-46 0,-1-23,24 23,-23-24,23 24,0 0,-24-23</inkml:trace>
  <inkml:trace contextRef="#ctx0" brushRef="#br0" timeOffset="122610.7845">26788 5668,'23'0,"1"-24,-1 24,1 0,-1 0,1 0,-1 0,1 0,-1 0,1 0</inkml:trace>
  <inkml:trace contextRef="#ctx0" brushRef="#br0" timeOffset="122795.6943">26952 5644,'-23'24,"-1"-24,1 23,23 1,0 23,-24-24,24 1,-23-24,23 23,0 1,0-1,0 1,0-1</inkml:trace>
  <inkml:trace contextRef="#ctx0" brushRef="#br0" timeOffset="122980.5948">26717 6020,'0'0,"24"0,-1 0,1 0,23-23,-24 23,24 0,0 0,-23 0,-1-24,24 24,0 0</inkml:trace>
  <inkml:trace contextRef="#ctx0" brushRef="#br0" timeOffset="123629.0079">27423 5668,'0'0,"-24"0,24-24,24 24,-1 0,1-23,-1 23,1 0,23 0,-24 0,1 0,23 0,-24 0,24 0,0 0,-23 0,-24 23,23-23,-23 24,0-1,-23 1,-1-24,24 23,-47 1,24-24,-1 23,1 1,-24-1,23-23,1 24,-24-1,23 1,24-1,-23-23,23 24,-24-24,24 23,24-23,-1 0,1 0,46 0,-46 0,23 0,0 0,-24-23,24 23,0 0,0 0,-23-24,23 24</inkml:trace>
  <inkml:trace contextRef="#ctx0" brushRef="#br0" timeOffset="124061.322">28222 5668,'0'0,"0"23,0 1,0-1,0 1,-23-24,23 47,0-24,0 1,0-1,0 1,0-1,0 1</inkml:trace>
  <inkml:trace contextRef="#ctx0" brushRef="#br0" timeOffset="124262.9171">28222 5738,'0'-23,"0"46,0-70,0 24,0-1,0 1,24-1,-1 1,1 23,-24-24,23 24,1-23,-1 23,1 0,-24-24,47 24,-24 0,1 0,-1 0</inkml:trace>
  <inkml:trace contextRef="#ctx0" brushRef="#br0" timeOffset="124478.0793">28199 5738,'0'0,"-24"0,48 0,-1 0,1 0,-1 0,1 0,23 0,0 0,-24 24,1-24</inkml:trace>
  <inkml:trace contextRef="#ctx0" brushRef="#br0" timeOffset="124685.0367">28269 5997,'0'23,"0"-46,24 46,-1-23,1 0,23-23,-24 23,24 0,-23 0,-1-24,24 24,1-23</inkml:trace>
  <inkml:trace contextRef="#ctx0" brushRef="#br0" timeOffset="124948.0908">28951 5574,'0'0,"0"23,0 1,0-1,0 1,-23-1,23 1,0 23,-24-24,24 24,0 0,0-23,0-1,0 1</inkml:trace>
  <inkml:trace contextRef="#ctx0" brushRef="#br0" timeOffset="125302.1453">28787 5621,'23'-24,"-46"48,46-71,1 23,-1-23,24 47,-23-24,-1 24,1 0,-1 0,24 0,-23 0,-1 24,1 0,-24-1,47 1,-47 23,0-24,23 24,1-23,-24 23,0-24,0 1,0-1,0 24,0-23,0-1,-24-23,1 47,-24-23,47-1,-47-23,23 24,-23-1,0-23,0 24,0-24,0 0</inkml:trace>
  <inkml:trace contextRef="#ctx0" brushRef="#br0" timeOffset="129173.2007">10466 2352,'0'-24,"-24"24,1-24,-1 24,1 24,-1-24,1 0,-1 24,1-24,-1 23,1 1,-24-1,23-23,-23 47,0-23,23-1,-23 24,0-23,0 23,24 0,-24 0,0 0,0 23,0-23,-24 24,24 0,-24-1,24 24,-23-23,-24 23,47 0,-47 0,23 24,1-1,-1-23,-23 0,23 24,1-1,-1-22,1 22,23 1,-24-1,24-23,0 24,0 0,24-1,-25 1,25-1,-1 1,24 0,-23-24,23 23,0-23,23 0,-23 0,24 1,-1-25,25 24,-25-23,24-1,0 1,24-1,-1 1,1-1,-1-22,24-1,-23 0,23 0,0 0,24 0,-24-24,23 24,-23-23,24-1,0 1,-24-1,23 1,-23-24,0 23,1 1,22-24,-46 23,23-23,-24 0,1 0,-1 0,1 0,-24 0,0 24,0-24,-23 0,-1 0,1 0,-1 0,1 0,-24-24,-24 24,24-23,-23-1,23 1,0-1,0 1,0-1,-24 24,24-23,-23 23,23-24,0 48,23-1,1 1,-24-1,23-23,-23 24,24-1,-24 1,0-1,0 1,0-1,0 1,-24-1,1 1,-24 0,23-1,-23 1,24-1,-25 24,1-23,0-1,24 1</inkml:trace>
  <inkml:trace contextRef="#ctx0" brushRef="#br0" timeOffset="134123.8709">12324 7008,'0'24,"0"-1,0 1,0 23,0-24,0 1,0-1,0 24,0-23,0 23,0-24,0 24,0-23,0 47,0-48,23 1,-23-1</inkml:trace>
  <inkml:trace contextRef="#ctx0" brushRef="#br0" timeOffset="134524.7708">12488 7008,'0'24,"0"-1,0 1,0 23,0-24,0 1,0-1,0 1,0 23,0-24,0 24,0 0,0-23,0 23,0-23,0-1,24 1,-24-1</inkml:trace>
  <inkml:trace contextRef="#ctx0" brushRef="#br0" timeOffset="135284.5582">12818 7102,'-24'0,"24"24,0-1,0 1,0-1,0 1,0-1,0 1,0-1,0 1,24-1,-1 1,1-1,-1-23,1 0,23 0,0-23,-24-1,1 1,-1-1,1 1,-24-1,0 1,0 46,0 1,0-1,23 1,-23-1,0 1,0-1,0 1,24 0,-1-1</inkml:trace>
  <inkml:trace contextRef="#ctx0" brushRef="#br0" timeOffset="135689.6551">13406 7032,'0'23,"0"1,0 23,0-24,0 1,0-1,0 1,0 23,0-24,0 24,0-23,-24-1,24 25,0-25,0 1,0-1,24-23</inkml:trace>
  <inkml:trace contextRef="#ctx0" brushRef="#br0" timeOffset="135990.4539">13570 6985,'0'-24,"-23"24,23 24,0-1,0 1,0-1,0 24,0-23,0-1,0 24,0-23,0 23,0-24,0 1,0 23,0-24,0 1</inkml:trace>
  <inkml:trace contextRef="#ctx0" brushRef="#br0" timeOffset="136545.2929">14229 7149,'23'0,"1"0,-1 0,1 0,-1 0,24 0,-23 0,-1 0</inkml:trace>
  <inkml:trace contextRef="#ctx0" brushRef="#br0" timeOffset="136730.2058">14252 7361,'0'23,"0"-46,24 46,-1-23,24 0,-23 0,23 0</inkml:trace>
  <inkml:trace contextRef="#ctx0" brushRef="#br0" timeOffset="141641.3323">21590 964,'0'-24,"0"1,0 46,0 1,0-1,0 24,0-23,24 23,-24-23,0 23,0 0,-24-24,24 24,0-23,0 23,0 0,-24-24,24 1,0-1,-23 1,23-1</inkml:trace>
  <inkml:trace contextRef="#ctx0" brushRef="#br0" timeOffset="143129.0986">20837 1058,'24'0,"-1"-24,-46 48,-1-24,1 24,-1-1,1 1,-24-1,-24 48,24-71,0 47,24-24,-24 1,23-1,1 1,-1-1,1 1,-1-24,24 23,0 1,24-1,-1-23,1 0,23 24,-24-24,1 23,23 1,-24-24,24 23,-23-23,-1 0,24 0,-23 0</inkml:trace>
  <inkml:trace contextRef="#ctx0" brushRef="#br0" timeOffset="143661.8822">21049 1176,'0'-24,"-23"24,23 24,-24-1,24 1,0-1,0 1,0-1,24 1,-24-1,23 1,-23-1,24 1,-1-24,1 0,-1 0,1 0,-1 0,1-24,-1 1,1-1,-24 1,23 23,1-24,-24 1,0-1,0 1,0-1,23 48,-23-1,0 1,0-1,24 1,-1-24,-23 23,0 1,24-1,-1 1,-23-1,24-23,-1 24,1-24</inkml:trace>
  <inkml:trace contextRef="#ctx0" brushRef="#br0" timeOffset="144078.5606">22131 1199,'23'0,"1"0,-1 0,25-23,-25 23,1 0,-1 0,1 0,-1 0</inkml:trace>
  <inkml:trace contextRef="#ctx0" brushRef="#br0" timeOffset="144231.5042">22154 1317,'0'23,"0"-46,24 70,-1-47,25 0,-25 0,24-24,-23 24</inkml:trace>
  <inkml:trace contextRef="#ctx0" brushRef="#br0" timeOffset="144896.6963">23330 846,'0'0,"0"-23,0-1,-23 24,-1 0,1 0,-24 0,0 0,0 24,23-24,1 0,-1 0,24 23,0 1,0-1,0 24,0-23,0 23,0 0,-23 0,23 0,-24 0,24 0,0 0,0 0,0 0,0 0,0 0,0-23,0-1,0 1,24-1,-1 1,1-24,-1 0,24 0,0 0,-23-24,23 24</inkml:trace>
  <inkml:trace contextRef="#ctx0" brushRef="#br0" timeOffset="145256.7378">23754 940,'0'24,"0"-1,0 1,0 23,0 0,0-23,23-1,-23 1,0 23,0-24,0 1,0-1</inkml:trace>
  <inkml:trace contextRef="#ctx0" brushRef="#br0" timeOffset="145867.3742">25988 846,'0'24,"0"-1,0 1,0-1,0 1,0 23,0-24,0 1,0 23,0-23,0-1,0 1,-24-1,24 1,0-1</inkml:trace>
  <inkml:trace contextRef="#ctx0" brushRef="#br0" timeOffset="146128.8712">26388 1058,'23'0,"1"0,23 0,-24 0,1 0,-1 0</inkml:trace>
  <inkml:trace contextRef="#ctx0" brushRef="#br0" timeOffset="146637.726">26835 987,'0'24,"23"-24,1 0,-1 0,1 0,-1 0,1-24,-1 24,-23-23,24 23,-24 23,-24-23,24 24,0-1,0 1,0 0,0-1,0 1,0-1,0 1,0-1,24 1,-1-24</inkml:trace>
  <inkml:trace contextRef="#ctx0" brushRef="#br0" timeOffset="146831.7441">27070 823,'0'0,"0"-24,-24 24,24-23</inkml:trace>
  <inkml:trace contextRef="#ctx0" brushRef="#br0" timeOffset="147306.3065">27376 658,'23'0,"1"0,-1 0,1 0,-1 0,1 0,23 0,0 0,-24 0,1 0,-1 0,1 0,-1 24,-23-1,0 1,0 23,0-24,0 1,0 23,0-24,0 24,0 0,0 0,0 1,24-1,-24 0,23 0,-23-24,0 24,24-23,-24-1,0 24,0-23,-24-24,24 23,-23 1,-1-1,1-23,-24 0,0 24,0-24,0 0</inkml:trace>
  <inkml:trace contextRef="#ctx0" brushRef="#br0" timeOffset="148358.8321">15922 6867,'-23'0,"-1"0,0 0,1 0,-1 0,1 0,-1 0,1 0,-1 0,1 0,-1 0,1 0,-1 24,1-24,23 23,-24 1,24-1,0 24,-23-23,23 23,0 0,0-24,0 24,0 0,0 0,0 24,0-24,0 0,0-23,0 23,23-24,-23 1,24-1,-24 1,0-1,23-23,1 0,23 0,-24-23,24-1,0 1</inkml:trace>
  <inkml:trace contextRef="#ctx0" brushRef="#br0" timeOffset="148706.5083">16251 6961,'0'24,"0"-1,0 24,0-23,0 23,0-24,0 1,0-1,0 1,0 23,0-24,-23 1,23-1</inkml:trace>
  <inkml:trace contextRef="#ctx0" brushRef="#br0" timeOffset="149341.2593">17427 7008,'0'0,"0"24,0-1,-23-23,23 24,0-1,0 1,0-1,0 1,0-1,0 24,0-23,0-1</inkml:trace>
  <inkml:trace contextRef="#ctx0" brushRef="#br0" timeOffset="149662.6049">17827 7196,'24'0,"-1"0,1 0,-1 0,1 0,-1-23,24 23,-23 0</inkml:trace>
  <inkml:trace contextRef="#ctx0" brushRef="#br0" timeOffset="150148.2999">18368 7267,'0'23,"23"-23,1-23,0 23,-1-24,1 24,-1-23,1 23,-24-24,0 1,0 46,0 1,0-1,0 1,0-1,0 1,0-1,23-23,-23 24</inkml:trace>
  <inkml:trace contextRef="#ctx0" brushRef="#br0" timeOffset="150348.0399">18533 7032,'0'0,"-24"0,1-24</inkml:trace>
  <inkml:trace contextRef="#ctx0" brushRef="#br0" timeOffset="150896.2711">18815 6844,'23'0,"1"0,-1 0,1 0,-1 0,1 0,-1 0,1 0,-1 0,1 0,-24 23,0 1,0-1,0 1,0-1,0 1,0 23,0-24,0 24,0-23,0 23,0-24,-24 24,24-23,0-1,0 24,0-23,-23-1,-1-23,24 24,-23 0,-1-24,1 0,-1 0,1 0</inkml:trace>
  <inkml:trace contextRef="#ctx0" brushRef="#br0" timeOffset="151650.897">19873 6891,'-23'-24,"-1"24,1 0,-24 0,23 0,1 0,-1 0,0 0,1 0,-1 0,24 24,0-1,0 24,-23-23,23-1,0 24,0 0,0 0,0 0,0 24,0-24,0 23,0 1,0 23,0-23,0 23,-24 0,1-24,23 24,-24 1,1-25,-1 24,24-23,-23-24,-1 23,24-23,0 0,0 0,0-23,0-1,24-23,-1 0,1 0,23 0,-24-23,24 23,0-24,1 1,-1-1,23 1</inkml:trace>
  <inkml:trace contextRef="#ctx0" brushRef="#br0" timeOffset="152130.0871">20837 6938,'-23'0,"23"23,0 1,0-1,0 1,0-1,0 1,0-1,0 1,0-1,0 24,0-23</inkml:trace>
  <inkml:trace contextRef="#ctx0" brushRef="#br0" timeOffset="152568.1408">20273 7808,'0'23,"0"1,0-1,0 1,0 23,0-24,0 1,0-1,0 25,0-1,0-24</inkml:trace>
  <inkml:trace contextRef="#ctx0" brushRef="#br0" timeOffset="152868.9719">20602 7949,'0'0,"24"0,-1 0,1 0,-1 0,1 0,-1 0,1 0,-1 0,1 0,-1 0,24 0,-47-24,24 24</inkml:trace>
  <inkml:trace contextRef="#ctx0" brushRef="#br0" timeOffset="153069.5084">20884 7855,'-23'0,"-1"0,1 0,23 23,-24 1,24-1,-23 1,23-1,0 1,0-1,0 1,0 0,0-1</inkml:trace>
  <inkml:trace contextRef="#ctx0" brushRef="#br0" timeOffset="153470.0784">21049 7972,'0'24,"24"-24,-1 0,-23-24,24 24,-1 0,-23-23,24 23,-24 23,0 1,0-1,0 1,0 0,0-1,23 1,1-24</inkml:trace>
  <inkml:trace contextRef="#ctx0" brushRef="#br0" timeOffset="153654.9749">21214 7808,'-24'0,"48"0,-71 0</inkml:trace>
  <inkml:trace contextRef="#ctx0" brushRef="#br0" timeOffset="154572.1918">21449 6726,'0'-24,"23"1,1 23,-1 0,1 0,-1 0,1 0,23 0,-23 23,23-23,-24 0,1 0,23 0,-24 0,1 0,-1 24,-23-1,0 1,0 0,-23-1,23 1,0-1,0 24,0-23,0 23,0 0,0-24,0 48,0-24,0 0,0 0,0 23,0-23,-24 24,24 0,0-24,0 23,-23 1,23-24,0 23,-24-23,24 24,-23-24,23 24,0-24,-24 0,24 0,0-24,-23 24,23-23,0-1,-24-23,1 24,-1-24,1 0,-1 0,0 0,1 0,-1 0,1-24</inkml:trace>
  <inkml:trace contextRef="#ctx0" brushRef="#br0" timeOffset="154935.4766">22507 7432,'24'0,"-1"0,-23-24,24 24,-1 0,24 0,-23 0,-1 0,1 0,-1 0</inkml:trace>
  <inkml:trace contextRef="#ctx0" brushRef="#br0" timeOffset="155136.0099">22554 7596,'0'24,"24"-24,-1 0,1 0,-1 0,1 0,23 0,-24-24,1 24</inkml:trace>
  <inkml:trace contextRef="#ctx0" brushRef="#br0" timeOffset="155774.746">23189 7290,'-23'0,"23"-23,0-1,0 1,23 23,1-24,-1 24,1 0,-1 0,1 0,-1 0,1 24,-1-1,-23 1,0-1,0 24,0-23,-23-1,-1-23,24 24,-23 0,-1-1,1-23,46 24,1-24,-1 23,-23 1,24-1,-1 1,-23-1,0 1,0-1,0 1,0-1,-23 1,-1-24,24 23,-47 1,0-24,24 23,-24-23,0 24,0-24,23 0,-23 0,24 0</inkml:trace>
  <inkml:trace contextRef="#ctx0" brushRef="#br0" timeOffset="165147.4653">12629 9501,'0'24,"0"-1,24 24,-1 0,-23-23,0-1,0 24,0-23,0-1,0 1,0 23,0 0,0-24,0 1,-23 0,23-1,0 1</inkml:trace>
  <inkml:trace contextRef="#ctx0" brushRef="#br0" timeOffset="165548.5754">12794 9572,'0'23,"0"1,0 23,0-24,0 1,0-1,24 1,-24-1,0 24,0-23,0 23,23-24,-23 25,0-25,0 1,0 23</inkml:trace>
  <inkml:trace contextRef="#ctx0" brushRef="#br0" timeOffset="166103.3278">13123 9666,'0'23,"0"1,0-1,0 1,0-1,0 1,0-1,0 1,24-24,-1 0,1 0,-1 0,1 0,-24-24,23 1,1-1,-24 1,0-1,0 1,0 46,0 1,0-1,23 1,-23-1,24 1,0-1,-24 1,23-1,1-23</inkml:trace>
  <inkml:trace contextRef="#ctx0" brushRef="#br0" timeOffset="166604.5393">13688 9454,'0'24,"0"-1,0 1,0-1,0 24,0-23,0 23,0-24,0 24,0 0,0-23,0 23,0-24,0 24,0-23,0 0,0-1</inkml:trace>
  <inkml:trace contextRef="#ctx0" brushRef="#br0" timeOffset="166921.0147">13876 9525,'0'0,"0"-24,0 48,0-1,0 1,0-1,0 24,0-23,0 23,0-24,0 1,0 23,0 0,-24-24,24 1,0 23</inkml:trace>
  <inkml:trace contextRef="#ctx0" brushRef="#br0" timeOffset="167368.6455">14276 9642,'0'-23,"23"23,1 0,-1 0,24 0,-23 0,23 0,0 0,-24 0,24 0,1 23,-1-23,-24 0,24 0,-23 24,-1-24</inkml:trace>
  <inkml:trace contextRef="#ctx0" brushRef="#br0" timeOffset="167691.6042">14299 9854,'-23'0,"46"0,1 0,70 0,-47 0,0 0,23 0,-22 0,-1 0,-24-24,24 24,0 0,-23 0,-1 0,1 0,-1 0,1 0,-1 0,1-23,-1 23</inkml:trace>
  <inkml:trace contextRef="#ctx0" brushRef="#br0" timeOffset="168039.3">14558 9337,'0'0,"-24"23,24 1,0 23,0-24,0 24,0 0,-23 0,-1 0,1 0,23 24,-24-24,1 0,23 0,-24 0,1 0,-1 0,24-23,0 23</inkml:trace>
  <inkml:trace contextRef="#ctx0" brushRef="#br0" timeOffset="168593.6609">15358 9501,'0'-23,"0"46,0 1,0-1,0 1,0-1,0 24,0 0,0-23,0 23,0-24,-24 24,24-23,0-1,0 24,0-23,0 0,0-1,0 1,0-1</inkml:trace>
  <inkml:trace contextRef="#ctx0" brushRef="#br0" timeOffset="178217.6432">8231 10983,'24'0,"0"0,-1 0,24 0,-23 0,23 0,-24 0,48 0,-48-24,24 24,0 0,-23 0,-1 0,24 0</inkml:trace>
  <inkml:trace contextRef="#ctx0" brushRef="#br0" timeOffset="178511.838">8584 10959,'-23'0,"23"24,0-1,-24 1,24-1,-23 24,23-23,0-1,0 1,0-1,0 1,0 0,0 23,0-24,0 1,0-1,0 1</inkml:trace>
  <inkml:trace contextRef="#ctx0" brushRef="#br0" timeOffset="179035.3354">8937 10983,'0'0,"-23"0,-1 0,24 23,-24 1,1-1,23 1,0-1,-24 1,1-1,23 24,0-23,0 0,0-1,23 1,1-1,-1-23,1 0,0 0,-1-23,1 23,-24-24,23 1,1-1,-1 0,-23 1,0-1,0 1,0-1,0 1,0-1,-23 24,23-23,-24-1,1 24,23-23,-24 23,1-24</inkml:trace>
  <inkml:trace contextRef="#ctx0" brushRef="#br0" timeOffset="179953.1804">9948 11006,'0'24,"0"-1,0 1,0-1,0 1,0-1,0 24,24-23,-24 0,0-1,0 1,0-1,0 1,-24-48,24 1,0-24,0 23,0 0,0 1,0-1,0 1,-23-1,23 1,0-1,0 1,23 23,1 23,-1-23,1 24,-24-1,23 1,1-24,-1 23,1 1,-1-1,1 1,0-24,-1 24,-23-1,24-23,-24 24,23-24,1 0,-1-24,-23 1,0-1,0 0,0 1,0-24,0 23,0 1,0-1,0 1,0-1,0 1,-23-1</inkml:trace>
  <inkml:trace contextRef="#ctx0" brushRef="#br0" timeOffset="180538.9731">10607 10959,'-24'0,"48"0,-71 0,47-23,-24 23,1 0,23 23,-24 1,24-1,-23 1,23-1,-24 48,24-48,0 1,0-1,0 1,0 0,24-1,-1 1,1-24,23 0,0 0,-24 0,-23-24,24 24,-1-23,-23-1,0 0,0-23,0 24,0-1,0 1,-23-1,-1 1,24-1,0 1,-23-1,-1 24,1-23</inkml:trace>
  <inkml:trace contextRef="#ctx0" brushRef="#br0" timeOffset="181403.4649">10913 10959,'0'24,"-24"-1,24 1,0-1,0 1,0 23,0-24,0 1,24-1,-24 1,0 0,0-1,0 1,0-48,0 1,0-1,0 0,0 1,0-1,0 1,-24-24,24 23,0 1,0-1,0 1,0-1,0 1,24-1,-24 1,23-1,1 24,-1 0,1 0,-1 0,1 0,-24 24,23-1,-23 1,0-1,0 1,-23-24,-1 23,1 1,-1-1,-23-23,24 0,23 24,23-1,1-23,-24 24,23-24,1 0,-24 23,23-23,1 24,-1-24,-23 23,24 1,-1-24,-23 24,0-1,24-23,-1 24</inkml:trace>
  <inkml:trace contextRef="#ctx0" brushRef="#br0" timeOffset="182205.605">11454 10983,'-24'0,"0"23,24 1,0-1,0 1,0-1,0 1,0-1,0 1,0-1,0 1,0-48,0 1,0-1,24 1,-24-1,0 1,24-1,-24 1,0-1,0 1,0-1,0 1,23 23,1 0,-1 0,-23 23,0 1,24-1,-24 1,0-1,23 1,-23-1,0 1,24-24,-1-24,-23 1,0-1,24 1,-1-1,1 1,-24-1,23 1,1-1,-24 48,23-24,1 23,-24 1,23-1,-23 1,0-1,0 1,0-1,0 1,0-1,-23 1,23-1</inkml:trace>
  <inkml:trace contextRef="#ctx0" brushRef="#br0" timeOffset="182759.9564">12089 10936,'0'23,"-24"-23,24 24,0-1,-24 1,1-1,23 1,0-1,-24 1,1-1,23 1,0-1,-24 1,1-24,23-24,0 1,0-1,0 1,23-1,-23-23,24 24,-24-1,23 1,1-1,-24 1,23-1,1 24,0 0,-1 0,1 24,-1-1,-23 1,24-1,-24 1,23-1,1 1,-24-1,0 1,0-1,0 1,0-1,0 1</inkml:trace>
  <inkml:trace contextRef="#ctx0" brushRef="#br0" timeOffset="182929.2459">11971 11100,'23'0,"1"0,-1 0,1 0,0 0,-1-23,1 23</inkml:trace>
  <inkml:trace contextRef="#ctx0" brushRef="#br0" timeOffset="183408.2749">12465 10865,'0'24,"0"-1,0 1,0-1,0 1,-24-1,24 24,0-23,-23 23,23-24,0 1,0-1,0 1,0 0,0-1,23 1,1-24,-1 0,1 0,23-24,-24 24,24-23,0-1</inkml:trace>
  <inkml:trace contextRef="#ctx0" brushRef="#br0" timeOffset="183809.8616">12982 10889,'-23'0,"46"0,-23-24,24 24,-1 0,24 0,0 0,0 0,-23 0,-1 0,1 0</inkml:trace>
  <inkml:trace contextRef="#ctx0" brushRef="#br0" timeOffset="184032.5725">13123 10889,'0'0,"0"23,-23-23,23 24,0-1,0 1,0-1,0 1,0-1,0 1,0-1,0 1</inkml:trace>
  <inkml:trace contextRef="#ctx0" brushRef="#br0" timeOffset="184195.3461">13029 11194,'-23'0,"46"0,-23 0,24 0,-1 0,24 0,0 0,-23 0,23 0,-24 0,1 0</inkml:trace>
  <inkml:trace contextRef="#ctx0" brushRef="#br0" timeOffset="184850.2843">13641 10889,'0'-24,"23"24,1 0,-1 0,1 0,-1 0,1 0,-1 24,1-24,-1 0,1 23,23-23,-24 24,1-24,0 23,-48 1,24-1,-24-23,1 24,-1-1,1-23,-1 24,-23-1,0 1,24-1,-24-23,47 24,-47-1,47 1,-24-24,1 0,23 24,23-24,1 0,-1 0,1 0,23 0,0 0,-24 0,24-24,0 24,-23 0,23 0,-23 0</inkml:trace>
  <inkml:trace contextRef="#ctx0" brushRef="#br0" timeOffset="185166.7269">14252 10936,'0'23,"0"1,0-1,0 1,0-1,0 1,0-1,0 1,0-1,0 1,-23-1</inkml:trace>
  <inkml:trace contextRef="#ctx0" brushRef="#br0" timeOffset="185382.722">14182 11053,'0'-23,"0"46,0-70,0 24,23-1,1 24,-1-23,1-1,-1 24,1 0,-1 0,1 0,23-23,-24 23,1 0</inkml:trace>
  <inkml:trace contextRef="#ctx0" brushRef="#br0" timeOffset="185591.7789">14299 11053,'-23'24,"46"-24,1 0,-1 0,1 0,-1 0,1 0</inkml:trace>
  <inkml:trace contextRef="#ctx0" brushRef="#br0" timeOffset="185799.3198">14252 11312,'0'0,"24"0,-1 0,24 0,-23 0,23 0,0-23,-24 23,24 0</inkml:trace>
  <inkml:trace contextRef="#ctx0" brushRef="#br0" timeOffset="187203.0363">16369 10771,'0'-23,"0"46,0 1,0-1,0 1,0-1,0 1,0-1,0 24,0-23,0-1,0 24,0 0,0-23,0 23,0 0,0-23,-24-1,24 24,-23-23,23-1</inkml:trace>
  <inkml:trace contextRef="#ctx0" brushRef="#br0" timeOffset="188320.4241">16651 10912,'0'24,"0"-1,0 1,0-1,0 1,0-1,0 1,0-1,0 1,0-1,24 1,-1-1,1-23,-1 0,1 0,-1-23,1 23,-24-24,47 24,-47-23,23 23,-23-24,24 1,-24-1,0 1,23 23,-23-24,0 48,0-1,0 1,0-1,0 1,24-24,-24 23,23 1,-23-1,47 1</inkml:trace>
  <inkml:trace contextRef="#ctx0" brushRef="#br0" timeOffset="188876.085">17310 10865,'0'0,"23"0,1 24,23-1,-24-23,1 24,-1-24,1 23,-1-23,1 0,23 0,-47 24,23-24,1 0,-1 23,-23 1,0-1,-23 1,23-1,-47 1,0-1,0 24,23-23,1-24,-1 24</inkml:trace>
  <inkml:trace contextRef="#ctx0" brushRef="#br0" timeOffset="191551.7925">18439 11147,'0'24,"0"-1,-24-23,24 24,-24 0,1-1</inkml:trace>
  <inkml:trace contextRef="#ctx0" brushRef="#br0" timeOffset="192453.9487">19050 10842,'0'23,"0"1,24-24,-24 23,0 1,23-1,-23 1,0-1,0 1,24-24,-24 23,23-23,-23 24,0-1,24-23,-1 0,1 0,-1-23,1-1,-24 1,23-1,-23 1,0 46,0 1,24-1,-24 1,0-1,23-23,1 0,-1 0,-23-23,24 23,-1-24,-23 1,24-1,-24 1,23-1,-23 1,0-1,0 1,0-1</inkml:trace>
  <inkml:trace contextRef="#ctx0" brushRef="#br0" timeOffset="192770.4093">19732 10865,'0'-23,"0"46,0 1,0-1,-23 1,23-1,0 1,0 23,0-24,0 1</inkml:trace>
  <inkml:trace contextRef="#ctx0" brushRef="#br0" timeOffset="192986.5864">19709 10889,'0'-24,"0"48,0-71,23 23,-23 1,24 23,-24-24,23 24,1-23,-1 23,-23-24,24 24,-1 0,24 0,-23 0,-1 0,1 0,23 0</inkml:trace>
  <inkml:trace contextRef="#ctx0" brushRef="#br0" timeOffset="193187.1379">19826 10889,'24'0,"-1"0,1 0,-1 0,1 0,-1 0,1 0</inkml:trace>
  <inkml:trace contextRef="#ctx0" brushRef="#br0" timeOffset="193374.5455">19709 11124,'23'0,"1"0,-1 0,1 0,-1 0,1 0,-1 0,24-24</inkml:trace>
  <inkml:trace contextRef="#ctx0" brushRef="#br0" timeOffset="193804.3933">21143 10795,'0'23,"0"1,0-1,0 1,0-1,-23 1,23-1,0 1,0-1,0 1,0-1,0 1</inkml:trace>
  <inkml:trace contextRef="#ctx0" brushRef="#br0" timeOffset="194205.4682">21143 10959,'0'0,"24"0,-1 0,1-23,-1 23,1 0,-1 0,1 0,-1-24,1 24,-1-23,1 23,-1-24,-23 1,24 23,-24-24,0 1,0-1,0 48,-24-1,24 1,0-1,0 1,0-1,0 1,0-1,0 1,0-1,0 1,0-1</inkml:trace>
  <inkml:trace contextRef="#ctx0" brushRef="#br0" timeOffset="194760.2105">21708 10795,'-24'0,"24"23,-23 1,23-1,0 1,-24-1,1 1,23-1,-24-23,24 24,0-1,-24 1,24-1,0-46,0-1,0 1,24-1,-24 1,0-24,24 23,-24 1,23-24,1 47,-24-24,0 1,23 23,1 0,-24 23,23-23,1 24,-24-1,0 1,23-24,-23 23,47 24,-47-23,0-1,24 1,-1-1</inkml:trace>
  <inkml:trace contextRef="#ctx0" brushRef="#br0" timeOffset="194952.1362">21614 10983,'-24'0,"24"-24,24 24,23 0,0-23,0 23,-24 0,24 0</inkml:trace>
  <inkml:trace contextRef="#ctx0" brushRef="#br0" timeOffset="195555.6239">22154 10748,'0'-24,"-23"24,23 24,0-1,0 1,0-1,0 1,0-1,0 1,0 23,23-24,-23 1,0-1,0 1,0-1,24-23,-1 0,-23-23,24 23,0-24,-1 1,-23-1,24 1,-24-1,23 1,-23-1,24 1,-24-1,23 1,1 23,-24-24,0 1,23 23</inkml:trace>
  <inkml:trace contextRef="#ctx0" brushRef="#br0" timeOffset="195840.7985">22695 10795,'0'23,"-23"1,23-1,-24 1,24-1,0 1,0-1,0 1,0-1,0 1</inkml:trace>
  <inkml:trace contextRef="#ctx0" brushRef="#br0" timeOffset="196056.9689">22648 10912,'0'-23,"0"46,0-70,0 24,0-1,0 1,24-1,-1 1,1-1,-1 24,1-23,-1 23,1 0,-1 0,1 0,0 0,-1 0,-23 23</inkml:trace>
  <inkml:trace contextRef="#ctx0" brushRef="#br0" timeOffset="196241.8897">22695 10865,'0'0,"24"0,-1 0,1 0,-1 0,1 0,23 0,-23 0</inkml:trace>
  <inkml:trace contextRef="#ctx0" brushRef="#br0" timeOffset="196457.8665">22672 11100,'0'0,"23"0,1 0,-1 0,1 0,-1 0,24 0,1 0,-25-23,1 23,23 0</inkml:trace>
  <inkml:trace contextRef="#ctx0" brushRef="#br0" timeOffset="196943.6109">23801 10795,'0'-24,"23"24,1 0,-1-23,24 23,-23 0,-1 0,24 0,0 0,-23 0,23 0,-23 0,46 0,-46 0,-1 0</inkml:trace>
  <inkml:trace contextRef="#ctx0" brushRef="#br0" timeOffset="197144.1498">24059 10795,'0'0,"-23"0,23 23,0 1,-24-1,24 24,0-23,-23-24,23 23,0 1,0-1,0 1,0-1,0 1,0-1</inkml:trace>
  <inkml:trace contextRef="#ctx0" brushRef="#br0" timeOffset="197567.0043">24577 10842,'23'-24,"-46"48,46-71,-46 47,-1 0,-23 0,0 23,24 1,-1-1,1 1,23-1,-24 1,1-1,23 1,0-1,0 1,0-1,23-23,1 24,-1-24,1 0,-1 0,1 0,-1 0,1-24,-1 24,1-23,-1-1,-23 1,0-1,0 1,0-24,0 23,0 1,0-1,0 1</inkml:trace>
  <inkml:trace contextRef="#ctx0" brushRef="#br0" timeOffset="198030.5872">25776 10748,'0'23,"-23"-23,23 24,-24-24,24 23,0 1,-23-1,23 1,-24-1,24 1,0-1,-23 1,23-1,0 1</inkml:trace>
  <inkml:trace contextRef="#ctx0" brushRef="#br0" timeOffset="198368.9523">25565 10771,'0'0,"23"-23,1-24,23 23,-47 1,47 23,-24 0,24 0,-23 0,23 0,0 23,-24 1,1-1,23 24,0 0,-23-23,23 23,-24 0,1-24,-1 1,-23 23,0-24,-23 1,-24-1,0 1,-24-24,0 0,-23 23,24-23,-24 0,23 0,1 0,23 0</inkml:trace>
  <inkml:trace contextRef="#ctx0" brushRef="#br0" timeOffset="198832.5277">26176 10701,'24'0,"-1"0,1 0,-1 0,1 0,23 0,-24 0,1 0,23 0,0 0,0 0,-24 0,24 0,-23 0,-1 0,1 0</inkml:trace>
  <inkml:trace contextRef="#ctx0" brushRef="#br0" timeOffset="199033.0718">26435 10724,'0'0,"-24"0,1 24,23-1,0 1,0-1,0 1,0-1,0 1,0-1,0 1,23-1,-23 1,0-1,0 1,-23-24,23 23</inkml:trace>
  <inkml:trace contextRef="#ctx0" brushRef="#br0" timeOffset="199217.9895">26129 11124,'24'0,"-1"0,24 0,0 0,-23 0,46 0,-23 0,0-24,24 24,-24 0,0-23,0 23</inkml:trace>
  <inkml:trace contextRef="#ctx0" brushRef="#br0" timeOffset="199734.9845">26952 10771,'0'0,"0"-23,0 46,0 1,0 23,0-24,0 1,0-1,24 24,-1-47,-23 47,0-23,0-1,24-23,-24 24,0-1,23-23,1 0,-24-23,23-1,1 24,-24-23,23-24,1 23,-24 1,23-1,-23-23,0 24,24-1,-24 1,0-1,0 1,0-1</inkml:trace>
  <inkml:trace contextRef="#ctx0" brushRef="#br0" timeOffset="200221.205">27399 10724,'24'0,"-1"0,1 0,-1 0,1 0,-1-23,1 23,-1 0,1 0,-1 0,1 0,-24 23,-24 1,1-24,23 23,-24-23,1 0,23 24,-24-24,24 23,-23 1,23-1,-24-23,24 24,0-1,0 1,0-1,0 1,0-1,0 1,0-1,0 1</inkml:trace>
  <inkml:trace contextRef="#ctx0" brushRef="#br0" timeOffset="200406.0044">27352 11100,'118'0,"-236"0,142 0,-1 0,1 0,-1 0,1 0,-1 0,24-23,0 23,-23 0,46 0,-46 0,23-24,0 24,0 0</inkml:trace>
  <inkml:trace contextRef="#ctx0" brushRef="#br0" timeOffset="200738.0507">27893 10771,'-24'0,"1"0,23 24,0-1,0 1,0-1,0 1,23-1,-23 1,0-1,0 1,0-1,0 1,0-1,0 1</inkml:trace>
  <inkml:trace contextRef="#ctx0" brushRef="#br0" timeOffset="201054.4933">27775 10818,'0'-23,"0"46,0-70,24 24,-1-1,1 24,-1-23,1 23,23 0,-23 0,23 0,0 0,-24 23,1 24,-1-23,24-1,-47 1,24 23,-1-24,-23 24,0-23,0-1,0 1,0-1,-23 1,-1-1,1 1,-24-24,0 23,23-23,-23 0,0 0,0 24,0-24,-24 0</inkml:trace>
  <inkml:trace contextRef="#ctx0" brushRef="#br0" timeOffset="201493.1242">28293 10795,'23'0,"1"0,-24 23,0 1,0-1,0 1,0-1,0 1,0-1,0 1,-24-1,24 1,0-1,0 1,0-1,-23 1</inkml:trace>
  <inkml:trace contextRef="#ctx0" brushRef="#br0" timeOffset="201709.3059">28293 10936,'0'-24,"0"48,23-95,1 71,-1-47,1 24,-1 23,24-24,-23 1,-1 23,-23-24,24 24,-1 0,1 0,0 0,-1 0,1 24,-1-24,-23 23</inkml:trace>
  <inkml:trace contextRef="#ctx0" brushRef="#br0" timeOffset="201909.8412">28457 10912,'-23'24,"46"-24,24 0,0 0,-23 0,23 0,-23 0,-1 0,24 0</inkml:trace>
  <inkml:trace contextRef="#ctx0" brushRef="#br0" timeOffset="202126.0022">28293 11147,'23'0,"1"0,23 0,-24 0,24 0,-23 0,23 0,0 0,0 0,0 0,0-23,0 23</inkml:trace>
  <inkml:trace contextRef="#ctx0" brushRef="#br0" timeOffset="202696.0522">29657 10795,'0'-24,"23"24,-23-23,24 23,-1 0,1 0,-1 0,1 0,-1 0,1 0</inkml:trace>
  <inkml:trace contextRef="#ctx0" brushRef="#br0" timeOffset="202874.3384">29798 10795,'-24'23,"119"-93,-166 117,47 0,24-24,-23-23,23 24,0-1,0 1,0-1,0 1,0-1,0 1,0-1,0 1</inkml:trace>
  <inkml:trace contextRef="#ctx0" brushRef="#br0" timeOffset="203028">29680 11124,'24'0,"-1"0,1 0,23 0,-24 0,25 0,-25 0</inkml:trace>
  <inkml:trace contextRef="#ctx0" brushRef="#br0" timeOffset="203349.1807">30174 10842,'0'0,"0"-24,24 24,-1-23,1 23,-1 0,1 0,23 0,0 0,-24 0,24 0,1 0,-1 0,-24 0</inkml:trace>
  <inkml:trace contextRef="#ctx0" brushRef="#br0" timeOffset="203544.7221">30339 10842,'0'23,"-24"1,24-1,-23-23,23 24,0-1,0 1,0-1,0 1,0-1,0 1,-24-24,24 23</inkml:trace>
  <inkml:trace contextRef="#ctx0" brushRef="#br0" timeOffset="205433.4053">8725 12065,'0'-24,"0"1,0-1,0 48,0-1,0 1,0-1,24 1,-1 23,1-24,-24 24,23-47,-23 24,24-1,-1 1,-23-1,24-23,-24-23,24 23,-24-24,23 1,1-24,-24 23,0 1,23 23,-23-24,24 1,-24-1,23 24,1 0,-1 24,1 23,-24-24,0 1,23-1,-23 1,24-1,-24 1,23-24,-23 23,24-23,-1 0,-23-23,24-1,-24 1,0-1,0-23,23 24,-23-1,0 1,24-1,-24 1,0-1,0 1</inkml:trace>
  <inkml:trace contextRef="#ctx0" brushRef="#br0" timeOffset="205803.2263">9549 11900,'-24'0,"48"0,-1 0,1 0,-1 0,1 0,-1 0,1 0,-1 0,1 0</inkml:trace>
  <inkml:trace contextRef="#ctx0" brushRef="#br0" timeOffset="206034.9203">9690 11924,'-24'0,"24"23,0 1,0-1,0 1,0-1,0 1,0-1,0 1,0 23,-23-24,23 24,0-23,0-1</inkml:trace>
  <inkml:trace contextRef="#ctx0" brushRef="#br0" timeOffset="206296.2048">9454 12370,'0'0,"0"24,24-24,-1 0,1 0,0 0,-1 0,24 0,-47-24,47 24,-23-23,23 23</inkml:trace>
  <inkml:trace contextRef="#ctx0" brushRef="#br0" timeOffset="206605.3491">10113 11971,'0'-24,"23"24,1 0,0 0,-1 0,1 0,23-23,-24 23,1 0,-1-24,1 24</inkml:trace>
  <inkml:trace contextRef="#ctx0" brushRef="#br0" timeOffset="206852.7659">10301 11947,'0'0,"0"24,-23-24,23 23,0 1,0-1,0 1,-24 23,24-24,0 1,0-1,0 24,0-23,0-1,-23 1,23-1</inkml:trace>
  <inkml:trace contextRef="#ctx0" brushRef="#br0" timeOffset="207153.5773">10536 11947,'24'24,"-24"-1,0 1,0 23,0-24,0 1,0-1,0 1,0-1,-24 1,24-1</inkml:trace>
  <inkml:trace contextRef="#ctx0" brushRef="#br0" timeOffset="207538.6514">10536 12206,'24'-24,"-1"24,1-23,-1 23,1 0,-1-24,1 1,-1 23,-23-24,24 1,-24-1,0 1,0-1,0 48,0-1,0 1,0 23,0-24,0 1,0 23,0-24,0 1</inkml:trace>
  <inkml:trace contextRef="#ctx0" brushRef="#br0" timeOffset="208093.3842">12230 11900,'0'24,"-24"-1,24 1,-23-1,23 1,0-1,0 24,0-23,0 23,-24-24,24 24,0-23,0-1,0 1,0-1,0 1</inkml:trace>
  <inkml:trace contextRef="#ctx0" brushRef="#br0" timeOffset="208409.8477">12347 11900,'0'0,"0"-23,0 46,0 1,0-1,0 1,0-1,-23 24,23-23,0 23,0 0,0-24,0 24,0-23,0-1,-24 24</inkml:trace>
  <inkml:trace contextRef="#ctx0" brushRef="#br0" timeOffset="209045.2642">12535 12018,'0'23,"0"1,0-1,0 24,0-23,0-1,0 1,0-1,0 1,24-1,-1-23,1 0,-1-23,1 23,-1-24,-23 1,24-1,0 1,-1 23,-23-24,0 1,0-1,24 24,-24 24,0-1,0 1,0-1,23 1,-23-1,0 1,24-1,-1 1,1-24</inkml:trace>
  <inkml:trace contextRef="#ctx0" brushRef="#br0" timeOffset="209474.7712">13076 11900,'0'24,"0"-1,0 1,0-1,0 1,0 23,0-24,0 24,0-23,0-1,0 24,0-23,0-1,0 1,0-1</inkml:trace>
  <inkml:trace contextRef="#ctx0" brushRef="#br0" timeOffset="209744.3473">13241 11994,'0'-23,"0"46,0-70,0 71,0-1,0 1,0-1,0 1,-24 23,24-24,0 1,0 23,-23-24,23 1,0-1,0 1</inkml:trace>
  <inkml:trace contextRef="#ctx0" brushRef="#br0" timeOffset="212535.4246">13852 13241,'0'23,"0"1,0-1,0 24,0-23,0 23,0 0,0 0,0-24,0 24,0 0,0 0,0-23,0-1,0 25,0-25,0 1,0-1,0 1,0-1</inkml:trace>
  <inkml:trace contextRef="#ctx0" brushRef="#br0" timeOffset="214508.7474">14064 13499,'0'-23,"0"46,0 1,0-1,0 1,24-1,-24 1,0-1,0 1,23-1,-23 1,24-24,-24 23,0 1,23-24,1 24,-1-24,1 0,-1 0,1 0,-1 0,1 0,-1-24,24 0,-23 1,-1 23,1-24,-24 1,23-1,1 1,-24-1,0 1,0-1,0 1,0 46,0 1,0-1,0 1,23-1,-23 1,0-1,24 1,-24-1,23 1,-23 0,24-24,0 23</inkml:trace>
  <inkml:trace contextRef="#ctx0" brushRef="#br0" timeOffset="215279.1593">13923 13311,'0'-23,"0"-1,23 24,1-23,-24-1,24 24,-1 0,1 0,-1 0,-23 24,24-24,-24 23,23-23,1 0,-24 24,47-24,-24 0,1 0,-1 0,1 0,-1 0,1 0,-1-24,1 24,23-23</inkml:trace>
  <inkml:trace contextRef="#ctx0" brushRef="#br0" timeOffset="216190.9473">14911 13358,'0'-23,"0"46,23-23,1 0,-1 0,-23 24,24-1,-1-23,24 24,-23-24,23 0,-24 0,1 23,-1-23,1 0,0 24,-1-24,1 23,-1 1,-23-1,24-23,-24 24,0-1,-24 1,1-1,23 1,-24-1,1-23,-1 24,-23-1,47 1,-47 0,23-24,-23 23,0 1,24-1,-1-23,1 24</inkml:trace>
  <inkml:trace contextRef="#ctx0" brushRef="#br0" timeOffset="217405.7503">16063 13664,'24'0,"-1"0,1 0,-1 0,1 0,-1 0,1 0,-1 0,1 0</inkml:trace>
  <inkml:trace contextRef="#ctx0" brushRef="#br0" timeOffset="217663.2131">16040 13876,'23'0,"1"0,-1 0,1 0,-1 0,1 0,-1 0,1 0,-1 0,1-24,-1 24,1 0,23 0</inkml:trace>
  <inkml:trace contextRef="#ctx0" brushRef="#br0" timeOffset="221842.7936">17874 13170,'0'24,"0"-1,0 24,0-23,0 23,0 0,0 0,24 0,-24 0,23 0,-23 0,0 0,0-24,0 24,0 1,0-25,0 1,0-1,0 1</inkml:trace>
  <inkml:trace contextRef="#ctx0" brushRef="#br0" timeOffset="222607.5921">18415 13452,'0'-23,"0"46,0 1,0-1,0 1,0 23,0-24,0 1,0-1,0 1,0-1,0 1,24-24,-24 23,23 1,1-24,-1 0,1 0,-1 0,1 0,-24-24,23 24,1-23,-1-1,-23 1,24-1,-24 1,0-1,0 1,0-1,0 48,23-1,-23 1,0 23,0-24,24-23,-24 24,23-1,1 1</inkml:trace>
  <inkml:trace contextRef="#ctx0" brushRef="#br0" timeOffset="223193.4591">19097 13452,'0'24,"24"-24,-1 23,24-23,-23 24,-1-24,1 23,23-23,0 24,-24-24,1 23,-1-23,-23 24,0-1,0 1,0-1,-23 1,-1-1,24 1,-47 0,24-24,-1 23,1 1,-1-1,1-23,-24 24,23-24</inkml:trace>
  <inkml:trace contextRef="#ctx0" brushRef="#br0" timeOffset="223863.8593">17216 14134,'0'0,"23"0,1 0,-1 0,1 0,-1 0,1 0,46 0,-23 0,0-23,24 23,-24 0,47 0,-23 0,46 0,-23 0,24-24,-1 24,1-23,23 23,0 0,-23-24,46 24,-46 0,23 0,-23-23,-1 23,1 0,-24 0,0 0,0 0,-47 0,24 23,-24-23,0 0</inkml:trace>
  <inkml:trace contextRef="#ctx0" brushRef="#br0" timeOffset="224496.3779">17968 14275,'0'0,"0"24,0-1,0 24,0-23,0 0,0 23,0 0,0-24,0 24,0 0,0-23,0 23,0-24,-23 24,23-23,0 23,-24-24,24 1</inkml:trace>
  <inkml:trace contextRef="#ctx0" brushRef="#br0" timeOffset="225013.2584">18180 14322,'0'24,"0"-1,-24 1,24 23,0-23,0 23,0-24,0 24,0 0,-23-23,23-1,0 24,0-23,0-1,0 1,0-1,0 1</inkml:trace>
  <inkml:trace contextRef="#ctx0" brushRef="#br0" timeOffset="225699.4187">18509 14464,'-23'0,"23"23,0 1,0-1,0 1,0-1,0 1,0-1,0 1,0-1,0 1,23-24,-23 23,24-23,-1 0,1 0,-1 0,1 0,-1 0,1 0,-1-23,-23-1,24 1,-24-1,23 24,-23-23,0-1,24 24,-24-23,0-1,0 48,0-1,0 1,0-1,0 1,0-1,23 1,1-1,-1 1,1-24</inkml:trace>
  <inkml:trace contextRef="#ctx0" brushRef="#br0" timeOffset="226053.6079">19215 14299,'0'23,"-24"-23,24 24,-23-1,23 1,0 23,-24-23,24 23,0-24,0 1,0-1,0 24,0-23,24-1,-24 1,0-1</inkml:trace>
  <inkml:trace contextRef="#ctx0" brushRef="#br0" timeOffset="226407.4913">19356 14299,'0'23,"0"1,0-1,0 25,0-1,0-24,0 24,0-23,0-1,0 24,0 0,0-23,0-1,0 1,-24-1</inkml:trace>
  <inkml:trace contextRef="#ctx0" brushRef="#br0" timeOffset="228205.4148">20767 13852,'23'0,"1"0,-1 0,1 0,-1 0,1 0,-1 0,1 0,0 0,-1 0</inkml:trace>
  <inkml:trace contextRef="#ctx0" brushRef="#br0" timeOffset="228427.5602">20767 14040,'0'0,"23"0,1 0,-1 0,24 0,-23 0,-1 0,25 0,-25 0,24-23</inkml:trace>
  <inkml:trace contextRef="#ctx0" brushRef="#br0" timeOffset="229329.457">22789 12958,'24'24,"-24"-1,0 24,0-23,0-1,0 25,0-25,0 24,0 0,0 0,0 0,0-23,0 23,0 0,0-24,0 24,0-23,0 23,0-24,0 1,0-1</inkml:trace>
  <inkml:trace contextRef="#ctx0" brushRef="#br0" timeOffset="229994.2708">23166 13264,'0'24,"0"-1,0 1,0-1,0 24,0-23,0-1,0 1,0-1,0 1,0-1,23-23,-23 24,24-24,-1 0,1 0,-1-24,1 24,-1-23,1 23,-1-24,-23 1,24-1,-1 1,1 23,-24-24,0 1,0-1,23 24,-23 24,0-1,0 1,0 23,0-24,0 1,24-24,-24 23,0 1,24-1,-24 1,23-24</inkml:trace>
  <inkml:trace contextRef="#ctx0" brushRef="#br0" timeOffset="230510.8863">23942 13170,'0'24,"23"-1,1-23,-24 24,23-24,1 23,-1-23,1 0,-1 24,1-24,0 0,-1 23,1-23,-1 24,-23-1,0 1,0-1,-23 1,-24-1,47 1,-48-24,48 23,-47 1,47-1,-23-23,-24 24,23-1</inkml:trace>
  <inkml:trace contextRef="#ctx0" brushRef="#br0" timeOffset="231128.0076">22178 13923,'23'0,"1"0,0 0,-1 0,1 0,23 0,0-24,0 24,0-23,23 23,1 0,23 0,-24-24,25 24,22 0,1 0,23 0,-24 0,25 0,-1-23,23 23,1 0,-24-24,24 24,-24 0,0 0,0 0,-23-23,-24 23,23 0,-46 0,-24 0,0 0</inkml:trace>
  <inkml:trace contextRef="#ctx0" brushRef="#br0" timeOffset="232215.0126">22672 14181,'-24'24,"1"-24,-1 23,-23 1,0-1,24 1,-24-1,0 1,-24-1,24-23,0 24,23 0,-23-1,0-23,47 24,-23-24,-1 0,1 0,46 0,-23 23,47-23,-23 24,-1-24,24 0,1 23,-25-23,24 0,0 24,0-24,0 23,-23-23,46 24,-46-24,-1 23,1-23,-1 0,1 24,-1-24,1 0</inkml:trace>
  <inkml:trace contextRef="#ctx0" brushRef="#br0" timeOffset="233001.2561">23072 14252,'0'-24,"-24"24,24 24,0-1,0 1,-23 23,23-24,0 1,0 0,0 23,23-47,-23 23,0 1,24-1,-1-23,1 0,-1 0,1 0,-1 0,1 0,-1 0,1-23,-24-1,23 24,1-23,-1-1,-23 1,0-1,24 0,-24 1,23 23,-23-24,0 1,0-1,0 48,0-1,0 24,0 1,0-25,0 1,24-1,-1 1,1-24,-24 23,47-23</inkml:trace>
  <inkml:trace contextRef="#ctx0" brushRef="#br0" timeOffset="233405.2043">23777 14511,'0'23,"-23"-23,23 24,-24-24,1 23,-1 1,1-24</inkml:trace>
  <inkml:trace contextRef="#ctx0" brushRef="#br0" timeOffset="234001.8915">23730 14064,'0'-24,"0"48,0-1,0 1,0-1,0 24,0-23,0-1,0 24,0-23,0 23,-23-24,23 25,0-25,0 1,0-1,0 1,0-1,0 1,0-1,0 1</inkml:trace>
  <inkml:trace contextRef="#ctx0" brushRef="#br0" timeOffset="234658.0284">23989 14275,'0'0,"0"24,0-1,0 1,0-1,0 1,0 0,23-1,1 1,-1-24,1 0,-1 0,1 0,0 0,-1 0,1-24,-1 1,-23-1,0 0,0 1,0-1,0 48,0-1,0 1,0 0,0-1,0 1,24-24,-24 23,23-23,-23 24</inkml:trace>
  <inkml:trace contextRef="#ctx0" brushRef="#br0" timeOffset="235175.0159">24671 14158,'0'0,"-24"0,24 23,24-23,-24 24,23-24,1 0,-1 23,1-23,0 0,23 24,-24-24,1 23,23-23,-24 24,1-24,-1 0,-23 23,24-23,-24 24,0-1,0 1,-24 0,24-1,-23 1,-24 23,0-24,23 1,1-24,-1 23,1 1,-1-1,0-23</inkml:trace>
  <inkml:trace contextRef="#ctx0" brushRef="#br0" timeOffset="244499.3035">27070 13405,'0'-23,"-24"23,24 23,0 1,0-1,0 1,0-1,24-23,-24 24,47-1,-47 1,23-1,1-23,-1 0,1 0,-1 0,-23-23,24-1,-1 1,-23-1,24 1,-24-1,0 1,0-1,0 1,0 46,0 1,0-1,0 1,0-1,24 1,-24-1,23 1,1-24,-1 23,-23 1,24-24,-1 0,1 0,-1 0,-23-24,24 24,-24-23,0-1,0 1,0-1,0 1,0-1,0 1,-24 23,24-24</inkml:trace>
  <inkml:trace contextRef="#ctx0" brushRef="#br0" timeOffset="244800.0962">27822 13640,'-23'0</inkml:trace>
  <inkml:trace contextRef="#ctx0" brushRef="#br0" timeOffset="245749.0732">28222 13617,'0'0,"24"0,-1 0,1 0,-24-24,23 1,-23-1,24 1,-24-1,0 1,0-1,0 1,0-1,-24 1,1-1,-1 24,1 0,-1 0,24 24,0-1,0 1,24-24,-1 0,1 0,-1 0,1 0,-1 0,1 0,-1 0,24 0,-23 0,-1 0,1 0,-1 0,-23 23,0 1,0-1,0 1,0-1,0 1,0-1,0 1,0-1,0 1,0-1,24-23,0 0</inkml:trace>
  <inkml:trace contextRef="#ctx0" brushRef="#br0" timeOffset="245949.6146">28834 13570</inkml:trace>
  <inkml:trace contextRef="#ctx0" brushRef="#br0" timeOffset="246511.3798">29163 13147,'0'23,"-24"1,24 23,-23-24,23 1,0 23,0-24,0 1,0 23,0-24,0 1,23-1,1 1,-24-1,23 1,25-24,-48 23,23-23,1 0,-1 0,24 0,-23 0,-1 0,-23-23</inkml:trace>
  <inkml:trace contextRef="#ctx0" brushRef="#br0" timeOffset="246789.454">28904 13311,'0'0,"24"0,-1 0,1 0,-1 0,1 0,23 0,-24 0,1 0,23 0,0 0,-23 0,23 0,23 0,-46 0</inkml:trace>
  <inkml:trace contextRef="#ctx0" brushRef="#br0" timeOffset="247322.0726">29774 13593,'-23'0</inkml:trace>
  <inkml:trace contextRef="#ctx0" brushRef="#br0" timeOffset="249157.6143">30456 12935,'24'0,"-24"23,0 1,0-1,0 1,0-1,0 24,0-23,0 0,0-1,0 24,0 0,0 0,0 0,0 0,0-23,0 46,0-23,0 0,0-23,0 23,0-24,0 1,0-1,0 1,0 0</inkml:trace>
  <inkml:trace contextRef="#ctx0" brushRef="#br0" timeOffset="249997.2125">30833 13217,'23'0,"-46"24,23-1,-24 1,24-1,-23 1,23-1,0 1,0 23,0-24,0 1,23-24,-23 23,24-23,-24 24,23-24,1 0,-1 0,-23-24,24 1,-1-1,-23 1,24 23,-1-24,-23 1,24-1,-24 1,0-1,0 1,0-1,0 48,0-1,0 1,0-1,0 1,23-1,1 1,-24-1,23 1,1-1,-24 1,24-24,-1 0,1 0</inkml:trace>
  <inkml:trace contextRef="#ctx0" brushRef="#br0" timeOffset="250514.094">31374 13194,'-24'0,"24"-24,0 48,24-24,-1 0,-23 23,47-23,-23 24,23-24,-24 23,1-23,-1 0,1 0,-1 24,1-24,-24 23,23-23,-23 24,0-1,-23-23,-1 24,24-1,0 1,-23-24,-1 23,1 1,-1-1,1 1,-1-24,1 23,23 1,-47-24,23 23,24 1,-23-24,-1 0</inkml:trace>
  <inkml:trace contextRef="#ctx0" brushRef="#br0" timeOffset="254224.4295">13970 15428,'-24'23,"1"1,-1-1,-23 1,47-1,-23 1,-1-1,-23 1,24-1,-1 1,1-24,-1 24,1-1,-1-23,1 24,-1-24,1 0,23 23,23-23,-23 24,24-24,23 23,-47 1,47-24,-24 0,24 23,0 1,-23-24,-1 23,24 1,-23-24,-1 23,1-23,0 24,-1-24,-23 23</inkml:trace>
  <inkml:trace contextRef="#ctx0" brushRef="#br0" timeOffset="255189.3303">14229 15545,'-24'0,"24"24,0-1,0 1,0-1,0 1,0 0,0 23,0 0,0-24,0 1,24-24,-24 23,23 1,-23-1,24-23,-1 0,1 0,-1 0,1-23,-1 23,1-24,-1 24,1-23,-24-1,23 1,1-1,-1 1,-23-1,0 1,0-1,0 0,0 1,0-1,24 1,-1 46,-23 1,0-1,0 1,0 0,0 23,24-24,-24 1,24-1,-24 1,23-24,1 0</inkml:trace>
  <inkml:trace contextRef="#ctx0" brushRef="#br0" timeOffset="256176.2711">14252 15357,'0'-23,"24"-1,-1 24,1 0,-1 0,1 0,-1 0,1 0,-24 24,23-24,1 23,-1-23,1 0,-1 0,1 0,-1 0,1 0,0-23,-1-1</inkml:trace>
  <inkml:trace contextRef="#ctx0" brushRef="#br0" timeOffset="257452.8743">14981 15146,'0'23,"-23"-23,23 24,0-1,0 1,0-1,0 24,0-23,0-1,0 24,0-23,0 23,0-24,0 24,0-23,0 23,0 0,0 0,0-23,0-1,0 24,0-23,0-1,0 1,0-1,0 1,0-1</inkml:trace>
  <inkml:trace contextRef="#ctx0" brushRef="#br0" timeOffset="258381.324">15922 15710,'24'0,"-1"0,1 0,-1 0,1 0,-1 0,1 0</inkml:trace>
  <inkml:trace contextRef="#ctx0" brushRef="#br0" timeOffset="258597.5391">15946 15875,'23'0,"1"0,-1 0,1 0,-1 0,1 0</inkml:trace>
  <inkml:trace contextRef="#ctx0" brushRef="#br0" timeOffset="260286.4155">17921 15569,'0'23,"-23"-23,-1 24,24-1,-47-23,24 24,-1 0,0-1,-23-23,24 24,-24-1,23-23,1 24,-1-24,1 23,-1-23,1 0,23 24,23-24,-23 23,47 1,-23-24,23 23,-24-23,24 24,0-24,1 23,22 1,1-1,-48 1,1-24,-1 23,1 1</inkml:trace>
  <inkml:trace contextRef="#ctx0" brushRef="#br0" timeOffset="261642.9237">18415 15663,'0'-24,"0"1,-24 23,24 23,0 1,0 0,0-1,24 1,-24-1,0 1,24-1,-1 1,1-24,-24 23,23-23,1 24,-1-24,1 0,-1 0,1-24,-1 24,-23-23,24-1,-24 1,23 23,-23-24,0 1,0-1,0 1,24-1,-24 0,0 1,0 46,0 1,0 23,0-23,0-1,23 1,-23-1,24 1,-24-1,0 1</inkml:trace>
  <inkml:trace contextRef="#ctx0" brushRef="#br0" timeOffset="262202.6903">19144 15334,'0'23,"0"1,0-1,0 1,0 23,0 0,0 0,0-24,0 24,-23 1,23-1,-24-24,24 24,0-23,0-1,0 1,0-1,0 1</inkml:trace>
  <inkml:trace contextRef="#ctx0" brushRef="#br0" timeOffset="262977.6224">17145 16251,'24'0,"-1"0,1 0,-1 0,1 0,23 0,-24 0,1 0,46 0,-46 0,23 0,23 0,1 0,-1 0,-23 0,48 0,-1 0,0-24,0 24,0-23,23 23,1-24,0 1,-1 23,24-24,-23 1,23-1,-23 1,-24-1,23 1,-23 23,-23-24,-24 24,24 0,-24 0,-24 0,1 0,-1 0</inkml:trace>
  <inkml:trace contextRef="#ctx0" brushRef="#br0" timeOffset="263949.0025">18015 16533,'0'-23,"0"-1,0 1,0-1,0 48,0 23,0-24,24 24,-24-23,0 23,0-24,0 24,0 0,0-23,0 23,0-24,0 1,0-1,0 1,0 0</inkml:trace>
  <inkml:trace contextRef="#ctx0" brushRef="#br0" timeOffset="264350.0856">18203 16416,'0'23,"0"24,0-23,0 23,0 0,0 0,0-24,24 24,-24 0,0-23,0 23,0-24,23 24,-23-23,0 0,0-1,0 1</inkml:trace>
  <inkml:trace contextRef="#ctx0" brushRef="#br0" timeOffset="265067.055">18509 16627,'0'-23,"0"46,-23-23,23 24,0-1,0 1,0-1,0 1,0-1,23 1,1-1,-1 1,1-24,-1 0,1 0,-1-24,1 1,-1-1,1 1,-24-1,23 1,1-1,-24 1,0-1,0 1,0 46,0 1,0-1,0 1,0 23,23-47,-23 23,24 1,-24-1,23 1,1-24</inkml:trace>
  <inkml:trace contextRef="#ctx0" brushRef="#br0" timeOffset="265614.727">19097 16251,'0'23,"0"1,0 0,0-1,0 24,0-23,0 23,24 0,-24 0,23 0,-23-24,0 24,0-23,0 23,24-24,-24 1,0-1,0 1,0-1</inkml:trace>
  <inkml:trace contextRef="#ctx0" brushRef="#br0" timeOffset="266000.1916">19379 16251,'0'0,"0"-24,0 48,0 23,0-23,0 23,0 0,0 0,0 0,0 0,0 0,0 0,0 0,0 0,0-24,0 1,0-1,24 1</inkml:trace>
  <inkml:trace contextRef="#ctx0" brushRef="#br0" timeOffset="267640.8735">20884 15922,'24'0,"-1"0,25 0,-1 0,-24 0,24 0,-23 0,-1 0,1 0,23 0</inkml:trace>
  <inkml:trace contextRef="#ctx0" brushRef="#br0" timeOffset="267819.277">21049 16016,'-70'23,"305"-140,-400 211,118-71,71-23,-1 0,1 0,-1 0,1 0,-1 0</inkml:trace>
  <inkml:trace contextRef="#ctx0" brushRef="#br0" timeOffset="268922.3602">22719 15498,'-24'0,"1"24,-1-24,24 23,-47 1,24-24,-24 23,0 1,23-1,1 1,-24-24,23 0,-23 24,0-1,47 1,0-1,24-23,-1 24,24-24,-23 23,23-23,0 24,0-24,0 0,0 23,0-23,0 24,-24-24,1 23,-1-23,1 24</inkml:trace>
  <inkml:trace contextRef="#ctx0" brushRef="#br0" timeOffset="269693.4146">23072 15522,'0'23,"0"1,0-1,0 1,0-1,23 1,-23 0,24 23,-1-47,1 23,-24 1,23-1,1-23,-1 0,1 0,-1 0,1-23,-1 23,-23-24,24 1,-1 23,-23-24,0 1,0-1,24 24,-24-24,0 1,23 23,-23 23,0 1,0 0,0-1,0 1,0-1,0 1,0-1,24 1,-1-1,1-23</inkml:trace>
  <inkml:trace contextRef="#ctx0" brushRef="#br0" timeOffset="270341.7841">23871 15240,'0'23,"0"1,0-1,-23 24,23 0,0 0,0-23,0 23,0 0,0 0,0-24,0 1,23 23,-23-23,0-1</inkml:trace>
  <inkml:trace contextRef="#ctx0" brushRef="#br0" timeOffset="271582.1967">22107 16086,'24'0,"-1"0,1 0,-1 0,25 0,-1 0,23 0,-23 0,24 0,-1 0,24-23,24 23,0 0,-1 0,1-24,23 24,0-23,0 23,0 0,0-24,-23 24,23 0,-23 0,-1 0,-46 0,23 0,-24 0,-23 0,0 0,-23 0,-1 0,1 0</inkml:trace>
  <inkml:trace contextRef="#ctx0" brushRef="#br0" timeOffset="276205.1343">22601 16251,'0'0,"0"23,-23-23,-1 24,24 0,-23-1,-24 24,47-23,-47-1,23 24,1-23,-24 23,23-24,-23 1,24-24,-1 23,0-23,24 24,-23-24,23 23,23-23,1 0,0 24,-1-24,1 0,-1 23,24-23,0 24,-23-24,23 23,0-23,-24 0,24 24</inkml:trace>
  <inkml:trace contextRef="#ctx0" brushRef="#br0" timeOffset="277079.0124">22884 16392,'0'24,"0"-1,0 1,0-1,0 1,0-1,23 1,-23-1,24 1,-1-1,1-23,-1 0,1 0,-1 0,1-23,-1-1,1 1,-24-1,0 1,23 23,-23-24,0 1,0-1,0 1,0 46,24 24,-24-23,23-1,-23 1,24-24,-24 23,0 1</inkml:trace>
  <inkml:trace contextRef="#ctx0" brushRef="#br0" timeOffset="277580.2572">23542 16110,'0'23,"0"1,0-1,0 24,0-23,0 23,0 0,0-23,0 23,0 0,0 0,0 0,0 0,0-24,0 24,0-23,24-1,-24 1,0-1,0 1</inkml:trace>
  <inkml:trace contextRef="#ctx0" brushRef="#br0" timeOffset="278166.2347">23824 16369,'0'23,"0"1,0-1,0 1,0-1,24 1,-24-1,23 1,-23-1,24-23,-24 24,23-24,1 0,-1 0,1 0,-24-24,0 1,0-1,23 1,-23-1,0 1,24-1,-24 1,23 23,1 23,-24 1,0-1,23 1,-23-1,0 1,0-1,0 1,24-1,-24 1,0-1,24-23</inkml:trace>
  <inkml:trace contextRef="#ctx0" brushRef="#br0" timeOffset="278745.3419">24389 16204,'0'-24,"23"24,1 24,-1-24,24 23,0 1,0-24,-23 0,23 23,0 1,-24-24,1 0,-24 24,0-1,0 1,-24-1,1 1,-1-1,1 1,-1 23,1-47,-1 47,1-24,-1 1,1-24,-1 47,1-24,-1-23</inkml:trace>
  <inkml:trace contextRef="#ctx0" brushRef="#br0" timeOffset="280464.9743">26976 15710,'0'24,"0"-1,0 1,23-1,-23 1,24-24,-24 23,23-23,-23 24,24-24,-1 0,1 0,-1 0,1 0,-24-24,23 1,-23-1,0 1,24-1,-24 1,0 46,0 1,0-1,0 1,23-24,-23 23,24 1,-1-24,1 0,0 0,-24-24,23 24,1-23,-1-1,-23 1,0-1,0 1,0-1,24 1,-24-1</inkml:trace>
  <inkml:trace contextRef="#ctx0" brushRef="#br0" timeOffset="280703.1676">27705 15898,'0'0</inkml:trace>
  <inkml:trace contextRef="#ctx0" brushRef="#br0" timeOffset="281420.7071">28105 15828,'23'0,"1"0,-1 0,1-24,-1 1,-23-1,0 1,0-24,24-1,-24 25,0-1,0 1,0-1,-24 24,1 0,-1 0,24 24,0-1,24 1,-1-24,1 0,23 0,0 0,-24 0,1 0,-1 0,24 23,-23-23,-1 24,-23 0,0-1,0 1,0-1,0 1,0-1,0 1,0-1,0 1,24-24</inkml:trace>
  <inkml:trace contextRef="#ctx0" brushRef="#br0" timeOffset="281589.5646">28787 15851,'0'24,"0"-48</inkml:trace>
  <inkml:trace contextRef="#ctx0" brushRef="#br0" timeOffset="282006.0013">28975 15404,'0'0,"-24"24,24 23,0 0,0-24,0 24,0-23,0 23,0 0,0-23,24-24,-1 23,-23 1,24-1,-1-23,1 0,-1 0,1 0,-24 24,23-24,1 0,-1 0,25 0,-48-24,23 24</inkml:trace>
  <inkml:trace contextRef="#ctx0" brushRef="#br0" timeOffset="282275.572">28740 15616,'-24'0,"48"0,-71 0,23 0,48 0,-1 0,1 0,23 0,-24 0,24 0,0 0,0 0,-23 0,-1 0,48 0,-48 0,24 0,-23 0</inkml:trace>
  <inkml:trace contextRef="#ctx0" brushRef="#br0" timeOffset="282456.6077">29398 15710,'24'0</inkml:trace>
  <inkml:trace contextRef="#ctx0" brushRef="#br0" timeOffset="283899.2245">30621 15357,'24'0,"-24"24,-24-24,24 23,-23-23,-1 0,24 24,-23-1,-24-23,23 24,0-1,1-23,-1 24,-23-1,24 1,-24-24,23 0,1 23,-1-23,1 0,-1 0,24 24,0-1,24-23,-1 24,1-24,23 24,-24-1,1-23,46 24,-46-1,-1-23,25 24,-25-1,24 1,-23-24,-1 0,24 0</inkml:trace>
  <inkml:trace contextRef="#ctx0" brushRef="#br0" timeOffset="284812.3435">31021 15404,'0'24,"-24"-1,24 1,-23-1,23 1,0-1,0 1,0-1,23 1,1-1,-24 1,23-24,1 0,-1-24,1 24,-24-23,0-1,0 1,24 23,-1-24,-23 1,0-1,24 1,-24-1,0 1,0-1,0 48,23-1,-23 24,24-23,-24-1,0 1,23-24,1 23,-24 1,23-1</inkml:trace>
  <inkml:trace contextRef="#ctx0" brushRef="#br0" timeOffset="285329.3209">31585 15146,'0'0,"24"0,-24-24,0 1,23 23,-23 23,0 1,0 23,0 0,0 0,0-24,0 48,0-24,0 0,0 0,0 0,0 23,0-22,0-1,0-24,0 24,0-23,-23 23,23-24,-24 1</inkml:trace>
  <inkml:trace contextRef="#ctx0" brushRef="#br0" timeOffset="301565.708">4022 17309,'0'24,"0"-1,-24-23,24 24,-23-24,-24 47,23-24,1-23,-1 24,1-1,-1 1,-23-1,47 1,-24-24,1 24,-1-1,1-23,-1 24,24-1,0 1,0-1,24-23,-24 24,23-1,1-23,-24 24,47-24,-24 23,25-23,-25 24,1-24,23 23,-24-23,1 24,-1-24,1 0,-1 0,1 23,-1-23,1 0</inkml:trace>
  <inkml:trace contextRef="#ctx0" brushRef="#br0" timeOffset="302778.8112">4351 17380,'0'-24,"-24"24,24 24,0-1,0 24,0 0,0-23,0-1,0 1,0 23,24-47,-1 24,-23-1,24 1,-1-1,1-23,0 0,-1 0,1 0,-1 0,1 0,-1 0,-23-23,24-1,-24 1,23-1,1 1,-24-1,0 0,0 1,0-1,0 1,23 23,-23 23,0 1,24-1,-24 1,23 0,-23-1,0 1,0-1,24 1,-1-1,1-23</inkml:trace>
  <inkml:trace contextRef="#ctx0" brushRef="#br0" timeOffset="303615.0602">4092 17168,'0'-23,"24"-1,-24 1,23 23,-23-24,24 24,-1 0,-23 24,24-24,-1 23,1-23,-1 0,1 24,-1-24,1 0,-1 0,1 0,-1 0,1-24,0 1,-1 23,1-24,-1 1,1-1,-1 24,1-23,-24-1</inkml:trace>
  <inkml:trace contextRef="#ctx0" brushRef="#br0" timeOffset="304374.322">5104 16839,'0'-24,"0"48,0-1,0 1,0 23,0-23,0 46,0-23,0 0,23 0,-23 24,0-24,0 0,0 23,0-23,0 0,0 0,0 24,0-47,0 23,0 0,0-24,0 1,0 23,0-24,0 1,0-1</inkml:trace>
  <inkml:trace contextRef="#ctx0" brushRef="#br0" timeOffset="305337.2598">5503 17286,'0'0,"0"-24,-23 24,23 24,0-1,0 1,23-1,-23 1,0-1,0 24,24-47,-1 24,-23-1,0 1,24-1,-1-23,1 0,-24 24,23-24,1 0,-1 0,1-24,0 1,-1 23,1-47,-24 23,23 24,-23-23,0-1,24 1,-24-1,0 1,0-1,0 1,23 23,-23 23,24-23,-24 24,0-1,0 1,0-1,0 24,23-47,-23 24,24-1,-1 1,-23-1,24-23,-1 0,-23 24</inkml:trace>
  <inkml:trace contextRef="#ctx0" brushRef="#br0" timeOffset="306085.4438">5386 17074,'0'-23,"0"-1,0 1,0-1,23 24,1 0,-1 0,1 0,-1 24,24-24,-47 23,24-23,-1 24,1-24,-1 23,1-23,-1 0,1 0,0 0,-1-23,1 23,-24-24,23 24,1-23,-24-1</inkml:trace>
  <inkml:trace contextRef="#ctx0" brushRef="#br0" timeOffset="306740.241">6256 16768,'23'0,"-23"24,0-1,0 1,0-1,0 1,0 23,0 0,0 0,0 0,0 0,0 0,0 0,24 0,-1 0,-23-23,0 23,0-24,0 24,0-23,0-1,0 24,24-47,-24 24,24-24,-24 24</inkml:trace>
  <inkml:trace contextRef="#ctx0" brushRef="#br0" timeOffset="307757.7404">6303 16839,'0'0,"-24"0,48 0,-24 23,0 1,0-1,0 1,-24 0,24 23,0-24,-23 1,-1-1,24 1,0-1,0 1,0-1,24-23,-1 0,1 0,-1 0,-23 24,24-24,-24 23,-24-23,24 24,0-1,0 1,-23-24,23 23,0 1,0-1,23 1,-23-1,24 1,-24-1,-24 1,24-1,-23 1,23-1,-24-23</inkml:trace>
  <inkml:trace contextRef="#ctx0" brushRef="#br0" timeOffset="308437.4582">6444 17215,'0'-23,"24"23,-1 0,1 23,-24 1,47-24,-47 23,23-23,1 24,-1-24,24 0,-47 23,47 1,-23-24,-1 23,24-23,-23 0,-24 24,23-24,-23 23,0 1,0-1,-23-23,23 24,-24-1,1-23,-1 24,1-1,-1 1,-23-24,47 24,-47-1,24-23</inkml:trace>
  <inkml:trace contextRef="#ctx0" brushRef="#br0" timeOffset="310379.834">7620 17497,'-24'0,"48"0,23 0,-23 0,23 0,-24 0,1-23,23 23,-24 0,1-24,-1 24</inkml:trace>
  <inkml:trace contextRef="#ctx0" brushRef="#br0" timeOffset="310552.2105">7667 17615,'0'0,"24"0,-1 0,1 0,-1 0,1 0,-1 0</inkml:trace>
  <inkml:trace contextRef="#ctx0" brushRef="#br0" timeOffset="314118.22">25494 16580,'24'0,"-1"0,1 0,23 0,0 0,0 0,23 0,-23-23,24 23,-24 0,23 0,1 0,0 0,-1 0,-23 0,0 0,-23 0,23 0,-24 0,1 0,-1 0</inkml:trace>
  <inkml:trace contextRef="#ctx0" brushRef="#br0" timeOffset="315374.0652">26011 14087,'24'0,"0"0,-1 0,1 0,-1 0,24 0,0 0,0 0,0 0,0 0,0 0,0 0,0 0,0 0,24 0,-24 0,0 24,-23-24,23 0,-24 0,1 0</inkml:trace>
  <inkml:trace contextRef="#ctx0" brushRef="#br0" timeOffset="315852.7883">27258 14017,'0'-24,"-24"24,24 24,-23-1,-1 1,1-1,23 1,0-1,0 1,0 23,0-24,23 1,1-1,-1 1,1-24</inkml:trace>
  <inkml:trace contextRef="#ctx0" brushRef="#br0" timeOffset="316153.6006">27799 14087,'0'24,"0"-1,0 1,0-1,0 1,0-1,0 1,-24-1,24 1,0-1,-23 1,-1-1,1-23</inkml:trace>
  <inkml:trace contextRef="#ctx0" brushRef="#br0" timeOffset="316360.651">27493 14181,'0'-23,"71"211,-142-353,48 142,23 46,-24 1,24-1,0 1,0 23,0-24</inkml:trace>
  <inkml:trace contextRef="#ctx0" brushRef="#br0" timeOffset="317563.4211">26788 16792,'23'0,"1"0,-24-24,23 24,1 0,-1 0,24-23,-23 23,-1 0,24 0,24 0,-24 0,0-24,23 24,-22 0,22 0,24-23,-23 23,93-24,-93 24,117-23,-117 23,-1 0,1-24,-1 24,-23 0,-23 0,23-23</inkml:trace>
  <inkml:trace contextRef="#ctx0" brushRef="#br0" timeOffset="318264.877">28716 16416,'-23'0,"-1"0,24-24,0 1,0-1,24 24,-1 0,1 24,-1-1,-23 1,0 23,0-24,0 1,-23 23,23-24,-24 1,1 23,-1-24,24 1,-23-1,23 1,0-1,23-23,1 0,23 0,0 0,0 0,0 0,0 0,0 0,0 0,0 0,-24 0,1 0</inkml:trace>
  <inkml:trace contextRef="#ctx0" brushRef="#br0" timeOffset="318665.4703">28504 16204,'0'0,"-23"0,-1 0,1 0,-1 0,1 23,23 1,-24-24,1 47,23 0,-24-23,24 23,0 23,0-23,0 24,0-1,24-23,-1 0,1 0,-1 0,24 0,-23-23,-1 23,24-23,1-24</inkml:trace>
  <inkml:trace contextRef="#ctx0" brushRef="#br0" timeOffset="318944.1372">29351 16369,'0'23,"0"1,0 23,0 0,0 0,24 0,-24 0,23-24,-23 48,0-24,0 0,-23 0,-1 0,24 0,-70 0,46-23</inkml:trace>
  <inkml:trace contextRef="#ctx0" brushRef="#br0" timeOffset="343834.0993">6256 16862,'0'24,"0"-1,-24 1,24 0,0-1,0 1,0-1,24-23,-1 0,1 0,-24 24,-24-1,24 1,-23-24,-1 23,24 1,0-1,-23-23,23 24,23-24,1 0,-1 0,-23 23,24-23,-24 24,23-1,-23 1,0-1,0 1,0-1,0 1</inkml:trace>
  <inkml:trace contextRef="#ctx0" brushRef="#br0" timeOffset="357771.8998">10136 17027,'24'0,"-48"0,1 0,23 24,-24-24,1 23,-1 1,1-24,-24 23,23 1,-23-1,47 1,-47-24,24 23,-1 1,1-24,23 23,-24-23,24 24,0-1,0 1,24-24,-24 23,23 1,24-24,-23 23,-1 1,24-1,-23 1,23-1,0 1,-24-1,1 1,23 0,-23-24,-1 23,1-23,-24 24,23-24</inkml:trace>
  <inkml:trace contextRef="#ctx0" brushRef="#br0" timeOffset="358426.9063">10560 17098,'0'23,"-24"1,24-1,-23 1,23 23,0 0,0-24,0 1,0-1,23-23,-23 24,24-1,-24 1,23-24,1 0,-1 0,1 0,-1-24,1 24,-1-23,1-1,-1 1,1-1,-24 1,24-1,-24 1,23-1,-23 1,0-1,0 48,0 23,0-24,0 1,24-1,-24 1,23-1,1 1,-24-1,0 1,23-24,1 23</inkml:trace>
  <inkml:trace contextRef="#ctx0" brushRef="#br0" timeOffset="358859.1431">11312 16839,'0'0,"-23"23,23 1,0-1,0 1,0 23,0 0,0 0,0 0,0 24,0-48,0 24,0 0,0-23,0-1,0 1</inkml:trace>
  <inkml:trace contextRef="#ctx0" brushRef="#br0" timeOffset="360115.4577">9337 17709,'23'0,"1"0,-1 0,24 24,-23-24,-1 0,25 0,-1 0,23 23,-23-23,24 0,-1 0,24 24,-23-24,23 0,24 0,-24 0,23 0,1 0,-24 0,23 0,-22 0,-1 0,23 0,-23 0,-23 0,-1 0,1 0,0 0,-48 0,24 23,0-23,-47 24</inkml:trace>
  <inkml:trace contextRef="#ctx0" brushRef="#br0" timeOffset="361101.6924">9854 18085,'0'-23,"0"46,0 1,0-1,0 1,0-1,24 1,-24 0,0-1,23 24,-23-23,0 23,0-24,0 1,0-1</inkml:trace>
  <inkml:trace contextRef="#ctx0" brushRef="#br0" timeOffset="361465.0057">10066 17991,'0'24,"0"-1,0 1,0-1,0 1,0-1,0 24,0-23,0 0,0 23,23-24,-23 1,24-1,-24 1,0-1</inkml:trace>
  <inkml:trace contextRef="#ctx0" brushRef="#br0" timeOffset="362004.1953">10395 18132,'0'24,"0"-1,0 1,0 0,0-1,0 1,0-1,24-23,-1 24,1-24,-1-24,1 24,-24-23,0-1,23 24,1-23,-24-1,0 0,23 24,1 24,-24 0,23-24,-23 23,0 1,24-24,-1 23,1 1,-1-24</inkml:trace>
  <inkml:trace contextRef="#ctx0" brushRef="#br0" timeOffset="362389.5356">10960 17968,'0'23,"0"24,-24-47,24 47,-23 0,23-23,0 23,0-23,0 23,0-24,-24 1,24-1,0 1,0-1</inkml:trace>
  <inkml:trace contextRef="#ctx0" brushRef="#br0" timeOffset="362678.2099">11077 18038,'0'0,"0"24,0-1,0 1,0-1,0 1,0 23,0-23,0-1,0 1,0-1,0 24,0-23,0-1</inkml:trace>
  <inkml:trace contextRef="#ctx0" brushRef="#br0" timeOffset="363554.8874">12277 17615,'0'24,"0"-1,-24 1,1-1,23 1,-24-1,1 1,23-1,-24 1,1-24,23 23,-24-23</inkml:trace>
  <inkml:trace contextRef="#ctx0" brushRef="#br0" timeOffset="363792.7745">12041 17709,'48'-70,"-96"140,119-140,-71 93,24-23,-24 47,23-47,1 47,-24-23,23-1,1 24,-1 0,1-23,-1 23,1-24</inkml:trace>
  <inkml:trace contextRef="#ctx0" brushRef="#br0" timeOffset="365258.4738">13123 16862,'0'24,"0"23,0-23,24 23,-24-24,0 48,0-24,0 0,0 0,23 0,-23 0,0-24,0 24,0 0,0 0</inkml:trace>
  <inkml:trace contextRef="#ctx0" brushRef="#br0" timeOffset="365844.4389">13453 17168,'0'-23,"0"46,0-70,0 71,0 23,0 0,0-24,0 1,23-1,-23 1,0-1,24-23,-1 24,24-24,-47-24,24 24,-1 0,1-23,-24-1,23 1,1-1,-24 1,0-1,0 1,0 46,0 1,0-1,23 1,-23-1,0 1,24-1,-24 1,0-1,23-23,1 24,-1-24</inkml:trace>
  <inkml:trace contextRef="#ctx0" brushRef="#br0" timeOffset="366314.5243">14111 17027,'-23'0,"23"24,23-24,1 23,23 1,0-1,-24-23,24 0,-47 24,47-24,-23 0,-1 0,1 0,-1 23,-23 1,-23-1,23 1,-24-1,1-23,-1 24,1-1,-1-23,24 24,-23-1,-1-23,1 24</inkml:trace>
  <inkml:trace contextRef="#ctx0" brushRef="#br0" timeOffset="366863.0446">13076 17639,'0'0,"24"0,-1 23,1-23,23 0,-24 24,24-24,24 23,0-23,-1 0,1 0,23 24,0-24,23 0,-23 0,1-24,-1 24,23 0,-23-23,-23 23,23 0,-24-24,-22 24,22 0,-46 0,-1 0,-23 24</inkml:trace>
  <inkml:trace contextRef="#ctx0" brushRef="#br0" timeOffset="367263.6256">13264 17921,'0'0,"0"23,0 1,0-1,0 1,0-1,0 24,0 0,0-23,0 23,0-23,0-1,0 1,0-1</inkml:trace>
  <inkml:trace contextRef="#ctx0" brushRef="#br0" timeOffset="367564.4452">13406 17874,'0'0,"0"23,0 24,0-23,0 23,0-24,0 24,0 0,0 0,0-23,0 23,0-23,0-1,0 1,0-1</inkml:trace>
  <inkml:trace contextRef="#ctx0" brushRef="#br0" timeOffset="368103.5809">13641 18109,'0'-24,"0"48,0-1,0 1,0-1,0 1,0 0,0-1,23-23,1 0,-1 0,1 0,-24-23,23 23,-23-24,24 0,-24 1,0-1,0 1,0-1,23 24,-23 24,0-1,0 1,0-1,0 1,0 0,24-24,-24 23,23 1,-23-1</inkml:trace>
  <inkml:trace contextRef="#ctx0" brushRef="#br0" timeOffset="368420.0196">14135 17921,'-24'-24,"1"24,23 24,0-1,0 1,0-1,0 1,0 23,0-24,0 24,0-23,0-1,0 1,0 0,0-1</inkml:trace>
  <inkml:trace contextRef="#ctx0" brushRef="#br0" timeOffset="368705.127">14229 17874,'0'0,"0"23,0 1,0-1,0 1,0-1,0 24,0-23,0-1,0 24,-24-23,24-1,0 1,0 0,0-1,0 1,0-1</inkml:trace>
  <inkml:trace contextRef="#ctx0" brushRef="#br0" timeOffset="369306.7269">15311 17592,'23'0,"1"0,23 0,0 0,-24 0,1 0,-1 0</inkml:trace>
  <inkml:trace contextRef="#ctx0" brushRef="#br0" timeOffset="369507.2645">15381 17756,'24'0,"-48"0,71 0,-23 0,-1 0,1 0,-1 0,1 0,23 0</inkml:trace>
  <inkml:trace contextRef="#ctx0" brushRef="#br0" timeOffset="370287.1457">16628 17356,'23'0,"-23"-23,0 46,0 1,-23-1,-24 1,23-1,1 1,-25-1,-22 24,23-23,47 0,-24-24,1 23,-1-23,24 24,24-24,-1 0,1 23,-24 1,47-24,-47 23,47-23,-24 24,25-1,-1 1,0-1,-24 1,24-1,0 1,-23-24,23 23,-24-23</inkml:trace>
  <inkml:trace contextRef="#ctx0" brushRef="#br0" timeOffset="370988.6485">17145 17450,'0'-23,"0"-1,0 48,0-1,0 1,0-1,0 1,0-1,0 1,0 0,24-1,-1 1,-23-1,24 1,-1-24,1 0,-1 0,1-24,-24 1,23-1,1 24,-24-23,23-1,-23 0,24 24,-24-23,23-1,-23 1,0-1,24 48,-24-1,0 1,23-1,-23 1,0 0,24-1,-24 1,23-1,-23 1,0-1,24-23</inkml:trace>
  <inkml:trace contextRef="#ctx0" brushRef="#br0" timeOffset="371559.0098">17709 17168,'0'-23,"0"46,0 1,0 23,0 0,0 0,0 0,0 0,0 0,0 23,0-22,0-25,0 48,0-48,0 24,24-23,-24-1,0 1,0-1,23-23</inkml:trace>
  <inkml:trace contextRef="#ctx0" brushRef="#br0" timeOffset="372830.8247">18109 17497,'0'-23,"0"-1,-23 24,23 24,0-1,0 1,0-1,0 1,23 0,1-1,-1 1,-23-1,24 1,-1-24,1 23,-1-23,1 0,-1 0,1 0,-24-23,0-1,23 24,1-23,-24-1,23 24,1-23,-24-1,0 0,0 48,0 0,24-1,-24 1,23-1,1 24,-24-23,23-24,1 23,23 1</inkml:trace>
  <inkml:trace contextRef="#ctx0" brushRef="#br0" timeOffset="373278.684">18885 17497,'0'-23,"-141"258,259-470,-95 258,-46-70,23 24,0-1,-24 24,48 0,-1 24,1-24,-1 23,1-23,-1 0,24 0,1 24,-25-24,24 0,-23 0,23 23,-24-23,1 24,-1-24,1 0,-24 23,0 1,0 0,0-1,-24-23,1 24,-1-1,1 1,-24-1,23 1,-23-1,24-23,-25 24,25-24,-1 23,1 1</inkml:trace>
  <inkml:trace contextRef="#ctx0" brushRef="#br0" timeOffset="374081.0743">16534 18109,'-24'-24,"48"24,-24-23,47 23,-24 0,24 0,0 0,0 0,24 0,-24 0,0 0,47 0,0 0,-23 0,23 0,0 0,23 0,1 0,-1-24,25 24,-25 0,24-23,0 23,-23-24,23 24,0-23,-23 23,-1 0,-23 0,24 0,0 0,-48 0,24 0,-47 0,0 23,0-23,-23 0</inkml:trace>
  <inkml:trace contextRef="#ctx0" brushRef="#br0" timeOffset="376184.9236">1035 11665,'0'23,"0"1,0-1,0 1,0 23,0-24,23 25,-23-25,0 24,0-23,24 23,-24 0,0-24,0 24,23-23,-23-1,0 24,0-23,0-1,0 1</inkml:trace>
  <inkml:trace contextRef="#ctx0" brushRef="#br0" timeOffset="376501.2517">1223 11735,'0'24,"0"-1,0 1,0-1,0 1,0 23,0-23,23 23,-23-24,24 24,-24 24,0-48,0 1,0 23,0-24,0 1</inkml:trace>
  <inkml:trace contextRef="#ctx0" brushRef="#br0" timeOffset="376986.8066">1552 11853,'-23'0,"-1"24,24-1,0 1,0-1,0 1,24-1,-1 1,-23-1,0 1,24-24,-1 0,1 0,-1-24,-23 1,24-1,-1 24,-23-23,24-1,-24 1,0-1,0 1,0 46,0 1,0-1,0 1,0-1,23 24,1-47,-24 24,23-1,1-23,-1 24,1-24</inkml:trace>
  <inkml:trace contextRef="#ctx0" brushRef="#br0" timeOffset="377303.2341">2046 11618,'0'23,"0"24,0-23,0-1,0 1,0 23,0-24,0 25,0-25,0 1,0-1,0 24,0-23,0-1,0 1,0-1</inkml:trace>
  <inkml:trace contextRef="#ctx0" brushRef="#br0" timeOffset="377588.421">2211 11641,'-118'447,"236"-917,-118 493,0-23,0 24,0-1,0 1,0-1,0 24,0-23,0-1,0 25,0-25,0 24,0-23,0-1,0 24,0-23,0-1</inkml:trace>
  <inkml:trace contextRef="#ctx0" brushRef="#br0" timeOffset="377861.3935">2540 11829,'0'0,"24"0,-1 0,1 0,-1 0,1 0</inkml:trace>
  <inkml:trace contextRef="#ctx0" brushRef="#br0" timeOffset="378058.0698">2611 11971,'47'0,"0"-142,-141 284,164-142,-46 0,-1-24</inkml:trace>
  <inkml:trace contextRef="#ctx0" brushRef="#br0" timeOffset="378559.412">3434 11383,'0'23,"0"1,0 23,0-24,0 24,-24 0,24 0,0 0,0 24,-23-24,23 0,0 0,-24 0,24 0,-23 0,23 47,0-70,0-1,0 1,0-1,0 1,-24-24,1 0,-1-24,1 1,-1-1,1 1,-1-24</inkml:trace>
  <inkml:trace contextRef="#ctx0" brushRef="#br0" timeOffset="379007.0176">3387 11383,'23'0,"1"0,23 0,-24 0,24 0,0 0,0 0,0 0,0 0,24 0,0 0,-1 0,24 0,24 0,-24 0,23 0,1 0,0 0,23 0,0 23,-24-23,1 0,23 24,-23-24,-1 23,-23-23,0 0,1 0,-25 0,1 0,-24 0</inkml:trace>
  <inkml:trace contextRef="#ctx0" brushRef="#br0" timeOffset="379682.2667">4139 11641,'-23'0,"23"24,-24-24,24 23,-23-23,-1 24,1-1,-1-23,1 24,-1-24,24 23,-23-23,-1 0,1 24,-1-24,24 23,0 1,0 0,24-24,-24 23,23 1,1-1,-1 1,1-24,-1 23,1 1,-1-1,1 1,-1-24,1 23,-1 1,1-24,-24 23</inkml:trace>
  <inkml:trace contextRef="#ctx0" brushRef="#br0" timeOffset="380163.018">4374 11759,'-23'0,"23"23,-24-23,24 24,0-1,0 1,0 0,0-1,0 1,0-1,24-23,-1 24,1-24,-1 0,1 0,0-24,-1 24,-23-23,24-1,-1 24,-23-23,24 23,-24-24,0 0,0 1,23 23,-23 23,24 1,-24 0,0-1,23-23,1 24</inkml:trace>
  <inkml:trace contextRef="#ctx0" brushRef="#br0" timeOffset="381297.1013">4845 11571,'0'-24,"0"48,0-1,0 1,0-1,0 1,0 23,0-24,0 24,0 0,0 1,0-25,0 24,0 0,23 0,-23-23,0 70,0-24,0-46,0 46,24-46,-24-1</inkml:trace>
  <inkml:trace contextRef="#ctx0" brushRef="#br0" timeOffset="381914.035">5080 11829,'0'0,"-24"0,24 24,0 0,0-1,0 1,24-1,-24 1,24-1,-1-23,1 0,-1 0,1 0,-1 0,-23-23,24 23,-1-24,-23 1,0-1,0 1,0-1,24 24,-24 24,0-1,23 1,1-1,-24 1,0-1,23-23,-23 24,24-24,-24 23,23-23</inkml:trace>
  <inkml:trace contextRef="#ctx0" brushRef="#br0" timeOffset="382638.6005">5621 11735,'0'0,"-24"0,48 0,-1 0,1 24,-1-24,1 0,23 23,-23-23,23 24,0-24,0 0,-24 0,1 0,-1 23,1-23,-24 24,0 0,0-1,-24-23,24 24,-23-1,-1 1,24-1,-47 1,24-1,23 1,-47-1,47 24,-47-23</inkml:trace>
  <inkml:trace contextRef="#ctx0" brushRef="#br0" timeOffset="384256.8646">17074 18391,'0'24,"0"-1,-23-23,23 24,-24-24,24 23,-47-23,0 71,24-48,-24 1,23-1,1 1,-24 23,23-24,-23-23,47 24,-23-1,-1 1,24-1,0 1,24-24,-1 24,-23-1,47-23,-47 24,47-24,-23 23,23-23,-24 24,1-24,23 0,-24 0,24 0,0 0,-23 0,-1 0,1 0,0 0,-1 0,-23-24</inkml:trace>
  <inkml:trace contextRef="#ctx0" brushRef="#br0" timeOffset="385043.1745">17474 18485,'0'24,"0"-1,0 1,0-1,0 1,0-1,0 1,0-1,0 1,0-1,24 1,-1-1,1-23,-1 0,1-23,-24-1,23 1,1-1,-24 1,47 23,-24-24,-23 1,0-1,24 1,-24 46,0 1,0-1,23 1,-23-1,0 1,0-1,24-23,0 24,-24-1,0 1,23-24,1 23,-1-23,1 0,-1 0</inkml:trace>
  <inkml:trace contextRef="#ctx0" brushRef="#br0" timeOffset="386161.6145">18297 18227,'0'23,"0"1,0-1,0 1,0 23,0-24,0 24,0 0,0 0,24 0,-24 0,0 0,0 0,0 0,0-23,0-1,0 25,0-25,0 1</inkml:trace>
  <inkml:trace contextRef="#ctx0" brushRef="#br0" timeOffset="387148.2343">18697 18391,'0'24,"0"-1,0 1,0-1,0 1,0 23,0-24,0 1,0-1,0 1,0-1,0 1,24-24,-1 23,1-23,-1 0,1-23,-24-1,23 1,1 23,-1-24,1 1,-24-1,23 1,1-1,-24-23,23 47,-23-23,0-1,0 48,24-1,-24 1,0-1,23 1,-23-1,24 1,0-1,-1-23,-23 24,24-24</inkml:trace>
  <inkml:trace contextRef="#ctx0" brushRef="#br0" timeOffset="387997.0751">19403 18391,'0'-23,"23"23,-23 23,47-23,-23 0,23 0,-24 0,1 0,23 0,0 24,-23-24,-1 0,1 0,-24 23,23-23,1 24,-24-1,-24 1,1-1,23 1,-24-1,1 1,-1-1,0 1,1-1,-1 1,1-1,-1-23,1 24</inkml:trace>
  <inkml:trace contextRef="#ctx0" brushRef="#br0" timeOffset="388429.4183">20367 18062,'24'0,"-1"0,1 0,-1 0,1 0,-1 0,1 0,-1 0</inkml:trace>
  <inkml:trace contextRef="#ctx0" brushRef="#br0" timeOffset="388645.1969">20367 18227,'235'-165,"-470"330,259-165,-1 0,1 0,-1 0,1 0,-1 0,1 0</inkml:trace>
  <inkml:trace contextRef="#ctx0" brushRef="#br0" timeOffset="388899.2179">21096 17850,'0'-23,"0"46,-23 1,-1 23,24 0,0-24,0 24,0 0,0 0,0-23,0 23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2-22T07:11:11.4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21828 14102,'0'27,"0"-1,0 1,0-1,0 1,0-1,0 1,0-1,0 0,0 1,0-1,0 1,0-1,0 1,0-1,0 1,0-1,0 1,0-1,0 0,0 1,0-1,0 1,0-54,-26 27,26-26,-27-27,1 53,26-26,-27-1,27 1,0-1,-26 27</inkml:trace>
  <inkml:trace contextRef="#ctx0" brushRef="#br0" timeOffset="5649.1167">21802 14129,'26'0,"1"0,-1 26,1-26,-1 0,0 0,1 0,-1 0,1 0,-1 0,1 0,-1 0,1 0,-1-26,1 26,-1 0,0 0,-26-27,27 27,-1-26,1 26,-1 0,-26-27,27 27,-1 0,1 0,-1 0,1 0,-1 0,0 0,1 0,-27-26,26 26,1 0,-1 0,1 0,-1 0,1 0,-1 0,1 0,-1 0,1 0,-1 0,0 0,1 0,-1 0,1 0,-1 0,1 0,-1 0,1 0,-1 0,1 0,-1 0,1 0,-1 0,0-27,1 27,-1 0,1 0,-1 0,1 0,-1 0,1 0,-1 0,1 0,-1 0,0 0,1 0,-1 0,1 0,-1 0,1 0,-1 0,1 0,-1 0,1 0,-1 0,0 0,1 0,-1 0,-26 27,53-27,-26 0,-1 0,1 0,-1 0,1 0,-1 0,1 0,-1 0,0 0,1 0,-27-27,26 27,1 0,-1 0,1 0,-1 0,1 0,-1 0,1-26,-27 0,26 26,1 0,-1 0,0 0,1 0,-1 0,1 0,-1 0,1 0,-1 0,1 0,-1 0,1 0,-1 0,0-27,1 27,-1 0,1 0,-1 0</inkml:trace>
  <inkml:trace contextRef="#ctx0" brushRef="#br0" timeOffset="12314.015">22093 16272,'-27'0,"27"26,0 1,0-1,0 1,0-1,0 1,-26-27,26 26,0 1,0-1,0 0,0 1,0-1,0 1,0-1,0 1,0-1,-27-26,27 27,0-1,0 1,0-1,0 1,-26-27,26 26,0 0,0 1,0-1,0 1,-27-27,1 0,26-27,-26 27,-1-26,27-1,-26 1,26 0,-27 26</inkml:trace>
  <inkml:trace contextRef="#ctx0" brushRef="#br0" timeOffset="17978.8361">22066 16378,'27'0,"-27"26,26-26,1 0,-27 27,26-27,1 0,-1 0,0 0,1 0,-1 0,1 0,-27-27,26 27,1 0,-1-26,1 26,-1 0,-26-27,27 27,-27-26,26 26,0 0,1 0,-1 0,1 0,-1 0,1 0,-1 0,1-27,-1 27,-26-26,27 26,-1 0,-26-27,27 27,-1 0,0 0,1 0,-27-26,26 26,1 0,-1 0,1 0,-1 0,-26-27,27 27,-1 0,1 0,-1 0,1-26,-1 26,0 0,1-26,-1 26,1 0,-1 0,1 0,-1 0,1 0,-1 0,1 0,-27-27,26 27,0 0,1 0,-1 0,1 0,-1 0,1 0,-1 0,1 0,-1 0,1 0,-1-26,0 26,1 0,-1 0,1 0,-1 0,1 0,-1 0,1 0,-1 0,1 0,-1 0,1 0,-1 0,0 0,1 0,-1 0,1 0,-1 0,1 0,-1 0,1 0,-1 0,1 0,-1 0,1 0,-1 0,0 0,1 0,-1 0,1 0,-1 0,1 0</inkml:trace>
  <inkml:trace contextRef="#ctx0" brushRef="#br0" timeOffset="18985.358">16960 18098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2-22T07:36:19.4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20320 4630,'0'27,"0"-1,0 1,0-1,26 0,1-26,-27 27,0-1,0 1,0-1,0 1,0-1,0 1,0-1,26-26,-26 27,0-1,0 1,0-1,0 0,0 1,0-1,27 1,-27-1,0 1,0-1,0 1,-27-27,27-27,-26 27,-1 0,27-26,-26 26,26-27,-26 27,26-26,0-1</inkml:trace>
  <inkml:trace contextRef="#ctx0" brushRef="#br0" timeOffset="3485.3081">20346 4657,'27'0,"-1"0,1 0,-1 0,1 0,-1 0,1 0,-1 0,1 0,-1 0,1 0,-1 0,0 0,1 0,-1 0,1 0,-1 0,1 0,-1 0,1 0,-1 0,1 0,-1 0,0 0,1 0,-1 0,1 0,-1 0,1 0,-1 0,-26-27,27 27,-1 0,27-26,-27 26,1 0,-1 0,1 0,-1 0,1 0,-1 0,1 0,-1-27,1 27,-1 0,1 0,-1 0,0 0,1 0,-1 0,-26-26,27 26,-27-27,26 27,1 0,-1 0,1 0,-1 0,1 0,-1 0,1 0,-1 0,0 0,1 0,-1 0,1 0,-1 0,1 0,-27-26,26 26,1 0,-1 0,1 0,25 0,-25 0,-1 0,1 0,-1 0,1 0,-1 0,1 0,-1 0,1 0,-1 0,0 0,1 0,-1 0,1 0,-1 0,1 0,-1 0,1 0,-1 0,1 0,-1 0,1 0,-1 0,0 0,1 0,-1 0,1 0,-1 0,1 0,-27 26,26-26,1 0,-1 0,1 0,-1 0,1 0,-1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2-22T07:40:09.1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15240 6615,'0'26,"0"1,0-1,0 0,0 1,0 26,0-27,0 1,0-1,26 27,-26-26,0 25,0 1,0 0,0 27,0-1,0 0,0 1,0-27,0-27,0 1,0 26,0-1,0-25,0-1,0 27,-26 0,26 0,0-26,0 26,0-1,0-25,0-1,0 27,0-26,0-1,0 1,0 26,0-27,0 0,0 1,0-1,0 27,0-26,0-1,0 1,0-1,0 1,0-1,0-52,-26-1,26 1,-27 26,27-27,-26 1,-1-1,1 27,26-26,-27 26</inkml:trace>
  <inkml:trace contextRef="#ctx0" brushRef="#br0" timeOffset="5169.0088">15319 6615,'27'0,"-1"0,1 0,-1 0,27 0,-26 0,-1 0,1 0,-1 0,0 0,1 0,-1 0,1 0,-1 0,27 0,-26 0,-1 0,1 0,-1 0,0 0,1 0,-1 0,-26-27,27 27,-1 0,1 0,-1 0,1 0,-1 0,1 0,-1 0,0 0,1 0,-1 0,1 0,-1 0,1 0,-1 0,1 0,-1 0,-26-26,53 26,-26 0,-1 0,0 0,1-27,-1 27,27 0,-26-26,-1 26,1 0,-1 0,1 0,-1 0,1 0,-1 0,0 0,1 0,-1 0,54 0,-1 0,-52 0,25 0,-25 0,26-27,-27 27,1 0,-1-26,27 26,-26 0,25 0,-25 0,26 0,0 0,-27 0,1 0,-1 0,1 0,-1-27,1 27,-1 0,0 0,1 0,-1 0,1 0,-1 0,1 0,-1 0,1 0,-1 0,1 0,-1 0,1 0,-1 0,0 0,1 0,-1 0,1 0,-1 0,1 0,-1 0,27 0,-26 0,-1 0,0 0,1 27,-1-27,1 0,-1 0,1 0,-1 0,1 0,-1 0,1 0,25 0,-25 0,26 0,-27 0,1 0,-1 0,1 0,-1 0,1 0,-1 0,1 0,-1 0,0 0,1 0,-1 0,1 0,-1 0,1 0,-1 0,1 0,-1 0,1 0,-1 0,-26 26,27-26,-1 0,0 0,1 0,26 0,-27 0,27 0,-26 0,-1 0,27 27,-27-27,27 0,-26 0,-1 0,1 0,-1 0,27 0,0 0,0 0,-27 0,1 0,-1 0,27 0,-26 0,26 0,-27 0,1 0,-1 0,0 0,1 0,-1 0,1 0,-1 0,1 0,-1 0,1 0,26 0,-27 0,1 0,-1 0,0 0,1 0,-1 0,1 0,-1 0,27 0,-26 0,-1 0,1 0,25-27,-25 27,-1 0,1 0,-1 0,1 0,-1 0,1 0,-1 0,27 0,-27 0,1 0,-1 0,1 0,-1 0,1 0,-1 0,1 0,-1 0,1 0,-1 0,1 0,-1 0,0 0,1 0,26 0,-27 0,1 0,-1 0,1 0,-1 0,1 0,-1 0</inkml:trace>
  <inkml:trace contextRef="#ctx0" brushRef="#br0" timeOffset="7474.5109">23045 7011,'0'27,"0"-1,0 1,0-1,0 1,0-1,0 1,0-1,0 1,0 25,0-25,0-1,0 1,0-1,0 1,0-1,0 1,0-1,0 1,0-1,0 1,0-1,0 0,0 1,-26-1,26 1,0-1,0 1,-27-27,27 26,0 1,0-1,0 1,0-1,-26-26,-1 0,27 27,0-1,0 0,-26-26,26-26,0 0,-27 26,1-27,-27 27,53-26,-26 26,26-27,0 1,0-1,-27 27,27-26</inkml:trace>
  <inkml:trace contextRef="#ctx0" brushRef="#br0" timeOffset="10298.3255">23098 7011,'0'-26,"27"26,-27-26,26 26,-26-27,27 27,-1 0,0 0,1 0,-27 27,26-27,1 0,-1 0,1 0,-1 0,1 0,-1 0,-26 26,27-26,-1 0,0 0,1 0,-1 0,1 26,-1-26,1 0,-1 0,1 0,-1 0,1 0,-27 27,26-27,-26 26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2-18T11:13:08.2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10842 399,'0'-23,"-23"23,-1 0,-23 0,23 0,-23 0,47 23,-47-23,47 24,-23-24,-1 24,1-1,-1 1,1-1,23 1,0-1,0 1,23-1,1 1,-1-24,24 0,0 23,-23-23,-1 24,1-24,-1 23,1-23,0 24,-1-24,-23 23,0 1,24-1,-24 1,0-1,-24 1,24-1,-23 1,-1-1,0-23,1 0,-24 0,23 0,1-23,-1-1,24 1,-23-1,-1 1,1-1,23 1,0-1,0 1,-24 23</inkml:trace>
  <inkml:trace contextRef="#ctx0" brushRef="#br0" timeOffset="554.7836">11007 399,'23'0,"1"0,-1 0,24-23,0 23,-23 0,-1 0,1 0,-1 0,1 0,-1 0</inkml:trace>
  <inkml:trace contextRef="#ctx0" brushRef="#br0" timeOffset="817.855">11289 352,'0'24,"0"-1,0 1,0 0,0-1,-24 1,24-1,0 1,0-1,0 24,-23-23,23-1,0 24,0-23,0 23,0-24,-24 1,24-1,0 1,24-1</inkml:trace>
  <inkml:trace contextRef="#ctx0" brushRef="#br0" timeOffset="1303.5732">11618 517,'0'-23,"0"46,0 1,-23-1,23 24,-24-23,24-1,0 1,0-1,0 1,-23-24,23 23,-24-23,24 24,0-48,0 1,0-1,0-23,0 24,24-1,-24-23,23 24,-23-1,0 1,0-1,0 1,24 23,-24-24,23 24,-23 24,24-24,-24 23,23 1,1-1,-24 1,0-1,0 24,0-23,23-1,-23 1,0-1,0 1,24-24</inkml:trace>
  <inkml:trace contextRef="#ctx0" brushRef="#br0" timeOffset="1488.4947">11524 682,'0'0,"-23"0,23-24,23 24,1-23,-1 23,24 0</inkml:trace>
  <inkml:trace contextRef="#ctx0" brushRef="#br0" timeOffset="1902.7264">11218 376,'24'-24,"-1"24,1 0,-1 0,1 0,-1 0,24 0,-23 0,0 0</inkml:trace>
  <inkml:trace contextRef="#ctx0" brushRef="#br0" timeOffset="2776.4116">11900 399,'0'24,"-23"-24,23 24,0-1,0 1,0-1,0 1,0 23,-24-24,24 1,0-1,0 1,0-1,0 1,0-48,0 1,0-1,0 1,24-1,-24-23,0 24,0-1,0 1,0-1,0 1,0-1,23 24,-23 24,0-1,24-23,-24 47,23-23,1-24,-24 23,23 24,1-23,-1-1,1 1,0-1,-1-23,1 0,-1 0,1-23,-24-1,0 1,0-1,0 1,0-24,0 23,0 1,0-1,0-23,-24 23,24 1,-23-1,23 1</inkml:trace>
  <inkml:trace contextRef="#ctx0" brushRef="#br0" timeOffset="3140.3084">12559 305,'0'24,"-24"-24,24 23,0 1,0-1,0 1,0 0,0-1,0 1,0 23,0 0,0-24,0 1</inkml:trace>
  <inkml:trace contextRef="#ctx0" brushRef="#br0" timeOffset="3494.4222">12300 447,'0'0,"24"-48,-24 25,23-1,1-23,-1 24,1-1,23 24,-24-23,1 23,46 0,-46 23,-1-23,24 24,-23 23,23-24,-23 24,-1 1,1-25,-24 24,23 0,-23 0,0-23,0 23,-23 0,-48 47,48-71,-25 1,1-1,24-23,-24 0,0 0,-24-47,48 24</inkml:trace>
  <inkml:trace contextRef="#ctx0" brushRef="#br0" timeOffset="4211.422">13217 376,'0'0,"0"-24,0 48,0-1,-23 1,23 0,0-1,0 1,0-1,-24 1,24-1,0 1,-23-1,23 1,-24-1,24 1,0-48,0 1,0-1,0 1,0-24,24 23,-24 1,23-1,-23 1,0-25,24 25,-24-1,23 1,-23-1,24 24,-24 24,23-24,1 23,-24 1,0-1,0 1,23 23,-23-23,24-1,-24 1,24-1,-24 1,0-1,0 1,23-1,-23 1,24-24</inkml:trace>
  <inkml:trace contextRef="#ctx0" brushRef="#br0" timeOffset="4380.7102">13194 541,'0'0,"-24"0,24-24,24 24,-24-23,23 23,1 23,-1-23</inkml:trace>
  <inkml:trace contextRef="#ctx0" brushRef="#br0" timeOffset="4927.2332">13641 305,'0'-23,"0"46,0 1,0-1,0 1,0-1,0 1,0 0,0-1,0 24,0-23,0-1,0 1,0-1,0 1,0-1</inkml:trace>
  <inkml:trace contextRef="#ctx0" brushRef="#br0" timeOffset="5345.4195">13570 399,'24'-23,"-48"46,48-70,-1 0,1 24,-24-1,47 1,-47-1,23 24,1-23,-1 23,1 0,-1 23,1 1,-1-1,-23 1,0-1,-23 1,-1 23,24-24,-47 1,24 0,23-1,-24-23,1 0,46 0,1 0,-24 24,23-1,24-23,-47 24,24-1,-1 1,1 23,-1-47,1 47,-24-24,23 1</inkml:trace>
  <inkml:trace contextRef="#ctx0" brushRef="#br0" timeOffset="5684.0118">14158 329,'0'0,"0"-24,24 48,-24-1,0 1,0-1,0 1,0 23,0-23,0-1,0 1,0-1,0 1,0-1,0 1</inkml:trace>
  <inkml:trace contextRef="#ctx0" brushRef="#br0" timeOffset="6016.0498">14017 235,'0'0,"0"-24,24 24,-1-23,1 23,-1 0,1 0,23 0,-47 23,47 1,-24 23,24-24,-47 24,47-23,-47 23,24 0,23-23,-47 23,0-24,23 24,-23-23,-23-1,23 24,0-23,-47-1,23 1,-23-1,24 1,-1-24,-46 0,46 0,-23 0</inkml:trace>
  <inkml:trace contextRef="#ctx0" brushRef="#br0" timeOffset="6532.9309">16040 352,'0'0,"0"24,0-1,0 1,0 0,23-1,-23 1,0-1,0 1,-23-1,23 1,0 23</inkml:trace>
  <inkml:trace contextRef="#ctx0" brushRef="#br0" timeOffset="7049.729">16016 376,'24'-24,"-48"48,48-71,-1 23,1 1,-1 23,1 0,-1 23,-23 1,24-24,-1 47,-23-24,0 1,0 0,0-1,0 1,-23-1,-1-23,1 24,-1-24,1 0,-1 0,24-24,24 24,-1 0,1 0,-24 24,23-24,1 0,-1 23,1 1,-1-24,-23 23,24 1,-24-1,23 1,-23-1,0 1,-23-1,-1 1,24-1,-47-23,24 0,-24 24,0-24,23-24,1 24</inkml:trace>
  <inkml:trace contextRef="#ctx0" brushRef="#br0" timeOffset="7751.6514">16698 329,'24'-24,"-24"48,-24-24,24 23,0 1,0-1,0 1,-23 23,23-23,-24-1,24 1,0-1,-23 1,23-1,-24 1,24-1,0 1,0-48,0 1,0-1,0-23,0 24,24-1,-24-23,23 24,-23-1,0-23,24 23,-24 1,23-1,1 1,-1 23,-23 23,0 1,24-24,-1 47,1 0,-24-23,0-1,0 1,23 23,1-24,-24 1,0 23,23 0,-23-24,24-23</inkml:trace>
  <inkml:trace contextRef="#ctx0" brushRef="#br0" timeOffset="7929.9071">16675 588,'0'0,"0"-24,23 24,1 0,-1 0,1 0</inkml:trace>
  <inkml:trace contextRef="#ctx0" brushRef="#br0" timeOffset="8475.5342">17427 376,'0'0,"0"-24,0 1,0-1,0 1,-23 23,-1 0,24-24,-23 24,-24 0,23 24,1-24,23 23,-24 1,24-1,0 1,24-1,-24 1,23 0,1-1,-1 24,1-23,-1-24,24 47,-47-24,24 1,-1-1,-23 1,-23-1,23 1,-24-24,1 23,-24-23,23 0,-23 0,24 0,-48 0,48 0,-25-23,25 23,-1-24</inkml:trace>
  <inkml:trace contextRef="#ctx0" brushRef="#br0" timeOffset="8776.3388">17639 352,'0'-23,"23"-1,1 24,-1 0,1 0,-1 0,-23 24,24-24,0 0,-1-24</inkml:trace>
  <inkml:trace contextRef="#ctx0" brushRef="#br0" timeOffset="8992.2106">17780 305,'-24'0,"24"24,0-1,0 1,0-1,0 1,-23 0,23-1,0 1,0-1,0 1,0-1,0 24,0-23,-24-1,24 1,0-1,0 1</inkml:trace>
  <inkml:trace contextRef="#ctx0" brushRef="#br0" timeOffset="9170.6045">17592 799,'0'0,"23"0,1-23,-1 23,24 0,-47-24,47 24,-23 0,0-23</inkml:trace>
  <inkml:trace contextRef="#ctx0" brushRef="#br0" timeOffset="9593.7702">18439 376,'-24'-24,"24"1,0-1,-24 1,1 23,-1-24,1 24,-1 0,1 0,-1 0,24 24,-23-1,23 1,0-1,0 1,0-1,0 1,23 0,-23-1,0 1,24-1,-1 1,1-1,-24 24,23-23,1-1,-24 1,0-1,-24 1,1-24,-1 0,-23 0,24 0,-1 0,-23 0,24 0</inkml:trace>
  <inkml:trace contextRef="#ctx0" brushRef="#br0" timeOffset="10173.6999">20296 376,'0'-24,"24"24,0 0,-1 0,-23 24,24-24,23 0,-24 0,1 0</inkml:trace>
  <inkml:trace contextRef="#ctx0" brushRef="#br0" timeOffset="10396.4072">20485 329,'0'23,"0"1,-24-1,24 1,0 0,0-1,0 1,-23 23,23 0,0-24,0 1,0 23,0-24,0 1</inkml:trace>
  <inkml:trace contextRef="#ctx0" brushRef="#br0" timeOffset="10543.5647">20320 776,'0'0,"-24"0,48 0,0 0,-1 0,24 0,-23-24,23 24,0-23,0 23</inkml:trace>
  <inkml:trace contextRef="#ctx0" brushRef="#br0" timeOffset="11118.3517">20931 399,'0'0,"0"-23,0 46,-23 1,23 0,0-1,-24-23,24 47,0-23,-23 23,23-24,-24 1,1-1,46-46,-23-1,24 1,-24-1,0 1,0-1,0-23,23 24,-23-1,0 0,0 1,0-1,24 24,-1 24,-23-1,24 1,-24 23,24-23,-24-1,0 1,23-1,1 1,-1-1,-23 1,24-1,-1-23,-23 24,24-24,-1 0,-23-24,0 1,24 23,-24-24,0-23,0 24,23-1,-23 1,0-1,0-23</inkml:trace>
  <inkml:trace contextRef="#ctx0" brushRef="#br0" timeOffset="12115.2688">22154 329,'0'23,"0"1,0-1,0 1,0 0,0-1,0 1,0-1,-23 1,23-1,0 1,-24-1,24 1,0-1</inkml:trace>
  <inkml:trace contextRef="#ctx0" brushRef="#br0" timeOffset="12347.0548">22249 447,'0'-24,"0"48,23-72,-23 25,0 46,0 1,0 0,0-1,0 1,0-1,0 1,0-1,-23 24,23-23,0 23,0-24,0 1,0-1</inkml:trace>
  <inkml:trace contextRef="#ctx0" brushRef="#br0" timeOffset="12616.6397">22201 352,'0'-23,"0"46,0-70,24 24,0 23,-1-24,1 1,-1 23,24 0,-23 23,-1 1,-23-1,0 1,0-1,0 1,-23-1,23 1</inkml:trace>
  <inkml:trace contextRef="#ctx0" brushRef="#br0" timeOffset="12785.9563">22225 470,'0'0,"24"0,-1 0,-23 24,24-1,-1-23,1 24,-1-24,1 23,-1 1,1-24,-1 23,1 1,-1-1,1-23,-24 24,23-24</inkml:trace>
  <inkml:trace contextRef="#ctx0" brushRef="#br0" timeOffset="13218.1717">22672 211,'0'0,"0"-23,23-1,-23 1,24 23,-1 0,1 0,-1 0,1 23,-24 1,0-1,0 24,-24-23,1-1,23 1,-24-1,24 1,-23-24,23 23,0 1,23-24,1 0,-1 24,1-24,-1 0,25 0</inkml:trace>
  <inkml:trace contextRef="#ctx0" brushRef="#br0" timeOffset="20237.257">9360 1905,'0'23,"0"1,0-1,0 1,0-1,0 24,0-23,24 23,-24-24,0 24,0-23,0-1,0 24,0 1,23-25,-23 1,0-1,0 1</inkml:trace>
  <inkml:trace contextRef="#ctx0" brushRef="#br0" timeOffset="20685.2171">9784 2022,'0'-23,"-24"23,1 0,23 23,0 1,0-1,-24 1,24-1,-23 1,23-1,0 24,0 0,0-23,0-1,0 1,0 0,0-1,23-23,1 0,-1 0,1 0,-24-23,23 23,1-24,-24 0,23 1,-23-1,0 1,0-1,0-23,-23 0,-1 24,1-1</inkml:trace>
  <inkml:trace contextRef="#ctx0" brushRef="#br0" timeOffset="21154.5634">9948 1952,'24'23,"-1"-23,1 24,-1-24,1 23,-24 1,23-24,1 23,-1-23,25 24,-1-24,-24 23,1-23,-1 24,1-1,-1-23,-23 24,0-1,0 1,0-1,0 1,-47-1,47 1,-47 0,24-1,-24 24,-1-23,25-1,-1-23</inkml:trace>
  <inkml:trace contextRef="#ctx0" brushRef="#br0" timeOffset="21555.6197">10889 2116,'0'0,"24"0,-1 0,1 0,23 0,-24 0,1 0,-1 0</inkml:trace>
  <inkml:trace contextRef="#ctx0" brushRef="#br0" timeOffset="21724.8965">10913 2281,'0'0,"0"23,23-23,1 0,23 0,-47-23,47 23,-24-24</inkml:trace>
  <inkml:trace contextRef="#ctx0" brushRef="#br0" timeOffset="22325.9379">11642 1787,'0'0,"-24"0,24-23,-23 23,-1 0,1-24,-1 24,1 0,-1 0,1 0,-1 0,24 24,0-1,24 1,-24-1,0 1,0 23,0-24,0 24,0 0,0 0,0 0,0 0,0 24,0-24,0 24,0-24,0 23,23-23,-23 0,24 0,-1 24,-23-24,24 0,-1-24,-23 24,47-23,-47-1,71 24,-48-47,1 24,-1-24,24 0,-23-24,23 24</inkml:trace>
  <inkml:trace contextRef="#ctx0" brushRef="#br0" timeOffset="22758.2617">12183 1834,'0'-23,"-24"23,24 23,0 1,0-1,0 1,0-1,0 1,0-1,0 1</inkml:trace>
  <inkml:trace contextRef="#ctx0" brushRef="#br0" timeOffset="23275.3211">12300 2469,'-23'0,"-1"0,1 24,23-1,-24 1,24-1,-23 1,23-1,0 1,0-1,0 1,23-24,1 0,23 0,-24 0,1-24,-24 1,0-1,0 1,0-1,-24 1,24-1,0 1,-23-1,23-23,-24 47</inkml:trace>
  <inkml:trace contextRef="#ctx0" brushRef="#br0" timeOffset="23976.8932">12629 1787,'0'-23,"24"-1,-1 24,1-23,23 23,-23 0,-1-24,1 24,-1 0,1 0,-1 0,1 0,-24 24,0-1,23-23,-23 24,0-1,0 1,0-1,0 1,0 23,0 0,0 0,24 0,-24 0,0 0,0 23,23-23,-23 24,24 0,-1-24,-23 23,47-23,-47 0,47 71,-47-71,24-24,-1 24,-23-23,0-1,-23 1,-1-1,1-23,-24 24,23-24,-46 0,23 0,0 0,23 0,-23-24</inkml:trace>
  <inkml:trace contextRef="#ctx0" brushRef="#br0" timeOffset="25233.3078">16228 1717,'0'-24,"-24"24,1 0,-1 0,1 0,23 24,-24-24,1 0,-1 0,1 23,-1 1,1-24,-1 23,24 1,-23-1,23 1,0-1,0 1,0-1,0 1,23-1,-23 1,0 23,0-24,0 24,24-23,-24 23,23 0,-23-24,24 48,-24-24,0 0,0 0,0 0,0 24,-24-24,1 0,23 23,-24-23,24 0,-23 0,-1 0,24-23,0 23,0-23,24-24,-1 0,48 0,-24-24,0 1,23-1,-23 0,0 24,-23-23</inkml:trace>
  <inkml:trace contextRef="#ctx0" brushRef="#br0" timeOffset="27269.2664">14605 1952,'0'23,"0"1,0-1,0 1,0-1,0 1,0 23,0-24,0 24,0-23,0-1,0 24,0-23,0 0,-24 23,24-24</inkml:trace>
  <inkml:trace contextRef="#ctx0" brushRef="#br0" timeOffset="27585.7061">14887 2022,'0'0,"0"24,0-1,0 1,-23-1,23 1,0-1,0 1,0-1,0 1,0-1,0 1,0-1,0 1,0 0</inkml:trace>
  <inkml:trace contextRef="#ctx0" brushRef="#br0" timeOffset="28040.2423">15099 2022,'23'0,"1"24,-1-1,1-23,-24 24,47-24,-47 23,24-23,-1 24,1-1,-1-23,1 0,-24 24,23-1,-23 1,0-1,-23 1,23-1,-24 1,1 0,-1-24,1 23,-1 1,0-1,1-23,-1 24,24-1</inkml:trace>
  <inkml:trace contextRef="#ctx0" brushRef="#br0" timeOffset="28325.3151">15687 2210,'23'0,"1"0,-1 0,1 24</inkml:trace>
  <inkml:trace contextRef="#ctx0" brushRef="#br0" timeOffset="28488.0938">15640 2399,'0'0,"23"0,1 0,-1-24,1 24,-1 0,-23-23</inkml:trace>
  <inkml:trace contextRef="#ctx0" brushRef="#br0" timeOffset="29173.9905">16745 1787,'0'0,"0"24,-23-24,-1 23,24 1,-23-1,-1 1,24-1,0 1,0-1,0 1,24-1,-1-23,1 0,23 0,-24-23,1 23,-24-24,23 24,1-23,-24-1,0 1,0-1,0 1,0-1,-24 1,1-1,-1 24</inkml:trace>
  <inkml:trace contextRef="#ctx0" brushRef="#br0" timeOffset="29543.8217">16839 2469,'0'0,"0"-23,0 46,0 1,0-1,0 1,-23 23,23 0,0-24,0 1,0-1</inkml:trace>
  <inkml:trace contextRef="#ctx0" brushRef="#br0" timeOffset="30123.0287">17192 1811,'0'-24,"24"24,-1 0,1 0,-1-23,1 23,23 0,-24 0,1 23,-1-23,1 24,-1-1,-23 1,0 23,0-24,0 1,0 23,0 0,0 0,0-24,0 24,0 24,0-24,0 0,0 24,0-24,0 0,24 0,-24 0,23 0,-23 0,0-24,0 24,0-23,0-1,0 1,0 23,-23-47,-1 23,1 1,-1-24,-23 0,0 0,-23 0,23 0,0 0</inkml:trace>
  <inkml:trace contextRef="#ctx0" brushRef="#br0" timeOffset="35658.5121">8796 4139,'0'-24,"0"48,-24-24,1 0,-1 23,1 1,-1-1,-23 1,-23 0,23 23,0-24,23 1,-23-1,0 1,24-24,-24 23,47 1,-24-24,0 0,24 23,0 1,0-1,24-23,0 24,-1-1,24 1,0-1,0-23,0 24,0-1,24 1,-24-24,0 23,0 1,0-24,-24 23,1-23,-24 24,23-24,-23 23</inkml:trace>
  <inkml:trace contextRef="#ctx0" brushRef="#br0" timeOffset="36892.7964">9454 4233,'24'0,"-24"-24,-24 24,1 0,-1 0,1 0,-24 24,47 0,-24-1,1 1,-1-1,1 1,23 23,-24-24,1 1,23-1,0 1,0-1,23 1,1-1,-1-23,1 0,-1 0,1 0,23 0,-24-23,1 23,-1-24,24 1,-23-1,0 1,-1 23,-23-24,0 1,0-1,0 1,0-24,-23 23,-1 1,0-1</inkml:trace>
  <inkml:trace contextRef="#ctx0" brushRef="#br0" timeOffset="37447.5425">9901 3880,'0'0,"0"24,-23-1,23 1,0-1,0 24,0-23,0 23,0 0,0 0,0-24,0 48,0-24,0 0,0 0,0 0,0 0,23 0,-23 0,0 0,0-23,0 23,0-24</inkml:trace>
  <inkml:trace contextRef="#ctx0" brushRef="#br0" timeOffset="38396.7809">10278 4186,'23'0,"-23"23,0 1,0 0,0-1,0 1,0-1,0 24,0-23,0 23,0-24,0 1,0-1</inkml:trace>
  <inkml:trace contextRef="#ctx0" brushRef="#br0" timeOffset="38898.1413">10536 4115,'0'0,"0"24,24-24,-1 0,24 23,0 1,0-24,-23 23,23-23,0 0,0 24,-23-24,23 24,-24-1,1-23,-24 24,0-1,0 1,0-1,-24 1,1-1,23 1,-47-1,23 1,-23-1,24 1,-1-1,-23-23</inkml:trace>
  <inkml:trace contextRef="#ctx0" brushRef="#br0" timeOffset="40455.6555">12959 4092,'23'0,"1"0,-48 23,1-23,23 24,-47-1,0 1,0-1,0 1,-24 0,24-1,-47 24,47-23,23-1,1-23,23 24,-24-24,24 23,24-23,-1 0,1 24,-1-24,24 0,-23 23,23-23,-24 0,48 24,-47-24,23 23,0 1,-24-1,1-23,-1 0,1 24,-1-24,1 0,-24 23</inkml:trace>
  <inkml:trace contextRef="#ctx0" brushRef="#br0" timeOffset="41173.3365">13570 4139,'-23'0,"-1"23,1-23,-1 24,1-1,-1 1,1 0,-1-1,1 1,23-1,0 1,0-1,0 1,23-24,48 23,-48-23,24 0,0 0,-23-23,23 23,-24 0,1-24,-1 1,-23-1,0 1,0-1,-23 1,23-1,-24 0,1 24,23-23,-24 23</inkml:trace>
  <inkml:trace contextRef="#ctx0" brushRef="#br0" timeOffset="41605.6432">13970 3904,'0'23,"0"1,0-1,0 24,0-23,0 23,0 0,0-24,0 48,0-24,0 0,0-23,0 23,0-24,0 1,0-1</inkml:trace>
  <inkml:trace contextRef="#ctx0" brushRef="#br0" timeOffset="42106.757">14440 4139,'-23'0,"-1"0,1 0,-1 23,1 1,-1-1,24 1,-23 0,23-1,0 1,0-1,0 1,23-1,-23 1,24-24,-1 23,1-23,-1 0,1 0,-1 0,1-23,-1 23,1 0,-1-24,-23 1,0-1,0 1,0-1,0 1,-23-1,23 0</inkml:trace>
  <inkml:trace contextRef="#ctx0" brushRef="#br0" timeOffset="42692.6283">14652 4092,'0'0,"0"23,24-23,-1 0,1 24,-1-24,1 0,-1 0,24 23,-23-23,23 24,-24-24,1 0,-1 23,1-23,-1 0,1 24,-1 0,-23-1,0 1,0-1,-23 1,-1-1,24 1,-47-24,24 47,-24-24,23-23,-70 71,47-48</inkml:trace>
  <inkml:trace contextRef="#ctx0" brushRef="#br0" timeOffset="44581.8868">17521 3998,'24'0,"-24"23,-24-23,24 24,-23-24,-1 23,-46 48,23-48,-24 1,24-1,0 1,0 0,0-1,23-23,-23 24,24-24,-1 0,24 23,24-23,-24 24,23-24,-23 23,24-23,-1 24,1-24,-1 23,1 1,23-1,0-23,0 24,0-1,0 1,0-24,0 23,0-23,-23 0</inkml:trace>
  <inkml:trace contextRef="#ctx0" brushRef="#br0" timeOffset="45183.3386">18062 4139,'0'23,"0"1,0-1,0 1,0 0,-23-1,23 1,0-1,0 24,0-23,0-1</inkml:trace>
  <inkml:trace contextRef="#ctx0" brushRef="#br0" timeOffset="45668.953">18533 3880,'0'0,"0"-23,0 46,0 24,0-23,0-1,0 1,0 23,0-24,0 24,23 0,-23 0,0-23,0 47,0-48,0 24,0-23,0 23,-23-24,23 24,0-23,0-1</inkml:trace>
  <inkml:trace contextRef="#ctx0" brushRef="#br0" timeOffset="46232.799">19026 4115,'0'24,"0"-1,0 1,0-1,0 1,0 0,0-1,0 1,0-1,0 1,0-1,0 1,0-1</inkml:trace>
  <inkml:trace contextRef="#ctx0" brushRef="#br0" timeOffset="46734.1308">19332 4068,'24'0,"-1"0,1 0,-1 0,1 24,-1-24,1 0,-1 23,1-23,23 0,-47 24,47-24,-24 23,25-23,-48 24,23-24,1 23,-1 1,-23 0,0-1,-23 1,-1-1,1 1,-1-1,0 1,1-24,-24 23,0 1,23-1,-23 1</inkml:trace>
  <inkml:trace contextRef="#ctx0" brushRef="#br0" timeOffset="48306.5965">22390 3951,'0'23,"0"1,-24-1,-23 1,24-24,-24 23,-1 1,1-1,0 1,-23-1,23 1,0-1,23-23,-23 24,24 0,-1-24,1 23,-1-23,1 24,23-1,23 1,24-24,-23 23,-1 1,48-24,-24 0,0 23,0 1,23-24,-23 23,1-23,-25 0,24 24,-23-24,-1 0,1 0</inkml:trace>
  <inkml:trace contextRef="#ctx0" brushRef="#br0" timeOffset="48923.8232">23048 3833,'0'-23,"0"46,0 1,0-1,0 1,0 23,0-24,0 24,0-23,0 23,0 0,0-24,0 24,0-23,0 23,-23-23,23-1,0 1,0 23,0-24,0 1,0-1</inkml:trace>
  <inkml:trace contextRef="#ctx0" brushRef="#br0" timeOffset="49540.9475">22695 4068,'0'24,"0"-1,0 1,0-1,0 1,0-1,0 1,0 0,0-1,0 1</inkml:trace>
  <inkml:trace contextRef="#ctx0" brushRef="#br0" timeOffset="50042.1844">23542 4068,'0'0,"-23"0,-1 24,0-1,1-23,23 24,-24-24,24 23,-23 1,23-1,0 1,0 0,0-1,0 1,23-24,1 23,-1-23,1 0,0 0,-1 0,1 0,-1-23,1 23,-1-24,1 1,-24-1,0 0,0 1,-24-1,24 1,-23 23,23-24,-24 1</inkml:trace>
  <inkml:trace contextRef="#ctx0" brushRef="#br0" timeOffset="50496.6694">23871 3974,'0'24,"24"-24,-1 0,1 23,-1-23,1 24,-1-24,24 23,-23-23,-1 24,1-24,0 23,23-23,-24 24,1-24,-1 0,-23 23,24-23,-24 24,23-1,-46 1,23 0,-24-24,24 23,-47 1,24-1,-24 1,-1-1,25 1,-24 23,0-24,0 1,-24-1,24 1</inkml:trace>
  <inkml:trace contextRef="#ctx0" brushRef="#br0" timeOffset="67508.0224">8937 2563,'0'-23,"0"-1,-23 24,-1-23,0-1,1 24,-24 0,0 24,23-24,-23 23,24-23,-24 24,0-1,0 1,-24-1,1 24,-1-23,0 23,-23 0,0 0,0 0,-23 23,23 1,-24 0,0 23,24-24,-141 118,118-94,-1 1,24 22,-24 1,24-24,0 23,0 1,24 0,-25-1,48 24,-23-23,46-1,1 1,-24 0,47-1,0 1,23-1,1 1,23-24,0 0,23-23,-23 23,48-24,-1 1,0-24,0 0,0-24,23 25,1-25,-24-23,24 0,-24 0,23 0,1 0,-47 0,23 0,-24 0,1-23,-1 23,-46 0,-1 0,24-24,-47 0,-23 1,-1 23,1-24,-1 1,1-1,-1 24,24-23,-23 23,-1-24,1 24,23-23,23 23,1 23,-1-23,-23 24,47-24,-23 23,-1 1,1-1,23 1,-47-1,23 1,1 0,-24-1,0 24,-24-23,1-1,23 1,-47 23,0-24,23 1,-23 23,-23-24,46 1,1-1</inkml:trace>
  <inkml:trace contextRef="#ctx0" brushRef="#br0" timeOffset="68695.4846">9596 6185,'-24'0,"24"24,-23-24,-25 23,1 1,24-24,-24 23,0 1,23-1,1-23,-24 24,0-1,23-23,1 24,-1-24,1 23,-1-23,24 24,24-24,-1 23,1-23,-1 24,1-24,23 23,0-23,-24 24,24-1,0 1,0-1,0-23,-23 24,23-1,-23 1,-1-1,1 1,-1-1,-23 1,24 0</inkml:trace>
  <inkml:trace contextRef="#ctx0" brushRef="#br0" timeOffset="69381.3524">10136 6326,'-23'0,"-1"0,1 0,-1 0,1 24,23-1,-24 24,1-23,23-1,0 24,0-23,0 23,0-24,23 1,1-1,23 1,-24-24,1 0,-1 0,1-24,0 1,-24-1,23 24,-23-47,0 24,0-1,0 1,-23-24,-1 0,0 23,1 1,-1 23,1-24</inkml:trace>
  <inkml:trace contextRef="#ctx0" brushRef="#br0" timeOffset="69735.5545">10419 6209,'0'0,"23"-24,-23-23,24 23,-24 1,0-1,0 48,0 23,0 0,0-23,0 23,0 23,0 1,0-24,0 23,0 1,0-1,0-23,0 24,0-24,0 0,0-23,0-1,0 1,0-1</inkml:trace>
  <inkml:trace contextRef="#ctx0" brushRef="#br0" timeOffset="70452.7121">11124 6420,'24'0,"-1"0,1 0,23 0,-24 0,1 0,23 0,-24 0</inkml:trace>
  <inkml:trace contextRef="#ctx0" brushRef="#br0" timeOffset="70637.5239">11148 6608,'0'0,"23"0,1 0,23 0,-47-23,47 23,-24 0,24 0</inkml:trace>
  <inkml:trace contextRef="#ctx0" brushRef="#br0" timeOffset="72072.3043">12136 6138,'-24'0,"1"0,-1 0,-23 0,23 0,1 0,-1 0,1 0,-1 0,1 0,-1 0,24 24,0-1,0 1,0 23,0-24,0 24,0 0,0 24,0-24,0 0,0 23,0-23,0 0,0 24,-23-24,23 0,-24 0,24 0,0-23,0-1,0 1,24-1,-1-23,-23 24,24-24,-1 0,1-24,23 24,0-23,-24 23,25-24</inkml:trace>
  <inkml:trace contextRef="#ctx0" brushRef="#br0" timeOffset="72774.1967">12771 6326,'-24'0,"24"-23,0 46,0 1,0 23,0-24,0 24,0 0,-23-23,23 46,0-46,-24 23,24 0,0 0,-24-23,24-1,0 24</inkml:trace>
  <inkml:trace contextRef="#ctx0" brushRef="#br0" timeOffset="73522.7791">14088 6350,'-24'0,"1"0,-1 23,24 1,-23 23,-1-24,24 24,0-23,-24 23,24-24,0 1,24 46,0-70,-1 24,-23-1,47-23,-23 0,-1-23,1 23,-1-24,1 1,-1-1,-23 1,0-1,0 1,0-24,-23 23,23 1,-24-1,1 1,23-1,-24 1,1-1,23 1</inkml:trace>
  <inkml:trace contextRef="#ctx0" brushRef="#br0" timeOffset="73996.3781">14346 6256,'-23'-24,"23"1,23-1,1 24,23-23,-24 23,1 0,23-24,-24 24,1 0,-1 0,25 0,-25 0,1 24,-1-24,-23 23,0 24,0-23,0-1,0 24,0 0,0 0,0 0,0 0,0 0,24 0,-1 0,-23 0,0-23,24 23,-1 0,-23-23,0-1,0 1,0-1,0 1,-47-1,24-23,-1 0,-46 0,22 0,1 0</inkml:trace>
  <inkml:trace contextRef="#ctx0" brushRef="#br0" timeOffset="75080.049">17709 2046,'0'0,"24"0,-1 0,25 0,-1-24,-24 24,24 0,0 0,24 0,-24 0,23 0,1 0,23 0,-24 0,25 0,-1 0,0 24,23-24,1 23,-1 1,1-24,0 23,-1 24,1-23,-24 23,24-24,-24 48,-24-24,48 0,-48 24,1-1,-1-23,1 24,0 23,-1-24,1 24,-24 1,23-1,-46 0,23 0,-24 23,24-23,-23 1,-1-1,1 23,-24-23,0 24,0-24,0 0,-47 0,47 0,-47 0,0 0,0 0,0 0,0-23,-24 23,1-23,-1 23,24-24,-24 1,-23-1,24 1,23-24,-47 24,23-24,1-24,23 24,-24-23,24 23,0-24,-24 1,48-1,-1-23,1 24,-1-24,24 23</inkml:trace>
  <inkml:trace contextRef="#ctx0" brushRef="#br0" timeOffset="75411.9913">19262 5621,'0'23,"0"1,0-1,-24 1,1 23,23-24,-24 1,24-1,0 24,0-23,24-1,-24 1,23-1,1 1,23-24,-24 0,24 0,0 0,0 0,0-24,0 1,-23 23</inkml:trace>
  <inkml:trace contextRef="#ctx0" brushRef="#br0" timeOffset="76599.5743">17474 6256,'0'0,"-23"0,-1 0,24 23,-23 1,-24-1,0 1,0-1,23 1,-23-1,0 1,23-1,-23 1,0-1,47 1,-23-24,-1 23,24 1,24-1,-1-23,24 0,-23 0,23 0,0 0,0 24,0-24,0 0,0 0,0 23,0-23,-23 0,-1 24,1-24,-1 0,1 23</inkml:trace>
  <inkml:trace contextRef="#ctx0" brushRef="#br0" timeOffset="77749.0634">17827 6162,'0'-24,"0"48,0-1,0 1,0 23,0-24,0 24,0-23,0 23,0 0,0 0,0 0,0 0,0 0,0 0,0 0,0 0,0-23,0-1</inkml:trace>
  <inkml:trace contextRef="#ctx0" brushRef="#br0" timeOffset="78651.3625">17639 6350,'0'23,"0"1,0-1,0 1,0-1,0 1,0-1,0 1,0-1</inkml:trace>
  <inkml:trace contextRef="#ctx0" brushRef="#br0" timeOffset="79754.2665">18415 6561,'24'0,"-1"0,1 0,23 0,0 0,0 0</inkml:trace>
  <inkml:trace contextRef="#ctx0" brushRef="#br0" timeOffset="79961.2318">18462 6773,'0'24,"24"-24,-1 0,1 0,23-24,0 24,-24 0,1 0,-1 0,1-24</inkml:trace>
  <inkml:trace contextRef="#ctx0" brushRef="#br0" timeOffset="80678.7831">19309 6373,'0'-23,"-24"23,1 0,-1 0,1 0,-1 0,-23 0,24 0,-1 23,1-23,-1 0,0 0,24 24,-23-24,23 23,0 1,0-1,0 48,0-24,0-24,0 24,0 0,-24 24,24-24,0 0,0 0,0 0,0-23,24 23,-1-24,-23 24,24-23,0-24,-1 23,24 1,-47-1,47-23,0 0,-23 0,23 0,-24 0,24 0,0 0,-23-23</inkml:trace>
  <inkml:trace contextRef="#ctx0" brushRef="#br0" timeOffset="81395.8772">20155 6585,'0'-24,"24"24,-24-23,0-1,-24 1,1 23,-1 0,1 0,-1 0,1 23,-1 1,1-1,23 1,-24-1,24 24,-23 0,23-23,0 23,0-23,23-1,1 24,23-23,-24-24,24 0,0 0,-23 0,-1 0,24-24,-23 1,-1-1,1 1,-24-25,0 25,0-1,0-23,0 0,-24 24,1-1,23 1,-47-1,23 24,1-23,-1 23</inkml:trace>
  <inkml:trace contextRef="#ctx0" brushRef="#br0" timeOffset="81928.4831">21778 6444,'0'23,"0"1,0-1,0 24,0-23,0-1,-23 24,23-23,0-1,0 24,0-23,0 23,0-23,0-1,0 1,0-1</inkml:trace>
  <inkml:trace contextRef="#ctx0" brushRef="#br0" timeOffset="82545.6839">22154 6373,'0'-23,"24"23,-1 0,25 0,-25 0,1 0,-1 0,1 0,-1 0,1 0,-1 0,1 0,-1 0,1 0,-1 0,-23 23,24 1,-1-1,-23 1,0-1,24 1,-24-1,23 24,-23-23,0-1,0 24,0 0,0-23,0 23,24 0,-24 0,0-23,0 23,0 0,0 0,0-24,0 1,0 23,0-24,0 1,-24-1,24 1,-23-1,-1 1,1-1,-24-23,23 0,1 0,-24 0,-24 0,24 0,0 0,0 0,0 0,0 0</inkml:trace>
  <inkml:trace contextRef="#ctx0" brushRef="#br0" timeOffset="100612.1402">8161 4821,'-24'0,"1"0,23-24,-24 24,1 0,-1 0,1 0,-1 0,1 24,-1-24,-23 0,0 23,0 1,24-24,-24 24,-24-1,24 24,0-23,0-1,-24 24,24-23,-23 23,23-24,-24 48,1-24,-1 0,1 0,-1 0,-23 23,23-22,1-1,-24 23,23 1,-23-24,24 23,-25 24,25-23,-24-24,23 23,-23 1,24 23,-1-23,-23 23,47-24,-24 1,1 23,23-24,0 1,0 0,0-1,23 1,-23-1,47 1,-23-1,23 1,0-1,0 1,0 0,23-1,-23-23,24 24,23-24,-24 23,1-23,46 24,-23-24,0 0,24 0,-24 0,24 0,-1 0,1 0,-1-23,1-1,-1 1,1-1,-1 1,-23-1,0-23,24 24,-24-1,0-23,-23 0,23 0,-24 0,1 0,-24-23,0-1,0 1,0-1,-24 1,1-1,23 1,-24-24,1 23,23 1,-24 23,24-24,0 48,24-1,-24 1,0-1,23 1,1-1,-24 1,0-1,0 1,0 23,0-24,0 1,0 23,0-24,-24 1,1 23,-24-24,0 25,0-25</inkml:trace>
  <inkml:trace contextRef="#ctx0" brushRef="#br0" timeOffset="101552.0387">7620 8537,'0'-24,"0"48,0-1,-24-23,1 24,23-1,-47 1,23-1,1 25,-1-25,-23 1,24-1,-24 1,23-1,1 1,23-1,-24-23,1 24,23-1,0 1,23-24,1 23,-24 1,47-24,-47 23,47-23,0 24,-24-24,24 23,0-23,0 24,1-24,-25 23,48-23,-48 24,1-1,-1-23,1 24</inkml:trace>
  <inkml:trace contextRef="#ctx0" brushRef="#br0" timeOffset="102284.7917">8255 8702,'-24'-24,"24"0,-23 24,-1 0,1 24,-1 0,1-1,-1 1,1-1,23 24,0-23,-24-1,24 24,0-23,0-1,24 1,-24-1,23 1,1-24,-1 23,24-23,-23 0,-1 0,25-23,-1-1,-24 24,-23-23,24-1,-1 1,-23-1,0 1,0-1,0 1,-23-1,23 1,-24-1,24 1,-23-1,-1 1,1-1,-1 24</inkml:trace>
  <inkml:trace contextRef="#ctx0" brushRef="#br0" timeOffset="102939.7827">8749 8419,'0'-23,"-24"23,24 23,0 24,24-23,-24 23,23 0,-23 0,0 0,0 24,0-1,0-23,0 24,-23-1,23 1,-24-24,24 23,-23-23,-1 24,24-24,0 0,0-23,0 23,0-24,0 1</inkml:trace>
  <inkml:trace contextRef="#ctx0" brushRef="#br0" timeOffset="103487.6932">9149 8702,'0'-24,"0"48,0-1,0 1,0 23,0-24,0 1,0-1,0 24,0 0,0-23,23-1,-23 1</inkml:trace>
  <inkml:trace contextRef="#ctx0" brushRef="#br0" timeOffset="104126.626">9407 8607,'-23'0,"46"0,-23 24,24-24,-1 23,1-23,-1 0,1 24,0-24,-1 24,24-24,-23 23,23 1,0-24,-47 23,23-23,1 0,-24 24,23-24,1 0,-1 0,-23 23,0 1,0-1,-23-23,-1 24,1-1,23 1,-24-1,1 1,-1-1,1 1,-24-1,23 1,1-1,-1 1,1-1,-25 1,25-24,-1 23</inkml:trace>
  <inkml:trace contextRef="#ctx0" brushRef="#br0" timeOffset="105081.9271">10819 8843,'-24'0,"24"-24,24 24,-1 0,1 0,-1 0,1 0,-1 0,1 0,-1 0,1 0,23 0,-24 0,1 0</inkml:trace>
  <inkml:trace contextRef="#ctx0" brushRef="#br0" timeOffset="105260.2237">10936 9007,'0'0,"24"0,-1 0,1 0,-1 0,1 0,-1 0,1 0,-1 0,1 0</inkml:trace>
  <inkml:trace contextRef="#ctx0" brushRef="#br0" timeOffset="106732.9665">12253 8419,'0'0,"-23"0,-1 0,1 0,-1 0,1 24,-1-24,1 0,-1 0,0 0,1 0,-1 23,1-23,-1 0,1 24,-1-24,24 23,0 1,-23-1,23 24,0-23,0-1,0 25,0-1,0 0,0 0,0 23,-24-23,24 0,0 0,0 0,0 0,0 0,0-23,0-1,0 24,24-23,-1 0,24-24,-23 0,23 0,0 0,-23 0,23-24</inkml:trace>
  <inkml:trace contextRef="#ctx0" brushRef="#br0" timeOffset="107929.6287">13406 7149,'0'24,"0"-1,0 1,0-1,0 24,-24 24,1-24,-1 0,0 24,1-24,-1 23,1-23,23 0,-24 24,1-24,23-24,-24 24,24 0,-23-23,23-1,-24 1,24 0,0-1,0-46,0-1,-23 24,23-24,-24 1,24-1,-23 24,-1-23,24-1,0 1,-23 23,23 23,0 1,0-1,0 1,0-1,0 1,0 0,0-1,23 1,1-1,-1-23,1 0,-1 0,1-23,23-1,0 1,-24 23,1-24</inkml:trace>
  <inkml:trace contextRef="#ctx0" brushRef="#br0" timeOffset="108499.8377">12582 8513,'0'0,"0"24,0-1,0 1,0 23,0-24,0 1,0 23,0-23,0 23,0-24,0 1,0 23,0-24,0 1,0 23</inkml:trace>
  <inkml:trace contextRef="#ctx0" brushRef="#br0" timeOffset="109136.3995">13711 8702,'0'0,"0"-24,-23 24,-1 0,1 0,23 24,0-1,0 1,-24-24,24 47,0-24,0 1,0-1,24 1,-24-1,23 1,1-24,-1 0,1 0,-1 0,24 0,-47-24,24 24,-1-23,-23-1,24 1,-24-1,0 1,-24-1,24 1,0-1,-23 1,-1 23,1-24,-24 24</inkml:trace>
  <inkml:trace contextRef="#ctx0" brushRef="#br0" timeOffset="109716.2861">14158 8396,'24'0,"-1"0,1 0,-1 0,1 0,-1 0,1 0,-1 0,1 23,-1-23,1 24,-1-1,-23 1,0-1,0 1,0-1,0 24,0 0,0 1,0-1,0-24,0 24,0 0,0 0,0-23,0 23,0-24,-23 24,23-23,-24-24,1 23,-1 1,1-1,-1-23,1 24,-1-24,-23 0,0 0</inkml:trace>
  <inkml:trace contextRef="#ctx0" brushRef="#br0" timeOffset="113748.8217">16557 3386,'0'24,"24"-1,-24 1,0-1,0 1,0-1,0 1,0 23,-24-23,24 23,0 0,-23 23,23-23,0 0,0 24,0-1,0 1,-24-1,24 1,-24 0,24 23,-23-24,23 24,0 0,-24 0,1 142,-24-142,47 23,-47 24,23-23,-23 0,24-1,-1 24,1-47,-24 47,23-23,1 0,-24-1,23 1,-23-1,24 1,-24-24,-1 24,25-24,-1 23,-23-23,0 0,24 1,-24-25,0 24,23-23,-23-1,24 1,-1-1,-23-23,24 24,-1-24,1 0,23 0,-24 0,1-23,23-1,0 24,-24-47,24 24,-23-1,23 1</inkml:trace>
  <inkml:trace contextRef="#ctx0" brushRef="#br0" timeOffset="114011.8678">15146 8255,'0'23,"23"1,-23-1,0 1,24-24,-24 23,0 1,23-24,1 0,0 0,23 0,-24 0,24-24,-23 24</inkml:trace>
  <inkml:trace contextRef="#ctx0" brushRef="#br0" timeOffset="114882.7814">15146 8607,'-24'0,"1"0,-1 0,24 24,-23-24,-1 0,1 0,-1 0,24 23,0 1,0 0,0-1,0 1,0-1,-23 24,23-23,0 46,0-46,0 46,0-23,0 24,0-24,0 23,0 25,-24-25,24 24,0-23,0-1,-23 24,23-23,0-1,0 1,0 0,0 23,0-47,0 23,0-23,23 0,1 0,-1-23,-23-1,47 1,-23-24,-1 0,48 0,-48 0,24-24,1 24,-1-47,0 47,0-23</inkml:trace>
  <inkml:trace contextRef="#ctx0" brushRef="#br0" timeOffset="115484.9755">15687 8678,'0'24,"0"-1,0 1,0-1,-24 1,24-1,0 1,0-1,0 1,0-1,0 1,0-1,0 1</inkml:trace>
  <inkml:trace contextRef="#ctx0" brushRef="#br0" timeOffset="116187.2268">15757 9689,'0'0,"0"-23,-23 23,-1 0,24 23,-23-23,23 24,-24-1,1 1,23-1,0 24,-24-23,24-1,0 1,0-1,24-23,-1 24,1-24,-1 0,24 0,0-24,-23 1,-1-1,-23 1,0-1,0 1,-23-1,-1 24,24-23,-47 23,24-24</inkml:trace>
  <inkml:trace contextRef="#ctx0" brushRef="#br0" timeOffset="116835.7513">16251 8772,'24'0,"-24"-23,23 23,24 0,-23-24,23 1,-47-1,47 24,0 0,-23 0,-1 0,1 0,-24 24,0 23,0-24,0 24,-24-23,24 46,0-23,0 24,24-24,-24 23,23 1,1 23,-1-23,-23-1,24 1,-1-1,1 24,-1-47,-23 24,0-24,24 23,-24-46,0 47,0-48,-24 24,24-23,-23-1,-24 1,23-24,-46 23,23-23,-24 0,24 0,-24 0,1 0,-1 0,24-23,0 23</inkml:trace>
  <inkml:trace contextRef="#ctx0" brushRef="#br0" timeOffset="117374.9019">18133 8890,'-24'23,"48"-23,-1 0,1 0,-1 0,1 0,-1 0,24 0,-23 0,-1 0,1 0</inkml:trace>
  <inkml:trace contextRef="#ctx0" brushRef="#br0" timeOffset="117537.6972">18109 9101,'0'24,"24"-24,-1 0,1 0,-1 0,24 0,-23-24,23 24,0 0,-47-23</inkml:trace>
  <inkml:trace contextRef="#ctx0" brushRef="#br0" timeOffset="120413.3025">15757 8678,'0'0,"-23"0,-1 0,24 24,-23-24,23 23,0 1,0-1,-24 1,24-1,0 1,0 23,0-24,0 1,0-1,0 1,24-24,-24 23,23-23,1 0,-1 0,1 0,-1-23,-23-1,24 24,-1-23,-23-1,0 1,0-1,0 1,0-1,0 1,0-1,0 1,0-1,-47 1,24 23,-1 0</inkml:trace>
  <inkml:trace contextRef="#ctx0" brushRef="#br0" timeOffset="121732.4566">15804 9689,'0'0,"0"-23,-23 23,23-24,0 1,-24 23,24 23,0 1,0-1,0 1,0-1,0 1,0 23,0-24,0 1,0-1,0 24,0-23,24 0,-24-1,0 1,0-1,0-46,0-1,0 1,0-1,23 0,-23-23,0 24,0-1,0-23,0 24,0-1,0 1,0-1,-23 1,23-1,0 1,-24 23,24 23,0 1,0-1,0 1,0 23,-23 0,23-24,-24 1,24-1,0 1,0-1,0 1,0 0,0-48,0 0,0 1,0-1,0 1,24-1,-24 1,0-24,0 23,23 1,-23-1,0 1,0-1,0 1,-23 46,-1 24,1-23,23 23,0-24,-24 1,24-1,0 1,0-1,0 1,0-1,0 1,24-48,-24 1,0-1,0 1,23-1,-23 1,0-1,0 1,24-1,-24 1,0-1,0 48,-24-1,24 1,-23-24,23 47,0-24,-24 1,1-1,23 24,0-23</inkml:trace>
  <inkml:trace contextRef="#ctx0" brushRef="#br0" timeOffset="122618.5744">18956 8772,'-24'0,"1"0,-1 0,1 24,23-1,0 1,0-1,-24 24,24-23,-23 23,23-24,0 24,0-23,0-1,23 1,-23-1,24 1,-1-24,1 23,-1-23,1 0,-1 0,1-23,-1 23,25-47,-25 23,-23 1,24 23,-1-47,-23 23,0 1,0-1,-23 1,23-1,-24 24,24-23,-23 23,-25-24,25 1,-1 23</inkml:trace>
  <inkml:trace contextRef="#ctx0" brushRef="#br0" timeOffset="125810.7223">20649 8937,'24'0,"-1"0,1 0,23 0,-24-24,1 24,-1 0,24 0,-23 0</inkml:trace>
  <inkml:trace contextRef="#ctx0" brushRef="#br0" timeOffset="126026.9019">20696 9054,'0'24,"24"-24,-1 0,1 0,-1 0,1 0,-1 0,1 0,-1 0,1 0</inkml:trace>
  <inkml:trace contextRef="#ctx0" brushRef="#br0" timeOffset="127662.1951">22907 8631,'24'0,"-24"23,-24-23,1 0,23 24,-24-24,-23 24,23-1,1 1,-24-24,0 23,23 1,-23-1,0 1,24-24,-24 23,0 1,47-1,-24-23,1 0,23 24,23-1,1-23,-24 24,23-24,1 23,-1-23,24 0,-23 0,-1 24,24-24,0 23,0-23,0 24,-23-24,47 23,-48-23,1 24,23-24,-24 23</inkml:trace>
  <inkml:trace contextRef="#ctx0" brushRef="#br0" timeOffset="130005.0984">23566 8654,'0'24,"0"0,23-1,-23 1,0-1,0 1,24-1,-24 1,0-1,0 1,0-1,0 1,0-1,0 1,0-1,0 1</inkml:trace>
  <inkml:trace contextRef="#ctx0" brushRef="#br0" timeOffset="130691.1108">24106 8396,'0'-24,"0"48,0-24,0 23,0 1,0 23,24-24,-24 24,0-23,0 23,0 0,0 0,0 0,24 0,-24-23,0 23,0-24,0 24,0 0,0-23,0-1,0 1,0-1,0 1,0-1,23 1</inkml:trace>
  <inkml:trace contextRef="#ctx0" brushRef="#br0" timeOffset="131555.3932">24765 8678,'-24'-24,"1"24,23-23,-24 23,24 23,-23-23,23 24,0 0,-24-1,1 1,23-1,-24 1,24-1,0 24,0-23,0-1,0 1,0-1,0 1,24-1,-1-23,1 0,-1 0,1 0,-1 0,1-23,0 23,-1-24,1 1,-24-1,23 24,1-23,-24-1,0 1,0-1,0 1,0-1,0 1,0-1,-24 1,1 23,23-24,-24 24,-23 0</inkml:trace>
  <inkml:trace contextRef="#ctx0" brushRef="#br0" timeOffset="132181.5609">25329 8607,'24'0,"-1"24,25-24,-25 23,24-23,-23 0,23 0,-24 0,1 24,-1-24,1 24,-1-24,24 0,-47 23,24-23,-1 24,-23-1,24-23,-24 24,0-1,0 1,0-1,0 1,-24-1,1 1,-1-1,-23 1,24-1,-1 1,1 23,-24-47,0 23,23 24,-23-23</inkml:trace>
  <inkml:trace contextRef="#ctx0" brushRef="#br0" timeOffset="135718.8677">7479 11265,'-24'24,"1"-1,-1-23,1 24,-1-1,1 1,-1-24,1 23,-24 1,23-1,-23 1,24-1,-1 1,-23-24,24 23,-1-23,1 24,-1-24,0 0,1 0,23 23,0 1,0-1,23-23,1 24,0-1,-1 1,1-1,23 1,0-1,-24 1,24-24,-23 23,23 1,-24-24,1 24,-24-1,23-23,1 24,-24-1,23-23,-23 24,24-1,-1-23</inkml:trace>
  <inkml:trace contextRef="#ctx0" brushRef="#br0" timeOffset="137022.024">7949 11430,'0'-24,"0"1,-23 23,-1 0,1 23,-1 1,1-1,23 1,-24 23,1-24,-1 24,1 0,23 0,0 0,0-23,0-1,0 1,0-1,23 1,1-24,-1 24,1-24,23 0,-24 0,1 0,-1-24,1 24,-1-24,1 1,-1 23,1-24,-24 1,0-1,23 1,-23-1,0 1,0-1,0 1,0-24,0 23,-23 1,23-1,0 1,-24-1,24 1,-23-1,23 1,-24 23,24-24</inkml:trace>
  <inkml:trace contextRef="#ctx0" brushRef="#br0" timeOffset="138541.298">8420 11053,'-24'0,"24"24,0-1,0 1,0-1,0 1,0 23,0-23,0 23,0-24,0 24,0 0,0 24,0-24,0 0,0 0,0 0,0 0,0 0,0 0,0 24,0-48,0 48,0-24,0 0,0 0,0 0,0 0,0 0,-23-24,23 24,-24-47,24 24,0-1</inkml:trace>
  <inkml:trace contextRef="#ctx0" brushRef="#br0" timeOffset="139311.8573">8866 11430,'0'-24,"-23"24,23-23,-24 23,1 0,-1 0,24 23,-23-23,23 24,0-1,0 1,-24-1,24 1,0-1,0 24,0 0,0-23,0-1,0 1,0-1,0 1,24-1,-1-23,1 24,23-24,0-24,0 1,-23-1,-1 24,1-23,-24-1,23 1,-23-1,0 1,0-1,0-23,0 0,0 24,-23-1,23 1,-24-1,1 1,-1 23</inkml:trace>
  <inkml:trace contextRef="#ctx0" brushRef="#br0" timeOffset="139975.962">9337 11336,'23'0,"1"23,-1-23,1 0,-1 24,24-24,-23 0,23 0,-23 23,-1-23,1 24,23-24,-24 0,1 23,-1-23,-23 24,0-1,0 1,0-1,-23 1,23 23,-24-24,1 1,23-1,-24 24,-23-23,24-1,-1 1,1-1,-25 1,25 0,-1-1</inkml:trace>
  <inkml:trace contextRef="#ctx0" brushRef="#br0" timeOffset="142251.5816">10560 11547,'0'-23,"0"-1,23 24,24-23,0 23,0 0,-23 0,-1 0,1 0</inkml:trace>
  <inkml:trace contextRef="#ctx0" brushRef="#br0" timeOffset="142452.1515">10630 11618,'24'0,"-1"0,1 0,-1 0,1 0,-1 0</inkml:trace>
  <inkml:trace contextRef="#ctx0" brushRef="#br0" timeOffset="147247.8184">12136 11383,'-24'0,"1"0,-1 0,0 0,1 0,-1 0,1 0,-1 0,1 0,-1 0,1 0,23 23,0 1,0-1,0 1,23-1,-23 24,0-23,0 23,0-24,0 24,0 0,0 0,0-23,0 47,0-48,0 24,0 0,0-23,0 23,0-24,0 1,0 23,0-24,0 1,24-24,-1 0,1 0,23 0,-24-24,1 24</inkml:trace>
  <inkml:trace contextRef="#ctx0" brushRef="#br0" timeOffset="147934.0831">12512 11477,'0'23,"23"1,-23-1,0 1,0-1,24 24,-24-23,0-1,0 24,0 0,0-23,0-1,23 1,-23 0,0-1</inkml:trace>
  <inkml:trace contextRef="#ctx0" brushRef="#br0" timeOffset="148535.6475">13570 11571,'0'23,"-23"1,23-1,-24 1,24 23,0-24,0 1,0-1,0 1,0-1,0 1,24 0,-1-24,1 0,-1 0,1 0,-1 0,1-24,-24 0,0 1,0-1,0 1,0-1,0 1,0-24,-24 23,1 1,23-1,-24 1,24-1</inkml:trace>
  <inkml:trace contextRef="#ctx0" brushRef="#br0" timeOffset="149030.3983">13899 11383,'24'0,"-1"0,1-24,0 24,-1 0,1-23,-1 23,1 0,23 0,-24 0,1 0,-1 0,1 0,-1 23,-23 1,0-1,24 24,-24-23,0 23,0-24,23 24,-23 0,0 24,0-24,0 0,0 0,0 0,24-23,-1 23,-23-24,0 1,0 23,0-24,0 1,0-1,-47-23,24 0</inkml:trace>
  <inkml:trace contextRef="#ctx0" brushRef="#br0" timeOffset="150502.7225">15075 11289,'0'-24,"-23"24,-1 0,1 0,-1 0,1 0,-1 24,1-24,-1 0,1 0,-1 0,1 0,23 23,0 1,0-1,0 1,0 23,0-24,0 1,0 23,0-24,0 48,0-24,0 0,0 0,0 23,0 1,0 0,0-24,0 23,0 1,0-1,0-23,0 24,0-1,0-23,23 1,-23-1,0 0,0 0,0-24,24 24,-24-23,0-1,0 1,23-24,1 23,-1-23,1 0,-1-23,24 23,-23-24,-1 24,24-23,-23 23,23 0,-24 0,1-24,23 24,-23 0</inkml:trace>
  <inkml:trace contextRef="#ctx0" brushRef="#br0" timeOffset="159759.5864">15593 11336,'0'-24,"0"48,0-1,0 1,0-1,0 1,23-1,-23 1,0-1,24 1</inkml:trace>
  <inkml:trace contextRef="#ctx0" brushRef="#br0" timeOffset="160492.0443">15734 12065,'0'0,"-24"0,1 23,23 1,0-1,0 1,0-1,0 1,0-1,0 1,-24-1,24 1,0-1,0 1,0-1,0 1,0-1,24-23,-1 0,1 0,-1 0,-23-23,24 23,-1-24,-23 1,47-1,-47 1,24-1,0 1,-1-1,-23-23,0 24,0-1,0 1,0-1,-23 1,-25-1,1 1,24 23,-1 0,1 0</inkml:trace>
  <inkml:trace contextRef="#ctx0" brushRef="#br0" timeOffset="161356.2526">16251 11124,'0'-24,"24"24,-1 0,-23-23,24 23,23 0,0-24,-24 24,1 0,-1 0,1 0,0 0,-1 0,1 0,-1 0,1 0,-1 0,-23 24,0-1,0 1,0-1,0 1,0 23,24-47,-1 47,-23 0,0-23,0 23,0-24,0 24,24 0,-24 0,0 0,0 0,0 24,0-24,23 0,-23 24,0 23,24-47,-24 23,23-23,-23 0,0 24,0-48,0 24,0 0,0 0,0-23,0-1,0 1,-23 0,23-1,-24 1,24-1,-23-23,-1 24,1-1,-1-23,-23 24,0-24,24 0</inkml:trace>
  <inkml:trace contextRef="#ctx0" brushRef="#br0" timeOffset="170304.1655">17709 11665,'-23'0,"-1"0,1 0,46 0,1 0,-1 0,24-24,-23 24,23 0,0 0,-23 0,-1-23,1 23</inkml:trace>
  <inkml:trace contextRef="#ctx0" brushRef="#br0" timeOffset="170489.0652">17662 11806,'-23'0,"46"0,-23 0,47 0,0 0,-23 0,0 0,23 0,-24-24,24 24,-23 0</inkml:trace>
  <inkml:trace contextRef="#ctx0" brushRef="#br0" timeOffset="170783.3817">18533 11406,'0'0,"0"-23,-24-1,24 48,0-1,0 1,0 23,0-24,0 24,0-23,0 23,0-24,0 1,0 23,0-24</inkml:trace>
  <inkml:trace contextRef="#ctx0" brushRef="#br0" timeOffset="171924.0273">19873 11547,'24'0,"-1"0,24 0,-23-23,-1 23,1 0,-1 0,1 0,-1 0,1 0</inkml:trace>
  <inkml:trace contextRef="#ctx0" brushRef="#br0" timeOffset="172134.5274">19991 11688,'0'24,"-24"-24,48 0,-1 0,1 0,-1 0,1 0,23 0,-24-24,1 24,-1 0</inkml:trace>
  <inkml:trace contextRef="#ctx0" brushRef="#br0" timeOffset="172826.0701">21519 11265,'0'0,"0"24,-23-24,23 23,-47-23,23 24,1-1,-24 1,-47-1,70 1,-23-1,0 1,0-24,0 23,47 1,-47-24,24 0,23 23,-24-23,48 24,-1-1,1-23,-1 24,24-1,-23-23,-1 0,48 24,-24-1,-24 1,24-24,0 23,-23-23,-1 24,24-24,-23 0</inkml:trace>
  <inkml:trace contextRef="#ctx0" brushRef="#br0" timeOffset="173512.4229">22107 11194,'-23'24,"23"0,0-1,0 1,0-1,0 1,0 23,0-24,0 1,0 23,0-24,0 1,23-1,-23 1,0-1,0 1</inkml:trace>
  <inkml:trace contextRef="#ctx0" brushRef="#br0" timeOffset="174076.1991">22601 10959,'0'-23,"0"46,0 1,0 23,0-24,0 24,0 0,0 0,0 1,0-1,0 0,0 0,0 23,0-23,-23 0,23 0,0 0,-24-23,24-1,0 1,0-1</inkml:trace>
  <inkml:trace contextRef="#ctx0" brushRef="#br0" timeOffset="174445.6889">23001 11194,'0'24,"-23"-24,23 24,0 23,0-24,0 1,0-1,0 1,0 23,0-24,0 1,0-1,0 1,23-1,-23 1</inkml:trace>
  <inkml:trace contextRef="#ctx0" brushRef="#br0" timeOffset="174915.8043">23260 11218,'0'-24,"23"48,1-24,-1 0,-23 24,47-1,-23-23,-1 24,1-24,23 23,0-23,-23 0,23 0,-24 0,1 24,23-24,-24 0,1 23,-1-23,1 24,-24-1,-24 1,1-1,-24 1,23-1,1 24,-24-47,0 47,0 0,-1-23,1-1,0 1,0-1,0 1,24-1,-24 1</inkml:trace>
  <inkml:trace contextRef="#ctx0" brushRef="#br0" timeOffset="203784.8177">8161 14064,'0'23,"-24"-23,1 0,23 24,-47-24,23 23,1-23,-1 24,-23-1,24 1,-1-24,-23 0,24 23,-1-23,1 24,-1-24,1 0,23 23,0 1,23-1,1-23,-1 24,1-1,23 1,0-24,-24 24,24-1,24 1,-48-24,1 23,23 1,-24-1,24-23</inkml:trace>
  <inkml:trace contextRef="#ctx0" brushRef="#br0" timeOffset="204502.1582">8631 14087,'0'24,"-23"-1,23 1,0-1,0 1,0-1,0 1,0-1,23 1,-23-1,24-23,-24 24,23-24,1 0,-1 0,1 0,-1 0,1 0,-24-24,23 24,1-23,-24-1,0 1,0-1,23 1,-23-1,0 1,0-1,0 48,0-1,0 1,0-1,0 1,24-1,-24 1,0-1,24-23</inkml:trace>
  <inkml:trace contextRef="#ctx0" brushRef="#br0" timeOffset="204987.7581">9172 14417,'24'0,"-1"-24,1 0,-24 1,23 23,-23 23,-23 1,23 0,0-1,0 1,0-1,23 1</inkml:trace>
  <inkml:trace contextRef="#ctx0" brushRef="#br0" timeOffset="205166.1589">9313 14228,'-23'-23</inkml:trace>
  <inkml:trace contextRef="#ctx0" brushRef="#br0" timeOffset="205805.3113">9666 13782,'0'23,"0"24,0-23,0-1,0 24,0 0,0 0,0-23,0 23,0 0,0 0,0-24,0 24,0 0,0 0,0-23,0 0,0 23,0-24,0 1,24-1</inkml:trace>
  <inkml:trace contextRef="#ctx0" brushRef="#br0" timeOffset="206353.9852">9901 14040,'0'0,"-23"24,23-1,0 1,0-1,0 1,0-1,0 1,0-1,0 1,23-1,-23 1,24-24,-1 0,24-24,-23 24,-1-23,1-1,-1 1,1 23,-24-24,23 1,1-1,-24 1,0-1,0 1,0 46,0 1,0-1,0 1,0 23,24-24,-24 1,0-1,23 1</inkml:trace>
  <inkml:trace contextRef="#ctx0" brushRef="#br0" timeOffset="206824.0985">10513 14299,'0'0,"0"-24,23 24,1 0,-24 24,0-1,0 1,0-1,0 1,0 0,0 23,0-24,-24 1,24-1,-23-23,23 24,0-1,-24 1,1-24,23-24,0 1,23-1</inkml:trace>
  <inkml:trace contextRef="#ctx0" brushRef="#br0" timeOffset="206971.2406">10513 14181,'-24'0,"24"-23</inkml:trace>
  <inkml:trace contextRef="#ctx0" brushRef="#br0" timeOffset="207942.8147">10795 13876,'0'23,"24"1,-1-24,-23 23,47-23,-23 0,-1 24,1-24,23 23,-24-23,24 24,0-24,-47 23,47-23,-23 0,-1 24,1-24,-24 23,0 1,0-1,0 1,-24-1,1 1,-1-1,1 1,-1-1,-23-23,24 24,-24-1,23-23,1 24,-1-1,1-23,23 24</inkml:trace>
  <inkml:trace contextRef="#ctx0" brushRef="#br0" timeOffset="208559.9638">11736 14040,'23'0,"24"0,-47 24,24-24,-1 0,24 0,-23 0,23 0,0 0</inkml:trace>
  <inkml:trace contextRef="#ctx0" brushRef="#br0" timeOffset="208776.1251">11806 14205,'-23'0,"258"-141,-447 282,212-141,24 0,-1 0,1 0,-1 0,24 0,-23 0,23-24</inkml:trace>
  <inkml:trace contextRef="#ctx0" brushRef="#br0" timeOffset="209299.3193">12465 13829,'-24'0,"1"0,-1 23,1-23,-1 47,1-23,-1-1,1 24,-1 0,24-23,0 23,0-24,0 1,24-1,-1 1,1-24,-1 0,24 0,-23 0,23 0,0 0,-24 0,24 0,-23-24,-1 1,1-1,-24 1,0-1,0 1,0-1,-24 1,24-1,-47 1,47-1,-47 1,24-1,-1 1,1-1,-24 1</inkml:trace>
  <inkml:trace contextRef="#ctx0" brushRef="#br0" timeOffset="210379.8494">14440 13876,'0'-24,"0"1,-23 23,-1 23,24 1,0-1,0 24,0-23,0-1,0 24,24 0,-24-23,23-24,1 23,-24 1,23-24,1 0,-1 0,1 0,-1 0,25-47,-25 23,1 1,-24-1,23 1,-23-24,0 23,0 1,24-1,-24 1,0-1,0 48,0-1,0 1,0-1,0 1,0-1,0 1,0-1,0 1,0-1,23-23</inkml:trace>
  <inkml:trace contextRef="#ctx0" brushRef="#br0" timeOffset="210849.9299">15075 14299,'0'0,"0"-24,24 1,-1-1,1 1,-24 46,0 1,0-1,0 1,0-1,23-23,-23 24,24-24</inkml:trace>
  <inkml:trace contextRef="#ctx0" brushRef="#br0" timeOffset="211019.2137">15240 14064,'0'0,"-24"0,24-24,-23 24</inkml:trace>
  <inkml:trace contextRef="#ctx0" brushRef="#br0" timeOffset="211420.3114">15616 14181,'24'0,"23"0,0 0,-24 0,24 0,0 0,24 0,-24 0,24 0,-24 0,0 0,23 0,-23 0,0 0,24 0,-24 0,-24 0,24 0</inkml:trace>
  <inkml:trace contextRef="#ctx0" brushRef="#br0" timeOffset="211721.1177">16110 13782,'0'0,"-23"0,23 23,0 1,0-1,0 1,-24 23,24-24,0 1,-23 23,23-24,0 24,0-23,23-1,-23 1</inkml:trace>
  <inkml:trace contextRef="#ctx0" brushRef="#br0" timeOffset="212322.7193">16722 13946,'0'-23,"-24"23,1 23,23 1,0-1,0 1,23-1,-23 1,24-1,-1-23,-23 24,24-24,23 0,-24 0,48 0,-48 0,1-24,-1 1,-23-1,24 1,-24-1,0 1,0-1,-24 24,24 24,0-1,0 1,0-1,0 1,0-1,0 1</inkml:trace>
  <inkml:trace contextRef="#ctx0" brushRef="#br0" timeOffset="212808.3268">17263 14134,'23'-23,"1"23,-24-24,23 24,1-23,-24 46,0 1,0-1,0 1,0 23,0-24,0 1,0 23,0-24,0 24,0-23,0 23,0-23,0 23,0-24,-24 1,24-1,0 1,0-1,-23-23,23-23,0-1,23 1,-23-1</inkml:trace>
  <inkml:trace contextRef="#ctx0" brushRef="#br0" timeOffset="212971.1097">17357 14040,'0'0,"-24"0,1 0,23-23</inkml:trace>
  <inkml:trace contextRef="#ctx0" brushRef="#br0" timeOffset="216997.2256">21802 13711,'0'-24,"-24"24,1 24,-1-24,-23 47,24-23,-24-24,23 23,-23 1,23-1,1-23,-24 24,23-24,-23 23,0 1,24-24,-1 0,24 23,24 1,-1-24,1 23,-1 1,24-24,-23 23,23-23,0 24,0-1,24 1,-24-24,-24 23,1 1,23-1,-24-23,24 24,-23-24,-24 23,23-23</inkml:trace>
  <inkml:trace contextRef="#ctx0" brushRef="#br0" timeOffset="220405.3529">21708 13734,'0'24,"-24"0,24-1,-23 24,23-23,-47 46,23-46,0 46,1-46,23 23,-24 0,1-24,23 1,0-1,23-46,1 23,-1-47,1 23,0 1,23-1,-47 1,23-1,-23 1,0-1,0 1,-23 23,-1 0,1 0,-1 0,0 23,1-23,-1 24,1-24,23 23,-24-23,24 24,24-24,-1 0,1 0,23 0,-23 0</inkml:trace>
  <inkml:trace contextRef="#ctx0" brushRef="#br0" timeOffset="221273.756">23189 13452,'0'24,"0"23,0-24,-23 1,23 23,0-24,0 24,0 0,0 1,0-25,0 24,0 0,0-23,0 23,0-24,0 1,0-1,0 1,0-1,23 1</inkml:trace>
  <inkml:trace contextRef="#ctx0" brushRef="#br0" timeOffset="221693.0805">23613 13711,'0'-24,"0"1,-24 23,1 23,-1-23,24 24,-23 23,-1-23,24-1,0 24,-24-23,24-1,0 24,0-23,24-1,0 1,-1-24,24 0,-23-24,23 1,-47-1,23 1,1-1,-24 1,0-1,0-23,0 24,0-1,0 0,-24 1,1-1</inkml:trace>
  <inkml:trace contextRef="#ctx0" brushRef="#br0" timeOffset="222232.0422">24012 13593,'-23'0,"46"0,1 0,-1 24,24-24,-47 23,48-23,-25 24,1-1,-1-23,24 0,-47 24,24-24,-1 23,-23 1,0 0,0-1,0 1,-23-1,-1-23,1 47,-1-23,-23-1,24-23,-25 24,48-1,-23-23,-1 24,24-1,-23-23</inkml:trace>
  <inkml:trace contextRef="#ctx0" brushRef="#br0" timeOffset="223735.6276">26059 13476,'0'23,"0"1,0-1,0 24,0 0,0 0,0 0,0 1,23-1,-23 0,24 0,-24-24,0 24,23 0,-23-23,0-1,0 1,0-1,0 1</inkml:trace>
  <inkml:trace contextRef="#ctx0" brushRef="#br0" timeOffset="224108.9931">26435 13734,'23'-23,"-23"-1,0 1,0 46,0 24,0-23,0 0,0-1,0 24,0-23,0-1,0 1,0-1,0 1,0-1</inkml:trace>
  <inkml:trace contextRef="#ctx0" brushRef="#br0" timeOffset="224737.8539">26835 13570,'0'0,"0"23,23-23,1 24,-1-24,24 23,-23-23,-1 24,1-24,-1 23,24-23,-23 0,-1 24,1-24,-1 23,1-23,-1 24,1 0,-24-1,0 1,0-1,-24-23,24 24,-47-1,24 24,-24-47,23 24,-23-1,0 1,24-1,-1-23</inkml:trace>
  <inkml:trace contextRef="#ctx0" brushRef="#br0" timeOffset="225354.8491">24694 14181,'0'-23,"-23"23,46 0,1 0,-1 0,1 0,47 0,-24 0,0 0,23 0,-23 0,24 0,-24 0,0 0,23 0,-23 0,0-24,24 24,-24 0,-23 0,23-23,-24 23,1 0</inkml:trace>
  <inkml:trace contextRef="#ctx0" brushRef="#br0" timeOffset="225771.5331">25165 13429,'0'-24,"-24"24,24 24,0-1,0 24,0-23,0 23,0 0,0 0,0-24,0 24,0 1,0-1,0-24,0 24,0 0,0-23,0-1,0 1,0-1,0 1</inkml:trace>
  <inkml:trace contextRef="#ctx0" brushRef="#br0" timeOffset="230315.2217">8890 15334,'0'23,"-24"-23,-23 47,24-23,-24-1,0 1,23 23,-23-24,0 1,24-1,-1 1,1-1,-24 1,23 0,1-1,-1-23,24 24,-23-24,-1 0,24 23,24 1,-1-1,1-23,-1 24,24-24,0 23,0-23,24 24,-24-1,23-23,-23 24,0-24,1 23,-1 1,0-1,-24-23,1 0,-1 24,1-24</inkml:trace>
  <inkml:trace contextRef="#ctx0" brushRef="#br0" timeOffset="230983.3357">9290 15569,'0'0,"0"-24,0 1,-24-1,24 48,0-1,0 1,0 23,0-24,0 1,24 23,-24-23,0-1,23 1,1-24,-24 23,23-23,1 0,-1 0,1 0,-1-23,-23-1,24 24,-1-23,-23-1,24 1,0-1,-24 0,0 1,0-1,0 1,0-1,0 1,0 46,0 1,0-1,0 48,0-24,23-23,-23-1,0 1</inkml:trace>
  <inkml:trace contextRef="#ctx0" brushRef="#br0" timeOffset="231399.6622">9807 15828,'-23'0,"23"23,23-23,1-23,-1-1,-23 1,24-1,-1 24,-23-23,0 46,0 1,0-1,0 1,0-1,0 1,0-1</inkml:trace>
  <inkml:trace contextRef="#ctx0" brushRef="#br0" timeOffset="231553.3286">9948 15639,'0'-23,"0"-1,0 1</inkml:trace>
  <inkml:trace contextRef="#ctx0" brushRef="#br0" timeOffset="232085.9223">10301 15169,'0'-23,"0"46,0 1,0-1,0 24,0 0,0-23,-23 46,23-23,0 0,0 24,0-24,0 0,0 0,23 0,-23 0,0-23,0-1,0 1,0-1,0 1,24-24</inkml:trace>
  <inkml:trace contextRef="#ctx0" brushRef="#br0" timeOffset="232703.1192">10583 15381,'0'0,"-23"0,23 23,0 1,0-1,0 1,0-1,0 1,23-1,-23 1,24-24,-1 23,-23 1,0-1,24-23,-1 0,1 0,-1 0,1-23,-1-1,-23 1,24 23,-24-24,0 1,0-1,0 1,0-1,0 1,0 46,0 1,0-1,0 24,0-23,24-1,-24 1,23-1</inkml:trace>
  <inkml:trace contextRef="#ctx0" brushRef="#br0" timeOffset="233251.7688">11101 15734,'0'23,"23"-23,-23-23,24 23,-24-24,23 24,-23-23,0-1,0 48,0-1,0 1,0-1,0 1,0-1,0 1</inkml:trace>
  <inkml:trace contextRef="#ctx0" brushRef="#br0" timeOffset="233405.2895">11242 15569,'-24'0</inkml:trace>
  <inkml:trace contextRef="#ctx0" brushRef="#br0" timeOffset="233922.2852">11383 15310,'0'0,"-24"0,24-23,24 46,-1-23,1 0,0 24,23-24,-24 23,24-23,0 24,-23-24,23 0,0 23,0-23,-24 0,1 24,-1-1,-23 1,0-1,-23 1,-1-1,24 1,-47-1,24 1,-24-1,23 1,1 0,-1-1,-23 1</inkml:trace>
  <inkml:trace contextRef="#ctx0" brushRef="#br0" timeOffset="234325.3442">12277 15475,'23'0,"-23"-24,24 24,-1 0,1 0,23 0,0 0,-24 0,1-23</inkml:trace>
  <inkml:trace contextRef="#ctx0" brushRef="#br0" timeOffset="234508.2682">12300 15616,'24'0,"-1"0,1 0,-1 0,1 0,23 0,-47-24,23 24,1 0</inkml:trace>
  <inkml:trace contextRef="#ctx0" brushRef="#br0" timeOffset="235225.675">12982 15193,'0'-24,"0"48,0-1,0 1,0-1,0 24,0-23,0 23,0 0,24 0,-24 0,0 0,23 0,-23 0,0-23,0-1,0 1</inkml:trace>
  <inkml:trace contextRef="#ctx0" brushRef="#br0" timeOffset="239472.7095">14017 15428,'24'0,"-1"0,1 0,-1 0,1 0,-1 0</inkml:trace>
  <inkml:trace contextRef="#ctx0" brushRef="#br0" timeOffset="239673.2496">14017 15569,'24'0,"-1"0,1 0,-1-24,1 24,-1 0,1 0,-24-23</inkml:trace>
  <inkml:trace contextRef="#ctx0" brushRef="#br0" timeOffset="240052.1866">14817 15146,'-24'0,"24"23,0 1,0 23,0-24,0 24,0-23,0 23,0-24,0 24,0-23,0-1,24 24</inkml:trace>
  <inkml:trace contextRef="#ctx0" brushRef="#br0" timeOffset="240390.3475">14981 15193,'0'0,"0"-24,0 48,0-1,0 1,0-1,0 24,0-23,0 23,0-24,0 24,-23-23,23 23,0-24,0 1,0-1</inkml:trace>
  <inkml:trace contextRef="#ctx0" brushRef="#br0" timeOffset="240922.9392">15264 15310,'0'0,"0"24,0-1,0 1,0-1,0 1,0-1,23 1,1-1,-24 1,23-24,1 0,-1 0,1 0,-1-24,1 1,-1 23,-23-24,0 1,24-1,-1 24,-23-23,0-1,0 1,0-1,24 24,-24 24,0-1,0 1,0-1,0 1,0 23,0-24,0 1,0-1,23-23,1 24</inkml:trace>
  <inkml:trace contextRef="#ctx0" brushRef="#br0" timeOffset="241368.6329">15828 15545,'0'24,"23"-24,-23-24,0 1,24 23,0 0,-1 23,-23 1,0-1,24-23,-24 24</inkml:trace>
  <inkml:trace contextRef="#ctx0" brushRef="#br0" timeOffset="241555.5444">15922 15428,'-23'0,"46"0,-70 0</inkml:trace>
  <inkml:trace contextRef="#ctx0" brushRef="#br0" timeOffset="241956.6143">16134 15169,'0'-23,"0"46,0 1,0-1,0 1,0-1,0 24,0-23,0 23,0-24,0 24,0-23,0 23,23-24</inkml:trace>
  <inkml:trace contextRef="#ctx0" brushRef="#br0" timeOffset="242257.409">16298 15193,'-23'23,"23"1,-24-1,24 24,0-23,0 23,0-24,0 24,0-23,0-1,0 1,0-1</inkml:trace>
  <inkml:trace contextRef="#ctx0" brushRef="#br0" timeOffset="251920.7832">9666 17004,'-23'0,"-1"0,1 0,23 23,-24-23,24 24,-23-1,23 1,-24-24,0 47,24-24,0 1,0 23,0-24,-23 1,23 46,0-46,23-24,-23 23,0 1,24-24,0 23,-1-23,1 0,-1 0,24-23,-23 23,-24-24,23 24,1-23,-1-1,-23 1,0-1,0 1,0-1,0 1,0-24,0 23,-23 1,23-1,0 1,0-1,-24 1,24-1,-23 24,23-23,-24 23</inkml:trace>
  <inkml:trace contextRef="#ctx0" brushRef="#br0" timeOffset="252437.7669">9901 17051,'0'0,"0"-24,0 48,0-1,0 1,24-1,-24 1,0 23,0-24,0 1,0 23,0 0,0-24,23-23,-23 24</inkml:trace>
  <inkml:trace contextRef="#ctx0" brushRef="#br0" timeOffset="252901.3363">9948 17239,'0'-24,"0"48,0-71,0 0,0 0,0 23,0-23,0 24,24-1,-1 1,1-1,-24 0,23 24,1 0,-1 24,1-24,-24 24,0-1,0 1,0-1,0 1,0-1,0 1,0-1,-24-23,1 24,-1-24,1 0,23 23,0 1,23-1,1 1,-24-1,23 1,1 23,-1-24,1-23,0 24,-24-1,23-23,1 24,-24-1</inkml:trace>
  <inkml:trace contextRef="#ctx0" brushRef="#br0" timeOffset="253239.9082">10395 17004,'24'0,"-1"0,1 0,-1 0,1 0,23 0,-24 0,24-24,-23 24,-1-23,24-1,-23 24,23-24</inkml:trace>
  <inkml:trace contextRef="#ctx0" brushRef="#br0" timeOffset="253496.6807">10677 16933,'0'24,"0"-1,0 1,0-1,0 1,0 23,0-24,0 1,0-1,0 1,0-1,0 24,0-23,-23-24,23 23,0 1</inkml:trace>
  <inkml:trace contextRef="#ctx0" brushRef="#br0" timeOffset="253872.5032">10960 16957,'0'-24,"0"48,0-72,0 72,0 0,0 23,0-24,0 24,0-23,0 23,0 0,0-24,0 48,0-48,0 1</inkml:trace>
  <inkml:trace contextRef="#ctx0" brushRef="#br0" timeOffset="254242.3429">10983 17239,'0'-47,"-23"164,46-187,1 23,-1 47,1 0,-1 0,1-24,-1 24,-23-23,47-24,-47 23,0 1,0-1,0 1,0-1,0 1,0 46,0 1,0-1,0 24,0-23,0-1,0 24,0-23,0-1,0 24,0-23,0-1,0 1</inkml:trace>
  <inkml:trace contextRef="#ctx0" brushRef="#br0" timeOffset="254705.9212">11548 17027,'0'0,"-24"-23,24-1,-23 24,-1 0,1 0,-1 0,0 24,24-1,0 1,-23 23,23-24,-24 24,24-23,0 23,0-24,0 1,24-1,-1 1,-23-1,24-23,0 0,-1 0,1 0,-1 0,-23-23,24-1,-1 24,-23-23,0-1,0-23,0 24,0-1,0-23,0 24,0-1,0 1,0-1,0 1,-23 23,-1 0</inkml:trace>
  <inkml:trace contextRef="#ctx0" brushRef="#br0" timeOffset="255530.0235">11830 17004,'-24'23,"24"1,0 23,0-24,0 1,0 23,0-24,0 1,0 23,0-24,0 1,0-48,0 1,0-1,0 1,0-1,0 1,0-24,0 23,0 1,0-1,0 1,0-1,24 24,-1 24,-23 23,24-24,-1 1,-23 23,24-24,-1 24,1-23,-24-1,23 1,1-24,-24 23,23-23,1 0,0 0,-24-23,23-1,1 24,-24-23,0-1,0 1,0-1,0 1,0-1,-24-23,1 24,23-1,-24 1,24-1,0-23</inkml:trace>
  <inkml:trace contextRef="#ctx0" brushRef="#br0" timeOffset="256093.8563">12394 17027,'0'-23,"-23"23,-1 0,1 0,-1 0,24 23,-23 1,-1 23,1-24,23 24,0-23,0 23,0 0,0-24,23 1,1-1,-1 1,1-1,-1-23,1 0,-1 0,1 0,-1-23,1 23,-24-24,23 1,1-1,-24 1,0-1,0 1,0-24,0 23,0-23,0 24,0-1,-24 1,1-1,23 1,-24-1,1 24,-1 0</inkml:trace>
  <inkml:trace contextRef="#ctx0" brushRef="#br0" timeOffset="256679.6186">12794 16957,'0'23,"0"1,-23-1,23 24,0-23,-24 23,24 0,0 0,0-24,0 1,0-1,0 1,0-1,24-23,-1 0</inkml:trace>
  <inkml:trace contextRef="#ctx0" brushRef="#br0" timeOffset="257065.076">12794 17098,'0'-71,"0"142,0-165,24 47,-1 23,1 0,-1 1,1 23,23-24,0 24,-24 0,1 0,-1 24,-23-1,0 1,0 0,0-1,0 1,-23-1,-1-23,1 24,-24-24,47 23,-24-23,1 0,23 24,0-1,23-23,1 47,-1-23,1-24,-1 23,1 24,-1-23,24-1,-47 1,47-1,-23-23</inkml:trace>
  <inkml:trace contextRef="#ctx0" brushRef="#br0" timeOffset="257797.7812">13359 17098,'0'-24,"0"48,0-71,0 23,0-23,0 24,0-1,0 48,0 23,0-24,0 24,0-23,0 23,0 0,0-24,0 1,0-1,0 1,0-48,0 1,0-1,0 1,0-1,0-23,0 24,0-24,0 23,0 1,0-24,0 23,23 24,1-24,-24 1,23 23,1 0,-1 0,-23 23,24 1,-24 0,0-1,23 1,-23-1,0 1,0-1,24-46,-1-1,-23 1,0-1,0 1,0-1,24 24,-24-24,23 24,-23-23,24 23,-24 23,0 1,23-24,-23 24,0-1,0 1,0-1,0 1,0 23,0 0,0-24,0 1,0-1,0 1</inkml:trace>
  <inkml:trace contextRef="#ctx0" brushRef="#br0" timeOffset="258346.8247">14041 16957,'-24'0,"1"23,-1 1,24-1,0 1,-24-1,24 1,-23-1,23 24,0-23,-24-1,24 1,0-1,0-46,0-1,0 1,0-24,0 0,24 23,-24-23,0 24,23-24,-23 23,24-23,0 23,-1 1,1 23,-1 0,1 23,-24 1,0 23,23-23,-23-1,24 24,-24-23,0-1,0 1,0-1,23 1,-23-1,0 1,24-24,-24 23</inkml:trace>
  <inkml:trace contextRef="#ctx0" brushRef="#br0" timeOffset="258515.2773">14041 17098,'0'-24,"23"24,1 0,-24-23</inkml:trace>
  <inkml:trace contextRef="#ctx0" brushRef="#br0" timeOffset="258938.542">14299 16862,'0'24,"0"-1,0 1,0 0,0 23,0-24,0 1,0-1,0 1,0-1,0 1,24-1,-24 1,23-24,1 23,-1-23,1 0,-1 0,1 0,-1 0,24-23</inkml:trace>
  <inkml:trace contextRef="#ctx0" brushRef="#br0" timeOffset="259771.723">15640 16839,'0'23,"0"1,0-1,-24 1,24 0,0 23,-23-24,23 1,0-1,0 1,0-1,0 1</inkml:trace>
  <inkml:trace contextRef="#ctx0" brushRef="#br0" timeOffset="260257.4764">15616 17051,'-23'-189,"23"425,23-283,-46-165,23 188,23 1,-23-1,24 24,-1 0,1 0,-1 0,1 0,-1 0,1 0,-24 24,23-1,-23 1,-23-1,23 1,-24-1,1 1,-1-24,48 0,-1 24,-23-1,24 1,-1-24,-23 23,0 1,24-24,-24 23,0 1,0-1,0 1,-24-1,24 1,-23-24,-1 0,1 0,-1 0,1 0</inkml:trace>
  <inkml:trace contextRef="#ctx0" brushRef="#br0" timeOffset="260890.6492">16087 16815,'0'24,"0"-1,-24 1,24 23,-23-23,23-1,0 1,0-1,0 1,0-1,-24 1,24-1,0-46,0-1,0-23,24 24,-24-1,0-23,23 23,-23-23,24 24,-24-1,23 1,1-1,-1 24,1 24,-1-1,-23 1,0-1,24 1,-24 23,0-23,0-1,23 24,-23-23,0 23,0-24,0 1,0-1</inkml:trace>
  <inkml:trace contextRef="#ctx0" brushRef="#br0" timeOffset="261091.1809">16110 17027,'141'94,"-282"-188,141 71,24 23,-1 0,1 0,-1-24,1 24,-1 0</inkml:trace>
  <inkml:trace contextRef="#ctx0" brushRef="#br0" timeOffset="261545.2036">16745 16815,'0'-23,"-23"-1,-1 24,24-23,-23 23,-1-24,1 24,-1 0,1 0,-1 0,1 24,23-1,0 1,0-1,0 1,0 23,0-24,0 1,0 23,23-23,1-1,-24 1,23-1,1 1,-1-24,-23 23,0 1,-23-24,-1 0,1 0,-24 0,23 0,-23 0,47-24,-24 24</inkml:trace>
  <inkml:trace contextRef="#ctx0" brushRef="#br0" timeOffset="261908.4963">16792 16768,'24'0,"-1"0,1 0,23 0,-24-23,24 23,-23-24</inkml:trace>
  <inkml:trace contextRef="#ctx0" brushRef="#br0" timeOffset="262124.6702">17004 16745,'-24'23,"48"-46,-48 70,24 0,0 0,-23-24,23 1,0 0,0 23,0-24,-24-23,24 47,0-23,-23-1,23 1</inkml:trace>
  <inkml:trace contextRef="#ctx0" brushRef="#br0" timeOffset="262309.4172">16839 17168,'0'0,"24"0,-1 0,24-23,0 23,0-24,0 24,-23-23</inkml:trace>
  <inkml:trace contextRef="#ctx0" brushRef="#br0" timeOffset="262747.8673">17545 16745,'0'-24,"-24"1,1-1,-1 24,1 0,-1 0,-23 24,24-24,-1 23,1 1,23-1,0 1,0-1,0 1,23-1,1 1,-1-1,24 1,0 0,-23-1,-1 1,-23-1,24-23,-24 24,0-1,0 1,-24-1,24 1,-23-24,-1 23,1-23,-1 0,-23 0,24 0</inkml:trace>
  <inkml:trace contextRef="#ctx0" brushRef="#br0" timeOffset="265085.0086">18580 16909,'23'0,"1"0,-1 0,24 0,-23 0,23 0,23 0,1 0</inkml:trace>
  <inkml:trace contextRef="#ctx0" brushRef="#br0" timeOffset="265301.1655">18674 17051,'23'0,"1"0,-1 0,1-24,23 24,-24 0,1 0,-1-23</inkml:trace>
  <inkml:trace contextRef="#ctx0" brushRef="#br0" timeOffset="266072.0942">19685 16345,'0'0,"0"-23,0-1,0 0,0 1,-24 23,1-24,-24 24,0 0,0 0,0 24,23-24,24 23,-23-23,-1 24,24 0,0-1,-23 1,23-1,0 1,23-1,-23 1,24-1,-1 1,-23-1,47 1,-47-1,24 1,-24-1,23 1,-23-1,0 1,0 23,0-24,-23 24,-1-23,24-1,-23-23,-1 0,24 24,0-1,24 1,-1 0,-23 70,24-47,-24 23,0 1,0-1,0-23,0 24,-24-1,24-23,-23 1,-1-1,24-24,0 24,0-23,0-1,0 1,24-24,-1 0,1 0,-1-24</inkml:trace>
  <inkml:trace contextRef="#ctx0" brushRef="#br0" timeOffset="267058.7235">20226 16251,'0'-24,"0"1,-24 23,1-24,-1 24,1 0,-24 0,23 0,1 24,-1-24,1 0,23 23,0 1,0-1,0 1,23 23,-23-23,0 23,24 0,-24 0,0 23,0-23,0 24,0-1,0 1,0 23,-24-23,24 23,0-24,0-23,0 24,0-24,0 23,0-46,0-1,24 1,-1-24,1 0,-1 0,1 0,-1 0,24 0,-23 0,23 0</inkml:trace>
  <inkml:trace contextRef="#ctx0" brushRef="#br0" timeOffset="267844.7885">20649 16345,'0'-23,"0"-1,-23 24,23 24,-24-1,24 1,-23-1,23 1,-24-1,24 24,0-23,0-1,0 1,24-1,-1 1,1-24,-1 0,1-24,-1 24,-23-23,24 23,-24-24,23 1,-23-1,0 1,0-1,0 1,0-1,0 1,0-1</inkml:trace>
  <inkml:trace contextRef="#ctx0" brushRef="#br0" timeOffset="269865.2288">20649 16204,'0'23,"0"1,0 23,0-23,0-1,0 24,0 0,0-23,0 23,0-24,0 1,0-1,0 1,0-48,0 1,24-1,-24 1,0-1,0 1,23-1,-23 1,0-1,0 1,0-1,0 48,0 23,0-24,0 24,0-23,0-1,0 1,0-1,0 1,0-48,0 1,0-1,0 1,0-1,0 1,0-1,0 1,0-1,0-23,0 24,-23-1,23 0,-24 48,24 0,0-1,0 1,0-1,-23 1,23-1,0 1,-24-1,24 1,0-48,0 1,0-1</inkml:trace>
  <inkml:trace contextRef="#ctx0" brushRef="#br0" timeOffset="270391.3407">20602 16980,'0'24,"0"-1,0 24,0-23,0-1,0 1,24 23,-1-24,-23 1,24-24,-1 0,-23-24,24 24,-1-23,1-1,-24 1,0-1,0 1,0-1,0 1,-24-1,1 1,-1-1</inkml:trace>
  <inkml:trace contextRef="#ctx0" brushRef="#br0" timeOffset="271030.2885">20955 16251,'0'-24,"24"24,-1-23,1 23,-1-24,1 24,-1-23,24 23,0-24,-23 24,-1 0,1 0,-1 0,1 24,-24-1,0 24,0 0,0 1,0 22,0-23,0 24,0-1,0 1,0-24,0 23,23 1,-23-24,0 0,0 0,0 0,0 0,0-23,0-1,0 1,0-1,0 1,0-1,-23 1,-1-24,1 23,-1-23,1 24,-1-24,-23 0,24 0,-1 0</inkml:trace>
  <inkml:trace contextRef="#ctx0" brushRef="#br0" timeOffset="271439.9309">21708 16768,'0'24,"-24"-1,24 1,-23-24,23 23</inkml:trace>
  <inkml:trace contextRef="#ctx0" brushRef="#br0" timeOffset="272117.6006">22390 16204,'-24'0,"1"0,-1 0,1 0,-1 0,1 0,-1 0,24-24,-24 24,24 24,0-1,0 1,0-1,0 25,0-1,0 0,0 23,0-23,0 24,0-1,0 1,0-1,0-23,0 24,0 0,0-24,-23 0,23 0,0 0,0-24,0 24,0-23,23-1,-23 1,48-1,-25-23,24 0,0 0,-23 0,-1-23,1-1,23 1</inkml:trace>
  <inkml:trace contextRef="#ctx0" brushRef="#br0" timeOffset="272618.4657">22813 16251,'0'0,"-24"0,1 23,23 1,-24 23,1-47,23 47,0-23,0-1,0 1,0-1,23 1,1-24,23 0,-47-24,23 24,25-23,-48-1,23 1,1 23,-24-24,0 1,0-1,0 1,0-1,0 0,0 1,-24 23,1-24</inkml:trace>
  <inkml:trace contextRef="#ctx0" brushRef="#br0" timeOffset="273003.9231">22672 16957,'23'0,"1"0,-24 23,0 1,0-1,0 1,0-1,0 1,0-1,0 24,0-23,23-1,-23 1,24-1,-24 1</inkml:trace>
  <inkml:trace contextRef="#ctx0" brushRef="#br0" timeOffset="273736.9397">23260 16204,'0'-24,"23"24,1 0,-1-23,1 23,-1 0,24 0,-23 0,23 0,-23 0,-1 0,24 0,-23 0,-1 0,1 0,-1 23,1 1,-24-1,0 1,0 23,0 0,0 0,0 0,-24 24,24-24,-23 0,23 23,0-23,0 0,-24 24,1-24,23 0,0 0,0 0,0 0,0 0,0 0,0 0,0-23,0 23,-24-24,24 1,-23-1,-1 1,24-1,-23 1,-1-1,-23-23,23 24,-23-24</inkml:trace>
  <inkml:trace contextRef="#ctx0" brushRef="#br0" timeOffset="275626.376">3457 16909,'-23'-23,"46"23,24 0,0 0,-23 0,-1 0,24 0,0 0,-23 0,23 0,0-24</inkml:trace>
  <inkml:trace contextRef="#ctx0" brushRef="#br0" timeOffset="275864.6726">3716 16862,'0'24,"0"-1,0 1,0 23,-24-23,24 23,0-24,-23 24,23-23,0 23,0-24,0 1,0 23,0-24,0 1</inkml:trace>
  <inkml:trace contextRef="#ctx0" brushRef="#br0" timeOffset="276449.1405">3763 17098,'23'0,"1"0,-24-24,24 24,-24-23,0-1,23 1,-23-1,0 1,24-1,-24 0,0 1,0-1,0 48,0 23,0 0,0-23,0-1,0 24,0-23,0-1,0 24,0-23,0-1,0 1,0-1</inkml:trace>
  <inkml:trace contextRef="#ctx0" brushRef="#br0" timeOffset="276844.8265">3881 17098,'23'0,"1"0,-1 0,1 0,-1 0,1 0,-1-24,-23 1,24 23,-24-24,0 1,0-1,0 1,0-1,0 48,0-1,0 1,0-1,0 1,0 23,0-24,-24 1,24-1,0 1,0-1,0 1</inkml:trace>
  <inkml:trace contextRef="#ctx0" brushRef="#br0" timeOffset="277145.6775">4186 16957,'0'23,"24"-23,-24 24,0-1,0 1,0 23,0 0,0-24,0 1,0-1,0 1,0-1,0 1</inkml:trace>
  <inkml:trace contextRef="#ctx0" brushRef="#br0" timeOffset="277361.8632">4233 17098,'-23'-94,"70"352,-94-540,70 400,-46-259,23 117,23 0,1 1,-1 23,-23-24,24 24,-1 0,1 0,-1 0,1 0,-1 0</inkml:trace>
  <inkml:trace contextRef="#ctx0" brushRef="#br0" timeOffset="277568.9141">4280 17098,'24'0,"-24"23,23-23,1 0,-24 24,23-24</inkml:trace>
  <inkml:trace contextRef="#ctx0" brushRef="#br0" timeOffset="277769.455">4210 17356,'188'-211,"-376"422,211-211,1 0,-1 0,1 0,-1 0,1 0,23 0,-47-23,23 23,1 0</inkml:trace>
  <inkml:trace contextRef="#ctx0" brushRef="#br0" timeOffset="280074.7738">5527 16886,'0'-24,"0"1,-24 23,24-24,-23 24,-1 0,1 0,-1 0,1 24,23-1,0 1,0-1,0 1,23 0,1 23,-1-24,-23 1,24-1,-1 1,-23-1,24 1,-1-1,-23 1,0-1,0 1,0-1,-23-23,-1 24,1-24,-1 0,1 0,-1 0,1 0,-1 0,1 0</inkml:trace>
  <inkml:trace contextRef="#ctx0" brushRef="#br0" timeOffset="280522.5616">5644 16862,'24'24,"-1"-24,1 0,0 23,23-23,0 0,0 0,-24 0</inkml:trace>
  <inkml:trace contextRef="#ctx0" brushRef="#br0" timeOffset="280754.3598">5809 16909,'141'-47,"-282"118,141-95,0 72,0-1,-23-24,23 1,0-1,0 1,0 23,0-24,-24 1,24 23,-23-24,23 1,0-1,0 1</inkml:trace>
  <inkml:trace contextRef="#ctx0" brushRef="#br0" timeOffset="281356.0132">6068 17027,'0'24,"0"-1,0 1,0 23,-24 0,24-24,-23 1,23-1,0 1,-24-1,24 1,0-1,0-46,0-1,0 1,0-24,24 23,-24-23,23 24,1-24,-24 23,0 1,23-1,1 1,-24-1,23 24,1 0,-1 24,-23-1,0 1,0-1,0 1,0 23,24-24,-24 1,0 23,0-24,0 1,0-1,0 1,0-1</inkml:trace>
  <inkml:trace contextRef="#ctx0" brushRef="#br0" timeOffset="281525.1386">6091 17286,'0'-24,"0"48,24-71,-1 47,1-24,-1 1</inkml:trace>
  <inkml:trace contextRef="#ctx0" brushRef="#br0" timeOffset="282157.908">6538 17027,'-23'0,"23"-23,-24 23,1 0,23 23,-24 1,24 23,0-24,0 1,0-1,0 1,0 23,0-24,-23 1,23-1,0 1,0-1,0-46,0-1,0 1,0-1,0 1,0-1,0 1,0-24,0 23,0 1,0-1,23 24,-23 24,24-1,-1 24,1-23,-24-1,0 1,23-1,1 1,-24-1,23 1,1-24,-24 23,23-23,1-23,-24-1,0 1,0-1,0 1,0-1,0 1,0-1,0 1,0-1,0 1,0-1,0 1</inkml:trace>
  <inkml:trace contextRef="#ctx0" brushRef="#br0" timeOffset="282447.4288">6820 17004,'0'0,"0"23,0 24,0-23,0-1,0 1,0 23,0-24,0 1,0 23,0-24,0 1,0-1</inkml:trace>
  <inkml:trace contextRef="#ctx0" brushRef="#br0" timeOffset="282759.3596">6726 17098,'0'0,"0"-24,0 1,0-1,24 24,-1 0,1 0,-1 0,1 24,-1-1,1 1,-1-24,1 47,-24-24,23 1,1 23,0-24,-24 1,0-1,23 1,-23-1,0 1,0-1,0 1,-23-1,-1-23,0 0,1 0</inkml:trace>
  <inkml:trace contextRef="#ctx0" brushRef="#br0" timeOffset="283360.8766">7220 17121,'0'0,"0"24,0-1,0 1,0-1,-23 24,23-23,0-1,-24 24,24-23,0-1,0 1,0-1,0 1,0-48,0 1,0-1,0 1,0-1,24-23,-24 0,0 0,23 24,-23-1,0 1,0-1,24 1,-1 23,1 0,-24 23,0 1,23-1,1 1,-24 23,0-24,0 1,0-1,23 1,-23-1,0 1,24-24,-24 23</inkml:trace>
  <inkml:trace contextRef="#ctx0" brushRef="#br0" timeOffset="283545.5237">7244 17356,'141'0,"-282"0,164 0,1-23,-1 23,-23-24,24 24,-1-23</inkml:trace>
  <inkml:trace contextRef="#ctx0" brushRef="#br0" timeOffset="283783.8262">7573 17098,'0'-24,"0"48,0-24,0 23,0 1,0 23,-24-24,24 1,0 23,0-24,0 1,0-1,0 1,0-1</inkml:trace>
  <inkml:trace contextRef="#ctx0" brushRef="#br0" timeOffset="284100.4409">7455 17215,'0'-117,"0"234,0-281,0 140,24 1,-1-1,1 24,-1 0,1 0,-1 24,1-1,0 1,-1 23,1-24,-1 1,1 23,-24-24,0 1,0 23,0-24,0 1,0-1,0 1,-24-1,1-23,-1 24,-23-1,0-23,0 0</inkml:trace>
  <inkml:trace contextRef="#ctx0" brushRef="#br0" timeOffset="285203.2084">7573 17474,'0'23,"0"1,0-1,0 1,0 0,0-1,0 1,0-1,0 1,0-1,0 1,0-1</inkml:trace>
  <inkml:trace contextRef="#ctx0" brushRef="#br0" timeOffset="285466.3183">7573 17521,'23'-47,"-46"94,70-94,-47 23,24 24,-1 0,-23 24,24-1,-1 1,1-1,-24 1,23 0,1-1,-1-23,1 24,-1-24,24 23,0 1,-23-24,-1 23</inkml:trace>
  <inkml:trace contextRef="#ctx0" brushRef="#br0" timeOffset="285766.6142">8184 17215,'0'24,"0"23,0-24,0 1,0-1,0 24,0 0,0 0,0-23,0-1</inkml:trace>
  <inkml:trace contextRef="#ctx0" brushRef="#br0" timeOffset="286083.0563">8067 17356,'0'-47,"0"24,0-24,23 23,1 1,-24-24,23 23,1 1,-1 23,24 0,1 0,-25 23,24 24,-23-23,-1 23,24 0,-47-24,24 24,-24 0,0 0,0-23,0 23,-24-24,24 1,-23 23,-1-47,1 24,-1-1,1-23,-24 24</inkml:trace>
  <inkml:trace contextRef="#ctx0" brushRef="#br0" timeOffset="286737.7439">6044 18179,'0'-23,"0"-1,-23 1,23-1,0 48,0-1,0 24,0-23,0 0,0 23,0-24,0 1,0 23,0-24,0 1,-24-1,24 1,0-1</inkml:trace>
  <inkml:trace contextRef="#ctx0" brushRef="#br0" timeOffset="287270.3338">5997 18321,'-23'-118,"46"236,-46-260,23 95,0 24,23-24,-23 23,24 24,-24-23,23 23,1-24,23 24,-24 24,1-24,-24 23,23-23,1 24,-1-1,-23 1,0-1,0 1,-23 23,-1-47,24 24,-23-24,23 23,-24-23,1 0,46 0,1 0,-24 24,23-24,1 23,-1-23,1 24,-1-1,-23 1,0-1,0 1,0-1,0 1,0-1,-23-23,-1 0,1 0,-1 0,1 0,-1 0,1 0,-1 0</inkml:trace>
  <inkml:trace contextRef="#ctx0" brushRef="#br0" timeOffset="287909.8052">6397 18109,'0'0,"24"0,-24 23,0 24,0-23,0 0,0-1,0 1,0-1,0 1,0-1,0 1,0-1,0 1,0-48,0 1,0-1,0 1,0-1,0 1,0-24,0-1,23 25,-23-1,24 1,-1 23,1 0,-24 23,47 1,-47-1,23 1,1 0,-24-1,0 1,0-1,23-23,-23 24,0-1,24 1,-24-1</inkml:trace>
  <inkml:trace contextRef="#ctx0" brushRef="#br0" timeOffset="288088.1928">6515 18297,'0'-23,"117"140,-234-211,140 47,1 47,-1 0,1 0</inkml:trace>
  <inkml:trace contextRef="#ctx0" brushRef="#br0" timeOffset="288543.2096">7009 18132,'0'-23,"-24"-1,0 1,1 23,23-24,-24 24,1 0,-1 0,1 0,-1 0,1 24,-1-1,24 1,0-1,0 1,0-1,24 25,-1-48,1 23,-24 1,23-1,1-23,-1 24,1-1,-24 1,23-24,-23 23,0 1,0-1,-23 1,-1-24,1 0,-1 0,1 0,-1 0,1 0,-1 0,24-24</inkml:trace>
  <inkml:trace contextRef="#ctx0" brushRef="#br0" timeOffset="288944.3002">7173 18109,'24'0,"-1"0,1 0,-1 0,1 0,-1 0,1 0,-1 0,1 0</inkml:trace>
  <inkml:trace contextRef="#ctx0" brushRef="#br0" timeOffset="289144.8426">7314 18132,'-23'189,"70"-401,-71 235,1 189,23-188,0-1,0 1,-24-1</inkml:trace>
  <inkml:trace contextRef="#ctx0" brushRef="#br0" timeOffset="289345.3898">7173 18438,'24'0,"-48"0,71 0,-23 0,-1-23,1 23,23 0,-47-24,23 24,1 0,-1-23,1 23,-1 0,1-24</inkml:trace>
  <inkml:trace contextRef="#ctx0" brushRef="#br0" timeOffset="289831.3866">7644 18132,'0'-23,"-24"-1,0 1,1 23,23-24,-24 24,1 0,-1 0,24 24,-23-24,23 23,0 1,0-1,0 1,23-1,-23 1,24 0,-1-24,1 23,-1 1,1-1,0-23,-1 24,-23-1,0 1,0-1,-23-23,-1 0,0 0,1 0,-1 0,1 0</inkml:trace>
  <inkml:trace contextRef="#ctx0" brushRef="#br0" timeOffset="290764.9294">8279 18179,'0'-23,"23"23,1 0,-1 0,1 0,-1 0,1 0,-1 0,-23-24</inkml:trace>
  <inkml:trace contextRef="#ctx0" brushRef="#br0" timeOffset="290967.9794">8443 18132,'0'95,"47"-213,-94 141,24 72,23-48,0-24,0 1,0-1,0 1,0-1,0 1,0-1,0 1</inkml:trace>
  <inkml:trace contextRef="#ctx0" brushRef="#br0" timeOffset="291150.4158">8373 18462,'-24'0,"48"0,-24 0,23 0,1 0,-1 0,1-24,-1 24,1 0,-1-23,1 23,-1 0,1-24</inkml:trace>
  <inkml:trace contextRef="#ctx0" brushRef="#br0" timeOffset="291566.3383">8914 18179,'-189'142,"378"-284,-189 119,-24 23,24-24,-24 24,1 0,-1 0,1 0,-1 0,1 0,-1 0,24 24,0-1,0 1,24 0,-1-24,1 23,-24 1,23-1,1-23,-24 24,23-24,-23 23,0 1,-23-1,-1-23,1 0,23 24,-47-24,23 0,1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2-18T11:18:19.8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8443 494,'0'23,"0"1,0-1,0 24,0-23,24 23,-24 0,0-24,0 24,0-23,23 23,-23-24,0 24,0-23,24 23,-24-24,0 1,0 0,23-1,-23 1</inkml:trace>
  <inkml:trace contextRef="#ctx0" brushRef="#br0" timeOffset="617.253">8843 588,'-24'0,"1"23,23 1,0-1,0 1,0 23,0-24,0 1,0-1,0 1,23-1,-23 1,24-1,-1-23,1 24,23-24,-23 0,23 0,-24-24,1 1,-1-1,1 1,-1-1,1 1,-1-1,-23 1,0-1,0 1,0-1,0 1,24 23,-1 0,-23 23,24 1,-24-1,0 1,0 23,23-24,1 1,-24 23,23-24,1 1,-24 23,47-47,-24 23</inkml:trace>
  <inkml:trace contextRef="#ctx0" brushRef="#br0" timeOffset="1719.9078">9596 470,'0'24,"23"-24,-23 23,24 1,-1-24,1 23,-1-23,1 24,-1-1,1 1,46-24,-46 23,-1 1,24-24,0 23,-23 1,-1-24,1 23,-1 1,1-1,-24 1,0 23,-24-24,1 1,-24-1,23 1,-23-1,0 24,0-23,24-24,-24 24,23-1</inkml:trace>
  <inkml:trace contextRef="#ctx0" brushRef="#br0" timeOffset="2205.4094">10513 705,'23'0,"1"0,-1 0,1 0,-1 0,1 0,-1 0,1 0</inkml:trace>
  <inkml:trace contextRef="#ctx0" brushRef="#br0" timeOffset="2368.1891">10560 870,'0'23,"0"-46,23 46,1-23,-1 0,24-23,-23 23,23-24,-24 24,1-23</inkml:trace>
  <inkml:trace contextRef="#ctx0" brushRef="#br0" timeOffset="3154.7655">11477 352,'-23'-23,"-1"23,0 0,1 0,-1 0,1 0,-1 0,24 23,-23-23,23 24,0-1,0 1,0 0,0-1,0 24,0-23,0 23,0 0,0 23,0-23,0 0,0 24,0-1,0-23,0 24,0 0,0-24,0 0,0 23,0-23,0 0,23 0,-23 0,24 0,-1 0,-23-23,24-1,-1 1,25-1,-25-23,24 24,-23-24,23-24,-24 24,48-23</inkml:trace>
  <inkml:trace contextRef="#ctx0" brushRef="#br0" timeOffset="4959.1909">12089 305,'0'-23,"0"46,23 1,-23-1,0 1,0-1,0 1,0 0,0-1,0 24</inkml:trace>
  <inkml:trace contextRef="#ctx0" brushRef="#br0" timeOffset="5313.3684">12159 1105,'0'24,"24"-1,-24 1,0-1,0 1,0-1,0 1,0-1,0 1,0-1,0 24,0-23</inkml:trace>
  <inkml:trace contextRef="#ctx0" brushRef="#br0" timeOffset="6030.5528">12582 258,'-23'0,"46"0,1 0,-1 0,24 0,-23 0,23 0,-23 0,-1 0,24 0,-23 0,-1 0,1 0,-1 24,1-24,-24 23,0 1,0-1,0 1,0-1,0 1,0 0,0-1,0 24,0 0,0 0,0 0,23 24,-23-1,24 1,-1-1,-23-23,24 24,-1 0,-23-1,47-23,-47 24,47-1,-23-23,-1 0,1 24,-24-24,0 0,23-24,-23 25,0-25,0 1,-23 23,-1-47,1 23,-24-23</inkml:trace>
  <inkml:trace contextRef="#ctx0" brushRef="#br0" timeOffset="8467.7265">16204 470,'0'24,"0"-1,0 1,24-1,-24 1,0-1,0 1,0-1,23 1,-23-1,0 1,0 23,0-24,0 1,0-1,0 1</inkml:trace>
  <inkml:trace contextRef="#ctx0" brushRef="#br0" timeOffset="8953.1932">16557 517,'0'0,"0"24,24-1,-24 1,0-1,0 1,23-24,-23 23,24 1,-1-1,1-23,-1 24,1-24,-1 0,-23-24,0 1,0-1,0 1,0-1,0 1,0-1,0 1,0-1,24 24,-1 0,1-23,-1 23,1 0,-1 0,1 0</inkml:trace>
  <inkml:trace contextRef="#ctx0" brushRef="#br0" timeOffset="10425.8254">17074 376,'24'0,"-1"23,1-23,0 24,-1-24,1 24,23-24,-24 23,24-23,-23 0,23 24,-24-24,24 23,-23-23,-1 24,1-24,-24 23,0 1,-24-1,24 1,0-1,-47 1,47-1,-23 1,-1-1,1 1,-24-1,47 24,-47-23,23-1</inkml:trace>
  <inkml:trace contextRef="#ctx0" brushRef="#br0" timeOffset="10870.1957">18321 564,'23'0,"1"0,-24 24,47-24,0 0,-23 0</inkml:trace>
  <inkml:trace contextRef="#ctx0" brushRef="#br0" timeOffset="11026.9003">18344 799,'0'0,"24"0,23 0,-47-23,47 23,-23 0,-1-24,1 24</inkml:trace>
  <inkml:trace contextRef="#ctx0" brushRef="#br0" timeOffset="11728.7692">19379 235,'0'-24,"0"1,0 46,-23-23,-1 0,1 0,23 24,0-1,-24-23,24 24,-23-24,23 23,0 1,0-1,0 1,0 23,0 0,0-23,0 23,0 23,0-23,0 24,0-1,0 1,0-1,-24 1,24 0,-23-1,23-23,0 24,0-24,0 23,0-23,0 24,0-24,0 0,0 23,23-22,1-1,-24 0,23-24,1 24,-1-23,24-1,-23 1,23-24,23 23,-23-23,0 0</inkml:trace>
  <inkml:trace contextRef="#ctx0" brushRef="#br0" timeOffset="13232.1124">20179 282,'0'23,"23"1,-23 23,0-24,0 25</inkml:trace>
  <inkml:trace contextRef="#ctx0" brushRef="#br0" timeOffset="13579.8002">19779 1270,'0'0,"24"0,-1 0,1 0,-1 0,1 0,-1 0,1-24</inkml:trace>
  <inkml:trace contextRef="#ctx0" brushRef="#br0" timeOffset="13795.8587">20296 1105,'0'24,"0"-1,0 1,0-1,0 1,0-1,0 1,-23-1,23 1,0-1,0 1</inkml:trace>
  <inkml:trace contextRef="#ctx0" brushRef="#br0" timeOffset="14435.1915">20179 211,'0'-23,"0"46,0 1,23-1,-23 1,0-1,0 1,0-1,0 1,0-1,24-23,-24 24,0 0,0-1,23 1</inkml:trace>
  <inkml:trace contextRef="#ctx0" brushRef="#br0" timeOffset="15036.3152">20485 211,'23'0,"1"0,-24-23,23 23,1 0,-1 0,-23 23,24-23,-1 0,1 0,-1 0,24 0,-23 0,-24 24,23-24,1 0,-1 23,1 1,-48-1,24 1,0-1,0 1,-23 23,23-23,0 23,0 0,0 0,23 0,-23 23,0-23,24 24,-24-1,23 1,-23 23,0-47,24 24,-24-1,23 1,-23-24,0 23,0-23,24 0,-24 0,0 0,-24 0,24-23,-23 0,-1-1,-23-23,24 24,-24-24,-24 0,24 0</inkml:trace>
  <inkml:trace contextRef="#ctx0" brushRef="#br0" timeOffset="20016.7794">9784 2916,'0'23,"-24"1,1-24,23 24,-47-1,23 1,-23-24,24 23,-1 1,-23-1,0 1,23-1,-46 24,23-23,23-1,1-23,-1 24,1-24,-1 23,48 1,23-1,-24-23,1 24,46-24,-23 23,0-23,1 24,46-1,-47 1,0-24,-24 23</inkml:trace>
  <inkml:trace contextRef="#ctx0" brushRef="#br0" timeOffset="20614.8837">10136 2987,'-23'0,"23"23,0 1,0-1,-24 24,24-23,0-1,24 24,-24 0,0-23,23-24,1 23,0-23,-24 24,23-24,1 0,-1 0,1-24,-1 24,-23-23,24-1,-1 1,-23-1,24 1,-24-1,0 1,0-1,23 48,-23-1,0 1,0-1,0 1,24 23,-1-47,1 23,-24 1,23-1</inkml:trace>
  <inkml:trace contextRef="#ctx0" brushRef="#br0" timeOffset="21231.6675">10724 2775,'0'-24,"0"48,0-1,0 1,0-1,0 1,24 23,-24-24,0 25,0-1,0 0,0 0,23 0,-23-24,0 24,24 0,-24-23,0 23,0-24,0 1,24-1</inkml:trace>
  <inkml:trace contextRef="#ctx0" brushRef="#br0" timeOffset="21686.054">11101 2987,'0'0,"0"23,-24 1,24-1,0 1,0-1,0 1,24-1,-24 1,23-1,1 1,-1-24,-23-24,24 24,-1 0,1-23,-24-1,23 24,-23-23,0-1,-23 1,46-1,1 24,-24-23,47 23,-24 0,24-24</inkml:trace>
  <inkml:trace contextRef="#ctx0" brushRef="#br0" timeOffset="22372.0469">11689 2892,'-24'0,"48"0,-24 24,23-24,1 0,-24 23,47-23,-24 0,1 24,-1-24,1 24,-1-24,24 23,-23-23,-1 0,1 24,-1-24,1 0,-24 23,24 1,-24-1,-24-23,24 24,0-1,-24 1,1-1,-24 1,23 23,-23-47,0 47,0-24,0 1</inkml:trace>
  <inkml:trace contextRef="#ctx0" brushRef="#br0" timeOffset="24360.9044">16087 2869,'0'23,"-24"1,1-1,-24 1,0 23,0-23,-1-1,1 1,-70 23,70 0,0-24,0-23,23 24,1-1,-1-23,1 24,-1-24,48 0,-1 0,-23 23,24-23,-1 24,1-1,23 1,0-24,-24 23,24-23,0 24,24-1,-24 1,0-24,0 23,-23-23,23 24</inkml:trace>
  <inkml:trace contextRef="#ctx0" brushRef="#br0" timeOffset="25178.2131">16510 3034,'0'-24,"0"48,0-1,0 1,0-1,0 1,0-1,0 24,24 0,-24-23,23-1,1-23,-1 24,24-24,-23-24,-1 24,1-23,-1-1,-23 1,24-1,-1 1,1-1,-24 1,0-1,0 1,0 46,0 1,0-1,0 1,0-1,0 1,0-1,0 1,23-24,1 23,-1-23,1 0</inkml:trace>
  <inkml:trace contextRef="#ctx0" brushRef="#br0" timeOffset="25541.5501">17263 2775,'0'-24,"-24"24,24 24,-23-24,23 23,0 24,0-23,0 23,-24 0,24 0,0 0,0 0,0 0,0 0,0 0,0-23,0 23,0-24,-23 1,23 23,0-24,0 1</inkml:trace>
  <inkml:trace contextRef="#ctx0" brushRef="#br0" timeOffset="26180.9379">17498 3034,'0'23,"0"1,0-1,0 1,0-1,0 1,0-1,23 1,-23-1,24 1,23-24,-24 0,1-24,-1 24,24-23,-47-1,24 24,-1-23,-23-1,0 1,0-1,0 1,0 46,0 1,0-1,0 1,0-1,24 1,-24-1,24 1,-24-1,23 1,1-24,-1 23</inkml:trace>
  <inkml:trace contextRef="#ctx0" brushRef="#br0" timeOffset="26954.777">18180 2963,'0'-24,"-24"24,48 0,-1 24,1 0,-1-24,1 23,23-23,-24 0,24 24,-23-24,47 0,-48 0,1 23,23-23,-24 0,1 24,-1-24,-23 23,24-23,-24 24,0-1,-24 1,24-1,-47 24,24-23,-1-1,1 1,-24-1,23 1,1-1,-1 1,-23-24,47 23</inkml:trace>
  <inkml:trace contextRef="#ctx0" brushRef="#br0" timeOffset="28286.8734">19944 3081,'-24'0,"24"-24,-23 24,-1 24,1-1,-1-23,24 47,-23-23,-24-1,47 1,0 23,-24-47,24 23,0 1,0-1,24-23,23 0,-24 0,1 0,-1 0,-23-23,47 23,-47-24,24 1,-1-1,-23 1,0-1,0 1,0-1,-23 1,-1-1,1 24,-1 0,24 24,-23-24,23 23,-24 1,24-1,24-23,-1 24,1-24,-1 0,24 0,-23 0,23 0,-47-24,47 24,-24-23,1 23,-1-24,-23 1,24-1,-1 1,-23-1,0 1,0-1,0 1,0-1,0 0,-23 24,23-23,-24-1,1 24,-1 0,24 24,24-1,-1-23,1 24,-1-24,1 24,-1-24,1 23,-1 1,1-24,0 23,-1 1,-23-1,0 1,0-1,0 24,0-23,0 23,24-24,-24 1,23-1,1 1,23-24</inkml:trace>
  <inkml:trace contextRef="#ctx0" brushRef="#br0" timeOffset="28927.5784">21731 2939,'24'-23,"-48"46,71-46,-70 46,-24 1,47 0,-47 23,0-24,-1 1,1-1,0 24,0-23,0-1,0 1,0 23,24-47,-24 23,23 1,24-1,0 1,24-24,-1 23,1-23,46 24,-46-24,23 0,0 23,0-23,0 0,0 0,24 24,-24-24,0 0,0 0,-24 0</inkml:trace>
  <inkml:trace contextRef="#ctx0" brushRef="#br0" timeOffset="29536.6994">22272 2987,'0'23,"0"1,0-1,0 24,0-23,24 23,-1-24,-23 1,47-1,-23 1,-1-24,1 0,-1 0,1 0,-24-24,0 1,0-1,0 1,0-1,0 1,0-1,23 24,1 0,-1 0,1-23,-1 23,1 0</inkml:trace>
  <inkml:trace contextRef="#ctx0" brushRef="#br0" timeOffset="29914.7618">23072 2822,'0'-24,"0"1,0-1,0 48,0 23,0-24,0 24,-24 48,24-48,0 0,0 0,0 0,0-24,0 24,0-23,0 23,0-24,0 1,0-1,0 1,0-1</inkml:trace>
  <inkml:trace contextRef="#ctx0" brushRef="#br0" timeOffset="30391.8642">23377 3010,'0'-23,"0"46,0 1,0-1,0 1,0-1,0 1,0-1,0 1,0-1,0 1,24-24,-1 23,1 1,-1-24,1 0,-24-24,0 1,0-1,0 1,24-1,-24 1,0-1,23 24,-23-23,24 23,-1-24,1 24,23 0,-24 0,1 0,46 0,-46 0,23-23</inkml:trace>
  <inkml:trace contextRef="#ctx0" brushRef="#br0" timeOffset="30993.1176">24271 2798,'0'24,"24"-1,-1-23,1 24,-1-24,1 23,-1 1,1-24,-1 23,24-23,-23 24,-1-24,-23 24,24-24,-1 23,-23 1,0-1,0 1,0-1,-23 1,-1-1,1 1,-1-1,-23 1,24-1,-24 1,0-1,0 1,23-1</inkml:trace>
  <inkml:trace contextRef="#ctx0" brushRef="#br0" timeOffset="54456.3204">7902 4821,'0'23,"0"1,0 0,0 23,24-24,-24 1,0 23,0-24,23 1,-23 23,0-24,0 1,0-1</inkml:trace>
  <inkml:trace contextRef="#ctx0" brushRef="#br0" timeOffset="54888.6438">7949 5103,'0'-23,"24"23,-1 0,1 0,23 0,-47-24,23 24,1 0,-1-23,1-1,-1 24,-23-23,24 23,-1 0,-23-24,0 1,0-1,0 1,0 46,0 1,0-1,0 1,0-1,0 1,0-1,0 1,0-1,0 1,24-1</inkml:trace>
  <inkml:trace contextRef="#ctx0" brushRef="#br0" timeOffset="56023.3805">8467 5033,'0'23,"0"1,23-24,1 0,-1 0,1 0,-1 0,1 0,-1-24,1 24,-1-23,-23-1,0 1,0-1,-23 24,23-23,-24 23,1 0,-1 0,1 23,23 1,-24-24,1 23,23 1,0-1,0 1,0-1,23-23,1 24,-1-1,24-23,0 0,0 0,-23 0,23 0,-24 0,1 0,-1-23,1-1,0 24,-1-23,1-1,-24 1,0-1,0 1,0-1,0 1,0-1,-24 24,24-23,-23 23,-1 0,0 0,1 0,23 23,0 1,23-24,1 0,23 0,-23 0,-1 0,1 0,-1 0,1 0,-1 23,1-23,-1 24,-23-1,0 1,0 23,24 0,-24-24,23 1,-23-1,0 24,24-47,23 24,-47-1,47 1,-24-24,1 0,46 0,-23-24,0 1,-23-1,23 1,-23-24,-1 23,1 1,-1-24,-23 23,0-23,0 24,0-1,0 1,0-1,-23 1,-1 23,1 0,-1 23,24 1,-23-1,-1 1,0-1,24 1,0-1,0 1,0-1,24 1,0-1,-1 1,1-1,-1 1,-23-1,24-23,23 0</inkml:trace>
  <inkml:trace contextRef="#ctx0" brushRef="#br0" timeOffset="58265.6577">13476 4727,'24'0,"-48"0,1 23,-24 1,23-1,1 1,-25-24,1 23,0 1,24 0,-48-1,48 1,-24-1,23 1,-23-24,24 23,-1 1,1-24,23 23,0 1,23-24,1 0,-1 0,24 23,-23-23,23 0,-24 24,48-24,-24 23,0-23,-24 0,25 24</inkml:trace>
  <inkml:trace contextRef="#ctx0" brushRef="#br0" timeOffset="58867.258">13970 4821,'-24'0,"1"0,23 23,0 1,0 0,0-1,0 1,0-1,0 1,23-1,1 1,0-24,-1 0,24 0,-23 0,-1-24,1 1,-1-1,1 1,-24-1,0 1,23 23,-23-24,0 0,24 24,-24-23,0 46,0 1,0 0,0-1,23 1,-23 23,0-24,24 1,-1-1,-23 1,47-24</inkml:trace>
  <inkml:trace contextRef="#ctx0" brushRef="#br0" timeOffset="59384.0844">14770 4515,'0'24,"0"-1,0 1,0 23,0-24,0 24,0-23,0 23,0 0,23 0,-23 0,0 0,0 24,24-24,-24 0,23-24,-23 24,24-23,-24-1,0 1</inkml:trace>
  <inkml:trace contextRef="#ctx0" brushRef="#br0" timeOffset="60054.603">15240 4797,'0'24,"0"-1,0 1,0 0,0-1,0 1,24-1,-24 1,23-1,1-23,-24 24,23-24,1 0,-1 0,1 0,-1-24,1 1,-1-1,-23 1,0-1,24 1,-24-1,0 0,0 1,-24 23,24-24,0 1,47 23,-23 0,23 0,-24 0,1 0,23 0,-24 0,24-24,-23 24</inkml:trace>
  <inkml:trace contextRef="#ctx0" brushRef="#br0" timeOffset="60803.2847">16134 4609,'23'24,"1"-24,-1 0,1 23,-1-23,24 0,24 0,-24 24,0-24,24 0,-24 0,23 23,-46-23,-1 0,24 24,-23-1,-48 1,24-1,-23 1,-1-1,-23 1,0 0,24-1,-24 1,-1 23,25-47,-24 47,23-24,1 1,-1-24,1 23,-1-23</inkml:trace>
  <inkml:trace contextRef="#ctx0" brushRef="#br0" timeOffset="61157.7202">17169 4797,'23'0,"1"0,-1 0,1 0,23 0,-24 0,1 0,-1 0,24 0,-23 0,-24 24</inkml:trace>
  <inkml:trace contextRef="#ctx0" brushRef="#br0" timeOffset="61336.1315">17192 4939,'0'0,"-23"0,-1 23,24 1,24-24,-1 0,24 0,-23-24,23 24,-24 0,1-23,23 23</inkml:trace>
  <inkml:trace contextRef="#ctx0" brushRef="#br0" timeOffset="61837.4938">18180 4609,'-24'0,"1"0,-1 0,1 0,-1 24,1-1,-1-23,-23 47,47-23,-23-1,-1 1,24 23,-23-47,23 47,0-23,23-24,-23 23,24 1,-1-24,24 0,-23 0,23 0,0-24,-24 24,24-23,-23 23,-1-24,-23 0,0 1,0-1,0 1,-47-24,24 23,-1 1,1-1,-1 1,1 23,-1-24</inkml:trace>
  <inkml:trace contextRef="#ctx0" brushRef="#br0" timeOffset="62977.8039">21755 4562,'0'-23,"0"46,0-70,-24 47,24 24,-23-1,23 24,-24-23,24 23,0-24,0 1,0-1,24 24,-24-23,23-24,1 23,23-23,-24 24,24-24,-23 0,23-24,-24 24,1-23,23-1,0 1,-24-24,1 23,-1-23,-23 24,0-1,24 1,-24-1,0 1,0 46,0 1,0-1,0 1,23-1,-23 1,0-1,0 1,24-24,0 23,-1 1,1-24,-1 23</inkml:trace>
  <inkml:trace contextRef="#ctx0" brushRef="#br0" timeOffset="63479.6825">22884 4821,'0'0,"0"23,23-23,1 0,-1 0,24 0,0 0,0 0,24 0,-24 0,23 0,1 0,-1 0,1 0,0 0,-1 0,48 0,-95 0,24-23</inkml:trace>
  <inkml:trace contextRef="#ctx0" brushRef="#br0" timeOffset="63845.531">23260 4327,'0'24,"0"-1,0 1,0 23,0-24,0 24,0 0,0-23,0 23,0-24,0 1,0 23,23-47,-23 47,24-47,-24 23,23 1</inkml:trace>
  <inkml:trace contextRef="#ctx0" brushRef="#br0" timeOffset="64444.6806">24271 4562,'-23'24,"-1"23,24-24,0 1,0-1,0 1,24-1,-1-23,-23 24,24-1,-1-23,1 24,23-24,0 0,0 0,-24 0,-23-24,0 1,24 23,-24-24,0 1,0-1,0 1,0-1,23 1,1 23,-1 0,1 0,23 0,0-24,-24 24,1 0</inkml:trace>
  <inkml:trace contextRef="#ctx0" brushRef="#br0" timeOffset="66942.9843">13805 6350,'-23'0,"-1"23,1 1,-1-1,1 1,-24-24,0 23,23 1,1-1,-1 1,-23-1,24-23,-1 24,1-1,-1-23,1 0,-1 0,24 24,0-1,24-23,-24 24,23-24,1 23,-1-23,1 0,-1 24,24-1,0-23,-23 24,23-24,0 24,0-1,-24-23,1 24,-1-24,-23 23,24-23</inkml:trace>
  <inkml:trace contextRef="#ctx0" brushRef="#br0" timeOffset="67999.5404">14346 6444,'0'0,"0"-24,0 48,0-1,0 1,0-1,0 24,0-23,0 23,24-24,-1 1,1-1,23 1,0-24,-24 0,24-24,-23 24,0-23,-1-1,24 1,-47-1,24 1,-1-24,-23 23,0 1,0-1,0 1,0-1,0 48,0 23,0-24,24-23,-24 47,23-23,-23-1,24-23,-1 24,1-1,-1 1</inkml:trace>
  <inkml:trace contextRef="#ctx0" brushRef="#br0" timeOffset="69051.2954">15240 6091,'0'23,"0"1,0 23,0 0,0 24,0-24,0 0,0 0,24 0,-24 0,23 0,-23 0,24 0,-24 0,0 0,0-23,0-1,23 1</inkml:trace>
  <inkml:trace contextRef="#ctx0" brushRef="#br0" timeOffset="69611.555">15734 6350,'0'0,"-24"0,1 23,23 1,0-1,0 1,0 23,0-24,23-23,-23 24,24-1,-1 1,-23-1,24-23,-1 0,1 0,-1 0,1 0,0 0,-1-23,1-1,-24 1,23-1,-23-23,0 24,0-1,24 1,-24 46,23 1,1-1,-24 24,0-23,23 46,1-46,-24-1,23-23</inkml:trace>
  <inkml:trace contextRef="#ctx0" brushRef="#br0" timeOffset="70197.5037">16439 6303,'24'23,"-1"-23,1 0,0 24,-1-24,1 0,23 0,-24 0,24 0,-23 0,-1 23,48-23,-48 0,1 24,-1-24,1 23,-1 1,-23-1,0 1,0-1,0 1,-23-1,23 1,-24-1,1-23,23 24,-47-1,47 1,-47-1,23-23,1 24,-1-1,24 1,-23-24</inkml:trace>
  <inkml:trace contextRef="#ctx0" brushRef="#br0" timeOffset="70645.4514">17286 6467,'0'-23,"24"23,23 0,0 0,-24-24,1 24,-1 0,1 0,-1 0,1 0,-1 0,1 24</inkml:trace>
  <inkml:trace contextRef="#ctx0" brushRef="#br0" timeOffset="70814.7504">17380 6585,'0'0,"0"23,-23-23,46 24,1-24,-1 0,1 0,-1 0,24 0,0 0,-23-24</inkml:trace>
  <inkml:trace contextRef="#ctx0" brushRef="#br0" timeOffset="73566.8113">18156 6209,'0'-24,"24"24,-24-23,23 23,-23-24,24 24,-1-24,24 24,-23 0,-1 24,1 0,-24-1,23-23,1 47,-24-23,0-1,-24 24,1-23,23 23,-24-24,1 1,-1 23,-23-24,47 1,-47-1,47 1,-23-1,-1 1,24-1,24-23,-1 0,24 0,-23-23,23 23,0-24,24 24,-24 0,0 0,0-23</inkml:trace>
  <inkml:trace contextRef="#ctx0" brushRef="#br0" timeOffset="83264.5036">10771 7855,'-23'0,"46"0,1 0,0 0,-1-24,1 24,23 0,-24 0,1-23,23 23,-24 0,1 0</inkml:trace>
  <inkml:trace contextRef="#ctx0" brushRef="#br0" timeOffset="83534.0624">10983 7808,'-23'23,"23"1,0-1,0 1,0-1,0 1,0-1,0 1,0 23,0-23,0-1,0 1,0-1,0 1,0-1,0 1,0-1</inkml:trace>
  <inkml:trace contextRef="#ctx0" brushRef="#br0" timeOffset="83718.9628">10842 8255,'-23'0,"46"0,1 0,-1 0,1 0,23-24,-24 24,1 0,23 0,-24-23,24 23</inkml:trace>
  <inkml:trace contextRef="#ctx0" brushRef="#br0" timeOffset="84097.9121">11265 7855,'-23'0,"23"-24,23 24,1 0,23 0,-24-23,24 23,-23 0,0 0,-1 0,24 0,0 0,-23 0</inkml:trace>
  <inkml:trace contextRef="#ctx0" brushRef="#br0" timeOffset="84320.4841">11454 7831,'-24'0,"24"24,0-1,0 1,0-1,0 1,0-1,0 1,0-1,0 1,0 0,0 23,0 0,0-24</inkml:trace>
  <inkml:trace contextRef="#ctx0" brushRef="#br0" timeOffset="85238.5281">12606 7831,'0'0,"0"-23,-24 23,24 23,0 1,-23-1,23 1,0-1,0 1,0-1,0 1,0-1,0 1,0 0,0-1,0 1,0-48,23 24,-23-23,0-1,0 0,0 1,0-1,0 1,0-24,0 23,0 1,24-1,-24 1,23 23,-23-24,24 1,-1 23,1 0,-24 23,24-23,-1 24,-23-1,24 1,-1-24,-23 23,24-23,-1 0,1 0,-24-23,23 23,1-24,-24 1,23 23,1-24,-24 1,0-1,23 24,1 0,-1 0,-23 24,0-1,0 1,24-24,-24 23,0 1,0-1,0 1,0 23,0-24,0 1,23-1,-23 1,0 0</inkml:trace>
  <inkml:trace contextRef="#ctx0" brushRef="#br0" timeOffset="85523.7154">13264 7784,'0'0,"0"24,0-1,0 1,0-1,0 1,-23-1,23 24,0-23,0-1,0 1,0 0,0-1</inkml:trace>
  <inkml:trace contextRef="#ctx0" brushRef="#br0" timeOffset="85724.1568">13241 7855,'0'0,"0"-24,0 1,23-1,1 1,-24-1,23 1,1 23,0 0,-1 0,1 0,-1 0,1 0,-1 0</inkml:trace>
  <inkml:trace contextRef="#ctx0" brushRef="#br0" timeOffset="85924.2681">13288 7902,'0'0,"23"0,1 0,0 0,-1 0,1 0,-24 23,23-23,1 0</inkml:trace>
  <inkml:trace contextRef="#ctx0" brushRef="#br0" timeOffset="86102.4564">13288 8161,'23'0,"1"0,0 0,23 0,-47-24,47 24,-24 0</inkml:trace>
  <inkml:trace contextRef="#ctx0" brushRef="#br0" timeOffset="86773.078">13758 7808,'0'0,"0"-24,24 24,-24 24,-24-24,1 23,23 1,0-1,-24 1,1 23,23-24,0 1,-24-1,24 1,0 0,0-1,0-46,0-1,0 0,24-23,-24 24,0-1,0-23,23 24,1-1,-24 1,0-1,23 1,1-1,-1 24,1 0,-24 24,23-24,-23 23,24 1,-1 23,-23-24,0 1,24-1,-24 1,0-1,0 1</inkml:trace>
  <inkml:trace contextRef="#ctx0" brushRef="#br0" timeOffset="86942.0474">13782 7996,'0'0,"0"-24,23 24,-23-23,24 23,-1-24,1 24,-1 0,1-23,-1 23</inkml:trace>
  <inkml:trace contextRef="#ctx0" brushRef="#br0" timeOffset="87505.8164">14135 7737,'0'0,"0"-23,-24 23,24 23,0 1,-23 23,23 0,0-24,0 1,0-1,-24 24,24-23,0-1,0 1,0 0,0-48,0 0,24 1,-24-1,0 1,0-1,0-23,0 24,0-1,0 1,0-1,0 1,0-1,23 24,-23 24,24-1,-24 1,23 23,1-24,-24 1,0-1,23 1,1-1,-1 1,-23-1,0 1,24-24,-1 0,1-24,-1 1,-23-1,0 1,0-24,0 23,0 1,0-1,0 1,0-1,0 1,0-1</inkml:trace>
  <inkml:trace contextRef="#ctx0" brushRef="#br0" timeOffset="88044.6578">14699 7761,'0'0,"0"-24,-23 1,-1 23,1 0,-1 0,0 0,-23 0,47 23,-23 1,23-1,0 1,23-1,-23 1,24-1,-1-23,-23 24,24-1,0-23,-24 24,23-1,1-23,-24 24,0-1,0 1,-24 0,-23-1,23 1,-23-24,24 23,-24-23,23 0,1 0</inkml:trace>
  <inkml:trace contextRef="#ctx0" brushRef="#br0" timeOffset="89047.2093">16416 7573,'0'-24,"0"48,0-1,0 1,0-1,0 1,0 23,0-24,0 1,0 23,0-24,0 24,0 0,0 0,0-23,0 23,0-23,0-1</inkml:trace>
  <inkml:trace contextRef="#ctx0" brushRef="#br0" timeOffset="89548.5457">16698 7714,'0'23,"0"1,0-1,0 1,0-1,0 1,0-1,24 1,-1-24,1 0,-1 0,1 0,-24-24,23 24,1-23,-1-1,1 1,-24-1,0 1,0-1,0 48,0-1,0 1,0-1,23 1,-23-1,24-23,-24 24,23-1,1 1,-1-24,1 0</inkml:trace>
  <inkml:trace contextRef="#ctx0" brushRef="#br0" timeOffset="89933.9905">17192 7643,'-23'0,"46"0,-23 24,24-24,-1 23,1-23,-1 24,1-24,-1 23,1-23,23 47,-24-47,-23 24,24-24,-1 0,-23 23,0 1,0-1,0 1,0-1,-23 1,-1-1,-23 24,24 1,-24-25,0 1,23-1,-23 1,24-1</inkml:trace>
  <inkml:trace contextRef="#ctx0" brushRef="#br0" timeOffset="90813.8864">19121 8043,'0'0,"-24"0,1 0,-1 0,0 0,-23 0,24 0,-24-24,0 24,0 0,0-23,0 23,23-24,-23 24,24-23,-24-24,47 23,-24-23,1 24,23-24,0 0,0 23,23 1,-23-1,24-23,-24 0,23 47,1-23,-1-1,-23 1,24 23,-1 0,-23 23,0 24,0-23,0 23,-23 0,-1 23,-23-23,24 0,-1 0,1 0,-1-23,24-1,-23 1,23-1,23 1,1-24,-1 0,1-24,23 1,0-1,0 24,23-23,-23-1,24 1,-24-1,0 1,0-1</inkml:trace>
  <inkml:trace contextRef="#ctx0" brushRef="#br0" timeOffset="91268.4184">19685 7573,'0'-24,"0"48,0-1,0 1,0-1,0 1,0-1,24 48,-24-48,0 1,0-1,0 24,0-23,0-1,0 1,0-1</inkml:trace>
  <inkml:trace contextRef="#ctx0" brushRef="#br0" timeOffset="91854.4227">20038 7643,'-24'24,"24"-1,0 1,0-1,0 1,0-1,0 1,24-24,-24 23,23 1,1-24,-24 23,23-23,1 0,-1 0,-23-23,24-1,-24 1,0-1,0 1,0-1,0 1,23 23,1 0,-1 0,1 0,-1-24,1 24,0 0,-1 0,1 0</inkml:trace>
  <inkml:trace contextRef="#ctx0" brushRef="#br0" timeOffset="92418.1144">20696 7549,'0'0,"24"0,-1 0,1 0,-24 24,47-24,-24 0,24 0,-23 23,-1-23,25 24,-1-24,-24 23,1-23,-1 0,1 0,-1 24,-23-1,0 1,0-1,0 1,-23-1,-1-23,1 24,-1-1,-23 1,24-1,-1-23,0 24,-23-1,24 1,-24-1</inkml:trace>
  <inkml:trace contextRef="#ctx0" brushRef="#br0" timeOffset="93874.7584">22437 7690,'0'-23,"-24"-1,1 24,-1 0,1 0,-1 0,1 24,-1-1,24 1,-23-1,-1 1,0-1,24 1,0-1,0 1,24-24,0 0,-1 0,24 0,-47-24,24 24,23-23,-24-1,-23 1,24-1,-24 1,0 46,0 1,0-1,0 1,23-24,1 0,-1 0,1 0,-1 0,24 0,-23 0,-24-24,23 24,-23-23,0-1,0 1,0-1,0 1,0-1,0 1,0-1,0 1,-23-1,-1 24,1 0,-1 0,24 24,47-24,0 0,-23 0,23 0,0 0,-24 0,1 0,23 0,-23 0,-1 0,1 23,-1 1,-23-1,0 1,0-1,0 1,-23-24,23 47,0-24,-24 1,24-1,0 1,24-1,-1-23,24 0,-23 0,-1 0,1-23,-1 23,1-24,-1 1,1 23,-1-24,1 1,-24-24,23 47,-23-24,0 1,0-1,0 1,0-1,-23 24,-1 24,1-1,23 1,-24-1,24 1,0-1,24 1,-24-1,23 1,1-24,-1 23,1-23,23 0</inkml:trace>
  <inkml:trace contextRef="#ctx0" brushRef="#br0" timeOffset="95441.1656">25000 7408,'0'-24,"-23"24,-1 0,1 0,-1 0,1 0,-24 24,23 0,1-1,-1 1,0 23,1-24,23 24,0-23,0 23,0-24,0 1,0-1,23 1,1-1,0-23,23 24,-24-24,24 0,-23 0,23-24,0 24,-24-23,1-1,23 1,-24-1,1 1,-24-1,0 1,0-24,0 23,0 1,0-24,-24 23,1 1,23-1,-47 0,23 24,-23 0</inkml:trace>
  <inkml:trace contextRef="#ctx0" brushRef="#br0" timeOffset="96211.7775">25518 7384,'-24'-23,"1"23,-1 0,24 23,-23 1,-1 0,24-1,-24 1,24-1,0 24,0-23,0-1,0 1,0-1,0 1,0-1,0 1,-23-24,23 23,0-46,0-1,0 1,0-1,0 1,0-24,0 0,0 0,0 23,0-23,23 0,-23 23,0-23,24 24,0-1,-1 24,1-23,-1 23,24 0,-23 23,-1 1,1-1,-24 1,0-1,0 1,0-1,0 1,-24-24,1 24,23-1,-24-23,-23 0,24 0,23 24,23-1,1 1,-1-1,1-23,-1 24,1-24,-24 23,47 1,-47-1,47-23,-24 0,-23 24,24-24,-1 23</inkml:trace>
  <inkml:trace contextRef="#ctx0" brushRef="#br0" timeOffset="96496.9584">26011 7384,'0'0,"-23"0,23-23,23 23,1 0,0-24,23 24,-24 0,24 0,-23 0,23 0,-24 0,24 0,-23 0,23 0,0-23</inkml:trace>
  <inkml:trace contextRef="#ctx0" brushRef="#br0" timeOffset="96697.4037">26270 7361,'0'0,"-23"23,-1 1,24 0,0-1,0 1,0-1,0 1,0-1,0 1,0-1,0 1,0-1,0 1</inkml:trace>
  <inkml:trace contextRef="#ctx0" brushRef="#br0" timeOffset="97098.2314">26552 7290,'0'24,"0"-1,0 1,0-1,0 1,0 23,0-23,0-1,0 1,0-1,0 24,0-23,0-1,0 1</inkml:trace>
  <inkml:trace contextRef="#ctx0" brushRef="#br0" timeOffset="97430.294">26576 7549,'0'0,"23"0,1 0,-1 0,1 0,0 0,-1 0,1-23,-1 23,1-24,-1 24,1-23,-1-1,-23 1,0-1,0 0,0 1,0-1,-23 24,23 24,0-1,0 1,0 23,-24-47,24 24,0-1,0 1,0-1,0 1,24-1,-24 1</inkml:trace>
  <inkml:trace contextRef="#ctx0" brushRef="#br0" timeOffset="97831.3598">27234 7408,'0'0,"0"-24,0 1,0-1,0 1,-23-1,-1 24,1 0,-1 0,1 24,-1-1,-23 1,47-1,-23 1,23 23,0-23,0-1,0 24,23-23,-23-1,47-23,-23 24,-1-24,1 0,23 0,-24-24,1 1,-1 23,-23-24,0-23,0 24,0-1,0 1,0-1,0 0,0 1,0-1,-23 1</inkml:trace>
  <inkml:trace contextRef="#ctx0" brushRef="#br0" timeOffset="98533.2397">27846 7337,'23'-23,"-23"-1,0 1,-23 23,-1 0,1 0,-1 0,-23 0,24 23,-1 1,-23-1,24 1,-1-1,1 25,-1-25,24 1,0 23,0-24,24 1,-24-1,23-23,1 24,23-24,-24 0,24 0,0 0,-23 0,-1-24,-23 1,0-1,-23 24,23-23,-24 23,24-24,0 1,0-1,24 24,-1 0,1 0,-1 0,1 24,-24-1,23-23,1 24,-24-1,24 1,-24-1,0 1,0-1,0 1,0-1,-24 1</inkml:trace>
  <inkml:trace contextRef="#ctx0" brushRef="#br0" timeOffset="98934.3084">28316 7384,'24'-23,"-24"-1,0 1,0-1,-24 24,1 0,-1 0,1 0,-1 24,-23-1,24 24,-24-23,23 0,1-1,23 24,0-23,0-1,23 1,1-1,-24 1,47-24,-24 0,1 0,-1 0,1 0,23 0,-47-24,47 24,-47-23,0-1,23 1,1-1,-24 1,0-1,0 1,0-1,-24 0,1 1,-1-1</inkml:trace>
  <inkml:trace contextRef="#ctx0" brushRef="#br0" timeOffset="99705.171">28669 7243,'0'24,"0"-1,-23-23,23 24,-24-1,24 24,0-23,0 0,0-1,0 1,0-1,-23 1,23-1,0 1,0-1,0-46,0-1,0-23,23 24,-23-1,0-23,0 23,24 1,-24-24,0 23,0 1,23-1,-23 1,0 46,24 1,-24-1,23 24,1-23,-24-1,23 25,1-25,-24 1,23-1,1 1,-24-1,23-23,1 0,-1 0,1-23,-24-1,23 1,-23-1,0 1,0-1,0 0,0 1,0-48,0 48,0-1,0 1,0-1</inkml:trace>
  <inkml:trace contextRef="#ctx0" brushRef="#br0" timeOffset="100259.5778">29234 7243,'0'0,"0"-23,0 46,0 1,0-1,0 1,0-1,-24 24,0-23,1 0,23-1,0 24,-24-23,24-1,-23-23,23 24,0-48,23 1,1-24,-24 23,0-23,23 23,1-23,0 24,-24-24,23 23,1-23,-1 24,1-1,-1 24,1 0,-24 24,23-1,-23 1,0-1,0 24,0-23,0-1,0 24,0-23,0 0,0-1,0 1,0-1,0 1,0-1,24-23</inkml:trace>
  <inkml:trace contextRef="#ctx0" brushRef="#br0" timeOffset="100437.979">29234 7384,'0'0,"23"0,1 0,-1 0,1 0,-1 0,24-23</inkml:trace>
  <inkml:trace contextRef="#ctx0" brushRef="#br0" timeOffset="100760.9162">29633 7196,'0'24,"0"-1,-23 24,23-23,0-1,0 24,-24 1,1-25,23 1,0 23,0-24,0 1,0-1,23 1,1-24,23 0,-24 0,24 0,-23-24,23 24,-24-23</inkml:trace>
  <inkml:trace contextRef="#ctx0" brushRef="#br0" timeOffset="101224.1415">30927 7267,'-24'0,"24"23,0 1,0 23,0-24,-23 1,23 0,0-1,-24 1,24-1,0 1,0-1,0 1</inkml:trace>
  <inkml:trace contextRef="#ctx0" brushRef="#br0" timeOffset="101694.2695">30903 7337,'0'-23,"0"46,0-70,0 24,0-1,0 1,0-1,24 1,-1 23,-23-24,24 24,-1-23,1 23,-24 23,23-23,1 0,-24 24,0-1,23-23,-23 24,0-1,-23 1,23-1,-24 1,1-24,23 23,-24 1,1-24,-1 0,24 23,-23-23,46 0,1 0,23 0,0 0,0 24,-47 0,24-1,-1-23,1 24,-24-1,0 1,-24-1,1 1,-1-1,0-23,1 24,-24-24,23 23,1-23,-1 0,1 0,-1 0,1 0,-1-23</inkml:trace>
  <inkml:trace contextRef="#ctx0" brushRef="#br0" timeOffset="102111.3331">31374 7267,'0'-24,"23"24,-46 0,23 24,-24-1,24 24,0-23,0-1,0 25,0-25,0 1,0-1,24 1,-1-1,-23 1,24-1,-1-23,1 0,-1 0,1-23,-1 23,1-24,-1 24,1-23,-1-24,-23 23,24 1,-24-1,0-23,23 23,-23 1,0-1,0 1,0-1</inkml:trace>
  <inkml:trace contextRef="#ctx0" brushRef="#br0" timeOffset="102496.7727">31915 7267,'23'0,"1"0,-1 0,1 0,-1 0,24 0,-23 0,-1 23,24-23,0 0,-23 0,-1 0,1 0</inkml:trace>
  <inkml:trace contextRef="#ctx0" brushRef="#br0" timeOffset="102966.7375">32150 7290,'0'24,"0"-1,-24-23,24 24,0-1,0 1,0 0,-23-1,23 1,-24 23,24-24,0 1,0-1,0 1,-23-1,23 1,0-1,-24 1</inkml:trace>
  <inkml:trace contextRef="#ctx0" brushRef="#br0" timeOffset="104184.8569">16087 8819,'0'24,"0"-1,0 1,0-1,0 1,0-1,0 1,0-1,0 1,0-1,0 1,-24-24,24-24,0 1,0-1,0 1,0-48,0 48,0-24,0 23,0 1,0-1,24 1,-24 46,23 1,-23-1,24-23,-24 47,0-23,23-1,1 1,-1-24,-23 23,24 1,-1-1,1-23,-1 0,-23-23,24 23,-24-24,0 1,0-1,23 1,-23-24,0 23,0 1,0-1,0 1,0-1,0 1,0-1</inkml:trace>
  <inkml:trace contextRef="#ctx0" brushRef="#br0" timeOffset="104585.8438">16604 8772,'0'0,"24"-23,-48 23,1 0,-1 23,1 1,23-1,-48 24,25-23,23-1,0 1,0 23,0-24,0 1,23-24,25 0,-1 0,-47-24,47 24,-24-23,-23-1,24 24,-24-23,0-1,0 1,0-1,-24 1,24-1,-23 24,-1-23,1-1,-1 1,1 23</inkml:trace>
  <inkml:trace contextRef="#ctx0" brushRef="#br0" timeOffset="104917.8823">16863 8725,'23'0,"1"0,-24-23,47 23,-24 0,1 0,-1 0,1 0,23-24,-24 24,1 0</inkml:trace>
  <inkml:trace contextRef="#ctx0" brushRef="#br0" timeOffset="105118.4676">17051 8702,'0'0,"-24"0,24 23,0 1,0-1,-23 1,23-1,0 1,-24-1,24 1,0-1,0 1,0-1,0 24,0-23,0-1,-23-23</inkml:trace>
  <inkml:trace contextRef="#ctx0" brushRef="#br0" timeOffset="106074.2957">19168 8725,'-24'0,"24"24,0-1,-23 1,23-1,0 1,-24-1,24 1,0-1,0 1,0-1,0 1,0-48,0 1,0-1,0-23,0 24,0-1,0 1,0-1,0 1,24-1,-24 1,23 23,1 23,-1 1,1-1,-24 1,0-1,23 1,1-1,-24 1,23-1,1 1,-1-1,-23 1,24-24,-1 0,1 0,-24-24,23 24,-23-23,0-1,0 1,24-1,-24-23,0 24,0-1,0-23,0 24,0-1,0 0,0 1</inkml:trace>
  <inkml:trace contextRef="#ctx0" brushRef="#br0" timeOffset="106506.6281">19756 8725,'0'-23,"0"-1,-24 24,1 24,23-1,-24 1,-23 23,47-24,0 1,-24 23,24-24,0 1,24-1,-24 1,47-24,-23 0,-1 0,1 0,23-24,-24 1,1 23,-1-24,1 1,-24-1,0 1,0-1,0 1,-24-1,1 1,-1 23,1-24,-1 1,1 23,-1-24</inkml:trace>
  <inkml:trace contextRef="#ctx0" brushRef="#br0" timeOffset="107324.5248">20155 8678,'0'0,"-23"0,23 24,0-1,-24 1,1 23,23-24,0 24,0-23,0-1,-24-23,24 24,0-48,0 1,24-24,-24 23,0 1,0-1,0 1,23-24,1 23,-1 0,-23 1,0-1,24 1,-1-1,1 24,-1 0,-23 24,0-1,0 1,0-1,-23 1,-1 0,24-1,-23 1,-1-24,1 0,-1 0,1 0,-1 0,48 0,-24 23,23-23,1 0,-1 24,1-24,-1 23,24-23,-23 24,-24-1,47-23,-47 24,24-24</inkml:trace>
  <inkml:trace contextRef="#ctx0" brushRef="#br0" timeOffset="107995.4747">20555 8678,'0'0,"0"-24,-23 48,23 0,0-1,0 1,0-1,0 1,-24-1,24 1,0-1,0 1,0-48,0 1,0-1,0 1,0-1,24 1,-24-24,0 23,23 0,-23-23,47 24,-47-1,24 24,-1-23,1 23,-1 23,-23 1,0-1,0 1,0-1,0 1,0 0,0-1,24-23,-24-23,23-1,1 0,-1 1,1 23,-24-24,23 24,1 0,-24 24,0-1,0 1,0 0,0 23,0-24,0 1,0-1,0 1,0-1</inkml:trace>
  <inkml:trace contextRef="#ctx0" brushRef="#br0" timeOffset="108628.3962">21167 8654,'0'24,"-24"-24,24 24,0-1,0 1,-23-24,23 23,-24 1,24-1,0 1,-23-1,-1 1,24-1,0-46,0-1,24 1,-24-1,23 1,-23-1,0 1,0-24,24 23,-1 0,-23 1,0-24,47 23,-23 24,-24-23,23 23,1 0,-24 23,23-23,1 24,-24-1,23 1,-23-1,0 1,0 0,0 23,0-24,0 1,0-1,0 1,24-24,-24 23</inkml:trace>
  <inkml:trace contextRef="#ctx0" brushRef="#br0" timeOffset="108813.3064">21143 8796,'0'-24,"0"1,24 23,-1 0,1 0,-24-24,23 24,1 0,-1 0,1 0,-1-23</inkml:trace>
  <inkml:trace contextRef="#ctx0" brushRef="#br0" timeOffset="109530.6632">21566 8631,'0'-24,"0"48,0-1,-23 1,23 0,0-1,0 1,0 23,0-24,0 1,0-1,0 1,0-1,23-23,1 0,23 0,-23 0,-1 0,1 0,23 0,-24 0,24 0,-47-23</inkml:trace>
  <inkml:trace contextRef="#ctx0" brushRef="#br0" timeOffset="109947.3512">22107 8654,'24'0,"-24"-23,23 23,1 0,-1 0,1 0,0 0,-1 0,1 0,-1 0</inkml:trace>
  <inkml:trace contextRef="#ctx0" brushRef="#br0" timeOffset="110147.6966">22249 8654,'-24'0,"24"24,-24-24,24 24,0-1,-23 1,23-1,-24-23,24 24,0-1,0 1,0-1,0 1,0-1</inkml:trace>
  <inkml:trace contextRef="#ctx0" brushRef="#br0" timeOffset="110316.9949">22084 8960,'47'-47,"-94"94,23-47,48 0,-1 0,1 0,-1 0,24 0,-23-23,23 23,-23 0,-1 0,24-24</inkml:trace>
  <inkml:trace contextRef="#ctx0" brushRef="#br0" timeOffset="110833.9866">22648 8631,'0'-24,"47"24,-23 0,-1 0,1 0,-1 0,1 0,-1 0,1 0,0 0,-1 0,1 0,-1 24,1-24,-1 23,-46 1,23 0,-47-1,47 1,-24-1,1 1,-25-1,25 1,-24-1,47 1,-24-1,1-23,23 24,-24-24,24 23,24-23,-1 0,1 0,-1 0,1 0,23 0,-23-23,23 23,-24-24,24 24</inkml:trace>
  <inkml:trace contextRef="#ctx0" brushRef="#br0" timeOffset="111187.9434">23401 8631,'-24'0,"24"23,0 1,-23 0,23-1,0 1,0-1,0 1,-24-1,24 1,0-1,0 1,0-1</inkml:trace>
  <inkml:trace contextRef="#ctx0" brushRef="#br0" timeOffset="111366.3498">23377 8678,'0'-24,"0"48,24-48,-1 1,1-1,23 1,0-1,-23 24,23 0,-24 0,1 0,-1 0,1 0</inkml:trace>
  <inkml:trace contextRef="#ctx0" brushRef="#br0" timeOffset="111582.5205">23448 8749,'0'23,"23"-23,1 0,0 0,-1 0,1 0,-1 0,1 0,-1 0,1 0</inkml:trace>
  <inkml:trace contextRef="#ctx0" brushRef="#br0" timeOffset="111789.5735">23401 8960,'0'0,"-24"0,24 24,24-24,-1 0,1 0,23 0,0 0,0-24,-23 24,23-23,0 23,-24 0,24-24,-23 24</inkml:trace>
  <inkml:trace contextRef="#ctx0" brushRef="#br0" timeOffset="112121.6023">24154 8678,'0'24,"0"-1,0 1,0-1,-24 1,24-1,-24 1,24-1,0 1,0-1,-23 1</inkml:trace>
  <inkml:trace contextRef="#ctx0" brushRef="#br0" timeOffset="112422.4577">23942 8678,'0'0,"0"-24,23 1,1-1,-1 24,24-23,0 23,-23 0,23 0,0 23,0 1,-23-1,23 1,-24 0,1-1,-1 1,-23 23,0-24,0 1,0 23,0-24,-23 1,-1-1,1 1,-1-1,-23 1,0-1,0-23,-24 24,24-1,-23 1,23-24,23 0</inkml:trace>
  <inkml:trace contextRef="#ctx0" brushRef="#br0" timeOffset="115028.2309">13100 10559,'0'24,"0"0,0-1,0 1,-24 23,24-24,0 1,0 23,0-24,0 1,0-1,0 24,0-23,0-1,0 1,0-1,0 1</inkml:trace>
  <inkml:trace contextRef="#ctx0" brushRef="#br0" timeOffset="115375.6161">12394 11218,'-23'0,"46"0,-70 0,94 0,-23 0,23 0,23 0,1 0,-1 0,25-24,-1 24,0-23,-24 23,24 0,0 0,-23 0,0-24,-1 24,-23 0,0 0,0 0</inkml:trace>
  <inkml:trace contextRef="#ctx0" brushRef="#br0" timeOffset="115951.8477">12794 11453,'0'-23,"-23"23,-1 0,24 23,0 1,0 23,-23-24,23 1,0 23,-24-24,24 24,0 0,0-23,-24 23,24-24,0 25,0-25,0 1,-23-1,23 1,-24-1,24 1,-23-24,-1 0,1 0,-1 0,1-24,-1 1,1-1,-1 1,1-1,23 1,-24-1,1 0</inkml:trace>
  <inkml:trace contextRef="#ctx0" brushRef="#br0" timeOffset="116246.2413">12629 11430,'24'0,"-1"0,1 0,23-24,-23 24,-1-23,48 23,-48 0,1 0,23 0,0 0,0 0,0 0,-24 0,48 0,-48 0,1 0,23 0,0 0,-23 0</inkml:trace>
  <inkml:trace contextRef="#ctx0" brushRef="#br0" timeOffset="116678.5664">12959 11594,'0'0,"0"-23,0-1,23 24,1 24,-1-24,-23 23,0 24,0 0,0-23,0-1,0 1,-23 23,-1-24,1 1,23 0,-24-1,1-23,23 24,23-24,1 0,-1 0,24 0,-23-24,-1 24,24 0,-23 0,-1-23,1 23,-1 0,1-24</inkml:trace>
  <inkml:trace contextRef="#ctx0" brushRef="#br0" timeOffset="119053.4111">14064 10512,'24'0,"-24"-23,-24 23,1 0,-1 0,1 23,-1-23,0 0,1 0,-1 24,1-24,-1 0,24 23,0 1,0 0,0-1,0 1,0-1,0 1,0 23,0 0,0 0,0-24,0 48,0-24,0 0,0 0,0 0,0 0,0 0,-23 24,23-24,-24 23,24 1,-23-24,23 0,-24 23,1-23,23 0,-24-23,24-1,0 1,0-1,0 1,24-24,-1 0,1 0,-1 0,24 0,-47-24,47 24,-23-23,23 23,-23-24,23 24</inkml:trace>
  <inkml:trace contextRef="#ctx0" brushRef="#br0" timeOffset="119469.9906">14417 10536,'23'0,"-23"23,0 1,0 0,0-1,24-23,-24 24,0-1,0 1</inkml:trace>
  <inkml:trace contextRef="#ctx0" brushRef="#br0" timeOffset="119924.4714">14417 11265,'0'24,"0"-1,0 1,0-1,-24 1,24-1,0 24,0-23,0-1,0 1,0-1,0 1,0-1,0 1,24-24</inkml:trace>
  <inkml:trace contextRef="#ctx0" brushRef="#br0" timeOffset="120572.6743">14723 10583,'0'0,"0"-24,23 24,-23-23,24 23,-1 0,-23-24,24 24,23 0,0-23,-24 23,1 0,-1 0,1 0,-1 0,1 0,-1 0,-23 23,0 1,0-1,0 1,0 0,0-1,0 1,0 23,0 0,0 0,0 0,0-24,0 48,0-24,0 23,0-23,-23 0,-1 0,24 1,0 22,-23-23,-1 0,24 0,0 0,0 0,0 0,0 0,0-23,0 23,0 0,0 0,-23-47,-1 47,24-23,-23-24,-1 23</inkml:trace>
  <inkml:trace contextRef="#ctx0" brushRef="#br0" timeOffset="121876.1331">12324 13452,'0'-23,"0"-1,0 1,0 46,0 1,0-1,0 24,0-23,0 23,0-24,0 1,0 23,0-24,0 1,0 23,0-23,-24-24,24 23,0 1,0-1</inkml:trace>
  <inkml:trace contextRef="#ctx0" brushRef="#br0" timeOffset="122346.2117">12441 13382,'0'23,"0"1,0-1,0 1,0-1,0 1,0 23,0-24,0 1,0 23,0-24,0 24,0-23,0 0,0 23,0-24,-23-23,23 24,0-1,0 1</inkml:trace>
  <inkml:trace contextRef="#ctx0" brushRef="#br0" timeOffset="124166.0862">12676 13546,'0'24,"-23"-1,23 1,0-1,0 1,0-1,0 1,0-1,0 1,23 0,-23-1,24-23,0 0,-1 0,1 0,-1 0,24-23,-23 23,-24-24,23 0,1-23,-1 47,1-23,-24-1,0 1,0 46,0 1,0-1,0 1,0-1,23 1,-23 0,24-24,-1 23</inkml:trace>
  <inkml:trace contextRef="#ctx0" brushRef="#br0" timeOffset="124582.778">13241 13429,'0'23,"0"1,0-1,0 1,0 23,0-24,0 1,0 23,0-24,0 1,0-1,0 1,0 0,0-1,0 1</inkml:trace>
  <inkml:trace contextRef="#ctx0" brushRef="#br0" timeOffset="124836.6121">13406 13429,'0'0,"23"23,-23 1,0-1,0 1,0-1,0 24,-23-23,23 23,0-24,0 1,0-1,0 1,0 0</inkml:trace>
  <inkml:trace contextRef="#ctx0" brushRef="#br0" timeOffset="125153.0838">13805 13617,'0'-24,"0"1,24-1,-1 24,1 0,-1-23,1 23,-1 0,1 0</inkml:trace>
  <inkml:trace contextRef="#ctx0" brushRef="#br0" timeOffset="125338.0034">13782 13734,'0'0,"23"0,1 0,-1 0,24 0,-23 0,-24-23,47 23,-23-24</inkml:trace>
  <inkml:trace contextRef="#ctx0" brushRef="#br0" timeOffset="125723.4401">14346 13382,'0'0,"0"-24,0 48,0-1,-23 1,23 23,-24-24,24 24,0 0,0-23,0 23,0-24,0 24,0 1,0-25,0 1,0-1,0 1,0-1,0 1,0-1,0 1,-23-24,-1 0,24-24,-23 1,-1-1,1-23,-1 0</inkml:trace>
  <inkml:trace contextRef="#ctx0" brushRef="#br0" timeOffset="126024.2538">14346 13523,'0'0,"0"-24,24 24,-1-23,1 23,-1 0,1-24,-1 24,24 0,-23 0,-1 0,25 0,-25 0,24 0,-23-23,-1 23,24 0</inkml:trace>
  <inkml:trace contextRef="#ctx0" brushRef="#br0" timeOffset="126503.3644">14581 13664,'0'0,"0"-24,0 1,24 46,0 1,-24-1,0 1,0-1,0 1,0 0,0-1,0 1,-24-1,0 1,1-1,-1 1,24-1,-23-23,-1 0,48 0,-1 0,1 0,-1 0,1 0,0 0,-1 0,24-23,-23 23,-1-24,1 24,-1-23</inkml:trace>
  <inkml:trace contextRef="#ctx0" brushRef="#br0" timeOffset="129448.3151">7150 13734,'0'-23,"-24"23,24 23,0 1,0 0,0-1,24 1,-1-1,-23 1,24-24,-1 23,-23 1,24-24,-1 0,1 0,-1 0,1 0,-1-24,1 1,-1-1,1 24,-1-23,-23-1,0 1,0-1,0 48,0-1,0 1,24-24,-24 23,23-23,-23 24,0-1,24-23,-1 0,1 0,-1 0,1 0,-24-23,24-1,-24 1,0-1,0 1,0-1,0 0,-24 24,24 24,24-24,-1 0,1 0,-1-24,1 1,-1 23,1-24,-24 1,23-1,1 1,-1 23,-23-47,24 23,-1 1,-23-1,0 1,0-1,0 1,0-1,0 1,0-1,-23 24,-1 24,1-1,23 24,0-23,0 23,-24 0,24 0,0-24,0 24,-23-23,23-1,0 25,0-25,0 1,0-1,23-46,-23-1,24 24,-24-23,23-1,1 0,-24 1,23 23,-23-24,24 24,-1 0,1 0,-24 24,0-1,0 1,23-24,-23 24,0-1,0 1,24-24,-1 23,1-23,-1 0,1 0,-1 0,-23-23,24 23,-24-24,23 24,-23-23,0-1,0 0,0 1,0-1,-23 24,23 24,-24-24,24 23,0 1,0 0,0-1,24 1,-24-1,23-23,1 0,-1 0,1 0,0 0,-1 0,1-23,-1-1,-23 1,0-1,0 0,0 1,0-1,0 1,0-1,0 1,-23 23,-1 0,48 0,-1 0,1 0,-1 0,1 0,-1 23,1 1,-1-24,1 0,-24 23,23-23,1 24,-24-1,23-23,-23 24,24 0,-24-1,23 1,-23-1,24-23,-24 24,23-1,-23 1,24-24,-1 23,1-23,-1 0,1 0,-1 0,1 0,-1-23,1 23,0-24,23 1,-47-1,23 24,1-23,-24-1,0 1,0-1,0-23,-24 47,24-24,-23 24,-1 0,1 24,-1-24,24 23,0 1,0 0,0-1,0 1,0-1,0 1,24-1,-1 1,1-24</inkml:trace>
  <inkml:trace contextRef="#ctx0" brushRef="#br0" timeOffset="131314.3433">16910 13993,'0'24,"-24"-24,1 0,-1-24,1 24,-24-23,23-1,1 24,-1-23,-23-1,24 1,-24-1,23 1,1-24,23 23,-24 0,0-23,24 24,0-24,0 23,0 1,24-24,0 23,-24 1,23 23,-23-24,24 24,-24 24,0-1,0 1,0 46,-24-23,1 0,-1 24,-23-47,23 46,1-46,-1 23,1-24,23 1,-24-1,24 1,24-24,23 0,0-24,0 1,0-1,24 24,-1-23,-23-1,24 1,-24-1,0 24</inkml:trace>
  <inkml:trace contextRef="#ctx0" brushRef="#br0" timeOffset="132031.8168">17756 13452,'0'24,"0"-1,0 48,-23-48,23 24,0 0,0-23,-24 23,24 0,0 0,0-23,0-1,0 24,-23-23,23-1,0 1</inkml:trace>
  <inkml:trace contextRef="#ctx0" brushRef="#br0" timeOffset="132338.9853">17874 13452,'0'24,"0"-1,0 1,-23 23,23 0,0 0,0 0,0 0,-24-23,24 23,0-24,0 24,0 0,0-23,0-1</inkml:trace>
  <inkml:trace contextRef="#ctx0" brushRef="#br0" timeOffset="132818.0827">18039 13687,'23'0,"1"0,-24 24,0-1,0 25,0-1,0-24,23 1,-23-1,24-23,-1 24,1-24,-1 0,1-24,-1 1,-23-1,0 1,0-1,0 1,0-1,0 0,0 1,24 23,-1 0,1 0,-1 0,1 0,23 0,-23-24</inkml:trace>
  <inkml:trace contextRef="#ctx0" brushRef="#br0" timeOffset="133219.0183">18721 13429,'0'23,"0"1,0-1,0 1,-24 23,24 0,0-24,0 24,0-23,0 23,0-23,0-1,0 24,0-23,0-1,0 1,0-1,24-23</inkml:trace>
  <inkml:trace contextRef="#ctx0" brushRef="#br0" timeOffset="133488.5799">18862 13523,'0'-24,"0"48,0-71,0 70,0 1,0-1,0 24,0-23,0 23,0-24,0 24,0-23,0 0,0 23,0-24,0 1,0-1,0 1,0-1</inkml:trace>
  <inkml:trace contextRef="#ctx0" brushRef="#br0" timeOffset="133820.6289">19379 13758,'0'-24,"0"1,24-1,-1 24,1 0,-1 0,1 0,-1 0,1 0,-1 0</inkml:trace>
  <inkml:trace contextRef="#ctx0" brushRef="#br0" timeOffset="134058.9391">19356 13899,'0'0,"23"0,1 0,-1 0,1 0,-1 0,1 0,23 0,-24-23,1 23,-1 0,1-24</inkml:trace>
  <inkml:trace contextRef="#ctx0" brushRef="#br0" timeOffset="135361.8206">20202 13617,'0'-24,"0"48,0-1,0 1,0-1,0 1,0 23,0-23,-23-1,23 24,0 0,0-23,0-1,0 1,-24-24,24 23,-23-23,23 24,-24-24,1 0,-1 0,1-24,-1 24,1-23,-1-1,1 24,-1 0,-23-23,47-1,-47 1</inkml:trace>
  <inkml:trace contextRef="#ctx0" brushRef="#br0" timeOffset="135721.0241">20155 13617,'0'-24,"0"1,24-1,-1 24,1-23,23 23,0 0,-23 0,23-24,0 24,0 0,0-23,0 23,0 0,-24 0,24 0,-23 0,23 0,-24 0,1 0</inkml:trace>
  <inkml:trace contextRef="#ctx0" brushRef="#br0" timeOffset="136163.1553">20532 13758,'0'-24,"0"1,23 23,1 0,-1 0,-23 23,0 1,0 0,0-1,0 24,0-23,-47-1,24 1,-1-1,1 1,-1-1,1-23,23 24,23-24,1 0,-1 0,1 0,23 0,0 0,-24 0,24-24,0 24,-23 0,23 0,-24-23,24 23</inkml:trace>
  <inkml:trace contextRef="#ctx0" brushRef="#br0" timeOffset="138754.8255">11971 10465,'0'-23,"0"-1,-24 1,1-1,-1 24,1 0,-1 0,1 0,-1 0,1 0,-1 24,1-24,-1 23,1-23,-1 24,1-24,-1 23,1 1,-1-1,24 1,0-1,0 1,0 0,0-1,0 24,0-23,24-1,-24 1,23-1,-23 1,0-1,24-23,-1 24,1-1,-24 1,0-1,23 1,-23-1,-23-23,23 24,-24-1,1-23,-1 24,1-1,-1-23,1 0,-1 24,1-24,-1 0,1 0,-1 0,24-24,24 24,-1 0,1 0,-1 24,-23-1,0 1,24-1,-24 24,0 1,0-1,-24 0,24 23,-23 1,-1-24,1 23,23-23,-24 24,24-24,0 0,0 0,0 0,24-23,-24 23,0 0,23 0,-23-24,24 1,-1 23,1-47,-1 23,24-23,0 0,0 0,0 0,24-23</inkml:trace>
  <inkml:trace contextRef="#ctx0" brushRef="#br0" timeOffset="140706.1937">15875 11100,'24'0,"-24"24,-24-1,24 1,-24-1,24 1,-47-24</inkml:trace>
  <inkml:trace contextRef="#ctx0" brushRef="#br0" timeOffset="141460.8844">16769 10677,'0'-23,"0"46,0 1,0-1,-24 24,24-23,0-1,0 1,0-1,0 1,0-1,0 1,0-1,0 1,0-1</inkml:trace>
  <inkml:trace contextRef="#ctx0" brushRef="#br0" timeOffset="141808.5848">16275 11218,'0'0,"-24"0,24-24,47 24,24 0,-24-23,0 23,24-24,-24 24,47-23,-24 23,1 0,23 0,-24-24,1 24,23-23,-23 23,-1 0,1 0,-24 0,-24 0</inkml:trace>
  <inkml:trace contextRef="#ctx0" brushRef="#br0" timeOffset="142710.941">16581 11430,'0'23,"0"1,0 23,0-24,0 24,0 0,0-23,0 23,0-24,0 1,0 23,0-24,0 1,0 0,-24-24,1 0,-1 0,0 0,1 0,-1 0,1 0,-1-24,1 24,-24-24,23 1,-23 23,24-24,-1 1</inkml:trace>
  <inkml:trace contextRef="#ctx0" brushRef="#br0" timeOffset="143058.6031">16651 11500,'0'-23,"24"23,-1 0,-23-24,24 24,-1-23,1 23,23 0,0 0,-24 0,24 0,0-24,0 24,24 0</inkml:trace>
  <inkml:trace contextRef="#ctx0" brushRef="#br0" timeOffset="143459.638">16839 11571,'0'-24,"24"24,-1 0,-23 24,24-1,-24 1,0-1,0 1,-24 23,24-24,-23 1,23-1,-24 1,1-1,23 1,0 0,23-24,24-24,0 0,0 24,0-23,0-1</inkml:trace>
  <inkml:trace contextRef="#ctx0" brushRef="#br0" timeOffset="144145.5544">17874 10442,'-23'-24,"-1"24,1 0,-1 0,0 0,1 0,-1 0,1 24,-1-1,24 1,0 23,0-24,0 25,0-1,0 70,0-70,0 24,-23-1,23 1,0-1,-24 1,1 0,23-1,-24-23,1 0,23 0,-24 0,24-23,0-1,0 1,0-1,24-23,-1 0,1-23,23-1,23 24,-23-23,1-1</inkml:trace>
  <inkml:trace contextRef="#ctx0" brushRef="#br0" timeOffset="144646.881">18368 10489,'0'23,"0"1,0-1,0 1,0 0,0-1,0 1,0-1,0 1,0-1</inkml:trace>
  <inkml:trace contextRef="#ctx0" brushRef="#br0" timeOffset="145047.9409">17945 11242,'23'0,"1"0,-1 0,1 0,-1 0,1 0,23 0,-24 0,24-24,-23 24</inkml:trace>
  <inkml:trace contextRef="#ctx0" brushRef="#br0" timeOffset="145248.2661">18439 11077,'0'0,"0"-24,0 48,0-1,-24 1,24-1,0 1,0 23,-24 0,24-23,-23-1,23 1,0-1</inkml:trace>
  <inkml:trace contextRef="#ctx0" brushRef="#br0" timeOffset="145903.2726">18768 10536,'0'-24,"23"1,1-1,-1 1,1 23,-1 0,1 0,-1 0,1 0,-1 0,1 0,-1 0,1 0,0 0,-24 23,0 1,0-1,0 1,0 23,0-23,0 23,0 0,0-24,0 48,-24-24,24 0,-24 23,24-23,0 0,0 24,0-24,0 0,-23 0,23 0,0 24,-24-24,24 0,0 0,0 0,-23 0,-1 0,24 0,-47-24,24 24,-1-23,1-1,-1 1,1 0,-71-1</inkml:trace>
  <inkml:trace contextRef="#ctx0" brushRef="#br0" timeOffset="148424.5214">19262 10465,'-24'0,"48"-23,-1 23,1-24,-1 24,1 0,-1-23,1 23,-1 0,1 0,-1 0,1 0,-1 0,1 23,-24 1,0-1,0 1,0-1,0 1,0-1,-24 1,1 23,-1-23,24-1,0 1,0-1,-23 1,23-1,0 1,23-24,-23 23,-23 1,23-1,-24-23,24 24,0 23,0-24,-23 1,23-1,0 24,0-23,0 23,0-24,23 24,-23-23,0 23,24-23,-1-1,1 24,-1-23,1-1,-24 1,0-1,0 1,0-1,0 1,0-1,0 1,-24-1,1 1,-1-1,1 1,-1-1,-23 24,24-23,-24 23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2-18T11:21:20.9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7926 376,'0'-24,"0"1,0-1,0 1,-24 23,1 0,-1 23,1-23,23 24,-47-24,47 23,-47 1,47-1,-47 1,23 0,24-1,-23 24,-1-23,24 23,0 0,0-24,0 24,0 0,0 0,0-23,24 23,-1-24,-23 24,47-23,-23-24,23 23,0-23,-24 0,24-23,-23 23,-1 0,-23-24,47 1,-47-1,0 1,0-1,0 1,0-1,0 1,-23-1,-1 1,1 23,-1-24,1 24,-1 0,24-23,24 23,-1 0,1 0,-1 0,1 0,-1 0,24 0,-23 0,-24 23,23-23,1 24,-24-1,0 1,0-1,0 24,0-23,0 23,0-24,0 1,0 23,0-24,0 1,0 0,0-1</inkml:trace>
  <inkml:trace contextRef="#ctx0" brushRef="#br0" timeOffset="385.2475">8396 399,'0'24,"-23"0,23-1,0 1,0-1,0 1,0 23,0 0,0-24,0 24,0-23,0-1,0 24,-24-23,24-1,0 1,0-1,0-46</inkml:trace>
  <inkml:trace contextRef="#ctx0" brushRef="#br0" timeOffset="755.0873">8349 588,'0'0,"0"-47,0 0,24 23,-24-23,23 0,-23 23,24-23,-1 24,1-1,23 48,-24-1,-23 1,0-1,0 1,-23 23,23-23,0-1,-24 1,1-1,-1 1,1-1,-1 1,1-24,46 23,1 1,-1-24,-23 23,24 24,-1-23,1-1,-24 1,23-1,1 24,-24-23,0-1,23 1</inkml:trace>
  <inkml:trace contextRef="#ctx0" brushRef="#br0" timeOffset="1256.6914">8843 352,'0'0,"23"0,1 0,-24 24,0-1,0 25,-24-25,24 24,0 0,-23 0,23-23,0 23,-24 0,24-24,-23 24,23-23,0-1,0 1,0-48,0-23,0 24,0-1,0-23,23 0,-23 0,24-47,-24 47,0 0,23 23,-23 1,24-24,-24 23,24 24,-1 24,1-1,-24 1,0 23,23-23,1 23,-24-24,0 24,23 0,-23-23,24 23,-24-24,0 1,0-1,0 1</inkml:trace>
  <inkml:trace contextRef="#ctx0" brushRef="#br0" timeOffset="1425.9848">8961 682,'-24'-24,"1"1,46-1,1 1,-1 23,1 0,-1 0</inkml:trace>
  <inkml:trace contextRef="#ctx0" brushRef="#br0" timeOffset="2174.4927">9290 329,'0'0,"0"23,0 1,0-1,0 1,0 23,0-23,0 23,0-24,0 24,-24-23,24 23,0-24,0 1,-23-24,23 23,0 1,0-48,0 1,0-1,0-23,0 24,0-24,0 23,0-23,0 0,0 24,0-25,0 25,0-1,0-23,0 24,23 23,-23-24,24 24,-1 24,1-1,-24 1,0-1,23 1,-23-1,24 25,-24-25,0 1,0-1,23-23,-23 24,0-48,0-23,24 47,-1-47,-23 23,0 1,24-1,-1 1,-23-1,0 1,24-1,-24 48,24-24,-1 23,-23 1,0-1,0 1,0 23,0-23,0-1,0 24,0-23,0-1,0 24,0-23,0-1,0 1,0-1</inkml:trace>
  <inkml:trace contextRef="#ctx0" brushRef="#br0" timeOffset="2591.1857">9878 517,'23'0,"-23"24,24-24,-1 0,1 0,-1 0,1 0</inkml:trace>
  <inkml:trace contextRef="#ctx0" brushRef="#br0" timeOffset="3408.6372">10795 282,'0'-24,"0"1,0-1,-24 1,1 23,-1 0,1 0,-1 23,24 1,24-1,-1 1,1-1,-24 1,23-1,1 1,0-1,-1 25,1-25,-1 1,1-1,-24 24,0-23,23-1,-23 1,0-1,-23 1,23-1,-24 1,-23-24,24 0,-1 23,-23-23,0 0,23-23,-23 23,24 0,-1-24,1 1</inkml:trace>
  <inkml:trace contextRef="#ctx0" brushRef="#br0" timeOffset="3809.7164">11265 258,'24'-23,"-24"-1,0 1,-24 23,1 0,23 23,-24-23,1 24,-1 23,1-24,-1 24,1-23,-1 23,24 0,0-23,0 23,0-24,0 1,0-1,24 1,-1-1,1-23,-1 24,1-24,23 0,-24 0,1-24,46 1</inkml:trace>
  <inkml:trace contextRef="#ctx0" brushRef="#br0" timeOffset="4317.3372">11571 211,'0'24,"0"-1,24 1,-24 23,23-24,-23 1,0 23,0-23,0-1,0 1,0 23,0 0,0-24,0 1</inkml:trace>
  <inkml:trace contextRef="#ctx0" brushRef="#br0" timeOffset="4680.6685">11665 517,'0'-23,"-23"23,23-24,23 24,1-23,-1-1,1 24,-1 0,24 0,0-24,-23 24,-1 0,-23-23,24 23,-1-24,-23 1,0-1,0 1,0-1,0 48,0-1,0 1,0-1,0 1,-23 23,23-23,0-1,-24 24,24-23,0 23,0 0</inkml:trace>
  <inkml:trace contextRef="#ctx0" brushRef="#br0" timeOffset="4997.0935">12112 258,'24'0,"23"0,-24 0,1 0,-1 0,1 0</inkml:trace>
  <inkml:trace contextRef="#ctx0" brushRef="#br0" timeOffset="5235.1404">12253 258,'-23'0,"46"0,-46 24,23-1,0 1,0-1,0 1,0-1,0 1,0 23,0-23,-24-1,24 1,0 23,-23-24,23 1,0-1,0 1,0-1</inkml:trace>
  <inkml:trace contextRef="#ctx0" brushRef="#br0" timeOffset="5420.0361">12065 729,'0'0,"0"23,24-23,-1 0,1 0,-1 0,1 0,-1 0,1-23,-1 23</inkml:trace>
  <inkml:trace contextRef="#ctx0" brushRef="#br0" timeOffset="5836.7393">12606 235,'23'-24,"-46"48,46-71,-23 70,0 24,24-23,-24-1,0 24,0-23,0-1,0 25,0-25,0 24,0-23,0 23,0-24,0 1,0-1</inkml:trace>
  <inkml:trace contextRef="#ctx0" brushRef="#br0" timeOffset="6210.8292">12441 447,'0'-48,"24"25,-24-1,0-23,23 24,1 23,-1-24,24 1,0 23,0 0,-23 23,23 1,0-24,-23 47,23-24,-24 24,1 1,-24-25,23 24,-23 0,0-23,0 23,0 0,0-24,-23 1,23-1,-47 1,47-1,-47-23,0 0,23 24,-47-24,48-24,-24 24,23 0,-46-23,46-1,1 1</inkml:trace>
  <inkml:trace contextRef="#ctx0" brushRef="#br0" timeOffset="6823.4406">13076 258,'24'24,"-1"-24,1 0,23 0,-24 0,24 0,-23 0,47 0,-48 0,1 0,23 0,-24 0</inkml:trace>
  <inkml:trace contextRef="#ctx0" brushRef="#br0" timeOffset="7059.9582">13359 305,'-24'0,"24"24,0-1,0 1,0-1,0 1,0 0,0-1,0 1,24 23,-24-24,0 1,0 23,0-24,0 1</inkml:trace>
  <inkml:trace contextRef="#ctx0" brushRef="#br0" timeOffset="15143.5436">12183 282,'23'0,"1"23,-24 1,0-1,23-23,-23 24,24-1,-1 1,-23 0,0-1,0 1,24-1,-24 1,23-24,-23-24,0 1,0-1,0 1,0-1,0 0,0 1,0-1,0 1,24 23,-24 23,23-23,-23 24,24-24,-24 23,0 1,0 0,0-1,0 1,0-1,0 1,0-1,0 24,0-23,0-1,0 1,0-1,0 1</inkml:trace>
  <inkml:trace contextRef="#ctx0" brushRef="#br0" timeOffset="15560.1837">12441 376,'0'-24,"24"24,-1 0,1 0,-1 0,1 24,-1-24</inkml:trace>
  <inkml:trace contextRef="#ctx0" brushRef="#br0" timeOffset="15760.7282">12559 376,'0'23,"0"1,0 0,0-1,0 1,0-1,0 1,23-24,-23 23,0 1,0-1,0 1</inkml:trace>
  <inkml:trace contextRef="#ctx0" brushRef="#br0" timeOffset="15945.6369">12488 705,'24'0,"-1"0,1 0,-1 0,1 0,-1 0,-23-23</inkml:trace>
  <inkml:trace contextRef="#ctx0" brushRef="#br0" timeOffset="18282.6041">7808 611,'0'0,"24"0,-24 24,23-24,24 0,-23 0,-1 0,24 0,24 0,-24 0,23 23,1-23,23 0,0 0,24 0,-1 0,1 0,23 0,-23 0,46 0,-23-23,24 23,0 0,23 0,0 0,-23-24,23 24,23 0,-46-23,47 23,-24 0,23 0,-22 0,22 0,-46 0,23 0,0 0,-23 0,-24 0,0 0,-23 23,-1-23,-23 24,-23-24,-1 0,-46 0</inkml:trace>
  <inkml:trace contextRef="#ctx0" brushRef="#br0" timeOffset="19153.8454">8396 1364,'0'0,"0"-24,0 1,-23 23,-1-24,-23 24,24 0,-25 24,1-1,24 24,-1-23,1 23,-1 0,1 0,23 0,-24 0,24-24,24 25,-24-25,23 1,1 23,-24-24,47-23,-24 24,24-24,-23 0,0 0,-1 0,24 0,-23-24,-24 1,0-1,-24 1,24-1,-23 1,23-1,-24 24,1-24,23 1,23 23,1 0,-1 0,1 0,-1 0,1 0,-1 23,24 1,-23 0,-24-1,0 1,0 23,0-24,0 1,0 23,-24-24,24 1</inkml:trace>
  <inkml:trace contextRef="#ctx0" brushRef="#br0" timeOffset="19448.1433">8725 1411,'0'-24,"0"48,0-1,0 1,0-1,0 1,0 23,0-24,0 24,0 0,0-23,0 0,0-1,0 1,0-1,0 1</inkml:trace>
  <inkml:trace contextRef="#ctx0" brushRef="#br0" timeOffset="19833.6092">8725 1505,'0'0,"0"-24,0-23,0 24,24-24,-1 0,1 47,-24-47,23 23,1 24,-1-23,1 23,0 0,-1 0,-23 23,0 1,0-1,0 1,-23 23,-1-24,24 1,-24-1,1 1,23-1,-24-23,1 24,23-1,23 1,1-24,-24 23,23-23,1 24,-24-1,0 1,24-1,-1 1,-23 23,24-47,-24 47,0-23,0-1,23-23,-23 24</inkml:trace>
  <inkml:trace contextRef="#ctx0" brushRef="#br0" timeOffset="20303.1181">9266 1387,'0'0,"24"0,-24 24,0 23,0-24,-24 1,24 23,0-24,-23 24,23 0,0-23,-24 0,24-1,0 1,-23-1,23-46,23-1,-23 1,0-1,24-23,-24 0,0 23,0-46,0 46,23-23,-23 24,24-24,-24 23,0 1,23 23,1 0,-24 23,23 1,1-1,-24 1,23 23,-23-24,0 24,24 0,-24-23,23 23,-23-24,0 1,0 23,24-47,-24 24,23-24</inkml:trace>
  <inkml:trace contextRef="#ctx0" brushRef="#br0" timeOffset="20472.4083">9337 1622,'0'0,"23"0,1 0,-1-23,1 23</inkml:trace>
  <inkml:trace contextRef="#ctx0" brushRef="#br0" timeOffset="21158.8651">9596 1387,'23'0,"-23"24,0-1,0 1,0-1,0 1,0-1,0 24,0 0,0-23,0-1,0 1,0 0,0-48,0 0,0 1,-23-1,23-23,0 24,0-24,0 23,0 1,23-24,-23 23,0 1,0-1,24 24,-24-23,23 23,1 23,-24 1,23-1,-23 1,24-1,-24 1,0-1,0 1,0-1,23-46,-23-1,24 24,-24-23,0-1,23 1,1-24,-24 23,23 1,-23-1,24 1,-1 46,-23 1,24 23,-24-24,0 1,0-1,0 1,0-1,0 1,0 23,0-24,0 1,0-1,-24 1,24-1,24-23</inkml:trace>
  <inkml:trace contextRef="#ctx0" brushRef="#br0" timeOffset="21375.0334">10136 1505,'24'0,"0"0,-1 23,1-23</inkml:trace>
  <inkml:trace contextRef="#ctx0" brushRef="#br0" timeOffset="22063.8204">11124 1317,'0'-24,"-23"1,-1 23,1 0,-1 0,1 0,-1 0,1 23,23 1,-24-24,24 23,-23 1,23-1,23 1,1 23,-24-24,23 1,1 23,23-24,-24-23,1 24,-1-1,1 1,-24-1,23 1,-23 0,-23-1,-1-23,1 0,-1 24,1-24,-24 0,0-24,0 1,47-1</inkml:trace>
  <inkml:trace contextRef="#ctx0" brushRef="#br0" timeOffset="22424.1598">11642 1293,'0'0,"-24"-23,24-1,-23 24,-1 0,24 24,-23-24,-1 23,1 1,-1-1,1 24,-1 0,0 0,24-23,0 23,-23 0,23-24,23 24,1-23,0 23,23-47,-24 0,1 0,-1-23</inkml:trace>
  <inkml:trace contextRef="#ctx0" brushRef="#br0" timeOffset="23041.376">11830 1246,'-24'0,"48"0,-48-23,24 46,0 1,0-1,0 1,0-1,0 1,24 23,-24-24,0 24,0-23,23 23,-23-24,0 24</inkml:trace>
  <inkml:trace contextRef="#ctx0" brushRef="#br0" timeOffset="23442.3913">11806 1434,'0'0,"24"0,-24-23,23 23,1 0,-1 0,1 0,-1 0,1 0,-1-24,1 24,-1-23,1 23,-24-24,24 1,-24-1,0 48,0-1,0 1,23-1,-23 1,0-1,0 24,0 0,0-23,0-1,0 1,24-1,-24 1</inkml:trace>
  <inkml:trace contextRef="#ctx0" brushRef="#br0" timeOffset="24165.9125">12347 1340,'0'-23,"0"46,0-70,24 24,-24 46,23-23,-23 24,0-1,0 1,0 23,-23-24,23 24,0-23,0-1,-24 24,24-23,0-1,0 24,0-23,0 0,0-48,0 0,0 1,0-24,0 23,0-23,-23 24,23-24,0 0,0 23,0-23,23 24,-23-24,0 23,24 1,-1-1,1 1,23 23,-24 23,1 1,-24-1,0 1,0 23,0-24,0 24,0-23,0-1,0 1,0-1,0 1,0-1,23-23,-23-23,24-1,-24 1,23-1,-23 1,24-24,-1 23,-23 1,24-1,-1-23,-23 24,24 23,0 0,-1-24,1 24,-1 24,1-1,-24 24,23-23,-23-1,0 1,0 23,0-24,0 1,0-1,-23 24,23-23,0-1,0 1,0-1,0 1</inkml:trace>
  <inkml:trace contextRef="#ctx0" brushRef="#br0" timeOffset="24428.9598">13053 1270,'0'0,"0"-24,23 24,1 0,-1 0,1 0,-1 0,1 0,-1 0,1 0</inkml:trace>
  <inkml:trace contextRef="#ctx0" brushRef="#br0" timeOffset="24645.1165">13217 1223,'-23'0,"23"23,0 1,0-1,0 1,0-1,0 24,0-23,0-1,-24 1,24-1,-23 1,23-1,0 1,-24-1</inkml:trace>
  <inkml:trace contextRef="#ctx0" brushRef="#br0" timeOffset="24814.4032">13076 1646,'0'0,"-23"0,46 0,1 0,-1 0,1-24,-1 24,1 0,-1 0,1 0,-1-23,1 23</inkml:trace>
  <inkml:trace contextRef="#ctx0" brushRef="#br0" timeOffset="25183.5768">13570 1223,'0'23,"0"1,0-1,0 1,0-1,0 24,0-23,0-1,-23 24,23 0,0-23,0-1,-24 1</inkml:trace>
  <inkml:trace contextRef="#ctx0" brushRef="#br0" timeOffset="25531.2548">13453 1458,'0'0,"-24"-47,1 0,23 23,23 1,-23-1,24-23,-1 24,1 23,-1 0,-23-24,47 24,-47 24,47-24,-23 0,23 23,-47 1,47-1,-47 1,47 23,-24-24,-23 24,24-23,-24-1,0 1,0-1,0 24,-24-47,24 24,-23-1,-1 1,1-1,-24-23,0 0,23 24,1-24,-1 0,1 0,-1-24</inkml:trace>
  <inkml:trace contextRef="#ctx0" brushRef="#br0" timeOffset="26032.5903">13923 1223,'0'0,"23"0,1 0,0 0,-1 0,1 0,-1 0,1 0,-1 0,1 0,-1 0</inkml:trace>
  <inkml:trace contextRef="#ctx0" brushRef="#br0" timeOffset="26248.8151">14135 1246,'0'24,"0"-1,-24 1,24-1,0 24,0-23,0-1,0 24,0-23,0-1,0 24,0-23,-23-1,23 1,0-1</inkml:trace>
  <inkml:trace contextRef="#ctx0" brushRef="#br0" timeOffset="27050.8574">14135 1270,'23'0,"1"0,23 0,-24 0,1 0,-1 0</inkml:trace>
  <inkml:trace contextRef="#ctx0" brushRef="#br0" timeOffset="27937.5844">15969 1246,'0'-23,"-23"23,-1 0,1 0,-1 0,0 0,1 23,-1 1,24 23,-23-24,-1 1,24 23,0 0,-23-24,23 24,0 0,0-23,23-1,-23 1,24-1,-1-23,1 24,-1-24,25 0,-25 0,24 0,-47-24,47 24,-23-47,-1 24,1-1,-24-46,23 46,-23-23,-23 24,23-24,0 23,0 1,-24-1,1 1,-1 23,1 0,-1 0</inkml:trace>
  <inkml:trace contextRef="#ctx0" brushRef="#br0" timeOffset="28375.8681">16369 1246,'0'0,"0"24,0-1,0 1,0-1,-24 1,24 23,0-24,-23 24,23-23,-24-1,24 24,0-23,0-1,0 1,0-1</inkml:trace>
  <inkml:trace contextRef="#ctx0" brushRef="#br0" timeOffset="28808.2525">16298 1434,'0'-23,"0"46,0-93,0 23,0 23,47-46,-47 46,24 1,-24-1,23 1,1 23,-1 0,1 0,-24 23,0 1,23-1,1 1,-24 23,0-24,0 1,0 23,-24-24,24 1,-23-1,23 1,-24-1,1-23,-1 24,1-24,23-24,23 24,1 0,-1 0,1 24,-1-1,25 1,-48-1,47-23,-47 24,47-1,-24 1,1-1,-1-23</inkml:trace>
  <inkml:trace contextRef="#ctx0" brushRef="#br0" timeOffset="29794.6081">16816 1223,'23'0,"1"-24,23 24,-24 0,24 0,-23 0,-1 0,48 0,-48 0,1 0,23 0</inkml:trace>
  <inkml:trace contextRef="#ctx0" brushRef="#br0" timeOffset="30086.812">17074 1223,'0'0,"-23"0,23 23,0 1,-24-1,24 1,0-1,0 1,0 23,0 0,0-24,0 24,0 0,0-23,0-1,0 1,0-1</inkml:trace>
  <inkml:trace contextRef="#ctx0" brushRef="#br0" timeOffset="30411.2621">17474 1199,'0'0,"0"-23,0 46,0 1,0-1,0 1,0-1,0 1,0 23,0 0,0-24,0 1,0-1,0 24,-23-23,23-1</inkml:trace>
  <inkml:trace contextRef="#ctx0" brushRef="#br0" timeOffset="30812.3303">17451 1458,'0'0,"0"-24,0 1,0-1,23 1,1 23,-1-24,24 24,-23 0,23 0,0 0,-24-23,1 23,-1-24,-23 1,24-1,-24 1,-24 23,24 23,0 1,0-1,0 1,0-1,0 1,-23-1,23 1,-24 23,24-24,0 1,0-1,0 1,0-1,24-23</inkml:trace>
  <inkml:trace contextRef="#ctx0" brushRef="#br0" timeOffset="31244.1383">18203 1246,'0'-23,"-23"23,23-24,-24 24,24 24,-23-24,-1 0,1 47,23-24,-24 1,1-1,23 24,0-23,-24-1,24 24,0 0,24-23,-24-1,23-23,1 0,-1 0,1-23,-1-1,-23 1,24-1,-1 1,-23-1,0 1,24-1,-24-23,0 24,0-1,0 1,0-1,-24 1</inkml:trace>
  <inkml:trace contextRef="#ctx0" brushRef="#br0" timeOffset="32152.2091">18815 1223,'0'0,"23"0,-23-24,-23 24,23-23,0-1,-24 24,1 0,-1 0,1 0,-1 24,1-1,-1 1,24-1,-23 24,23-23,-24-1,24 1,0-1,0 1,0-1,24 1,-24-1,23 1,-23-1,0 1,24-24,-1 23,1-23,-1 0,1 0,-24-23,0-1,-24 1,1-1,-1 1,24-1,-23 1,46-1,1 24,23 0,-47 24,23-24,1 0,-24 23,23 1,1-1,-24 1,0-1,0 1,0-1,0 1</inkml:trace>
  <inkml:trace contextRef="#ctx0" brushRef="#br0" timeOffset="32552.8275">19191 1176,'-23'0,"-1"0,24 23,-23 1,-1-24,24 47,0-24,-23 1,-1 23,24-24,0 1,24-1,-24 24,23-47,-23 24,24-24,-1 23,1-23,23 0,-47-23,23 23,1-24,-24 1,23-1,-23 1,0-1,0 1,-23-24,-1 0,1 23,23 1,-24 23,24-24,-23 24</inkml:trace>
  <inkml:trace contextRef="#ctx0" brushRef="#br0" timeOffset="33380.3843">19520 1199,'24'0,"-48"0,48-23,-24 46,0 1,0-1,0 1,0-1,0 1,0 23,0-24,0 1,0-1,0 1,0-1,0 1,-24-1,24 1,24-24,-24-24,0 1,0-1,0-23,0 24,0-1,0-23,0 24,0-1,0-23,0 24,0-1,0 1,23-1,1 24,-24 24,23 23,1-24,-24 24,23-23,1-1,0 1,-1-1,1 1,-24-1,47 1,-24-1,1 1,-24-48,0 1,0-1,0 1,0-1,0-23,0 24,0-1,0-23,0 24,0-1,0 1,0-1,0 1,23-1</inkml:trace>
  <inkml:trace contextRef="#ctx0" brushRef="#br0" timeOffset="34156.2112">20226 1152,'0'24,"0"-1,0 1,0-1,-24 1,24 23,0-24,0 1,-23 23,23-24,-24 1,24-1,-23 1,23-1,0-46,23 23,-23-24,0 1,0-24,24 23,-24-23,23 24,-23-48,0 48,24-1,-1 1,-23-1,24 1,-1 23,1 23,-24 1,24-1,-1 1,-23-1,0 24,24-23,-1-1,-23 1,24 23,-24-24,23 1,1-1,-24 1</inkml:trace>
  <inkml:trace contextRef="#ctx0" brushRef="#br0" timeOffset="34328.5099">20202 1317,'24'0,"-1"0,1-24,-1 24,1 0,0 0</inkml:trace>
  <inkml:trace contextRef="#ctx0" brushRef="#br0" timeOffset="34668.074">20649 1129,'0'23,"0"1,0-1,0 1,0-1,0 24,0-23,0 23,0-24,0 1,0-1,0 1,0-1,24-23,-1 0,24 0,-23 0,-1 0,1-23,23 23</inkml:trace>
  <inkml:trace contextRef="#ctx0" brushRef="#br0" timeOffset="35068.9769">21049 1152,'0'-23,"24"23,-1 0,-23-24,24 24,-1 0,1-23,-1 23,1 0,-1 23,1-23</inkml:trace>
  <inkml:trace contextRef="#ctx0" brushRef="#br0" timeOffset="35269.4683">21167 1176,'0'0,"0"23,-24 1,24-1,0 1,0-1,0 1,24-1,-24 1,0-1,0 1,0-1</inkml:trace>
  <inkml:trace contextRef="#ctx0" brushRef="#br0" timeOffset="35423.1254">21143 1481,'-23'0,"46"0,1 0,23 0,0-23,-24 23,24 0,-23-24</inkml:trace>
  <inkml:trace contextRef="#ctx0" brushRef="#br0" timeOffset="36040.3695">21708 1034,'23'0,"1"0,-1 0,24 0,-23 0,-1 0,24 0,-23 0,-1 0,1 0,-1 24,1 0,-24-1,-24 1,24-1,-23-23,-1 24,1-1,-1 1,-23-1,24 1,-1-1,-23 1,24-1,-1 1,1 23,-1-47,24 23,-23 1,46-24,1 0,-1 0,1 0,23 0,0-24,-24 24,48-23,-24 23,0 0</inkml:trace>
  <inkml:trace contextRef="#ctx0" brushRef="#br0" timeOffset="36710.4926">22484 1034,'0'0,"23"-23,-23 46,0 1,-23 0,23-1,0 24,0-23,-24-1,1 24,23-23,0 23,-24-47,1 23,23 1,0-1,0 1,-24-24,48 0,-24-24,0 1,0-1,23 1,1-24,-24 23,0 1,0-24,23 23,1-23,-24 0,23 23,1-23,-1 24,1-1,-1 24,1 24,-24-1,23 24,-23-23,0 23,0-23,0-1,24 24,-24-23,0-1,23 24,-23-23,24-1,-24 1,0-1</inkml:trace>
  <inkml:trace contextRef="#ctx0" brushRef="#br0" timeOffset="36873.2512">22484 1246,'23'0,"1"0,-1 0,1 0,-1 0,1 0</inkml:trace>
  <inkml:trace contextRef="#ctx0" brushRef="#br0" timeOffset="37273.5452">23001 987,'0'-23,"24"23,-1 0,1-24,-1 24,1 0,23 0,0 0,0 0,-24-23,24 23,0 0</inkml:trace>
  <inkml:trace contextRef="#ctx0" brushRef="#br0" timeOffset="37496.1249">23260 987,'0'24,"0"-48,0 71,-24-23,24 0,0-1,0 1,0-1,-23 1,23-1,0 1,0 23,0-24,0 1,0-1,0 24</inkml:trace>
  <inkml:trace contextRef="#ctx0" brushRef="#br0" timeOffset="37828.1893">23636 1011,'24'-24,"-24"1,23 23,1 0,-1 0,1-24,-1 24,1 0,-1 24,1-24,-1 0</inkml:trace>
  <inkml:trace contextRef="#ctx0" brushRef="#br0" timeOffset="38059.9776">23777 987,'-23'24,"23"-1,0 1,-24-24,24 24,0-1,0 1,0-1,0 1,0-1,0 1,0-1,0 1,0-1,0 1,0-1,24 1</inkml:trace>
  <inkml:trace contextRef="#ctx0" brushRef="#br0" timeOffset="38229.1781">23660 1458,'0'0,"47"-24,-24 24,24 0,-23-23,-1 23,24 0,-23-24</inkml:trace>
  <inkml:trace contextRef="#ctx0" brushRef="#br0" timeOffset="38699.2702">24389 940,'0'-23,"0"46,-24 1,1-1,-1 1,24 23,-23-23,-1-1,1 24,-1-23,24-1,0 1,0 23,0-24,0 1,24-24,-1 23,1-23,-1 0,1 0,-1 0,1-23,-1-1,-23 1,24-24,-24 23,0-23,0 24,0-24,0 23,-24-23,24 23,0-23,-23 24</inkml:trace>
  <inkml:trace contextRef="#ctx0" brushRef="#br0" timeOffset="39166.8722">24671 940,'0'24,"0"23,23-24,-23 1,0 0,0 23,0-24,0 1,0-1,0 1,-23-1,23 1,0-1,0 1,0-1</inkml:trace>
  <inkml:trace contextRef="#ctx0" brushRef="#br0" timeOffset="39579.5763">24741 893,'0'0,"0"-23,24 46,-24 1,24-1,-1 1,1 23,-1 0,1-23,-1-1,1 24,-24-23,23-1,1 1,-1-1,-23 1,0-1,24-23,-24-23,23-1,-23 1,0-1,0 1,0-1,24 1,-24-24,23-1,-23 1,0 24,24-24,-24 0,0 23,23-23,-23 24</inkml:trace>
  <inkml:trace contextRef="#ctx0" brushRef="#br0" timeOffset="41906.6975">8090 2210,'24'0,"-24"-23,23 23,1 0,-1 0,1 0,-1-24,25 24,-1 0,-24 0,24-23,-23 23,-1 0,48 0,-48-24,71 24,-47 0,0 0,24 0,-24 0,0 0,24 0,-24 0,47 0,-24 0,1 0,23 0,-24 0,24 0,1-23,-1 23,-24 0,24 0,-23 0,23 0,0 0,-23 0,23 0,-24 0,48-24,-48 24,24 0,24 0,-24 0,-23 0,23-23,23 23,1 0,-24 0,0 0,0 0,0 0,0 0,24 0,-24 0,23 0,-22 0,22 0,1 0,23 0,-24 0,1 0,0 0,-1 0,1 0,-1 0,-23 0,24 0,0 0,-24 0,23 0,-23 0,24 0,0 23,-24-23,23 0,-23 0,0 0,24 0,0 0,-24 0,23 0,1 0,-24 0,24 0,-1 0,1-23,-24 23,23 0,1 0,-24 0,24 0,-24-24,0 24,23 0,-23 0,1 0,22-23,-46 23,23 0,0 0,0 0,0 0,0 0,24 0,-24 0,0 0,0 0,23 0,-22 0,22 0,-23 0,24 0,-24 0,0 0,0 0,24 0,-24 23,0-23,0 0,23 0,-23 0,24 0,0 0,-1 0,-23 0,24 0,-24 0,0 0,24 0,-1 0,-23 0,24 0,0 0,-24 0,23 0,1 0,-1 0,1 0,0 0,-1 0,-23 0,24 0,-1 0,1 0,0 0,-1-23,1 23,23 0,-24 0,1 0,23-24,-23 24,23 0,-24 0,25-23,-25 23,1-24,-1 24,24 0,1-23,-48 23,47-24,0 24,-24-23,1 23,0-24,-1 24,1-23,-1 23,1 0,-24-24,0 24,24 0,-24 0,-24-23,24 23</inkml:trace>
  <inkml:trace contextRef="#ctx0" brushRef="#br0" timeOffset="43555.8604">7385 3292,'0'-23,"-24"23,24-24,-23-23,23 24,-24-1,1 24,23-23,-24 23,1 0,-1 0,24 23,-23-23,-1 24,24-1,-23 1,-1-1,24 24,-23-23,-1 23,1 0,23 0,0-24,-24 24,24-23,0-1,24 1,-24 0,0-1,23-23,1 24,-1-24,1 0,-1-24,-23 1,0-1,0 0,-23 1,-1 23,24-24,0 1,47 23,-23 0,-1 0,24 0,-23 23,-24 1,0-1,0 1,0 0,0-1,0 1,0-1,0 1,0-1,0 1</inkml:trace>
  <inkml:trace contextRef="#ctx0" brushRef="#br0" timeOffset="44241.6423">7573 3574,'23'0,"1"-23,0-1,-1 24,-23-23,24 23,-24-24,23 24,-23-23,0 46,0 1,0-1,0 1,0-1,0 1,0 0,0-1,0 1,0-1,24 1</inkml:trace>
  <inkml:trace contextRef="#ctx0" brushRef="#br0" timeOffset="44426.5441">7738 3363,'0'-24</inkml:trace>
  <inkml:trace contextRef="#ctx0" brushRef="#br0" timeOffset="45529.1856">7949 3457,'0'23,"0"1,0-1,0 1,24-1,-24 1,23 0,-23-1,0 1,0-1,24-23,-1-23,-23-1,0 1,0-1,0 0,0 1,0-1,24 1,-24-1,0 1,23 23,1 0,-1 0,1 23,-1-23,1 0,-1 0,1 0,0 0,-1 0,-23-23,-23-1,-1 24,0 24,24-1,-23 1,23-1,0 1,0-1,23-23,-23 24,0 0,24-24,-24 23,24-23,-1-23,1 23,-1-24,1 0,-24 1,23-1,-23 1,24-1,-1 24,-23-23,24 23,-1 0,1 23,-24 1,0-1,0 1,0-1,0 1,0 0,0-1,0-46,0-1,0 0,0 1,23 23,1-24,-1 1,24 23,-23 0,-1 0,-23 23,24-23,-24 24,23-24,-23 23,0 1,24 0,-1-24,1 0,-24 23,23-23</inkml:trace>
  <inkml:trace contextRef="#ctx0" brushRef="#br0" timeOffset="46415.1392">11806 3034,'0'23,"0"1,0-1,0 1,0-1,24 24,-24-23,0-1,0 1,0 23,0-24,0 1,0 23,0-24,0 1</inkml:trace>
  <inkml:trace contextRef="#ctx0" brushRef="#br0" timeOffset="46994.5475">11783 3034,'0'0,"0"-24,23 1,-23-1,24 0,-1 24,1 0,-1 0,1 0,23 0,-24 0,1 0,-24 24,23 0,-23 23,-23 0,23-24,0 1,-24-1,1 1,-1-1,1-23,-1 24,1-24,46 0,1 0,-1 0,1 0,-24 23,23 1,1-24,-1 23,1 1,-24-1,24 1,-1-1,-23 1,0-1,-23 1,23-1,-24 1,0-1,1 1,-1-24,1 23,-24-23,23 0,1 0,-1 0,24-23,-23-1</inkml:trace>
  <inkml:trace contextRef="#ctx0" brushRef="#br0" timeOffset="47517.4932">12465 3269,'23'0,"1"0,-1 0,1-24,-1 24,1 0,-1 0,1 0</inkml:trace>
  <inkml:trace contextRef="#ctx0" brushRef="#br0" timeOffset="47680.2635">12512 3433,'0'0,"47"0,-24 0,1-23,-1 23,1 0</inkml:trace>
  <inkml:trace contextRef="#ctx0" brushRef="#br0" timeOffset="48682.3531">13382 2845,'0'-23,"0"-1,-23 24,23-23,-24 23,0 0,24 23,-23-23,-1 24,1-1,-1 1,24-1,-23 1,23-1,-24 1,24 0,0-1,24 1,-1-1,1-23,-24 24,23-24,1 0,-24 23,0 1,0-1,0 1,-24-1,1-23,23 24,0-1,0 1,0-1,0 24,0-23,0-1,0 24,0 0,0-23,0 23,0-24,0 25,0-1,0-24,23-23,-23 24,24-24,-1 0</inkml:trace>
  <inkml:trace contextRef="#ctx0" brushRef="#br0" timeOffset="49621.3591">13876 3151,'0'24,"0"-1,0 1,0-1,0 1,23-1,-23 1,0-1,24 1,-24-1,23-23,1 24,0-24,-1 0,1-24,-1 24,1-23,-24-1,23 1,1-1,-24 1,0-1,0 1,0-1,0 1,0 46,0 1,23-1,-23 1,0-1,24 1,-24-1,0 1,23-24,1 23,-1 1,-23-1</inkml:trace>
  <inkml:trace contextRef="#ctx0" brushRef="#br0" timeOffset="49886.7803">14417 3386,'0'24,"0"-1,0 1</inkml:trace>
  <inkml:trace contextRef="#ctx0" brushRef="#br0" timeOffset="52389.2518">13852 3198,'0'-23,"-23"-1,23 1,0-1,0 48,23-1,-23 1,0-1,0 1,24-1,-24 1,23-1,-23 24,24-23,-24-1,23 1,1-1,-24 1,24-1,-24 1,23-24,1 0,-24-24,0 1,23 23,-23-47,24 23,-24 1,0-24,0 23,23-23,1 24,-24-1,0 1,0-1,0 1,0-1</inkml:trace>
  <inkml:trace contextRef="#ctx0" brushRef="#br0" timeOffset="53067.4407">14135 3269,'0'-24,"0"-23,0 24,0-1,0 1,0 46,0 1,0-1,0 24,0-23,0-1,0 24,-24-23,24-1,0 1,0-1,0-46,0-1,24 1,-24-1,0-23,0 24,0-1,0 1,0 46,-24 1,1-1</inkml:trace>
  <inkml:trace contextRef="#ctx0" brushRef="#br0" timeOffset="53508.2086">14088 3386</inkml:trace>
  <inkml:trace contextRef="#ctx0" brushRef="#br0" timeOffset="53730.8808">14135 3457,'0'-24,"0"1,-24 23,1 0,23 23,0 1,0-1,-24-23</inkml:trace>
  <inkml:trace contextRef="#ctx0" brushRef="#br0" timeOffset="54664.1853">14887 3175,'0'0,"0"23,0 1,0-1,24 1,-24-1,0 1,0-1,23 1,1-1,-1 1,-23-1,24-23,-1 0,1 0,-1-23,-23-1,24 1,-1-1,1 1,-24-24,0 0,0 23,0 1,0-1</inkml:trace>
  <inkml:trace contextRef="#ctx0" brushRef="#br0" timeOffset="55125.4103">15311 3410,'0'-24,"0"1,0-1,23 1,1 23,-1 0,1 23,-24 1,23-1,-23 24,-23-23,23 23,0-24,-24 1,1-1,23 1,0 0,-24-24,48 0,-1-24,1 24,-1 0,1-24,-1 24,-23-23</inkml:trace>
  <inkml:trace contextRef="#ctx0" brushRef="#br0" timeOffset="55651.1338">16063 3363,'0'23,"0"1,0-1,-23 1,23-1,0 24,-24-47</inkml:trace>
  <inkml:trace contextRef="#ctx0" brushRef="#br0" timeOffset="56753.8329">14652 3457,'-23'0,"23"23,23-46,-23-1,24 24,-1 0,-23 24,0-1,0 1,0-1,0 1,0-1,-23 25,-24-48</inkml:trace>
  <inkml:trace contextRef="#ctx0" brushRef="#br0" timeOffset="58458.5731">16534 3151,'0'24,"0"-1,23 1,-23-1,24 1,-24-1,0 1,23-1,-23 1,24-24,-24 23,23-23,-23 24,24-24,-1 0,-23-24,0 1,24-1,-24 1,0-1,23 1,-23-1,0 1,0-1,24 1</inkml:trace>
  <inkml:trace contextRef="#ctx0" brushRef="#br0" timeOffset="59107.0938">17027 3339,'0'-23,"0"-1,0 1,0-1,24 24,-24 24,23-24,1 0,-24 23,23 1,-23-1,0 1,0-1,-23-23,23 24,-24-1,1 1,-1-24,48 0,-24-24,23 24,1 0,-1 0,-23 24,24-24,-24 23,24-23,-24 24,0-1,-24-23,24 24,-24-1,1-23,-1 0,1 0,-1 0,1-23,-1 23</inkml:trace>
  <inkml:trace contextRef="#ctx0" brushRef="#br0" timeOffset="59545.6548">17427 3386,'0'24,"0"-1,0 1,-23-24,23 23,-24-23,1 24,23-1</inkml:trace>
  <inkml:trace contextRef="#ctx0" brushRef="#br0" timeOffset="59846.4656">17756 3363,'0'23</inkml:trace>
  <inkml:trace contextRef="#ctx0" brushRef="#br0" timeOffset="60062.6343">18039 3363</inkml:trace>
  <inkml:trace contextRef="#ctx0" brushRef="#br0" timeOffset="60278.5107">18321 3363,'23'0,"1"0</inkml:trace>
  <inkml:trace contextRef="#ctx0" brushRef="#br0" timeOffset="61496.9153">18791 3363,'-23'23,"23"1,-24-1,1 1,-1-1</inkml:trace>
  <inkml:trace contextRef="#ctx0" brushRef="#br0" timeOffset="62067.001">19121 3081,'0'-24,"23"48,-23-1,0 1,24 23,-1-24,1 24,-24-23,0-1,0 1,0-1,0 1,23-1,-23 1,24-24,-24-24,23 1,1 23,-24-24,0-23,23 24,-23-1,24-23,-1 0,-23 24,0-1,24 1</inkml:trace>
  <inkml:trace contextRef="#ctx0" brushRef="#br0" timeOffset="62916.0945">19638 3316,'0'-24,"23"24,-23 24,24-24,0 23,-24 1,23-1,-23 1,0-1,0 1,0-48,0 1,24-1,-24 1,23 23,1 0,-1 0,1 23,-1 1,-23-1,0 1,0-1,24-23</inkml:trace>
  <inkml:trace contextRef="#ctx0" brushRef="#br0" timeOffset="63987.4174">20179 2775,'0'-24,"23"24,1-23,-1 23,1 0,-1 23,-23 1,24-24,-24 23,0 1,0-1,0 1,0-1,-24 1,24-1,-23 1,23 0,0-1,0 1,-24-24,24 23,0 1,0-1,24-23,-24 24,0-1,0 1,0-1,0 1,0-1,0 1,0-1,0 1,0-1,23 1,-23-1,0 1,0-1,0 1,0-1,-23 1,23-1,-24-23,1 24,-1-24,1 23</inkml:trace>
  <inkml:trace contextRef="#ctx0" brushRef="#br0" timeOffset="71845.8782">22742 2751,'0'0,"0"-23,-23 23,-1 0,1 0,-48 0,48 0,-24 0,0 23,0 1,0-24,-24 23,24 24,-24-23,24 46,0-22,0-1,0 0,24 0,-1 23,1-46,23 23,0-24,23 24,1-23,-1-24,24 0,0 0,0 0,24 0,0 0,-1-24,1-23,-24 24,23-1</inkml:trace>
  <inkml:trace contextRef="#ctx0" brushRef="#br0" timeOffset="72078.171">22037 2939,'0'0,"23"0,24 0,-23 0,-1 0,24 0,24 24,-24-24,24 0,-24 0,23 0</inkml:trace>
  <inkml:trace contextRef="#ctx0" brushRef="#br0" timeOffset="72557.3611">23707 2657,'0'24,"-24"23,24-24,0 1,-23 23,23-24,0 24,0-23,0 23,0 0,0-23,0 23,0-24,0 1,0-1</inkml:trace>
  <inkml:trace contextRef="#ctx0" brushRef="#br0" timeOffset="72826.9097">23918 2657,'0'0,"0"-23,0-1,0 1,24 23,-24 23,0 1,0 23,0-24,-24 24,24 0,0 0,0 0,0 0,-23-23,23 47,0-48,0 24,0 0,-24-23,24-1,0 1</inkml:trace>
  <inkml:trace contextRef="#ctx0" brushRef="#br0" timeOffset="73281.109">23801 2681,'0'-24,"0"-23,0 118,0-189,23 71,-23 24,47-1,-47-23,47 47,-23-23,23-1,0 24,0 0,0 24,-23-1,46 1,-46-1,-1 1,1 23,-24-24,0 1,-24 23,1 0,-1-24,-46 1,46-1,0 1,-23-24,0 0,24 23,-1-23,1 0,-1 0,1 0,46 0,1 24,23-1,0-23,0 24,0-1,0 24,0-23,0 0,0 23,0-24,-23 24,-1-23,1-1,-1 24,24-23,-47-1</inkml:trace>
  <inkml:trace contextRef="#ctx0" brushRef="#br0" timeOffset="74098.8809">24600 2399,'24'0,"-1"0,-23-24,24 24,-1 0,-23 24,0-1,0 1,0-1,0 1,0-1,0 1,0-1,0 1,0-48,0 1,0-1,24 1,-24-1,0 1,23-1,1 1,0-1,-1 24,1 0,-1 0,1 24,-24-1,23-23,1 24,-24-1,23 1,1-1,-1-23,1 24,-1-1,24-23,-23 24</inkml:trace>
  <inkml:trace contextRef="#ctx0" brushRef="#br0" timeOffset="80081.2148">12018 4797,'0'24,"0"-1,23 1,-23 0,0-1,24 24,-24-23,0 23,0 0,24-24,-24 24,0-23</inkml:trace>
  <inkml:trace contextRef="#ctx0" brushRef="#br0" timeOffset="80520.0861">11806 4727,'0'0,"0"-24,24 1,-1-1,1 1,23 23,0-24,47 48,-23-1,-1-23,-23 24,0 23,0-47,0 47,-23-24,23 1,-47-1,0 25,0-25,0 24,0-23,-24 23,1-24,23 1,-24 23,-23-24,24-23,-1 47,-23-23,24-24,-24 23,0-23,-24 0,47 0,-23 0,0 0,0 0,24-23</inkml:trace>
  <inkml:trace contextRef="#ctx0" brushRef="#br0" timeOffset="80968.0204">12535 4868,'0'0,"-23"24,46-24,1 0,-1-24,24 24,0 0,1 0,-1 0</inkml:trace>
  <inkml:trace contextRef="#ctx0" brushRef="#br0" timeOffset="81137.3095">12653 5056,'0'0,"0"24,23-24,1 0,0 0,-1 0,24-24,-23 24,-1-23</inkml:trace>
  <inkml:trace contextRef="#ctx0" brushRef="#br0" timeOffset="82039.7491">13406 4445,'0'-24,"0"1,-24 23,1 0,-1 0,0 0,1 0,23 23,-24-23,1 24,23-1,-24-23,24 24,-23-1,23 1,0-1,0 1,23-24,1 23,-1-23,1 24,-1-24,1 23,0 1,-24-1,0 1,0-1,0 1,0-1,0 1,-24-24,24 23,0 1,-24 0,24 23,0-24,0 24,0 0,0 0,0 0,0 0,0 0,24 24,-24-24,24-24,-24 1,0-1,23-23,1 0,23 0</inkml:trace>
  <inkml:trace contextRef="#ctx0" brushRef="#br0" timeOffset="84174.7603">13852 4727,'0'23,"0"1,0-1,0 1,0-1,0 1,24-24,-24 24,23-1,1 1,-1-1,1-23,23 0,-47-23,47 23,-23-24,-1 1,1 23,-24-24,23 0,1 1,-24-1,0 1,0-1,-24 24,24 24,0-1,24 1,-24-1,0 1,23-24,1 24,-1-24,1 0,-1 0,1 0,-1-24,-23 0,24 1,-24-1,0 1,0-1,0 1,0-1,-24 24,24-23,0-1</inkml:trace>
  <inkml:trace contextRef="#ctx0" brushRef="#br0" timeOffset="84492.4922">14629 4844,'0'24,"0"0,0-1,0 1,0-1,0 1</inkml:trace>
  <inkml:trace contextRef="#ctx0" brushRef="#br0" timeOffset="84893.5729">15075 4915,'0'0,"0"24,0-1,0 1,-23-24,-1 23,1 1</inkml:trace>
  <inkml:trace contextRef="#ctx0" brushRef="#br0" timeOffset="85648.8703">15640 4727,'-24'0,"1"0,23 23,0 1,0-1,0 1,0-1,0 1,23 0,1-24,-24 23,23-23,1 24,-1-24,1 0,-1 0,1-24,-1 24,1-23,-1 23,-23-24,0 0,0 1,24 23,-24-24,0 1,0 46,24 1,-24-1,23 1,1 0,-1-24,1 0,-1 0,1 0,-1-24,1 24,-24-24,23 1,-23-1,24 1,-24-1,0 1,0-1,0 1,-24-1</inkml:trace>
  <inkml:trace contextRef="#ctx0" brushRef="#br0" timeOffset="86065.6016">16298 4868,'0'-24,"0"1,24-1,-1 1,1 23,-1 0,1 0,-1 23,-23 1,24-1,-24 1,0 0,-24-1,24 24,-23-23,23-1,-24 1,1-1,23 1,23-24,1-24,-1 24,1-23,23-1</inkml:trace>
  <inkml:trace contextRef="#ctx0" brushRef="#br0" timeOffset="86435.0566">16886 4892,'0'0,"24"0,-24 23,0 1,-24-24,24 23,0 1,-23-24</inkml:trace>
  <inkml:trace contextRef="#ctx0" brushRef="#br0" timeOffset="87114.7951">17239 4727,'-23'23,"23"1,0-1,0 1,23-1,-23 1,24-24,-1 0,1 0,-1 0,1 0,23-24,-24 24,-23-23,24-1,-24 1,23 23,-23-24,-23 24,23 24,-24-1,24 1,24-1,-1 1,-23 0,24-24,-1 0,1 0,23-24,0 0,-47 1,23 23,1-24,-24 1,0-1,0 1,0-1,0 1,0-1,-24 1</inkml:trace>
  <inkml:trace contextRef="#ctx0" brushRef="#br0" timeOffset="87800.6629">17968 4868,'-23'0,"23"-24,-24 24,24-23,24 23,-1 0,1 0,-1 0,1 0,-24 23,0 1,0 0,0-1,0 1,23-1,1-23,-24 24,0-1,0 1,0-1,0 1,0-1,-24-23,1 24,-24-1,23-23,-23 0,0 0</inkml:trace>
  <inkml:trace contextRef="#ctx0" brushRef="#br0" timeOffset="88101.4555">18368 4939,'23'0,"-23"23,-23 1,-1-1</inkml:trace>
  <inkml:trace contextRef="#ctx0" brushRef="#br0" timeOffset="88471.5904">18791 4962</inkml:trace>
  <inkml:trace contextRef="#ctx0" brushRef="#br0" timeOffset="88625.2424">19097 4915,'0'0,"24"0,-24 24</inkml:trace>
  <inkml:trace contextRef="#ctx0" brushRef="#br0" timeOffset="88841.4103">19473 4915,'0'0</inkml:trace>
  <inkml:trace contextRef="#ctx0" brushRef="#br0" timeOffset="89142.1136">20038 5033,'0'23,"0"1,0-1,-24 1,1-24</inkml:trace>
  <inkml:trace contextRef="#ctx0" brushRef="#br0" timeOffset="89790.6216">20461 4727,'0'0,"0"-24,0 48,-23-24,23 23,0 1,0-1,0 1,0-1,23-23,1 24,-1-24,1 0,-1 0,1 0,-1-24,-23 1,24 23,-1-24,-23 1,0-1,24 24,-24 24,0-1,0 1,23-24,-23 23,0 1,24-24,-1 0,1 0,23 0,-47-24,23 24,24-23,-23 23,-24-24,23 1,-23-1,0 1,0-1</inkml:trace>
  <inkml:trace contextRef="#ctx0" brushRef="#br0" timeOffset="90492.0204">21237 4844,'0'0,"0"-23,24 23,-1 0,1 23,-1 1,-23 0,0-1,0 1,0-1,0-46,24 23,-24-24,23 1,-23-1,24 24,-1-24,24 24,-23 0,-1 0,1 0,-24 24,0 0,0-1,0 1,23-24</inkml:trace>
  <inkml:trace contextRef="#ctx0" brushRef="#br0" timeOffset="91431.9813">21731 4233,'24'-24,"-1"1,1-1,-1 24,1 0,-1 0,24 0,-23 24,-24-1,23-23,1 24,-1 0,-23-1,0 1,0-1,0 1,-23-1,23 1,-24-24,1 23,-24 1,23-1,-23 1,24-1,-1 1,1-1,23 1,0-1,0 1,23-24,1 23,-1-23,1 0,-1 0,1 0,-1 0,1-23,-1 23,-46 0,23 23,-24 1,24-1,0 1,0-1,0 1,24-1,-24 1,0-1,0 1,23 0,-23-1,24 1,-24-1,0 1,0-1,-24 1,1-1,23 1,-47-1,23 1,-23-1,24-23,-24 24</inkml:trace>
  <inkml:trace contextRef="#ctx0" brushRef="#br0" timeOffset="100837.8615">10395 6655,'0'24,"0"-1,0 1,0-1,0 1,0 0,0-1,0 1,24-1,-1 1,-23-1,24-23,-24 24,23-24,1 0,-1 0,1 0,-24-24,23 1,-23-1,0 1,0-1,0 1,0 46,0 1,24-1,-1 1,-23-1,0 1,24-1,-1-23,1 0,-1 0,1 0,-1 0,1-23,-24-1,24 1,-24-1,0 1,0-1,0 1,0-1,-24 24,24-24,0 1,0-1</inkml:trace>
  <inkml:trace contextRef="#ctx0" brushRef="#br0" timeOffset="101176.4377">11054 6914,'0'24,"0"-1,0 1,0-1,0 1,0-1,0 1,0-1</inkml:trace>
  <inkml:trace contextRef="#ctx0" brushRef="#br0" timeOffset="101623.8539">11618 6726,'24'-24,"-1"24,1 0,-1 0,1 0,-1 0,24 24</inkml:trace>
  <inkml:trace contextRef="#ctx0" brushRef="#br0" timeOffset="101839.7037">11642 6914,'0'0,"23"0,1 0,-1 0,1 0,-1 0,24 0,0-23,0 23</inkml:trace>
  <inkml:trace contextRef="#ctx0" brushRef="#br0" timeOffset="102510.0049">12300 6608,'0'0,"24"0,-24 24,0-1,23 1,-23-1,0 1,24-1,-24 1,23-24,-23 24,24-1,-24 1,23-24,1 0,-1 0,1-24,-24 1,23-1,-23 0,0 1,-23-1,23 1,0-1,-24 1,24-1,24 24,-1-23,1 23,-1 0,24 0,-23 0,-1 0,25-24,-25 24</inkml:trace>
  <inkml:trace contextRef="#ctx0" brushRef="#br0" timeOffset="102964.4601">12865 6867,'0'24,"0"-1,0 1,0-1,0 1,0-1,0 1,-24-24,24 23,0 1</inkml:trace>
  <inkml:trace contextRef="#ctx0" brushRef="#br0" timeOffset="107992.4015">10466 8231,'0'24,"0"-1,0 1,0-1,0 1,0-1,0 1,0-1,0 1,0-1,23 1,1-24,-1 23,1-23,-1 0,1-23,-1 23,1-24,-24 1,23 23,-23-24,0 1,0-1,0 1,0-1,0 48,24-1,-24 1,23-24,-23 23,24 1,-24-1,23-23,-23 24,24-24,23 0,-23 0,-1 0,1 0,-24-24,23 24,-23-23,24 23,-24-24,0 1,0-1,0 1,-24-1,1 1</inkml:trace>
  <inkml:trace contextRef="#ctx0" brushRef="#br0" timeOffset="108756.6705">11124 8490,'0'-24,"0"1,24 23,-1 0,1 23,-1-23,1 24,-24-1,0 1,0-1,0 1,-24-1,1 1,-1-1,1 1,46-24,1 0,-1 0,1 0,-1 0,1 0,-1 0,1 0,-1 0</inkml:trace>
  <inkml:trace contextRef="#ctx0" brushRef="#br0" timeOffset="109458.6184">11806 8278,'24'0,"-1"0,1 0,-1 0,1 0,-1 0,1 0</inkml:trace>
  <inkml:trace contextRef="#ctx0" brushRef="#br0" timeOffset="109659.152">11853 8419,'0'0,"24"0,-1 0,1 0,-1 0,1 0,-1 0,1 0</inkml:trace>
  <inkml:trace contextRef="#ctx0" brushRef="#br0" timeOffset="113351.7785">12465 8208,'0'-24,"0"48,23-1,-23 1,24-1,-24 1,23-1,1-23,-1 24,1-1,-1-23,1 0,-1 0,1 0,0 0,-1 0,-23-23,0-1,0 1,0-1,0 1,0-1,0 1,0-1,-23 24,23-23,0-1,23 24,1 0,-1 0,1 0,23 0</inkml:trace>
  <inkml:trace contextRef="#ctx0" brushRef="#br0" timeOffset="113922.1285">12982 8349,'0'-24,"24"24,-1 0,1 0,-1 0,1 0,-1 0,-23 24,0-1,0 1,0-1,0 1,-23-1,-1 1,24-1,-23-23,23 24,-24-1,48-23,-1 0,24 0,0 0,-23 0,-1 0,1-23,-1 23</inkml:trace>
  <inkml:trace contextRef="#ctx0" brushRef="#br0" timeOffset="115294.0661">13476 8302,'24'0,"-1"0,1-24,-1 24,1 0,23 0,-24 0,24 0,-23 0,23 0,-24 0,24-23,0 23</inkml:trace>
  <inkml:trace contextRef="#ctx0" brushRef="#br0" timeOffset="116713.3431">15193 7949,'0'0,"23"0,-46 23,-1 1,1-1,-1 1,-23 0,24-24,-1 23,-23 24,0-23,24-1,-1 1,1-24,23 23,0 1,23-1,1-23,-24 24,47-24,-24 23,24-23,0 0,-23 24,23-24,23 23,-46-23,0 0,-1 24,1-24</inkml:trace>
  <inkml:trace contextRef="#ctx0" brushRef="#br0" timeOffset="119720.3287">15593 8043,'0'-24,"0"48,0 0,0-1,0 1,0-1,0 1,0-1,23 1,1-24,-24 23,23-23,1 0,-1 0,1 0,-1 0,1-23,-24-1,0 1,0-1,23 48,-23-1,0 1,0-1,24 1,-1-24,-23 23,24-23,0 0,-1 0,1-23,-1 23,-23-24,24 24,-1-23,-23-1,0 1,0-1,0 1,0-1,-23 1</inkml:trace>
  <inkml:trace contextRef="#ctx0" brushRef="#br0" timeOffset="120255.1842">16204 8255,'0'23,"0"1,0-1,24 1,-24-1,0 1,23-24,-23 23</inkml:trace>
  <inkml:trace contextRef="#ctx0" brushRef="#br0" timeOffset="120854.6761">16534 7831,'0'0,"0"-23,0 46,0 1,0-1,0 1,0-1,23 24,-23-23,24-1,-24 25,0-25,23 24,-23-23,0 23,24-24,-24 1,0 23,0-24,0 1</inkml:trace>
  <inkml:trace contextRef="#ctx0" brushRef="#br0" timeOffset="121772.8181">16933 7996,'-23'0,"23"23,0 1,23 0,-23-1,24 1,-24-1,23-23,-23 24,0-1,24 1,-1-24,-23 23,24-23,-1 0,-23 24,24-24,-1-24,1 24,-24-23,0-1,0 1,0-1,0 1,0-1,0 1,-24-1,24 0,24 24,-24-23,24 23,-1 0,1-24,-1 24,1 0</inkml:trace>
  <inkml:trace contextRef="#ctx0" brushRef="#br0" timeOffset="122292.357">17380 8184,'0'-23,"24"23,-1 0,1 0,-24 23,23-23,-23 24,0-1,0 1,0-1,0 1,0-1,-23-23,-1 24,24-1,0 1,24-24,-1 0,1 0,-1 0,1 0,23-24,-24 24,1 0</inkml:trace>
  <inkml:trace contextRef="#ctx0" brushRef="#br0" timeOffset="123314.5651">17827 7878,'0'-23,"24"23,-1 23,1-23,-1 0,1 0,-1 24,24-24,-23 0,23 23,-24-23,1 0,-1 24,1-24,-1 0,-23 23,24-23,-1 0,-23 24,0-1,-23 1,-1 0,24-1,-47 1,47-1,-47 1,24-1,-24 1,23-1,-23 1,24-1,-1 1</inkml:trace>
  <inkml:trace contextRef="#ctx0" brushRef="#br0" timeOffset="124232.2377">14699 8772,'-23'0,"46"0,1 0,-1 0,1 0,-1 0,48 0,-24 0,23 0,-23 0,24-23,-1 23,1 0,0-24,23 24,-24-23,24 23,-23 0,23 0,-24 0,25 0,-1 0,0 0,23 0,-23 0,142-24,-142 0,0 24,0 0,23 0,-23-23,24 23,0-24,-24 24,23-23,-23-1,-23 24,46 0,-46 0,0 0,-1-23,-23 23,0 0,-23 0,23 0</inkml:trace>
  <inkml:trace contextRef="#ctx0" brushRef="#br0" timeOffset="124880.3394">15663 8913,'-23'0,"23"24,0-1,0 1,0-1,0 1,0-1,0 1,0-1,23 24,-23-23,0-1,0 1,0-1,24 1,-24-1</inkml:trace>
  <inkml:trace contextRef="#ctx0" brushRef="#br0" timeOffset="125264.565">15851 8913,'0'0,"0"-23,0 46,0 1,0-1,0 24,0-23,0 23,0 0,0-24,0 1,0-1,0 1,0-1,0 1</inkml:trace>
  <inkml:trace contextRef="#ctx0" brushRef="#br0" timeOffset="125983.2454">16134 8984,'-24'23,"1"-23,23 24,0-1,0 1,23-1,-23 1,24-24,-24 23,23-23,1 0,-1 0,1-23,-1-1,-23 1,24-1,-24 1,23-1,-23 1,0-1,0 1,0 46,0 1,0-1,47 24,-47-23,24-24,-24 23,0 1,23-24,1 23,-1-23,1 0,-1-23,1-1,0 1,-24-1,0 1,0-1,0 1,0-1,0 1,0-1,0 1,0-1</inkml:trace>
  <inkml:trace contextRef="#ctx0" brushRef="#br0" timeOffset="126526.5953">16698 9101,'0'24,"0"-1,0 1,0-1,0 1,0-1,0 1</inkml:trace>
  <inkml:trace contextRef="#ctx0" brushRef="#br0" timeOffset="127300.0143">17004 8819,'0'24,"0"-1,0 1,0-1,0 1,0-1,0 24,0-23,0-1,0 1,0-1,0 1,0-1,0 1,0-1</inkml:trace>
  <inkml:trace contextRef="#ctx0" brushRef="#br0" timeOffset="127656.2151">17121 8819,'0'0,"0"-23,0 46,24 1,-24-1,0 1,0-1,0 1,0 23,0-24,0 1,0 23,0 0,0-24,0 1</inkml:trace>
  <inkml:trace contextRef="#ctx0" brushRef="#br0" timeOffset="128859.1444">18556 8255,'-23'0,"23"23,0 1,0-1,0 1,0-1,0 1,23-1,1-23,-24 24,23-24,24 0,-23 0,-1 0,1 0,-1-24,1 1,-24-1,0 1,0-1,0 1,0 46,0 1,0-1,0 1,23-1,-23 1,24-24,-24 23,23-23,1 0,23 0,-24 0,1-23,-1 23,1-24,-1 1,-23-1,24 1,-24-1,0 1,0-1,0 1,0-1,-24 24,24-23</inkml:trace>
  <inkml:trace contextRef="#ctx0" brushRef="#br0" timeOffset="129290.1998">19262 8396,'0'23,"0"1,0-1,0 1,0-1,0 1,0-1,0 1</inkml:trace>
  <inkml:trace contextRef="#ctx0" brushRef="#br0" timeOffset="131881.8186">10701 7290,'23'0,"1"0</inkml:trace>
  <inkml:trace contextRef="#ctx0" brushRef="#br0" timeOffset="132066.7355">11101 7337,'0'0,"23"0,1 0,-1 0,1 24,-1-24</inkml:trace>
  <inkml:trace contextRef="#ctx0" brushRef="#br0" timeOffset="132309.0433">11689 7384,'0'0,"23"0,1 0,-1 0,1 0</inkml:trace>
  <inkml:trace contextRef="#ctx0" brushRef="#br0" timeOffset="132583.5985">12347 7361,'0'0,"24"0,-24 23,23-23,1 0</inkml:trace>
  <inkml:trace contextRef="#ctx0" brushRef="#br0" timeOffset="133153.5953">12841 7384,'24'0,"-1"0,1 0,23 0</inkml:trace>
  <inkml:trace contextRef="#ctx0" brushRef="#br0" timeOffset="133385.0805">13523 7384,'24'0,"-1"0,-23 24,24-24,-1 0,1 0,-1 0</inkml:trace>
  <inkml:trace contextRef="#ctx0" brushRef="#br0" timeOffset="133601.2513">13946 7384,'24'0,"0"0,-1 0,1 0,-1 0,1 0</inkml:trace>
  <inkml:trace contextRef="#ctx0" brushRef="#br0" timeOffset="133839.5535">14558 7455,'0'0,"23"0,1 0,0 0</inkml:trace>
  <inkml:trace contextRef="#ctx0" brushRef="#br0" timeOffset="134086.9798">14911 7502,'0'24,"23"-24,1 0,-1 0,-23 23</inkml:trace>
  <inkml:trace contextRef="#ctx0" brushRef="#br0" timeOffset="134375.3288">15358 7596,'23'0,"-23"24,24-24,-24 23,23-23,-23 24,24-24,-1 0,-23 23,24 1,-1-24</inkml:trace>
  <inkml:trace contextRef="#ctx0" brushRef="#br0" timeOffset="134603.6077">15640 7784,'23'0</inkml:trace>
  <inkml:trace contextRef="#ctx0" brushRef="#br0" timeOffset="135040.6426">15687 7690,'0'-23,"0"46,0 1,0-1,0 1,0-1,0 1,0-1,-24-23,1 0,23 24,-24-24,1 0,-1 0</inkml:trace>
  <inkml:trace contextRef="#ctx0" brushRef="#br0" timeOffset="137648.7218">14629 7455,'0'-23,"23"-1,1 24,-1-24,1 1</inkml:trace>
  <inkml:trace contextRef="#ctx0" brushRef="#br0" timeOffset="137827.1194">15122 7196,'24'0,"-48"0,71 0,-47-23,24 23,-1 0,1 0,0-24,23 24</inkml:trace>
  <inkml:trace contextRef="#ctx0" brushRef="#br0" timeOffset="138065.4244">15993 7079,'47'0,"-94"0,117 0,-46 0,-1 0,1 0</inkml:trace>
  <inkml:trace contextRef="#ctx0" brushRef="#br0" timeOffset="138250.3346">16651 7126,'0'0,"24"0</inkml:trace>
  <inkml:trace contextRef="#ctx0" brushRef="#br0" timeOffset="138582.3647">17545 7267,'23'0,"-46"0,70 23,0-23,-24 0,1 0,-1 0</inkml:trace>
  <inkml:trace contextRef="#ctx0" brushRef="#br0" timeOffset="138898.5213">17992 7432,'23'0,"1"0,-24 23,23-23,1 0,-1 24,1-24,-1 0,1 0,-1 23</inkml:trace>
  <inkml:trace contextRef="#ctx0" brushRef="#br0" timeOffset="139114.6958">18439 7596,'0'0,"23"24,1-24,-24 23,23-23,1 24,-24-1,0 1,0-1,23-23</inkml:trace>
  <inkml:trace contextRef="#ctx0" brushRef="#br0" timeOffset="139553.5461">18697 7690,'0'-23,"-23"23,23 23,23-23,-23 24,0-1,0 1,0-1,0 1,0-1,0 1,-23-24,-1 23</inkml:trace>
  <inkml:trace contextRef="#ctx0" brushRef="#br0" timeOffset="142862.241">14440 7479,'0'23,"-23"-23,23 24,0-1</inkml:trace>
  <inkml:trace contextRef="#ctx0" brushRef="#br0" timeOffset="143078.426">14299 8019,'0'24,"0"-48,0 72,0-25,0 1,0-1,0 1</inkml:trace>
  <inkml:trace contextRef="#ctx0" brushRef="#br0" timeOffset="143441.5052">14205 8772,'0'0,"0"24,0-1,0 1,24-24,-24 23,23 1,-23-1,24-23,-24 24,23-24</inkml:trace>
  <inkml:trace contextRef="#ctx0" brushRef="#br0" timeOffset="143626.4093">14417 9054,'0'0,"0"24,23-24,1 0,-1 0,1 0</inkml:trace>
  <inkml:trace contextRef="#ctx0" brushRef="#br0" timeOffset="143811.2114">14699 9125,'0'23,"24"-23</inkml:trace>
  <inkml:trace contextRef="#ctx0" brushRef="#br0" timeOffset="144181.0369">14911 9148,'23'0,"1"0,-1 0,1-23,-1 23,1 0,-1 0,1 0,-1 0,1-24,-1 24,1 0</inkml:trace>
  <inkml:trace contextRef="#ctx0" brushRef="#br0" timeOffset="144295.9785">15240 9101</inkml:trace>
  <inkml:trace contextRef="#ctx0" brushRef="#br0" timeOffset="144697.7073">15099 9031,'0'-24,"23"24,1 0,-24 24,23-24,1 0,-1 23,1-23,-24 24,0-1,0 1,0-1,-24-23,24 24,-23-24,23 23,-47 1,23-1,1-23,-1 24</inkml:trace>
  <inkml:trace contextRef="#ctx0" brushRef="#br0" timeOffset="166527.1285">10560 10348,'0'23,"0"1,0-1,0 1,0-1,0 1,0-1,0 1,23-1,1-23,-1 0,1 0,-1 0,1-23,-1 23,-23-24,24 24,-24-23,0-1,0 1,0-1,0 48,23-24,-23 23,24-23,-24 24,24-1,-1-23,1 0,-1 0,1 0,-24-23,0-1,0 1,0-24,0 23,0 1,0-24,0 23,-24 1</inkml:trace>
  <inkml:trace contextRef="#ctx0" brushRef="#br0" timeOffset="167235.431">11171 10442,'0'-24,"24"24,-24-23,23 23,1 0,-1 23,1-23,-24 24,0-1,0 1,0-1,0 1,0-1,-24 1,48 0,-1-24,-23 23,24-23,-1 0,-23 24,0-1,0 1,-23-24,-1 0,1 23,-1-23,1 24,-1-1,-23-23,0 24,24-24,-1-24</inkml:trace>
  <inkml:trace contextRef="#ctx0" brushRef="#br0" timeOffset="167651.6122">12230 10277,'0'-23,"0"-1,23 24,1 0,-1 0,24 0,-23 0</inkml:trace>
  <inkml:trace contextRef="#ctx0" brushRef="#br0" timeOffset="167830.0111">12206 10395,'-23'23,"46"-23,1 0,-1 0,1-23,-1 23,1 0,-1-24</inkml:trace>
  <inkml:trace contextRef="#ctx0" brushRef="#br0" timeOffset="168553.3666">12747 10254,'0'-24,"0"48,0-1,24 1,-24-1,23 24,-23-23,0-1,24 1,-24-1,23 1,-23-1,0 1,24-24,-24 23,23-23,-23-23,24 23,-24-24,0 1,0-24,23 23,-23 1,0-24,24 23,-24-23,0 24,0-1,0 1,23-1</inkml:trace>
  <inkml:trace contextRef="#ctx0" brushRef="#br0" timeOffset="169170.6469">13194 10512,'0'0,"0"-23,0-1,23 24,1 0,-24 24,23-24,-23 47,24-47,-24 23,0 1,-24 0,24-1,24-23,-24 24,0-1,0 1,0-1,-24 1,1-24,-1 23,1-23,-1 0,1 0,-1 0,1 0</inkml:trace>
  <inkml:trace contextRef="#ctx0" brushRef="#br0" timeOffset="169617.843">13876 10395,'23'0,"1"0,-1 0,1 0,0-24,-1 24,24 0,-23 0,23 0,-24 0,1 0</inkml:trace>
  <inkml:trace contextRef="#ctx0" brushRef="#br0" timeOffset="170256.8583">13123 10607,'0'23,"24"-23,-1 0,1 0,-1 0,1 0</inkml:trace>
  <inkml:trace contextRef="#ctx0" brushRef="#br0" timeOffset="172108.2056">15593 9854,'-24'0,"1"0,-1 0,1 23,-1 1,-23-24,24 23,-1 1,1 0,-24 23,0-47,23 47,-23-24,23 1,1-24,23 23,-24-23,1 24,23-1,23-23,1 0,-1 0,1 24,-1-24,1 0,23 23,-23-23,23 24,-24-24,24 23,0-23,-23 0,-1 24,48-24,-71 23,47-23</inkml:trace>
  <inkml:trace contextRef="#ctx0" brushRef="#br0" timeOffset="173055.2213">15946 9948,'0'24,"0"-1,0 1,0-1,23 1,-23-1,0 1,0-1,24 1,-24-1,23-23,1 24,-1-24,1-24,-1 24,1-23,-24-1,0 1,0-1,0-23,0 24,0 46,23 1,-23-1,24 1,-24-1,23-23,-23 24,24-24,-1 0,1 0,-1 0,1-24,-1 24,1-23,-24-1,0 1,0-1,0 1,0-1,0 1,0-1,-24 0</inkml:trace>
  <inkml:trace contextRef="#ctx0" brushRef="#br0" timeOffset="173403.2251">16534 10160,'0'23,"0"1,0 23,0-24,0 1,0-1,0 1</inkml:trace>
  <inkml:trace contextRef="#ctx0" brushRef="#br0" timeOffset="174128.733">16839 9713,'0'23,"0"1,0-1,0 24,0-23,0 23,0 0,24-23,-24 23,0 0,0 0,0-24,0 24,23 0,-23 0,0-23,0-1,0 1,0-1,0 1,0-1</inkml:trace>
  <inkml:trace contextRef="#ctx0" brushRef="#br0" timeOffset="175152.7685">17216 9854,'-24'0,"24"23,0 1,0-1,0 1,0 0,0 23,24-47,-24 23,23 1,1-1,-24 1,23-24,1 23,-1 1,1-24,-1 0,1 0,-1-24,-23 1,0-1,0 1,0-1,0 1,0-1,0 1,0-1,24 24,-1 0,1 0,-1 0,24 0,-23-24</inkml:trace>
  <inkml:trace contextRef="#ctx0" brushRef="#br0" timeOffset="177088.086">17709 10183,'0'-23,"0"-1,0 1,24 23,-1 0,1 0,0 0,-1 0,1 0,-1 0,-23 23,0 1,0-1,0 1,-23-1,-1-23,24 24,24-24,-1 0,-23 23,24-23,-1 0,-23 24,24-24,-24 23,23 1,-23-1,-23-23,-1 24,1-1,-1-23,1 0,-24 0,23 0,0 0,1 0,-1 0</inkml:trace>
  <inkml:trace contextRef="#ctx0" brushRef="#br0" timeOffset="177859.2445">18203 9830,'24'0,"-1"0,24 24,-23-24,-1 0,1 0,-1 23,1-23,0 0,23 24,-24-1,1-23,-1 0,1 24,-24 0,0-1,0 1,-24-24,1 23,-1 1,1-1,-24 1,23-1,-23 24,0-47,0 47,0-23,23-1,-23 1,24-24,-1 23</inkml:trace>
  <inkml:trace contextRef="#ctx0" brushRef="#br0" timeOffset="178823.9572">15240 10748,'24'0,"-1"0,1 0,-1-24,1 24,-1 0,1 0,46 0,-23 0,0 0,0 0,24 0,-1-23,1 23,0 0,-1 0,1 0,23 0,-24-24,1 24,23 0,0 0,-23 0,46 0,-46-23,23 23,23 0,1 0,117 0,-117-24,-1 24,1 0,-1 0,1-23,0 23,-1 0,-23 0,24 0,-48 0,25 0,-48 0</inkml:trace>
  <inkml:trace contextRef="#ctx0" brushRef="#br0" timeOffset="179895.0803">16298 10912,'0'24,"0"-1,0 1,0-1,0 24,0-23,0-1,0 1,0-1,0 24,0-23,-23 0,23 23,0-24,0 1,0-1,0 1,-24-24,24 23</inkml:trace>
  <inkml:trace contextRef="#ctx0" brushRef="#br0" timeOffset="180280.5233">16439 10912,'0'0,"0"24,0-1,0 1,0 23,0-24,0 1,0-1,0 1,0-1,0 24,0-23,0 0,0 23,0-24,-23 1,23-1,0 1</inkml:trace>
  <inkml:trace contextRef="#ctx0" brushRef="#br0" timeOffset="180913.4467">16675 10983,'0'23,"0"1,0-1,0 1,0-1,0 1,23-1,-23 1,24-24,-1 0,1 0,-1 0,1 0,-24-24,23 24,-23-23,24 23,-24-24,0 1,0-1,0 48,0-1,0 1,0-1,23-23,-23 24,24-24,-1 0,-23-24,24 24,-1-23,-23-1,24 1,-1-1,-23 1,0-1,0 1,0-1,0 1,0-1,0 1</inkml:trace>
  <inkml:trace contextRef="#ctx0" brushRef="#br0" timeOffset="181514.102">17192 11124,'0'23,"0"1,0-1,0 1,0 0,0-1,0 1,0-1,0 1</inkml:trace>
  <inkml:trace contextRef="#ctx0" brushRef="#br0" timeOffset="182200.3284">17498 10795,'0'23,"0"1,0-1,-24 1,24 23,0-24,0 1,0 23,0-24,0 24,0-23,0-1,0 1,0 23,0-23,0-1,0 1,0-1,0 1,0-1</inkml:trace>
  <inkml:trace contextRef="#ctx0" brushRef="#br0" timeOffset="182663.0422">17639 10818,'0'24,"23"-24,-23 23,0 48,0-48,0 1,0 23,0-24,0 1,0 23,0 0,0-24,0 1,0 0,0-1,0 1,0-1</inkml:trace>
  <inkml:trace contextRef="#ctx0" brushRef="#br0" timeOffset="183665.127">19026 10371,'-23'0,"23"24,0-1,0 1,0-1,0 1,23-1,-23 1,24-24,0 23,-1-23,1 0,-1 0,1 0,-1-23,1 23,-1-24,-23 1,24-1,-24 1,0-1,0 1,0 46,0 1,0-1,0 1,0-1,0 1,23-24,1 23,-1-23,1 0,-1 0,1 0,-1 0,-23-23,24-1,-1 24,-23-23,0-1,0 1,0-1,24 1,-24-1,0 1,0-1</inkml:trace>
  <inkml:trace contextRef="#ctx0" brushRef="#br0" timeOffset="183988.0832">19709 10512,'0'0,"0"24,0-1,0 1,0 0,0-1,0 1,0-1,0 1</inkml:trace>
  <inkml:trace contextRef="#ctx0" brushRef="#br0" timeOffset="184874.6732">20508 10371,'24'0,"23"0,-24 0,24-23,-23 23,23 0,0 0,0-24,0 24,-24 0,24 0,-23 0,0 0</inkml:trace>
  <inkml:trace contextRef="#ctx0" brushRef="#br0" timeOffset="186008.2628">22319 9877,'-23'24,"-1"-24,1 23,-1 1,0-24,-23 24,24-1,-24 1,0-1,0 1,23-1,-23 1,0-1,0 1,24-1,-24-23,23 24,1-1,-1-23,1 0,23 24,0-1,23-23,1 0,-24 24,47-1,-24 1,24-24,0 23,0-23,-23 24,46-1,-23-23,0 24,0-24,0 0,24 23,-24-23,-23 0,23 24,-24-24,1 0,-24 23</inkml:trace>
  <inkml:trace contextRef="#ctx0" brushRef="#br0" timeOffset="188643.5398">22978 9924,'-24'0,"24"-23,-23 23,23 23,0 1,0 0,0-1,-24 1,24-1,0 1,0-1,0 1,24-24,-24 23,0 1,23-24,1 23,-1-23,1 0,-1 0,1 0,-1-23,1-1,-1 1,1-1,-24 1,0-1,0 1,0-1,0 1,0-1,0 48,0-1,0 1,23-1,-23 1,24-1,-24 1,23-24,1 0,23 0,-24 0,1 0,-1 0,-23-24,24 24,-24-23,0-1,23 1,-23-1,0-23,0 23,0-23,-23 47,-1-23,24-1,-23 24</inkml:trace>
  <inkml:trace contextRef="#ctx0" brushRef="#br0" timeOffset="189276.2789">23660 10113,'0'-24,"0"1,23-1,1 24,-24-23,23 23,1 0,-1 0,-23 23,24-23,-24 24,0-1,0 1,0-1,0 1,0-1,-24 1,24-1,0 1,-23-1,-1 1,1-1,23 1,-24-24,1 23,46-23,1 0,23 0,-24 0,1-23,-1 23,24-24,-23 24</inkml:trace>
  <inkml:trace contextRef="#ctx0" brushRef="#br0" timeOffset="190215.9339">24318 9525,'0'23,"0"1,0-1,0 1,0-1,0 24,0-23,0-1,0 24,0-23,0 23,0 0,0 0,0 0,0 0,0 0,0 0,0-23,0 23,0-24,0 24,24-23,-24-1,0 1,0-1,23-23</inkml:trace>
  <inkml:trace contextRef="#ctx0" brushRef="#br0" timeOffset="191133.6583">24671 9854,'0'23,"0"1,0-1,0 1,0 0,0-1,23 1,1-1,-24 1,23-1,1-23,-24 24,24-24,-1 0,1 0,-1 0,1-24,-24 1,0-1,0 1,0-1,0-23,-24 47,24-24,0 1,0-1,0 1,24 23,-1 0,1 0,-1 0,24 0,-23-24,-1 24</inkml:trace>
  <inkml:trace contextRef="#ctx0" brushRef="#br0" timeOffset="191950.7171">25165 10066,'0'-24,"23"24,1-23,-1 23,1 23,-1 1,-23-1,0 1,0-1,-23-23,23 24,-24-24,48 23,-1-23,-23 24,24-1,-24 1,0-1,0 1,-24-1,1 1,-1-24,1 23,-24-23,23 0</inkml:trace>
  <inkml:trace contextRef="#ctx0" brushRef="#br0" timeOffset="192551.8595">25494 9783,'24'0,"-1"0,1 0,-24 24,23-24,1 0,-1 23,1-23,23 0,-24 24,1-24,-1 0,24 0,-23 23,-1-23,1 24,-1-24,1 23,-1-23,1 0,-24 24,23-24,-23 24,0-1,0 1,-23-1,-1-23,1 24,-1-1,1 1,-48-1,24 1,24-1,-24 1,0-1,23 1,1-24,-24 23</inkml:trace>
  <inkml:trace contextRef="#ctx0" brushRef="#br0" timeOffset="193465.2911">21731 10701,'24'0,"-1"0,1 0,-1 0,24 0,-23 0,23 0,0 0,0 0,0 0,23-24,-23 24,24 0,-24-23,24 23,-24 0,47 0,-24-24,1 24,23 0,-24 0,25 0,-25 0,24 0,24-23,-48 23,48-24,-24 24,24 0,-1-24,1 24,-1-23,24 23,-23 0,0-24,23 24,-24 0,1 0,0 0,23 0,-24 0,1 0,-1 0,1 0,-24 0,-23 0,23 0,-24 0,1 0,-24 0,0 0,0 0</inkml:trace>
  <inkml:trace contextRef="#ctx0" brushRef="#br0" timeOffset="194293.8093">22625 10889,'-24'23,"24"1,0-1,0 1,0 23,0-24,0 1,-23-1,23 1,-24 23,24 0,0-23,0-1,-23 24,23-23,0-1,0 1,-24-1,24 1</inkml:trace>
  <inkml:trace contextRef="#ctx0" brushRef="#br0" timeOffset="194694.7314">22836 10889,'-23'0,"23"23,0 1,0-1,0 1,0-1,0 24,-24-23,24 23,0-24,-23 1,23 23,0-23,-24 23,1-24,23 1,0-1,-24 1</inkml:trace>
  <inkml:trace contextRef="#ctx0" brushRef="#br0" timeOffset="195492.5747">23307 11030,'-24'0,"1"0,-1 0,24 23,0 1,0-1,0 1,0-1,0 1,24-1,-24 1,23-24,1 0,-1 0,1 0,-1 0,-23-24,24 1,-1 23,1-24,-24 1,23 23,-23-24,0 1,0 46,0 1,0-1,24-23,-24 24,0-1,24-23,-1 0,1 0,-1 0,1 0,-24-23,23-1,1 1,-24-1,0 1,0-1,0 1,0-1,0 1,0-1,-24 24</inkml:trace>
  <inkml:trace contextRef="#ctx0" brushRef="#br0" timeOffset="196113.8185">23824 11218,'0'-24,"0"1,24-1,-1 24,-23-23,24 23,-1 0,-23 23,24-23,-24 24,23-24,-23 23,0 1,0 0,0 23,-23-47,23 23,-24 1,1-24,23 23,-24-23,24 24,24-24,-1 0,1 0,-1 0,1-24,-1 24,24 0,-47-23,24 23</inkml:trace>
  <inkml:trace contextRef="#ctx0" brushRef="#br0" timeOffset="196630.1606">24342 10842,'0'23,"23"24,-23 0,0 0,0-23,0 23,0-24,0 1,0 23,0 0,-23-47,23 47,-24 0</inkml:trace>
  <inkml:trace contextRef="#ctx0" brushRef="#br0" timeOffset="196964.9015">24459 10912,'0'0,"24"-23,-24-1,23 24,-23 24,0-1,0 1,0-1,0 24,0-23,0 23,0-24,0 24,0 0,0-23,0 0,0 23,0-24,0 1,0-1,0 1</inkml:trace>
  <inkml:trace contextRef="#ctx0" brushRef="#br0" timeOffset="198967.0842">26576 10113,'0'23,"0"1,0-1,0 1,0-1,0 1,0-1,23-23,1 24,-24-1,23 1,1-24,-24 23,24-23,-1 0,-23-23,24-1,-24 1,23-1,-23 1,24-1,-24 1,0-1,0 1,0-1,0 1,0 46,0 1,0-1,23 24,-23-23,24-1,-1 1,1-24,-24 23,23-23,24 0,-23 0,-1 0,1 0,-1-23,-23-1,24 24,-1-23,-23-1,0 1,0-1,0 1,0-1,0 1,0-1,-23 1,23-1</inkml:trace>
  <inkml:trace contextRef="#ctx0" brushRef="#br0" timeOffset="199537.1568">27305 10348,'0'-24,"0"1,24 23,-24-24,23 24,-23-23,24 23,-1 0,-23 23,24-23,-1 24,-23-1,0 1,0-1,0 1,0-1,0 1,0-1,-23 1,-1-24,24 23,0 1,24-24,-1 0,1 0,-1 0,24 0,0 0,0 0</inkml:trace>
  <inkml:trace contextRef="#ctx0" brushRef="#br0" timeOffset="201944.2493">11030 11735</inkml:trace>
  <inkml:trace contextRef="#ctx0" brushRef="#br0" timeOffset="202160.4101">11007 11994,'0'0,"0"24</inkml:trace>
  <inkml:trace contextRef="#ctx0" brushRef="#br0" timeOffset="202445.4563">11030 12441,'0'23</inkml:trace>
  <inkml:trace contextRef="#ctx0" brushRef="#br0" timeOffset="202646.0056">11007 12770,'23'24,"-23"-1</inkml:trace>
  <inkml:trace contextRef="#ctx0" brushRef="#br0" timeOffset="203833.1595">10560 13758,'-24'24,"24"-1,0 1,0-1,0 1,0-1,0 1,0-1,24-23,-24 24,23-1,1-23,-1 0,1 0,-1 0,-23-23,24-1,-1 24,1-23,-24-1,0 1,0 46,0 1,0-1,0 1,23-24,-23 23,24 1,0-24,-1 0,1-24,-1 1,1-1,-24 1,0-1,0 1,0-1,0 1,0-1,-24 24</inkml:trace>
  <inkml:trace contextRef="#ctx0" brushRef="#br0" timeOffset="204619.5768">11030 14064,'0'-24,"24"24,-1 0,1 0,-24 24,23-24,-23 23,0 1,0-1,24-46,-24-1,23 24,-23-23,0-1,24 24,-1 0,-23 24,0-1,24-23,-24 24,0-1,23 1,1-1</inkml:trace>
  <inkml:trace contextRef="#ctx0" brushRef="#br0" timeOffset="206122.7804">12089 13782,'23'0,"1"0,-1 0,1 0,-1 0,1 0,-1 0,1-24</inkml:trace>
  <inkml:trace contextRef="#ctx0" brushRef="#br0" timeOffset="206338.8678">12065 13946,'24'0,"-1"0,1 0,-1 0,1 0,-1 0,1 0</inkml:trace>
  <inkml:trace contextRef="#ctx0" brushRef="#br0" timeOffset="207140.9806">12676 13687,'-23'0,"23"-23,0 46,23-23,-23 24,0-1,24 25,0-48,-1 47,-23-24,24 1,-1-1,-23 1,24-1,-1-23,1 0,-1-23,-23-1,24 1,-24-1,0-23,0 24,0-1,23 0,-23 1,0-1,0 1,0-1</inkml:trace>
  <inkml:trace contextRef="#ctx0" brushRef="#br0" timeOffset="207927.6137">13076 13946,'0'-23,"24"23,-1 0,-23 23,24-23,-24 24,23-1,1-23,-24-23,0-1,23 24,1 0,-1 0,1 0,-24 24,0-1</inkml:trace>
  <inkml:trace contextRef="#ctx0" brushRef="#br0" timeOffset="208306.5605">13641 13805,'23'0,"1"0,23-23,-24 23,24 0,0 0,-23-24,23 24,0 0</inkml:trace>
  <inkml:trace contextRef="#ctx0" brushRef="#br0" timeOffset="209193.0376">13029 13970,'24'-24,"-1"24,-23-23,24 23,-1-24,1 24,-24 24,23-24,-23 23,24-23,-24 24,0 23,0-24,0 1,0-1,0 1,0-48,0 1,0-1,0 1,0-1,23 24,-23-23,24 23,-24-24,23 24,1 0,-1 0,1 0,0 24,-24-1,0 1,23-1,-23 1,24-1,-24 1,23-24</inkml:trace>
  <inkml:trace contextRef="#ctx0" brushRef="#br0" timeOffset="210680.6651">15428 13147,'-23'0,"23"23,-24-23,1 24,-1-24,1 23,-24 1,-1-1,25 1,-24 23,0-24,0 1,0-1,23 1,-23-24,24 23,-24 1,23-24,1 0,23 23,0 1,23-24,1 0,-24 23,47-23,-47 24,47-24,-24 23,24 1,-23-24,23 0,0 23,-47 1,47-24,-24 23,1-23,-24 24</inkml:trace>
  <inkml:trace contextRef="#ctx0" brushRef="#br0" timeOffset="212755.2907">15734 13311,'0'24,"0"-1,0 24,0-23,23-24,-23 23,24 24,-24-23,23-24,-23 23,24-23,-1 0,1 0,0 0,-1 0,-23-23,24 23,-1-24,-23 1,24-1,-24 1,0-1,0 1,0 46,0 1,0-1,23 1,-23-1,24-23,-24 24,23-24,-23 23,24-23,-1 0,1-23,-1-1,1 1,-24-1,0 1,23-1,-23 1,0-1,0 1,0-1,0 1,0-1</inkml:trace>
  <inkml:trace contextRef="#ctx0" brushRef="#br0" timeOffset="213156.3561">16298 13476,'0'23,"0"1,0-1,0 1,0-1,0 1</inkml:trace>
  <inkml:trace contextRef="#ctx0" brushRef="#br0" timeOffset="213688.5864">16604 13029,'0'0,"0"23,0 24,0-23,0 0,0-1,0 24,0 0,0 0,0 0,0 0,0-23,24 23,-24 0,0-24,0 24,0-23,0-1</inkml:trace>
  <inkml:trace contextRef="#ctx0" brushRef="#br0" timeOffset="214258.8494">16816 13264,'0'24,"0"-1,0 1,0-1,23 1,1-1,-24 1,0-1,23 1,1-24,-24 23,23 1,1-24,-1 0,-23-24,0 1,0-1,0 1,0-1,0 1,0-1,0 1,0-1,24 1,-1 23,1 0,-1 0,1 0,-1 0</inkml:trace>
  <inkml:trace contextRef="#ctx0" brushRef="#br0" timeOffset="214960.5569">17310 13570,'0'-24,"0"1,0-1,23 24,1 0,-24 24,0-1,23 1,-23-1,0 1,0-1,0-46,24-1,-24 1,23-1,1 1,-1 23,1 0,-1 0,-23 23,24 1,-1-1,1 1,-24-1,0 1</inkml:trace>
  <inkml:trace contextRef="#ctx0" brushRef="#br0" timeOffset="215508.1093">17709 13194,'24'0,"-1"0,1 23,0-23,46 24,-23-1,-23-23,-1 0,24 24,0-24,-23 23,23-23,-24 24,1-24,-1 0,1 23,-1-23,-23 24,0-1,-23-23,-1 24,1-1,-1 1,1-1,-1 1,1-1,-1-23</inkml:trace>
  <inkml:trace contextRef="#ctx0" brushRef="#br0" timeOffset="216364.6879">15146 13970,'0'0,"23"0,1 23,-1-23,1 0,0 0,23 0,0 0,0 0,23-23,1 23,-1 0,1 0,-1 0,24 0,-23 0,0 0,23 0,0 0,0 0,23 0,-23 0,24-24,0 24,-1 0,1 0,-1-23,1 23,0-24,-1 24,-23 0,24 0,-24 0,0 0,0 0,-23 0,23-23</inkml:trace>
  <inkml:trace contextRef="#ctx0" brushRef="#br0" timeOffset="216949.6195">15875 14134,'0'24,"0"-1,0 1,0-1,0 1,0 23,0-24,0 24,0-23,0 0,0 23,0-24,24 1,-24-1,0 1,0-1,0 1</inkml:trace>
  <inkml:trace contextRef="#ctx0" brushRef="#br0" timeOffset="217297.2162">15993 14158,'0'23,"0"1,0-1,0 24,23-23,-23 23,0-24,24 25,-24-1,0-24,0 1,0-1,0 24,0-23,0-1</inkml:trace>
  <inkml:trace contextRef="#ctx0" brushRef="#br0" timeOffset="218399.7357">16275 14275,'0'24,"0"-1,0 1,0-1,23 1,-23 0,24 23,-1-47,-23 23,24-23,-1 0,1 0,-24-23,23 23,1-24,-24 1,0-1,23 0,-23 1,24 23,-24 23,24-23,-24 24,0 0,0-1,23-23,1 24,-1-24,1 0,-1 0,1 0,-1-24,-23 1,0-1,0 0,24 24,-24-23,0-1,0 1,-24-1</inkml:trace>
  <inkml:trace contextRef="#ctx0" brushRef="#br0" timeOffset="219048.2224">16839 14464,'24'23,"-24"1,0-1,0 1,0-1,0 1,0-1</inkml:trace>
  <inkml:trace contextRef="#ctx0" brushRef="#br0" timeOffset="219634.0693">17027 14134,'0'24,"0"-1,0 1,24-1,-24 1,0 23,0-24,0 1,0 23,0-23,0 23,0-24,0 1,0-1,0 1,0-1,0 1,0-1</inkml:trace>
  <inkml:trace contextRef="#ctx0" brushRef="#br0" timeOffset="219972.6403">17169 14181,'0'24,"0"-1,0 1,0 23,0-24,0 24,23-23,-23 0,0 23,0-24,0 1,0-1,0 1,0-1,0 1,0-1</inkml:trace>
  <inkml:trace contextRef="#ctx0" brushRef="#br0" timeOffset="221392.4316">18533 13617,'0'-24,"0"48,0-1,0 1,0-1,0 1,0-1,0 1,23 0,1-24,-1 0,1 0,-1 0,-23-24,24 0,-24 1,0-1,23 24,-23-23,0 46,0 1,0-1,0 1,24 0,-1-1,1-23,-1 0,1-23,-1-1,-23 0,24 1,-24-1,0-23,0 24,0-1,0 1,0-24,0 23,0 1,0-1</inkml:trace>
  <inkml:trace contextRef="#ctx0" brushRef="#br0" timeOffset="221693.1111">19026 13734,'0'0,"0"24,0 0,0-1,0 1,0-1,0 1,0-1,0 1,0-1</inkml:trace>
  <inkml:trace contextRef="#ctx0" brushRef="#br0" timeOffset="222194.4538">19238 13711,'24'0,"-1"-24,1 24,-1 0,1 0,-1-23,1 23,-1 0,24 0,0 0,-23 0,-1 0,1 0,-1 0,1 0</inkml:trace>
  <inkml:trace contextRef="#ctx0" brushRef="#br0" timeOffset="223365.9624">20555 13358,'-23'24,"-1"-1,1 1,-24-24,23 23,-23 1,24-1,-25 1,25-1,-24 1,23-24,1 23,-1 1,1-24,23 23,23-23,-23 24,24-24,-1 23,24-23,-23 24,-1-24,1 23,23-23,0 24,-23 0,23-24,-24 0,1 23,23-23,-24 0,1 0,-1 24</inkml:trace>
  <inkml:trace contextRef="#ctx0" brushRef="#br0" timeOffset="224468.6208">20861 13452,'-24'0,"24"24,0 23,0 0,24-24,-24 1,23-24,-23 23,0 1,0-1,24-23,-24 24,23-24,1 0,0 0,-24-24,23 1,1-1,-1 1,-23-1,24-23,-24 24,23-1,-23 1,0 46,0 1,0-1,0 1,0-1,24 1,-1-1,-23 1,0-1,24-23,-1 0,1 0,-24-23,23 23,1-24,-24 1,0-1,0 1,0-1,0 1,0-1,0 1,0-1,0 1,0-1,0 1</inkml:trace>
  <inkml:trace contextRef="#ctx0" brushRef="#br0" timeOffset="225101.3853">21449 13640,'0'-23,"0"-1,23 24,1 0,-1 0,1 24,-24-1,0 1,0-1,0 1,0-1,-24 1,1 0,23-1,-24 1,1-24,-1 23,24 1,24-24,-1 0,1 0,23-24,-24 24</inkml:trace>
  <inkml:trace contextRef="#ctx0" brushRef="#br0" timeOffset="225803.0823">21919 13170,'0'24,"0"23,0-24,0 24,0 0,0-23,0 23,0 0,0 0,0 0,0 0,0 0,0 0,0-24,-23 25,23-25,0 1,-24-1,24 1</inkml:trace>
  <inkml:trace contextRef="#ctx0" brushRef="#br0" timeOffset="226874.6326">22131 13429,'23'23,"-23"1,0-1,0 1,24-1,-24 1,23-1,-23 1,24-1,0 1,-1-24,-23 23,24-23,-1-23,-23-1,0 1,0-1,0 1,0-1,0 1,0-1,0 1,0-1,0 1,24 23,-1 0,1 0,-1-24,1 24,23 0</inkml:trace>
  <inkml:trace contextRef="#ctx0" brushRef="#br0" timeOffset="227507.2726">22484 13664,'23'0,"1"23,-24 1,0-1,0 1,23-24,-23-24,0 1,24 23,-24-24,23 24,-23-23,24 46,-1-23,-23 24,24-1,-24 1,23-24,1 24,-1-24,-23 23</inkml:trace>
  <inkml:trace contextRef="#ctx0" brushRef="#br0" timeOffset="228610.0455">22907 13288,'24'23,"-1"-23,1 0,-1 24,1-24,-1 0,1 23,-1-23,1 0,-1 0,1 0,23 24,-24-24,1 0,-1 0,-23 23,24-23,-24 24,0-1,-24 1,1-1,23 1,-24-24,1 47,-1-24,1 1,-24-1,23 1,-23-1,24 1,-1-24</inkml:trace>
  <inkml:trace contextRef="#ctx0" brushRef="#br0" timeOffset="229497.0681">20391 14064,'23'0,"1"0,23 0,-24 0,1 0,46-24,-46 24,23 0,0 0,23-23,-23 23,24 0,0-24,-1 24,-23 0,24 0,23 0,-24 0,24-23,-23 23,23 0,0 0,0-24,24 24,-24 0,23 0,-23 0,24 0,-24-23,0 23,0 0,0-24,-23 24,23 0,-23-23,-1 23,-23 0,0 0</inkml:trace>
  <inkml:trace contextRef="#ctx0" brushRef="#br0" timeOffset="230330.6798">21143 14158,'0'-24,"0"48,0-1,0 1,0-1,0 1,0-1,0 1,0-1,0 24,0 1,0-25,0 1,0-1,0 1,0-1</inkml:trace>
  <inkml:trace contextRef="#ctx0" brushRef="#br0" timeOffset="230646.7245">21308 14111,'0'23,"0"1,0-1,0 1,0 23,0-24,0 1,0-1,0 24,0-23,0 0,0-1,0 1,0-1,0 1</inkml:trace>
  <inkml:trace contextRef="#ctx0" brushRef="#br0" timeOffset="231263.9495">21543 14205,'0'23,"-24"1,24-1,0 1,0-1,0 1,0-1,24 1,-1-24,1 0,-24-24,24 24,-1-23,-23-1,24 24,-24-23,0-1,0 1,23-1,-23 48,0-1,0 1,0-1,24 1,-24-1,23-23,1 0,-1 0,1-23,-1-1,1 1,-1 23,-23-24,0 1,0-1,0 1,0-1,0 1,0-1</inkml:trace>
  <inkml:trace contextRef="#ctx0" brushRef="#br0" timeOffset="231934.2248">21990 14369,'0'-23,"23"23,-23-24,24 24,-24-23,23 23,1 0,-1 0,1 0,-24 23,0 1,0-1,0 1,0 0,-24-1,24 1,-23-24,-1 23,24 1,-23-24,23 23,23-23,1 0,-1 0,1 0,-1 0,1 0</inkml:trace>
  <inkml:trace contextRef="#ctx0" brushRef="#br0" timeOffset="232566.7833">22484 14181,'0'-23,"-24"23,24-24,0 1,24 46,-24 1,0-1,0 1,0 23,0-24,0 24,0-23,0-1,0 25,0-25,0 1,0-1,0 1,0-1,0 1</inkml:trace>
  <inkml:trace contextRef="#ctx0" brushRef="#br0" timeOffset="232889.5123">22625 14134,'0'-23,"0"46,0 1,0 23,0 0,0 0,0-24,0 1,23-1,-23 25,0-25,0 1,0-1,0 1,0-1,0 1</inkml:trace>
  <inkml:trace contextRef="#ctx0" brushRef="#br0" timeOffset="233791.6846">23471 13593,'0'24,"0"-1,0 1,0-1,0 1,24-1,-24 1,0 0,24-24,-1 23,1-23,-1 0,1 0,-1 0,1-23,-24-1,0 0,0 1,23-1,-23 1,0 46,0 1,24-1,-24 1,23 0,1-24,-24 23,23-23,1 0,-1 0,-23-23,24 23,-24-24,23 0,-23 1,0-1,0 1,0-1,0 1,0-1,0 1,0-1</inkml:trace>
  <inkml:trace contextRef="#ctx0" brushRef="#br0" timeOffset="234324.42">23989 13758,'0'-24,"0"1,23 23,-23 23,24-23,-24 24,0 0,0-1,0 1,0-1,0 1,0-1,-24 1,24-1,-23-23,23 24,23-24,1 0,-1 0,1 0,23-24,-23 24,23 0,-24 0</inkml:trace>
  <inkml:trace contextRef="#ctx0" brushRef="#br0" timeOffset="234894.8138">24530 13758,'23'0,"1"0,-1 0,24 0,-23 0,-1 0,1 0,-1 0,1 0,0 0,-1 0,1-24</inkml:trace>
  <inkml:trace contextRef="#ctx0" brushRef="#br0" timeOffset="235242.5157">25212 13734</inkml:trace>
  <inkml:trace contextRef="#ctx0" brushRef="#br0" timeOffset="235471.4092">25518 13711,'23'0</inkml:trace>
  <inkml:trace contextRef="#ctx0" brushRef="#br0" timeOffset="235696.5789">25917 13687</inkml:trace>
  <inkml:trace contextRef="#ctx0" brushRef="#br0" timeOffset="235975.246">26247 13687,'0'0,"23"0</inkml:trace>
  <inkml:trace contextRef="#ctx0" brushRef="#br0" timeOffset="236398.3743">26835 13664,'23'0,"1"0,23 0,-24-24,24 24,24 0,-24-23,-24 23,1 0,-1 0,24 0,-23 0</inkml:trace>
  <inkml:trace contextRef="#ctx0" brushRef="#br0" timeOffset="237763.6791">28363 13076,'-23'0,"23"23,-24-23,1 24,-1-24,-23 24,24-1,-1-23,-23 24,0-1,24 1,-24-24,0 23,23-23,0 24,1-24,-1 23,1-23,-1 0,1 0,23 24,23-24,-23 23,24-23,-1 24,1-24,-1 23,1-23,23 24,-23-24,23 23,-24-23,1 24,23-24,-24 23,1 1,-1-24,1 0,-1 0</inkml:trace>
  <inkml:trace contextRef="#ctx0" brushRef="#br0" timeOffset="238781.9085">28763 13123,'-23'0,"23"24,0-1,0 1,0-1,0 1,0-1,23-23,-23 24,24-1,-24 1,0-1,23-23,1 24,-1-1,1-23,-1 0,1 0,-1 0,-23-23,24-1,-1 24,-23-23,24-1,-24 1,23-1,-23 1,0-1,24 1,-24-1,0 48,0-1,0 1,0-1,23 1,-23-1,24-23,-1 0,1 0,-1 0,-23-23,24-1,0 24,-24-23,0-1,0 1,0-1,0 1,23-1,-23 0,0 1,0-1,0 1</inkml:trace>
  <inkml:trace contextRef="#ctx0" brushRef="#br0" timeOffset="239568.1321">29445 13405,'0'-23,"24"23,-1 23,-23 1,0-1,24 1,-24-1,0-46,23-1,-23 1,24 23,-24-24,23 24,1 0,-24 24,0-1,23 1,1-1,-24 1</inkml:trace>
  <inkml:trace contextRef="#ctx0" brushRef="#br0" timeOffset="239768.6654">29821 13452,'24'0,"0"0,-1-23</inkml:trace>
  <inkml:trace contextRef="#ctx0" brushRef="#br0" timeOffset="239984.8177">30057 13335,'0'23,"0"1,0-1,0 1,0-1,0 1,0-1</inkml:trace>
  <inkml:trace contextRef="#ctx0" brushRef="#br0" timeOffset="240840.3017">30433 12841,'-24'23,"24"24,0-23,0-1,0 24,0-23,0 23,0 0,0 0,0 0,24 0,-1-23,-23 23,0-24,0 24,0-23,0-1,0 1,-23-1,23 1</inkml:trace>
  <inkml:trace contextRef="#ctx0" brushRef="#br0" timeOffset="241626.4706">30645 13099,'0'-23,"0"46,0 1,23 0,1-1,-24 1,47 23,-47-24,23 1,1-24,-24 23,23-23,-23-23,0-1,0 1,0-1,0 1,0-1,0 1,0-1,0 0,0 1,0-1,24 24,-1 0,1 0,-1-23</inkml:trace>
  <inkml:trace contextRef="#ctx0" brushRef="#br0" timeOffset="242284.4922">30927 13264,'23'0,"-23"-23,24 23,-1 0,1 0,-24 23,0 1,0-1,0 1,0-1,23-46,-23-1,24 24,-24-23,0-1,23 24,1 0,0 0,-24 24,0-1,23 1,-23-1,0 1,0-1</inkml:trace>
  <inkml:trace contextRef="#ctx0" brushRef="#br0" timeOffset="242760.6398">31327 13005,'23'0,"1"24,-1-24,1 23,-1 1,1-24,23 23,-24-23,-23 24,24-24,-24 24,23-24,-23 23,0 1,0-1,0 1,-23-1,-1 1,-23-1,24 1,-24-24,23 23,1-23</inkml:trace>
  <inkml:trace contextRef="#ctx0" brushRef="#br0" timeOffset="243800.9802">27846 13805,'0'0,"-24"0,48 0,-1 0,1 0,23 0,-23-23,23 23,23 0,1 0,-1-24,1 24,23 0,0-24,0 24,0-23,24 23,-1-24,24 24,-23 0,47-23,-24 23,0 0,47 0,-47-24,47 24,-23 0,-1 0,1 0,0 0,-1 0,1 0,0 0,-24 0,0-23,-24 23,-22 0,-25 0,-23 0,-23 0,23 0,-24 0</inkml:trace>
  <inkml:trace contextRef="#ctx0" brushRef="#br0" timeOffset="244433.7235">28387 14017,'0'0,"0"-24,0 1,0 46,0 1,0-1,0 1,0 23,23-24,-23 1,24-1,-24 1,0-1,23 24,-23-23,0-1,0 1,0-1</inkml:trace>
  <inkml:trace contextRef="#ctx0" brushRef="#br0" timeOffset="244734.425">28551 13993,'0'0,"0"24,0-1,-23 1,23 23,-24-24,24 1,0 23,0-24,0 24,0-23,0-1,24 1,-24-1,23 1</inkml:trace>
  <inkml:trace contextRef="#ctx0" brushRef="#br0" timeOffset="245420.5702">28787 13993,'0'24,"0"-1,0 1,0-1,23 1,1-1,-24 1,0-1,23-23,-23 24,24-24,-1 0,-23 23,24-23,-1 0,1 0,-1-23,1-1,-1 1,-23-1,24 24,-24-23,0-1,0 48,0-1,0 1,0-1,0 1,0-1,0 1,23-24,1 0,-24-24,23 24,1-23,-1-1,1 1,-24-1,24 1,-24-1,0 1,0-1,0 1</inkml:trace>
  <inkml:trace contextRef="#ctx0" brushRef="#br0" timeOffset="246153.2853">29257 14275,'24'0,"-24"-23,0-1,23 24,1 0,-1 0,-23 24,0-1,0 1,0-1,0 1,0-1,24-46,-1-1,-23 1,24 23,-24-24,23 24,1 0,-1 24,1-24,-24 23,0 1,0-1,23-23,1 0</inkml:trace>
  <inkml:trace contextRef="#ctx0" brushRef="#br0" timeOffset="246492.8963">29657 14322,'23'0,"1"0,-1 0,1 0,-24-23,23 23</inkml:trace>
  <inkml:trace contextRef="#ctx0" brushRef="#br0" timeOffset="246701.4349">29892 14252,'0'0,"0"23,0 1,0-1,0 1,0-1,0 1,0 0,0-1</inkml:trace>
  <inkml:trace contextRef="#ctx0" brushRef="#br0" timeOffset="246974.0678">30127 14158,'0'-24</inkml:trace>
  <inkml:trace contextRef="#ctx0" brushRef="#br0" timeOffset="247441.1604">30127 14134,'0'-23,"0"-1,0 1,0-1,0 1,0-1,0 1,0-1,0 1,0-1,0 1,0 46,0 24,0-23,0-1,0 24,0-23,0 23,0-24,0 24,0-23,0 23,0-24,0 1,0-1,0 1,0-1</inkml:trace>
  <inkml:trace contextRef="#ctx0" brushRef="#br0" timeOffset="247741.6166">30315 13993,'0'24,"0"-1,0 1,0-1,0 1,0 23,0 0,0-24,0 1,0-1,0 1,24-1,-24 1</inkml:trace>
  <inkml:trace contextRef="#ctx0" brushRef="#br0" timeOffset="248975.7885">32079 13194,'0'23,"0"1,0-1,-23 1,23-1,0 1,0-1,0 1,0-1,23-23,-23 24,24-24,-1-24,-23 1,0-1,24 24,-1-23,-23-1,0 48,0-1,0 1,0-1,0 1,24-1,-1 1,1-24,-24 23,23-23,1-23,-24-1,23 1,1-1,-24 1,0-1,0 1,0-1,0 1,0-1,0 1,-24 23,24-24,-23 24</inkml:trace>
  <inkml:trace contextRef="#ctx0" brushRef="#br0" timeOffset="250564.1078">32526 13523,'24'0,"-1"0,-23 23,0 1,0-1,0 1,0-1,-23 1,23-1,0-46,23 23,-23-24,24 24,-1-23,1 23,-24-24,23 24,1 24,-24-1,0 1,23-1,1 1,-24-1,23-23</inkml:trace>
  <inkml:trace contextRef="#ctx0" brushRef="#br0" timeOffset="250795.8954">32926 13640,'23'0,"1"0,-24-23,23 23,1 0</inkml:trace>
  <inkml:trace contextRef="#ctx0" brushRef="#br0" timeOffset="250996.4263">33185 13499,'-94'71,"188"-142,-94 95,-24-1,24 1,0-1,-23 1,23-1,0 1,0-1</inkml:trace>
  <inkml:trace contextRef="#ctx0" brushRef="#br0" timeOffset="259042.1437">9549 6209,'0'-24,"-24"1,24-1,-24 24,24-24,0 1,-47 23,24 0,-1 0,-23 0,24 0,-1 0,1 0,-1 0,1 23,-24-23,23 24,-23 0,0-1,24 1,-24-1,0 1,-24 23,24 0,0 0,-24 0,24 23,0 1,-23-1,23 1,-24 23,24-23,0 23,24 0,-24 23,-1-23,48 0,-47 24,47-24,-23 24,23-1,-24 1,24 0,0-24,0 23,0 1,24-1,-24 1,23 0,-23-1,24 1,-1-1,-23 1,24 0,0-1,-24-23,23 24,1-24,-1 0,-23 0,0 0,-23-23,-1 23,1-24,-1-23,-23 24,0-24,0 0,0-24,-24 1,1-1,-24 1,47 0,-24-24,1 23,-1-23,24 0,-24 0,24 0,0 0,24 0,-24-23,23 23,1-24,46 24,1 0,-1 0,1 0,23 0,-24 24,24-1,0 1,0-1,0 24,1 0,-1 0,0 0,0 24,0-1,-47 24,47-23,-47 23,0 24,0-1,0 1,-47-1,23 48,1-24,-24 0,23 0,-23 0,24 24,-1-24,-23 0,47 0,-24-23,1 23,23-23,0-1,0-23,0 0,0 1,23-25,1 1,-1-1,1-23,23 0,24 0,-24-23,23-24,24 0,0 0,24 0,-24-24,24 1,-1-24</inkml:trace>
  <inkml:trace contextRef="#ctx0" brushRef="#br0" timeOffset="260393.4104">1881 8396,'0'0,"0"-24,-23 24,-1-23,1 23,23 23,-24-23,1 24,23-1,-24 1,1 23,-1 0,1-24,-1 48,24-24,-23 0,23-23,0 23,0 0,23-24,1 1,23-1,-24-23,1 0,46 0,-46 0,23 0,0-23,0-1,-23 1,-1-1,24-23,-47 24,24-1,-24-23,-24 23,24 1,-23-24,-1 23,-23 1,0-1,24 1,-25 23,1-24,24 1,-24 23</inkml:trace>
  <inkml:trace contextRef="#ctx0" brushRef="#br0" timeOffset="261011.874">2211 8443,'0'23,"0"1,0-1,0 1,0-1,0 1,0-1,0 1,0-1,0 1,0 0,0-1,0 1,0-1,0 1</inkml:trace>
  <inkml:trace contextRef="#ctx0" brushRef="#br0" timeOffset="261364.0643">2164 8654,'141'-329,"-282"658,305-658,-164 353,24-1,-1 1,-23-1,0 24,0-23,0-1,-23 1,-1-24,24 23,-23-23,-1 0,1 0,23 24,23-24,-23 23,24 1,-1-24,-23 23,24-23,-1 24,1 0,23-1,-47 1,47-24,-47 23,47-23,-23 0</inkml:trace>
  <inkml:trace contextRef="#ctx0" brushRef="#br0" timeOffset="261679.7725">2611 8396,'23'0,"1"0,23 0,-24-24,24 24,0 0,-23 0,23 0,-24 0</inkml:trace>
  <inkml:trace contextRef="#ctx0" brushRef="#br0" timeOffset="261911.5624">2775 8419,'0'0,"0"24,0-1,0 1,0-1,0 1,0-1,0 1,0-1,0 24,-23-23,23 0,0-1,0 1,-24-1</inkml:trace>
  <inkml:trace contextRef="#ctx0" brushRef="#br0" timeOffset="262334.7763">3104 8325,'0'24,"0"-1,0 1,0-1,0 1,0-1,0 1,0 23,0-24,0 1,0-1,0 1,0-1,0 1</inkml:trace>
  <inkml:trace contextRef="#ctx0" brushRef="#br0" timeOffset="262728.9778">3104 8607,'24'-47,"-48"94,71-94,-23 47,0-23,-1 23,24 0,-47-24,47 24,-23-23,-1 23,1-24,-24 1,0-1,0 1,0 46,0 1,0-1,0 1,0-1,0 1,0-1,0 1,0-1,0 24,0-23,0 0</inkml:trace>
  <inkml:trace contextRef="#ctx0" brushRef="#br0" timeOffset="263415.2217">3669 8396,'0'-24,"-24"24,1 24,-1-1,24 1,0-1,-23 1,23 23,-24-24,24 1,0 23,0-24,0 1,0 0,24-1,-1-23,-23 24,24-24,23 0,-24 0,1-24,-1 1,1 23,-1-48,-23 25,0-1,0 1,0-1,0 1,-23-1,23 1,-24 23,1-24</inkml:trace>
  <inkml:trace contextRef="#ctx0" brushRef="#br0" timeOffset="264439.818">4186 8396,'0'-24,"0"48,0-71,-23 47,23-24,-24 24,1 0,23 24,-24-24,1 0,-1 23,24 1,-47-1,47 1,-23 23,-1-24,24 1,0-1,0 24,0-23,0-1,0 1,0 0,24-1,-1-23,-23 24,24-24,-1 0,1 0,-1 0,1 0,-1 0,1-24,-24 1,-24-1,1 24,23-24,-24 24,1 0,23-23,23 23,1 0,-1 0,1 0,-1 0,1 23,-24 1,23-24,-23 24,0-1,0 1,0-1,0 1,0-1</inkml:trace>
  <inkml:trace contextRef="#ctx0" brushRef="#br0" timeOffset="264940.7335">4704 8396,'0'0,"-24"0,1 0,-1 0,1 0,-1 0,1 23,-1 1,1-1,-1 1,1 23,-1-24,24 1,-24 23,24-24,0 1,0 0,0-1,24 1,23-24,0 0,24-24,-48 24,1-23,-1-1,24 0,-47 1,24-1,-1 1,-23-1,0 1,-23-1,-1 1,24-1,-47 24</inkml:trace>
  <inkml:trace contextRef="#ctx0" brushRef="#br0" timeOffset="265741.9608">5009 8349,'0'0,"-23"0,23 23,0 1,0-1,0 1,0 23,0-24,0 1,0-1,0 24,-24-23,24-1,0 1,0 0,-23-1,23 1,0-48,0 1,0-1,0 0,0 1,0-24,0 23,0 1,0-1,0 1,0-1,0 1,0-1,0 1,0 46,23 1,-23-1,24 1,-1-24,-23 23,24 24,-1-47,1 24,0-1,-1 1,1-24,-1 23,1-23,-1 0,-23-23,24 23,-24-24,0 1,0-1,0 1,0-1,0 1,0-1,0 1,-24-1,24 1,0-1</inkml:trace>
  <inkml:trace contextRef="#ctx0" brushRef="#br0" timeOffset="266443.8381">5621 8396,'0'-24,"0"48,0-1,0 24,-24-23,1-1,23 24,-24-23,24-1,0 1,-23-1,23 1,-24-24,24-24,0 1,0-1,0 1,0-1,24-23,-24 24,23-1,-23 1,0-1,24 1,-1 23,-23-24,24 24,-1 0,1 0,-24 24,23-1,1 1,-24-1,24 1,-1-1,-23 1,24-1,-24 1,0-1,0 1,23-1,-23 1</inkml:trace>
  <inkml:trace contextRef="#ctx0" brushRef="#br0" timeOffset="266621.9537">5527 8631,'23'-71,"260"165,-589-117,376-48,-46 71,-1 0,1-23</inkml:trace>
  <inkml:trace contextRef="#ctx0" brushRef="#br0" timeOffset="266960.2278">6068 8372,'0'-23,"0"46,23-46,-23 46,24-23,-24 24,0-1,0 1,0-1,0 1,-24 23,24-24,0 1,0 23,-23-24,23 1,0 0,23-24,1 0,23 0,0 0,-24 0,24 0,0-24,-23 24,0 0,-1 0</inkml:trace>
  <inkml:trace contextRef="#ctx0" brushRef="#br0" timeOffset="267646.5328">1646 9501,'0'24,"0"-1,0 1,0-1,0 1,24-1,-24 24,23-23,-23-1,0 1,0 23,0-24,0 24,0-23,0-1,0 1,0 0,-23-1</inkml:trace>
  <inkml:trace contextRef="#ctx0" brushRef="#br0" timeOffset="268163.522">1576 9736,'23'-188,"24"541,-94-729,24 587,70-446,-24 235,1 0,-1 0,1 24,-1-24,1 23,-1 24,1-47,-1 24,-23-1,0 24,0-23,0-1,-23 1,-1-24,1 0,-24 23,0 1,23-24,1 23,-1-23,48 0,-1 0,1 0,23 24,-24-24,1 0,23 0,-24 0,24 23,-23-23,0 24,-1-24,1 23,-1-23,-23 24,0 0,0-1,-47 1,24-1,-1 1,-23-1,23-23,-23 24,24-24,-24 23,23-23,-23 0,47-23</inkml:trace>
  <inkml:trace contextRef="#ctx0" brushRef="#br0" timeOffset="268711.3247">2187 9619,'0'-24,"0"48,0-24,0 23,0 1,0-1,0 1,0-1,0 1,-23 23,23-24,0 1,-24 23,1-24,23 1,-24-24,24 24,0-48,0 0,0 1,0-1,0 1,0-1,0-23,0 24,0-1,24-23,-1 24,-23-1,24 1,-24-1,23 24,1 0,-1 24,1-1,-1 1,-23-1,0 1,24 23,-24-24,23 1,-23 23,0 0,24-24,-24 1</inkml:trace>
  <inkml:trace contextRef="#ctx0" brushRef="#br0" timeOffset="268880.6456">2093 9901,'24'-24,"234"95,-540-118,329 23,-23 1,-1 23,1 0,-1-24,24 24</inkml:trace>
  <inkml:trace contextRef="#ctx0" brushRef="#br0" timeOffset="269350.7289">2893 9619,'0'0,"0"-24,-24 24,24-23,-23-1,-1 24,24-23,-23 23,-1-24,1 24,-24 0,23 0,1 24,-24-24,47 23,-47 1,23-1,0 1,24-1,0 24,24-47,-24 47,47-23,-23-24,23 23,-24 1,1-1,23 1,-24-1,-23 1,0-1,0 1,0 0,0-1,-23-23,-1 24,1-24,-1 23,1-23,-1 0,1 0,-24-23</inkml:trace>
  <inkml:trace contextRef="#ctx0" brushRef="#br0" timeOffset="269744.9322">3034 9572,'23'-24,"1"24,-1 0,1 0,-1 0,-23 24,48-24,-25 23</inkml:trace>
  <inkml:trace contextRef="#ctx0" brushRef="#br0" timeOffset="269967.2448">3104 9619,'-23'70,"188"-164,-307 118,119 70,23-71,0 1,0-1,0 1,0-1,0 1,0-1,0 1,0-1</inkml:trace>
  <inkml:trace contextRef="#ctx0" brushRef="#br0" timeOffset="270152.1459">3010 10019,'-23'23,"117"-70,-165 94,71-70,24 46,-1-46,1 23,-1 0,24-24,1 1,-25-1,24 24</inkml:trace>
  <inkml:trace contextRef="#ctx0" brushRef="#br0" timeOffset="270599.6423">3716 9595,'0'-23,"0"-24,0 23,-24 1,1-1,-24 1,23 23,-23 23,0 1,47-1,-47-23,24 24,23-1,0 1,0-1,0 1,0-1,23 1,24-1,0 1,-23-1,-1-23,24 24,-23-24,-1 23,1 1,-1-1,1 1,-24-1,-24 1,24-1,-23-23,-1 24,1 0,-1-24,-23 23,24 1,-1-24</inkml:trace>
  <inkml:trace contextRef="#ctx0" brushRef="#br0" timeOffset="271871.4943">1599 10795,'0'-24,"0"1,0-1,0 1,0-1,-23 24,-1 0,1 0,-1 0,1 0,-1 0,1 24,-1-24,1 23,-1 1,-23-1,47 1,-23 23,-1-24,24 24,0 0,0-23,0-1,0 24,0-23,24-1,-1 1,-23-1,47 1,-23-1,23-23,-24 24,1-24,23 0,-24 0,1 0,-1 0,1 0,-1-24,1 24,-24-23,0-1,-24 24,24-23,-23 23,-1 0,24-24,-23 24,-1-23,24-1,0 1,24-1,-1 24,1 0,-1 0,24 0,-23 0,-1 24,1-24,-24 23,23 1,1-1,-24 1,0-1,0 1,0-1</inkml:trace>
  <inkml:trace contextRef="#ctx0" brushRef="#br0" timeOffset="272288.2138">2164 10724,'0'24,"0"-1,0 1,0-1,0 1,0-1,0 1,0 23,0-24,0 1,0-1,0 1,0-1,0 1,-24-1,24 1,-23-24</inkml:trace>
  <inkml:trace contextRef="#ctx0" brushRef="#br0" timeOffset="272504.379">2046 10842,'0'-24,"0"48,24-71,-1 47,-23-24,24 1,-1 23,1 0,-1-24,1 24,-1 0,24 0,-23 0</inkml:trace>
  <inkml:trace contextRef="#ctx0" brushRef="#br0" timeOffset="272773.8274">2140 10936,'24'0,"-1"0,1 0,-1 0,1 0,-1 0,1 0,-1 0,1 0,-1 0</inkml:trace>
  <inkml:trace contextRef="#ctx0" brushRef="#br0" timeOffset="272974.481">2023 11218,'0'0,"23"0,1 0,-1 0,24 0,-23 0,-1-24,1 24,46-23,-46-1</inkml:trace>
  <inkml:trace contextRef="#ctx0" brushRef="#br0" timeOffset="273676.3007">2634 10795,'0'0,"0"-24,0 1,-23 23,23 23,0 1,0-1,0 1,0-1,0 1,0 23,0-24,0 1,-24-1,24 24,0 0,-23-23,23-1,0-46,0-1,0 1,23-1,-23 1,0-1,0 1,0-1,0 1,0-1,0 1,24 23,-1 23,-23 1,24-1,-1 1,1-1,-24 1,23-1,1-23,-1 24,1-1,-1-23,-23 24,24-24,-1 0,1 0,-24-24,0 1,0-1,0 1,0-1,0 1,0-1,0-23,0 24,0-1,0 1,23-1,-23 1</inkml:trace>
  <inkml:trace contextRef="#ctx0" brushRef="#br0" timeOffset="274161.9992">3269 10771,'0'-23,"-23"23,23 23,0 1,0-1,0 24,0 0,0-23,0-1,0 1,0-1,0 1,-24-1,24 1</inkml:trace>
  <inkml:trace contextRef="#ctx0" brushRef="#br0" timeOffset="274393.4073">3269 10748,'0'-24,"0"48,24-71,-1 47,1 0,-1 0,1 0,23 0,-24 0,24 0</inkml:trace>
  <inkml:trace contextRef="#ctx0" brushRef="#br0" timeOffset="274656.2413">3222 10936,'24'0,"-1"0,1 0,-1 0,1 0,23 0,-24 0,1 0</inkml:trace>
  <inkml:trace contextRef="#ctx0" brushRef="#br0" timeOffset="274863.2912">3222 11171,'282'-212,"-564"424,306-212,-1 0,24 0,-23 0,-1-24,1 24,23-23,-24 23,24 0</inkml:trace>
  <inkml:trace contextRef="#ctx0" brushRef="#br0" timeOffset="275195.3701">3834 10771,'0'0,"0"24,0-1,0 1,0-1,-24 1,24 23,0-24,0 1,0 23,0-24,0 1,0 23,-24-47</inkml:trace>
  <inkml:trace contextRef="#ctx0" brushRef="#br0" timeOffset="275596.3176">3763 11053,'0'-258,"0"516,23-540,1 259,0-1,23 1,-24 23,24 0,-23 0,-1 23,-23 1,0-1,0 1,0-1,0 1,0-1,-23-23,-1 24,1-1,-1 1,1-24,-1 0,24 23,-23-23,46 0,1 0,-24 24,23-24,1 23,-1-23,-23 24,24-24,-1 23,1-23,-1 0,24 24,-23-24</inkml:trace>
  <inkml:trace contextRef="#ctx0" brushRef="#br0" timeOffset="276266.9582">4469 10701,'0'23,"0"1,-24 23,24-24,0 24,-24-23,1 23,23 0,0-24,-24 24,1-23,23-1,-24 1,24-1,0-46,0-1,0 1,0-1,0 1,0-1,0-23,0 24,24-24,-24 23,23-23,1 24,-24-1,23 1,1-24,0 23,-1 24,1 0,-1 0,1 0,-24 24,23-1,-23 1,24-1,-24 1,0 23,23-24,1 1,-24-1,0 24,0-23,0-1,0 1,0-1,23-23,-23 24</inkml:trace>
  <inkml:trace contextRef="#ctx0" brushRef="#br0" timeOffset="276460.9848">4327 11006,'0'-23,"330"70,-660-71,377 1,-23-1,-1 24,1 0,23 0,-23 0,23-23</inkml:trace>
  <inkml:trace contextRef="#ctx0" brushRef="#br0" timeOffset="277316.0951">4727 10654,'24'0,"-1"0,1 0,-1-24,24 24,-23 0,23 0,23 0,-23 0,1-23,-1 23,-24 0,24-24</inkml:trace>
  <inkml:trace contextRef="#ctx0" brushRef="#br0" timeOffset="277585.1656">4986 10677,'0'24,"0"-1,0 1,0-1,0 1,-24-1,24 1,0-1,0 24,0-23,0-1,0 1,0-1,0 1</inkml:trace>
  <inkml:trace contextRef="#ctx0" brushRef="#br0" timeOffset="278001.8695">5268 10630,'24'0,"-1"0,1-23,-1 23,1 0,-1 0,1 0,-1 0,1 0,-1 0,1 0,-1 0,1 0,-1 0</inkml:trace>
  <inkml:trace contextRef="#ctx0" brushRef="#br0" timeOffset="278287.0866">5362 10677,'0'24,"24"-24,-24 23,0 1,23-24,-23 23,24 1,-24-1,0 1,0-1,0 1,0 46,0-46</inkml:trace>
  <inkml:trace contextRef="#ctx0" brushRef="#br0" timeOffset="278538.5831">5221 11077,'0'0,"0"23,24-23,-1 0,24-23,-23 23,-1 0,1 0,-1 0,1-24,-1 24</inkml:trace>
  <inkml:trace contextRef="#ctx0" brushRef="#br0" timeOffset="279289.3966">5644 10677,'0'0,"24"0,-1-23,1 23,0 0,-1 0,1 0,-1 0,-23-24,24 24,-1 0,1 0,-48 0,1 0,-1 24,1-1,23 1,-24-1,1 1,-1 23,24-24,-24 24,24-23,0-1,0 1,0-1,0 1,24-1,-24 1,24-24,-1 23,1-23,-1 0,48 0,-24 0,-24-23,-23-1,24 1,-1 23,-23-24,0 1,0-1,0 1,0-1,0 1,0-1,0 1,-23-1,-1 24,24-23,-23-1,-24 24</inkml:trace>
  <inkml:trace contextRef="#ctx0" brushRef="#br0" timeOffset="279991.1197">6115 10654,'0'0,"0"23,0 1,0-1,0 24,0-23,0 23,-24-24,24 24,0-23,0-1,0 24,-23-23,23-1,0 1,0-48,0 1,0-24,0 23,0 1,0-1,0 1,0-1,0 1,0-1,0 1,0-1,23 24,1 0,-24 24,23-24,1 23,-1 1,24-1,-23 1,-1-1,-23 1,47-1,-23 1,0-24,-1 0,1 0,-1 0,-23-24,0 1,0-1,24 1,-24-1,0 1,0-1,0 1,0-1,0 1</inkml:trace>
  <inkml:trace contextRef="#ctx0" brushRef="#br0" timeOffset="280623.693">2399 11947,'0'24,"0"-1,0 24,0-23,0-1,0 24,0-23,0-1,0 24,0-23,-24-1,24 24,0-23,0-1,0 1</inkml:trace>
  <inkml:trace contextRef="#ctx0" brushRef="#br0" timeOffset="280908.8736">2328 12065,'71'-165,"-142"330,165-377,-70 188,-24 1,47 23,-24 0,1 0,0 0,-1 23,1 1,-24 23,0-23,0 23,0-24,0 1,0-1,-24 1,1-24</inkml:trace>
  <inkml:trace contextRef="#ctx0" brushRef="#br0" timeOffset="281779.9444">2799 11947,'0'24,"0"-1,0 1,0-1,0 1,0 23,-24-24,24 24,0-23,0 23,0-24,0 1,0-1,0 1,-23-1,23 1,-24-48,24 1,0-1,0 1,-23-24,23 23,0 1,0-24,0 23,0 1,0-24,0 0,0 23,0 1,23-1,-23 1,24-1,-1 1,1-1,-1 24,24 0,-23 0,-24 24,23-24,1 23,-24 1,23-24,-23 47,0-24,0 1,-23-1,23 1,-24-24,1 23,-1-23,-23 24,47-1,24-23,-1 0,1 24,-1-24,1 23,-1-23,1 24,-1-1,1 1,-1-24,-23 23,0 1,24-24,-1 23,1-23</inkml:trace>
  <inkml:trace contextRef="#ctx0" brushRef="#br0" timeOffset="282243.6628">3387 11924,'0'0,"0"-24,0 1,-24-1,1 24,-1 0,1 0,-1 0,1 24,-1-1,24 1,-23-1,-1 24,24-23,0-1,0 1,0 23,0-24,24 1,-1-1,-23 1,24-24,-1 23,1-23,-1 0,1-23,-1-1,1 1,-24-1,23 1,-23-1,0 1,0-1,0-23,0 24,-23-1,-1 1,1-1</inkml:trace>
  <inkml:trace contextRef="#ctx0" brushRef="#br0" timeOffset="282798.9066">3904 11877,'24'0,"-24"-24,0 0,-24 24,24-23,-23 23,-1 0,1 0,-1 0,-23 0,47 23,-47 1,23 0,1-1,-1 1,-23 23,47-24,-23 1,23 23,0-24,0 24,0-23,23 23,-23-24,0 1,47-1,-23-23,-1 24,1-24,-1 23,1-23,23 0</inkml:trace>
  <inkml:trace contextRef="#ctx0" brushRef="#br0" timeOffset="283115.3537">4351 11853,'0'0,"-24"0,24 24,0-1,0 1,0-1,0 1,0-1,0 1,0 23,0-24,0 1,0-1,0 1,0-1,0 1,-23-24</inkml:trace>
  <inkml:trace contextRef="#ctx0" brushRef="#br0" timeOffset="283331.5155">4280 11947,'71'-141,"-142"282,165-306,-70 165,-1-23,1 23,23 0,-47-24,47 24,-23 0,-1 0</inkml:trace>
  <inkml:trace contextRef="#ctx0" brushRef="#br0" timeOffset="283562.7918">4304 12018,'0'0,"23"0,1 0,-1-24,1 24,-1 0,1 0,0 0,-1 0</inkml:trace>
  <inkml:trace contextRef="#ctx0" brushRef="#br0" timeOffset="283786.097">4304 12253,'235'-212,"-470"424,258-212,1 0,-1 0,1 0,-1 0,1 0,0-24,-1 24,1-23</inkml:trace>
  <inkml:trace contextRef="#ctx0" brushRef="#br0" timeOffset="284318.7262">5151 11829,'0'0,"-24"-23,1-1,-1 24,0-23,-23 23,0 0,24 0,-1 0,1 0,-1 23,1-23,-1 24,24-1,0 1,0 0,24-1,-1-23,1 24,-1-1,1 1,-1-24,24 23,-47 1,24-24,-1 23,1-23,-24 24,0-1,0 1,-24-24,24 23,-23-23,-1 0,24 24,-23-24,-1 0,1 0,-1 0,1 23,-1-23,-23 0</inkml:trace>
  <inkml:trace contextRef="#ctx0" brushRef="#br0" timeOffset="284835.5253">5456 11829,'0'-23,"0"46,0-70,-23 24,-1 23,1-24,-1 24,1 0,-24 0,23 24,1-24,-1 23,1 1,-1-24,24 23,0 1,0 0,0-1,0 1,24-1,-1-23,-23 24,24-1,-1-23,1 0,23 24,-24-24,1 23,-1-23,1 24,-1-24,-23 23,0 1,-23-1,-1-23,1 24,-1-1,1 1,-24-1,0-23</inkml:trace>
  <inkml:trace contextRef="#ctx0" brushRef="#br0" timeOffset="289246.3954">8396 15992,'0'-23,"0"-1,0 1,0-1,24 24,-1-23,-23-1,24 24,-1 0,1 0,-1 0,1 0,-1 0,1 24,-1-24,1 23,-1-23,1 24,-1-24,1 0,-1 0,1 0,-1 0,1 0,23 0,-47-24,47 1,-23-1,-1 1,1-1,-1 1,1 23</inkml:trace>
  <inkml:trace contextRef="#ctx0" brushRef="#br0" timeOffset="291578.2086">8326 16298,'0'24,"0"-1,0 1,0-1,0 1,23-1,-23 1,0-1,24 1,-1-24,-23 23,24-23,-1 0,1 0,-1 0,1-23,-1-1,1 24,-24-23,0-1,23 1,-23-1,24 1,-24-1,23 24,-23 24,0-1,0 1,24-1,-1 1,-23-1,24 1,-1-24,1 0,-1-24,1 1,-24-1,23 1,-23-1,24-23,-24 0,0 23,23 1,-23-1,0 1,0-1,0 1,-23 23</inkml:trace>
  <inkml:trace contextRef="#ctx0" brushRef="#br0" timeOffset="292099.1633">9055 16369,'0'23,"0"1,0-1,0 1,0-1,0 1,0-1,0 1,0-1,0 1</inkml:trace>
  <inkml:trace contextRef="#ctx0" brushRef="#br0" timeOffset="292923.0109">9760 16157,'0'-24,"24"24,-1 0,1 0,-1 0,1 0,-1 0,1 0,-1 0</inkml:trace>
  <inkml:trace contextRef="#ctx0" brushRef="#br0" timeOffset="293154.7331">9784 16298,'188'-141,"-376"282,211-141,1 0,-1 0,1 0,-1 0,1 0,-1 0,1 0,-1 0,1-24</inkml:trace>
  <inkml:trace contextRef="#ctx0" brushRef="#br0" timeOffset="296709.9674">11430 15922,'0'23,"0"1,24-1,-24 24,23-23,-23-1,24 1,-1-1,-23 1,24-1,-1 1,1-1,-1-23,1 0,-24-23,23-1,-23 1,24-1,-24 1,0-1,0 1,0-1,23 1,-23-1,24 24,-24-23,0-1,23 1,1-1,-1 1,1-1,-1 1</inkml:trace>
  <inkml:trace contextRef="#ctx0" brushRef="#br0" timeOffset="297195.578">11924 16110,'0'23,"0"1,0-1,0 1,0-1,0 1,23-1,-23 1</inkml:trace>
  <inkml:trace contextRef="#ctx0" brushRef="#br0" timeOffset="297966.2656">10748 16604,'23'0,"1"0,0 0,23 0,0 0,0 0,23 0,24 0,-23 0,23 0,0 0,0 0,0-24,24 1,-24-1,0 1,0 23,0-24,0 1,-23 23,-1-24,-23 24,24 0,-24 0,-24 0,1 0,-48 24</inkml:trace>
  <inkml:trace contextRef="#ctx0" brushRef="#br0" timeOffset="298521.0243">11030 16815,'0'24,"0"-1,0 1,0 23,0-23,0-1,0 24,0-23,-23 23,23-24,0 1,0 23,0 0,0-24,0 1</inkml:trace>
  <inkml:trace contextRef="#ctx0" brushRef="#br0" timeOffset="298952.9841">11218 16792,'24'23,"-24"1,0 23,0-24,0 1,0 23,0 0,0-23,0-1,0 1,0 23,0-24,0 1,0-1,0 1,0-1</inkml:trace>
  <inkml:trace contextRef="#ctx0" brushRef="#br0" timeOffset="299670.106">11524 17004,'0'23,"24"1,-24-1,23 1,-23-1,24 1,-24-1,23 1,-23-1,24 1,-1-1,1-23,-24 24,23-24,1-24,-24 1,0-1,0 1,0-1,0 1,0-1,0 1,0-1,0 1,0-1,23 1,1 23,-1 0,24-24,-23 24</inkml:trace>
  <inkml:trace contextRef="#ctx0" brushRef="#br0" timeOffset="300024.2952">12041 17168,'0'24,"0"-1,0 1,0-1,0 1,0-1,0 1,0-1,-23-23</inkml:trace>
  <inkml:trace contextRef="#ctx0" brushRef="#br0" timeOffset="300641.3578">12300 16745,'0'0,"0"23,0 1,24 23,-24-24,0 24,23-23,-23 23,0 0,0-23,0 23,0-24,0 1,0 23,0 0,0-24,0 1,0-1,0 1</inkml:trace>
  <inkml:trace contextRef="#ctx0" brushRef="#br0" timeOffset="301020.2733">12441 16745,'24'0,"-24"23,23 1,-23-1,24 1,-24 23,0 0,0-23,0 23,0-24,0 24,0 0,0-23,0 23,0-24</inkml:trace>
  <inkml:trace contextRef="#ctx0" brushRef="#br0" timeOffset="306272.6376">13194 16345,'0'-23,"23"23,1 0,-1 0,1 0,-1-24,25 24,-25 0,1 0</inkml:trace>
  <inkml:trace contextRef="#ctx0" brushRef="#br0" timeOffset="306457.5724">13241 16486,'94'0,"-188"0,212-23,-95 23,1 0,-1 0</inkml:trace>
  <inkml:trace contextRef="#ctx0" brushRef="#br0" timeOffset="307607.1046">14346 15945,'0'24,"0"-1,0 1,0-1,0 1,0-1,0 1,0-1,0 1,0-1,24-23,-1 0,1 0,23 0,-24-23,1 23,-1-24,-23 1,24 23,-24-24,23 24,-23-23,24 23,-24 23,24 1,-24-1,0 1,23-24,1 23,-1-23,1 0,-24-23,23 23,-23-24,24 1,-1-1,-23 1,0-1,24-23,-24 24,0-1,0 1,0-1,0 1</inkml:trace>
  <inkml:trace contextRef="#ctx0" brushRef="#br0" timeOffset="308879.1022">14958 16157,'0'23,"0"1,0-1,0 1,0-1,0 1,0 0,0-1,0 1</inkml:trace>
  <inkml:trace contextRef="#ctx0" brushRef="#br0" timeOffset="309411.6993">13946 16533,'-23'0,"46"0,1 0,23 0,-23 0,23 0,0 0,23 0,1 0,-1 0,48 0,-24 0,0 0,0 0,24 0,-24-23,-24 23,24 0</inkml:trace>
  <inkml:trace contextRef="#ctx0" brushRef="#br0" timeOffset="313659.3299">11830 15922,'0'23,"-24"1,24-1,0 1,-23 23,-1 0,1 0,-1 47,1-23,-1 23,-23 0,24-24,-1 24,-23-23,24-1,-24 1,23-24,0 71,1-95,-1 1,24 23,0-24</inkml:trace>
  <inkml:trace contextRef="#ctx0" brushRef="#br0" timeOffset="313991.4001">12159 16227,'0'0,"0"24,-23 23,23 0,-47 0,23 24,0-1,1 1,-1-1,1 24,-24-23,23-1,-23 1,47 0,-47-24,47 23,-47-23</inkml:trace>
  <inkml:trace contextRef="#ctx0" brushRef="#br0" timeOffset="314191.9664">12136 16839,'0'118,"0"-236,-24 283,1-95,-1-23,-23 24</inkml:trace>
  <inkml:trace contextRef="#ctx0" brushRef="#br0" timeOffset="315736.385">14182 16745,'0'23,"0"1,0 23,0-24,0 24,0 1,0-1,0 0,0 0,0 0,0 0,0-24,0 1,0-1</inkml:trace>
  <inkml:trace contextRef="#ctx0" brushRef="#br0" timeOffset="316027.5749">14346 16698,'-164'494,"328"-1012,-164 542,0-24,0 23,0 24,0-23,0 23,0 0,0 0,0 0,0 0,0 0,-23-23,23 23,0-24,0 1,0-1</inkml:trace>
  <inkml:trace contextRef="#ctx0" brushRef="#br0" timeOffset="316861.1783">14558 16862,'0'24,"0"-1,23 1,-23 0,0-1,0 24,24-23,-24-1,24 1,-24-1,23-23,1 24,-1-24,1 0,-1-24,-23 1,24-1,-24 1,23-1,-23 1,0-1,0 1,0-1,0 48,0-1,0 1,24-1,-24 1,23-1,1 1,-1-24,1 0,-1 0,-23-24,24 1,-1 23,-23-24,0 1,0-24,0 23,0 0,0 1,0-1,0 1,-23 23</inkml:trace>
  <inkml:trace contextRef="#ctx0" brushRef="#br0" timeOffset="317199.7449">15122 17051,'0'0,"0"23,0 1,0-1,0 1,0-1,0 1,-23-1</inkml:trace>
  <inkml:trace contextRef="#ctx0" brushRef="#br0" timeOffset="317657.2368">15311 16674,'23'24,"-23"-1,0 1,24-1,-24 1,0-1,0 24,0-23,0 23,0 0,0-23,0 23,0-24,0 1,0-1,0 1</inkml:trace>
  <inkml:trace contextRef="#ctx0" brushRef="#br0" timeOffset="317948.5345">15546 16698,'23'23,"-23"1,0-1,0 24,0-23,0-1,0 24,0-23,-23 23,23-23,0-1,0 1,0-1</inkml:trace>
  <inkml:trace contextRef="#ctx0" brushRef="#br0" timeOffset="321071.0173">18674 15898,'0'24,"0"-1,0 1,-24-1,24 24,0 0,0 0,0-23,24 23,-24-24,23 1,1-1,23-23,-24 0,1 0,-1-23,1 23,-1-24,24-23,-47 24,24-24,-1 23,-23 1,0-1,24 1,-24-1,23 24,-23 24,0-1,0 1,0-1,0 24,0-23,24-1,-24 1,24-1,-1 1,-23-1,24-23,-1 0,1 0,-1-23,1 23,-24-24,23 1,-23-24,24 23,-24-23,0-23,23 46,-23-23,0 24,-23-1,23-23</inkml:trace>
  <inkml:trace contextRef="#ctx0" brushRef="#br0" timeOffset="321779.1498">19426 16251,'0'-24,"0"1,0-1,24 24,-1 0,1 24,-1-1,-23 1,0 23,-23-23,-1-1,24 1,-23-1,-1 1,48-24,-1 0,1 0,-1 0,1 0,-1 0,1 0,23-24,-47 1</inkml:trace>
  <inkml:trace contextRef="#ctx0" brushRef="#br0" timeOffset="322653.8287">18556 15757,'0'-23,"24"-1,-24 1,23-1,1 0,-1 24,-23-23,24 23,-1 23,1 1,-1-24,1 0,-24 24,23-1,1-23,-1 24,1-24,-1 0,1 0,-1 0,1 0,-1 0,1-24,-1 24,-23-23,24-1,0 24,-1-24,-23 1</inkml:trace>
  <inkml:trace contextRef="#ctx0" brushRef="#br0" timeOffset="325549.5384">20438 15945,'0'-23,"23"23,1 0,-1 0,1 0,23 0,-24 0,1 0,-1 0,1 0</inkml:trace>
  <inkml:trace contextRef="#ctx0" brushRef="#br0" timeOffset="325765.6302">20461 16086,'24'0,"187"-164,-399 328,141-164,118 0,-24 0,-24 0,1 0,-1 0</inkml:trace>
  <inkml:trace contextRef="#ctx0" brushRef="#br0" timeOffset="328410.3686">19991 7714,'23'-24,"1"24,-1 0,1-23,23 23,0-24,-24 24,24-23,0 23,-23 0,23-24,0 24,-23 0,23 0,-24 0,1 0,-1 0,1 24,-24-1,0 1,0-1,0 1,-24-1,24 24,0 0,-23 0,23 0,0 0,0 24,0 0,0-24,0 23,0-23,23 24,1-24,-24 23,23-23,-23 24,0-24,0 0,0 0,0 0,0 0,0-23,0-1,-23 1,-1-1,1 1,-24-24,23 0,1 0,-48 0,48 0,-25-24</inkml:trace>
  <inkml:trace contextRef="#ctx0" brushRef="#br0" timeOffset="330446.4924">20814 8043,'23'0,"1"0,-1 0,24 0,-23 0,23 0,0 0,24-24,-24 24,23 0,1-23,-1 23,-23 0,24 0,-1-24,1 24,-24 0,0 0,0 0,0 0,0 0,-23 0,-1 0,1 0,-1 0,-23-23,-23-1,23 1,0-1,-24 24,1-23,23-1,-24 24,24 24,24-1,-1 1,1-1,-24 1,0-1,23 1,1-1,-24 1,0 0,0-1,0 1,-24-1</inkml:trace>
  <inkml:trace contextRef="#ctx0" brushRef="#br0" timeOffset="331148.0241">22648 7620,'0'0,"0"23,0 1,0-1,0 1,0 23,0-24,0 1,0-1,0 24,0 0,0-23</inkml:trace>
  <inkml:trace contextRef="#ctx0" brushRef="#br0" timeOffset="331618.0682">22601 7808,'71'-424,"-142"848,189-848,-118 401,47 23,-24 0,1 23,-1-23,1 24,0 23,-1-23,-23-1,24 24,-24-23,0-1,-24 24,1 0,23-23,-48-24,25 23,-24-23,47 24,-24-24,1 0,-1 0,48 0,-1 0,1 0,-1 23,1-23,-1 24,25-1,-25 1,1-1,23-23,-24 24,1 23,-1-24,-23 1,24-24,-24 23</inkml:trace>
  <inkml:trace contextRef="#ctx0" brushRef="#br0" timeOffset="331881.1123">23260 7384,'0'-23,"0"46,0-23,0 24,0 23,0-23,0 23,-24-24,24 24,0 0,0-23,0 23,0-24,0 1,0-1,0 1</inkml:trace>
  <inkml:trace contextRef="#ctx0" brushRef="#br0" timeOffset="332266.5641">23213 7643,'235'-94,"-447"306,189-330,281 24,-234 94,-24-23,0-1,0 48,0-1,0 1,0 23,0-24,0 1,0-1,0 1,0-1,0 1,0-1,0 1,0-1,24-23,-24 24</inkml:trace>
  <inkml:trace contextRef="#ctx0" brushRef="#br0" timeOffset="332736.501">23895 7479,'0'-24,"0"48,23-48,1 1,-24-1,0 0,0 1,0-1,-24 1,1 23,-1 0,-23 23,24 1,23-1,-24 1,24 23,0 0,24 0,-1 0,-23-23,24-1,-1 1,1-1,-1 1,1-1,-24 1,23-24,1 23,-24 1,-24-1,1-23,-1 0,-70 0,71 0,-1 0</inkml:trace>
  <inkml:trace contextRef="#ctx0" brushRef="#br0" timeOffset="333908.0601">24083 7620,'0'-24,"23"24,-23-23,24 23,23-24,-23 24,-1 0,24 0,0 0,-23 0,46 0,-46 24,46-1,-46 1,23-1,0 1,0-1,0 1,0 23,24 0,-24 0,0 0,0 0,0 23,-24-22,24 22,0 1,-23-1,23 1,-24-1,24 24,-23-23,-1 23,-23 0,47-23,-47 46,0-23,0 0,0 24,0-24,0 24,-23-1,-1-23,1 24,-1-1,-23 1,24-24,-24 24,23-1,-23-23,0 0,0 1,-23-1,23 23,0-23,-24 0,-47 95,71-95,-23 23,23-23,-24 0,1 0,-1 0,1 24,-1-24,0 0,1 24,-1-48,1 48,-1-24,1 0,-1 0,1 0,-1 0,24 0,-24 0,1 1,-1-1,1 0,-1 0,1 0,-1-24,1 24,-1 1,24-25,0 1,-24 23,24-24,24 1,-24-1,0 1,23-24,1 24,-1-1,1 1,-1-24,-23 23,47-46,-23 23,-1 23,24-46,0 23,-23 0,23-24,0 1,0 0,0-1,0 1,0-1</inkml:trace>
  <inkml:trace contextRef="#ctx0" brushRef="#br0" timeOffset="334286.9961">22013 14910,'24'24,"-24"-1,0 1,0-1,23 1,1 0,-1-24,-23 23,24-23,-1 0,24 0,-23-23,0 23,-1 0,24-24,-47 0,47 24,-23-23,-1-1,1 24</inkml:trace>
  <inkml:trace contextRef="#ctx0" brushRef="#br0" timeOffset="334941.7405">21825 15475,'0'-24,"0"48,0-1,0 1,0 23,0-24,0 1,0-1,0 1,0 23,0-23,0-1</inkml:trace>
  <inkml:trace contextRef="#ctx0" brushRef="#br0" timeOffset="335326.8441">21802 15616,'188'-259,"-353"589,330-636,-353 541,399-447,-211 236,0-1,0 1,-23-24,23 23,-24-23,1 24,-1-24,1 0,-1 0,48 0,-24 23,23 1,1-24,-24 23,23 1,1-1,-24 1,23 0,1-1,-24 1,23-1,-23 1</inkml:trace>
  <inkml:trace contextRef="#ctx0" brushRef="#br0" timeOffset="335627.5466">22225 15381,'0'23,"0"1,0-1,0 1,0-1,-24 1,24-1,0 1,0-1,0 1,0-1,0 1</inkml:trace>
  <inkml:trace contextRef="#ctx0" brushRef="#br0" timeOffset="335990.6651">22272 15569,'165'-24,"-353"71,211-70,165-24,-164 47,-24-24,0 1,23 23,1-24,-1 1,-23-1,0 1,0 46,0 1,0-1,0 1,0 23,0-24,0 1,0-1,-23 1,23 23,0-23</inkml:trace>
  <inkml:trace contextRef="#ctx0" brushRef="#br0" timeOffset="336391.9262">23025 15404,'23'-47,"-46"94,23-117,-24 46,1 24,-1 0,1 0,-1 0,1 0,-1 24,0-1,24 1,0-1,0 1,0-1,0 1,24-24,0 23,-1 1,1-1,-1 1,1-24,-1 23,-23 1,0-1,-47 1,24-24,-1 0,1 24,-25-24,25 0</inkml:trace>
  <inkml:trace contextRef="#ctx0" brushRef="#br0" timeOffset="336962.1491">21402 15992,'23'0,"1"0,-1 0,1 0,23-23,-24 23,25 0,22-24,1 24,-1 0,24-23,0 23,0 0,24-24,0 24,-1-23,1 23,23 0,-47 0,24-24,-1 24,1 0,-24 0,23 0,-46 0,0 0,-1 0,-46 0,23 0,-24 0,-23 24</inkml:trace>
  <inkml:trace contextRef="#ctx0" brushRef="#br0" timeOffset="338597.4257">21543 16274,'0'24,"0"23,0-23,-24 23,24-24,-23 24,23 0,0 0,0-23,0-1,0 24,0-23,0-1,23 1</inkml:trace>
  <inkml:trace contextRef="#ctx0" brushRef="#br0" timeOffset="338920.2781">21661 16298,'0'0,"0"-24,23 24,-23 24,0 0,0-1,0 24,0 0,0 0,0 0,0 0,0-23,0 46,0-46,0-1,0 1</inkml:trace>
  <inkml:trace contextRef="#ctx0" brushRef="#br0" timeOffset="341039.2271">22107 16251,'0'23,"0"1,0 0,0-1,24 1,-24-1,0 1,0-1,0 1,0-1,0 1,0-1,0 1,-24-24,24-24,0 1,0-1,-23 1,23-1,0 1,0-1,0 1,0-1,0-23,0 23,0 1,23-1,-23 1,24-1,-1 1,1-1,-1 24,1 0,0 0,-1 0,-23 24,0-1,0 1,0-1,0 1,-23-24,-1 0,0 0,24 23,-23-23,-1 0,24 24,24-24,-1 24,-23-1,24-23,0 24,-1 23,1-47,-1 23,-23 24,24-23,-1-24,-23 23,24 1,-24-1</inkml:trace>
  <inkml:trace contextRef="#ctx0" brushRef="#br0" timeOffset="341340.0644">22554 16157,'-117'353,"234"-706,-117 376,0 1,0-1,0 1,24-1,-24 1,0 0,0-1,0 1,0 23,0-24,-24 1</inkml:trace>
  <inkml:trace contextRef="#ctx0" brushRef="#br0" timeOffset="341718.7294">22531 16369,'188'-95,"-376"190,399-190,-211 72,24 23,-24-24,0 1,0-1,0 48,0-1,0 1,0-1,0 1,0 0,0-1,0 1,0-1,0 1,0-1,0 1,0-1,0 1</inkml:trace>
  <inkml:trace contextRef="#ctx0" brushRef="#br0" timeOffset="342174.9984">23142 16251,'0'-47,"0"94,0-118,-23 48,-1-1,1 1,-1 23,1 0,-1 0,1 23,23 1,0-1,0 1,23-24,-23 23,24 1,-1-1,1 1,-1 0,-23-1,24 1,-24-1,0 1,-24-24,24 23,-23-23,23 24,-24-24,1 0,-1 0</inkml:trace>
  <inkml:trace contextRef="#ctx0" brushRef="#br0" timeOffset="342707.0445">23354 16110,'0'0,"0"23,23 1,-23 23,0-24,0 1,0 23,0-23,0-1,0 24,0-23,0-1,0 1,0-1,0 1,0-1,0 1</inkml:trace>
  <inkml:trace contextRef="#ctx0" brushRef="#br0" timeOffset="342988.7614">23471 16204,'0'-24,"0"48,-47 235,94-518,-47 306,0 0,0 0,0-23,0-1,0 24,0-23,0 23,0-24,0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2-21T09:21:23.9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17310 8749,'0'-24,"23"1,1 23,-24-24,23 24,1 0,-1 0,1 0,-1 0,-23 24,0-1,0 1,0-1,-23 1,-1-24,24 23,-23-23,23 24,23-24,1 0,-1 0,1 0,-1 0,1 0,-1 0,1 0,-1 0,1 0</inkml:trace>
  <inkml:trace contextRef="#ctx0" brushRef="#br0" timeOffset="1290.2958">17921 10748,'0'-24,"24"24,-1 0,-23-23,24 23,-1 0,1 0,-24 23,0 1,0-1,0 1,0-1,-24 1,1-1,-1-23,1 24,46-24,1 0,-1 0,1 0,23 0,0 0,-24 0</inkml:trace>
  <inkml:trace contextRef="#ctx0" brushRef="#br0" timeOffset="2819.4531">24647 10771,'24'-23,"-1"23,1 0,-24-24,23 24,1 0,0 0,-1 0,1 0,-24 24,0-1,0 1,0-1,0 1,-24-24,1 23,46-23,1 0,-1 0,1 0,-1 0,1 0,23 0,23 0,-46 24,46-24,-46 0,-1 0,1 0</inkml:trace>
  <inkml:trace contextRef="#ctx0" brushRef="#br0" timeOffset="4130.1091">17404 14064,'0'-24,"23"24,1 0,-24-23,23 23,1 0,-1 0,1 23,-24 1,0-1,0 1,-24-24,1 23,23 1,-24-24,24 23,-23 1,46-24,24 0,0 0,-23 0,-1 0,1 0,23 0,-24-24,1 24</inkml:trace>
  <inkml:trace contextRef="#ctx0" brushRef="#br0" timeOffset="5179.7783">22836 14134,'24'0,"-24"-23,24 23,-1 0,1 0,-24 23,0 1,-24-24,1 23,23 1,23-24,1 0,-1 0,24 0,-23 0,-1 0,24 0</inkml:trace>
  <inkml:trace contextRef="#ctx0" brushRef="#br0" timeOffset="6267.9189">30527 13970,'24'-24,"-1"24,1-23,-1 23,-23 23,0 1,0-1,0 1,0-1,-23-23,23 24,0-1,23-23,1 0,-1 0,48 24,-24-24,23 0,-23 0,-23 0</inkml:trace>
  <inkml:trace contextRef="#ctx0" brushRef="#br0" timeOffset="8354.6654">26247 4021,'0'24,"0"-1,0 1,-24 23,24-24,0 1,0-1,0 1,0 23,0-23,0-1,0 1,-23 23,23-24,0 1,-24-1</inkml:trace>
  <inkml:trace contextRef="#ctx0" brushRef="#br0" timeOffset="8805.6022">26388 4021,'23'-23,"-23"46,0 1,0-1,0 1,0-1,0 24,0 0,0-23,-23 47,23-48,0 1,0 23,-24-47,24 47,-23-24</inkml:trace>
  <inkml:trace contextRef="#ctx0" brushRef="#br0" timeOffset="9739.0352">26717 4186,'0'23,"0"1,0 0,0-1,0 1,0-1,24-23,-1 24,1-24,-1 0,-23-24,24 24,-24-23,23 23,1-47,-1 23,-23 0,0 1,0 46,0 1,0 0,0-1,24 1,-24-1,23 1,1-1,-1-23,1-23,-24-1,23 24,-23-23,0-1,24-23,-1 23,-23 1,0-1,0 1,0-1</inkml:trace>
  <inkml:trace contextRef="#ctx0" brushRef="#br0" timeOffset="11000.5587">27352 3951,'0'23,"0"1,0-1,0 1,0-1,0 24,-23-23,23 46,0-46,0 47,0-48,-24 24,24 0,0-23,0-1,-24 1,24-1</inkml:trace>
  <inkml:trace contextRef="#ctx0" brushRef="#br0" timeOffset="11416.5258">27540 3974,'0'0,"0"-23,0 46,0 1,0-1,0 1,0-1,0 1,0 23,-23-24,23 1,0-1,-24 48,24-47,0 23,0-24,0 1,-23-24</inkml:trace>
  <inkml:trace contextRef="#ctx0" brushRef="#br0" timeOffset="12068.8722">27046 4539,'0'-24,"24"1,-1 23,-23-24,24 24,-24-23,0 46,0 1,0-1,0 1,0-1,0 1</inkml:trace>
  <inkml:trace contextRef="#ctx0" brushRef="#br0" timeOffset="12262.144">27164 4374,'-24'-23</inkml:trace>
  <inkml:trace contextRef="#ctx0" brushRef="#br0" timeOffset="12806.112">27940 4186,'24'0,"-48"0,71 0,-23 0,-1 0,1 0</inkml:trace>
  <inkml:trace contextRef="#ctx0" brushRef="#br0" timeOffset="13014.105">27893 4304,'23'0,"1"0,0 0,-1 0,1 0,23 0</inkml:trace>
  <inkml:trace contextRef="#ctx0" brushRef="#br0" timeOffset="13710.8078">28763 3857,'0'-24,"24"24,-24 24,0-1,0 1,0-1,0 1,0 23,0 0,0-24,0 24,0-23,0-1,0 24,0-23,0 0,-24-1,24 24,-23-23,23-1,0 1,-24-24,1 0,-1 0,24-24,-23 1,-1 23,24-24,-23 1,-1 23,0-24</inkml:trace>
  <inkml:trace contextRef="#ctx0" brushRef="#br0" timeOffset="14302.7745">28787 3786,'23'0,"1"-23,-1 23,1 0,-1 0,24 0,-23 0,23-24,47 24,-47 0,24-23,23 23,-24 0,1 0,23 0,-24 0,24 0,24 0,0 0,-24 0,23 0,1 23,-1-23,119 24,-119-24,95 0,-118 0,118 23,-142-23,48 0,-71 0,-24 0,1 0,-1 0</inkml:trace>
  <inkml:trace contextRef="#ctx0" brushRef="#br0" timeOffset="16005.5407">29516 4021,'0'24,"-24"-24,1 0,-1 23,-23-23,47 24,-23-24,-1 23,1-23,-1 24,1-24,-1 0,1 0,23 23,23-23,1 24,-24-1,23-23,1 0,-1 24,1-24,-1 24,1-1,-1-23,1 24,-1-24,1 23,-1 1,1-24</inkml:trace>
  <inkml:trace contextRef="#ctx0" brushRef="#br0" timeOffset="17042.9496">29774 4092,'0'23,"0"1,0-1,0 1,0-1,0 1,0 0,24-1,-24 1,23-24,1 0,0 0,-24-24,23 24,-23-23,24-1,-1 0,-23 48,0 0,0-1,24-23,-24 24,23-24,1 0,-1 0,1-24,-1 1,-23-1,0 0,24 24,-24-23,0-1,0 1,-24-1,1 24</inkml:trace>
  <inkml:trace contextRef="#ctx0" brushRef="#br0" timeOffset="18356.6401">30221 4398,'0'23,"0"-46,24 23,-1 0,1 0,-24-24,23 24,-23-23,24 23,-24 23,0 1,0-1</inkml:trace>
  <inkml:trace contextRef="#ctx0" brushRef="#br0" timeOffset="18572.6304">30386 4257,'0'-24,"-24"24,1 0,-1 0</inkml:trace>
  <inkml:trace contextRef="#ctx0" brushRef="#br0" timeOffset="19079.697">30762 3974,'24'-23,"-48"23,24 23,-23 1,23-1,0 24,0-23,-24-1,24 1,0-1,0 24,0-23,0 0,0-1,0 1,0-1,0 24,0-23</inkml:trace>
  <inkml:trace contextRef="#ctx0" brushRef="#br0" timeOffset="19806.8414">31044 4162,'24'0,"-24"-23,0 46,0 1,0-1,0 1,0 0,23-24,-23 23,24-23,-24 24,24-24,-1 0,-23-24,24 24,-1-23,1-1,-24 0,23 24,1 0,-24-23,0 46,-24-23,24 24,0 0,24-24,-24 23,23-23,1 0,-1 0,1-23,-1 23,1 0,-1-24,1 0,-1 24,-23-47,0 24,0-1,0 1</inkml:trace>
  <inkml:trace contextRef="#ctx0" brushRef="#br0" timeOffset="20450.9029">31585 4398,'24'0,"-1"0,1 0,-24-24,23 24,1-23,-1 23,-23 23,-23-23,23 24,0-1,-24-23,24 24,0-1,24-23</inkml:trace>
  <inkml:trace contextRef="#ctx0" brushRef="#br0" timeOffset="20649.5375">31797 4280,'0'0,"0"-23,-23 23,23-24,-24 24</inkml:trace>
  <inkml:trace contextRef="#ctx0" brushRef="#br0" timeOffset="21240.5916">31962 4115,'23'0,"1"0,-1 24,1-24,-1 0,24 0,-23 0,-1 23,24-23,-23 0,23 24,0-24,-24 0,1 23,0-23,-1 0,1 24,-24 0,0-1,-24-23,1 24,-1-1,0-23,1 24,-1-24,1 23,-1-23,1 24,-1-24,-23 23</inkml:trace>
  <inkml:trace contextRef="#ctx0" brushRef="#br0" timeOffset="22608.3374">31562 3786,'0'24,"23"-24,1 0,-1 0,24 0,0 0,1 0,-1 0,0 0,0 0,0 0,0 0,0 0,47 23,-47-23,47 0,-71 0</inkml:trace>
  <inkml:trace contextRef="#ctx0" brushRef="#br0" timeOffset="47546.266">15757 16651,'0'-24,"24"1,-1 23,-23-24,24 24,-1 0,1 0,-24 24,0-1,0 1,0-1,-24 1,24-1,-23 1,-1-24,24 23,24-23,-1 0,1 0,0 0,-1 0,1 0,-1-23</inkml:trace>
  <inkml:trace contextRef="#ctx0" brushRef="#br0" timeOffset="50738.066">15922 16510,'-23'0,"-1"0,24 23,0 1,0-1,0 1,24-24,-1 0,-23-24,24 24,-24-23,0 46,-24-23,24 24,-23-24,-1 0,0 23,24 1,-23-24,46 0,1 0,0 0,-1-24,-23 48,0-1,-23-23,-1 24,0-24,24 23,-23-23,23 24,23-24,-23-24,24 24,0-23,-1 23,1-24,-1 24,-46 0,-1 24,-23-1,23 1,1-24,-1 23,48-23,-1 0,25 0,-25 0,24-23,-23 23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2-18T11:27:18.9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8537 329,'0'23,"24"1,-24-1,0 1,0 0,0-1,0 1,23-1,-23 1,0-1,0 24,0-23,0-1,0 1,0 23,24 0</inkml:trace>
  <inkml:trace contextRef="#ctx0" brushRef="#br0" timeOffset="470.0916">8396 329,'0'0,"0"-24,0 1,24 23,-1-24,1 24,23 0,0 0,-24 0,24 0,0 24,0-24,24 0,-24 23,0 1,0-1,-23 1,-1 23,1-23,-24 23,23-24,-46 24,23-23,0 23,-47-24,47 24,-47-23,23-1,-23 1,0-1,23-23,-23 24,0-24,24 0,-24 0,0 0,23 0,1 0,-24-24</inkml:trace>
  <inkml:trace contextRef="#ctx0" brushRef="#br0" timeOffset="1020.8554">9102 282,'23'0,"1"0,-1 0,1 0,23 0,-24 0,1 0,-1 0,1 0,-1 0,1 0</inkml:trace>
  <inkml:trace contextRef="#ctx0" brushRef="#br0" timeOffset="1271.2545">9337 258,'0'0,"-24"0,24 24,-23-1,23 1,0-1,0 1,0-1,0 1,0 0,0-1,0 1,0 23,0-24,0 24,0-23,23-24</inkml:trace>
  <inkml:trace contextRef="#ctx0" brushRef="#br0" timeOffset="1520.7453">9172 776,'-23'0,"46"0,-23-24,24 24,23 0,0 0,23 0,-23 0,-23-23,-1 23</inkml:trace>
  <inkml:trace contextRef="#ctx0" brushRef="#br0" timeOffset="2088.867">9737 376,'0'23,"0"1,0 23,0-23,0-1,0 1,0 23,0-24,0 1,-24-1,24 1</inkml:trace>
  <inkml:trace contextRef="#ctx0" brushRef="#br0" timeOffset="2381.3298">9690 517,'0'-47,"0"94,0-117,0 22,23 25,-23-1,24-23,-24 24,0-1,0 1,0-1,23 24,1-23,-1 46,1-23,-1 0,-23 24,47-1,-47 1,24-24,-1 23,-23 1,24-1,-24 1,-24-1,24 1,-47 0</inkml:trace>
  <inkml:trace contextRef="#ctx0" brushRef="#br0" timeOffset="2552.096">9760 470,'0'0,"-23"0,-1 0,48 0,-1 0,1 0,-24 24,23-24,24 23,-47 1,47-24,-47 23,24 1,-1-24,-23 23,24 1</inkml:trace>
  <inkml:trace contextRef="#ctx0" brushRef="#br0" timeOffset="3322.7792">10348 211,'0'-23,"0"46,0 1,0-1,0 1,0-1,0 24,0-23,0 23,0-23,0 23,-23-24,-1 1,24-1,0 24,0-23,-23-24,23 23,0-46,0-1,0 1,23-1,-23 1,0-24,0 23,0-23,24 23,-24 1,23-24,-23 0,24 23,-1 1,-23-1,24 1,-1 23,1 23,-1 1,1-1,-24 1,0 23,23-24,-23 1,24 23,-24-23,0-1,0 24,0-23,0-1,0 1,0-1,0 1</inkml:trace>
  <inkml:trace contextRef="#ctx0" brushRef="#br0" timeOffset="3523.3201">10395 470,'24'0,"-1"0,1 0,23 0,0-23</inkml:trace>
  <inkml:trace contextRef="#ctx0" brushRef="#br0" timeOffset="3993.326">11171 211,'0'0,"-23"0,23-23,-24 23,1 23,-1-23,1 24,-24 23,23-24,1 48,-24-48,23 25,1-1,-1 0,24-24,-23 24,23-23,0-1,23 1,-23-1,24-23,-1 24,1-24,23 0,-24-24,24 24,0-23</inkml:trace>
  <inkml:trace contextRef="#ctx0" brushRef="#br0" timeOffset="5296.7366">12441 211,'0'24,"0"-1,0 1,24-24,-24 23,0 24,0-23,-24-1,24 1,0 23,0-23,-23-1,23 1,0-1,0 1,0-48,0 1,0-1,-24 1,24-1,0 1,0-1,0-23,24 23,-24 1,0-24,0 23,0 1,0-1,23 1,-23-1,24 48,-24-1,23-23,1 24,-24-1,47 1,-24-1,1 24,-1-23,24-1,-47 1,95 23,-72-23,-23-1,24-23,-24 24,23-24,1 0,-24-24,0 1,0-1,0 1,0-25,0 25,0-1,0-23,0 24,0-1,0 1,0-1,0 1,0-1</inkml:trace>
  <inkml:trace contextRef="#ctx0" brushRef="#br0" timeOffset="6029.6342">13359 211,'0'-23,"-24"23,24-24,-24 24,1 24,-1-1,1 1,23-1,-24 1,1 23,23 0,-24-24,24 1,-23 23,23-23,0-1,0 1,23-1,1 1,-24-1,23 1,1-24,23 0,-47-24,47 24,-23-23,-1-1,1 1,-24-1,23 1,-23-1,24-23,-24 23,0 1,0-24,-24 23,1 1,23-1,0-23,-24 47,1-23,-1-1</inkml:trace>
  <inkml:trace contextRef="#ctx0" brushRef="#br0" timeOffset="6631.3222">13617 188,'24'0,"23"0,0 0,-24 23,24-23,-23 0,-1 0,24 0,-23 0,23 0,-23 0,-1-23</inkml:trace>
  <inkml:trace contextRef="#ctx0" brushRef="#br0" timeOffset="6947.422">13852 188,'-23'0,"23"23,0 1,0-1,23 1,-23-1,0 1,0-1,0 1,0-1,0 1,0 23,0-23,-23-1,23 1,0-1,0 1,0-1,-24 1,24-1</inkml:trace>
  <inkml:trace contextRef="#ctx0" brushRef="#br0" timeOffset="7549.1016">14252 211,'0'24,"-23"-1,-1 1,24-1,-23 1,23-1,0 1,-24 23,24-23,-23-1,23 1,0-1,-24 1,1-1,23-46,23-1,-23 1,24-1,-24-23,0 23,23 1,1-1,-24-23,0 24,23-1,1 1,-24-1,23 24,-23-23,24 23,-1 23,-23 1,0-1,24 1,-24-1,0 1,23 23,-23-24,0 1,0 0,0-1,0 1,0 23,0-24,0 1,24-1</inkml:trace>
  <inkml:trace contextRef="#ctx0" brushRef="#br0" timeOffset="7727.1942">14229 494,'-24'0,"48"-24,-1 24,1 0,-1 0,1 0</inkml:trace>
  <inkml:trace contextRef="#ctx0" brushRef="#br0" timeOffset="8134.7995">14652 188,'0'-24,"24"24,-1 0,1 0,-1 0,1 0,-1 0,48 0,-24 0,-24 0,24-23</inkml:trace>
  <inkml:trace contextRef="#ctx0" brushRef="#br0" timeOffset="8388.7414">14793 211,'0'0,"0"24,0-1,0 1,0-1,0 1,0-1,0 1,0-1,0 25,0-25,0 1,0-1,0 1,0-1,0 1,0-1</inkml:trace>
  <inkml:trace contextRef="#ctx0" brushRef="#br0" timeOffset="8836.7404">15193 211,'0'0,"0"-23,23 23,1 0,0 0,-1 0,1 0,23 0,-24 0,1 0,-1 0,24-24</inkml:trace>
  <inkml:trace contextRef="#ctx0" brushRef="#br0" timeOffset="9068.5228">15358 188,'0'0,"0"23,0 1,0-1,0 1,0-1,0 24,-24-23,24-1,0 1,0 23,0-23,0-1,0 1,0-1</inkml:trace>
  <inkml:trace contextRef="#ctx0" brushRef="#br0" timeOffset="9269.0672">15193 635,'0'0,"23"-24,1 24,23-23,-23 23,23-24,0 24,23 0,-23-23</inkml:trace>
  <inkml:trace contextRef="#ctx0" brushRef="#br0" timeOffset="9777.0341">16040 211,'0'0,"0"-23,-24 23,24-24,-23 48,-1-24,24 23,0 1,-47-1,47 1,-47 70,47-71,-24 25,24-25,0 1,24-1,0 1,-1-1,24-23,-23 0,-1 0,1-23,23 23,-24-24,1 1,-24-1,23 1,1-1,-24 0,0 1,0-24,-24 23,1 1,23-1,0 1</inkml:trace>
  <inkml:trace contextRef="#ctx0" brushRef="#br0" timeOffset="10610.3925">16439 211,'0'0,"-23"24,23-1,0 1,0-1,0 1,0 23,0-24,0 1,0 23,0-23,0-1,0 1,0-1,0 1,0-48,23 1,-23-1,0 1,0-1,0 1,0-25,0 25,0-1,0-23,0 24,0-1,24 1,-24-1,0 1,0 46,23-23,-23 47,24-23,0-1,-24 24,0-23,47-1,-47 25,23-25,1 1,-1-1,1 1,-1-1,1-23,-1 24,-23-1,24-23,-24-23,0-1,23 24,-23-23,0-1,0-23,24 24,-24-1,0-23,0 23,0 1,0-1,0 1,0-24,0 23</inkml:trace>
  <inkml:trace contextRef="#ctx0" brushRef="#br0" timeOffset="12276.7704">8043 1034,'24'0,"-1"0,1 0,-24 24,23-24,1 0,-1 0,1 0,-1 0,1 0,0 0,-1 0,24 0,-23 0,-1 0,24 0,24 0,-24 0,0 0,0 0,23 0,-23 0,24 0,-24 0,24 0,-24 0,0 24,23-24,-23 0,24 0,-1 0,-23 23,24-23,-1 0,1 0,-24 0,24 0,-1 0,24 0,-47 0,47 0,-23 0,-1 0,1 0,0 0,-1 0,-23 0,47 0,-23 0,-1 0,-23 0,24 0,23 0,-23-23,-1 23,24 0,-23-24,23 24,-24 0,24 0,1 0,-25-24,24 24,-23-23,23 23,-24 0,24-24,-23 24,0 0,23-23,-24 23,48 0,-48 0,24 0,0-24,24 24,0-23,-24 23,-24 0,48 0,-24-24,-23 24,46 0,-46 0,23 24,0-24,-24 0,24 0,-23 0,47 23,-48-23,24 0,0 24,-23-24,46 0,-46 0,23 23,0-23,24 0,-24 24,0-24,0 0,24 0,-1 0,-23 0,24 23,-1-23,-23 0,24 0,0 0,-24 0,23 24,-23-24,24 0,-24 0,24 0,-24 0,23 24,-23-24,24 0,0 23,-24-23,23 0,-23 24,-23-24,46 23,-46-23</inkml:trace>
  <inkml:trace contextRef="#ctx0" brushRef="#br0" timeOffset="19218.6561">9431 1928,'0'24,"0"-1,0 1,-24-1,24 24,0-23,0-1,0 24,0-23,0-1,0 24,0-23,0-1,0 1,0 0</inkml:trace>
  <inkml:trace contextRef="#ctx0" brushRef="#br0" timeOffset="19835.5946">9337 2046,'0'-24,"0"1,0-1,0 1,0-1,23 1,1-1,-1 24,-23-23,47 23,0-24,-23 24,23 24,-23-24,-1 23,24-23,-23 24,-24-1,23 1,-23-1,0 1,-23-1,23 1,-24 23,-23-47,47 23,-47 1,24-24,-1 23,0-23,1 0,46 0,25 0,-25 0,24 0,-47 24,24-1,-1-23,1 24,-24-1,23 1,-23-1,0 1,0 0,0 23,0-24,-23-23,23 24,-24-1,1 1,-1-24,1 0,-1 0,1 0,-1-24,0 1,1-1,-1 1,24-1,0 1,-23-1</inkml:trace>
  <inkml:trace contextRef="#ctx0" brushRef="#br0" timeOffset="20653.4318">10019 1952,'0'23,"0"1,0-1,0 1,-24 23,24-24,0 24,0-23,0-1,-23 24,23-23,0-1,0 1,0 0,0-1,0-46,0-1,0 0,0 1,0-1,0 1,0-24,0 23,0-23,23 0,-23 24,24-24,-24 23,0-23,23 24,-23-1,24 1,-1-1,1 24,-1 24,1-1,0-23,-24 24,0-1,0 24,0-23,-24-1,24 1,-24-1,1 1,23-1,-24-23,1 0,-1 0,48 0,-1 24,1-1,-1 1,1-1,0 24,-24-23,23-1,-23 1,24 0</inkml:trace>
  <inkml:trace contextRef="#ctx0" brushRef="#br0" timeOffset="21201.8274">10442 1952,'0'0,"0"23,0 1,0 23,0 0,-23-24,23 24,-24 0,24 0,0-23,0 23,-23-23,23-1,0 1,-24-1,24 1,0-48,0 1,24-24,-1-1,-23 1,0 0,0 0,0 0,24 24,-24-24,23 23,-23 1,0-1,24 24,-24-23,23 23,-23 23,24-23,-24 24,23-1,1 24,-24-23,0-1,0 24,0-23,23-1,-23 24,24-23,-24-1,0 1,23 0,-23-1</inkml:trace>
  <inkml:trace contextRef="#ctx0" brushRef="#br0" timeOffset="21355.4937">10466 2281,'0'-24,"23"24,-23-23,24 23,-1 0,1-24</inkml:trace>
  <inkml:trace contextRef="#ctx0" brushRef="#br0" timeOffset="21767.8965">11007 2187,'23'0,"1"0,-1 0,24 0,0 0</inkml:trace>
  <inkml:trace contextRef="#ctx0" brushRef="#br0" timeOffset="22327.137">11618 1999,'0'23,"0"1,0 23,0-24,0 24,0-23,0-1,0 1,0-1,0 1,0-1,0 1,-23 0</inkml:trace>
  <inkml:trace contextRef="#ctx0" brushRef="#br0" timeOffset="22827.504">11971 1952,'0'0,"0"23,0 1,-24-24,1 23,-1 1,1-1,-1 1,1-1,-1 1,24-1,-47-23,24 24,-1-24,1 0,23 23,23-23,1 24,-1-24,1 23,-1-23,1 24,-1-24,24 23,-23-23,23 24,-47 0,23-24</inkml:trace>
  <inkml:trace contextRef="#ctx0" brushRef="#br0" timeOffset="23090.5667">12253 1999,'0'23,"0"1,0-1,0 1,0 23,0-24,-23 24,23-23,0-1,0 24,0-23,0 0</inkml:trace>
  <inkml:trace contextRef="#ctx0" brushRef="#br0" timeOffset="23291.1028">12230 2069,'0'0,"0"-23,0-24,0 23,47 1,-24-1,-23 1,47-1,-23 1,23 23,-24 0,1 23</inkml:trace>
  <inkml:trace contextRef="#ctx0" brushRef="#br0" timeOffset="23507.1697">12300 2163,'0'0,"0"-23,24 23,-1 0,1 0,-1 0,1 0,-24 23,23-23</inkml:trace>
  <inkml:trace contextRef="#ctx0" brushRef="#br0" timeOffset="23707.7051">12277 2399,'0'0,"23"0,1 0,-1 0,1 0,-1-24,1 24,-1 0,1 0,-1-23,1 23,-1 0</inkml:trace>
  <inkml:trace contextRef="#ctx0" brushRef="#br0" timeOffset="24124.2252">12582 1975,'0'-23,"24"23,-1 0,1 0,-1 0,25 0,-25 0,24 0,0 0,-23 0,23 0,0 0,-24-24</inkml:trace>
  <inkml:trace contextRef="#ctx0" brushRef="#br0" timeOffset="24346.9014">12865 1928,'0'24,"0"-48,0 71,0-23,0-1,-24 1,24 23,0-24,-23 1,23-1,-24 24,24-23,0-1,0 24,0-23</inkml:trace>
  <inkml:trace contextRef="#ctx0" brushRef="#br0" timeOffset="26050.4259">13946 1975,'0'0,"-23"0,23 24,0-1,0 1,0-1,-24 1,24-1,0 1,-23-1,23 24,0-23,0-1,0 1,0-1,0 1,0 0,0-48,0 0,0 1,0-1,0 1,0-1,0-23,0 24,0-1,0 1,0-24,23 23,-23 1,24-1,-1 48,1-24,-24 23,24 1,-1 23,-23-24,24 1,-1-1,1 1,-1 23,1-24,-1 1,1-24,-24 23,23-23,-23-23,24 23,-24-24,23 24,-23-23,0-24,0 23,0 1,0-1,0 1,0-24,0 23,-23 1,23-1,0 1,0-1,0 1</inkml:trace>
  <inkml:trace contextRef="#ctx0" brushRef="#br0" timeOffset="26698.825">14652 1952,'0'-24,"-23"24,-1 0,0 0,1 24,-1-1,24 1,-23-24,-24 47,47-24,-24 1,24 23,-23-24,23 1,0-1,23 1,1-1,23-23,-24 24,1-24,-1 0,25-24,-25 24,1 0,-1-23,-23-1,24 1,-24-1,0 1,0-1,0 1,0-1,-24 1,24-24,-23 23,-1 1</inkml:trace>
  <inkml:trace contextRef="#ctx0" brushRef="#br0" timeOffset="27300.5858">14840 1952,'24'0,"23"0,0 0,-24 0,24 0,-23 0,-1 0,48 0,-48 0,1 0,-1 0,1 0</inkml:trace>
  <inkml:trace contextRef="#ctx0" brushRef="#br0" timeOffset="27554.2921">15075 1952,'-23'23,"23"1,0-1,-24 1,24-1,0 1,0-1,0 24,0-23,-23-1,23 24,0 0,0-23,0 0</inkml:trace>
  <inkml:trace contextRef="#ctx0" brushRef="#br0" timeOffset="28155.1396">15522 1999,'0'0,"0"23,-23 1,23-1,-24 1,24-1,-23 24,-1-23,1-1,23 24,-24-23,24-1,-23 1,23 0,0-48,0 0,0 1,23-1,-23-23,24 24,-24-1,0-23,0 24,23-48,1 48,-1-1,-23 1,24-1,-1 1,1 23,-1 0,1 23,-24 1,0-1,23 1,-23-1,24 24,-24-23,0-1,0 24,23-47,-23 47,0-23,0-1,0 1</inkml:trace>
  <inkml:trace contextRef="#ctx0" brushRef="#br0" timeOffset="28340.0412">15452 2210,'0'0,"-24"0,24-23,24 23,-1 0,1-24,-1 24,1 0,-1 0</inkml:trace>
  <inkml:trace contextRef="#ctx0" brushRef="#br0" timeOffset="28813.494">15875 1905,'0'23,"24"-23,-1 0,1 0,-1 0,1 0,23 0,0 0,-24 0,24 0,0 0,-23 0</inkml:trace>
  <inkml:trace contextRef="#ctx0" brushRef="#br0" timeOffset="29042.171">16134 1952,'-24'0,"24"23,-23 1,23-1,0 1,0-1,0 1,0-1,0 24,23-23,-23-1</inkml:trace>
  <inkml:trace contextRef="#ctx0" brushRef="#br0" timeOffset="29474.525">16392 1975,'0'-23,"24"23,-1 0,1 0,23 0,-23 0,23 0,0 0,-24-24,24 24</inkml:trace>
  <inkml:trace contextRef="#ctx0" brushRef="#br0" timeOffset="29706.3645">16675 1905,'-24'0,"24"23,0 1,-23-1,23 1,-24-24,24 23,0 1,0 23,0 0,0-24,0 24,0-23</inkml:trace>
  <inkml:trace contextRef="#ctx0" brushRef="#br0" timeOffset="29906.2188">16463 2328,'23'-24,"25"24,-25 0,1 0,23 0,-24-23,1 23,-1 0</inkml:trace>
  <inkml:trace contextRef="#ctx0" brushRef="#br0" timeOffset="30345.0547">17098 1928,'0'-23,"0"46,-24-46,1 23,-1 0,1 23,-1-23,24 47,-23-23,-1-1,1 1,23 23,0-24,-24 1,24-1,0 1,24-1,-24 1,0-1,23-23,1 0,-1 0,1 0,-1-23,1-1,-1 1,-23-1,0 1,0-1,0 1,0-1,0 1,0-24,-23 23</inkml:trace>
  <inkml:trace contextRef="#ctx0" brushRef="#br0" timeOffset="31077.9886">17427 1975,'0'0,"-23"0,23 24,-24-1,24 24,-23-23,23-1,0 24,0-23,0-1,-24 1,24-1,0 1,0-1,0 1,0-48,0 1,0-1,0 1,0-1,0-23,0 0,0 24,24 23,-24-24,0 1,0-1,23 24,1 24,-24-1,23 1,-23-1,24 1,-1-1,-23 1,24 23,-1-24,-23 1,0-1,24-23,-1 24,1-24,-1 0,1 0,-24-24,0 1,0-1,23 1,-23-1,0 1,24-1,-24-23,23 24,-23-24,0 23,0 1,0-1,0 1,0-1</inkml:trace>
  <inkml:trace contextRef="#ctx0" brushRef="#br0" timeOffset="61734.537">10442 3363,'0'23,"24"1,-24-1,0 1,0-1,0 1,23-1,-23 24,0 1,24-1,-24 47,0-47,0 0,0 0,0 0,0 0,0 0,23-24,-23 1,0-1</inkml:trace>
  <inkml:trace contextRef="#ctx0" brushRef="#br0" timeOffset="63138.1065">11124 3363,'0'0,"-23"0,23-24,-24 24,24 24,-23-24,-1 0,1 0,23 23,-24 1,1-1,-1 1,1-24,23 47,-24-24,1 1,-1-1,24 25,0-25,0 24,0-23,0-1,0 24,0-23,24 23,-1-24,1 1,-1-1,1 1,23-24,0 23,0-23,0 0,0-23,0-1,0 1,23-1,-23 1,-23-24,0 23,-1 1,1-24,-1 0,-23 23,0-23,-23 23,-1-23,1 24,23-1,-48 1,25-1,-1 1,-23-1,24 24,-24 0,0 0,23 0,-23 0,24 24</inkml:trace>
  <inkml:trace contextRef="#ctx0" brushRef="#br0" timeOffset="63701.9496">11124 3151,'0'24,"0"-1,0 1,0 23,0-24,0 24,0 0,0 24,0-24,0 23,0 1,0 0,0-1,-23 24,23-23,0-24,0 0,0 23,0-46,0 23,0-24,23 1,-23 0,0-1</inkml:trace>
  <inkml:trace contextRef="#ctx0" brushRef="#br0" timeOffset="64557.2472">11783 3363,'23'0,"1"0,-1 23,24-23,-23 0,23 24,0-24,-24 0,1 23,47-23,-48 24,1-24,23 0,-24 0,1 23,-1 1,-23-1,24-23,-24 24,0-1,0 1,0 0,-24-24,24 23,-23 1,-1-1,1 1,-24-1,23 1,1-1,-24 24,-1 0,25-23,-24-1,23 1,-23-1,47 24,-23-47,-1 24</inkml:trace>
  <inkml:trace contextRef="#ctx0" brushRef="#br0" timeOffset="71391.504">11265 4398,'24'0,"-24"23,0 1,0-1,-24 1,24 23,0 0,-23 0,23-24,0 24,0 0,0 0,0-23,0 23,0-23,-24-1,24 24</inkml:trace>
  <inkml:trace contextRef="#ctx0" brushRef="#br0" timeOffset="71676.6859">11101 4915,'0'0,"-24"-23,24-1,-23 48,23 23,0-24,0 1,23-1,-23 1,0-1,24 1,-1-24,-23 23,47-23,24-23,-48 23,24-24,0 1,-23-24,23 23</inkml:trace>
  <inkml:trace contextRef="#ctx0" brushRef="#br0" timeOffset="72409.988">10136 5597,'0'-23,"-23"-1,-24 24,0 24,0 23,23-24,1 24,-1 0,24 24,-23-24,-1 0,24 23,0-23,0-23,0 23,24-24,-1 1,1 0,-1-24,48 23,-48-23,24-23,0 23,1-24,-1 0</inkml:trace>
  <inkml:trace contextRef="#ctx0" brushRef="#br0" timeOffset="72863.7637">10607 5668,'0'-24,"0"48,0-71,-24 23,1 1,-1 23,1 0,-1 0,1 47,-1-24,1 24,-1 0,1 0,-1 0,24 0,0 0,0 0,0 0,24-23,-1-1,-23 1,47-24,-23 0,23 23,-24-23,1-23,-1 23,24-24,-23 1,-1-1,-23-23,0 24,0-1,0-23,0 0,-23 24,-1-1,24 1,-23-1,-24 1</inkml:trace>
  <inkml:trace contextRef="#ctx0" brushRef="#br0" timeOffset="73439.119">10983 5621,'0'23,"0"1,0-1,0 24,-23-23,23 23,0-24,0 24,0 0,0-23,0-1,0 1,0-1,23 1,1-24,-24 23,23-23,1 0,-1 0,24 0,-23 0,-1 0,1-23,23 23</inkml:trace>
  <inkml:trace contextRef="#ctx0" brushRef="#br0" timeOffset="73881.6592">11524 5644,'0'-23,"0"46,0-70,-23 47,23 24,-24-1,24 1,-23 23,23 0,0 0,0-24,0 24,23 0,1-23,-1-1,-23 1,24-1,-1-23,1 24,-1-24,1 0,-1-24,1 24,-1-23,1-1,-24 1,0-1,23 1,-23-24,0 23,0-23,0 24,0-24,0 23,0 1</inkml:trace>
  <inkml:trace contextRef="#ctx0" brushRef="#br0" timeOffset="74683.7991">12136 5574,'0'23,"0"1,0 23,0-24,0 1,0 23,0 0,-24-24,24 24,0 0,0-23,0-1,0 1,0-1,-23 1,23-48,0 1,0-1,0-23,0 24,0-24,0 23,0-46,0 46,0-23,23 0,-23 24,24-24,-24 23,23 1,1 23,-24 23,23 1,-23-1,24 1,-24-1,0 1,0 23,0-24,23 1,-23-1,24-23,-1 0,-23-23,0-1,24-23,-24 24,23-1,-23 1,0-1,0 1,24-1,-1 1,1 23,-24 23,0 1,23-1,1 1,-24 23,0-24,0 24,0-23,0 23,0-24,0 24,0 0,0-23,0-1</inkml:trace>
  <inkml:trace contextRef="#ctx0" brushRef="#br0" timeOffset="75285.0502">12653 5621,'0'0,"0"-24,23 24,-23 24,0-1,0 1,-23-1,23 24,-24-23,24-1,0 24,0-23,-23-1,23 1,0-1,0-46,0-1,23-23,-23 24,0-24,0 0,0 0,24 0,-24 23,0-23,23 24,-23-1,0 0,0 1,24 46,-24 1,24 0,-1 23,-23-24,0 24,24 0,-24 0,23 0,-23 0,0-23,24 23,-1-24,1 1,-1-1,1 1,23-24,-24 0,24 0,-23-24,-1 1,-23-1,24 1,-1-24,-23 0,0 0,0 23,24-23,-24 0,0 24,-24-24,24 23,0 1</inkml:trace>
  <inkml:trace contextRef="#ctx0" brushRef="#br0" timeOffset="84027.5033">16298 3128,'0'23,"0"1,0-1,0 1,0 23,0-24,0 24,0-23,24 23,-24 0,0-24,0 24,0 0,0 1,0-25,0 24,0 0,0-23,0-1,0 24,0-23,0-1,23-23</inkml:trace>
  <inkml:trace contextRef="#ctx0" brushRef="#br0" timeOffset="86379.8176">15193 3410,'0'0,"0"23,-24-23,1 0,23 24,-47-24,23 23,-23 1,24-1,-24 1,0 23,0-23,0-1,23 24,-23-23,24-24,-1 23,1 1,-1-24,24 23,0 1,24-24,-1 23,24 1,-23-1,23-23,0 0,23 24,1-24,-1 23,1 1,-24-24,24 0,-24 23,23 1,-23-24,0 23,0 1,0-24,-23 0</inkml:trace>
  <inkml:trace contextRef="#ctx0" brushRef="#br0" timeOffset="87096.8758">15804 3316,'-23'0,"-1"0,1 23,-24-23,47 24,-47-1,23 1,1-1,-1 1,1 23,-1-24,24 24,0 1,0-25,0 24,0-23,24-1,-1 1,1-1,23-23,0 0,23 0,-23 0,0 0,-23-23,23-1,0 1,-47-24,24 23,-1 1,-23-25,0 1,-23 24,-1-24,1 23,-1-23,1 24,-25-1,25 1,-1 23,-23-24</inkml:trace>
  <inkml:trace contextRef="#ctx0" brushRef="#br0" timeOffset="87451.0847">15804 3128,'0'0,"0"-24,0 1,0-1,0 1,0 46,0 1,0-1,0 24,0 0,0 24,-23-24,23 23,0 1,-24-24,24 23,0-22,0 22,0 1,0-24,0 23,0-23,0-23,0 23,0-24</inkml:trace>
  <inkml:trace contextRef="#ctx0" brushRef="#br0" timeOffset="88306.6021">15757 4327,'0'24,"0"-1,0 1,0-1,0 24,0-23,0 23,0-24,-23 24,23-23,0 23,0-24,0 1,0 23,23-24,-23 1</inkml:trace>
  <inkml:trace contextRef="#ctx0" brushRef="#br0" timeOffset="88638.6696">15616 4727,'-23'0,"23"23,0 1,0-1,0 1,0-1,23-23,1 24,-1 0,1-24,-1 0,24 0,-23-24,-1 24,24-24,-23 1,23 23,0-47,-23 23,-1 1,1-1</inkml:trace>
  <inkml:trace contextRef="#ctx0" brushRef="#br0" timeOffset="89710.2708">15358 5409,'0'23,"0"1,0-1,0 1,0 0,0 23,-24 23,24-46,0 23,-23-24,23 1,0-1,0 1,0-1,23-23</inkml:trace>
  <inkml:trace contextRef="#ctx0" brushRef="#br0" timeOffset="90204.8532">15358 5385,'0'0,"23"-23,1-24,-24 23,23-23,24 24,0-1,0 24,-23 24,-24-1,47-23,-47 47,0 0,0-23,0 23,0 0,-24-24,1 1,-1 23,1-23,-1-1,-23-23,47 24,-23-24,-1 0,1 0,23-24,-24 1,24-1,0 1,24-1,-1 24,1 0,-1 0,1 24,-1-1,-23 1,47-24,-23 23,-1 1,1-1,-1 1,1-1,-1 1,1-1,-1 1,1-1,-1-23</inkml:trace>
  <inkml:trace contextRef="#ctx0" brushRef="#br0" timeOffset="90612.4341">16016 5338,'0'-23,"0"46,0-70,-23 47,23-23,-24 46,1-23,-1 24,24-1,-47 1,23 23,1 23,-1-46,24 23,0-23,0 23,24-24,-1 1,1-24,23 0,-23 23,-1-23,24 0,-23-23,23 23,-24-24,1 1,-24-1,0 1,0-24,0 23,0-23,0 23,-24-23,24 24,-23-24,23 23,-24 1</inkml:trace>
  <inkml:trace contextRef="#ctx0" brushRef="#br0" timeOffset="91361.0699">16298 5244,'0'0,"0"24,24-1,-24 1,23-1,-23 1,24 23,-24-24,0 24,0-23,23 0,-23 23,24-24,-24 24,0-23,23-24,1 23,-1-46,1-1,0-23,-24 24,0-1,23 1,-23-1,24-23,-24 23,0 1,0-1,23 24,-23-23,0 46,24-23,-24 24,23-1,-23 1,0-1,0 1,24 0,-24-1,23 1,-23-1,24-23,-24-23,23-1,-23 1,0-1,24-23,-24 0,23 23,1-23,-24 24,23-24,1 0</inkml:trace>
  <inkml:trace contextRef="#ctx0" brushRef="#br0" timeOffset="115566.1833">22013 2493,'0'23,"0"1,0-1,0 1,0-1,-23 1,23 23,0-24,0 24,0 0,0 0,0 0,0 0,0 24,0-24,0 24,0-24,0 0,23 0,-23 0,0 0,0-24,24 24,-24-23</inkml:trace>
  <inkml:trace contextRef="#ctx0" brushRef="#br0" timeOffset="116167.507">22695 2704,'-23'0,"46"0,-46-23,-1 23,1 0,-1 0,1 23,-1 1,1-1,-24 1,47 23,-24-24,1 24,23 0,0 1,0-1,0-24,0 24,23 0,1-23,-24-1,47 1,-24-1,24-23,-23 0,23 0,0 0,0-23,0-1,-24 1,25-24,-25 23,1-23,-24 24,23-24,-23-1,0 25,-23-24,23 23,-24-23,1 24,23-24,-48 23,25 1,-1 23,1-24,-24 24</inkml:trace>
  <inkml:trace contextRef="#ctx0" brushRef="#br0" timeOffset="116590.7518">22884 2328,'0'0,"0"-24,-24 48,24 0,0-1,0 1,0 23,-24 0,24 0,0 0,0 0,-23 23,23 1,0-24,0 23,0-23,0 24,0-24,-24 24,24-24,0 0,-23 0,23-24,0 24,0-23</inkml:trace>
  <inkml:trace contextRef="#ctx0" brushRef="#br0" timeOffset="117256.0707">23189 2587,'0'23,"24"1,-1-24,1 23,-1-23,24 24,0-1,24 1,-48-1,1 1,23-24,-23 23,23 1,-24-1,1-23,-24 24,0-1,0 1,0-1,-24 1,1 0,-24-1,23 1,-23-24,23 47,1-24,-24 1,23-1,-23 24,24-23</inkml:trace>
  <inkml:trace contextRef="#ctx0" brushRef="#br0" timeOffset="118727.4232">24342 3104,'0'-23,"47"-1,0 1,-24 23,24-24,0 1,24-25,23 25,0-1,0 1,47-24,-23 23,23 1,24-24,-24 23,23 1,24-1,-23 1,23-1,-23 1,-1 23,25 0,-25 0,1 0,-24 0,0 0,0 23,0-23,-47 24,0-1,1-23,-48 24,0-1,23-23,-46 24,-1-1,1 1,-48-24,1-24,-1 1</inkml:trace>
  <inkml:trace contextRef="#ctx0" brushRef="#br0" timeOffset="119074.8059">28105 2610,'0'-23,"0"46,0-70,23 71,1-24,-24 23,23-23,1 24,-1-1,-23 1,24-24,-1 23,1 1,-24-1,23-23,-23 24,-23-1,23 1,-47-1,23-23,-23 24,0-1,0 1,0-24,0 23,0-23</inkml:trace>
  <inkml:trace contextRef="#ctx0" brushRef="#br0" timeOffset="120431.2024">29610 2540,'-24'23,"1"-23,23 24,-24-24,1 23,-24 1,0-1,0 1,0-1,0 1,0-1,-1 1,25-24,-24 23,23 1,1-24,23 23,23-23,1 24,-1-24,1 0,-1 23,25-23,-25 0,1 24,46-24,-46 23,23-23,-24 24,24-24,-23 24,23-24,-24 0,1 23</inkml:trace>
  <inkml:trace contextRef="#ctx0" brushRef="#br0" timeOffset="120973.8212">30292 2587,'0'-24,"0"1,0-1,-24 24,1 0,-1-23,1 23,-1 23,1-23,-1 24,1-1,-24 1,23-1,1 1,-1-1,1 1,23 23,0-24,0 1,0-1,0 1,23-1,1 1,-1-1,1-23,46 24,-46-24,23 0,0 0,0-24,23 24,-23-23,0-1,-23 1,0-1,23 1,-24-1,-23-23,0 24,0-24,0 0,-47 23,24-23,-1 24,0-24,1 23,-1 1,1 23,-24-24</inkml:trace>
  <inkml:trace contextRef="#ctx0" brushRef="#br0" timeOffset="121380.3905">30339 2281,'0'23,"0"1,-24-24,24 24,0-1,-23 24,23 0,0 0,0-23,0 23,0 0,0 0,0 0,0 0,0 0,0 0,0 0,0 0,0 0,0 71</inkml:trace>
  <inkml:trace contextRef="#ctx0" brushRef="#br0" timeOffset="122182.5805">30409 2234,'0'-24,"0"1,-23 46,23 1,0-1,-24-23,24 24</inkml:trace>
  <inkml:trace contextRef="#ctx0" brushRef="#br0" timeOffset="123138.2527">31021 2328,'0'24,"0"-1,0 1,0-1,0 1,0 23,-24-24,24 1,0 23,-23 0,23 0,-24-24,24 48,0-24,0 0,-23 0,-1 0,24 24</inkml:trace>
  <inkml:trace contextRef="#ctx0" brushRef="#br0" timeOffset="124387.8126">24859 776,'0'-24,"0"48,0-1,0 1,24 23,-24-24,0 1,0-1,0 24,0 0,0-23,0 0,0 23,0-24,0 1,0-1,0 1,0-1</inkml:trace>
  <inkml:trace contextRef="#ctx0" brushRef="#br0" timeOffset="124873.5259">24906 940,'24'0,"-1"0,24 0,-23 0,-1 0,1 0,-1 0,1-23,-1 23,1 0,-24-24,23 24,1 0,-24-23,23-1,-23 1,0-1,0 1,-23 23,23 23,0 1,23-24,-23 23,0 1,0-1,0 1,0 23,0-24,0 24,0-23,0 0,0-1,0 1,0-1,-23 1,23-1</inkml:trace>
  <inkml:trace contextRef="#ctx0" brushRef="#br0" timeOffset="125490.3872">25565 776,'0'23,"-24"-23,24 24,0-1,0 1,0-1,-23 24,23-23,0-1,-24 24,24-23,0 0,0-1,0 1</inkml:trace>
  <inkml:trace contextRef="#ctx0" brushRef="#br0" timeOffset="125759.9408">25565 846,'0'-23,"0"-1,23 24,1-23,-24-1,23 1,1 23,23 0,-24-24,1 24,-1 0,1 0,-1 0,-23 24,24-24</inkml:trace>
  <inkml:trace contextRef="#ctx0" brushRef="#br0" timeOffset="125994.8278">25612 917,'23'0,"1"0,-24 23,23-23,24 0,0 0,-23 0,-1 24</inkml:trace>
  <inkml:trace contextRef="#ctx0" brushRef="#br0" timeOffset="126191.8568">25588 1152,'0'24,"24"-24,23 0,-24 0,24 0,-23 0,-1 0,24-24,-23 24</inkml:trace>
  <inkml:trace contextRef="#ctx0" brushRef="#br0" timeOffset="126546.0491">26106 729,'0'0,"0"23,0 1,0-1,0 24,0-23,0-1,0 1,0-1,0 1,0-1,0 24,0-23,-24 0</inkml:trace>
  <inkml:trace contextRef="#ctx0" brushRef="#br0" timeOffset="126965.5762">26082 964,'0'-24,"0"48,0-71,24 23,-24-23,0 24,0-1,0 1,23-1,-23 1,24 23,-24-24,23 1,1 23,-1 23,-23 1,24-1,-24 1,0-1,0 1,-24-1,24 1,-23-24,-1 0,24-24,0 48,24-24,-1 23,-23 1,24-1,-24 1,23-24,-23 23,24 1,-24-1,23 1</inkml:trace>
  <inkml:trace contextRef="#ctx0" brushRef="#br0" timeOffset="127748.744">26505 752,'0'24,"0"-1,0 1,0-1,0 1,0-1,0 1,0 23,-23-24,23 1,0-1,0 1,0 0,0-1,0-46,23-1,-23 0,0-23,0 24,0-1,24 1,-24-1,0-23,23 0,-23 24,0-1,0 1,24-1,-24 1,23 23,-23-24,24 24,-24 24,23-24,-23 23,24-23,-24 24,0-1,0 1,24-24,-24 23,23-23,-23-23,0-1,0 1,24 23,-1-24,1 1,-1 46,-23 1,24-24,-24 23,0 1,0-1,0 1,0-1,0 1,0-1,0 1,-24-1,24 1,0-1,0 1</inkml:trace>
  <inkml:trace contextRef="#ctx0" brushRef="#br0" timeOffset="128080.7711">26976 776,'23'0,"-23"-24,24 24,-1 0,1 0,-1 0,1 0</inkml:trace>
  <inkml:trace contextRef="#ctx0" brushRef="#br0" timeOffset="128296.8309">27140 729,'-23'0,"23"23,0 1,23-24,-23 23,0 1,0-1,0 1,0-1,0 1,0-1,0 1,0 23</inkml:trace>
  <inkml:trace contextRef="#ctx0" brushRef="#br0" timeOffset="128466.1207">27046 1082,'-23'23,"46"-23,-23-23,24 23,-1 0,1 0,-1 0,1-24,-1 24</inkml:trace>
  <inkml:trace contextRef="#ctx0" brushRef="#br0" timeOffset="128851.579">27329 776,'23'0,"1"-24,-1 24,1 0,-1 0,24 0,-23 0,23 0,-24 0,1 0,23 0,-24 0</inkml:trace>
  <inkml:trace contextRef="#ctx0" brushRef="#br0" timeOffset="129083.3931">27587 752,'-23'0,"23"24,0-1,0 1,0-1,0 1,0 23,0-24,0 24,0 0,0-23,0 0</inkml:trace>
  <inkml:trace contextRef="#ctx0" brushRef="#br0" timeOffset="129522.2051">27846 799,'0'0,"23"0,1 0,-1 0,1 0,0 0,-1 0,1 0,-1-23,1 23,-1 0</inkml:trace>
  <inkml:trace contextRef="#ctx0" brushRef="#br0" timeOffset="129722.7406">27987 870,'0'0,"0"23,0 1,0-1,0 1,0-1,0 1,0-1,0 1</inkml:trace>
  <inkml:trace contextRef="#ctx0" brushRef="#br0" timeOffset="129901.1648">27893 1152,'23'0,"1"0,0 0,-1 0,1 0,-1 0,1-23,23 23,-24 0,1 0,-1 0,24-24</inkml:trace>
  <inkml:trace contextRef="#ctx0" brushRef="#br0" timeOffset="130418.0858">28387 823,'0'-24,"0"48,0-1,0 1,0-1,-24 1,1-1,23 1,0-1,-24 1,1 23,23-23,0-1,0 1,0-48,0 1,0-1,0-23,0 23,23 1,-23-24,24 23,-24 1,23-24,1 23,-24 1,23 23,1-24,-1 48,-23-1,24-23,-24 24,0-1,23 1,-23-1,0 1,0-1,0 1,0-1,0 1,0-1</inkml:trace>
  <inkml:trace contextRef="#ctx0" brushRef="#br0" timeOffset="130587.3748">28387 964,'23'0,"1"0,-1 0,1 0,-1 0,-23-24,24 24</inkml:trace>
  <inkml:trace contextRef="#ctx0" brushRef="#br0" timeOffset="131173.3247">28787 776,'0'23,"-24"1,24-1,0 24,-23-47,23 47,0-23,0-1,0 1,-24 23,24-23,-23-1,23 1,0-1,0-46,23 23,-23-24,0 1,24-1,-24 0,0-23,0 24,23-1,-23-23,0 24,24-1,-24 1,0-1,23 24,-23 24,0-1,24 1,-24-1,0 1,23-1,-23 1,24-1,-24 1,23-1,-23 1,24-24,-1 24,1-48,-1 24,-23-24,0 1,0-1,0 1,24-1,-24 1,0-1,23 1,-23-24,24 23,-24 1,0-1</inkml:trace>
  <inkml:trace contextRef="#ctx0" brushRef="#br0" timeOffset="131875.2254">25094 1599,'0'-24,"-23"24,-1 0,1 0,-1 24,-23-1,24 1,-24-1,23 1,1 0,-1-1,1 24,-1-23,24-1,-24 1,24-1,0 1,24-24,-24 23,24-23,-1 24,1-24,-1 0,24-24,-23 24</inkml:trace>
  <inkml:trace contextRef="#ctx0" brushRef="#br0" timeOffset="132445.5951">25518 1599,'-24'0,"1"0,23 23,-24-23,24 24,-47-1,23-23,24 24,-23 23,-1-47,24 47,-23-23,-1-1,24 1,0-1,24-23,-1 24,24-24,1 0,-25 0,1-24,-1 24,-23-23,24-1,-1 24,1-23,-24-1,0 1,-24-1,24 1,-23-1,23 0</inkml:trace>
  <inkml:trace contextRef="#ctx0" brushRef="#br0" timeOffset="133093.9645">25776 1622,'0'24,"-23"-1,23 1,-24 0,24-1,0 1,0-1,0 24,-23-23,23-1,0 1,0-48,0 1,0-1,23 24,-23-47,0 24,0-1,24 1,-1-1,-23 0,0 1,0 46,24 1,-24 0,23-24,-23 23,0 1,24-1,-24 1,23-1,1-23,-24 24,0-1,23-23,1 0,-24-23,23-1,-23 1,0-1,0 1,24 23,-24-24,0 1,0-1,0 0</inkml:trace>
  <inkml:trace contextRef="#ctx0" brushRef="#br0" timeOffset="133479.4379">26176 1622,'0'-23,"24"23,-1 0,1 0,-1 0,24 0,-23 0,23 0,0 0,-24 0,24 0,-23 0,-1 0,24-24</inkml:trace>
  <inkml:trace contextRef="#ctx0" brushRef="#br0" timeOffset="133811.6304">26458 1575,'0'0,"-23"0,23 24,0-1,0 1,23-1,-23 1,0 0,0-1,0 1,0 23,-23-24,23 1,0-1,0 1,-24 23,1-24,23 1,-24-24,1 23,23 1,-24-24,-23 0,24 0,-1 0,24-24,0 1,-23 23,23-24</inkml:trace>
  <inkml:trace contextRef="#ctx0" brushRef="#br0" timeOffset="134397.6531">26717 1622,'0'24,"0"-1,0 1,0 23,0 0,0-23,0-1,0 1,0-1,24 1,-1-24,1 23,-1-23,1 0,-1-23,1 23,-24-24,0 1,23-1,1-23,-24 24,23-1,-23 1,0-1,0 0,0 1</inkml:trace>
  <inkml:trace contextRef="#ctx0" brushRef="#br0" timeOffset="135068.4893">27281 1575,'0'-23,"-23"23,-1 0,24 23,-23-23,-1 0,1 24,-1-1,1 1,23-1,-24 1,24 0,-23-1,23 1,23-1,-23 1,24-1,-24 1,23-24,1 0,-1 0,1-24,-48 24,24-23,-23-1,23 1,23-1,1 24,-1 0,1 0,-1 24,-23-1,24-23,0 24,-24-1,0 1,0-1,0 1,0-1</inkml:trace>
  <inkml:trace contextRef="#ctx0" brushRef="#br0" timeOffset="135601.0919">27611 1599,'0'-24,"0"48,0-1,0 1,0-1,-24 1,24 0,-23-1,23 1,0-1,-24 1,24-1,-23 1,23-1,-24-23,24 24,0-48,0 1,0-1,0 1,24-1,-1-23,1 24,-24-1,23 0,1-23,-24 24,23-1,1 24,-1 0,-23 24,0-1,0 1,0-1,0 1,0 0,24-1,-24 1,0-1,0 24,23-47,-23 24,0-1,0 1</inkml:trace>
  <inkml:trace contextRef="#ctx0" brushRef="#br0" timeOffset="135770.3757">27611 1811,'-24'0,"48"0,-1 0,1 0,-1 0,1 0</inkml:trace>
  <inkml:trace contextRef="#ctx0" brushRef="#br0" timeOffset="136055.7238">27799 1599,'0'0,"0"-24,23 24,1 0,-1 0,1 0,-1 0,1 0,0 24,-1-24,1 0,23 0,0 0</inkml:trace>
  <inkml:trace contextRef="#ctx0" brushRef="#br0" timeOffset="136303.1402">28058 1669,'0'0,"-24"0,24 24,0 0,-23-1,23 1,0 23,0-24,0 1,-24-1,24 1,0-1,-23 1,23-1</inkml:trace>
  <inkml:trace contextRef="#ctx0" brushRef="#br0" timeOffset="136603.9487">28293 1646,'0'23,"0"1,0 0,0-1,0 24,0-23,0-1,0 1,0-1,-24-23,24 24</inkml:trace>
  <inkml:trace contextRef="#ctx0" brushRef="#br0" timeOffset="136804.4977">28293 1693,'0'0,"0"-24,23 1,1-1,-24 1,23-1,1 24,-24-23,23 23,1-24,-1 24,1 0,-1-23,1 23,-1 23</inkml:trace>
  <inkml:trace contextRef="#ctx0" brushRef="#br0" timeOffset="137032.1268">28340 1717,'0'0,"23"0,1 0,-1 0,24 0,-23 0,-1 0,1 0,-1 0</inkml:trace>
  <inkml:trace contextRef="#ctx0" brushRef="#br0" timeOffset="137205.9174">28387 1928,'0'0,"0"24,23-24,1 0,-1 0,24 0,0 0,1 0</inkml:trace>
  <inkml:trace contextRef="#ctx0" brushRef="#br0" timeOffset="154815.4854">2493 7008,'0'-23,"0"-1,0 48,0-1,0 1,23-1,-23 1,0-1,0 1,0 23,0-24,0 1,0 23,0-24,0 1,0-1,0 1,0-1,-23-23,23 24</inkml:trace>
  <inkml:trace contextRef="#ctx0" brushRef="#br0" timeOffset="155146.9727">2446 6961,'0'-23,"0"-1,23 24,1-23,-1 23,1-24,23 24,0 0,-23 0,93 0,-93 0,-1 0,24 0</inkml:trace>
  <inkml:trace contextRef="#ctx0" brushRef="#br0" timeOffset="155416.5259">2375 7290,'0'0,"24"0,-1 0,1 0,-24-23,47 23,0-24,0 24,-23 0,-1 0,1 0,-1 0,1 0</inkml:trace>
  <inkml:trace contextRef="#ctx0" brushRef="#br0" timeOffset="155617.0642">2516 7526,'-23'0,"46"0,-23 0,24 0,0 0,-1-24,1 24,23-23,0 23</inkml:trace>
  <inkml:trace contextRef="#ctx0" brushRef="#br0" timeOffset="156319.1232">2775 7290,'0'0,"24"0,-1-23,-23-1,24 24,-1-23,1 23,-24-24,23 24,1 0,-1 0,-23 24,24-24,-24 23,23 1,-23-1,0 1,-23-1,23 1,0-1,0-46,23-1,-23 1,24-1,-1 24,-23-23,24-1,-24 1,23-1,-23 1,0 46,0 1,-23-1,-1 24,24-23,0-1,24 1,-24-1,23-23,1 0,-1 0</inkml:trace>
  <inkml:trace contextRef="#ctx0" brushRef="#br0" timeOffset="156951.8744">2093 6655,'0'0,"0"-23,0 46,-23 1,23-1,0 1,0 23,0-23,0 23,0 0,0 0,0 0,0 0,23 23,-23-23,0 71,0-48,24-23,-24 24,23 23,-23-23,0-48,0 24,0-23</inkml:trace>
  <inkml:trace contextRef="#ctx0" brushRef="#br0" timeOffset="157722.7949">1881 6702,'0'-23,"24"-1,0 1,23-1,-24 24,24 0,0-23,0 23,0 0,47-24,-47 1,47 23,-23-24,23 1,0 23,0-24,-23 1,23 23,-24-24,1 24,-1-23,1 23,-47 0,23 0,-24 0,1 0,-1 0,-23 23,24-23,-24 24,0-1,0 1,0-1,0 1,0 46,0-46,0 23,0 0,0 0,0 0,0 0,0 0,0 0,0 24,0-24,23 0,1 23,-24 1,0-24,0 23,23-22,-23-1,0 0,0-24,0 24,0-23,-23-1,23 1,0-1,-47 1,0-24,23 23,-23-23,0 0,0 24,0-1,0-23,-24 24,1-1,23 1,-24-1,1-23,-1 24,1-1,-1 1,24-24,-24 23,1-23,23 0,0 0,0 0</inkml:trace>
  <inkml:trace contextRef="#ctx0" brushRef="#br0" timeOffset="161177.208">7996 6655,'0'-23,"0"-1,-23 24,23-23,-24 23,24-24,-23 24,-1 0,1 0,-1 0,1 0,-1 0,1 24,-1-1,1-23,-1 24,1-24,23 23,-24-23,24 24,24-1,-1-23,1 24,-24-1,23 1,1 0,23 23,-47-24,0 1,0-1,0 1,0-1,0 1,0-1,-24 1,1-24,23 23,-47-23,47 24,-24-24,1 0,-1 0,24 23,24 1,-1-24,1 23,-24 1,0-1,23 1,1 23,-24-24,0 1,0 23,23-24,-23 1,0 0,0-1,0 1,24-24,-1-24</inkml:trace>
  <inkml:trace contextRef="#ctx0" brushRef="#br0" timeOffset="161832.2148">8373 6749,'0'24,"0"0,0-1,23 1,-23-1,0 24,0 0,0-23,0 23,0 0,0 0,0-24,0 24,0 0,0 0,0 0,0 24,0-47,0-1</inkml:trace>
  <inkml:trace contextRef="#ctx0" brushRef="#br0" timeOffset="163119.7116">8678 6985,'0'23,"0"1,0-1,0 1,0-1,0 1,0-1,0 1,24-1,-1-23,-23 24,24-24,-1 23,1-23,-1-23,1 23,-1-24,1 24,0-23,23-1,-24 1,1-1,-24 1,23-1,-23 1,0-1,0 1,0 46,0 1,24-1,-24 1,0-1,23 1,1-24,-1 23,-23 1</inkml:trace>
  <inkml:trace contextRef="#ctx0" brushRef="#br0" timeOffset="163520.5029">9337 7149,'0'24,"0"-1,-24-23,24 24,0-1,0 1,-23-1,23 1,0-1</inkml:trace>
  <inkml:trace contextRef="#ctx0" brushRef="#br0" timeOffset="164823.4912">9525 6891,'24'0,"-1"0,-23 23,24-23,-1 0,24 0,-23 24,-1-24,1 0,23 23,-24-23,24 0,0 24,0-24,0 0,-23 23,-1-23,1 0,-24 24,-24-24,1 23,-1 1,1-1,-1 1,-23-24,24 23,-1 1,-23-1,24 1,-1-24,1 23,-1 1,1-1</inkml:trace>
  <inkml:trace contextRef="#ctx0" brushRef="#br0" timeOffset="165925.9975">10419 7267,'0'23,"-24"1,24-1,0 1,-23-1,-1 1,24 0,-23-1,-1 1,1-1,-1 1</inkml:trace>
  <inkml:trace contextRef="#ctx0" brushRef="#br0" timeOffset="166659.1445">11007 6844,'0'23,"0"1,0-1,0 1,0-1,0 1,0-1,0 1,0 23,0-24,0 1,0-1,-24 24,24-23,-23-1,23 1</inkml:trace>
  <inkml:trace contextRef="#ctx0" brushRef="#br0" timeOffset="167414.1393">11406 6914,'0'24,"0"-1,0 1,0-1,0 1,0-1,0 1,24-1,-24 1,24-24,-24 23,23 1,1-24,-1 0,1-24,-1 24,1 0,-1-23,1 23,23-24,-47 1,23-1,1 24,-24-23,0-1,0 1,0-1,23 24,-23-23,0 46,0 1,0-1,0 1,0-1,0 1,24-1,-24 1,23-24</inkml:trace>
  <inkml:trace contextRef="#ctx0" brushRef="#br0" timeOffset="167862.0968">11994 7055,'0'0,"0"-23,24-1,-24 1,23 23,1 0,0 0,-1 23,1 1,-24-1,0 24,-24-23,24-1,-23 24,-1-47,0 24,1-1,23 1,-24-1,1-23,23 24,23-24,1 0,23 0,-23 0,-1-24,1 24</inkml:trace>
  <inkml:trace contextRef="#ctx0" brushRef="#br0" timeOffset="168849.2202">12371 6891,'23'0,"1"0,-24 23,47-23,-24 0,1 0,23 24,0-24,-24 0,24 0,-23 23,23-23,-23 0,-1 24,1-24,-24 23,0 1,-24-1,24 1,-23-1,-1 1,-23-1,0 1,23-1,-23 24,0-23,24-1,-24 1,23 23</inkml:trace>
  <inkml:trace contextRef="#ctx0" brushRef="#br0" timeOffset="169249.8754">13170 7243,'0'0,"0"24,0-1,-23-23,-1 24,24 23,-23-24,-1 1,1 0,-1-1</inkml:trace>
  <inkml:trace contextRef="#ctx0" brushRef="#br0" timeOffset="169920.4908">13735 6773,'0'24,"0"-1,0 1,0-1,0 1,0 23,0-24,0 24,0-23,0-1,0 24,0-23,0-1,0 1,0-1,0 1</inkml:trace>
  <inkml:trace contextRef="#ctx0" brushRef="#br0" timeOffset="170553.2891">14088 6797,'-24'0,"24"23,0 1,0-1,0 1,0-1,0 1,0-1,0 1,0-1,24 1,-24-1,47 1,-24-24,1 0,-1 0,24-24,-23 1,-1 23,1-24,-1 1,-23-1,0 1,24-1,-24 1,0-1,0 1,0 46,0 1,0-1,0 1,0-1,0 1,23-1,-23 1,0-1,24 1</inkml:trace>
  <inkml:trace contextRef="#ctx0" brushRef="#br0" timeOffset="171185.8749">14652 7008,'0'-23,"24"23,-24-24,23 24,1 0,-1 0,1 0,-24 24,23-24,-23 23,0 1,0-1,-23-23,23 24,-24-24,24 23,-23-23,46 0,1 0,-1 0,-23 24,24-24,-24 23,0 1,0-1,0 1,-24-1,24 1,-23-1,-1-23,-23 24,24-1,-24-23,23 24,0-24,-23 0</inkml:trace>
  <inkml:trace contextRef="#ctx0" brushRef="#br0" timeOffset="171724.9886">14911 6820,'-24'-23,"48"23,-1 0,1 0,-1 0,1 23,-1-23,1 24,-1-24,24 23,-23-23,23 0,-24 24,1-24,23 0,-23 23,-1-23,1 24,-1-24,1 0,-24 23,0 1,0-1,-47 1,23-24,1 47,-48-24,47 1,-23-1,0 1,0-1,0 1,24-24</inkml:trace>
  <inkml:trace contextRef="#ctx0" brushRef="#br0" timeOffset="172758.3354">15522 6491,'0'-24,"24"24,-1-23,1 23,-1 0,1 0,-1-24,1 24,-1 0,1 0,-1 0,1 0,-1 0,-23 24,0-1,0 1,0-1,0 1,-23-1,-1 1,24-1,-23 1,-1-24,1 23,23 1,-24-1,24 1,0-1,0 1,24-24,-1 0,1 0,-1 0,1 0,-1 0,-46 24,23-1,-24 1,24-1,0 1,0-1,0 1,0-1,0 24,0-23,0-1,0 24,0-23,0-1,0 1,0-1,0 1,-23-1,-24 1,0-1,23-23,1 0,-24 0</inkml:trace>
  <inkml:trace contextRef="#ctx0" brushRef="#br0" timeOffset="175796.6249">16557 6938,'0'0,"-23"0,46 0,1 0,23 0,-24 0,24 0,0 0,24 0,-24 0,47-24,-24 24,24-23,1 23,-1-24,-47 24,23 0,-23 0,0 0</inkml:trace>
  <inkml:trace contextRef="#ctx0" brushRef="#br0" timeOffset="176814.5977">18650 6491,'-23'0,"23"-24,-24 24,1 0,23 24,-24-1,1 1,-1-1,1 1,23-1,-47 24,23-23,24 23,-24-24,24 1,0 0,0-1,0 1,24-1,-24 1,47-24,-23 0,23 0,-24 0,24 0,0 0,0-24,-23 24,23-23,-24 23,1-24,-24 1,23-1,-23 0,0 1,0-1,-23 1,23-1,0 1,-24-1,1 24,23-23,-24-1,1 24,-1 0,1 0,-1 0,1 0</inkml:trace>
  <inkml:trace contextRef="#ctx0" brushRef="#br0" timeOffset="177316.06">19050 6420,'0'24,"0"-1,0 1,0-1,0 24,0-23,0-1,-24 1,24-1,0 24,0 0,0-23,-23 0,23-1,0 1,-24-1</inkml:trace>
  <inkml:trace contextRef="#ctx0" brushRef="#br0" timeOffset="177754.9264">19003 6561,'0'0,"0"-47,0 24,23-1,-23 1,0-1,24 1,0-1,-1 1,1 23,-1 0,-23-24,47 24,-23 0,-1 24,1-24,-24 23,0 1,0 23,-24-47,1 47,23-24,-24-23,-23 24,47-1,-23 1,-1-24,24 23,-23-23,23 24,23-24,1 23,-1 1,1-24,-1 23,1-23,-1 24,1-1,-1 1,1-24,-1 24,24-1,-47 1,24-24,-1 23</inkml:trace>
  <inkml:trace contextRef="#ctx0" brushRef="#br0" timeOffset="178071.1419">19450 6444,'0'-24,"23"24,-23-23,24 23,23 0,0 0,-24-24,1 24,23 0,-23 0,23 0,-24 0,1 0</inkml:trace>
  <inkml:trace contextRef="#ctx0" brushRef="#br0" timeOffset="178308.9633">19709 6397,'0'23,"0"1,0 23,-24-24,24 1,0-1,0 1,0-1,-24 1,24 23,0-24,0 1</inkml:trace>
  <inkml:trace contextRef="#ctx0" brushRef="#br0" timeOffset="178757.4491">19991 6350,'0'23,"0"1,0 23,0-24,0 1,0-1,0 1,0 23,0-24,23 1,-23-1,0 1,0-1,24-23</inkml:trace>
  <inkml:trace contextRef="#ctx0" brushRef="#br0" timeOffset="179142.6661">20014 6608,'0'-23,"24"23,-24-24,23 24,1-23,-1 23,24-24,-23 24,-1 0,1-23,-1 23,-23-24,24 24,-24-23,0-1,0 1,0-1,0 48,0-1,-24 1,24 23,0-24,-23 1,23-1,-24 1,24-1,0 1,0-1,0 1,0-1,0 1,24-1</inkml:trace>
  <inkml:trace contextRef="#ctx0" brushRef="#br0" timeOffset="179559.3792">20555 6444,'0'-24,"-23"24,-1 24,1-24,23 47,-24-24,1 1,23-1,0 1,0-1,0 1,0-1,23 1,1-24,-24 23,23-23,1 0,-1 0,1 0,-1-23,-23-1,0 1,0-1,0 1,0-24,0 23,0 1,0-1,0 1</inkml:trace>
  <inkml:trace contextRef="#ctx0" brushRef="#br0" timeOffset="180724.4871">20767 6420,'-24'0,"24"24,-23-24,23 23,0 1,0-1,0 1,0-1,0 24,0-23,0-1,0 1,0-1,0 1,0-48,0 1,0-1,0 1,0-1,0-23,0 24,-24-1,24 1,0-1,0 1,24 23,-24 23,23 1,1-1,-1 1,1-1,-24 1,23-1,1-23,-1 24,-23-1,24 1,-1-24,-23 23,24-23,0 0,-24 24,23-24,1 0,-24-24,0 1,0-24,-24 23,24 1,0-1,-23 1,23-1,0 1,0-1,0 1</inkml:trace>
  <inkml:trace contextRef="#ctx0" brushRef="#br0" timeOffset="181194.2765">21402 6397,'0'0,"0"-24,0 1,-24 23,1 23,-1-23,1 24,-1-1,1 1,23-1,-24 1,1-1,23 1,0-1,0 1,0-1,0 1,0-1,23 1,1-24,-1 0,24 0,0 0,-23 0,-1-24,1 24,-1-23,1 23,-24-24,0 1,0-24,0 23,0 1,-24-1,1 1,23-1,-24 1</inkml:trace>
  <inkml:trace contextRef="#ctx0" brushRef="#br0" timeOffset="182165.5693">21872 6279,'0'24,"0"-1,0 1,-23-1,23 1,0 23,0-24,0 1,0-1,0 1,-24-1,24 24,0-23,0-1,0 1,0-48,0 1,0-1,0 1,0-1,0 1,0-1,0 1,0-24,0 23,0 1,0-24,24 0,-1 23,1 1,23 23,-47-24,47 1,0 23,0 0,-24 23,-23 1,0-1,0 1,0-1,-23 1,-1-1,1 1,-1-1,1-23,-1 24,1-24,-24 0,23 23,1-23,23 24,23-24,-23 23,24-23,-1 24,1-24,-1 23,1-23,23 24,-24-1,1-23,-1 24,24-24,-23 23,-1-23,1 24</inkml:trace>
  <inkml:trace contextRef="#ctx0" brushRef="#br0" timeOffset="182898.3516">22319 6373,'0'0,"0"-23,0 46,0 1,0-1,0 1,0-1,-23 1,23-1,0 1,0-1,0 1,0-1,0-46,0-1,0-23,0 0,23 24,-23-24,0 23,0 1,24-24,-1 23,1 1,-1-1,1 24,-1 0,1 0,-24 24,0-1,23 24,-23-23,0-1,0 1,0-1,0 1,24-24,-1 0,-23-24,0 1,24-1,-1 1,-23-24,24 23,-1 1,1-1,-1 24,1 0,-24 24,23-24,-23 23,24 24,-24-23,0-1,0 1,-24 23,24-24,-23 24,23-23,0-1,0 1,0-1,0 1</inkml:trace>
  <inkml:trace contextRef="#ctx0" brushRef="#br0" timeOffset="183468.0899">23048 6232,'0'24,"0"-1,-23 24,23-23,-24-1,24 24,0-23,-23-1,-1 1,1-1,23 1,0-1,0 1,0-48,0 1,0-1,0 1,0-1,0 1,23-24,1 23,-1 1,-23-1,24-23,-1 24,-23-1,24 24,-1 0,1 0,-24 24,23-24,1 23,-24 1,0-1,0 1,0-1,23 1,-23 23,24-24,-24 24,0-23,0-1,23 1</inkml:trace>
  <inkml:trace contextRef="#ctx0" brushRef="#br0" timeOffset="183652.9951">23001 6444,'24'0,"-24"-24,23 24,1 0,-1-23,1 23,-1 0,1 0</inkml:trace>
  <inkml:trace contextRef="#ctx0" brushRef="#br0" timeOffset="184116.2182">23566 6256,'0'0,"23"0,1 0,-24-24,23 24,-23 24,0-1,0 1,0-1,0 1,0-1,0 1,0-1,0 1,0-1,24-23,-24 24,0-1,23-23,1 0,-1 0,1 0,-1 0,24 0,-23 0,-1 0,24 0</inkml:trace>
  <inkml:trace contextRef="#ctx0" brushRef="#br0" timeOffset="184648.8158">24718 6232,'0'0,"0"-23,0 46,0 1,0-1,0 1,0-1,0 1,0-1,0 1,0-1,0 1,0-1,0 1,0-1</inkml:trace>
  <inkml:trace contextRef="#ctx0" brushRef="#br0" timeOffset="185103.2128">24671 6397,'0'-71,"23"236,-46-353,23 282,0-212,0 95,0-1,0 1,0-1,23 1,1 23,-1 0,1 0,0 23,-1-23,-23 24,24-1,-24 1,0-1,-24 1,24-1,-23 1,-1-1,24 1,-24-24,24-24,24 24,0 0,-1 0,1 0,-1 0,1 0,-1 0,1 24,-24-1,0 1,0-1,0 1,0-1,0 1,-24-24,1 23,23 1,-24-24,1 23,-1-23,-23 0,23 0</inkml:trace>
  <inkml:trace contextRef="#ctx0" brushRef="#br0" timeOffset="185673.5854">25212 6232,'23'-23,"-46"23,23 23,0 1,-24 23,1-24,23 1,0-1,-24 1,1-1,23 1,0-1,0 1,0-1,0-46,0-1,0 1,0-1,0 1,0-1,0 1,23-48,1 48,-24-24,0 23,23 1,1 23,-24-24,23 24,1 24,-24-1,23 24,-23-23,0-1,0 1,0-1,0 1,0-1,0 1,24-1,-24 1,0-1,0 1</inkml:trace>
  <inkml:trace contextRef="#ctx0" brushRef="#br0" timeOffset="185858.4889">25141 6373,'24'0,"-1"0,1 0,-1 0,1 0,-1 0</inkml:trace>
  <inkml:trace contextRef="#ctx0" brushRef="#br0" timeOffset="186321.7985">25635 6209,'0'0,"0"-24,-23 24,23-23,-24 23,1 0,-1 0,1 0,-1 0,24 23,0 1,0-1,0 1,24-1,-1-23,1 24,-24-1,0 1,23-24,1 23,-24 1,0-1,0 1,0-1,0 1,-24-1,1-23,-1 0,-23 0</inkml:trace>
  <inkml:trace contextRef="#ctx0" brushRef="#br0" timeOffset="186823.1368">25776 6185,'0'-23,"24"23,-1-24,1 24,-1 0,1 0,-1 0,1 0,-1 0,1 0,-24 24,23-24</inkml:trace>
  <inkml:trace contextRef="#ctx0" brushRef="#br0" timeOffset="187023.6767">25964 6162,'0'23,"-23"-23,23 24,0-1,0 1,-24-24,24 23,0 1,0-1,-23 1,23-1,0 24,0-23</inkml:trace>
  <inkml:trace contextRef="#ctx0" brushRef="#br0" timeOffset="187192.9718">25823 6585,'24'0,"-1"0,1 0,23 0,-24-24,1 24,-1 0,25 0,-25 0,1-23</inkml:trace>
  <inkml:trace contextRef="#ctx0" brushRef="#br0" timeOffset="187646.7661">26435 6256,'-24'-24,"1"24,-1-23,1 23,-1 0,1 0,-1 23,1 1,-1-24,24 23,0 1,0-1,24 1,-1-24,24 0,-23 23,23 1,-24-24,1 23,-1-23,24 24,-23-1,-24 1,23-1,-46 1,-1-1,1 1,-24-24,23 23,1-23,-24 0,-24 24,48-24,-24 0,23 0</inkml:trace>
  <inkml:trace contextRef="#ctx0" brushRef="#br0" timeOffset="193481.3219">28105 6608,'23'0,"1"0,-1-23,1-1,-1 1,-23-1,0 1,0 46,0 1,0-1,0 1,0-1,0 1,0-1,0 1,0-1,24-23,-1 0,1 0,-1 0,1-23,-1 23,1-24,-24 1,23-1,1 24,-24-23,23-1,1 24,-1 0,-23 24,0-1,0 1,24-1,-24 1,0-1,0 1,-24-1,24-46,0-1,24 1,-24-1,23 1,-23-1,24 1,0-1,-1 24,1 0,-1 0,-23 24,24-1,-24 1,0-1,0 1,23-1,1-23,-24 24,0-48</inkml:trace>
  <inkml:trace contextRef="#ctx0" brushRef="#br0" timeOffset="193713.1264">28175 6350,'24'0</inkml:trace>
  <inkml:trace contextRef="#ctx0" brushRef="#br0" timeOffset="195101.063">30339 6138,'0'-24,"23"24,-23-23,0-1,-23 24,-1 0,1-23,-1 23,-23 0,24 0,-1 0,-23 23,24-23,-24 24,0-24,0 23,-24 1,-23 23,23 0,24-23,-23 23,46 0,1 0,-24 0,47 23,0-23,0-23,0-1,23 1,1-1,23 1,70-1,-70-23,24 0,-24 0,24 0,-24 0,23 0,24 0,-47-23</inkml:trace>
  <inkml:trace contextRef="#ctx0" brushRef="#br0" timeOffset="195525.8239">29516 6279,'23'0,"1"0,-24 24,0-1,0 1,0-1,0 24,0-23,0-1,0 24,0-23,0-1,0 24,0 0,0-23,0-1</inkml:trace>
  <inkml:trace contextRef="#ctx0" brushRef="#br0" timeOffset="196335.3579">29774 6326,'0'-23,"-23"23,23 23,0 1,-24-24,24 23,0 1,0-1,0 1,0-1,0 24,0-23,0-1,0 1,0-1,0 1,-23-1,23 1</inkml:trace>
  <inkml:trace contextRef="#ctx0" brushRef="#br0" timeOffset="197206.2813">30598 5879,'23'0,"-23"-23,47 23,-23 0,-1 0,1 0,-1 0,1 23,-24 1,0-1,23 1,-46-1,23 1,0-1,0 1,-24-24,24 23,-23-23,23 24,23-24,1 0,-1 0,1 0,-24 23,23-23,-23 24,0 0,0-1,-23-23,23 24,-47-24,23 23,1-23,-1 0,1 0,-24 0,23 0</inkml:trace>
  <inkml:trace contextRef="#ctx0" brushRef="#br0" timeOffset="199890.7481">20226 7643,'-24'0,"24"24,-23-24,23 23,-24 1,24-1,-23 1,23-1,0 1,23-24,-23 23,24-23,-1 0,1 0,-1 0,1-23,-24-1,23 24,-23-23,0-1,0 1,-23 23,23-24,0 1,-24 23,1 0,-1 0,24 23,0 1,24-24,-1 0,1 0,-1 0,1-24,0 24,-1-23,1-1,-1 1,-23-1,0 1,-23 23,23-24,-24 24,24-23,-23-1,-1 24,24-23,-24 23,1 0,46 0,1 0,0 0,-1 23,1 1,-1-1,1-23,-24 24,23-1,-23 1,0-1,0 1,0-1,0 1,0 23,0-24,0 1,24-24,-24 23,23-23,1 0,-1 0</inkml:trace>
  <inkml:trace contextRef="#ctx0" brushRef="#br0" timeOffset="200692.5045">21543 7361,'0'-24,"23"1,-23-1,24 24,-24-23,24 23,-1-24,1 24,-1 0,1 24,-1-1,1-23,-24 24,0-1,0 24,0 1,0-25,0 1,0-1,-24 1,1-1,-1-23,1 24,23-1,23-23,1 0,23 0,-24 24,1-24,-1 23,1-23,-1 24,-23-1,0 1,-23-24,-1 23,1-23,-1 24,1-24,-1 23,1-23,-1 24,1-24,-1 0</inkml:trace>
  <inkml:trace contextRef="#ctx0" brushRef="#br0" timeOffset="200930.8178">21990 7620,'23'0,"1"-24,-1 24,24 0,0 0</inkml:trace>
  <inkml:trace contextRef="#ctx0" brushRef="#br0" timeOffset="201278.4359">22601 7314,'24'0,"-24"23,0 1,0-1,0 1,0 23,0-23,-24-1,24 24,0-23,0-1,0 1,0-1</inkml:trace>
  <inkml:trace contextRef="#ctx0" brushRef="#br0" timeOffset="201648.2818">22437 7502,'0'0,"0"-47,0 24,0-1,23-23,1 23,-1-23,24 47,-23-23,-1-1,1 1,-1 23,24 23,-23 1,-24-1,47 1,-47 23,23-24,1 25,-24-25,0 24,23 0,-23-23,0-1,0 24,-23-47,23 24,-24-1,1 1,-1-24,1 23,-48 1,48-1,-24-23,0 24,0-24,0 0,0 0</inkml:trace>
  <inkml:trace contextRef="#ctx0" brushRef="#br0" timeOffset="205726.6525">24365 7314,'0'23,"0"1,0-1,0 1,0 0,0-1,0 1,0-1,0 24,0-23,0 23,0-24,0 1,-23-1</inkml:trace>
  <inkml:trace contextRef="#ctx0" brushRef="#br0" timeOffset="206227.5678">24365 7549,'24'-23,"-1"23,1 0,-1 0,1-24,-1 24,1 0,-1-23,1 23,-1-24,1 1,-24-1,0 0,0 1,0-1,0 1,0-1,0 48,0-1,0 1,0-1,0 1,0 23,-24 0,24-23,0-1,0 1,0-1,0 1,0-1,0 1,0-1,0 1</inkml:trace>
  <inkml:trace contextRef="#ctx0" brushRef="#br0" timeOffset="206544.0231">24836 7361,'0'-24,"0"1,23-1,1 24,-1 0,1 0,-1 0,1 0,-1 0,1 0,-1 0,1 0,-1 0,1 0</inkml:trace>
  <inkml:trace contextRef="#ctx0" brushRef="#br0" timeOffset="206860.4534">25047 7290,'-23'24,"23"-1,0 1,-24-1,24 1,0 0,0-1,0 1,-23-1,23 1,-24-1,24 1,-23-1,23 1,0-1,0 1,-24-1</inkml:trace>
  <inkml:trace contextRef="#ctx0" brushRef="#br0" timeOffset="207045.3711">24859 7714,'0'0,"24"0,-1 0,1 0,23-24,-24 24,1 0,23 0,-24-23,1 23</inkml:trace>
  <inkml:trace contextRef="#ctx0" brushRef="#br0" timeOffset="207847.9008">25424 7314,'0'23,"-24"1,24-1,0 1,0 0,-24-1,24 24,0-23,0-1,0 1,0-1,0 1,0-1,0 1,24-24,0 0,-1 0,1 0,-1 0,24 0,-23 0,23 0,-24 0,1 0,23 0,-24-24</inkml:trace>
  <inkml:trace contextRef="#ctx0" brushRef="#br0" timeOffset="208264.1422">25941 7337,'0'24,"0"-1,-24 1,24 0,0-1,0 1,0-1,0 1,0-1,-23 1,23-1,0 1</inkml:trace>
  <inkml:trace contextRef="#ctx0" brushRef="#br0" timeOffset="208765.4826">25894 7384,'0'-23,"0"-24,0 23,23 1,1-1,-24 1,23 23,1-24,-1 24,1 0,0 0,-24 24,23-24,-23 23,0 1,0-1,0 1,0-1,-23 1,23-1,-24-23,24 24,-24 0,1-24,23 23,23-23,1 0,0 0,-1 0,1 0,-24 24,23-1,1-23,-24 24,0-1,0 1,0-1,-24-23,1 24,23-1,-24-23,1 0,23 24,-24-24,0 0,1 0</inkml:trace>
  <inkml:trace contextRef="#ctx0" brushRef="#br0" timeOffset="209250.8859">26458 7290,'0'24,"-23"-1,23 1,0-1,0 25,-24-25,24 1,0-1,0 1,0-1,0 1,0-1</inkml:trace>
  <inkml:trace contextRef="#ctx0" brushRef="#br0" timeOffset="209497.9338">26411 7290,'24'0,"-24"-23,-24 46,71-70,0 24,-47-1,24 24,-1-23,1 23,23-24,-24 24,1 0,0 0,-1 0,1 24,-1-24,1 23</inkml:trace>
  <inkml:trace contextRef="#ctx0" brushRef="#br0" timeOffset="209714.1146">26505 7384,'24'0,"-1"0,24 0,-23 0,-1 0,1 0,0 0,-1 0,-23 24</inkml:trace>
  <inkml:trace contextRef="#ctx0" brushRef="#br0" timeOffset="209899.0356">26529 7596,'-24'24,"48"-24,-1 0,1 0,-1 0,1 0,23 0,0 0,-23 0,23 0</inkml:trace>
  <inkml:trace contextRef="#ctx0" brushRef="#br0" timeOffset="210368.7416">26999 7267,'0'23,"0"1,0-1,0 24,0 1,-23-25,23 1,0-1,-24 1,24-1,0 1,0-1,0 1,-23-24,23 23</inkml:trace>
  <inkml:trace contextRef="#ctx0" brushRef="#br0" timeOffset="210823.2243">26929 7384,'0'-47,"0"24,0-1,23-23,-23 24,24-1,-1 1,1-1,-1 1,24 23,-23 0,23 0,0 0,-24 0,-23 23,24-23,-1 24,-23-1,0 1,-23-1,-1 24,24-23,-47-1,24 1,-24-1,0 1,23-24,1 24,-1-24,48 0,-1 0,24 23,-23-23,-1 0,1 24,-1-24,1 0,-1 23,24 1,-23-24,0 23,-1-23,24 24,-23-24,-1 23,1-23</inkml:trace>
  <inkml:trace contextRef="#ctx0" brushRef="#br0" timeOffset="211371.0609">27587 7290,'0'0,"0"-23,0-1,24 24,-24-23,23 23,24-24,0 24,0 0,0 0,0 0,0-23,1 23,-1 0,0 0,0 0,0 0,-24 0</inkml:trace>
  <inkml:trace contextRef="#ctx0" brushRef="#br0" timeOffset="211587.2104">27893 7196,'-24'0,"24"24,0-1,0 1,0-1,0 1,0-1,0 1,0-1,0 25,0-25,0 1,0-1,0 1,0-1</inkml:trace>
  <inkml:trace contextRef="#ctx0" brushRef="#br0" timeOffset="212358.0122">29375 7243,'23'0,"-23"-23,0-1,-23 24,-1 0,-23 0,24 0,-24 0,23 0,0 0,1 0,23 24,0-1,0 1,0-1,0 1,0-1,47 1,-23-1,-1 1,1 0,23-1,-24-23,24 24,-47-1,47 24,-23-23,-48-1,1-23,-1 0,-23 0,0 24,0-24,0 0,0 0,0 0,23 0,1 0</inkml:trace>
  <inkml:trace contextRef="#ctx0" brushRef="#br0" timeOffset="212727.7235">29680 7220,'-23'0,"23"23,0 1,0-1,0 1,-24 23,24-24,0 25,0-25,-23 1,23 23,0-24,0 1,0-1,-24-23</inkml:trace>
  <inkml:trace contextRef="#ctx0" brushRef="#br0" timeOffset="213028.5333">29586 7290,'0'-47,"0"94,0-117,24 46,-24 1,0-1,47 24,-24-23,1 23,-1 0,24 0,-23 0,-1 23,1 1,-24-1,0 1,0-1,-24 1,1-1,-1-23,1 24,-1-24,1 23,-1-23,1 0,-24 24,23-24</inkml:trace>
  <inkml:trace contextRef="#ctx0" brushRef="#br0" timeOffset="213629.8845">30198 7196,'-24'0,"1"0,-1 0,1 24,-1-24,24 23,-23 24,23-23,0-1,-24 24,1-23,23 0,-24-1,24 1,-23-1,23 1,-24-1,1 1,23-1,-24-23,24-23,0-1,0 1,24-1,-24 1,23-24,1 23,-1-23,1 23,-1-23,1 24,-1-1,1-23,-1 47,1-23,-1-1,1 24,-1 0,-23 24,0-1,0 1,0 23,0-24,0 24,0-23,0-1,24 25,-24-25,0 1,0-1,0 1,0-1,23-23,-23 24</inkml:trace>
  <inkml:trace contextRef="#ctx0" brushRef="#br0" timeOffset="213830.0986">30010 7408,'0'0,"47"-24,0 24,-24 0,24 0,-23 0,-1 0,24 0,-23 0</inkml:trace>
  <inkml:trace contextRef="#ctx0" brushRef="#br0" timeOffset="214162.1213">30621 7267,'0'0,"24"0,-24-24,0 1,0-1,-24 24,1 0,-1 0,1 0,-24 24,23-1,0 1,1-1,-1 1,1-1,23 24,-24-23,24 0,0-1,24 1,-1-1,1 1,-1-1,1-23,0 0,23 24,-24-24,1 0,-1 0,24 0,-47-24</inkml:trace>
  <inkml:trace contextRef="#ctx0" brushRef="#br0" timeOffset="214478.4474">30927 7220,'0'23,"0"1,0-1,0 24,0-23,0-1,0 25,0-25,0 1,23 23,-23-24,0 1,0-1,0 1</inkml:trace>
  <inkml:trace contextRef="#ctx0" brushRef="#br0" timeOffset="214731.9769">30927 7243,'0'0,"0"-23,0-1,23 24,-23-23,24-1,23 1,0 23,-24-24,1 24,23 0,-23 0,-1 0,1 0,-1 0,1 0</inkml:trace>
  <inkml:trace contextRef="#ctx0" brushRef="#br0" timeOffset="215026.2804">30880 7432,'0'0,"23"0,1 0,-1-24,1 24,23 0,-24 0,1 0,23-24,0 24,-23 0</inkml:trace>
  <inkml:trace contextRef="#ctx0" brushRef="#br0" timeOffset="215248.7785">30927 7643,'0'0,"23"0,1 0,-1 0,1 0,23 0,0 0,-23 0,23 0,0 0,0 0,0 0</inkml:trace>
  <inkml:trace contextRef="#ctx0" brushRef="#br0" timeOffset="217954.9875">7996 8584,'0'-24,"0"48,0-1,0 24,0 1,0-25,0 24,0-23,0 23,0 0,0-24,0 24,0 0,0-23,-23 23,23-24,0 24,0-23,0-1,0 1,0-1,0 1</inkml:trace>
  <inkml:trace contextRef="#ctx0" brushRef="#br0" timeOffset="218757.8513">8349 8560,'-23'24,"23"-1,0 1,0-1,0 1,0 0,0 23,0-24,0 1,23-1,-23 1,0-1,24 1,-1-1,-23 1,47-24,0 23,-23-23,23 0,-24-23,24 23,0-24,-23 24,-1-23,1-1,23 24,-47-23,23-1,1 1,-24-1,0 1,23-24,-23 23,24 0,-24-23,0 24,0-1,0 1,0-1,0 1,-24 23,1 0</inkml:trace>
  <inkml:trace contextRef="#ctx0" brushRef="#br0" timeOffset="219220.9082">8561 8654,'0'24,"0"0,0-1,0 1,0 23,0-24,0 1,0 23,-24-24,24 24,0-23,-23-1,23 24,0-23,0-1,23 1,-23-1,24 1</inkml:trace>
  <inkml:trace contextRef="#ctx0" brushRef="#br0" timeOffset="219907.1589">8961 8678,'0'24,"23"-24,1 0,-1 0,1 0,23 0,-24 23,24-23,0 0,-23 0,-1 24,1-24,-1 0,1 0,-1 23,1-23,-1 0,-23 24,24-24,-1 23,-23 1,-23-1,-1 1,1-1,-24 1,47-1,-47 1,23-1,1 1,-24-1,23 1,-23-1,24 1,-1-24</inkml:trace>
  <inkml:trace contextRef="#ctx0" brushRef="#br0" timeOffset="220640.0958">9737 8890,'0'-24,"0"1,23 23,1 0,-1 0,1-24,-1 24,24 0,0 0,-23 0,-1 0,1 0</inkml:trace>
  <inkml:trace contextRef="#ctx0" brushRef="#br0" timeOffset="220894.043">9784 9007,'0'24,"23"-24,1 0,-1 0,24-24,-23 24,-1 0,24 0,-23 0</inkml:trace>
  <inkml:trace contextRef="#ctx0" brushRef="#br0" timeOffset="223108.4423">11195 8396,'0'23,"0"1,0-1,0 1,0-1,0 1,0-1,0 24,23-23,-23-1,0 25,24-25,-24 1,0-1,0 1,0-1</inkml:trace>
  <inkml:trace contextRef="#ctx0" brushRef="#br0" timeOffset="223484.92">10748 8960,'0'0,"23"0,1 0,23-23,24 23,-24-24,0 24,47 0,-24 0,24-23,0-1,-23 24,23-23,0 23,-23 0,-1-24,1 24,-1 0</inkml:trace>
  <inkml:trace contextRef="#ctx0" brushRef="#br0" timeOffset="224217.5474">10889 9219,'0'23,"0"1,0-1,0 1,0 0,0 23,0-24,0 1,0 23,0-24,0 24,0-23,0-1,0 1,0-1,0 1,0-1,0 1,-23-24,-1 0,1 0,-1 0,24-24,-24 24,1 0,-24-23,23 23,1-24,-1 1,1-1,-1 24</inkml:trace>
  <inkml:trace contextRef="#ctx0" brushRef="#br0" timeOffset="224571.7329">10936 9195,'24'-23,"-1"23,1 0,23 0,-24 0,24 0,0 0,24 0,-24 0,23 0,-23 0,1 0,22 0,-46 0,-1 0,24-24,-23 24</inkml:trace>
  <inkml:trace contextRef="#ctx0" brushRef="#br0" timeOffset="225173.1533">11101 9360,'0'24,"-24"-24,24 23,0 1,0-1,0 1,24-24,-1 0,1 0,-1 0,1 23,-1-23,1 0,23 24,-47-1,23-23,1 24,-24-1,0 1,0-1,0 1,-24-1,1-23,23 24,-24-1,1-23,-1 0,1 0</inkml:trace>
  <inkml:trace contextRef="#ctx0" brushRef="#br0" timeOffset="225404.9588">11077 9407,'0'-23,"24"23,-1 0,24 0,0 0,-23-24,23 24,0 0,-24 0,24 0,-23-23,0 23</inkml:trace>
  <inkml:trace contextRef="#ctx0" brushRef="#br0" timeOffset="227394.3179">12041 8349,'0'-24,"0"48,0-1,0 1,0-1,0 1,24 23,-24-24,0 1,0 23,0 0,0-24,0 25,0-25,0 24,0-23,0-1,0 1,0-1,0 1,0-1</inkml:trace>
  <inkml:trace contextRef="#ctx0" brushRef="#br0" timeOffset="228117.9339">12300 8443,'0'23,"0"1,0-1,0 1,0-1,0 1,0-1,24 1,-24-1,23-23,-23 24,24-24,-1 0,1 0,23 0,-47-24,23 24,1 0,-24-23,0-1,23 24,-23-23,0-1,0 1,0-1,0 1,0 46,0 1,0-1,0 1,24-1,-1 1,1-1,-1-23</inkml:trace>
  <inkml:trace contextRef="#ctx0" brushRef="#br0" timeOffset="228596.935">12818 8654,'0'24,"0"0,0-1,0 1,0-1,-24-23,24 24</inkml:trace>
  <inkml:trace contextRef="#ctx0" brushRef="#br0" timeOffset="229142.9105">12959 8419,'23'0,"1"0,-1 24,1-24,-1 23,24-23,-47 24,24-24,23 0,-24 0,1 23,-1-23,1 0,-1 0,1 24,0-24,-1 0,1 23,-24 1,-47-1,47 1,-24-1,-23 1,23 0,1-1,-24 1,23-1,-23 1</inkml:trace>
  <inkml:trace contextRef="#ctx0" brushRef="#br0" timeOffset="230886.5649">14017 8749,'24'0,"-1"-24,1 24,-1 0,1-23,23 23,23 0,-46-24,-1 24,24 0,-23 0,23 0</inkml:trace>
  <inkml:trace contextRef="#ctx0" brushRef="#br0" timeOffset="231487.781">15169 8702,'24'0,"-1"-24,1 24,-24-24,24 24,-24-23,0-1,23 1,-23-1,0 48,0-1,0 1,0-1,0 1,0 0,0-1,24 1,-24-1,0 1,23-24</inkml:trace>
  <inkml:trace contextRef="#ctx0" brushRef="#br0" timeOffset="231688.3247">15287 8466,'0'0,"-23"0,-1-23,24-1</inkml:trace>
  <inkml:trace contextRef="#ctx0" brushRef="#br0" timeOffset="232336.7538">14793 8960,'24'0,"-1"0,1 0,23 0,-24 0,24 0,24 0,-24 0,23 0,-23 0,24 0,0-23,-24 23,23 0,24-24,-23 24,-1 0,24-23,-23 23,0 0,-1-24,-23 24,0 0,-23 0</inkml:trace>
  <inkml:trace contextRef="#ctx0" brushRef="#br0" timeOffset="235243.4016">15663 8490,'0'-24,"0"48,0-1,0 1,0-1,0 1,-23 23,23 0,0 0,0 0,-24 0,24 24,-23-24,23 0,0 0,0 0,0 0,0 0,0-24,0 24,0-23,0-1,0 1,0 0,-47-24,23 0,24-24,-47 0,0 1,24 23,-24-24,0 1,23-1</inkml:trace>
  <inkml:trace contextRef="#ctx0" brushRef="#br0" timeOffset="235697.8642">15640 8490,'23'0,"1"0,46 0,-46 0,-1 0,24 0,24 0,-24 0,24 0,-1 0,1 0,-1 0,24 0,-23 0,-24 0,24 0,-24 0,23 0,-46 0,-1 0</inkml:trace>
  <inkml:trace contextRef="#ctx0" brushRef="#br0" timeOffset="236361.7708">15922 8607,'0'-23,"24"23,-1 0,-23-24,24 24,-1 0,1 0,-1 0,1 0,-1 0,1 0,-24 24,0-1,-24 1,24-1,-23 1,23 0,-24-1,1-23,23 24,0-1,-24 1</inkml:trace>
  <inkml:trace contextRef="#ctx0" brushRef="#br0" timeOffset="236963.3846">15875 9078,'0'23,"0"1,0-1,0 1,0-1,0 1,0-1,0 1,0-1,0 1</inkml:trace>
  <inkml:trace contextRef="#ctx0" brushRef="#br0" timeOffset="237401.8382">16087 9078,'-24'0,"24"23,-23-23,23 24,0-1,23-23,1 0,-1 0,1 24,-1-24,-23 23,0 1,0-1,-23 1,23-1,-24 1,1-24</inkml:trace>
  <inkml:trace contextRef="#ctx0" brushRef="#br0" timeOffset="237602.3766">16063 9078,'24'0,"-24"-24,23 24,1 0,-1 0,1-23,-1 23</inkml:trace>
  <inkml:trace contextRef="#ctx0" brushRef="#br0" timeOffset="238003.4581">16040 8913,'23'0,"1"-23,-1 23,1 0,-1-24,1 24,-1 0,1 0,-1 0,1 0,-1 0,1 0,-1 0,1 0</inkml:trace>
  <inkml:trace contextRef="#ctx0" brushRef="#br0" timeOffset="239569.8226">17074 8443,'24'0,"-24"23,0 1,0 23,-24-24,24 24,0-23,-23 23,23-23,0 23,0-24,0 24,-24-23,24 23,0 0,0-24</inkml:trace>
  <inkml:trace contextRef="#ctx0" brushRef="#br0" timeOffset="240224.4741">17310 8560,'0'24,"0"-1,0 1,0-1,0 25,0-25,0 1,0-1,0 1,23-24,1 0,-24 23,23-23,1 0,-1 0,-23-23,24 23,-1-24,-23 1,24-1,-24 1,23-1,-23 0,0 1,0 46,0 1,0 0,0-1,0 1,0-1</inkml:trace>
  <inkml:trace contextRef="#ctx0" brushRef="#br0" timeOffset="240757.0629">17756 8749,'0'-24,"0"1,24 23,0-24,-1 24,1 24,-1-1,-23 1,0-1,-23 1,23-1,-24 1,1-1,23 1,-48-1,48 1,-23-1,-1-23,24 24,0-1,24-23,-1 0,1 0,0 0,-1 0,1 0</inkml:trace>
  <inkml:trace contextRef="#ctx0" brushRef="#br0" timeOffset="241111.2549">17498 8819,'23'0,"-23"24,24-24,-1 0</inkml:trace>
  <inkml:trace contextRef="#ctx0" brushRef="#br0" timeOffset="241690.5337">17992 8560,'-24'0,"48"0,-1 0,1 0,23 0,-24 0,1 24,-1-24,1 23,-1-23,1 24,-1-24,-23 23,24-23,-1 0,-23 24,0 0,-23-1,-1-23,24 24,-23-24,-1 23,-23 24,24-23,-24-1,23 1,1-1,-1-23</inkml:trace>
  <inkml:trace contextRef="#ctx0" brushRef="#br0" timeOffset="244619.57">18909 8772,'0'-23,"23"23,24 0,-23-24,-1 24,25 0,-1-23,0 23,0 0,23-24,-23 24</inkml:trace>
  <inkml:trace contextRef="#ctx0" brushRef="#br0" timeOffset="244913.8707">19262 8560,'0'24,"0"-48,0 71,-24-23,24-1,-23-23,23 24,0 0,0-1,0 1,0-1,0 1,0-1,0 1,0-1</inkml:trace>
  <inkml:trace contextRef="#ctx0" brushRef="#br0" timeOffset="245568.3336">20649 8372,'0'24,"0"-1,0 1,0-1,0 1,0-1,0 1,0-1,0 1,0-1</inkml:trace>
  <inkml:trace contextRef="#ctx0" brushRef="#br0" timeOffset="246554.8839">20085 8866,'23'-23,"24"23,0 0,0 0,0-24,24 24,0 0,-24 0,47 0,-24-23,48 23,-48-24,1 24,0 0,-1-23,-23 23,0 0,24 0</inkml:trace>
  <inkml:trace contextRef="#ctx0" brushRef="#br0" timeOffset="247225.2884">20344 9054,'23'0,"-23"24,0-1,-23 1,23-1,0 1,0-1,0 24,0-23,0-1,0 25,-24-25,24 24,0-23,0-1,0 24,0-23,0-1,-24 1,24-1,0 1,-23-24,-1-24,1 24,-1-47,1 24,-1-1,-23 1,24-1,-1 1,1-1</inkml:trace>
  <inkml:trace contextRef="#ctx0" brushRef="#br0" timeOffset="247572.9723">20344 9078,'23'-24,"1"1,-1 23,1 0,-1 0,1-24,23 24,47 0,-71 0,24 0,24 0,-24 0,0 0,-24 0,24 0</inkml:trace>
  <inkml:trace contextRef="#ctx0" brushRef="#br0" timeOffset="248327.9386">20438 9219,'0'-24,"0"1,23 23,1 0,-24-24,23 24,1 0,-1 0,1 0,-1 0,-23 24,24-24,-1 23,-23 1,0-1,-23-23,-1 24,24-1,-23 1,-1-24,1 24,-1-24,48 0,-1 0,1 0,-1 0,1 23,-1-23,-23 24,24-24,-24 23,0 1,-24-1,24 1,0-1,-47-23,47 24,-23-1,-24 1,23-24,1 23,-24-23</inkml:trace>
  <inkml:trace contextRef="#ctx0" brushRef="#br0" timeOffset="249211.9232">21543 8325,'0'-23,"0"46,0 1,0-1,0 1,0-1,0 1,0 23,0-24,0 24,0-23,0 23,0-24,0 25,-24-1,24-24,0 1,0-1</inkml:trace>
  <inkml:trace contextRef="#ctx0" brushRef="#br0" timeOffset="249862.0908">21825 8419,'0'24,"0"-1,0 1,0-1,0 1,0-1,24 1,-1-1,1 1,-1-24,1 0,-1 0,1 0,-1 0,1 0,-24-24,23 24,1-23,-24-1,23 24,-23-23,24-1,-24 1,0-1,0 1,0 46,0 1,0-1,0 24,23-23,-23-1,0 1,24-1</inkml:trace>
  <inkml:trace contextRef="#ctx0" brushRef="#br0" timeOffset="250526.2194">22437 8631,'0'-24,"0"1,0-1,23 24,1 0,-1 0,1 24,-1-24,-23 23,0 1,0-1,0 1,-23 0,-1-24,1 23,46-23,1 0,-1 0,1 0,-1 24,-23-1,0 1,0-1,0 1,-47-24,47 23,-23 1,-24-24,47 23,-47-23,23 0</inkml:trace>
  <inkml:trace contextRef="#ctx0" brushRef="#br0" timeOffset="251049.4052">22836 8443,'24'0,"0"23,23-23,0 24,-24-24,1 0,-1 0,1 0,-1 0,-23 23,24-23,-1 0,1 24,-24-1,0 1,-24-1,1-23,-1 24,24-1,-47 1,24 0,-1-1,-23 1</inkml:trace>
  <inkml:trace contextRef="#ctx0" brushRef="#br0" timeOffset="261710.677">8490 10465,'0'24,"0"-1,-23 1,23-1,0 1,0 0,-24-1,24 1,0-1,0 1,0-1,0 1</inkml:trace>
  <inkml:trace contextRef="#ctx0" brushRef="#br0" timeOffset="262111.7587">8279 10536,'0'-24,"0"48,23-71,1 23,-1 1,1 23,-1-24,1 1,-1 23,24-24,-23 24,23 0,0 24,0-1,0 1,-24-24,48 23,-48 24,1-23,-24-1,23 1,-46 47,23-48,-24 1,1-1,-71 24,47-47,0 24,0-24,0 0,0 0,23 0,-23 0,0 0,24 0</inkml:trace>
  <inkml:trace contextRef="#ctx0" brushRef="#br0" timeOffset="262597.4179">9172 10465,'0'-23,"-23"23,23-24,-24 24,1 0,-1 24,1-24,23 23,-24 24,1-23,23-1,0 25,-24-25,24 1,0-1,24 1,-1-1,1-23,-1 0,24 0,-23-23,-1 23,24 0,-23-24,-1 1,1-1,-24 1,0-1,0 0,-24 1,1-1,23 1,-24 23,1-24,-1 1</inkml:trace>
  <inkml:trace contextRef="#ctx0" brushRef="#br0" timeOffset="263646.6095">10231 10442,'0'23,"0"1,0-1,0 1,0-1,0 1,0 0,0-1,0 1,0-1,0 1,0-48,0 1,0-1,-24 24,24-23,0-1,0 0,0 1,0-1,0 1,0-1,0 1,0-1,24 24,-1 0,1 24,-1-24,-23 23,0 1,24-1,-1 1,1-1,-1 1,-23 0,47-24,-23 23,-1-23,1 0,-1 0,1 0,-24-23,0-1,0 0,0 1,0-1,-24 1,24-1,-23 1,23-1,0 1</inkml:trace>
  <inkml:trace contextRef="#ctx0" brushRef="#br0" timeOffset="264401.755">10983 10371,'0'0,"0"-23,-23-1,23 1,-47 23,23 0,1 23,-1 1,1-1,-1 1,24-1,0 1,-24 23,24-24,-23 24,23-23,0 0,0-1,0 1,23-1,1 1,0-24,-1 0,1 0,23 0,-24-24,1 24,23-47,0 24,-24-25,-23 25,0-1,0 1,0-1,0 1,0-1,-23 24,-1-23,24-1,-23 24,-1 0</inkml:trace>
  <inkml:trace contextRef="#ctx0" brushRef="#br0" timeOffset="265134.8813">11359 10371,'0'0,"-23"0,-1 0,24 24,0-1,-23 1,23-1,0 1,0 23,0-24,0 1,0 0,0-1,0 1,0-1,-24-23,24-23,0-1,0 1,0-1,0 0,0 1,-23-1,23 1,0-24,0 23,0-23,0 24,23-1,1 1,-24-1,23 24,24-23,-23 23,-1 0,25 0,-48 23,23-23,24 0,-47 24,0-1,0 1,-23-1,-1 1,1-1,-25 1,1-24,0 0,24 0,23 23,47-23,-24 24,1-24,-1 23,1-23,0 24,23-24,-24 23,1-23,-1 24,-23 0,24-24,-24 23</inkml:trace>
  <inkml:trace contextRef="#ctx0" brushRef="#br0" timeOffset="265866.6973">11877 10348,'0'-24,"0"48,-24-48,24 48,0-1,0 1,0-1,0 1,0-1,0 1,0-1,0 1,0-1,0 1,0-48,0 1,0-24,0 23,0 1,0-24,0 23,0-23,0 24,0-1,24 1,-1-1,1 24,-1 0,1 24,-24-1,23-23,-23 47,24-23,-24-1,0 1,0-1,0 1,0-1,23-46,1-1,-24 1,24-24,-1 23,1-23,-1 24,1-24,-1 23,1 24,-24-23,23 23,1 0,-1 0,-23 23,0 1,0-1,0 1,0-1,0 24,0 0,0-23,0-1,0 1,0-1,0 1,-23-1,23 1</inkml:trace>
  <inkml:trace contextRef="#ctx0" brushRef="#br0" timeOffset="266538.0684">12676 10254,'0'-24,"0"48,24-71,-24 23,0 48,0-1,0 1,0-1,-24 24,24 0,0-23,-23-1,-1 1,24-1,0 1,-23 23,-1-47,24 23,0 1,0-48,0 1,24-24,-24 23,23 1,-23-24,0 23,24-23,-24 0,23 24,-23-24,24 23,-24 1,24 23,-1-24,1 48,-1-24,-23 23,24 1,-1 23,1-24,-24 24,23-23,-23-1,24 1,-24 23,0-24,23 1,1-1</inkml:trace>
  <inkml:trace contextRef="#ctx0" brushRef="#br0" timeOffset="266722.5948">12629 10442,'0'-24,"24"24,-1 0,1 0,23 0,0 0,-23-23</inkml:trace>
  <inkml:trace contextRef="#ctx0" brushRef="#br0" timeOffset="267408.4608">13194 10136,'0'0,"0"24,0-1,0 1,0-1,0 24,0-23,0-1,0 24,0 0,0-23,0-1,0 1,0-1,23-23,1 0,-1 0,1 0,23-23,-23 23,-1-24,1 24,46-23</inkml:trace>
  <inkml:trace contextRef="#ctx0" brushRef="#br0" timeOffset="267709.2559">13688 10113,'0'0,"23"0,1-24,23 24,-24 0,1 0,-1 0,24 0,-23-23,-1 23</inkml:trace>
  <inkml:trace contextRef="#ctx0" brushRef="#br0" timeOffset="267925.2366">13899 10066,'-23'0,"46"0,-46 23,-1 1,24-1,0 1,0-1,0 1,-23-1,23 1,0-1,0 1,0-1,-24 1,24-1</inkml:trace>
  <inkml:trace contextRef="#ctx0" brushRef="#br0" timeOffset="268094.5175">13688 10489,'-24'0,"95"-47,-118 94,47-47,47 0,-24 0,24 0,-23 0,-1 0,24-24</inkml:trace>
  <inkml:trace contextRef="#ctx0" brushRef="#br0" timeOffset="268695.8451">14158 10160,'0'0,"24"-24,-24 1,23 23,1 0,-1 0,1 0,-1-24,24 24,-23 0,23 0,0-23,-24 23,24 0,-23 0,-1 0,1 0,0 0,-24 23,0 1,-24-1,0 1,-23-1,24 1,-24-1,0 24,23-23,-23-1,0 24,24-23,-1-1,1 1,-1-24,1 23,23 1,23-24,1 0,-1 0,24 0,0-24,0 24,0-23,24 23,-48 0</inkml:trace>
  <inkml:trace contextRef="#ctx0" brushRef="#br0" timeOffset="269312.5428">14981 10089,'0'0,"24"-23,-24 46,-24 1,24 23,0-24,-23 1,23 23,-24-24,1 24,23-23,-24-1,1 24,23-23,-24-1,48-46,-24-1,0 1,23-1,1-23,-24 0,23 24,1-24,-1 23,-23 1,24-1,-24 1,23-1,1 1,-1 23,-23 23,24-23,-24 24,23-1,-23 1,0-1,0 24,24-23,-24-1,0 1,0-1,0 1,0-1,0 1,0-1,0 1</inkml:trace>
  <inkml:trace contextRef="#ctx0" brushRef="#br0" timeOffset="269481.8272">14887 10418,'24'-23,"211"46,-494-23,306-23,-23-1,23 24,-24-23,24 23,-23-24,23 1</inkml:trace>
  <inkml:trace contextRef="#ctx0" brushRef="#br0" timeOffset="269961.0282">15287 10183,'0'0,"0"-23,24-1,-1 1,1 23,-1-24,24 24,0-23,0 23,24-24,-24 24,0-23,0 23,-24 0,24 0</inkml:trace>
  <inkml:trace contextRef="#ctx0" brushRef="#br0" timeOffset="270203.6955">15687 10019,'0'23,"0"1,-24-24,24 23,0 1,0-1,0 1,0-1,-23 1,23-1,0 24,0-23,0 23,0-24,0 1,0-1,0 1</inkml:trace>
  <inkml:trace contextRef="#ctx0" brushRef="#br0" timeOffset="270531.2854">16087 10113,'0'-24,"23"24,1 0,23 0,-24-23,1 23,-1 0,24 0,0 0</inkml:trace>
  <inkml:trace contextRef="#ctx0" brushRef="#br0" timeOffset="270731.8324">16251 10066,'0'47,"0"-94,-23 94,23-24,0 1,0-1,0 1,-24 23,24-24,0 1,0-1,0 24,-23-23</inkml:trace>
  <inkml:trace contextRef="#ctx0" brushRef="#br0" timeOffset="270885.4882">16087 10489,'23'0,"-46"0,70 0,-24 0,24-24,-23 24,-1-23,48 23</inkml:trace>
  <inkml:trace contextRef="#ctx0" brushRef="#br0" timeOffset="271267.3106">16816 10089,'0'0,"0"-23,-24 23,1-24,-1 24,1 0,-1 24,1-1,-1 1,1-1,-1 24,1 0,-1 0,1-23,23 23,-24-24,24 1,24-1,-24 1,47-24,-24 0,24 0,0 0,-23 0,-1-24,-23 1,47-1,-23 24,-24-47,0 24,23-1,-23 1,0-24,-23 0</inkml:trace>
  <inkml:trace contextRef="#ctx0" brushRef="#br0" timeOffset="272088.5157">17027 10113,'0'0,"0"-24,24 24,-24 24,0-1,0 24,0-23,0 23,0-24,0 1,0 23,0-24,0 1,0-1,0 1,-24-24,24 23,0-46,0-1,0-23,0 24,0-1,0-23,24 0,-24 0,0 24,23-24,-23 23,24 1,-24-1,0 1,23 46,1 1,-24-1,24 24,-1-23,-23-1,24 24,23 0,-47-23,47-1,-47 1,23-1,1-23,-1 24,1-24,-1 0,1-24,-1 1,-23-1,0 1,0-1,0 1,0-24,0 23,0 1,-23-1,23 1,-24-1,24 1,0-1</inkml:trace>
  <inkml:trace contextRef="#ctx0" brushRef="#br0" timeOffset="273290.986">18815 10113,'0'-24,"0"1,-24 23,1 0,23 23,-24 1,1-1,-1 1,24-1,0 1,-23-1,23 1,0-1,0 1,23-1,-23 1,47-1,-23-23,-1-23,1 23,-1-24,1 1,-24-1,0 1,23-1,-23 1,0-1,0 1,0-24,0 23,0 1,-23 23,23-24,0 48,0-1,0 1,23-24,1 0,-1 0,1 0,-1-24,1 1,-1-1,-23 1,24-1,-24 1,24-1,-24 0,0 1,0-1,0 1,0-1,0 48,-24 23,24-24,-24 25,24-1,0 0,0 0,-23 23,-1-23,24 0,0 24,-23-48,23 24,-24-23,24-1,0 1,0-1,-23-23,-1 0,24-23,0-1,0 1,0-1,0 1,24-1,-1 24,-23-23,24 23,-1-24,1 24,-1 0,1 0</inkml:trace>
  <inkml:trace contextRef="#ctx0" brushRef="#br0" timeOffset="274257.4841">19920 9877,'0'24,"0"-1,0 1,0 0,0 23,0-24,0 24,0 0,0 0,0-23,0 23,0 0,0-24,0 1</inkml:trace>
  <inkml:trace contextRef="#ctx0" brushRef="#br0" timeOffset="274841.3887">20391 9854,'0'0,"-24"0,24 23,0 1,-47 47,47-48,0 24,0-23,0 23,0-24,0 1,24-1,-1 1,1-1,23-23,-24 24,24-24,-23 0,46 0,1-24,-48 24,48-23,-48-1,1 1,23-1,-24 1,1-1,-1 1,-23-24,24 23,0-23,-24 0,0 23,0 1,0-1</inkml:trace>
  <inkml:trace contextRef="#ctx0" brushRef="#br0" timeOffset="275227.864">20649 9948,'0'24,"0"-1,0 1,0 23,0 0,0-24,0 24,0 0,-23 0,23-23,0-1,-24 24,24-23,0-1,0 1</inkml:trace>
  <inkml:trace contextRef="#ctx0" brushRef="#br0" timeOffset="275696.4538">21143 9924,'0'0,"24"0,-1 24,1-24,-1 24,1-24,-1 23,24 1,-23-24,-1 23,24 1,-23-24,23 23,-24-23,1 24,-1-24,1 0,-24 23,0 1,-24-1,1 1,-1-1,1 1,-24-1,23 24,-23-23,0-1,-23 24</inkml:trace>
  <inkml:trace contextRef="#ctx0" brushRef="#br0" timeOffset="312824.5802">15028 11194,'0'24,"-23"-24,-1 0,24 24,-23-24,-24 23,0 1,0-1,23-23,-23 24,0-1,24 1,-24-24,-1 23,25-23,-1 24,1-1,-24-23,47 24,-24-24,24 23,24-23,-1 24,1-24,-1 0,1 23,-1-23,1 24,0-1,23-23,-24 24,24-1,-23 1,-1-1,24 1,-23-1,23-23,-24 24,24-1,-23 1,-1-24</inkml:trace>
  <inkml:trace contextRef="#ctx0" brushRef="#br0" timeOffset="314112.1195">15475 11312,'0'24,"-23"-24,23 23,0 1,0-1,-24 1,24 23,0-24,0 1,0-1,0 1,0-1,0 1,24-1,-1-23,-23 24,24-1,-1-23,1 0,-1-23,1 23,-1-24,1 24,-1-23,1-1,-24 1,23 23,-23-24,0 1,24-1,-24 1,0-1,0 1,23-1,-23 1,0-1,0 48,0-1,0 1,0-1,0 1,24-1,-24 1,23-1,-23 1,0-1,24 1</inkml:trace>
  <inkml:trace contextRef="#ctx0" brushRef="#br0" timeOffset="314660.2229">16134 11665,'0'23,"23"-23,1 0,-24-23,23 23,-23-24,24 24,-24-23,0 46,0 1,0-1,0 1,0-1,0 1,0-1,0 1,23-24</inkml:trace>
  <inkml:trace contextRef="#ctx0" brushRef="#br0" timeOffset="314845.1455">16251 11500,'0'0,"0"-23,-23 23,-1 0</inkml:trace>
  <inkml:trace contextRef="#ctx0" brushRef="#br0" timeOffset="315816.3265">16816 11053,'0'24,"0"-1,0 1,-24-1,24 24,0-23,0 23,0 0,0-23,0 23,0 0,0 0,0-24,0 24,0-23,-23 23,23-24,0 1,0-1,0 1,0-1</inkml:trace>
  <inkml:trace contextRef="#ctx0" brushRef="#br0" timeOffset="316580.226">17310 11218,'0'-24,"-24"24,1 0,23 24,0 0,0-1,0 1,0-1,0 1,0-1,0 1,23-24,1 23,-1 1,1-1,-1-23,1 0,-1 0,1 0,-1 0,-23-23,24-1,-1 24,-23-23,24 23,-1-24,1 1,-24-1,0 1,0-1,0 1,0-1,0 48,0-1,0 1,0-1,0 1,0 23,0-24,23 1,1-1,-1 1,1-24,-1 0</inkml:trace>
  <inkml:trace contextRef="#ctx0" brushRef="#br0" timeOffset="317134.9621">17992 11500,'23'0,"1"-23,-1 23,1-24,-24 1,23 23,1-24,-24 48,0-1,0 1,0-1,0 24,0-23,0 23,0 0,0-24,23 24,-23 0,0-23,0 23,0-23,0-1,0 1,0-1,0 1,-23-24,-1 0,1-24,23 1,-24-1</inkml:trace>
  <inkml:trace contextRef="#ctx0" brushRef="#br0" timeOffset="317319.8687">18133 11359</inkml:trace>
  <inkml:trace contextRef="#ctx0" brushRef="#br0" timeOffset="318099.4568">18439 11077,'23'23,"1"-23,-1 0,1 24,23-24,-24 0,24 0,0 0,-23 23,23-23,0 0,-24 24,1-24,23 23,-24-23,1 0,-1 0,1 24,-1-24,-23 24,0-1,-23-23,23 24,-24-1,1-23,-1 24,-23-1,24 1,-24-24,23 23,-23 1,-23 23,46-24,-46-23</inkml:trace>
  <inkml:trace contextRef="#ctx0" brushRef="#br0" timeOffset="319424.5795">18015 11194</inkml:trace>
  <inkml:trace contextRef="#ctx0" brushRef="#br0" timeOffset="321707.8949">19591 11242,'23'0,"1"0,-24-24,23 24,1 0,0 0,23 0,-24 0,24 0,0 0,-23 0,-1 0</inkml:trace>
  <inkml:trace contextRef="#ctx0" brushRef="#br0" timeOffset="321892.8178">19685 11359,'-24'0,"330"-117,-588 234,282-117,24 0,-1 0,1 0,-1 0,24 0,-23 0</inkml:trace>
  <inkml:trace contextRef="#ctx0" brushRef="#br0" timeOffset="322316.8503">20367 11100,'-23'0,"-1"0,0 24,1-24,-1 23,-23 24,24-23,-1 0,24 23,0 0,0-24,0 1,24-24,-1 23,24-23,-23 0,23 0,-23 0,-1 0,1 0,23 0,-47-23,23 23,1 0,-24-24,0 1,23-1,-23 1,0-1,0 1,0-1,-23 0,23 1,-24-1</inkml:trace>
  <inkml:trace contextRef="#ctx0" brushRef="#br0" timeOffset="325741.7281">25353 10818,'0'0,"-24"0,-23 24,24-1,-24-23,23 24,-23-1,0 24,0-47,0 24,0 23,0-24,24-23,-24 24,0-1,23-23,24 24,24-24,-1 0,1 0,-1 0,1 23,23-23,-24 24,24-24,0 23,0-23,0 24,-23-24,23 24,23-1,-46-23,-1 24,24-1,-23-23,0 0,-1 0</inkml:trace>
  <inkml:trace contextRef="#ctx0" brushRef="#br0" timeOffset="327091.891">25894 10865,'0'-23,"0"46,0 1,0-1,0 1,0-1,0 1,0-1,0 24,23-23,1-1,-24 1,23-24,1 0,-24 23,23-23,1 0,0 0,-1 0,1 0,-1-23,1 23,-1 0,-23-24,24 1,-1-1,-23 1,24-1,-24 1,0-1,0 1,0-1,0 48,0-1,0 1,23-1,-23 1,24-1,-1-23</inkml:trace>
  <inkml:trace contextRef="#ctx0" brushRef="#br0" timeOffset="327561.7463">26576 11171,'23'0,"1"0,-1-24,1 24,-24-23,24 23,-1 0,-23 23,0 1,0-1,0 1,0 0,0-1,0 1</inkml:trace>
  <inkml:trace contextRef="#ctx0" brushRef="#br0" timeOffset="327740.132">26788 11077,'-24'212,"48"-424,-24 188,-24 24,24-23,-23 23</inkml:trace>
  <inkml:trace contextRef="#ctx0" brushRef="#br0" timeOffset="328209.7132">27211 10654,'0'-24,"23"1,-23-1,0 0,24 1,-1 23,-23 23,-23 25,23-25,-24 24,24-23,0 23,-23 0,23 0,-24-24,24 24,-23 0,23-23,0 23,0-24,0 1,0-1</inkml:trace>
  <inkml:trace contextRef="#ctx0" brushRef="#br0" timeOffset="328965.6058">27611 10771,'0'24,"0"23,0-24,0 1,0-1,0 24,0-23,0-1,23 1,1-1,-1-23,-23 24,47-24,0 0,0 0,-23 0,-1-24,1 24,-1-23,1-1,-24 1,24-1,-1 1,1-24,-24 23,0 1,23-1,-46 48,23-1,0 1,-24-1,24 24,0-23,0-1,0 1,0-1,24 1</inkml:trace>
  <inkml:trace contextRef="#ctx0" brushRef="#br0" timeOffset="329450.9825">28246 11218,'0'24,"23"-24,1 0,-1 0,1-24,-1 0,1 24,-24-23,23-1,1 24,-1 0,-23 24,-23-1,23 1,-24-24,24 24,0-1,0 1</inkml:trace>
  <inkml:trace contextRef="#ctx0" brushRef="#br0" timeOffset="329651.5203">28434 11006,'0'0,"-24"-23</inkml:trace>
  <inkml:trace contextRef="#ctx0" brushRef="#br0" timeOffset="330353.1782">28834 10701,'23'0,"24"0,-23 23,-1-23,24 0,0 24,-23-24,23 23,0-23,0 24,0-24,-23 0,23 0,-24 23,24 1,-47-1,0 1,-23-1,-1 1,-23-1,24-23,-24 24,23-1,-23 1,23-1,1 1,-24-24</inkml:trace>
  <inkml:trace contextRef="#ctx0" brushRef="#br0" timeOffset="330754.0563">29798 10842,'0'-24,"23"24,1 0,-24-23,24 23,-1 0,1 0,23 0,-24 0,1 0,23 0</inkml:trace>
  <inkml:trace contextRef="#ctx0" brushRef="#br0" timeOffset="330954.589">29774 11006,'-23'24,"399"-212,-729 352,353-140,24-24,-1 0,1 0,23 0,-23 0,23 0,0 0,-24 0,24 0</inkml:trace>
  <inkml:trace contextRef="#ctx0" brushRef="#br0" timeOffset="331310.9568">30480 10654,'0'23,"0"1,0 23,0-24,0 24,0 0,0-23,0 23,0 0,0-24,0 24,0-23,0-1,0 1</inkml:trace>
  <inkml:trace contextRef="#ctx0" brushRef="#br0" timeOffset="339491.1678">9055 13264,'0'24,"-24"-24,1 23,-1 1,1-1,-1-23,-23 24,23-1,-23 1,24-1,-48 1,48-1,-24 1,23-1,-46 1,46-1,1 1,-24-24,23 0,24 23,0 1,0-1,0 1,47-24,-23 23,23 1,23-24,-23 24,0-24,24 23,-24 1,0-24,0 23,0 1,-23-24,23 23,-24 1,1-24,-1 23</inkml:trace>
  <inkml:trace contextRef="#ctx0" brushRef="#br0" timeOffset="340277.8092">9454 13099,'-23'24,"23"0,-24-24,24 23,0 1,0-1,-23 24,23-23,0 23,0-24,23 1,-23 23,0-24,24 1,-1-1,1 1,-1-24,25 0,-25 0,24 0,-23 0,23 0,0 0,0-24,-24 1,24-1,-23 1,-1-1,-23 1,24-1,-24 1,0-1,0-23,0 24,0-1,0 1,0-1,0 1,-24-1,24 0,-23 24</inkml:trace>
  <inkml:trace contextRef="#ctx0" brushRef="#br0" timeOffset="340825.6614">9596 13288,'0'23,"0"1,23-1,-23 1,0-1,0 1,0 23,0-24,0 1,24 23,-24-24,0 1,0 23,0-24,0 24,0-23,0 0,0 23,0-24,0 1,0-1,0 1</inkml:trace>
  <inkml:trace contextRef="#ctx0" brushRef="#br0" timeOffset="341959.3313">10207 13076,'24'0,"-24"23,0 1,0 23,0 0,0 0,0 0,0 0,0 0,0-23,0 46,23-46,-23 23,0 0,0 0,0-24,0 24,0-23,0 0,0-1,0 1,0-1</inkml:trace>
  <inkml:trace contextRef="#ctx0" brushRef="#br0" timeOffset="343817.0896">10630 13382,'24'-24,"-1"24,1 0,23 0,-47-23,47 23,0 0,-23 0,-1 0,1 0,-1 0,1 0</inkml:trace>
  <inkml:trace contextRef="#ctx0" brushRef="#br0" timeOffset="344021.1412">10701 13499,'0'24,"306"-212,-612 352,329-140,1-24,-1 0,1 0,0 0,-1 0,24 0,-23-24,-1 24,1 0</inkml:trace>
  <inkml:trace contextRef="#ctx0" brushRef="#br0" timeOffset="345853.4054">11994 12958,'0'24,"0"-1,0 24,0-23,0-1,0 25,0-25,0 24,24 0,-24-23,0 23,0-24,0 24,0-23,0-1,0 1,0-1,0 1</inkml:trace>
  <inkml:trace contextRef="#ctx0" brushRef="#br0" timeOffset="347182.1076">12394 12911,'-23'24,"23"-1,0 1,-24-1,24 24,0-23,0-1,0 25,24-25,-1 1,1 23,-24-24,47-23,-24 24,1-1,23-23,-24 0,24 0,-23 0,-1 0,25-23,-25 23,24-24,-23 24,-1-23,1-1,-1 1,1-1,-24 1,0-1,23 0,-23-23,24 24,-24-1,0 1,0-1,0 1,0-1,0 1</inkml:trace>
  <inkml:trace contextRef="#ctx0" brushRef="#br0" timeOffset="347595.6055">12676 13099,'0'-23,"0"46,-23 1,23 0,0 23,0-24,0 1,0-1,0 24,0-23,0-1,-24 1,24-1,0 1,0-1,0 1</inkml:trace>
  <inkml:trace contextRef="#ctx0" brushRef="#br0" timeOffset="348159.4665">13100 13005,'23'0,"1"0,-1 0,1 0,-1 0,1 0,-1 24,1-24,-1 23,25-23,-25 24,1-24,-1 0,1 23,-1-23,1 0,-1 0,-23 24,0 0,0-1,-23 1,-1-1,1 1,-24-1,47 1,-47-1,23 1,0-1,1-23,-1 24,1-1</inkml:trace>
  <inkml:trace contextRef="#ctx0" brushRef="#br0" timeOffset="349594.6544">11877 12606,'0'-24,"-24"24,24 24,-23-1,23 1,-24-1,1 1,-1-1,1 24,-1 0,1 0,-24 24,23-24,-23 0,24 23,-1-22,1 22,-1-23,1 24,23-24,0 0,0 0,0 0,23 23,1-46,-1 23,24-24,-23 24,-1-23,48 0</inkml:trace>
  <inkml:trace contextRef="#ctx0" brushRef="#br0" timeOffset="350318.7175">13523 12606,'24'0,"-1"0,1 0,-1 0,1 0,-1 0,-23 23,24 1,-24-1,23-23,1 47,-24-23,23-1,1 24,-1-23,-23-1,24 48,-1-48,-23 24,0 0,24-23,-24 23,0 0,0 0,0 0,0 0,0 0,0 24,-24-24,24 23,0-23,-23 24,-1-24,1 24,-24-24</inkml:trace>
  <inkml:trace contextRef="#ctx0" brushRef="#br0" timeOffset="351894.2854">14017 12065,'0'23,"0"1,0-1,0 1,0-1,0 24,0-23,0-1,0 24,0-23,0-1,0 24,0-23,0-1,0 1,0 0,0-1,0 1,0-1,0 1,0-1,24 1,-24-1,23-23,-23 24,0-1,24-23</inkml:trace>
  <inkml:trace contextRef="#ctx0" brushRef="#br0" timeOffset="352423.7496">13758 12253,'24'0,"-1"0,1 0,-1 0,24 0,-23-24,-1 24,1 0,23 0,-23 0,23 0,0 0,-24 0,1 0,23-23,-24 23</inkml:trace>
  <inkml:trace contextRef="#ctx0" brushRef="#br0" timeOffset="361238.1317">14699 13264,'24'0,"-1"-23,1 23,-1 0,48-24,-48 24,24 0,0-23,0 23,-23 0</inkml:trace>
  <inkml:trace contextRef="#ctx0" brushRef="#br0" timeOffset="361438.4961">14699 13452,'-23'0,"46"0,-23 0,24 0,-1 0,1 0,-1 0,24-23,-23 23,23 0,-24 0,24 0</inkml:trace>
  <inkml:trace contextRef="#ctx0" brushRef="#br0" timeOffset="362375.9792">16369 12606,'0'-24,"0"48,0-1,0 1,0 23,0-24,0 24,0-23,0 23,0 0,0 0,0-24,0 1</inkml:trace>
  <inkml:trace contextRef="#ctx0" brushRef="#br0" timeOffset="362788.6832">15687 13170,'23'0,"1"0,-1 0,1 0,-1 0,1 0,-1 0,48 0,-24 0,24 0,-1-23,24 23,-23 0,117-24,-117 24,46-24,-46 24,23 0,-24 0,24 0,-47 0,24 0</inkml:trace>
  <inkml:trace contextRef="#ctx0" brushRef="#br0" timeOffset="363474.7301">15993 13382,'0'23,"0"1,0-1,0 24,0-23,0 23,0 0,0-24,0 24,0-23,0 23,0 0,0 0,0-23,0-1,0 24,-24 0,24-23,0-1,-23-23,-1 0,1 0,-1-23,0-1,1 24,-1-23,24-1,-47 24,47-23,-47-1,24 1</inkml:trace>
  <inkml:trace contextRef="#ctx0" brushRef="#br0" timeOffset="363844.5299">15922 13452,'0'-23,"24"23,-1-24,24 24,-23-23,-1 23,1 0,23 0,0 0,0 0,23 0,-23 0,24 0,-24 0,24 0,-24 0,0 0,0 0,0 0,-24 0,24 0,-23 0</inkml:trace>
  <inkml:trace contextRef="#ctx0" brushRef="#br0" timeOffset="364461.3109">16298 13570,'0'23,"0"1,0-1,-23-23,23 24,0-1,0 1,0-1,23-23,1 0,-1 0,1 0,-1 0,1 0,23 0,-24 24,1-24,0 24,-1-1,-23 1,0-1,0 1,0-1,-23 1,23-1,-24-23,-23 24,47-1,-24-23,1 0,-1 0</inkml:trace>
  <inkml:trace contextRef="#ctx0" brushRef="#br0" timeOffset="364708.7193">16251 13617,'0'-24,"0"48,24-48,-1 1,1 23,-1-24,1 24,-1 0,1-23,-1 23,48 0,-47 0,23 0,-24 0,24 0,-23 0</inkml:trace>
  <inkml:trace contextRef="#ctx0" brushRef="#br0" timeOffset="383210.4074">17639 12512,'-24'0,"1"0,23 23,-47 1,23-24,-23 47,24-24,-1 1,-23-1,24-23,-24 24,47-1,-47-23,47 24,-24-24,1 0,23 23,23-23,1 24,-1-1,1 1,-1-24,1 23,-1 1,24-24,-23 23,-1 1,24-24,-47 23,47-23,-23 24,-24-1,23-23,1 0,-24 24,0-1</inkml:trace>
  <inkml:trace contextRef="#ctx0" brushRef="#br0" timeOffset="384798.6911">17921 12559,'0'23,"0"1,0-1,0 1,0-1,0 1,0 23,0-24,24 1,-1-1,-23 1,47-1,-23-23,-1 0,1 0,-24-23,23 23,1-24,-1 1,-23-1,0 1,24-1,-24 1,0-1,23 1,-23-1,0 1,0-1,0 1,0 46,0 1,0-1,0 1,24-1,-24 1,23-1,-23 1,0-1,24 1,-24-1,23 1</inkml:trace>
  <inkml:trace contextRef="#ctx0" brushRef="#br0" timeOffset="385199.7514">18486 12770,'0'24,"0"-1,0 1,0-1,0 1,0-1,0 1</inkml:trace>
  <inkml:trace contextRef="#ctx0" brushRef="#br0" timeOffset="385831.98">18721 12253,'0'23,"0"1,0-1,0 1,0-1,0 24,0-23,0 23,0 0,0 0,0 0,0 0,0 0,0 0,0 0,0 0,0 0,0-23,-24 23,24 0,0-24,0 24,0-23,0 0,24-1,-24 1,23-1,1 1</inkml:trace>
  <inkml:trace contextRef="#ctx0" brushRef="#br0" timeOffset="387821.2805">19403 12700,'23'0,"24"0,0 0,-23 0,23-24,0 24,0 0,0 0,-23-23,23 23</inkml:trace>
  <inkml:trace contextRef="#ctx0" brushRef="#br0" timeOffset="388901.4053">19544 12582,'0'-23,"0"46,0 1,0-1,0 1,0-1,0 1,23 23,-23 0,0-24,0 1,0-1</inkml:trace>
  <inkml:trace contextRef="#ctx0" brushRef="#br0" timeOffset="389587.6384">20273 12653,'0'23,"23"-23,1 0,0 0,-1 0,-23-23,0-1,24 24,-1-23,-23-1,24 24,-24-23,0-1,0 48,0-1,0 1,0-1,0 1,0-1,0 1,0-1,23-23,-23 24,24-24,-24 23,23-23</inkml:trace>
  <inkml:trace contextRef="#ctx0" brushRef="#br0" timeOffset="389788.176">20414 12441,'0'0,"0"-24,-23 24</inkml:trace>
  <inkml:trace contextRef="#ctx0" brushRef="#br0" timeOffset="391029.0175">21120 12182,'0'24,"0"-1,0 1,0-1,0 24,0 0,0 0,0 0,0 1,-24-1,24 0,0 23,-23 1,23-24,-24 0,24 23,0-23,-23 0,23 0,0 0,0 1,0-25,0 24,0-23,0-1,0 1,0-1,0 1,-24-24,24-24,-23 24,23-23,-48 23,48-24,-47 1,0-1,24 1,-1-1,1 1,-1-1</inkml:trace>
  <inkml:trace contextRef="#ctx0" brushRef="#br0" timeOffset="391545.8251">21096 12182,'0'0,"24"0,-1-23,1 23,23 0,-24 0,24 0,0 0,0-24,24 24,-24 0,23-23,1 23,0 0,-24 0,23 0,-23 0,24 0,-48 0,1 23</inkml:trace>
  <inkml:trace contextRef="#ctx0" brushRef="#br0" timeOffset="392116.169">21378 12300,'24'-24,"-1"24,1 0,23 0,-24 0,1-23,23 23,-23 0,23 0,-24 0,1 0,-1 0,1 0,-24 23,0 1,-24-1,1-23,23 47,-24-23,1-1,23 1,-24-1,1-23,-1 24,24 0,-24-1,24 1,-23-24</inkml:trace>
  <inkml:trace contextRef="#ctx0" brushRef="#br0" timeOffset="392547.2145">21167 12676,'23'0,"1"0,-1 0,1 0,23 0,-24 0,24 0,0 0,0 0,24 0,-24-23,24 23,-24 0,0 0,23 0,-23 0,24 0,-24-24,0 24,0 0</inkml:trace>
  <inkml:trace contextRef="#ctx0" brushRef="#br0" timeOffset="392949.274">21425 12841,'24'0,"-24"23,0 1,0-1,0 24,0-23,0-1,0 1,0 23,0-24,0 1,0 0,0-1</inkml:trace>
  <inkml:trace contextRef="#ctx0" brushRef="#br0" timeOffset="393465.5475">21684 12935,'0'23,"0"1,-23-24,23 23,0 1,0-1,23-23,1 0,-1 24,1-24,-1 23,1-23,-1 24,-23 0,0-1,0 1,0-1,-23 1,-1-24,1 23,-1-23,1 0</inkml:trace>
  <inkml:trace contextRef="#ctx0" brushRef="#br0" timeOffset="393666.5935">21614 12935,'70'-24,"-117"283,24-494,117 188,-47 47,-24-24,24 24,-23-23,-1 23,24 0,-23 0,-1 0,1 0</inkml:trace>
  <inkml:trace contextRef="#ctx0" brushRef="#br0" timeOffset="397877.4486">14088 8702,'-24'0,"48"0,23 0,0 0,-24 0,24 0,0-24,-23 24,-1 0,24 0,-23 0,-24-24,23 24,1 0,-48 0,1 24,-24-24,23 24,-23-24,24 23,-24-23,0 24,23-24,-23 0,24 23,-24-23,23 0,1 24,-1-24,0 0,48-24,0 24,-1-23,1 23,23 0,-24-24,1 24,23-23,-24-1,24 24,-23 0,-1-24,1 24,-1 0,-46 24,-1-24,1 0,-1 24,1-24,-24 23,0-23,23 24,1-24,-1 0,-23 0,47 23,-23-23,46 0,-23-23,24 23,23 0,-47-24,47 24,0-23,-24 23,24-24,0 24,-23 0,-48 0,1 24,-1-24,1 0,-24 23,23-23,1 0,-24 24,0-24,23 0,1 0,23 23,23-23,-23-23,24 23,-1 0,1-24,-1 24,1 0,-24-23,23 23,-46 0,46 0,1 0,-48 0,1 0,23 23,-24-23,48 0,-24-23,23 23,1 0,-48 0,1 0,23 23</inkml:trace>
  <inkml:trace contextRef="#ctx0" brushRef="#br0" timeOffset="398246.8415">14135 8725</inkml:trace>
  <inkml:trace contextRef="#ctx0" brushRef="#br0" timeOffset="399749.4539">15122 8749</inkml:trace>
  <inkml:trace contextRef="#ctx0" brushRef="#br0" timeOffset="407733.5599">23001 12135,'24'0,"-48"24,1-24,-1 23,1 1,-1-1,1 1,-25-1,25 1,-24-1,23 1,1-1,-24 1,23-24,1 23,-1-23,24 24,0-1,24-23,-1 24,1-24,-1 0,1 0,23 24,-24-24,1 23,23-23,-23 24,-1-24,1 23,-1-23,24 0,-47 24,24-24,-24 23,23-23</inkml:trace>
  <inkml:trace contextRef="#ctx0" brushRef="#br0" timeOffset="409268.5918">23260 12182,'0'24,"0"-1,0 1,0-1,0 1,0-1,0 24,0-23,0-1,23 1,1-1,-1 1,1-24,-1 0,1 0,-1 0,1 0,23-24,-23 1,-1-1,-23 1,24-1,-24 1,23-1,-23 1,0-1,0 1,0-1,0 1,0 46,0 1,0-1,0 1,0-1,0 1,0-1,24 24,-24-23,23-1,1 1</inkml:trace>
  <inkml:trace contextRef="#ctx0" brushRef="#br0" timeOffset="409786.2005">23824 12441,'0'-24,"0"1,0-1,24 24,-1-23,1 23,-24 23,23 1,-23-1,0 1,0-1,0 1,-23 0,23-1,-24 1,1-1,-1-23,48 0,-1 0,24 0,-23 0,23 0,-24-23,24 23,-23 0,-1-24</inkml:trace>
  <inkml:trace contextRef="#ctx0" brushRef="#br0" timeOffset="410309.2033">24224 11900,'0'0,"0"-23,24 23,-24 23,0 24,0-23,0-1,0 24,0-23,0 46,0-46,0 46,-24-23,24 0,0 0,0 0,-23 0,23 1,0-1,-24-24,24 24,0-23,0-1,0 1,-23-1</inkml:trace>
  <inkml:trace contextRef="#ctx0" brushRef="#br0" timeOffset="413863.6677">24883 12370,'23'0,"1"0,-1-23,24 23,-23 0,-1-24,24 24,0 0,0 0,-23 0,46 0,-23 0,0 0,-23 0,23 0,-23 0,-1 0,1 0</inkml:trace>
  <inkml:trace contextRef="#ctx0" brushRef="#br0" timeOffset="414148.8539">25282 12182,'-23'0,"23"24,0-1,0 1,-24-1,24 1,0-1,0 1,0-1,0 1,0-1,0 1,0-1,0 1</inkml:trace>
  <inkml:trace contextRef="#ctx0" brushRef="#br0" timeOffset="414896.9126">26388 11900,'0'24,"0"-1,0 1,0-1,0 1,0 23,0-24,0 1,0 23,0-24,0 24,0-23,0-1,0 1,0-1,0 1,0-1</inkml:trace>
  <inkml:trace contextRef="#ctx0" brushRef="#br0" timeOffset="415282.4574">25847 12417,'0'0,"23"0,1 0,-1 0,1 0,23 0,0 0,-23 0,46 0,-23-23,24 23,23-24,-47 24,47 0,-24-23,1 23,-24 0,24 0,-1-24,-23 24,-23 0,46 0</inkml:trace>
  <inkml:trace contextRef="#ctx0" brushRef="#br0" timeOffset="416464.4735">26059 12676,'0'24,"0"-1,0 1,0 23,0 0,0-24,0 24,0-23,0 23,0-24,0 24,0-23,0-1,0 25,-24-25,24 1,-24-1,24 1,0-1,-23-23,23 24,-24-24,1-24,-1 1,1-1,-1 1,-23-1,47 1,-47-1,47 0,-47 1</inkml:trace>
  <inkml:trace contextRef="#ctx0" brushRef="#br0" timeOffset="416870.3216">26059 12676,'0'-23,"23"23,1-24,-1 24,24-23,0-1,-23 24,23 0,0 0,0 0,0 0,0 0,0 0,0 0,0 0,0 0,0 0,0 0,-23 0,-1 0,1 0</inkml:trace>
  <inkml:trace contextRef="#ctx0" brushRef="#br0" timeOffset="417473.6126">26388 12794,'23'0,"1"-24,-1 1,1 23,-1 0,1 0,-1 0,1 0,-1 0,1 23,-24 1,0-1,0 1,0-1,0 1,-24-1,1 1,-1-24,1 23,-1 1,1-1,-1-23,48 24,-1-24,1 23,-1 1,1-24,23 23,0 1,-47 0,24-1,-1-23,-23 24,0-1,0 1,-23-24,-1 23,0-23,1 0,-24 0,23 0,1 0</inkml:trace>
  <inkml:trace contextRef="#ctx0" brushRef="#br0" timeOffset="419128.6695">28011 11877,'23'-24,"-46"48,-1-24,-23 23,23-23,1 24,-24-1,0-23,0 24,0-1,0-23,0 24,23-1,1-23,-24 24,23-24,1 23,-1-23,24 24,24-24,-1 23,24-23,-23 24,-1-24,1 0,46 23,-46-23,-1 24,24-24,0 23,-23 1,-1-24</inkml:trace>
  <inkml:trace contextRef="#ctx0" brushRef="#br0" timeOffset="420378.4964">28387 11806,'-24'23,"1"1,23 0,0-1,0 1,0-1,0 1,0-1,23 1,-23-1,24 1,-1-1,1-23,-1 24,1-24,-1 0,1 0,-1 0,1 0,0-24,-1 1,1 23,-1-24,-23 1,0-1,24 24,-1-23,1-1,-24 1,0-1,0 1,23-1,-23 0,0 48,0 0,0-1,0 1,0-1,0 24,0-23,0-1,24 1,-24-1,0 1,23-1,1-23</inkml:trace>
  <inkml:trace contextRef="#ctx0" brushRef="#br0" timeOffset="420910.7837">29069 12041,'0'-23,"23"-1,1 24,-1 0,1 24,-24-1,0 1,0-1,0 1,0-1,-24 1,1-24,-1 23,1-23,-1 0,48 0,-1 0,1 0,-1 24,1-24,-1 0,25 23,-25-23,1 24,-24-1,-24 1,1-24,23 23,-48-23,25 24,-24-24,23 23,1-23,-1 0,-23 0</inkml:trace>
  <inkml:trace contextRef="#ctx0" brushRef="#br0" timeOffset="421502.6785">29492 11618,'0'0,"0"-24,0 48,24-24,-24 23,0 1,0-1,0 24,0-23,0 23,0 0,-24 0,24 0,0 0,0 0,-23 0,23 24,-24-48,24 24,0 0,0-23,-23-1,23 24,0-23,-24-24</inkml:trace>
  <inkml:trace contextRef="#ctx0" brushRef="#br0" timeOffset="426325.2196">8914 15075,'0'-23,"-24"46,0 1,1-24,-48 47,24-47,0 47,0-24,-23 1,23-1,0 1,0-1,23 1,-23-1,0 1,24-1,-1-23,0 0,24 24,0-1,0 1,24-24,0 23,-1 1,24-1,-23 1,-1-24,24 47,0-24,-23 1,23 0,23-1,-46 1,23-24,-24 23,48-23</inkml:trace>
  <inkml:trace contextRef="#ctx0" brushRef="#br0" timeOffset="427127.202">9360 14981,'0'-24,"-23"24,23 24,-24-24,24 23,-23 1,23 0,0-1,0 24,0-23,0 23,23 0,1-24,-24 24,23-23,24 23,-23-24,-1 1,24-1,1 1,-25-24,24 0,24 0,-48 0,24-24,0 1,0-1,0 24,-23-47,-1 24,24-1,-23 1,-24-24,23 23,1 1,-24-24,0 23,0-23,0 24,0-1,-24 0,1 1</inkml:trace>
  <inkml:trace contextRef="#ctx0" brushRef="#br0" timeOffset="427514.65">9760 15122,'-23'24,"23"-1,0 1,0 23,-24-24,24 24,-23-23,23 23,0 0,0 0,-24 0,24-24,0 24,0-23,-23 23,23-23,0-1</inkml:trace>
  <inkml:trace contextRef="#ctx0" brushRef="#br0" timeOffset="428183.0006">10254 14769,'0'-23,"-23"23,23 23,0 1,0-1,0 1,0 23,0 0,0 23,0-22,0 22,0-23,-24 24,24-24,0 0,-23 23,23-23,0 0,0 0,0 0,0 0,0-23,0 23,0-23,0-1,0 1,0-1,0 1</inkml:trace>
  <inkml:trace contextRef="#ctx0" brushRef="#br0" timeOffset="428869.3435">10607 14910,'0'24,"0"-1,0 1,0-1,-24 25,24-25,0 24,0 0,0 0,24-23,-1 23,-23-24,24 1,-1-1,24-23,-23 24,23-24,0 0,-23 0,23 0,0-24,-24 1,1-1,23 1,-24-1,24 1,-47-1,24-23,-1 24,-23-1,0-23,24 0,-1 23,-23 1,0-24,0 23,0 1,0-1,-23 24,-1 0</inkml:trace>
  <inkml:trace contextRef="#ctx0" brushRef="#br0" timeOffset="429270.4458">10983 15028,'0'24,"0"-1,0 1,0 23,0-24,0 24,-23 0,23 0,0-23,0 23,0-24,0 24,0-23,-24 23,24-24,0 1,0-1,0 1</inkml:trace>
  <inkml:trace contextRef="#ctx0" brushRef="#br0" timeOffset="429887.2546">11571 15004,'0'0,"24"24,-1-24,-23 24,47-24,-23 23,-1-23,24 24,0-1,-23-23,23 24,-24-24,48 0,-24 23,-24-23,25 0,-1 24,-24-24,1 0,-1 0,1 0,-24 23,0 1,0-1,-24 1,1-1,-24 1,23-1,-23 24,0-23,0-1,-24 1,48-1,-24 24,23-23,-23-24,24 23,-24 1</inkml:trace>
  <inkml:trace contextRef="#ctx0" brushRef="#br0" timeOffset="443922.145">27540 14275,'0'24,"-23"-24,-1 0,24 23,-23-23,-1 24,-23-1,24-23,-24 0,47 24,-24-24,0 24,1-24,-1 0,24 23,-23-23,23 24,23-24,-23 23,47 1,-47-1,48-23,-25 24,24-1,0 1,-23-1,23 1,0-1,0 1,-24-1,24 1,-23-24,-1 23,1 1,-1-24</inkml:trace>
  <inkml:trace contextRef="#ctx0" brushRef="#br0" timeOffset="444608.1173">28011 14369,'0'-23,"23"23,-23 23,0 1,-23 23,23-23,0-1,0 1,0-1,23 1,1-1,-24 1,23-24,1 23,-1-23,24 0,-23 0,-1-23,1-1,-1 1,1-1,-1 1,1-1,-24 1,0-1,23 24,-23-23,0-1,0 0,0 48,0 0,0-1,0 1,0-1,0 24,24-47,-24 47,0-23,23-1,1 1,-1-24</inkml:trace>
  <inkml:trace contextRef="#ctx0" brushRef="#br0" timeOffset="445056.0513">28740 14628,'0'24,"0"-1,0 1,0-1,0 1,0-1</inkml:trace>
  <inkml:trace contextRef="#ctx0" brushRef="#br0" timeOffset="446474.9779">29116 14181,'0'-23,"0"-1,0 48,0-1,0 1,0-1,0 24,0-23,0 46,0-46,0 47,0-24,0 0,0 0,0 0,0 0,0-24,0 24,0-23,0-1,0 1,0-1</inkml:trace>
  <inkml:trace contextRef="#ctx0" brushRef="#br0" timeOffset="447013.9972">29492 14417,'0'-24,"0"48,-23-1,23 1,-24-24,24 47,0-24,0 24,24-23,-1-1,1-23,-24 24,23-24,1 23,-1-23,1 0,-1 0,24-23,-47-1,24 24,-1-23,1-1,-24 1,23-1,1 24,-24-23,0-1,0 1,0-1,0 1,0 46,0 1,0-1,0 1,0-1,0 24,0-23,0-1,0 1,23 23,1-24,0 1</inkml:trace>
  <inkml:trace contextRef="#ctx0" brushRef="#br0" timeOffset="447430.6064">30174 14628,'0'-23,"0"-1,24 24,-1-23,1 23,-1 0,1 23,-24 1,0-1,0 1,0-1,0 1,-24-1,1 1,-1-1,1 1,-1-24,24 23,24-23,-1 0,24 0,-23 0,23 0,0 0,0 0,-24 0,25 0,22-23</inkml:trace>
  <inkml:trace contextRef="#ctx0" brushRef="#br0" timeOffset="447799.9942">30715 14440,'118'235,"-236"-470,142 235,-1 24,1-24,23 0,0 23,0-23,23 0,-23 24,0-24,-23 0,23 0,-23 23,-48-23,1 24,-1-1,-23 1,23-1,-23 1,0-1,0 24,0-47,0 47,0-23,24-1,-24 1</inkml:trace>
  <inkml:trace contextRef="#ctx0" brushRef="#br0" timeOffset="448764.6264">27775 15216,'0'0,"24"0,-48 24,1-1,-1 1,-23-1,24 1,-24-1,0 1,23-1,-23 1,-47 23,71-47,-24 0,47 23,-24-23,0 0,24 24,48-1,22 1,-46-24,23 23,0 1,0 23,0-47,47 47,-47-23,0-24</inkml:trace>
  <inkml:trace contextRef="#ctx0" brushRef="#br0" timeOffset="449319.2692">28293 15334,'0'-24,"-24"24,24 24,0-1,0 24,0 0,0-23,24-1,-24 1,23-1,1 1,23-1,-24-23,1 0,-1 0,-23-23,24 23,-1-24,-23 1,0-1,24 1,-1-1,-23 1,0-1,24 24,-24-23,0 46,24 1,-24-1,0 1,0-1,23 1,-23 23,24 0,-1 0</inkml:trace>
  <inkml:trace contextRef="#ctx0" brushRef="#br0" timeOffset="449751.3135">28975 15639,'23'0,"-23"-23,0-1,0 48,0-1,0 1,0 0,0-1,0 1,0-1,0 1,0 23,24-24,-24 1</inkml:trace>
  <inkml:trace contextRef="#ctx0" brushRef="#br0" timeOffset="450421.58">29351 15169,'24'24,"-24"-1,0 1,0 23,0 23,0-23,23 0,-23 24,0-24,0 23,0-22,0-1,-23 0,23-24,-24 1,24 23,0-24</inkml:trace>
  <inkml:trace contextRef="#ctx0" brushRef="#br0" timeOffset="450907.8126">29727 15404,'0'24,"0"-1,-23 1,23-1,0 1,0-1,0 1,23-1,-23 1,0-1,24 1,-1-24,1 0,-1 0,1 0,-24-24,47 1,-47-1,0 1,24 23,-1-24,-23 1,0-1,0 1,24 46,-24 1,0-1,0 1,0-1,23 24,1 1,-1-25,1 1</inkml:trace>
  <inkml:trace contextRef="#ctx0" brushRef="#br0" timeOffset="451455.784">30409 15639,'0'-23,"0"-1,0 1,24 23,-1 0,1 0,0 23,-24 1,0-1,0 1,-24 0,0-24,24 23,-23-23,23 24,-24-24,48 0,-1 0,-23 23,24-23,0 24,-1-24,1 23,-1 1,1-1,-24 1,-24-24,1 23,-1-23,1 0,-25 24,25-24,-24 0</inkml:trace>
  <inkml:trace contextRef="#ctx0" brushRef="#br0" timeOffset="451840.8373">30692 15428,'0'0,"0"-24,23 24,1 24,-1-24,1 0,-1 23,24-23,0 24,0-24,0 0,0 0,-23 23,-1-23,1 24,-24-1,0 1,0-1,0 1,-24-1,1 1,23 0,-24-1,1 1,-24-1,23 24</inkml:trace>
  <inkml:trace contextRef="#ctx0" brushRef="#br0" timeOffset="452563.8387">28222 16251,'0'23,"-23"-23,-1 24,1 0,-24-1,0 1,23-1,-23 1,0-1,23 1,1-24,-24 23,23 1,1-24,-1 23,1-23,-1 0,24 24,24-24,-1 23,1-23,-1 24,1-1,-1 1,1-1,23-23,-23 47,-1-23,1-1,23 1,-47 23,23-47,1 23,-1 1,1-24,-1 23</inkml:trace>
  <inkml:trace contextRef="#ctx0" brushRef="#br0" timeOffset="453212.773">28599 16322,'0'23,"0"1,0-1,0 1,0-1,0 1,0 23,0-24,23 1,-23-1,24 1,-1-24,1 0,23 0,0 0,0 0,-24-24,1 1,-1-1,1 1,-1-24,1 23,-1 1,-23-1,0 1,0-1,-23 48,-1-1,24 1,0 23,0-24,0 24,0-23,0 23,0-24,24 1,-1-1,-23 1,24-24,23 23</inkml:trace>
  <inkml:trace contextRef="#ctx0" brushRef="#br0" timeOffset="453660.2515">29351 16674,'0'-23,"0"-1,24 1,-1 23,1 0,-1 0,1 0,-1 0,1 0,-24 23,0 1,0-1,0 1,-24-1,1 1,-1-1,1 1,-1-1,1 1,-1-24,1 23,-1-23,24 24,47-24,0 0,0 0,24 0,-24 0,0 0,23 0,-23-24,24 1</inkml:trace>
  <inkml:trace contextRef="#ctx0" brushRef="#br0" timeOffset="454114.7066">29916 16298,'0'-24,"-24"24,24-23,0-1,0 1,0 46,24 1,-24 23,0 0,0 0,0 24,0-24,0 0,0 0,0 23,0-46,0 23,0 0,0-24,0 1,0-1,0 1,0-1,0 1</inkml:trace>
  <inkml:trace contextRef="#ctx0" brushRef="#br0" timeOffset="454596.7197">30174 16533,'-164'282,"328"-564,-164 306,0-1,0 1,0-1,0 1,0-1,0 1,0-1,24 1,-24-1,23-23,1 0,-1 0,1-23,-1-1,1 1,-1-1,1 1,-1-1,-23 1,0-1,0 48,0-1,0 1,0-1,0 1,0-1,24 1,-1-24,-23 23,24-23</inkml:trace>
  <inkml:trace contextRef="#ctx0" brushRef="#br0" timeOffset="455132.8326">30668 16768,'24'0,"-1"-23,1 23,-1-24,1 24,-1 0,1 0,-1 24,-23-1,-23 1,-1-1,1 1,-1-1,24 1,24-1,-1-23,1 24,-1-24,1 0,-1 0,1 24,-1-24,-23 23,-23 1,-1-24,24 23,-23-23,-1 0,1 0,-1 24,1-24,-1 0,1 0,-1 0,1 0</inkml:trace>
  <inkml:trace contextRef="#ctx0" brushRef="#br0" timeOffset="455518.077">31091 16533,'24'0,"0"0,-1 24,1-24,-1 0,1 23,23 1,-24-1,1 1,-1-1,-23 1,0-1,-23 1,23-1,-24 1,1-1,23 1,-47-1,47 1,-47-1</inkml:trace>
  <inkml:trace contextRef="#ctx0" brushRef="#br0" timeOffset="483318.3407">12606 15052,'23'0,"1"0,-1 0,25 0,-25 0,1 0,-1 0,24 0,-23 0,23 0,0 0,-24 0,1 0</inkml:trace>
  <inkml:trace contextRef="#ctx0" brushRef="#br0" timeOffset="483503.2397">12841 15240,'71'0,"46"-141,-305 282,282-141,-70 0</inkml:trace>
  <inkml:trace contextRef="#ctx0" brushRef="#br0" timeOffset="484891.5843">13758 15828,'24'0,"-1"0,1 0,-1 0,1 0,23 0,0 0,-23 0,23 0,0 23,0-23,23 0,1 0,-1 0,24 0,0 0,1 0,-1-23,23 23,1 0,-1 0,1 0,23-24,0 24,0-23,0 23,24 0,-24-24,24 24,-24-23,24 23,-1 0,1 0,-1-24,25 24,-1-23,0 23,0-24,0 24,0-24,24 24,211-23,-235-1,48 24,-25-23,1 23,0 0,-24 0,23-24,-22 24,22 0,-46 0,0 0,-1 0,1-23,-24 23,-24 0,1 0,-24 0</inkml:trace>
  <inkml:trace contextRef="#ctx0" brushRef="#br0" timeOffset="495812.0035">4327 10442,'-23'0,"-1"23,1 1,-1-1,24 1,-23-24,23 23,0 1,0 23,0 0,0-23,0-1,0 1,23-1,1 1,-1-1,1 1,-1-1,48-23,-48 24,25-24,-1 0,0 0,0 0,0-24,0 24</inkml:trace>
  <inkml:trace contextRef="#ctx0" brushRef="#br0" timeOffset="496141.9471">5033 10512,'23'0,"-117"189,165-378,-48 166,1 23,0 0,-24 23,23 1,1-24,-1 23,-23 1,24 23,-1-47,-23 47,0-23,24-1,-24 24,0-23,0-1,0 1,-24-1,24 1,-47-1,24 1</inkml:trace>
  <inkml:trace contextRef="#ctx0" brushRef="#br0" timeOffset="496705.9181">4657 10583,'0'-24,"-24"24,1 0,-24 0,47 24,-24-24,24 24,-23-1,-1-23,24 24,0-1,-23 1,23-1,0 1,0-1,23 1,1-24,-1 0,1-24,-1 1,1-1,-24 1,23 23,-23-24,24 1,-24 46,0 1,0-1,0 1,23-1,1 1,-1-24,-23 23,47 1</inkml:trace>
  <inkml:trace contextRef="#ctx0" brushRef="#br0" timeOffset="497792.9156">4657 16886,'0'23,"-24"1,24 23,0-23,0 23,0 0,0 0,0 23,0-23,24 0,-24 0,23 0,24 24,0-24,-23-24,23-23,0 24,0-24,23-24</inkml:trace>
  <inkml:trace contextRef="#ctx0" brushRef="#br0" timeOffset="498162.7173">5786 16839,'-24'-24,"24"1,0 46,24 1,-24-1,23 24,1-23,-24 0,23 23,1 0,-24 0,23-24,-23 24,0 0,0 0,0-23,-23 23,-1-24,1 1</inkml:trace>
  <inkml:trace contextRef="#ctx0" brushRef="#br0" timeOffset="498811.1326">5268 16745,'-23'0,"23"23,0 24,23-23,-23-1,0 24,24 1,-24-1,23 0,-23 0,0 0,0 0,0 0,0-24,0 1,0-1,0 1,0-1,24-23,-24-23,0-1,0 1,0-1,23 1,-23-1,24 1,-1 23,1 0,-1 0,24 23,0 1,-23-1,23-23,-47 24,23-24,-23 23,0 1,-23-24,-1 23,1-23,-1 24,-23-24</inkml:trace>
  <inkml:trace contextRef="#ctx0" brushRef="#br0" timeOffset="499497.2338">7267 16604,'0'0,"0"23,0 1,0-1,0 1,24 23,-24-24,0 24,0-23,0 23,0 0,0-23,23 23,-23-24,0 1,0-1,24-23</inkml:trace>
  <inkml:trace contextRef="#ctx0" brushRef="#br0" timeOffset="499813.0852">7267 16768,'71'-164,"-142"328,142-375,-48 187,1 1,23 23,-24 0,-23 23,24-23,-1 24,1-1,-1 1,1-24,-24 23,0 1,0-1,0 1,-24-24,1 23,-1-23,1 0,-1 24</inkml:trace>
  <inkml:trace contextRef="#ctx0" brushRef="#br0" timeOffset="500198.2798">7667 16698,'0'-24,"0"48,0-1,0 24,0 0,0-23,0 23,0-24,0 1,0 23,0-23,0-1,0 1</inkml:trace>
  <inkml:trace contextRef="#ctx0" brushRef="#br0" timeOffset="500599.2849">7667 16721,'165'-141,"-330"282,353-258,-164 117,-24 23,23 1,-23 23,0-24,0 1,0-1,-23 1,-1-24,1 23,-1-23,1 0,-1 0,1 0,46 0,1 24,-1-24,1 23,-24 1,47-1,-24 1,-23 0,47-1,-23 1,-1-1</inkml:trace>
  <inkml:trace contextRef="#ctx0" brushRef="#br0" timeOffset="501084.9134">8255 16651,'0'0,"0"-24,0 1,-24 23,1 0,-1 23,1 1,-1-1,1 1,-1 23,1-24,23 24,-24 0,24-23,0 23,0-23,24-1,-24 1,47-1,-24-23,24 0,-23 0,-1 0,1-23,0-1,-1 1,1-1,-1 0,-23 1,0-1,0 1,0-24,0 23,0 1,0-1,0 1,-23-1,-1 1,1-1,-1 24</inkml:trace>
  <inkml:trace contextRef="#ctx0" brushRef="#br0" timeOffset="501416.8304">8608 16580,'0'0,"-24"0,1 0,23 24,0-1,0 24,0 0,0-23,0-1,0 1,0-1,0 1,23-1,-23 1,0-1</inkml:trace>
  <inkml:trace contextRef="#ctx0" brushRef="#br0" timeOffset="501918.09">8561 16627,'282'-211,"-541"610,236-587,305 0,-259 212,1 23,-24-24,0 1,0 23,0-24,-24 1,1-1,-1 1,1-24,-1 0,1 0,-1 0,48 0,-1 23,1-23,-1 24,1-24,-1 0,1 23,0-23,-1 0,1 24,-1-1,1 1,-24-1,-24 1,1-1,-24 1,23-24,-23 24,23-24,1 0,-1 0</inkml:trace>
  <inkml:trace contextRef="#ctx0" brushRef="#br0" timeOffset="502557.1144">9219 16392,'24'0,"-48"0,48-23,-24 46,0 1,0 23,-24-24,24 24,-23 0,23-23,-24 23,24-24,-23 24,23-23,-24-1,24 1,0-1,0 1,-23-24,23-24,0 1,23-1,-23 1,0-24,24 23,-1-46,-23 46,24-46,23 23,-47 0,23 23,1 1,-24-1,23 1,1 23,-24 23,23 48,-23-24,0 0,24-24,-24 24,0-23,0 23,0-24,23 1,-23-1,0 1,0-1,0 1,0-1</inkml:trace>
  <inkml:trace contextRef="#ctx0" brushRef="#br0" timeOffset="502757.5757">9243 16745,'94'-94,"-188"188,211-212,-70 118,-23 0,-1 0</inkml:trace>
  <inkml:trace contextRef="#ctx0" brushRef="#br0" timeOffset="503104.9928">9807 16439,'0'-23,"-23"46,23 1,0-1,0 1,0 23,0-24,0 24,0-23,-24-1,24 24,0-23,0-1,0 1,0-1,0 1</inkml:trace>
  <inkml:trace contextRef="#ctx0" brushRef="#br0" timeOffset="503536.9549">9737 16698,'0'-47,"329"-188,-658 517,681-541,-328 283,-24 23,0-24,0 1,0-1,-24 1,1-1,23 1,-47-24,47 23,-47-23,23 24,1-24,46 0,1 23,23-23,-47 24,47-24,-47 23,23-23,1 0,-24 24,23-1,-23 1,0-1,-23 1,-1-24,1 23,-1-23,-46 24</inkml:trace>
  <inkml:trace contextRef="#ctx0" brushRef="#br0" timeOffset="504661.5363">11171 16486,'0'-23,"-23"-1,-1 24,1 24,-1-24,24 23,0 1,-23-1,23 24,0-23,0 23,0 0,0-24,0 24,0-23,23-1,-23 1,47-1,-23 1,-1-24,24 0,-23-24,23 1,-24-1,1-23,-24 0,0 24,0-1,0-23,0 24,-24-1,1 1,23-1,-24 1,1 23,23-24,-24 24</inkml:trace>
  <inkml:trace contextRef="#ctx0" brushRef="#br0" timeOffset="505040.4816">11501 16463,'0'23,"0"1,0-1,0 1,0 23,0-24,23 24,-23-23,0 23,0-24,0 1,0-1,0 1</inkml:trace>
  <inkml:trace contextRef="#ctx0" brushRef="#br0" timeOffset="505294.4462">11548 16510,'23'-165,"-46"330,46-353,1 188,-1-24,1 24,-1 0,1 0,-1 0,1 24,-1-24,24 0,-23 23,-1-23</inkml:trace>
  <inkml:trace contextRef="#ctx0" brushRef="#br0" timeOffset="505526.2357">11571 16604,'400'-259,"-776"518,352-259,71 0,0 0,-23 0,23 0,-24 0,24 0</inkml:trace>
  <inkml:trace contextRef="#ctx0" brushRef="#br0" timeOffset="507400.8562">12724 16345,'0'24,"0"-1,23 1,-23-1,0 1,0 23,0-24,0 24,0-23,0-1,0 24,0-23,0-1,0 1,0-1,0 1,0-1,0 1</inkml:trace>
  <inkml:trace contextRef="#ctx0" brushRef="#br0" timeOffset="507786.0168">12794 16345,'0'-23,"24"23,-24-24,23 0,1 24,-24-23,23 23,1-24,-1 24,1 0,23 0,-24 0,1 0,-1 0,24 0,-23 0,-1 0,1 0</inkml:trace>
  <inkml:trace contextRef="#ctx0" brushRef="#br0" timeOffset="508049.0486">12794 16533,'24'0,"-1"0,1 0,-1 0,1 0,-1 0,1 0,-1 0,1 0,-1 0,1 0,-1 0,1 0</inkml:trace>
  <inkml:trace contextRef="#ctx0" brushRef="#br0" timeOffset="508450.0384">13359 16274,'0'-23,"23"23,1 0,-1 0,1 0,-1 0,24 0,-23 0,-1 0</inkml:trace>
  <inkml:trace contextRef="#ctx0" brushRef="#br0" timeOffset="508688.2179">13500 16274,'0'189,"23"-401,-46 447,23-447,0 448,0-213,-24 1,24-1,0 1,0-1,0 1,0-1</inkml:trace>
  <inkml:trace contextRef="#ctx0" brushRef="#br0" timeOffset="508872.4751">13406 16721,'117'0,"-93"0,-142 0,259-23,-305 46</inkml:trace>
  <inkml:trace contextRef="#ctx0" brushRef="#br0" timeOffset="509690.1974">13923 16345,'0'0,"0"-23,0 46,-24 1,24-1,0 1,0 23,0-24,0 1,0 23,0-24,0 1,0-1,0 1,0-1,0-46,0-1,0 1,0-1,0 1,0-1,0 1,0-24,0 23,0 1,0-1,24 24,-24 24,23-24,1 23,-24 1,24 23,-1-47,-23 47,24-24,23 1,-47-1,23 1,1-1,23 1,-24-24,1 0,-1 0,-23-24,0 1,0-1,0 1,0-1,0-23,0 24,0-1,0 1,0-1,0 1,0-1,0 1,0-1</inkml:trace>
  <inkml:trace contextRef="#ctx0" brushRef="#br0" timeOffset="510037.9173">14605 16274,'0'24,"0"0,0-1,-24 1,24 23,0-24,0 24,0-23,0 23,0 0,0-24,0 1,0-1</inkml:trace>
  <inkml:trace contextRef="#ctx0" brushRef="#br0" timeOffset="510407.4075">14440 16439,'141'-117,"-164"469,-95-587,307 118,-166 117,24 0,0 23,-23-23,23 24,0-1,-24 1,1-1,23 1,-24-1,-23 1,0 23,0-24,0 1,0 23,-23-24,-1 1,1-1,-1-23,1 24,-1-1,-23-23,24 0,-1 0,-23 0</inkml:trace>
  <inkml:trace contextRef="#ctx0" brushRef="#br0" timeOffset="510908.8567">15264 16345,'23'0,"1"0,-1 0,1 0,-1 0,1 0,-1 0,24 0,-23-23,-1 23,1 0</inkml:trace>
  <inkml:trace contextRef="#ctx0" brushRef="#br0" timeOffset="511140.6526">15452 16345,'-24'188,"48"-376,-48 400,24-165,0-24,0 1,0-1,0 1</inkml:trace>
  <inkml:trace contextRef="#ctx0" brushRef="#br0" timeOffset="511325.6719">15311 16698,'188'-24,"-306"48,48-24,281-24,-164 24,-23-23</inkml:trace>
  <inkml:trace contextRef="#ctx0" brushRef="#br0" timeOffset="512011.7685">15781 16369,'0'-24,"0"48,23-71,-23 70,0 1,0-1,0 1,-23 23,23-24,-24 1,24 23,0-24,0 1,0-1,0 1,0-48,0 1,0-1,0-23,0 24,0-1,0 1,0-1,0 1,0-1,0 1,24 46,-24 1,23-1,-23 1,24-1,-24 1,23-1,-23 24,24-47,0 24,-1-1,1 1,-1-24,1 0,-1 0,-23-24,0 1,0-1,0 1,0-1,0 1,0-1,0 1,0-1,0 1,0-1,0 1,0-1</inkml:trace>
  <inkml:trace contextRef="#ctx0" brushRef="#br0" timeOffset="512713.3785">16439 16274,'0'-23,"0"-1,-23 24,-1 0,1 0,-1 24,1-24,-1 23,24 1,-23 0,-1-1,24 24,0 0,-23-23,23 23,0-24,0 24,0-23,23-24,-23 23,0 1,24-24,-1 23,1-23,-1 0,1-23,-1 23,-23-24,0 1,-23-1,23 1,-24 23,1-24,23 1,23 23,1 0,-1 0,1 0,-1 0,1 0,-1 23,1-23,-24 24,24-1,-24 1,0-1,-24 1,24-1,-24-23,24 24,-23-24</inkml:trace>
  <inkml:trace contextRef="#ctx0" brushRef="#br0" timeOffset="514448.7229">17921 15992,'0'24,"0"-1,0 1,0-1,0 1,0 23,0-24,0 24,0-23,0 23,0 0,0 0,0-23,0 23,0-24,0 1,0-1,0 1</inkml:trace>
  <inkml:trace contextRef="#ctx0" brushRef="#br0" timeOffset="515065.7626">18203 16016,'-23'23,"23"24,-24-47,24 47,0-23,0 23,0-24,0 24,0-23,24 23,-1-47,-23 24,24-1,-1-23,1 0,23 0,-24 0,1 0,-1-23,1-1,0 24,-1-23,1-1,-24 0,23 1,-23-24,24 23,-24 1,0-1,0 1,0-1,0 1,0-1,0 1</inkml:trace>
  <inkml:trace contextRef="#ctx0" brushRef="#br0" timeOffset="515419.9799">18368 16157,'0'23,"0"1,0 23,0-24,-24 25,1-25,23 24,0 0,0 0,-24-23,24-1,0 24,0-23,-23-24</inkml:trace>
  <inkml:trace contextRef="#ctx0" brushRef="#br0" timeOffset="516068.1039">18791 16086,'24'0,"-1"0,1 0,-1 24,1-24,-1 23,24-23,0 24,-23-24,23 0,-47 23,24-23,-24 24,0-1,0 1,-24-24,24 23,0 25,-23-25,-1 1,0-1,1 1,-1-1,24 24,-47-23,47-1,-47 1,24-1,-1 1</inkml:trace>
  <inkml:trace contextRef="#ctx0" brushRef="#br0" timeOffset="517355.6649">20038 16133,'0'-23,"0"-1,23 24,1 0,23 0,-24 0,1 0,-1-23,24 23,-23 0,-1 0,1-24</inkml:trace>
  <inkml:trace contextRef="#ctx0" brushRef="#br0" timeOffset="517587.4504">20296 16063,'-94'211,"94"-187,142-283,-190 283,-46 235,94-236,0 1,0-1,0 1</inkml:trace>
  <inkml:trace contextRef="#ctx0" brushRef="#br0" timeOffset="517790.5568">20061 16510,'165'0,"-330"0,353 0,-164 0,-1 0</inkml:trace>
  <inkml:trace contextRef="#ctx0" brushRef="#br0" timeOffset="518596.3124">20579 16086,'0'24,"0"-1,-24 1,24 23,0-24,-23 1,23 23,0-23,0-1,0 1,0-1,0-46,0-1,0 1,0-1,0 0,0 1,0-1,0 1,0-1,0 1,23-1,-23 1,0-1,24 24,-24 24,23-24,-23 23,0 1,24-1,-1 1,-23 46,24-46,-1 0,-23-1,24 1,-24-1,23-23,1 24,-1-48,-23 1,24-1,-24 1,0-25,0 25,0-1,0 1,0-1,0 1</inkml:trace>
  <inkml:trace contextRef="#ctx0" brushRef="#br0" timeOffset="519899.3805">21778 15898,'24'-23,"-24"46,-24 24,24-23,0-1,-23 24,23 0,0 0,0-23,0 23,0 0,0 0,0 0,0-23,0-1,0 1,-24-1,24 1,0-1</inkml:trace>
  <inkml:trace contextRef="#ctx0" brushRef="#br0" timeOffset="522405.2957">22013 15992,'0'24,"-23"-1,23 1,0-1,0 1,0-1,0 1,23-1,-23 1,24-1,-1 1,1-24,-1 0,1 0,-1 0,1 0,-1 0,-23-24,24 1,0 23,-1-24,-23 1,24-1,-1 1,-23-1,24 24,-24-23,23-1,-23 1,0-1,0 48,0-1,0 1,0-1,0 1,24-1,-24 1,23-1,-23 1,24-1,-1 1,1-24</inkml:trace>
  <inkml:trace contextRef="#ctx0" brushRef="#br0" timeOffset="522984.5353">22695 16157,'0'23,"24"-23,-24 24,0-1,0 1,0-1,0 1,0 0,0-1,0 1</inkml:trace>
  <inkml:trace contextRef="#ctx0" brushRef="#br0" timeOffset="523678.6095">22860 15922,'24'0,"-1"0,1 0,-1 23,24-23,-23 24,-1-24,1 23,-1-23,24 0,-23 0,23 24,0-24,0 23,-24-23,1 0,-1 24,-23-1,0 1,0-1,0 1,-23-24,-1 23,24 1,-47-1,24-23,-1 24,1-1,-1 1,1-24</inkml:trace>
  <inkml:trace contextRef="#ctx0" brushRef="#br0" timeOffset="551762.2367">13029 17568,'0'0,"24"0,-24-24,0 48,-24-24,24 24,-23-1,-24 1,23-1,1 1,-24-1,-24 1,24 23,0-47,0 47,0-24,23 1,-46-1,23 1,23-1,1 1,-24-1,23-23,1 24,-1-24,24 23,24-23,-24 24,23-24,-23 23,47 1,-23-1,23-23,-24 24,24-1,0 25,24-48,-24 23,24 1,-24-1,23-23,-23 24,0-1,0-23,-23 24,-1-24,1 0,-1 0</inkml:trace>
  <inkml:trace contextRef="#ctx0" brushRef="#br0" timeOffset="553188.2515">13523 17709,'0'24,"0"-1,-23 1,23-1,0 24,0-23,0-1,0 24,0-23,23 23,-23-24,24 1,-1-1,1 1,-1-24,1 0,-1 0,1-24,-1 24,1-23,-24-1,23 24,1-23,-1-1,-23 1,0-24,24 47,-24-24,0 1,0-1,0 1,0-1,0 48,0-1,0 1,0-1,23 1,-23 23,24 0,-1-47,1 23,-24 1,47-24</inkml:trace>
  <inkml:trace contextRef="#ctx0" brushRef="#br0" timeOffset="553842.8639">14182 17968,'0'23,"0"1,0-1,23 1,-23-1,0 1,24-1,-1 1,-23-1</inkml:trace>
  <inkml:trace contextRef="#ctx0" brushRef="#br0" timeOffset="554598.1104">14629 17380,'23'0,"-23"23,0 1,24-24,-24 23,23 1,-23 23,0-24,0 48,24-47,-24 46,0-23,23 0,-23 24,0-24,0 0,0 23,0-23,0 0,0 24,0-24,0 0,0-23,0 23,0-24,-23 24,23-23</inkml:trace>
  <inkml:trace contextRef="#ctx0" brushRef="#br0" timeOffset="555600.3868">15240 17544,'0'24,"-24"0,24-1,0 24,0-23,0-1,0 24,24-23,-24-1,0 24,24-23,23-1,0 1,0-1,-24-23,24 0,0 0,0-23,-23 23,23-24,0 24,-24-23,1-1,-1 24,1-23,-1-1,-23 1,0-1,0 1,0-1,-23 24,23-47,-24 24,24-1,-23 1,23-1,-24 0,1 24</inkml:trace>
  <inkml:trace contextRef="#ctx0" brushRef="#br0" timeOffset="556101.6651">15522 17662,'0'24,"0"-1,0 1,0 23,0-24,0 24,0-23,0 23,0 0,24-24,-24 24,0-23,0-1,0 1,23-1</inkml:trace>
  <inkml:trace contextRef="#ctx0" brushRef="#br0" timeOffset="557166.6342">16134 17568,'0'24,"23"-24,1 23,-1-23,1 0,-1 24,1-24,-1 23,24-23,-23 0,23 24,-24-24,1 0,-1 23,25-23,-25 0,1 0,-1 24,1-24,-1 23,-23 1,-23-1,23 1,-24-24,24 23,-23-23,23 24,-24-24,1 23,23 1,-48-1,25 1,-1-1,1 1,-1-1,1 1,-24-24,23 23</inkml:trace>
  <inkml:trace contextRef="#ctx0" brushRef="#br0" timeOffset="562839.0787">12018 17121,'0'-23,"-24"23,24-24,-23 1,23-1,-24 24,1 0,-1 0,24 24,-23-1,-1 24,24 0,-47 0,47 24,-23 23,-1-24,1 24,23 24,-24-24,24 0,-23 0,23 0,0 0,0-23,0 0,23-1,1 1,23-1,-24 1</inkml:trace>
  <inkml:trace contextRef="#ctx0" brushRef="#br0" timeOffset="563541.012">17074 17215,'24'0,"-24"24,23-1,1 1,0-1,-1 24,1 0,23 0,-24 24,1-24,23 0,-47 24,23-1,1-23,-24 24,0-24,0 23,-24-23,1 0,-24 0,23 24,-23-47,0 23,0 0,-24-24</inkml:trace>
  <inkml:trace contextRef="#ctx0" brushRef="#br0" timeOffset="564189.1972">17474 17309,'0'-23,"0"-1,24 1,-1-1,1 1,-1 23,1 0,-1 0,1 23,-24 1,0-1,23 1,-23 23,-23-24,23 1,0-1,-24 1,1-1,23 1,-24-24,1 23,23 1,23-24,1 0,23 0,0 0,-24 0,48 0,-24-24,0 24</inkml:trace>
  <inkml:trace contextRef="#ctx0" brushRef="#br0" timeOffset="637084.5013">21731 16862,'0'24,"0"-1,24 1,-24 23,0-23,23 23,-23 0,0 0,0 0,0 23,0-23,0 0,0 0,0 0,0 0,0-23,0 23,0-23,0-1,0 1,0-1,0 1,0-1</inkml:trace>
  <inkml:trace contextRef="#ctx0" brushRef="#br0" timeOffset="638318.997">22249 16980,'-24'0,"0"24,24-1,0 1,0-1,0 24,0-23,0 23,0-24,0 24,0-23,0-1,24 24,0-47,-1 24,24-1,-23-23,23 0,0-23,0-1,-47 1,23-1,1 1,-1 23,-23-47,0 23,24 1,-24-1,0 1,0-24,0 23,0 1,0-1,0 48,0-1,0 1,0 23,0 0,0-24,0 24,0-23,0 23,0-24,23 1,-23-1,0 1,0-1,24-23</inkml:trace>
  <inkml:trace contextRef="#ctx0" brushRef="#br0" timeOffset="639691.0996">22884 17380,'0'-24,"23"24,1 0,-1 0,1 0,-1 0,1 0,-1 24,-23-1,0 1,0-1,0 1,-23-1,-1 1,1-1,-1-23,24 24,-23-24,46 0,1 24,-1-24,24 0,0 0,-47 23,24-23,-1 0,1 0,-1 0</inkml:trace>
  <inkml:trace contextRef="#ctx0" brushRef="#br0" timeOffset="640222.9704">23401 16957,'0'0,"23"23,1-23,-1 24,1-24,23 0,0 23,0-23,47 0,-23 0,-48 0,24 24,24-24,-48 0,1 23,-1-23,1 24,-24-1,0 1,0 23,-24-24,1 1,-1 23,1-24,-48 24,48-23,-24 23,0-24,-24 24,24-23,0-1,0 1</inkml:trace>
  <inkml:trace contextRef="#ctx0" brushRef="#br0" timeOffset="641456.374">22013 17991,'-23'24,"23"-1,0 1,0 23,0 23,0-22,0-1,0 0,0 23,0-23,0-23,0 23,0 0,0 0,0-24,0 1,0-1,0 24,0-23</inkml:trace>
  <inkml:trace contextRef="#ctx0" brushRef="#br0" timeOffset="642111.327">22343 18132,'23'0,"-23"47,0-23,0 0,0 23,0-24,0 24,0 0,0-23,0 23,24-24,-24 1,23-1,1-23,-24 24,47-24,-24 0,1-24,-1 1,24-1,-47 1,47-1,-23-23,-1 24,1-1,-1-23,1 24,-24-24,23 47,-23-48,0 25,24 23,-24 23,0 1,0 0,0-1,0 24,23-23,-23-1,24 24,-24-23,24-1,-24 1,0 23,0-24,23-23,1 24,-24-1,23-23,1 0,-1 0</inkml:trace>
  <inkml:trace contextRef="#ctx0" brushRef="#br0" timeOffset="642728.5696">23095 18391,'24'0,"-1"0,1 0,-1 0,1 0,-1 0,1 0,23 0,-24 0,1 24,-24-1,0 1,-24-1,24 1,-47-24,24 23,-1-23,1 24,46-24,1 0,-1 0,1 0,-1 0,1 0,-1 0,-23 23,0 1,0-1,0 1,-47-1,0 1,24-24,-1 0,1 0,-24 23,23-23,1 0,-1 0</inkml:trace>
  <inkml:trace contextRef="#ctx0" brushRef="#br0" timeOffset="643260.9226">23613 18062,'0'0,"0"23,23-23,1 24,-1-24,1 23,23-23,-24 0,24 24,-23-24,-1 23,24-23,0 0,-23 24,-1-24,24 24,-23-24,-1 23,-23 1,0-1,-23 1,-1-1,1 24,-24-47,23 47,1-23,-48-1,48 24,-24-23,0-24,0 23,0 1,0-1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D73F-0BB3-43AA-AB51-3E4B33A3EA14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2D72-B11B-4998-8636-9540EA820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3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D73F-0BB3-43AA-AB51-3E4B33A3EA14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2D72-B11B-4998-8636-9540EA820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27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D73F-0BB3-43AA-AB51-3E4B33A3EA14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2D72-B11B-4998-8636-9540EA820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3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D73F-0BB3-43AA-AB51-3E4B33A3EA14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2D72-B11B-4998-8636-9540EA820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168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D73F-0BB3-43AA-AB51-3E4B33A3EA14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2D72-B11B-4998-8636-9540EA820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172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D73F-0BB3-43AA-AB51-3E4B33A3EA14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2D72-B11B-4998-8636-9540EA820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196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D73F-0BB3-43AA-AB51-3E4B33A3EA14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2D72-B11B-4998-8636-9540EA820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68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D73F-0BB3-43AA-AB51-3E4B33A3EA14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2D72-B11B-4998-8636-9540EA820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44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D73F-0BB3-43AA-AB51-3E4B33A3EA14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2D72-B11B-4998-8636-9540EA820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04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D73F-0BB3-43AA-AB51-3E4B33A3EA14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2D72-B11B-4998-8636-9540EA820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1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D73F-0BB3-43AA-AB51-3E4B33A3EA14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2D72-B11B-4998-8636-9540EA820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6D73F-0BB3-43AA-AB51-3E4B33A3EA14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62D72-B11B-4998-8636-9540EA820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64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emf"/><Relationship Id="rId4" Type="http://schemas.openxmlformats.org/officeDocument/2006/relationships/customXml" Target="../ink/ink2.xml"/><Relationship Id="rId9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customXml" Target="../ink/ink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7395" y="1122363"/>
            <a:ext cx="9848335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Normalization, Gram Schmidt </a:t>
            </a:r>
            <a:r>
              <a:rPr lang="en-US" dirty="0" err="1" smtClean="0"/>
              <a:t>Orthogonalization</a:t>
            </a:r>
            <a:r>
              <a:rPr lang="en-US" dirty="0" smtClean="0"/>
              <a:t>, Dirac </a:t>
            </a:r>
            <a:r>
              <a:rPr lang="en-US" dirty="0" smtClean="0"/>
              <a:t>Notation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80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72600" y="236880"/>
              <a:ext cx="11032200" cy="65876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240" y="227520"/>
                <a:ext cx="11050920" cy="66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6105600" y="5010120"/>
              <a:ext cx="2857680" cy="15055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6240" y="5000760"/>
                <a:ext cx="2876400" cy="152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7305840" y="1619280"/>
              <a:ext cx="1047960" cy="28620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96480" y="1609920"/>
                <a:ext cx="106668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/>
              <p14:cNvContentPartPr/>
              <p14:nvPr/>
            </p14:nvContentPartPr>
            <p14:xfrm>
              <a:off x="5429160" y="2314440"/>
              <a:ext cx="3134160" cy="76248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19800" y="2305080"/>
                <a:ext cx="3152880" cy="78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809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236240" y="50760"/>
              <a:ext cx="8577000" cy="66042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6880" y="41400"/>
                <a:ext cx="8595720" cy="662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978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565360" y="67680"/>
              <a:ext cx="9059760" cy="49788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56000" y="58320"/>
                <a:ext cx="9078480" cy="499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861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57200" y="67680"/>
              <a:ext cx="11489760" cy="61808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840" y="58320"/>
                <a:ext cx="11508480" cy="619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5672520" y="1337760"/>
              <a:ext cx="6012000" cy="46990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3160" y="1328400"/>
                <a:ext cx="6030720" cy="471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872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77160" y="50760"/>
              <a:ext cx="10609200" cy="66974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7800" y="41400"/>
                <a:ext cx="10627920" cy="671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813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Normalization, Gram Schmidt Orthogonalization, Dirac Notation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Normalization, Gram Schmidt Orthogonalization, Dirac Notation</dc:title>
  <dc:creator>akanksha sharma</dc:creator>
  <cp:lastModifiedBy>akanksha sharma</cp:lastModifiedBy>
  <cp:revision>1</cp:revision>
  <dcterms:created xsi:type="dcterms:W3CDTF">2022-02-25T12:20:42Z</dcterms:created>
  <dcterms:modified xsi:type="dcterms:W3CDTF">2022-02-25T12:24:42Z</dcterms:modified>
</cp:coreProperties>
</file>