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embeddedFontLst>
    <p:embeddedFont>
      <p:font typeface="Century Gothic"/>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7" roundtripDataSignature="AMtx7mirMsL9M05MZ4I0s1YrtU682z+H/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CenturyGothic-bold.fntdata"/><Relationship Id="rId23" Type="http://schemas.openxmlformats.org/officeDocument/2006/relationships/font" Target="fonts/CenturyGothic-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CenturyGothic-boldItalic.fntdata"/><Relationship Id="rId25" Type="http://schemas.openxmlformats.org/officeDocument/2006/relationships/font" Target="fonts/CenturyGothic-italic.fntdata"/><Relationship Id="rId27"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4cc3184723_1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g24cc3184723_1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19"/>
          <p:cNvSpPr/>
          <p:nvPr/>
        </p:nvSpPr>
        <p:spPr>
          <a:xfrm flipH="1">
            <a:off x="-1" y="4450188"/>
            <a:ext cx="12192000" cy="2407811"/>
          </a:xfrm>
          <a:prstGeom prst="rect">
            <a:avLst/>
          </a:prstGeom>
          <a:solidFill>
            <a:schemeClr val="accent4"/>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600" u="none" cap="none" strike="noStrike">
              <a:solidFill>
                <a:schemeClr val="dk1"/>
              </a:solidFill>
              <a:latin typeface="Century Gothic"/>
              <a:ea typeface="Century Gothic"/>
              <a:cs typeface="Century Gothic"/>
              <a:sym typeface="Century Gothic"/>
            </a:endParaRPr>
          </a:p>
        </p:txBody>
      </p:sp>
      <p:sp>
        <p:nvSpPr>
          <p:cNvPr id="18" name="Google Shape;18;p19"/>
          <p:cNvSpPr/>
          <p:nvPr/>
        </p:nvSpPr>
        <p:spPr>
          <a:xfrm>
            <a:off x="635000" y="633875"/>
            <a:ext cx="10922000" cy="5590250"/>
          </a:xfrm>
          <a:prstGeom prst="rect">
            <a:avLst/>
          </a:prstGeom>
          <a:solidFill>
            <a:srgbClr val="F6F9FF"/>
          </a:solidFill>
          <a:ln>
            <a:noFill/>
          </a:ln>
          <a:effectLst>
            <a:outerShdw blurRad="254000" rotWithShape="0" dir="2700000" dist="25400">
              <a:srgbClr val="1F2125">
                <a:alpha val="14901"/>
              </a:srgbClr>
            </a:outerShdw>
          </a:effectLst>
        </p:spPr>
        <p:txBody>
          <a:bodyPr anchorCtr="0" anchor="ctr" bIns="0" lIns="0" spcFirstLastPara="1" rIns="0" wrap="square" tIns="0">
            <a:noAutofit/>
          </a:bodyPr>
          <a:lstStyle/>
          <a:p>
            <a:pPr indent="0" lvl="0" marL="0" marR="0" rtl="0" algn="l">
              <a:spcBef>
                <a:spcPts val="0"/>
              </a:spcBef>
              <a:spcAft>
                <a:spcPts val="0"/>
              </a:spcAft>
              <a:buNone/>
            </a:pPr>
            <a:r>
              <a:t/>
            </a:r>
            <a:endParaRPr b="0" i="0" sz="1600" u="none" cap="none" strike="noStrike">
              <a:solidFill>
                <a:schemeClr val="dk1"/>
              </a:solidFill>
              <a:latin typeface="Century Gothic"/>
              <a:ea typeface="Century Gothic"/>
              <a:cs typeface="Century Gothic"/>
              <a:sym typeface="Century Gothic"/>
            </a:endParaRPr>
          </a:p>
        </p:txBody>
      </p:sp>
      <p:sp>
        <p:nvSpPr>
          <p:cNvPr id="19" name="Google Shape;19;p19"/>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2626"/>
              </a:buClr>
              <a:buSzPts val="8000"/>
              <a:buFont typeface="Century Gothic"/>
              <a:buNone/>
              <a:defRPr sz="8000" cap="none">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19"/>
          <p:cNvSpPr txBox="1"/>
          <p:nvPr>
            <p:ph idx="1" type="subTitle"/>
          </p:nvPr>
        </p:nvSpPr>
        <p:spPr>
          <a:xfrm>
            <a:off x="1100051" y="4645152"/>
            <a:ext cx="10058400" cy="11430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1200"/>
              </a:spcBef>
              <a:spcAft>
                <a:spcPts val="0"/>
              </a:spcAft>
              <a:buSzPts val="2400"/>
              <a:buNone/>
              <a:defRPr sz="2400" cap="none">
                <a:solidFill>
                  <a:schemeClr val="dk1"/>
                </a:solidFill>
                <a:latin typeface="Century Gothic"/>
                <a:ea typeface="Century Gothic"/>
                <a:cs typeface="Century Gothic"/>
                <a:sym typeface="Century Gothic"/>
              </a:defRPr>
            </a:lvl1pPr>
            <a:lvl2pPr lvl="1" algn="ctr">
              <a:lnSpc>
                <a:spcPct val="100000"/>
              </a:lnSpc>
              <a:spcBef>
                <a:spcPts val="200"/>
              </a:spcBef>
              <a:spcAft>
                <a:spcPts val="0"/>
              </a:spcAft>
              <a:buClr>
                <a:srgbClr val="3F3F3F"/>
              </a:buClr>
              <a:buSzPts val="2400"/>
              <a:buNone/>
              <a:defRPr sz="2400"/>
            </a:lvl2pPr>
            <a:lvl3pPr lvl="2" algn="ctr">
              <a:lnSpc>
                <a:spcPct val="100000"/>
              </a:lnSpc>
              <a:spcBef>
                <a:spcPts val="400"/>
              </a:spcBef>
              <a:spcAft>
                <a:spcPts val="0"/>
              </a:spcAft>
              <a:buClr>
                <a:srgbClr val="3F3F3F"/>
              </a:buClr>
              <a:buSzPts val="2400"/>
              <a:buNone/>
              <a:defRPr sz="2400"/>
            </a:lvl3pPr>
            <a:lvl4pPr lvl="3" algn="ctr">
              <a:lnSpc>
                <a:spcPct val="100000"/>
              </a:lnSpc>
              <a:spcBef>
                <a:spcPts val="400"/>
              </a:spcBef>
              <a:spcAft>
                <a:spcPts val="0"/>
              </a:spcAft>
              <a:buClr>
                <a:srgbClr val="3F3F3F"/>
              </a:buClr>
              <a:buSzPts val="2000"/>
              <a:buNone/>
              <a:defRPr sz="2000"/>
            </a:lvl4pPr>
            <a:lvl5pPr lvl="4" algn="ctr">
              <a:lnSpc>
                <a:spcPct val="100000"/>
              </a:lnSpc>
              <a:spcBef>
                <a:spcPts val="400"/>
              </a:spcBef>
              <a:spcAft>
                <a:spcPts val="0"/>
              </a:spcAft>
              <a:buClr>
                <a:srgbClr val="3F3F3F"/>
              </a:buClr>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21" name="Google Shape;21;p19"/>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9"/>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9"/>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and Image">
  <p:cSld name="Content and Image">
    <p:spTree>
      <p:nvGrpSpPr>
        <p:cNvPr id="92" name="Shape 92"/>
        <p:cNvGrpSpPr/>
        <p:nvPr/>
      </p:nvGrpSpPr>
      <p:grpSpPr>
        <a:xfrm>
          <a:off x="0" y="0"/>
          <a:ext cx="0" cy="0"/>
          <a:chOff x="0" y="0"/>
          <a:chExt cx="0" cy="0"/>
        </a:xfrm>
      </p:grpSpPr>
      <p:sp>
        <p:nvSpPr>
          <p:cNvPr id="93" name="Google Shape;93;p28"/>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8"/>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8"/>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96" name="Google Shape;96;p28"/>
          <p:cNvSpPr/>
          <p:nvPr/>
        </p:nvSpPr>
        <p:spPr>
          <a:xfrm flipH="1">
            <a:off x="0" y="0"/>
            <a:ext cx="1195754" cy="6858000"/>
          </a:xfrm>
          <a:prstGeom prst="rect">
            <a:avLst/>
          </a:prstGeom>
          <a:solidFill>
            <a:schemeClr val="accent4"/>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600" u="none" cap="none" strike="noStrike">
              <a:solidFill>
                <a:schemeClr val="dk1"/>
              </a:solidFill>
              <a:latin typeface="Century Gothic"/>
              <a:ea typeface="Century Gothic"/>
              <a:cs typeface="Century Gothic"/>
              <a:sym typeface="Century Gothic"/>
            </a:endParaRPr>
          </a:p>
        </p:txBody>
      </p:sp>
      <p:sp>
        <p:nvSpPr>
          <p:cNvPr id="97" name="Google Shape;97;p28"/>
          <p:cNvSpPr/>
          <p:nvPr/>
        </p:nvSpPr>
        <p:spPr>
          <a:xfrm>
            <a:off x="635000" y="633875"/>
            <a:ext cx="10922000" cy="5590250"/>
          </a:xfrm>
          <a:prstGeom prst="rect">
            <a:avLst/>
          </a:prstGeom>
          <a:solidFill>
            <a:srgbClr val="F6F9FF"/>
          </a:solidFill>
          <a:ln>
            <a:noFill/>
          </a:ln>
          <a:effectLst>
            <a:outerShdw blurRad="254000" rotWithShape="0" dir="2700000" dist="25400">
              <a:srgbClr val="1F2125">
                <a:alpha val="14901"/>
              </a:srgbClr>
            </a:outerShdw>
          </a:effectLst>
        </p:spPr>
        <p:txBody>
          <a:bodyPr anchorCtr="0" anchor="ctr" bIns="0" lIns="0" spcFirstLastPara="1" rIns="0" wrap="square" tIns="0">
            <a:noAutofit/>
          </a:bodyPr>
          <a:lstStyle/>
          <a:p>
            <a:pPr indent="0" lvl="0" marL="0" marR="0" rtl="0" algn="l">
              <a:spcBef>
                <a:spcPts val="0"/>
              </a:spcBef>
              <a:spcAft>
                <a:spcPts val="0"/>
              </a:spcAft>
              <a:buNone/>
            </a:pPr>
            <a:r>
              <a:t/>
            </a:r>
            <a:endParaRPr b="0" i="0" sz="1600" u="none" cap="none" strike="noStrike">
              <a:solidFill>
                <a:schemeClr val="dk1"/>
              </a:solidFill>
              <a:latin typeface="Century Gothic"/>
              <a:ea typeface="Century Gothic"/>
              <a:cs typeface="Century Gothic"/>
              <a:sym typeface="Century Gothic"/>
            </a:endParaRPr>
          </a:p>
        </p:txBody>
      </p:sp>
      <p:sp>
        <p:nvSpPr>
          <p:cNvPr id="98" name="Google Shape;98;p28"/>
          <p:cNvSpPr/>
          <p:nvPr>
            <p:ph idx="2" type="pic"/>
          </p:nvPr>
        </p:nvSpPr>
        <p:spPr>
          <a:xfrm>
            <a:off x="5924550" y="633875"/>
            <a:ext cx="5632450" cy="5591175"/>
          </a:xfrm>
          <a:prstGeom prst="rect">
            <a:avLst/>
          </a:prstGeom>
          <a:solidFill>
            <a:schemeClr val="dk2"/>
          </a:solidFill>
          <a:ln>
            <a:noFill/>
          </a:ln>
        </p:spPr>
      </p:sp>
      <p:sp>
        <p:nvSpPr>
          <p:cNvPr id="99" name="Google Shape;99;p28"/>
          <p:cNvSpPr txBox="1"/>
          <p:nvPr>
            <p:ph type="title"/>
          </p:nvPr>
        </p:nvSpPr>
        <p:spPr>
          <a:xfrm>
            <a:off x="1195754" y="942870"/>
            <a:ext cx="4157296" cy="129275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F3F3F"/>
              </a:buClr>
              <a:buSzPts val="2800"/>
              <a:buFont typeface="Century Gothic"/>
              <a:buNone/>
              <a:defRPr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28"/>
          <p:cNvSpPr txBox="1"/>
          <p:nvPr>
            <p:ph idx="1" type="body"/>
          </p:nvPr>
        </p:nvSpPr>
        <p:spPr>
          <a:xfrm>
            <a:off x="1195754" y="2281657"/>
            <a:ext cx="4157296" cy="3633471"/>
          </a:xfrm>
          <a:prstGeom prst="rect">
            <a:avLst/>
          </a:prstGeom>
          <a:noFill/>
          <a:ln>
            <a:noFill/>
          </a:ln>
        </p:spPr>
        <p:txBody>
          <a:bodyPr anchorCtr="0" anchor="t" bIns="45700" lIns="0" spcFirstLastPara="1" rIns="0" wrap="square" tIns="45700">
            <a:normAutofit/>
          </a:bodyPr>
          <a:lstStyle>
            <a:lvl1pPr indent="-228600" lvl="0" marL="457200" algn="l">
              <a:lnSpc>
                <a:spcPct val="100000"/>
              </a:lnSpc>
              <a:spcBef>
                <a:spcPts val="1200"/>
              </a:spcBef>
              <a:spcAft>
                <a:spcPts val="0"/>
              </a:spcAft>
              <a:buClr>
                <a:schemeClr val="dk1"/>
              </a:buClr>
              <a:buSzPts val="1600"/>
              <a:buNone/>
              <a:defRPr sz="1600">
                <a:solidFill>
                  <a:schemeClr val="dk1"/>
                </a:solidFill>
              </a:defRPr>
            </a:lvl1pPr>
            <a:lvl2pPr indent="-228600" lvl="1" marL="914400" algn="l">
              <a:lnSpc>
                <a:spcPct val="100000"/>
              </a:lnSpc>
              <a:spcBef>
                <a:spcPts val="200"/>
              </a:spcBef>
              <a:spcAft>
                <a:spcPts val="0"/>
              </a:spcAft>
              <a:buClr>
                <a:schemeClr val="dk1"/>
              </a:buClr>
              <a:buSzPts val="1400"/>
              <a:buFont typeface="Arial"/>
              <a:buNone/>
              <a:defRPr sz="1400">
                <a:solidFill>
                  <a:schemeClr val="dk1"/>
                </a:solidFill>
              </a:defRPr>
            </a:lvl2pPr>
            <a:lvl3pPr indent="-228600" lvl="2" marL="1371600" algn="l">
              <a:lnSpc>
                <a:spcPct val="100000"/>
              </a:lnSpc>
              <a:spcBef>
                <a:spcPts val="400"/>
              </a:spcBef>
              <a:spcAft>
                <a:spcPts val="0"/>
              </a:spcAft>
              <a:buClr>
                <a:schemeClr val="dk1"/>
              </a:buClr>
              <a:buSzPts val="1100"/>
              <a:buFont typeface="Arial"/>
              <a:buNone/>
              <a:defRPr sz="1100">
                <a:solidFill>
                  <a:schemeClr val="dk1"/>
                </a:solidFill>
              </a:defRPr>
            </a:lvl3pPr>
            <a:lvl4pPr indent="-228600" lvl="3" marL="1828800" algn="l">
              <a:lnSpc>
                <a:spcPct val="100000"/>
              </a:lnSpc>
              <a:spcBef>
                <a:spcPts val="400"/>
              </a:spcBef>
              <a:spcAft>
                <a:spcPts val="0"/>
              </a:spcAft>
              <a:buClr>
                <a:schemeClr val="dk1"/>
              </a:buClr>
              <a:buSzPts val="1100"/>
              <a:buFont typeface="Arial"/>
              <a:buNone/>
              <a:defRPr sz="1100">
                <a:solidFill>
                  <a:schemeClr val="dk1"/>
                </a:solidFill>
              </a:defRPr>
            </a:lvl4pPr>
            <a:lvl5pPr indent="-228600" lvl="4" marL="2286000" algn="l">
              <a:lnSpc>
                <a:spcPct val="100000"/>
              </a:lnSpc>
              <a:spcBef>
                <a:spcPts val="400"/>
              </a:spcBef>
              <a:spcAft>
                <a:spcPts val="0"/>
              </a:spcAft>
              <a:buClr>
                <a:schemeClr val="dk1"/>
              </a:buClr>
              <a:buSzPts val="1100"/>
              <a:buFont typeface="Arial"/>
              <a:buNone/>
              <a:defRPr sz="1100">
                <a:solidFill>
                  <a:schemeClr val="dk1"/>
                </a:solidFill>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101" name="Shape 101"/>
        <p:cNvGrpSpPr/>
        <p:nvPr/>
      </p:nvGrpSpPr>
      <p:grpSpPr>
        <a:xfrm>
          <a:off x="0" y="0"/>
          <a:ext cx="0" cy="0"/>
          <a:chOff x="0" y="0"/>
          <a:chExt cx="0" cy="0"/>
        </a:xfrm>
      </p:grpSpPr>
      <p:sp>
        <p:nvSpPr>
          <p:cNvPr id="102" name="Google Shape;102;p29"/>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9"/>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9"/>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05" name="Google Shape;105;p29"/>
          <p:cNvSpPr/>
          <p:nvPr/>
        </p:nvSpPr>
        <p:spPr>
          <a:xfrm flipH="1">
            <a:off x="0" y="0"/>
            <a:ext cx="12192000" cy="6858000"/>
          </a:xfrm>
          <a:prstGeom prst="rect">
            <a:avLst/>
          </a:prstGeom>
          <a:solidFill>
            <a:schemeClr val="accent4"/>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600" u="none" cap="none" strike="noStrike">
              <a:solidFill>
                <a:schemeClr val="dk1"/>
              </a:solidFill>
              <a:latin typeface="Century Gothic"/>
              <a:ea typeface="Century Gothic"/>
              <a:cs typeface="Century Gothic"/>
              <a:sym typeface="Century Gothic"/>
            </a:endParaRPr>
          </a:p>
        </p:txBody>
      </p:sp>
      <p:sp>
        <p:nvSpPr>
          <p:cNvPr id="106" name="Google Shape;106;p29"/>
          <p:cNvSpPr/>
          <p:nvPr/>
        </p:nvSpPr>
        <p:spPr>
          <a:xfrm>
            <a:off x="635000" y="633875"/>
            <a:ext cx="10922000" cy="5590250"/>
          </a:xfrm>
          <a:prstGeom prst="rect">
            <a:avLst/>
          </a:prstGeom>
          <a:solidFill>
            <a:srgbClr val="F6F9FF"/>
          </a:solidFill>
          <a:ln>
            <a:noFill/>
          </a:ln>
          <a:effectLst>
            <a:outerShdw blurRad="254000" rotWithShape="0" dir="2700000" dist="25400">
              <a:srgbClr val="1F2125">
                <a:alpha val="14901"/>
              </a:srgbClr>
            </a:outerShdw>
          </a:effectLst>
        </p:spPr>
        <p:txBody>
          <a:bodyPr anchorCtr="0" anchor="ctr" bIns="0" lIns="0" spcFirstLastPara="1" rIns="0" wrap="square" tIns="0">
            <a:noAutofit/>
          </a:bodyPr>
          <a:lstStyle/>
          <a:p>
            <a:pPr indent="0" lvl="0" marL="0" marR="0" rtl="0" algn="l">
              <a:spcBef>
                <a:spcPts val="0"/>
              </a:spcBef>
              <a:spcAft>
                <a:spcPts val="0"/>
              </a:spcAft>
              <a:buNone/>
            </a:pPr>
            <a:r>
              <a:t/>
            </a:r>
            <a:endParaRPr b="0" i="0" sz="1600" u="none" cap="none" strike="noStrike">
              <a:solidFill>
                <a:schemeClr val="dk1"/>
              </a:solidFill>
              <a:latin typeface="Century Gothic"/>
              <a:ea typeface="Century Gothic"/>
              <a:cs typeface="Century Gothic"/>
              <a:sym typeface="Century Gothic"/>
            </a:endParaRPr>
          </a:p>
        </p:txBody>
      </p:sp>
      <p:cxnSp>
        <p:nvCxnSpPr>
          <p:cNvPr id="107" name="Google Shape;107;p29"/>
          <p:cNvCxnSpPr/>
          <p:nvPr/>
        </p:nvCxnSpPr>
        <p:spPr>
          <a:xfrm>
            <a:off x="6818393" y="999565"/>
            <a:ext cx="0" cy="4858871"/>
          </a:xfrm>
          <a:prstGeom prst="straightConnector1">
            <a:avLst/>
          </a:prstGeom>
          <a:noFill/>
          <a:ln cap="flat" cmpd="sng" w="12700">
            <a:solidFill>
              <a:schemeClr val="dk1"/>
            </a:solidFill>
            <a:prstDash val="solid"/>
            <a:round/>
            <a:headEnd len="sm" w="sm" type="none"/>
            <a:tailEnd len="sm" w="sm" type="none"/>
          </a:ln>
        </p:spPr>
      </p:cxnSp>
      <p:sp>
        <p:nvSpPr>
          <p:cNvPr id="108" name="Google Shape;108;p29"/>
          <p:cNvSpPr txBox="1"/>
          <p:nvPr>
            <p:ph type="title"/>
          </p:nvPr>
        </p:nvSpPr>
        <p:spPr>
          <a:xfrm>
            <a:off x="635000" y="3135207"/>
            <a:ext cx="5460992" cy="587584"/>
          </a:xfrm>
          <a:prstGeom prst="rect">
            <a:avLst/>
          </a:prstGeom>
          <a:noFill/>
          <a:ln>
            <a:noFill/>
          </a:ln>
        </p:spPr>
        <p:txBody>
          <a:bodyPr anchorCtr="0" anchor="ctr" bIns="45700" lIns="91425" spcFirstLastPara="1" rIns="91425" wrap="square" tIns="45700">
            <a:noAutofit/>
          </a:bodyPr>
          <a:lstStyle>
            <a:lvl1pPr lvl="0" algn="r">
              <a:lnSpc>
                <a:spcPct val="90000"/>
              </a:lnSpc>
              <a:spcBef>
                <a:spcPts val="0"/>
              </a:spcBef>
              <a:spcAft>
                <a:spcPts val="0"/>
              </a:spcAft>
              <a:buClr>
                <a:srgbClr val="3F3F3F"/>
              </a:buClr>
              <a:buSzPts val="4800"/>
              <a:buFont typeface="Century Gothic"/>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29"/>
          <p:cNvSpPr txBox="1"/>
          <p:nvPr>
            <p:ph idx="1" type="body"/>
          </p:nvPr>
        </p:nvSpPr>
        <p:spPr>
          <a:xfrm>
            <a:off x="7540794" y="831286"/>
            <a:ext cx="4016206" cy="5195425"/>
          </a:xfrm>
          <a:prstGeom prst="rect">
            <a:avLst/>
          </a:prstGeom>
          <a:noFill/>
          <a:ln>
            <a:noFill/>
          </a:ln>
        </p:spPr>
        <p:txBody>
          <a:bodyPr anchorCtr="0" anchor="ctr" bIns="45700" lIns="0" spcFirstLastPara="1" rIns="0" wrap="square" tIns="45700">
            <a:normAutofit/>
          </a:bodyPr>
          <a:lstStyle>
            <a:lvl1pPr indent="-330200" lvl="0" marL="457200" algn="l">
              <a:lnSpc>
                <a:spcPct val="100000"/>
              </a:lnSpc>
              <a:spcBef>
                <a:spcPts val="1200"/>
              </a:spcBef>
              <a:spcAft>
                <a:spcPts val="0"/>
              </a:spcAft>
              <a:buClr>
                <a:schemeClr val="dk1"/>
              </a:buClr>
              <a:buSzPts val="1600"/>
              <a:buFont typeface="Century Gothic"/>
              <a:buAutoNum type="arabicPeriod"/>
              <a:defRPr sz="1600">
                <a:solidFill>
                  <a:schemeClr val="dk1"/>
                </a:solidFill>
              </a:defRPr>
            </a:lvl1pPr>
            <a:lvl2pPr indent="-317500" lvl="1" marL="914400" algn="l">
              <a:lnSpc>
                <a:spcPct val="100000"/>
              </a:lnSpc>
              <a:spcBef>
                <a:spcPts val="200"/>
              </a:spcBef>
              <a:spcAft>
                <a:spcPts val="0"/>
              </a:spcAft>
              <a:buClr>
                <a:schemeClr val="dk1"/>
              </a:buClr>
              <a:buSzPts val="1400"/>
              <a:buFont typeface="Century Gothic"/>
              <a:buAutoNum type="arabicPeriod"/>
              <a:defRPr sz="1400"/>
            </a:lvl2pPr>
            <a:lvl3pPr indent="-298450" lvl="2" marL="1371600" algn="l">
              <a:lnSpc>
                <a:spcPct val="100000"/>
              </a:lnSpc>
              <a:spcBef>
                <a:spcPts val="400"/>
              </a:spcBef>
              <a:spcAft>
                <a:spcPts val="0"/>
              </a:spcAft>
              <a:buClr>
                <a:schemeClr val="dk1"/>
              </a:buClr>
              <a:buSzPts val="1100"/>
              <a:buFont typeface="Century Gothic"/>
              <a:buAutoNum type="arabicPeriod"/>
              <a:defRPr sz="1100"/>
            </a:lvl3pPr>
            <a:lvl4pPr indent="-298450" lvl="3" marL="1828800" algn="l">
              <a:lnSpc>
                <a:spcPct val="100000"/>
              </a:lnSpc>
              <a:spcBef>
                <a:spcPts val="400"/>
              </a:spcBef>
              <a:spcAft>
                <a:spcPts val="0"/>
              </a:spcAft>
              <a:buClr>
                <a:schemeClr val="dk1"/>
              </a:buClr>
              <a:buSzPts val="1100"/>
              <a:buFont typeface="Century Gothic"/>
              <a:buAutoNum type="arabicPeriod"/>
              <a:defRPr sz="1100"/>
            </a:lvl4pPr>
            <a:lvl5pPr indent="-298450" lvl="4" marL="2286000" algn="l">
              <a:lnSpc>
                <a:spcPct val="100000"/>
              </a:lnSpc>
              <a:spcBef>
                <a:spcPts val="400"/>
              </a:spcBef>
              <a:spcAft>
                <a:spcPts val="0"/>
              </a:spcAft>
              <a:buClr>
                <a:schemeClr val="dk1"/>
              </a:buClr>
              <a:buSzPts val="1100"/>
              <a:buFont typeface="Century Gothic"/>
              <a:buAutoNum type="arabicPeriod"/>
              <a:defRPr sz="1100"/>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0" name="Shape 110"/>
        <p:cNvGrpSpPr/>
        <p:nvPr/>
      </p:nvGrpSpPr>
      <p:grpSpPr>
        <a:xfrm>
          <a:off x="0" y="0"/>
          <a:ext cx="0" cy="0"/>
          <a:chOff x="0" y="0"/>
          <a:chExt cx="0" cy="0"/>
        </a:xfrm>
      </p:grpSpPr>
      <p:sp>
        <p:nvSpPr>
          <p:cNvPr id="111" name="Google Shape;111;p30"/>
          <p:cNvSpPr/>
          <p:nvPr/>
        </p:nvSpPr>
        <p:spPr>
          <a:xfrm>
            <a:off x="10993582" y="0"/>
            <a:ext cx="1198418" cy="6858000"/>
          </a:xfrm>
          <a:prstGeom prst="rect">
            <a:avLst/>
          </a:prstGeom>
          <a:solidFill>
            <a:schemeClr val="accent4"/>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600" u="none" cap="none" strike="noStrike">
              <a:solidFill>
                <a:schemeClr val="dk1"/>
              </a:solidFill>
              <a:latin typeface="Century Gothic"/>
              <a:ea typeface="Century Gothic"/>
              <a:cs typeface="Century Gothic"/>
              <a:sym typeface="Century Gothic"/>
            </a:endParaRPr>
          </a:p>
        </p:txBody>
      </p:sp>
      <p:sp>
        <p:nvSpPr>
          <p:cNvPr id="112" name="Google Shape;112;p30"/>
          <p:cNvSpPr/>
          <p:nvPr/>
        </p:nvSpPr>
        <p:spPr>
          <a:xfrm>
            <a:off x="635000" y="633875"/>
            <a:ext cx="10922000" cy="5590250"/>
          </a:xfrm>
          <a:prstGeom prst="rect">
            <a:avLst/>
          </a:prstGeom>
          <a:solidFill>
            <a:srgbClr val="F6F9FF"/>
          </a:solidFill>
          <a:ln>
            <a:noFill/>
          </a:ln>
          <a:effectLst>
            <a:outerShdw blurRad="254000" rotWithShape="0" dir="2700000" dist="25400">
              <a:srgbClr val="1F2125">
                <a:alpha val="14901"/>
              </a:srgbClr>
            </a:outerShdw>
          </a:effectLst>
        </p:spPr>
        <p:txBody>
          <a:bodyPr anchorCtr="0" anchor="ctr" bIns="0" lIns="0" spcFirstLastPara="1" rIns="0" wrap="square" tIns="0">
            <a:noAutofit/>
          </a:bodyPr>
          <a:lstStyle/>
          <a:p>
            <a:pPr indent="0" lvl="0" marL="0" marR="0" rtl="0" algn="l">
              <a:spcBef>
                <a:spcPts val="0"/>
              </a:spcBef>
              <a:spcAft>
                <a:spcPts val="0"/>
              </a:spcAft>
              <a:buNone/>
            </a:pPr>
            <a:r>
              <a:t/>
            </a:r>
            <a:endParaRPr b="0" i="0" sz="1600" u="none" cap="none" strike="noStrike">
              <a:solidFill>
                <a:schemeClr val="dk1"/>
              </a:solidFill>
              <a:latin typeface="Century Gothic"/>
              <a:ea typeface="Century Gothic"/>
              <a:cs typeface="Century Gothic"/>
              <a:sym typeface="Century Gothic"/>
            </a:endParaRPr>
          </a:p>
        </p:txBody>
      </p:sp>
      <p:sp>
        <p:nvSpPr>
          <p:cNvPr id="113" name="Google Shape;113;p30"/>
          <p:cNvSpPr/>
          <p:nvPr/>
        </p:nvSpPr>
        <p:spPr>
          <a:xfrm>
            <a:off x="634999" y="3927894"/>
            <a:ext cx="10922000" cy="2326856"/>
          </a:xfrm>
          <a:prstGeom prst="rect">
            <a:avLst/>
          </a:prstGeom>
          <a:solidFill>
            <a:srgbClr val="F6F9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0"/>
          <p:cNvSpPr/>
          <p:nvPr>
            <p:ph idx="2" type="pic"/>
          </p:nvPr>
        </p:nvSpPr>
        <p:spPr>
          <a:xfrm>
            <a:off x="635001" y="603250"/>
            <a:ext cx="10921998" cy="3294019"/>
          </a:xfrm>
          <a:prstGeom prst="rect">
            <a:avLst/>
          </a:prstGeom>
          <a:solidFill>
            <a:schemeClr val="lt1"/>
          </a:solidFill>
          <a:ln>
            <a:noFill/>
          </a:ln>
        </p:spPr>
      </p:sp>
      <p:sp>
        <p:nvSpPr>
          <p:cNvPr id="115" name="Google Shape;115;p30"/>
          <p:cNvSpPr txBox="1"/>
          <p:nvPr>
            <p:ph type="title"/>
          </p:nvPr>
        </p:nvSpPr>
        <p:spPr>
          <a:xfrm>
            <a:off x="1097279" y="4298078"/>
            <a:ext cx="10113645" cy="743682"/>
          </a:xfrm>
          <a:prstGeom prst="rect">
            <a:avLst/>
          </a:prstGeom>
          <a:noFill/>
          <a:ln>
            <a:noFill/>
          </a:ln>
        </p:spPr>
        <p:txBody>
          <a:bodyPr anchorCtr="0" anchor="b" bIns="0" lIns="91425" spcFirstLastPara="1" rIns="91425" wrap="square" tIns="0">
            <a:noAutofit/>
          </a:bodyPr>
          <a:lstStyle>
            <a:lvl1pPr lvl="0" algn="l">
              <a:lnSpc>
                <a:spcPct val="90000"/>
              </a:lnSpc>
              <a:spcBef>
                <a:spcPts val="0"/>
              </a:spcBef>
              <a:spcAft>
                <a:spcPts val="0"/>
              </a:spcAft>
              <a:buClr>
                <a:schemeClr val="dk1"/>
              </a:buClr>
              <a:buSzPts val="3600"/>
              <a:buFont typeface="Century Gothic"/>
              <a:buNone/>
              <a:defRPr b="0" sz="36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30"/>
          <p:cNvSpPr txBox="1"/>
          <p:nvPr>
            <p:ph idx="1" type="body"/>
          </p:nvPr>
        </p:nvSpPr>
        <p:spPr>
          <a:xfrm>
            <a:off x="1097279" y="5213716"/>
            <a:ext cx="10113264" cy="609600"/>
          </a:xfrm>
          <a:prstGeom prst="rect">
            <a:avLst/>
          </a:prstGeom>
          <a:noFill/>
          <a:ln>
            <a:noFill/>
          </a:ln>
        </p:spPr>
        <p:txBody>
          <a:bodyPr anchorCtr="0" anchor="t" bIns="0" lIns="91425" spcFirstLastPara="1" rIns="91425" wrap="square" tIns="0">
            <a:normAutofit/>
          </a:bodyPr>
          <a:lstStyle>
            <a:lvl1pPr indent="-228600" lvl="0" marL="457200" algn="l">
              <a:lnSpc>
                <a:spcPct val="100000"/>
              </a:lnSpc>
              <a:spcBef>
                <a:spcPts val="0"/>
              </a:spcBef>
              <a:spcAft>
                <a:spcPts val="0"/>
              </a:spcAft>
              <a:buSzPts val="1800"/>
              <a:buNone/>
              <a:defRPr sz="1800">
                <a:solidFill>
                  <a:schemeClr val="dk1"/>
                </a:solidFill>
              </a:defRPr>
            </a:lvl1pPr>
            <a:lvl2pPr indent="-228600" lvl="1" marL="914400" algn="l">
              <a:lnSpc>
                <a:spcPct val="100000"/>
              </a:lnSpc>
              <a:spcBef>
                <a:spcPts val="600"/>
              </a:spcBef>
              <a:spcAft>
                <a:spcPts val="0"/>
              </a:spcAft>
              <a:buClr>
                <a:srgbClr val="3F3F3F"/>
              </a:buClr>
              <a:buSzPts val="1200"/>
              <a:buNone/>
              <a:defRPr sz="1200"/>
            </a:lvl2pPr>
            <a:lvl3pPr indent="-228600" lvl="2" marL="1371600" algn="l">
              <a:lnSpc>
                <a:spcPct val="100000"/>
              </a:lnSpc>
              <a:spcBef>
                <a:spcPts val="400"/>
              </a:spcBef>
              <a:spcAft>
                <a:spcPts val="0"/>
              </a:spcAft>
              <a:buClr>
                <a:srgbClr val="3F3F3F"/>
              </a:buClr>
              <a:buSzPts val="1000"/>
              <a:buNone/>
              <a:defRPr sz="1000"/>
            </a:lvl3pPr>
            <a:lvl4pPr indent="-228600" lvl="3" marL="1828800" algn="l">
              <a:lnSpc>
                <a:spcPct val="100000"/>
              </a:lnSpc>
              <a:spcBef>
                <a:spcPts val="400"/>
              </a:spcBef>
              <a:spcAft>
                <a:spcPts val="0"/>
              </a:spcAft>
              <a:buClr>
                <a:srgbClr val="3F3F3F"/>
              </a:buClr>
              <a:buSzPts val="900"/>
              <a:buNone/>
              <a:defRPr sz="900"/>
            </a:lvl4pPr>
            <a:lvl5pPr indent="-228600" lvl="4" marL="2286000" algn="l">
              <a:lnSpc>
                <a:spcPct val="100000"/>
              </a:lnSpc>
              <a:spcBef>
                <a:spcPts val="400"/>
              </a:spcBef>
              <a:spcAft>
                <a:spcPts val="0"/>
              </a:spcAft>
              <a:buClr>
                <a:srgbClr val="3F3F3F"/>
              </a:buClr>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117" name="Google Shape;117;p30"/>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30"/>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30"/>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24" name="Shape 24"/>
        <p:cNvGrpSpPr/>
        <p:nvPr/>
      </p:nvGrpSpPr>
      <p:grpSpPr>
        <a:xfrm>
          <a:off x="0" y="0"/>
          <a:ext cx="0" cy="0"/>
          <a:chOff x="0" y="0"/>
          <a:chExt cx="0" cy="0"/>
        </a:xfrm>
      </p:grpSpPr>
      <p:sp>
        <p:nvSpPr>
          <p:cNvPr id="25" name="Google Shape;25;p20"/>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0"/>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0"/>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28" name="Google Shape;28;p20"/>
          <p:cNvSpPr/>
          <p:nvPr/>
        </p:nvSpPr>
        <p:spPr>
          <a:xfrm>
            <a:off x="3351057" y="0"/>
            <a:ext cx="8840943" cy="6858000"/>
          </a:xfrm>
          <a:prstGeom prst="rect">
            <a:avLst/>
          </a:prstGeom>
          <a:solidFill>
            <a:schemeClr val="accent4"/>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600" u="none" cap="none" strike="noStrike">
              <a:solidFill>
                <a:schemeClr val="dk1"/>
              </a:solidFill>
              <a:latin typeface="Century Gothic"/>
              <a:ea typeface="Century Gothic"/>
              <a:cs typeface="Century Gothic"/>
              <a:sym typeface="Century Gothic"/>
            </a:endParaRPr>
          </a:p>
        </p:txBody>
      </p:sp>
      <p:sp>
        <p:nvSpPr>
          <p:cNvPr id="29" name="Google Shape;29;p20"/>
          <p:cNvSpPr/>
          <p:nvPr/>
        </p:nvSpPr>
        <p:spPr>
          <a:xfrm>
            <a:off x="635000" y="633875"/>
            <a:ext cx="10922000" cy="5590250"/>
          </a:xfrm>
          <a:prstGeom prst="rect">
            <a:avLst/>
          </a:prstGeom>
          <a:solidFill>
            <a:srgbClr val="F6F9FF"/>
          </a:solidFill>
          <a:ln>
            <a:noFill/>
          </a:ln>
          <a:effectLst>
            <a:outerShdw blurRad="254000" rotWithShape="0" dir="2700000" dist="25400">
              <a:srgbClr val="1F2125">
                <a:alpha val="14901"/>
              </a:srgbClr>
            </a:outerShdw>
          </a:effectLst>
        </p:spPr>
        <p:txBody>
          <a:bodyPr anchorCtr="0" anchor="ctr" bIns="0" lIns="0" spcFirstLastPara="1" rIns="0" wrap="square" tIns="0">
            <a:noAutofit/>
          </a:bodyPr>
          <a:lstStyle/>
          <a:p>
            <a:pPr indent="0" lvl="0" marL="0" marR="0" rtl="0" algn="l">
              <a:spcBef>
                <a:spcPts val="0"/>
              </a:spcBef>
              <a:spcAft>
                <a:spcPts val="0"/>
              </a:spcAft>
              <a:buNone/>
            </a:pPr>
            <a:r>
              <a:t/>
            </a:r>
            <a:endParaRPr b="0" i="0" sz="1600" u="none" cap="none" strike="noStrike">
              <a:solidFill>
                <a:schemeClr val="dk1"/>
              </a:solidFill>
              <a:latin typeface="Century Gothic"/>
              <a:ea typeface="Century Gothic"/>
              <a:cs typeface="Century Gothic"/>
              <a:sym typeface="Century Gothic"/>
            </a:endParaRPr>
          </a:p>
        </p:txBody>
      </p:sp>
      <p:sp>
        <p:nvSpPr>
          <p:cNvPr id="30" name="Google Shape;30;p20"/>
          <p:cNvSpPr txBox="1"/>
          <p:nvPr>
            <p:ph type="title"/>
          </p:nvPr>
        </p:nvSpPr>
        <p:spPr>
          <a:xfrm>
            <a:off x="635000" y="3135207"/>
            <a:ext cx="4886854" cy="587584"/>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3F3F3F"/>
              </a:buClr>
              <a:buSzPts val="2800"/>
              <a:buFont typeface="Century Gothic"/>
              <a:buNone/>
              <a:defRPr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0"/>
          <p:cNvSpPr txBox="1"/>
          <p:nvPr>
            <p:ph idx="1" type="body"/>
          </p:nvPr>
        </p:nvSpPr>
        <p:spPr>
          <a:xfrm>
            <a:off x="5575829" y="633875"/>
            <a:ext cx="5981171" cy="5590250"/>
          </a:xfrm>
          <a:prstGeom prst="rect">
            <a:avLst/>
          </a:prstGeom>
          <a:noFill/>
          <a:ln>
            <a:noFill/>
          </a:ln>
        </p:spPr>
        <p:txBody>
          <a:bodyPr anchorCtr="0" anchor="ctr" bIns="45700" lIns="0" spcFirstLastPara="1" rIns="0" wrap="square" tIns="45700">
            <a:normAutofit/>
          </a:bodyPr>
          <a:lstStyle>
            <a:lvl1pPr indent="-330200" lvl="0" marL="457200" algn="l">
              <a:lnSpc>
                <a:spcPct val="100000"/>
              </a:lnSpc>
              <a:spcBef>
                <a:spcPts val="1200"/>
              </a:spcBef>
              <a:spcAft>
                <a:spcPts val="0"/>
              </a:spcAft>
              <a:buClr>
                <a:schemeClr val="dk1"/>
              </a:buClr>
              <a:buSzPts val="1600"/>
              <a:buFont typeface="Century Gothic"/>
              <a:buAutoNum type="arabicPeriod"/>
              <a:defRPr sz="1600">
                <a:solidFill>
                  <a:schemeClr val="dk1"/>
                </a:solidFill>
              </a:defRPr>
            </a:lvl1pPr>
            <a:lvl2pPr indent="-317500" lvl="1" marL="914400" algn="l">
              <a:lnSpc>
                <a:spcPct val="100000"/>
              </a:lnSpc>
              <a:spcBef>
                <a:spcPts val="200"/>
              </a:spcBef>
              <a:spcAft>
                <a:spcPts val="0"/>
              </a:spcAft>
              <a:buClr>
                <a:schemeClr val="dk1"/>
              </a:buClr>
              <a:buSzPts val="1400"/>
              <a:buFont typeface="Century Gothic"/>
              <a:buAutoNum type="arabicPeriod"/>
              <a:defRPr sz="1400">
                <a:solidFill>
                  <a:schemeClr val="dk1"/>
                </a:solidFill>
              </a:defRPr>
            </a:lvl2pPr>
            <a:lvl3pPr indent="-298450" lvl="2" marL="1371600" algn="l">
              <a:lnSpc>
                <a:spcPct val="100000"/>
              </a:lnSpc>
              <a:spcBef>
                <a:spcPts val="400"/>
              </a:spcBef>
              <a:spcAft>
                <a:spcPts val="0"/>
              </a:spcAft>
              <a:buClr>
                <a:schemeClr val="dk1"/>
              </a:buClr>
              <a:buSzPts val="1100"/>
              <a:buFont typeface="Century Gothic"/>
              <a:buAutoNum type="arabicPeriod"/>
              <a:defRPr sz="1100">
                <a:solidFill>
                  <a:schemeClr val="dk1"/>
                </a:solidFill>
              </a:defRPr>
            </a:lvl3pPr>
            <a:lvl4pPr indent="-298450" lvl="3" marL="1828800" algn="l">
              <a:lnSpc>
                <a:spcPct val="100000"/>
              </a:lnSpc>
              <a:spcBef>
                <a:spcPts val="400"/>
              </a:spcBef>
              <a:spcAft>
                <a:spcPts val="0"/>
              </a:spcAft>
              <a:buClr>
                <a:schemeClr val="dk1"/>
              </a:buClr>
              <a:buSzPts val="1100"/>
              <a:buFont typeface="Century Gothic"/>
              <a:buAutoNum type="arabicPeriod"/>
              <a:defRPr sz="1100">
                <a:solidFill>
                  <a:schemeClr val="dk1"/>
                </a:solidFill>
              </a:defRPr>
            </a:lvl4pPr>
            <a:lvl5pPr indent="-298450" lvl="4" marL="2286000" algn="l">
              <a:lnSpc>
                <a:spcPct val="100000"/>
              </a:lnSpc>
              <a:spcBef>
                <a:spcPts val="400"/>
              </a:spcBef>
              <a:spcAft>
                <a:spcPts val="0"/>
              </a:spcAft>
              <a:buClr>
                <a:schemeClr val="dk1"/>
              </a:buClr>
              <a:buSzPts val="1100"/>
              <a:buFont typeface="Century Gothic"/>
              <a:buAutoNum type="arabicPeriod"/>
              <a:defRPr sz="1100">
                <a:solidFill>
                  <a:schemeClr val="dk1"/>
                </a:solidFill>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 name="Shape 32"/>
        <p:cNvGrpSpPr/>
        <p:nvPr/>
      </p:nvGrpSpPr>
      <p:grpSpPr>
        <a:xfrm>
          <a:off x="0" y="0"/>
          <a:ext cx="0" cy="0"/>
          <a:chOff x="0" y="0"/>
          <a:chExt cx="0" cy="0"/>
        </a:xfrm>
      </p:grpSpPr>
      <p:sp>
        <p:nvSpPr>
          <p:cNvPr id="33" name="Google Shape;33;p21"/>
          <p:cNvSpPr/>
          <p:nvPr/>
        </p:nvSpPr>
        <p:spPr>
          <a:xfrm flipH="1">
            <a:off x="0" y="0"/>
            <a:ext cx="3351057" cy="6858000"/>
          </a:xfrm>
          <a:prstGeom prst="rect">
            <a:avLst/>
          </a:prstGeom>
          <a:solidFill>
            <a:schemeClr val="accent4"/>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600" u="none" cap="none" strike="noStrike">
              <a:solidFill>
                <a:schemeClr val="dk1"/>
              </a:solidFill>
              <a:latin typeface="Century Gothic"/>
              <a:ea typeface="Century Gothic"/>
              <a:cs typeface="Century Gothic"/>
              <a:sym typeface="Century Gothic"/>
            </a:endParaRPr>
          </a:p>
        </p:txBody>
      </p:sp>
      <p:sp>
        <p:nvSpPr>
          <p:cNvPr id="34" name="Google Shape;34;p21"/>
          <p:cNvSpPr/>
          <p:nvPr/>
        </p:nvSpPr>
        <p:spPr>
          <a:xfrm>
            <a:off x="635000" y="633875"/>
            <a:ext cx="10922000" cy="5590250"/>
          </a:xfrm>
          <a:prstGeom prst="rect">
            <a:avLst/>
          </a:prstGeom>
          <a:solidFill>
            <a:srgbClr val="F6F9FF"/>
          </a:solidFill>
          <a:ln>
            <a:noFill/>
          </a:ln>
          <a:effectLst>
            <a:outerShdw blurRad="254000" rotWithShape="0" dir="2700000" dist="25400">
              <a:srgbClr val="1F2125">
                <a:alpha val="14901"/>
              </a:srgbClr>
            </a:outerShdw>
          </a:effectLst>
        </p:spPr>
        <p:txBody>
          <a:bodyPr anchorCtr="0" anchor="ctr" bIns="0" lIns="0" spcFirstLastPara="1" rIns="0" wrap="square" tIns="0">
            <a:noAutofit/>
          </a:bodyPr>
          <a:lstStyle/>
          <a:p>
            <a:pPr indent="0" lvl="0" marL="0" marR="0" rtl="0" algn="l">
              <a:spcBef>
                <a:spcPts val="0"/>
              </a:spcBef>
              <a:spcAft>
                <a:spcPts val="0"/>
              </a:spcAft>
              <a:buNone/>
            </a:pPr>
            <a:r>
              <a:t/>
            </a:r>
            <a:endParaRPr b="0" i="0" sz="1600" u="none" cap="none" strike="noStrike">
              <a:solidFill>
                <a:schemeClr val="dk1"/>
              </a:solidFill>
              <a:latin typeface="Century Gothic"/>
              <a:ea typeface="Century Gothic"/>
              <a:cs typeface="Century Gothic"/>
              <a:sym typeface="Century Gothic"/>
            </a:endParaRPr>
          </a:p>
        </p:txBody>
      </p:sp>
      <p:sp>
        <p:nvSpPr>
          <p:cNvPr id="35" name="Google Shape;35;p21"/>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55600" lvl="0" marL="457200" algn="l">
              <a:lnSpc>
                <a:spcPct val="100000"/>
              </a:lnSpc>
              <a:spcBef>
                <a:spcPts val="1200"/>
              </a:spcBef>
              <a:spcAft>
                <a:spcPts val="0"/>
              </a:spcAft>
              <a:buSzPts val="2000"/>
              <a:buChar char=" "/>
              <a:defRPr>
                <a:solidFill>
                  <a:schemeClr val="dk1"/>
                </a:solidFill>
              </a:defRPr>
            </a:lvl1pPr>
            <a:lvl2pPr indent="-342900" lvl="1" marL="914400" algn="l">
              <a:lnSpc>
                <a:spcPct val="100000"/>
              </a:lnSpc>
              <a:spcBef>
                <a:spcPts val="200"/>
              </a:spcBef>
              <a:spcAft>
                <a:spcPts val="0"/>
              </a:spcAft>
              <a:buClr>
                <a:schemeClr val="dk1"/>
              </a:buClr>
              <a:buSzPts val="1800"/>
              <a:buChar char="◦"/>
              <a:defRPr>
                <a:solidFill>
                  <a:schemeClr val="dk1"/>
                </a:solidFill>
              </a:defRPr>
            </a:lvl2pPr>
            <a:lvl3pPr indent="-317500" lvl="2" marL="1371600" algn="l">
              <a:lnSpc>
                <a:spcPct val="100000"/>
              </a:lnSpc>
              <a:spcBef>
                <a:spcPts val="400"/>
              </a:spcBef>
              <a:spcAft>
                <a:spcPts val="0"/>
              </a:spcAft>
              <a:buClr>
                <a:schemeClr val="dk1"/>
              </a:buClr>
              <a:buSzPts val="1400"/>
              <a:buChar char="◦"/>
              <a:defRPr>
                <a:solidFill>
                  <a:schemeClr val="dk1"/>
                </a:solidFill>
              </a:defRPr>
            </a:lvl3pPr>
            <a:lvl4pPr indent="-317500" lvl="3" marL="1828800" algn="l">
              <a:lnSpc>
                <a:spcPct val="100000"/>
              </a:lnSpc>
              <a:spcBef>
                <a:spcPts val="400"/>
              </a:spcBef>
              <a:spcAft>
                <a:spcPts val="0"/>
              </a:spcAft>
              <a:buClr>
                <a:schemeClr val="dk1"/>
              </a:buClr>
              <a:buSzPts val="1400"/>
              <a:buChar char="◦"/>
              <a:defRPr>
                <a:solidFill>
                  <a:schemeClr val="dk1"/>
                </a:solidFill>
              </a:defRPr>
            </a:lvl4pPr>
            <a:lvl5pPr indent="-317500" lvl="4" marL="2286000" algn="l">
              <a:lnSpc>
                <a:spcPct val="100000"/>
              </a:lnSpc>
              <a:spcBef>
                <a:spcPts val="400"/>
              </a:spcBef>
              <a:spcAft>
                <a:spcPts val="0"/>
              </a:spcAft>
              <a:buClr>
                <a:schemeClr val="dk1"/>
              </a:buClr>
              <a:buSzPts val="1400"/>
              <a:buChar char="◦"/>
              <a:defRPr>
                <a:solidFill>
                  <a:schemeClr val="dk1"/>
                </a:solidFill>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6" name="Google Shape;36;p21"/>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1"/>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1"/>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39" name="Google Shape;39;p21"/>
          <p:cNvSpPr txBox="1"/>
          <p:nvPr>
            <p:ph type="title"/>
          </p:nvPr>
        </p:nvSpPr>
        <p:spPr>
          <a:xfrm>
            <a:off x="1097280" y="942871"/>
            <a:ext cx="10058400" cy="58758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F3F3F"/>
              </a:buClr>
              <a:buSzPts val="2800"/>
              <a:buFont typeface="Century Gothic"/>
              <a:buNone/>
              <a:defRPr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0" name="Shape 40"/>
        <p:cNvGrpSpPr/>
        <p:nvPr/>
      </p:nvGrpSpPr>
      <p:grpSpPr>
        <a:xfrm>
          <a:off x="0" y="0"/>
          <a:ext cx="0" cy="0"/>
          <a:chOff x="0" y="0"/>
          <a:chExt cx="0" cy="0"/>
        </a:xfrm>
      </p:grpSpPr>
      <p:sp>
        <p:nvSpPr>
          <p:cNvPr id="41" name="Google Shape;41;p22"/>
          <p:cNvSpPr/>
          <p:nvPr/>
        </p:nvSpPr>
        <p:spPr>
          <a:xfrm flipH="1">
            <a:off x="0" y="0"/>
            <a:ext cx="3351057" cy="6858000"/>
          </a:xfrm>
          <a:prstGeom prst="rect">
            <a:avLst/>
          </a:prstGeom>
          <a:solidFill>
            <a:schemeClr val="accent4"/>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600" u="none" cap="none" strike="noStrike">
              <a:solidFill>
                <a:schemeClr val="dk1"/>
              </a:solidFill>
              <a:latin typeface="Century Gothic"/>
              <a:ea typeface="Century Gothic"/>
              <a:cs typeface="Century Gothic"/>
              <a:sym typeface="Century Gothic"/>
            </a:endParaRPr>
          </a:p>
        </p:txBody>
      </p:sp>
      <p:sp>
        <p:nvSpPr>
          <p:cNvPr id="42" name="Google Shape;42;p22"/>
          <p:cNvSpPr/>
          <p:nvPr/>
        </p:nvSpPr>
        <p:spPr>
          <a:xfrm>
            <a:off x="635000" y="633875"/>
            <a:ext cx="10922000" cy="5590250"/>
          </a:xfrm>
          <a:prstGeom prst="rect">
            <a:avLst/>
          </a:prstGeom>
          <a:solidFill>
            <a:srgbClr val="F6F9FF"/>
          </a:solidFill>
          <a:ln>
            <a:noFill/>
          </a:ln>
          <a:effectLst>
            <a:outerShdw blurRad="254000" rotWithShape="0" dir="2700000" dist="25400">
              <a:srgbClr val="1F2125">
                <a:alpha val="14901"/>
              </a:srgbClr>
            </a:outerShdw>
          </a:effectLst>
        </p:spPr>
        <p:txBody>
          <a:bodyPr anchorCtr="0" anchor="ctr" bIns="0" lIns="0" spcFirstLastPara="1" rIns="0" wrap="square" tIns="0">
            <a:noAutofit/>
          </a:bodyPr>
          <a:lstStyle/>
          <a:p>
            <a:pPr indent="0" lvl="0" marL="0" marR="0" rtl="0" algn="l">
              <a:spcBef>
                <a:spcPts val="0"/>
              </a:spcBef>
              <a:spcAft>
                <a:spcPts val="0"/>
              </a:spcAft>
              <a:buNone/>
            </a:pPr>
            <a:r>
              <a:t/>
            </a:r>
            <a:endParaRPr b="0" i="0" sz="1600" u="none" cap="none" strike="noStrike">
              <a:solidFill>
                <a:schemeClr val="dk1"/>
              </a:solidFill>
              <a:latin typeface="Century Gothic"/>
              <a:ea typeface="Century Gothic"/>
              <a:cs typeface="Century Gothic"/>
              <a:sym typeface="Century Gothic"/>
            </a:endParaRPr>
          </a:p>
        </p:txBody>
      </p:sp>
      <p:sp>
        <p:nvSpPr>
          <p:cNvPr id="43" name="Google Shape;43;p22"/>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2"/>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2"/>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46" name="Google Shape;46;p22"/>
          <p:cNvSpPr txBox="1"/>
          <p:nvPr>
            <p:ph type="title"/>
          </p:nvPr>
        </p:nvSpPr>
        <p:spPr>
          <a:xfrm>
            <a:off x="1097280" y="942871"/>
            <a:ext cx="10058400" cy="58758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F3F3F"/>
              </a:buClr>
              <a:buSzPts val="2800"/>
              <a:buFont typeface="Century Gothic"/>
              <a:buNone/>
              <a:defRPr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7" name="Shape 47"/>
        <p:cNvGrpSpPr/>
        <p:nvPr/>
      </p:nvGrpSpPr>
      <p:grpSpPr>
        <a:xfrm>
          <a:off x="0" y="0"/>
          <a:ext cx="0" cy="0"/>
          <a:chOff x="0" y="0"/>
          <a:chExt cx="0" cy="0"/>
        </a:xfrm>
      </p:grpSpPr>
      <p:sp>
        <p:nvSpPr>
          <p:cNvPr id="48" name="Google Shape;48;p23"/>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3"/>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3"/>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51" name="Google Shape;51;p23"/>
          <p:cNvSpPr/>
          <p:nvPr/>
        </p:nvSpPr>
        <p:spPr>
          <a:xfrm>
            <a:off x="1" y="1714500"/>
            <a:ext cx="12192000" cy="3429000"/>
          </a:xfrm>
          <a:prstGeom prst="rect">
            <a:avLst/>
          </a:prstGeom>
          <a:solidFill>
            <a:schemeClr val="accent4"/>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600" u="none" cap="none" strike="noStrike">
              <a:solidFill>
                <a:schemeClr val="dk1"/>
              </a:solidFill>
              <a:latin typeface="Century Gothic"/>
              <a:ea typeface="Century Gothic"/>
              <a:cs typeface="Century Gothic"/>
              <a:sym typeface="Century Gothic"/>
            </a:endParaRPr>
          </a:p>
        </p:txBody>
      </p:sp>
      <p:sp>
        <p:nvSpPr>
          <p:cNvPr id="52" name="Google Shape;52;p23"/>
          <p:cNvSpPr/>
          <p:nvPr/>
        </p:nvSpPr>
        <p:spPr>
          <a:xfrm>
            <a:off x="635000" y="633875"/>
            <a:ext cx="10922000" cy="5590250"/>
          </a:xfrm>
          <a:prstGeom prst="rect">
            <a:avLst/>
          </a:prstGeom>
          <a:solidFill>
            <a:srgbClr val="F6F9FF"/>
          </a:solidFill>
          <a:ln>
            <a:noFill/>
          </a:ln>
          <a:effectLst>
            <a:outerShdw blurRad="254000" rotWithShape="0" dir="2700000" dist="25400">
              <a:srgbClr val="1F2125">
                <a:alpha val="14901"/>
              </a:srgbClr>
            </a:outerShdw>
          </a:effectLst>
        </p:spPr>
        <p:txBody>
          <a:bodyPr anchorCtr="0" anchor="ctr" bIns="0" lIns="0" spcFirstLastPara="1" rIns="0" wrap="square" tIns="0">
            <a:noAutofit/>
          </a:bodyPr>
          <a:lstStyle/>
          <a:p>
            <a:pPr indent="0" lvl="0" marL="0" marR="0" rtl="0" algn="l">
              <a:spcBef>
                <a:spcPts val="0"/>
              </a:spcBef>
              <a:spcAft>
                <a:spcPts val="0"/>
              </a:spcAft>
              <a:buNone/>
            </a:pPr>
            <a:r>
              <a:t/>
            </a:r>
            <a:endParaRPr b="0" i="0" sz="1600" u="none" cap="none" strike="noStrike">
              <a:solidFill>
                <a:schemeClr val="dk1"/>
              </a:solidFill>
              <a:latin typeface="Century Gothic"/>
              <a:ea typeface="Century Gothic"/>
              <a:cs typeface="Century Gothic"/>
              <a:sym typeface="Century Gothic"/>
            </a:endParaRPr>
          </a:p>
        </p:txBody>
      </p:sp>
      <p:sp>
        <p:nvSpPr>
          <p:cNvPr id="53" name="Google Shape;53;p23"/>
          <p:cNvSpPr txBox="1"/>
          <p:nvPr>
            <p:ph type="title"/>
          </p:nvPr>
        </p:nvSpPr>
        <p:spPr>
          <a:xfrm>
            <a:off x="5443870" y="942871"/>
            <a:ext cx="5711810" cy="58758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23"/>
          <p:cNvSpPr txBox="1"/>
          <p:nvPr>
            <p:ph idx="1" type="body"/>
          </p:nvPr>
        </p:nvSpPr>
        <p:spPr>
          <a:xfrm>
            <a:off x="5443870" y="1973589"/>
            <a:ext cx="5711810" cy="3941540"/>
          </a:xfrm>
          <a:prstGeom prst="rect">
            <a:avLst/>
          </a:prstGeom>
          <a:noFill/>
          <a:ln>
            <a:noFill/>
          </a:ln>
        </p:spPr>
        <p:txBody>
          <a:bodyPr anchorCtr="0" anchor="t" bIns="45700" lIns="0" spcFirstLastPara="1" rIns="0" wrap="square" tIns="45700">
            <a:normAutofit/>
          </a:bodyPr>
          <a:lstStyle>
            <a:lvl1pPr indent="-330200" lvl="0" marL="457200" algn="l">
              <a:lnSpc>
                <a:spcPct val="100000"/>
              </a:lnSpc>
              <a:spcBef>
                <a:spcPts val="1200"/>
              </a:spcBef>
              <a:spcAft>
                <a:spcPts val="0"/>
              </a:spcAft>
              <a:buClr>
                <a:schemeClr val="dk1"/>
              </a:buClr>
              <a:buSzPts val="1600"/>
              <a:buChar char=" "/>
              <a:defRPr sz="1600">
                <a:solidFill>
                  <a:schemeClr val="dk1"/>
                </a:solidFill>
              </a:defRPr>
            </a:lvl1pPr>
            <a:lvl2pPr indent="-317500" lvl="1" marL="914400" algn="l">
              <a:lnSpc>
                <a:spcPct val="100000"/>
              </a:lnSpc>
              <a:spcBef>
                <a:spcPts val="200"/>
              </a:spcBef>
              <a:spcAft>
                <a:spcPts val="0"/>
              </a:spcAft>
              <a:buClr>
                <a:schemeClr val="dk1"/>
              </a:buClr>
              <a:buSzPts val="1400"/>
              <a:buFont typeface="Arial"/>
              <a:buChar char="•"/>
              <a:defRPr sz="1400">
                <a:solidFill>
                  <a:schemeClr val="dk1"/>
                </a:solidFill>
              </a:defRPr>
            </a:lvl2pPr>
            <a:lvl3pPr indent="-298450" lvl="2" marL="1371600" algn="l">
              <a:lnSpc>
                <a:spcPct val="100000"/>
              </a:lnSpc>
              <a:spcBef>
                <a:spcPts val="400"/>
              </a:spcBef>
              <a:spcAft>
                <a:spcPts val="0"/>
              </a:spcAft>
              <a:buClr>
                <a:schemeClr val="dk1"/>
              </a:buClr>
              <a:buSzPts val="1100"/>
              <a:buFont typeface="Arial"/>
              <a:buChar char="•"/>
              <a:defRPr sz="1100">
                <a:solidFill>
                  <a:schemeClr val="dk1"/>
                </a:solidFill>
              </a:defRPr>
            </a:lvl3pPr>
            <a:lvl4pPr indent="-298450" lvl="3" marL="1828800" algn="l">
              <a:lnSpc>
                <a:spcPct val="100000"/>
              </a:lnSpc>
              <a:spcBef>
                <a:spcPts val="400"/>
              </a:spcBef>
              <a:spcAft>
                <a:spcPts val="0"/>
              </a:spcAft>
              <a:buClr>
                <a:schemeClr val="dk1"/>
              </a:buClr>
              <a:buSzPts val="1100"/>
              <a:buFont typeface="Arial"/>
              <a:buChar char="•"/>
              <a:defRPr sz="1100">
                <a:solidFill>
                  <a:schemeClr val="dk1"/>
                </a:solidFill>
              </a:defRPr>
            </a:lvl4pPr>
            <a:lvl5pPr indent="-298450" lvl="4" marL="2286000" algn="l">
              <a:lnSpc>
                <a:spcPct val="100000"/>
              </a:lnSpc>
              <a:spcBef>
                <a:spcPts val="400"/>
              </a:spcBef>
              <a:spcAft>
                <a:spcPts val="0"/>
              </a:spcAft>
              <a:buClr>
                <a:schemeClr val="dk1"/>
              </a:buClr>
              <a:buSzPts val="1100"/>
              <a:buFont typeface="Arial"/>
              <a:buChar char="•"/>
              <a:defRPr sz="1100">
                <a:solidFill>
                  <a:schemeClr val="dk1"/>
                </a:solidFill>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5" name="Google Shape;55;p23"/>
          <p:cNvSpPr txBox="1"/>
          <p:nvPr>
            <p:ph idx="2" type="body"/>
          </p:nvPr>
        </p:nvSpPr>
        <p:spPr>
          <a:xfrm>
            <a:off x="605170" y="621039"/>
            <a:ext cx="4589130" cy="5603086"/>
          </a:xfrm>
          <a:prstGeom prst="rect">
            <a:avLst/>
          </a:prstGeom>
          <a:solidFill>
            <a:srgbClr val="EDEFF7"/>
          </a:solidFill>
          <a:ln>
            <a:noFill/>
          </a:ln>
        </p:spPr>
        <p:txBody>
          <a:bodyPr anchorCtr="0" anchor="t" bIns="45700" lIns="0" spcFirstLastPara="1" rIns="0" wrap="square" tIns="45700">
            <a:normAutofit/>
          </a:bodyPr>
          <a:lstStyle>
            <a:lvl1pPr indent="-330200" lvl="0" marL="457200" algn="l">
              <a:lnSpc>
                <a:spcPct val="100000"/>
              </a:lnSpc>
              <a:spcBef>
                <a:spcPts val="1200"/>
              </a:spcBef>
              <a:spcAft>
                <a:spcPts val="0"/>
              </a:spcAft>
              <a:buClr>
                <a:schemeClr val="dk1"/>
              </a:buClr>
              <a:buSzPts val="1600"/>
              <a:buChar char=" "/>
              <a:defRPr sz="1600">
                <a:solidFill>
                  <a:schemeClr val="dk1"/>
                </a:solidFill>
              </a:defRPr>
            </a:lvl1pPr>
            <a:lvl2pPr indent="-317500" lvl="1" marL="914400" algn="l">
              <a:lnSpc>
                <a:spcPct val="100000"/>
              </a:lnSpc>
              <a:spcBef>
                <a:spcPts val="200"/>
              </a:spcBef>
              <a:spcAft>
                <a:spcPts val="0"/>
              </a:spcAft>
              <a:buClr>
                <a:schemeClr val="dk1"/>
              </a:buClr>
              <a:buSzPts val="1400"/>
              <a:buFont typeface="Arial"/>
              <a:buChar char="•"/>
              <a:defRPr sz="1400">
                <a:solidFill>
                  <a:schemeClr val="dk1"/>
                </a:solidFill>
              </a:defRPr>
            </a:lvl2pPr>
            <a:lvl3pPr indent="-298450" lvl="2" marL="1371600" algn="l">
              <a:lnSpc>
                <a:spcPct val="100000"/>
              </a:lnSpc>
              <a:spcBef>
                <a:spcPts val="400"/>
              </a:spcBef>
              <a:spcAft>
                <a:spcPts val="0"/>
              </a:spcAft>
              <a:buClr>
                <a:schemeClr val="dk1"/>
              </a:buClr>
              <a:buSzPts val="1100"/>
              <a:buFont typeface="Arial"/>
              <a:buChar char="•"/>
              <a:defRPr sz="1100">
                <a:solidFill>
                  <a:schemeClr val="dk1"/>
                </a:solidFill>
              </a:defRPr>
            </a:lvl3pPr>
            <a:lvl4pPr indent="-298450" lvl="3" marL="1828800" algn="l">
              <a:lnSpc>
                <a:spcPct val="100000"/>
              </a:lnSpc>
              <a:spcBef>
                <a:spcPts val="400"/>
              </a:spcBef>
              <a:spcAft>
                <a:spcPts val="0"/>
              </a:spcAft>
              <a:buClr>
                <a:schemeClr val="dk1"/>
              </a:buClr>
              <a:buSzPts val="1100"/>
              <a:buFont typeface="Arial"/>
              <a:buChar char="•"/>
              <a:defRPr sz="1100">
                <a:solidFill>
                  <a:schemeClr val="dk1"/>
                </a:solidFill>
              </a:defRPr>
            </a:lvl4pPr>
            <a:lvl5pPr indent="-298450" lvl="4" marL="2286000" algn="l">
              <a:lnSpc>
                <a:spcPct val="100000"/>
              </a:lnSpc>
              <a:spcBef>
                <a:spcPts val="400"/>
              </a:spcBef>
              <a:spcAft>
                <a:spcPts val="0"/>
              </a:spcAft>
              <a:buClr>
                <a:schemeClr val="dk1"/>
              </a:buClr>
              <a:buSzPts val="1100"/>
              <a:buFont typeface="Arial"/>
              <a:buChar char="•"/>
              <a:defRPr sz="1100">
                <a:solidFill>
                  <a:schemeClr val="dk1"/>
                </a:solidFill>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56" name="Shape 56"/>
        <p:cNvGrpSpPr/>
        <p:nvPr/>
      </p:nvGrpSpPr>
      <p:grpSpPr>
        <a:xfrm>
          <a:off x="0" y="0"/>
          <a:ext cx="0" cy="0"/>
          <a:chOff x="0" y="0"/>
          <a:chExt cx="0" cy="0"/>
        </a:xfrm>
      </p:grpSpPr>
      <p:sp>
        <p:nvSpPr>
          <p:cNvPr id="57" name="Google Shape;57;p24"/>
          <p:cNvSpPr/>
          <p:nvPr/>
        </p:nvSpPr>
        <p:spPr>
          <a:xfrm flipH="1">
            <a:off x="4217870" y="0"/>
            <a:ext cx="3599236" cy="6857999"/>
          </a:xfrm>
          <a:prstGeom prst="rect">
            <a:avLst/>
          </a:prstGeom>
          <a:solidFill>
            <a:schemeClr val="accent4"/>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600" u="none" cap="none" strike="noStrike">
              <a:solidFill>
                <a:schemeClr val="dk1"/>
              </a:solidFill>
              <a:latin typeface="Century Gothic"/>
              <a:ea typeface="Century Gothic"/>
              <a:cs typeface="Century Gothic"/>
              <a:sym typeface="Century Gothic"/>
            </a:endParaRPr>
          </a:p>
        </p:txBody>
      </p:sp>
      <p:sp>
        <p:nvSpPr>
          <p:cNvPr id="58" name="Google Shape;58;p24"/>
          <p:cNvSpPr/>
          <p:nvPr/>
        </p:nvSpPr>
        <p:spPr>
          <a:xfrm>
            <a:off x="635000" y="633875"/>
            <a:ext cx="10922000" cy="5590250"/>
          </a:xfrm>
          <a:prstGeom prst="rect">
            <a:avLst/>
          </a:prstGeom>
          <a:solidFill>
            <a:srgbClr val="F6F9FF"/>
          </a:solidFill>
          <a:ln>
            <a:noFill/>
          </a:ln>
          <a:effectLst>
            <a:outerShdw blurRad="254000" rotWithShape="0" dir="2700000" dist="25400">
              <a:srgbClr val="1F2125">
                <a:alpha val="14901"/>
              </a:srgbClr>
            </a:outerShdw>
          </a:effectLst>
        </p:spPr>
        <p:txBody>
          <a:bodyPr anchorCtr="0" anchor="ctr" bIns="0" lIns="0" spcFirstLastPara="1" rIns="0" wrap="square" tIns="0">
            <a:noAutofit/>
          </a:bodyPr>
          <a:lstStyle/>
          <a:p>
            <a:pPr indent="0" lvl="0" marL="0" marR="0" rtl="0" algn="l">
              <a:spcBef>
                <a:spcPts val="0"/>
              </a:spcBef>
              <a:spcAft>
                <a:spcPts val="0"/>
              </a:spcAft>
              <a:buNone/>
            </a:pPr>
            <a:r>
              <a:t/>
            </a:r>
            <a:endParaRPr b="0" i="0" sz="1600" u="none" cap="none" strike="noStrike">
              <a:solidFill>
                <a:schemeClr val="dk1"/>
              </a:solidFill>
              <a:latin typeface="Century Gothic"/>
              <a:ea typeface="Century Gothic"/>
              <a:cs typeface="Century Gothic"/>
              <a:sym typeface="Century Gothic"/>
            </a:endParaRPr>
          </a:p>
        </p:txBody>
      </p:sp>
      <p:sp>
        <p:nvSpPr>
          <p:cNvPr id="59" name="Google Shape;59;p24"/>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2626"/>
              </a:buClr>
              <a:buSzPts val="8000"/>
              <a:buFont typeface="Century Gothic"/>
              <a:buNone/>
              <a:defRPr sz="8000" cap="none">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4"/>
          <p:cNvSpPr txBox="1"/>
          <p:nvPr>
            <p:ph idx="1" type="subTitle"/>
          </p:nvPr>
        </p:nvSpPr>
        <p:spPr>
          <a:xfrm>
            <a:off x="1100051" y="4645152"/>
            <a:ext cx="10058400" cy="11430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1200"/>
              </a:spcBef>
              <a:spcAft>
                <a:spcPts val="0"/>
              </a:spcAft>
              <a:buSzPts val="2400"/>
              <a:buNone/>
              <a:defRPr sz="2400" cap="none">
                <a:solidFill>
                  <a:schemeClr val="dk1"/>
                </a:solidFill>
                <a:latin typeface="Century Gothic"/>
                <a:ea typeface="Century Gothic"/>
                <a:cs typeface="Century Gothic"/>
                <a:sym typeface="Century Gothic"/>
              </a:defRPr>
            </a:lvl1pPr>
            <a:lvl2pPr lvl="1" algn="ctr">
              <a:lnSpc>
                <a:spcPct val="100000"/>
              </a:lnSpc>
              <a:spcBef>
                <a:spcPts val="200"/>
              </a:spcBef>
              <a:spcAft>
                <a:spcPts val="0"/>
              </a:spcAft>
              <a:buClr>
                <a:srgbClr val="3F3F3F"/>
              </a:buClr>
              <a:buSzPts val="2400"/>
              <a:buNone/>
              <a:defRPr sz="2400"/>
            </a:lvl2pPr>
            <a:lvl3pPr lvl="2" algn="ctr">
              <a:lnSpc>
                <a:spcPct val="100000"/>
              </a:lnSpc>
              <a:spcBef>
                <a:spcPts val="400"/>
              </a:spcBef>
              <a:spcAft>
                <a:spcPts val="0"/>
              </a:spcAft>
              <a:buClr>
                <a:srgbClr val="3F3F3F"/>
              </a:buClr>
              <a:buSzPts val="2400"/>
              <a:buNone/>
              <a:defRPr sz="2400"/>
            </a:lvl3pPr>
            <a:lvl4pPr lvl="3" algn="ctr">
              <a:lnSpc>
                <a:spcPct val="100000"/>
              </a:lnSpc>
              <a:spcBef>
                <a:spcPts val="400"/>
              </a:spcBef>
              <a:spcAft>
                <a:spcPts val="0"/>
              </a:spcAft>
              <a:buClr>
                <a:srgbClr val="3F3F3F"/>
              </a:buClr>
              <a:buSzPts val="2000"/>
              <a:buNone/>
              <a:defRPr sz="2000"/>
            </a:lvl4pPr>
            <a:lvl5pPr lvl="4" algn="ctr">
              <a:lnSpc>
                <a:spcPct val="100000"/>
              </a:lnSpc>
              <a:spcBef>
                <a:spcPts val="400"/>
              </a:spcBef>
              <a:spcAft>
                <a:spcPts val="0"/>
              </a:spcAft>
              <a:buClr>
                <a:srgbClr val="3F3F3F"/>
              </a:buClr>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61" name="Google Shape;61;p24"/>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4"/>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4"/>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64" name="Shape 64"/>
        <p:cNvGrpSpPr/>
        <p:nvPr/>
      </p:nvGrpSpPr>
      <p:grpSpPr>
        <a:xfrm>
          <a:off x="0" y="0"/>
          <a:ext cx="0" cy="0"/>
          <a:chOff x="0" y="0"/>
          <a:chExt cx="0" cy="0"/>
        </a:xfrm>
      </p:grpSpPr>
      <p:sp>
        <p:nvSpPr>
          <p:cNvPr id="65" name="Google Shape;65;p25"/>
          <p:cNvSpPr/>
          <p:nvPr/>
        </p:nvSpPr>
        <p:spPr>
          <a:xfrm flipH="1">
            <a:off x="0" y="0"/>
            <a:ext cx="6096000" cy="6858000"/>
          </a:xfrm>
          <a:prstGeom prst="rect">
            <a:avLst/>
          </a:prstGeom>
          <a:solidFill>
            <a:schemeClr val="accent4"/>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600" u="none" cap="none" strike="noStrike">
              <a:solidFill>
                <a:schemeClr val="dk1"/>
              </a:solidFill>
              <a:latin typeface="Century Gothic"/>
              <a:ea typeface="Century Gothic"/>
              <a:cs typeface="Century Gothic"/>
              <a:sym typeface="Century Gothic"/>
            </a:endParaRPr>
          </a:p>
        </p:txBody>
      </p:sp>
      <p:sp>
        <p:nvSpPr>
          <p:cNvPr id="66" name="Google Shape;66;p25"/>
          <p:cNvSpPr/>
          <p:nvPr/>
        </p:nvSpPr>
        <p:spPr>
          <a:xfrm>
            <a:off x="635000" y="633875"/>
            <a:ext cx="10922000" cy="5590250"/>
          </a:xfrm>
          <a:prstGeom prst="rect">
            <a:avLst/>
          </a:prstGeom>
          <a:solidFill>
            <a:srgbClr val="F6F9FF"/>
          </a:solidFill>
          <a:ln>
            <a:noFill/>
          </a:ln>
          <a:effectLst>
            <a:outerShdw blurRad="254000" rotWithShape="0" dir="2700000" dist="25400">
              <a:srgbClr val="1F2125">
                <a:alpha val="14901"/>
              </a:srgbClr>
            </a:outerShdw>
          </a:effectLst>
        </p:spPr>
        <p:txBody>
          <a:bodyPr anchorCtr="0" anchor="ctr" bIns="0" lIns="0" spcFirstLastPara="1" rIns="0" wrap="square" tIns="0">
            <a:noAutofit/>
          </a:bodyPr>
          <a:lstStyle/>
          <a:p>
            <a:pPr indent="0" lvl="0" marL="0" marR="0" rtl="0" algn="l">
              <a:spcBef>
                <a:spcPts val="0"/>
              </a:spcBef>
              <a:spcAft>
                <a:spcPts val="0"/>
              </a:spcAft>
              <a:buNone/>
            </a:pPr>
            <a:r>
              <a:t/>
            </a:r>
            <a:endParaRPr b="0" i="0" sz="1600" u="none" cap="none" strike="noStrike">
              <a:solidFill>
                <a:schemeClr val="dk1"/>
              </a:solidFill>
              <a:latin typeface="Century Gothic"/>
              <a:ea typeface="Century Gothic"/>
              <a:cs typeface="Century Gothic"/>
              <a:sym typeface="Century Gothic"/>
            </a:endParaRPr>
          </a:p>
        </p:txBody>
      </p:sp>
      <p:sp>
        <p:nvSpPr>
          <p:cNvPr id="67" name="Google Shape;67;p25"/>
          <p:cNvSpPr txBox="1"/>
          <p:nvPr>
            <p:ph idx="1" type="body"/>
          </p:nvPr>
        </p:nvSpPr>
        <p:spPr>
          <a:xfrm>
            <a:off x="1097280" y="2057400"/>
            <a:ext cx="4639736"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200"/>
              </a:spcBef>
              <a:spcAft>
                <a:spcPts val="0"/>
              </a:spcAft>
              <a:buSzPts val="2000"/>
              <a:buNone/>
              <a:defRPr b="0" sz="2000" cap="none">
                <a:solidFill>
                  <a:schemeClr val="dk1"/>
                </a:solidFill>
              </a:defRPr>
            </a:lvl1pPr>
            <a:lvl2pPr indent="-228600" lvl="1" marL="914400" algn="l">
              <a:lnSpc>
                <a:spcPct val="100000"/>
              </a:lnSpc>
              <a:spcBef>
                <a:spcPts val="200"/>
              </a:spcBef>
              <a:spcAft>
                <a:spcPts val="0"/>
              </a:spcAft>
              <a:buClr>
                <a:srgbClr val="3F3F3F"/>
              </a:buClr>
              <a:buSzPts val="2000"/>
              <a:buNone/>
              <a:defRPr b="1" sz="2000"/>
            </a:lvl2pPr>
            <a:lvl3pPr indent="-228600" lvl="2" marL="1371600" algn="l">
              <a:lnSpc>
                <a:spcPct val="100000"/>
              </a:lnSpc>
              <a:spcBef>
                <a:spcPts val="400"/>
              </a:spcBef>
              <a:spcAft>
                <a:spcPts val="0"/>
              </a:spcAft>
              <a:buClr>
                <a:srgbClr val="3F3F3F"/>
              </a:buClr>
              <a:buSzPts val="1800"/>
              <a:buNone/>
              <a:defRPr b="1" sz="1800"/>
            </a:lvl3pPr>
            <a:lvl4pPr indent="-228600" lvl="3" marL="1828800" algn="l">
              <a:lnSpc>
                <a:spcPct val="100000"/>
              </a:lnSpc>
              <a:spcBef>
                <a:spcPts val="400"/>
              </a:spcBef>
              <a:spcAft>
                <a:spcPts val="0"/>
              </a:spcAft>
              <a:buClr>
                <a:srgbClr val="3F3F3F"/>
              </a:buClr>
              <a:buSzPts val="1600"/>
              <a:buNone/>
              <a:defRPr b="1" sz="1600"/>
            </a:lvl4pPr>
            <a:lvl5pPr indent="-228600" lvl="4" marL="2286000" algn="l">
              <a:lnSpc>
                <a:spcPct val="100000"/>
              </a:lnSpc>
              <a:spcBef>
                <a:spcPts val="400"/>
              </a:spcBef>
              <a:spcAft>
                <a:spcPts val="0"/>
              </a:spcAft>
              <a:buClr>
                <a:srgbClr val="3F3F3F"/>
              </a:buClr>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68" name="Google Shape;68;p25"/>
          <p:cNvSpPr txBox="1"/>
          <p:nvPr>
            <p:ph idx="2" type="body"/>
          </p:nvPr>
        </p:nvSpPr>
        <p:spPr>
          <a:xfrm>
            <a:off x="1097280" y="2958274"/>
            <a:ext cx="4639736" cy="2910821"/>
          </a:xfrm>
          <a:prstGeom prst="rect">
            <a:avLst/>
          </a:prstGeom>
          <a:noFill/>
          <a:ln>
            <a:noFill/>
          </a:ln>
        </p:spPr>
        <p:txBody>
          <a:bodyPr anchorCtr="0" anchor="t" bIns="45700" lIns="0" spcFirstLastPara="1" rIns="0" wrap="square" tIns="45700">
            <a:normAutofit/>
          </a:bodyPr>
          <a:lstStyle>
            <a:lvl1pPr indent="-330200" lvl="0" marL="457200" algn="l">
              <a:lnSpc>
                <a:spcPct val="100000"/>
              </a:lnSpc>
              <a:spcBef>
                <a:spcPts val="1200"/>
              </a:spcBef>
              <a:spcAft>
                <a:spcPts val="0"/>
              </a:spcAft>
              <a:buSzPts val="1600"/>
              <a:buChar char=" "/>
              <a:defRPr sz="1600">
                <a:solidFill>
                  <a:schemeClr val="dk1"/>
                </a:solidFill>
              </a:defRPr>
            </a:lvl1pPr>
            <a:lvl2pPr indent="-317500" lvl="1" marL="914400" algn="l">
              <a:lnSpc>
                <a:spcPct val="100000"/>
              </a:lnSpc>
              <a:spcBef>
                <a:spcPts val="200"/>
              </a:spcBef>
              <a:spcAft>
                <a:spcPts val="0"/>
              </a:spcAft>
              <a:buClr>
                <a:schemeClr val="dk1"/>
              </a:buClr>
              <a:buSzPts val="1400"/>
              <a:buChar char="◦"/>
              <a:defRPr sz="1400">
                <a:solidFill>
                  <a:schemeClr val="dk1"/>
                </a:solidFill>
              </a:defRPr>
            </a:lvl2pPr>
            <a:lvl3pPr indent="-298450" lvl="2" marL="1371600" algn="l">
              <a:lnSpc>
                <a:spcPct val="100000"/>
              </a:lnSpc>
              <a:spcBef>
                <a:spcPts val="400"/>
              </a:spcBef>
              <a:spcAft>
                <a:spcPts val="0"/>
              </a:spcAft>
              <a:buClr>
                <a:schemeClr val="dk1"/>
              </a:buClr>
              <a:buSzPts val="1100"/>
              <a:buChar char="◦"/>
              <a:defRPr sz="1100">
                <a:solidFill>
                  <a:schemeClr val="dk1"/>
                </a:solidFill>
              </a:defRPr>
            </a:lvl3pPr>
            <a:lvl4pPr indent="-298450" lvl="3" marL="1828800" algn="l">
              <a:lnSpc>
                <a:spcPct val="100000"/>
              </a:lnSpc>
              <a:spcBef>
                <a:spcPts val="400"/>
              </a:spcBef>
              <a:spcAft>
                <a:spcPts val="0"/>
              </a:spcAft>
              <a:buClr>
                <a:schemeClr val="dk1"/>
              </a:buClr>
              <a:buSzPts val="1100"/>
              <a:buChar char="◦"/>
              <a:defRPr sz="1100">
                <a:solidFill>
                  <a:schemeClr val="dk1"/>
                </a:solidFill>
              </a:defRPr>
            </a:lvl4pPr>
            <a:lvl5pPr indent="-298450" lvl="4" marL="2286000" algn="l">
              <a:lnSpc>
                <a:spcPct val="100000"/>
              </a:lnSpc>
              <a:spcBef>
                <a:spcPts val="400"/>
              </a:spcBef>
              <a:spcAft>
                <a:spcPts val="0"/>
              </a:spcAft>
              <a:buClr>
                <a:schemeClr val="dk1"/>
              </a:buClr>
              <a:buSzPts val="1100"/>
              <a:buChar char="◦"/>
              <a:defRPr sz="1100">
                <a:solidFill>
                  <a:schemeClr val="dk1"/>
                </a:solidFill>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9" name="Google Shape;69;p25"/>
          <p:cNvSpPr txBox="1"/>
          <p:nvPr>
            <p:ph idx="3" type="body"/>
          </p:nvPr>
        </p:nvSpPr>
        <p:spPr>
          <a:xfrm>
            <a:off x="6515944" y="2057400"/>
            <a:ext cx="4639736"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200"/>
              </a:spcBef>
              <a:spcAft>
                <a:spcPts val="0"/>
              </a:spcAft>
              <a:buSzPts val="2000"/>
              <a:buNone/>
              <a:defRPr b="0" sz="2000" cap="none">
                <a:solidFill>
                  <a:schemeClr val="dk1"/>
                </a:solidFill>
              </a:defRPr>
            </a:lvl1pPr>
            <a:lvl2pPr indent="-228600" lvl="1" marL="914400" algn="l">
              <a:lnSpc>
                <a:spcPct val="100000"/>
              </a:lnSpc>
              <a:spcBef>
                <a:spcPts val="200"/>
              </a:spcBef>
              <a:spcAft>
                <a:spcPts val="0"/>
              </a:spcAft>
              <a:buClr>
                <a:srgbClr val="3F3F3F"/>
              </a:buClr>
              <a:buSzPts val="2000"/>
              <a:buNone/>
              <a:defRPr b="1" sz="2000"/>
            </a:lvl2pPr>
            <a:lvl3pPr indent="-228600" lvl="2" marL="1371600" algn="l">
              <a:lnSpc>
                <a:spcPct val="100000"/>
              </a:lnSpc>
              <a:spcBef>
                <a:spcPts val="400"/>
              </a:spcBef>
              <a:spcAft>
                <a:spcPts val="0"/>
              </a:spcAft>
              <a:buClr>
                <a:srgbClr val="3F3F3F"/>
              </a:buClr>
              <a:buSzPts val="1800"/>
              <a:buNone/>
              <a:defRPr b="1" sz="1800"/>
            </a:lvl3pPr>
            <a:lvl4pPr indent="-228600" lvl="3" marL="1828800" algn="l">
              <a:lnSpc>
                <a:spcPct val="100000"/>
              </a:lnSpc>
              <a:spcBef>
                <a:spcPts val="400"/>
              </a:spcBef>
              <a:spcAft>
                <a:spcPts val="0"/>
              </a:spcAft>
              <a:buClr>
                <a:srgbClr val="3F3F3F"/>
              </a:buClr>
              <a:buSzPts val="1600"/>
              <a:buNone/>
              <a:defRPr b="1" sz="1600"/>
            </a:lvl4pPr>
            <a:lvl5pPr indent="-228600" lvl="4" marL="2286000" algn="l">
              <a:lnSpc>
                <a:spcPct val="100000"/>
              </a:lnSpc>
              <a:spcBef>
                <a:spcPts val="400"/>
              </a:spcBef>
              <a:spcAft>
                <a:spcPts val="0"/>
              </a:spcAft>
              <a:buClr>
                <a:srgbClr val="3F3F3F"/>
              </a:buClr>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70" name="Google Shape;70;p25"/>
          <p:cNvSpPr txBox="1"/>
          <p:nvPr>
            <p:ph idx="4" type="body"/>
          </p:nvPr>
        </p:nvSpPr>
        <p:spPr>
          <a:xfrm>
            <a:off x="6515944" y="2958273"/>
            <a:ext cx="4639736" cy="2910821"/>
          </a:xfrm>
          <a:prstGeom prst="rect">
            <a:avLst/>
          </a:prstGeom>
          <a:noFill/>
          <a:ln>
            <a:noFill/>
          </a:ln>
        </p:spPr>
        <p:txBody>
          <a:bodyPr anchorCtr="0" anchor="t" bIns="45700" lIns="0" spcFirstLastPara="1" rIns="0" wrap="square" tIns="45700">
            <a:normAutofit/>
          </a:bodyPr>
          <a:lstStyle>
            <a:lvl1pPr indent="-330200" lvl="0" marL="457200" algn="l">
              <a:lnSpc>
                <a:spcPct val="100000"/>
              </a:lnSpc>
              <a:spcBef>
                <a:spcPts val="1200"/>
              </a:spcBef>
              <a:spcAft>
                <a:spcPts val="0"/>
              </a:spcAft>
              <a:buSzPts val="1600"/>
              <a:buChar char=" "/>
              <a:defRPr sz="1600">
                <a:solidFill>
                  <a:schemeClr val="dk1"/>
                </a:solidFill>
              </a:defRPr>
            </a:lvl1pPr>
            <a:lvl2pPr indent="-317500" lvl="1" marL="914400" algn="l">
              <a:lnSpc>
                <a:spcPct val="100000"/>
              </a:lnSpc>
              <a:spcBef>
                <a:spcPts val="200"/>
              </a:spcBef>
              <a:spcAft>
                <a:spcPts val="0"/>
              </a:spcAft>
              <a:buClr>
                <a:schemeClr val="dk1"/>
              </a:buClr>
              <a:buSzPts val="1400"/>
              <a:buChar char="◦"/>
              <a:defRPr sz="1400">
                <a:solidFill>
                  <a:schemeClr val="dk1"/>
                </a:solidFill>
              </a:defRPr>
            </a:lvl2pPr>
            <a:lvl3pPr indent="-298450" lvl="2" marL="1371600" algn="l">
              <a:lnSpc>
                <a:spcPct val="100000"/>
              </a:lnSpc>
              <a:spcBef>
                <a:spcPts val="400"/>
              </a:spcBef>
              <a:spcAft>
                <a:spcPts val="0"/>
              </a:spcAft>
              <a:buClr>
                <a:schemeClr val="dk1"/>
              </a:buClr>
              <a:buSzPts val="1100"/>
              <a:buChar char="◦"/>
              <a:defRPr sz="1100">
                <a:solidFill>
                  <a:schemeClr val="dk1"/>
                </a:solidFill>
              </a:defRPr>
            </a:lvl3pPr>
            <a:lvl4pPr indent="-298450" lvl="3" marL="1828800" algn="l">
              <a:lnSpc>
                <a:spcPct val="100000"/>
              </a:lnSpc>
              <a:spcBef>
                <a:spcPts val="400"/>
              </a:spcBef>
              <a:spcAft>
                <a:spcPts val="0"/>
              </a:spcAft>
              <a:buClr>
                <a:schemeClr val="dk1"/>
              </a:buClr>
              <a:buSzPts val="1100"/>
              <a:buChar char="◦"/>
              <a:defRPr sz="1100">
                <a:solidFill>
                  <a:schemeClr val="dk1"/>
                </a:solidFill>
              </a:defRPr>
            </a:lvl4pPr>
            <a:lvl5pPr indent="-298450" lvl="4" marL="2286000" algn="l">
              <a:lnSpc>
                <a:spcPct val="100000"/>
              </a:lnSpc>
              <a:spcBef>
                <a:spcPts val="400"/>
              </a:spcBef>
              <a:spcAft>
                <a:spcPts val="0"/>
              </a:spcAft>
              <a:buClr>
                <a:schemeClr val="dk1"/>
              </a:buClr>
              <a:buSzPts val="1100"/>
              <a:buChar char="◦"/>
              <a:defRPr sz="1100">
                <a:solidFill>
                  <a:schemeClr val="dk1"/>
                </a:solidFill>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1" name="Google Shape;71;p25"/>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5"/>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5"/>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74" name="Google Shape;74;p25"/>
          <p:cNvSpPr txBox="1"/>
          <p:nvPr>
            <p:ph type="title"/>
          </p:nvPr>
        </p:nvSpPr>
        <p:spPr>
          <a:xfrm>
            <a:off x="1097280" y="942871"/>
            <a:ext cx="10058400" cy="58758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F3F3F"/>
              </a:buClr>
              <a:buSzPts val="2800"/>
              <a:buFont typeface="Century Gothic"/>
              <a:buNone/>
              <a:defRPr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
  <p:cSld name="Team ">
    <p:spTree>
      <p:nvGrpSpPr>
        <p:cNvPr id="75" name="Shape 75"/>
        <p:cNvGrpSpPr/>
        <p:nvPr/>
      </p:nvGrpSpPr>
      <p:grpSpPr>
        <a:xfrm>
          <a:off x="0" y="0"/>
          <a:ext cx="0" cy="0"/>
          <a:chOff x="0" y="0"/>
          <a:chExt cx="0" cy="0"/>
        </a:xfrm>
      </p:grpSpPr>
      <p:sp>
        <p:nvSpPr>
          <p:cNvPr id="76" name="Google Shape;76;p26"/>
          <p:cNvSpPr/>
          <p:nvPr/>
        </p:nvSpPr>
        <p:spPr>
          <a:xfrm>
            <a:off x="1" y="3429000"/>
            <a:ext cx="12192000" cy="3429000"/>
          </a:xfrm>
          <a:prstGeom prst="rect">
            <a:avLst/>
          </a:prstGeom>
          <a:solidFill>
            <a:schemeClr val="accent4"/>
          </a:solid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i="0" sz="1600" u="none" cap="none" strike="noStrike">
              <a:solidFill>
                <a:schemeClr val="dk1"/>
              </a:solidFill>
              <a:latin typeface="Century Gothic"/>
              <a:ea typeface="Century Gothic"/>
              <a:cs typeface="Century Gothic"/>
              <a:sym typeface="Century Gothic"/>
            </a:endParaRPr>
          </a:p>
        </p:txBody>
      </p:sp>
      <p:sp>
        <p:nvSpPr>
          <p:cNvPr id="77" name="Google Shape;77;p26"/>
          <p:cNvSpPr/>
          <p:nvPr/>
        </p:nvSpPr>
        <p:spPr>
          <a:xfrm>
            <a:off x="635000" y="633875"/>
            <a:ext cx="10922000" cy="5590250"/>
          </a:xfrm>
          <a:prstGeom prst="rect">
            <a:avLst/>
          </a:prstGeom>
          <a:solidFill>
            <a:srgbClr val="F6F9FF"/>
          </a:solidFill>
          <a:ln>
            <a:noFill/>
          </a:ln>
          <a:effectLst>
            <a:outerShdw blurRad="254000" rotWithShape="0" dir="2700000" dist="25400">
              <a:srgbClr val="1F2125">
                <a:alpha val="14901"/>
              </a:srgbClr>
            </a:outerShdw>
          </a:effectLst>
        </p:spPr>
        <p:txBody>
          <a:bodyPr anchorCtr="0" anchor="ctr" bIns="0" lIns="0" spcFirstLastPara="1" rIns="0" wrap="square" tIns="0">
            <a:noAutofit/>
          </a:bodyPr>
          <a:lstStyle/>
          <a:p>
            <a:pPr indent="0" lvl="0" marL="0" marR="0" rtl="0" algn="l">
              <a:spcBef>
                <a:spcPts val="0"/>
              </a:spcBef>
              <a:spcAft>
                <a:spcPts val="0"/>
              </a:spcAft>
              <a:buNone/>
            </a:pPr>
            <a:r>
              <a:t/>
            </a:r>
            <a:endParaRPr b="0" i="0" sz="1600" u="none" cap="none" strike="noStrike">
              <a:solidFill>
                <a:schemeClr val="dk1"/>
              </a:solidFill>
              <a:latin typeface="Century Gothic"/>
              <a:ea typeface="Century Gothic"/>
              <a:cs typeface="Century Gothic"/>
              <a:sym typeface="Century Gothic"/>
            </a:endParaRPr>
          </a:p>
        </p:txBody>
      </p:sp>
      <p:sp>
        <p:nvSpPr>
          <p:cNvPr id="78" name="Google Shape;78;p26"/>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6"/>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6"/>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81" name="Google Shape;81;p26"/>
          <p:cNvSpPr/>
          <p:nvPr>
            <p:ph idx="2" type="pic"/>
          </p:nvPr>
        </p:nvSpPr>
        <p:spPr>
          <a:xfrm>
            <a:off x="1097279" y="1930861"/>
            <a:ext cx="2919413" cy="2919413"/>
          </a:xfrm>
          <a:prstGeom prst="rect">
            <a:avLst/>
          </a:prstGeom>
          <a:solidFill>
            <a:srgbClr val="EDEFF7"/>
          </a:solidFill>
          <a:ln>
            <a:noFill/>
          </a:ln>
        </p:spPr>
      </p:sp>
      <p:sp>
        <p:nvSpPr>
          <p:cNvPr id="82" name="Google Shape;82;p26"/>
          <p:cNvSpPr/>
          <p:nvPr>
            <p:ph idx="3" type="pic"/>
          </p:nvPr>
        </p:nvSpPr>
        <p:spPr>
          <a:xfrm>
            <a:off x="4659186" y="1930861"/>
            <a:ext cx="2919413" cy="2919413"/>
          </a:xfrm>
          <a:prstGeom prst="rect">
            <a:avLst/>
          </a:prstGeom>
          <a:solidFill>
            <a:srgbClr val="EDEFF7"/>
          </a:solidFill>
          <a:ln>
            <a:noFill/>
          </a:ln>
        </p:spPr>
      </p:sp>
      <p:sp>
        <p:nvSpPr>
          <p:cNvPr id="83" name="Google Shape;83;p26"/>
          <p:cNvSpPr/>
          <p:nvPr>
            <p:ph idx="4" type="pic"/>
          </p:nvPr>
        </p:nvSpPr>
        <p:spPr>
          <a:xfrm>
            <a:off x="8221093" y="1930861"/>
            <a:ext cx="2919413" cy="2919413"/>
          </a:xfrm>
          <a:prstGeom prst="rect">
            <a:avLst/>
          </a:prstGeom>
          <a:solidFill>
            <a:srgbClr val="EDEFF7"/>
          </a:solidFill>
          <a:ln>
            <a:noFill/>
          </a:ln>
        </p:spPr>
      </p:sp>
      <p:sp>
        <p:nvSpPr>
          <p:cNvPr id="84" name="Google Shape;84;p26"/>
          <p:cNvSpPr txBox="1"/>
          <p:nvPr>
            <p:ph idx="1" type="body"/>
          </p:nvPr>
        </p:nvSpPr>
        <p:spPr>
          <a:xfrm>
            <a:off x="1097279" y="5257321"/>
            <a:ext cx="2919413" cy="583534"/>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1200"/>
              </a:spcBef>
              <a:spcAft>
                <a:spcPts val="0"/>
              </a:spcAft>
              <a:buSzPts val="1800"/>
              <a:buNone/>
              <a:defRPr sz="1800" cap="none">
                <a:solidFill>
                  <a:schemeClr val="dk1"/>
                </a:solidFill>
              </a:defRPr>
            </a:lvl1pPr>
            <a:lvl2pPr indent="-228600" lvl="1" marL="914400" algn="l">
              <a:lnSpc>
                <a:spcPct val="100000"/>
              </a:lnSpc>
              <a:spcBef>
                <a:spcPts val="200"/>
              </a:spcBef>
              <a:spcAft>
                <a:spcPts val="0"/>
              </a:spcAft>
              <a:buClr>
                <a:srgbClr val="3F3F3F"/>
              </a:buClr>
              <a:buSzPts val="1200"/>
              <a:buNone/>
              <a:defRPr sz="1200"/>
            </a:lvl2pPr>
            <a:lvl3pPr indent="-228600" lvl="2" marL="1371600" algn="l">
              <a:lnSpc>
                <a:spcPct val="100000"/>
              </a:lnSpc>
              <a:spcBef>
                <a:spcPts val="400"/>
              </a:spcBef>
              <a:spcAft>
                <a:spcPts val="0"/>
              </a:spcAft>
              <a:buClr>
                <a:srgbClr val="3F3F3F"/>
              </a:buClr>
              <a:buSzPts val="1000"/>
              <a:buNone/>
              <a:defRPr sz="1000"/>
            </a:lvl3pPr>
            <a:lvl4pPr indent="-228600" lvl="3" marL="1828800" algn="l">
              <a:lnSpc>
                <a:spcPct val="100000"/>
              </a:lnSpc>
              <a:spcBef>
                <a:spcPts val="400"/>
              </a:spcBef>
              <a:spcAft>
                <a:spcPts val="0"/>
              </a:spcAft>
              <a:buClr>
                <a:srgbClr val="3F3F3F"/>
              </a:buClr>
              <a:buSzPts val="900"/>
              <a:buNone/>
              <a:defRPr sz="900"/>
            </a:lvl4pPr>
            <a:lvl5pPr indent="-228600" lvl="4" marL="2286000" algn="l">
              <a:lnSpc>
                <a:spcPct val="100000"/>
              </a:lnSpc>
              <a:spcBef>
                <a:spcPts val="400"/>
              </a:spcBef>
              <a:spcAft>
                <a:spcPts val="0"/>
              </a:spcAft>
              <a:buClr>
                <a:srgbClr val="3F3F3F"/>
              </a:buClr>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5" name="Google Shape;85;p26"/>
          <p:cNvSpPr txBox="1"/>
          <p:nvPr>
            <p:ph idx="5" type="body"/>
          </p:nvPr>
        </p:nvSpPr>
        <p:spPr>
          <a:xfrm>
            <a:off x="4666773" y="5257321"/>
            <a:ext cx="2919413" cy="583534"/>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1200"/>
              </a:spcBef>
              <a:spcAft>
                <a:spcPts val="0"/>
              </a:spcAft>
              <a:buSzPts val="1800"/>
              <a:buNone/>
              <a:defRPr sz="1800" cap="none">
                <a:solidFill>
                  <a:schemeClr val="dk1"/>
                </a:solidFill>
              </a:defRPr>
            </a:lvl1pPr>
            <a:lvl2pPr indent="-228600" lvl="1" marL="914400" algn="l">
              <a:lnSpc>
                <a:spcPct val="100000"/>
              </a:lnSpc>
              <a:spcBef>
                <a:spcPts val="200"/>
              </a:spcBef>
              <a:spcAft>
                <a:spcPts val="0"/>
              </a:spcAft>
              <a:buClr>
                <a:srgbClr val="3F3F3F"/>
              </a:buClr>
              <a:buSzPts val="1200"/>
              <a:buNone/>
              <a:defRPr sz="1200"/>
            </a:lvl2pPr>
            <a:lvl3pPr indent="-228600" lvl="2" marL="1371600" algn="l">
              <a:lnSpc>
                <a:spcPct val="100000"/>
              </a:lnSpc>
              <a:spcBef>
                <a:spcPts val="400"/>
              </a:spcBef>
              <a:spcAft>
                <a:spcPts val="0"/>
              </a:spcAft>
              <a:buClr>
                <a:srgbClr val="3F3F3F"/>
              </a:buClr>
              <a:buSzPts val="1000"/>
              <a:buNone/>
              <a:defRPr sz="1000"/>
            </a:lvl3pPr>
            <a:lvl4pPr indent="-228600" lvl="3" marL="1828800" algn="l">
              <a:lnSpc>
                <a:spcPct val="100000"/>
              </a:lnSpc>
              <a:spcBef>
                <a:spcPts val="400"/>
              </a:spcBef>
              <a:spcAft>
                <a:spcPts val="0"/>
              </a:spcAft>
              <a:buClr>
                <a:srgbClr val="3F3F3F"/>
              </a:buClr>
              <a:buSzPts val="900"/>
              <a:buNone/>
              <a:defRPr sz="900"/>
            </a:lvl4pPr>
            <a:lvl5pPr indent="-228600" lvl="4" marL="2286000" algn="l">
              <a:lnSpc>
                <a:spcPct val="100000"/>
              </a:lnSpc>
              <a:spcBef>
                <a:spcPts val="400"/>
              </a:spcBef>
              <a:spcAft>
                <a:spcPts val="0"/>
              </a:spcAft>
              <a:buClr>
                <a:srgbClr val="3F3F3F"/>
              </a:buClr>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6" name="Google Shape;86;p26"/>
          <p:cNvSpPr txBox="1"/>
          <p:nvPr>
            <p:ph idx="6" type="body"/>
          </p:nvPr>
        </p:nvSpPr>
        <p:spPr>
          <a:xfrm>
            <a:off x="8236267" y="5257321"/>
            <a:ext cx="2919413" cy="583534"/>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1200"/>
              </a:spcBef>
              <a:spcAft>
                <a:spcPts val="0"/>
              </a:spcAft>
              <a:buSzPts val="1800"/>
              <a:buNone/>
              <a:defRPr sz="1800" cap="none">
                <a:solidFill>
                  <a:schemeClr val="dk1"/>
                </a:solidFill>
              </a:defRPr>
            </a:lvl1pPr>
            <a:lvl2pPr indent="-228600" lvl="1" marL="914400" algn="l">
              <a:lnSpc>
                <a:spcPct val="100000"/>
              </a:lnSpc>
              <a:spcBef>
                <a:spcPts val="200"/>
              </a:spcBef>
              <a:spcAft>
                <a:spcPts val="0"/>
              </a:spcAft>
              <a:buClr>
                <a:srgbClr val="3F3F3F"/>
              </a:buClr>
              <a:buSzPts val="1200"/>
              <a:buNone/>
              <a:defRPr sz="1200"/>
            </a:lvl2pPr>
            <a:lvl3pPr indent="-228600" lvl="2" marL="1371600" algn="l">
              <a:lnSpc>
                <a:spcPct val="100000"/>
              </a:lnSpc>
              <a:spcBef>
                <a:spcPts val="400"/>
              </a:spcBef>
              <a:spcAft>
                <a:spcPts val="0"/>
              </a:spcAft>
              <a:buClr>
                <a:srgbClr val="3F3F3F"/>
              </a:buClr>
              <a:buSzPts val="1000"/>
              <a:buNone/>
              <a:defRPr sz="1000"/>
            </a:lvl3pPr>
            <a:lvl4pPr indent="-228600" lvl="3" marL="1828800" algn="l">
              <a:lnSpc>
                <a:spcPct val="100000"/>
              </a:lnSpc>
              <a:spcBef>
                <a:spcPts val="400"/>
              </a:spcBef>
              <a:spcAft>
                <a:spcPts val="0"/>
              </a:spcAft>
              <a:buClr>
                <a:srgbClr val="3F3F3F"/>
              </a:buClr>
              <a:buSzPts val="900"/>
              <a:buNone/>
              <a:defRPr sz="900"/>
            </a:lvl4pPr>
            <a:lvl5pPr indent="-228600" lvl="4" marL="2286000" algn="l">
              <a:lnSpc>
                <a:spcPct val="100000"/>
              </a:lnSpc>
              <a:spcBef>
                <a:spcPts val="400"/>
              </a:spcBef>
              <a:spcAft>
                <a:spcPts val="0"/>
              </a:spcAft>
              <a:buClr>
                <a:srgbClr val="3F3F3F"/>
              </a:buClr>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7" name="Google Shape;87;p26"/>
          <p:cNvSpPr txBox="1"/>
          <p:nvPr>
            <p:ph type="title"/>
          </p:nvPr>
        </p:nvSpPr>
        <p:spPr>
          <a:xfrm>
            <a:off x="1097280" y="942871"/>
            <a:ext cx="10058400" cy="58758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F3F3F"/>
              </a:buClr>
              <a:buSzPts val="2800"/>
              <a:buFont typeface="Century Gothic"/>
              <a:buNone/>
              <a:defRPr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8" name="Shape 88"/>
        <p:cNvGrpSpPr/>
        <p:nvPr/>
      </p:nvGrpSpPr>
      <p:grpSpPr>
        <a:xfrm>
          <a:off x="0" y="0"/>
          <a:ext cx="0" cy="0"/>
          <a:chOff x="0" y="0"/>
          <a:chExt cx="0" cy="0"/>
        </a:xfrm>
      </p:grpSpPr>
      <p:sp>
        <p:nvSpPr>
          <p:cNvPr id="89" name="Google Shape;89;p27"/>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7"/>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7"/>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EB9D2"/>
        </a:solidFill>
      </p:bgPr>
    </p:bg>
    <p:spTree>
      <p:nvGrpSpPr>
        <p:cNvPr id="9" name="Shape 9"/>
        <p:cNvGrpSpPr/>
        <p:nvPr/>
      </p:nvGrpSpPr>
      <p:grpSpPr>
        <a:xfrm>
          <a:off x="0" y="0"/>
          <a:ext cx="0" cy="0"/>
          <a:chOff x="0" y="0"/>
          <a:chExt cx="0" cy="0"/>
        </a:xfrm>
      </p:grpSpPr>
      <p:sp>
        <p:nvSpPr>
          <p:cNvPr id="10" name="Google Shape;10;p18"/>
          <p:cNvSpPr/>
          <p:nvPr/>
        </p:nvSpPr>
        <p:spPr>
          <a:xfrm>
            <a:off x="635000" y="633875"/>
            <a:ext cx="10922000" cy="5590250"/>
          </a:xfrm>
          <a:prstGeom prst="rect">
            <a:avLst/>
          </a:prstGeom>
          <a:solidFill>
            <a:srgbClr val="F6F9FF"/>
          </a:solidFill>
          <a:ln>
            <a:noFill/>
          </a:ln>
          <a:effectLst>
            <a:outerShdw blurRad="254000" rotWithShape="0" dir="2700000" dist="25400">
              <a:srgbClr val="1F2125">
                <a:alpha val="14901"/>
              </a:srgbClr>
            </a:outerShdw>
          </a:effectLst>
        </p:spPr>
        <p:txBody>
          <a:bodyPr anchorCtr="0" anchor="ctr" bIns="0" lIns="0" spcFirstLastPara="1" rIns="0" wrap="square" tIns="0">
            <a:noAutofit/>
          </a:bodyPr>
          <a:lstStyle/>
          <a:p>
            <a:pPr indent="0" lvl="0" marL="0" marR="0" rtl="0" algn="l">
              <a:spcBef>
                <a:spcPts val="0"/>
              </a:spcBef>
              <a:spcAft>
                <a:spcPts val="0"/>
              </a:spcAft>
              <a:buNone/>
            </a:pPr>
            <a:r>
              <a:t/>
            </a:r>
            <a:endParaRPr b="0" i="0" sz="1600" u="none" cap="none" strike="noStrike">
              <a:solidFill>
                <a:schemeClr val="dk1"/>
              </a:solidFill>
              <a:latin typeface="Century Gothic"/>
              <a:ea typeface="Century Gothic"/>
              <a:cs typeface="Century Gothic"/>
              <a:sym typeface="Century Gothic"/>
            </a:endParaRPr>
          </a:p>
        </p:txBody>
      </p:sp>
      <p:sp>
        <p:nvSpPr>
          <p:cNvPr id="11" name="Google Shape;11;p18"/>
          <p:cNvSpPr txBox="1"/>
          <p:nvPr>
            <p:ph type="title"/>
          </p:nvPr>
        </p:nvSpPr>
        <p:spPr>
          <a:xfrm>
            <a:off x="1097280" y="942871"/>
            <a:ext cx="10058400" cy="587584"/>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3F3F3F"/>
              </a:buClr>
              <a:buSzPts val="2800"/>
              <a:buFont typeface="Century Gothic"/>
              <a:buNone/>
              <a:defRPr b="0" i="0" sz="2800" u="none" cap="none" strike="noStrike">
                <a:solidFill>
                  <a:srgbClr val="3F3F3F"/>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8"/>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55600" lvl="0" marL="457200" marR="0" rtl="0" algn="l">
              <a:lnSpc>
                <a:spcPct val="100000"/>
              </a:lnSpc>
              <a:spcBef>
                <a:spcPts val="1200"/>
              </a:spcBef>
              <a:spcAft>
                <a:spcPts val="0"/>
              </a:spcAft>
              <a:buClr>
                <a:schemeClr val="accent1"/>
              </a:buClr>
              <a:buSzPts val="2000"/>
              <a:buFont typeface="Calibri"/>
              <a:buChar char=" "/>
              <a:defRPr b="0" i="0" sz="2000" u="none" cap="none" strike="noStrike">
                <a:solidFill>
                  <a:srgbClr val="3F3F3F"/>
                </a:solidFill>
                <a:latin typeface="Century Gothic"/>
                <a:ea typeface="Century Gothic"/>
                <a:cs typeface="Century Gothic"/>
                <a:sym typeface="Century Gothic"/>
              </a:defRPr>
            </a:lvl1pPr>
            <a:lvl2pPr indent="-342900" lvl="1" marL="914400" marR="0" rtl="0" algn="l">
              <a:lnSpc>
                <a:spcPct val="100000"/>
              </a:lnSpc>
              <a:spcBef>
                <a:spcPts val="200"/>
              </a:spcBef>
              <a:spcAft>
                <a:spcPts val="0"/>
              </a:spcAft>
              <a:buClr>
                <a:srgbClr val="3F3F3F"/>
              </a:buClr>
              <a:buSzPts val="1800"/>
              <a:buFont typeface="Calibri"/>
              <a:buChar char="◦"/>
              <a:defRPr b="0" i="0" sz="1800" u="none" cap="none" strike="noStrike">
                <a:solidFill>
                  <a:srgbClr val="3F3F3F"/>
                </a:solidFill>
                <a:latin typeface="Century Gothic"/>
                <a:ea typeface="Century Gothic"/>
                <a:cs typeface="Century Gothic"/>
                <a:sym typeface="Century Gothic"/>
              </a:defRPr>
            </a:lvl2pPr>
            <a:lvl3pPr indent="-317500" lvl="2" marL="1371600" marR="0" rtl="0" algn="l">
              <a:lnSpc>
                <a:spcPct val="100000"/>
              </a:lnSpc>
              <a:spcBef>
                <a:spcPts val="400"/>
              </a:spcBef>
              <a:spcAft>
                <a:spcPts val="0"/>
              </a:spcAft>
              <a:buClr>
                <a:srgbClr val="3F3F3F"/>
              </a:buClr>
              <a:buSzPts val="1400"/>
              <a:buFont typeface="Calibri"/>
              <a:buChar char="◦"/>
              <a:defRPr b="0" i="0" sz="1400" u="none" cap="none" strike="noStrike">
                <a:solidFill>
                  <a:srgbClr val="3F3F3F"/>
                </a:solidFill>
                <a:latin typeface="Century Gothic"/>
                <a:ea typeface="Century Gothic"/>
                <a:cs typeface="Century Gothic"/>
                <a:sym typeface="Century Gothic"/>
              </a:defRPr>
            </a:lvl3pPr>
            <a:lvl4pPr indent="-317500" lvl="3" marL="1828800" marR="0" rtl="0" algn="l">
              <a:lnSpc>
                <a:spcPct val="100000"/>
              </a:lnSpc>
              <a:spcBef>
                <a:spcPts val="400"/>
              </a:spcBef>
              <a:spcAft>
                <a:spcPts val="0"/>
              </a:spcAft>
              <a:buClr>
                <a:srgbClr val="3F3F3F"/>
              </a:buClr>
              <a:buSzPts val="1400"/>
              <a:buFont typeface="Calibri"/>
              <a:buChar char="◦"/>
              <a:defRPr b="0" i="0" sz="1400" u="none" cap="none" strike="noStrike">
                <a:solidFill>
                  <a:srgbClr val="3F3F3F"/>
                </a:solidFill>
                <a:latin typeface="Century Gothic"/>
                <a:ea typeface="Century Gothic"/>
                <a:cs typeface="Century Gothic"/>
                <a:sym typeface="Century Gothic"/>
              </a:defRPr>
            </a:lvl4pPr>
            <a:lvl5pPr indent="-317500" lvl="4" marL="2286000" marR="0" rtl="0" algn="l">
              <a:lnSpc>
                <a:spcPct val="100000"/>
              </a:lnSpc>
              <a:spcBef>
                <a:spcPts val="400"/>
              </a:spcBef>
              <a:spcAft>
                <a:spcPts val="0"/>
              </a:spcAft>
              <a:buClr>
                <a:srgbClr val="3F3F3F"/>
              </a:buClr>
              <a:buSzPts val="1400"/>
              <a:buFont typeface="Calibri"/>
              <a:buChar char="◦"/>
              <a:defRPr b="0" i="0" sz="1400" u="none" cap="none" strike="noStrike">
                <a:solidFill>
                  <a:srgbClr val="3F3F3F"/>
                </a:solidFill>
                <a:latin typeface="Century Gothic"/>
                <a:ea typeface="Century Gothic"/>
                <a:cs typeface="Century Gothic"/>
                <a:sym typeface="Century Gothic"/>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entury Gothic"/>
                <a:ea typeface="Century Gothic"/>
                <a:cs typeface="Century Gothic"/>
                <a:sym typeface="Century Gothic"/>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entury Gothic"/>
                <a:ea typeface="Century Gothic"/>
                <a:cs typeface="Century Gothic"/>
                <a:sym typeface="Century Gothic"/>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entury Gothic"/>
                <a:ea typeface="Century Gothic"/>
                <a:cs typeface="Century Gothic"/>
                <a:sym typeface="Century Gothic"/>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entury Gothic"/>
                <a:ea typeface="Century Gothic"/>
                <a:cs typeface="Century Gothic"/>
                <a:sym typeface="Century Gothic"/>
              </a:defRPr>
            </a:lvl9pPr>
          </a:lstStyle>
          <a:p/>
        </p:txBody>
      </p:sp>
      <p:sp>
        <p:nvSpPr>
          <p:cNvPr id="13" name="Google Shape;13;p18"/>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FFFFFF"/>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4" name="Google Shape;14;p18"/>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5" name="Google Shape;15;p18"/>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1050" u="none" cap="none" strike="noStrike">
                <a:solidFill>
                  <a:srgbClr val="FFFFFF"/>
                </a:solidFill>
                <a:latin typeface="Century Gothic"/>
                <a:ea typeface="Century Gothic"/>
                <a:cs typeface="Century Gothic"/>
                <a:sym typeface="Century Gothic"/>
              </a:defRPr>
            </a:lvl1pPr>
            <a:lvl2pPr indent="0" lvl="1" marL="0" marR="0" rtl="0" algn="l">
              <a:spcBef>
                <a:spcPts val="0"/>
              </a:spcBef>
              <a:buNone/>
              <a:defRPr b="0" i="0" sz="1050" u="none" cap="none" strike="noStrike">
                <a:solidFill>
                  <a:srgbClr val="FFFFFF"/>
                </a:solidFill>
                <a:latin typeface="Century Gothic"/>
                <a:ea typeface="Century Gothic"/>
                <a:cs typeface="Century Gothic"/>
                <a:sym typeface="Century Gothic"/>
              </a:defRPr>
            </a:lvl2pPr>
            <a:lvl3pPr indent="0" lvl="2" marL="0" marR="0" rtl="0" algn="l">
              <a:spcBef>
                <a:spcPts val="0"/>
              </a:spcBef>
              <a:buNone/>
              <a:defRPr b="0" i="0" sz="1050" u="none" cap="none" strike="noStrike">
                <a:solidFill>
                  <a:srgbClr val="FFFFFF"/>
                </a:solidFill>
                <a:latin typeface="Century Gothic"/>
                <a:ea typeface="Century Gothic"/>
                <a:cs typeface="Century Gothic"/>
                <a:sym typeface="Century Gothic"/>
              </a:defRPr>
            </a:lvl3pPr>
            <a:lvl4pPr indent="0" lvl="3" marL="0" marR="0" rtl="0" algn="l">
              <a:spcBef>
                <a:spcPts val="0"/>
              </a:spcBef>
              <a:buNone/>
              <a:defRPr b="0" i="0" sz="1050" u="none" cap="none" strike="noStrike">
                <a:solidFill>
                  <a:srgbClr val="FFFFFF"/>
                </a:solidFill>
                <a:latin typeface="Century Gothic"/>
                <a:ea typeface="Century Gothic"/>
                <a:cs typeface="Century Gothic"/>
                <a:sym typeface="Century Gothic"/>
              </a:defRPr>
            </a:lvl4pPr>
            <a:lvl5pPr indent="0" lvl="4" marL="0" marR="0" rtl="0" algn="l">
              <a:spcBef>
                <a:spcPts val="0"/>
              </a:spcBef>
              <a:buNone/>
              <a:defRPr b="0" i="0" sz="1050" u="none" cap="none" strike="noStrike">
                <a:solidFill>
                  <a:srgbClr val="FFFFFF"/>
                </a:solidFill>
                <a:latin typeface="Century Gothic"/>
                <a:ea typeface="Century Gothic"/>
                <a:cs typeface="Century Gothic"/>
                <a:sym typeface="Century Gothic"/>
              </a:defRPr>
            </a:lvl5pPr>
            <a:lvl6pPr indent="0" lvl="5" marL="0" marR="0" rtl="0" algn="l">
              <a:spcBef>
                <a:spcPts val="0"/>
              </a:spcBef>
              <a:buNone/>
              <a:defRPr b="0" i="0" sz="1050" u="none" cap="none" strike="noStrike">
                <a:solidFill>
                  <a:srgbClr val="FFFFFF"/>
                </a:solidFill>
                <a:latin typeface="Century Gothic"/>
                <a:ea typeface="Century Gothic"/>
                <a:cs typeface="Century Gothic"/>
                <a:sym typeface="Century Gothic"/>
              </a:defRPr>
            </a:lvl6pPr>
            <a:lvl7pPr indent="0" lvl="6" marL="0" marR="0" rtl="0" algn="l">
              <a:spcBef>
                <a:spcPts val="0"/>
              </a:spcBef>
              <a:buNone/>
              <a:defRPr b="0" i="0" sz="1050" u="none" cap="none" strike="noStrike">
                <a:solidFill>
                  <a:srgbClr val="FFFFFF"/>
                </a:solidFill>
                <a:latin typeface="Century Gothic"/>
                <a:ea typeface="Century Gothic"/>
                <a:cs typeface="Century Gothic"/>
                <a:sym typeface="Century Gothic"/>
              </a:defRPr>
            </a:lvl7pPr>
            <a:lvl8pPr indent="0" lvl="7" marL="0" marR="0" rtl="0" algn="l">
              <a:spcBef>
                <a:spcPts val="0"/>
              </a:spcBef>
              <a:buNone/>
              <a:defRPr b="0" i="0" sz="1050" u="none" cap="none" strike="noStrike">
                <a:solidFill>
                  <a:srgbClr val="FFFFFF"/>
                </a:solidFill>
                <a:latin typeface="Century Gothic"/>
                <a:ea typeface="Century Gothic"/>
                <a:cs typeface="Century Gothic"/>
                <a:sym typeface="Century Gothic"/>
              </a:defRPr>
            </a:lvl8pPr>
            <a:lvl9pPr indent="0" lvl="8" marL="0" marR="0" rtl="0" algn="l">
              <a:spcBef>
                <a:spcPts val="0"/>
              </a:spcBef>
              <a:buNone/>
              <a:defRPr b="0" i="0" sz="1050" u="none" cap="none" strike="noStrike">
                <a:solidFill>
                  <a:srgbClr val="FFFFFF"/>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prince22495@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hyperlink" Target="https://drive.google.com/file/d/1q8EdGEq2Gy6KjDrI5G3eSY3-KvuhlMR_/view?usp=sharing" TargetMode="External"/><Relationship Id="rId4" Type="http://schemas.openxmlformats.org/officeDocument/2006/relationships/hyperlink" Target="https://docs.google.com/presentation/d/1rzeMrHso3sfzU1l8ScgcvZTS9V9KWVVo/edit?usp=sharing&amp;ouid=102287481594485412413&amp;rtpof=true&amp;sd=tru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1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
          <p:cNvSpPr txBox="1"/>
          <p:nvPr>
            <p:ph type="ctrTitle"/>
          </p:nvPr>
        </p:nvSpPr>
        <p:spPr>
          <a:xfrm>
            <a:off x="1097275" y="758950"/>
            <a:ext cx="10058400" cy="36915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262626"/>
              </a:buClr>
              <a:buSzPts val="8000"/>
              <a:buFont typeface="Times New Roman"/>
              <a:buNone/>
            </a:pPr>
            <a:r>
              <a:rPr lang="en-US">
                <a:latin typeface="Times New Roman"/>
                <a:ea typeface="Times New Roman"/>
                <a:cs typeface="Times New Roman"/>
                <a:sym typeface="Times New Roman"/>
              </a:rPr>
              <a:t>INSTAGRAM USER ANALYTICS</a:t>
            </a:r>
            <a:endParaRPr>
              <a:latin typeface="Times New Roman"/>
              <a:ea typeface="Times New Roman"/>
              <a:cs typeface="Times New Roman"/>
              <a:sym typeface="Times New Roman"/>
            </a:endParaRPr>
          </a:p>
        </p:txBody>
      </p:sp>
      <p:sp>
        <p:nvSpPr>
          <p:cNvPr id="125" name="Google Shape;125;p1"/>
          <p:cNvSpPr txBox="1"/>
          <p:nvPr>
            <p:ph idx="1" type="subTitle"/>
          </p:nvPr>
        </p:nvSpPr>
        <p:spPr>
          <a:xfrm>
            <a:off x="957376" y="4791052"/>
            <a:ext cx="10058400" cy="11430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2400"/>
              <a:buNone/>
            </a:pPr>
            <a:r>
              <a:rPr b="1" lang="en-US">
                <a:latin typeface="Times New Roman"/>
                <a:ea typeface="Times New Roman"/>
                <a:cs typeface="Times New Roman"/>
                <a:sym typeface="Times New Roman"/>
              </a:rPr>
              <a:t>PRINCE KUMAR</a:t>
            </a:r>
            <a:endParaRPr b="1"/>
          </a:p>
          <a:p>
            <a:pPr indent="0" lvl="0" marL="0" rtl="0" algn="l">
              <a:lnSpc>
                <a:spcPct val="100000"/>
              </a:lnSpc>
              <a:spcBef>
                <a:spcPts val="1400"/>
              </a:spcBef>
              <a:spcAft>
                <a:spcPts val="0"/>
              </a:spcAft>
              <a:buSzPts val="2400"/>
              <a:buNone/>
            </a:pPr>
            <a:r>
              <a:rPr b="1" lang="en-US" cap="none">
                <a:latin typeface="Times New Roman"/>
                <a:ea typeface="Times New Roman"/>
                <a:cs typeface="Times New Roman"/>
                <a:sym typeface="Times New Roman"/>
              </a:rPr>
              <a:t>Email</a:t>
            </a:r>
            <a:r>
              <a:rPr lang="en-US" cap="none">
                <a:latin typeface="Times New Roman"/>
                <a:ea typeface="Times New Roman"/>
                <a:cs typeface="Times New Roman"/>
                <a:sym typeface="Times New Roman"/>
              </a:rPr>
              <a:t> - </a:t>
            </a:r>
            <a:r>
              <a:rPr lang="en-US" u="sng" cap="none">
                <a:solidFill>
                  <a:schemeClr val="hlink"/>
                </a:solidFill>
                <a:latin typeface="Times New Roman"/>
                <a:ea typeface="Times New Roman"/>
                <a:cs typeface="Times New Roman"/>
                <a:sym typeface="Times New Roman"/>
                <a:hlinkClick r:id="rId3"/>
              </a:rPr>
              <a:t>prince22495@gmail.com</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0"/>
          <p:cNvSpPr txBox="1"/>
          <p:nvPr>
            <p:ph type="title"/>
          </p:nvPr>
        </p:nvSpPr>
        <p:spPr>
          <a:xfrm>
            <a:off x="966653" y="916745"/>
            <a:ext cx="5711810" cy="58758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F3F3F"/>
              </a:buClr>
              <a:buSzPts val="4000"/>
              <a:buFont typeface="Times New Roman"/>
              <a:buNone/>
            </a:pPr>
            <a:r>
              <a:rPr lang="en-US" sz="4000">
                <a:latin typeface="Times New Roman"/>
                <a:ea typeface="Times New Roman"/>
                <a:cs typeface="Times New Roman"/>
                <a:sym typeface="Times New Roman"/>
              </a:rPr>
              <a:t>Contest Winner</a:t>
            </a:r>
            <a:endParaRPr/>
          </a:p>
        </p:txBody>
      </p:sp>
      <p:sp>
        <p:nvSpPr>
          <p:cNvPr id="202" name="Google Shape;202;p10"/>
          <p:cNvSpPr txBox="1"/>
          <p:nvPr>
            <p:ph idx="1" type="body"/>
          </p:nvPr>
        </p:nvSpPr>
        <p:spPr>
          <a:xfrm>
            <a:off x="966653" y="1504329"/>
            <a:ext cx="4787033" cy="3680617"/>
          </a:xfrm>
          <a:prstGeom prst="rect">
            <a:avLst/>
          </a:prstGeom>
          <a:noFill/>
          <a:ln>
            <a:noFill/>
          </a:ln>
        </p:spPr>
        <p:txBody>
          <a:bodyPr anchorCtr="0" anchor="t" bIns="45700" lIns="0" spcFirstLastPara="1" rIns="0" wrap="square" tIns="45700">
            <a:normAutofit fontScale="92500" lnSpcReduction="10000"/>
          </a:bodyPr>
          <a:lstStyle/>
          <a:p>
            <a:pPr indent="-140970" lvl="0" marL="91440" rtl="0" algn="just">
              <a:lnSpc>
                <a:spcPct val="100000"/>
              </a:lnSpc>
              <a:spcBef>
                <a:spcPts val="0"/>
              </a:spcBef>
              <a:spcAft>
                <a:spcPts val="0"/>
              </a:spcAft>
              <a:buSzPct val="100000"/>
              <a:buFont typeface="Noto Sans Symbols"/>
              <a:buChar char="▪"/>
            </a:pPr>
            <a:r>
              <a:rPr lang="en-US" sz="2400">
                <a:latin typeface="Times New Roman"/>
                <a:ea typeface="Times New Roman"/>
                <a:cs typeface="Times New Roman"/>
                <a:sym typeface="Times New Roman"/>
              </a:rPr>
              <a:t>The team started a contest and the user who gets the most likes on a single photo will win the contest now they wish to declare the winner.</a:t>
            </a:r>
            <a:endParaRPr/>
          </a:p>
          <a:p>
            <a:pPr indent="-140970" lvl="0" marL="91440" rtl="0" algn="just">
              <a:lnSpc>
                <a:spcPct val="100000"/>
              </a:lnSpc>
              <a:spcBef>
                <a:spcPts val="1400"/>
              </a:spcBef>
              <a:spcAft>
                <a:spcPts val="0"/>
              </a:spcAft>
              <a:buSzPct val="100000"/>
              <a:buFont typeface="Noto Sans Symbols"/>
              <a:buChar char="▪"/>
            </a:pPr>
            <a:r>
              <a:rPr b="1" lang="en-US" sz="2400">
                <a:latin typeface="Times New Roman"/>
                <a:ea typeface="Times New Roman"/>
                <a:cs typeface="Times New Roman"/>
                <a:sym typeface="Times New Roman"/>
              </a:rPr>
              <a:t>Task:</a:t>
            </a:r>
            <a:r>
              <a:rPr lang="en-US" sz="2400">
                <a:latin typeface="Times New Roman"/>
                <a:ea typeface="Times New Roman"/>
                <a:cs typeface="Times New Roman"/>
                <a:sym typeface="Times New Roman"/>
              </a:rPr>
              <a:t> Identify the winner of the contest and provide their details to the team.</a:t>
            </a:r>
            <a:endParaRPr/>
          </a:p>
          <a:p>
            <a:pPr indent="-140970" lvl="0" marL="91440" rtl="0" algn="just">
              <a:lnSpc>
                <a:spcPct val="100000"/>
              </a:lnSpc>
              <a:spcBef>
                <a:spcPts val="1400"/>
              </a:spcBef>
              <a:spcAft>
                <a:spcPts val="0"/>
              </a:spcAft>
              <a:buSzPct val="100000"/>
              <a:buFont typeface="Noto Sans Symbols"/>
              <a:buChar char="▪"/>
            </a:pPr>
            <a:r>
              <a:rPr b="1" lang="en-US" sz="2400">
                <a:latin typeface="Times New Roman"/>
                <a:ea typeface="Times New Roman"/>
                <a:cs typeface="Times New Roman"/>
                <a:sym typeface="Times New Roman"/>
              </a:rPr>
              <a:t>Zack_kemmer93</a:t>
            </a:r>
            <a:r>
              <a:rPr lang="en-US" sz="2400">
                <a:latin typeface="Times New Roman"/>
                <a:ea typeface="Times New Roman"/>
                <a:cs typeface="Times New Roman"/>
                <a:sym typeface="Times New Roman"/>
              </a:rPr>
              <a:t> with user_id 52 is the winner.</a:t>
            </a:r>
            <a:endParaRPr/>
          </a:p>
          <a:p>
            <a:pPr indent="-140970" lvl="0" marL="91440" rtl="0" algn="just">
              <a:lnSpc>
                <a:spcPct val="100000"/>
              </a:lnSpc>
              <a:spcBef>
                <a:spcPts val="1400"/>
              </a:spcBef>
              <a:spcAft>
                <a:spcPts val="0"/>
              </a:spcAft>
              <a:buSzPct val="100000"/>
              <a:buFont typeface="Noto Sans Symbols"/>
              <a:buChar char="▪"/>
            </a:pPr>
            <a:r>
              <a:rPr lang="en-US" sz="2400">
                <a:latin typeface="Times New Roman"/>
                <a:ea typeface="Times New Roman"/>
                <a:cs typeface="Times New Roman"/>
                <a:sym typeface="Times New Roman"/>
              </a:rPr>
              <a:t>He got most likes i.e. 48, on a single photo with photo_id 145.</a:t>
            </a:r>
            <a:endParaRPr/>
          </a:p>
        </p:txBody>
      </p:sp>
      <p:pic>
        <p:nvPicPr>
          <p:cNvPr id="203" name="Google Shape;203;p10"/>
          <p:cNvPicPr preferRelativeResize="0"/>
          <p:nvPr/>
        </p:nvPicPr>
        <p:blipFill rotWithShape="1">
          <a:blip r:embed="rId3">
            <a:alphaModFix/>
          </a:blip>
          <a:srcRect b="0" l="0" r="0" t="0"/>
          <a:stretch/>
        </p:blipFill>
        <p:spPr>
          <a:xfrm>
            <a:off x="5866227" y="2165960"/>
            <a:ext cx="5652287" cy="2265634"/>
          </a:xfrm>
          <a:prstGeom prst="rect">
            <a:avLst/>
          </a:prstGeom>
          <a:noFill/>
          <a:ln>
            <a:noFill/>
          </a:ln>
        </p:spPr>
      </p:pic>
      <p:pic>
        <p:nvPicPr>
          <p:cNvPr id="204" name="Google Shape;204;p10"/>
          <p:cNvPicPr preferRelativeResize="0"/>
          <p:nvPr/>
        </p:nvPicPr>
        <p:blipFill rotWithShape="1">
          <a:blip r:embed="rId4">
            <a:alphaModFix/>
          </a:blip>
          <a:srcRect b="0" l="0" r="0" t="0"/>
          <a:stretch/>
        </p:blipFill>
        <p:spPr>
          <a:xfrm>
            <a:off x="2026652" y="5333113"/>
            <a:ext cx="8721066" cy="704106"/>
          </a:xfrm>
          <a:prstGeom prst="rect">
            <a:avLst/>
          </a:prstGeom>
          <a:noFill/>
          <a:ln>
            <a:noFill/>
          </a:ln>
        </p:spPr>
      </p:pic>
      <p:sp>
        <p:nvSpPr>
          <p:cNvPr id="205" name="Google Shape;205;p10"/>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INSTAGRAM USER ANALYTICS</a:t>
            </a:r>
            <a:endParaRPr/>
          </a:p>
        </p:txBody>
      </p:sp>
      <p:sp>
        <p:nvSpPr>
          <p:cNvPr id="206" name="Google Shape;206;p10"/>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1"/>
          <p:cNvSpPr txBox="1"/>
          <p:nvPr>
            <p:ph type="title"/>
          </p:nvPr>
        </p:nvSpPr>
        <p:spPr>
          <a:xfrm>
            <a:off x="966653" y="916745"/>
            <a:ext cx="5711810" cy="58758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F3F3F"/>
              </a:buClr>
              <a:buSzPts val="4000"/>
              <a:buFont typeface="Times New Roman"/>
              <a:buNone/>
            </a:pPr>
            <a:r>
              <a:rPr lang="en-US" sz="4000">
                <a:latin typeface="Times New Roman"/>
                <a:ea typeface="Times New Roman"/>
                <a:cs typeface="Times New Roman"/>
                <a:sym typeface="Times New Roman"/>
              </a:rPr>
              <a:t>Hashtag Researching</a:t>
            </a:r>
            <a:endParaRPr/>
          </a:p>
        </p:txBody>
      </p:sp>
      <p:sp>
        <p:nvSpPr>
          <p:cNvPr id="212" name="Google Shape;212;p11"/>
          <p:cNvSpPr txBox="1"/>
          <p:nvPr>
            <p:ph idx="1" type="body"/>
          </p:nvPr>
        </p:nvSpPr>
        <p:spPr>
          <a:xfrm>
            <a:off x="966653" y="1504329"/>
            <a:ext cx="4953757" cy="3680617"/>
          </a:xfrm>
          <a:prstGeom prst="rect">
            <a:avLst/>
          </a:prstGeom>
          <a:noFill/>
          <a:ln>
            <a:noFill/>
          </a:ln>
        </p:spPr>
        <p:txBody>
          <a:bodyPr anchorCtr="0" anchor="t" bIns="45700" lIns="0" spcFirstLastPara="1" rIns="0" wrap="square" tIns="45700">
            <a:normAutofit fontScale="92500" lnSpcReduction="10000"/>
          </a:bodyPr>
          <a:lstStyle/>
          <a:p>
            <a:pPr indent="-140970" lvl="0" marL="91440" rtl="0" algn="just">
              <a:lnSpc>
                <a:spcPct val="100000"/>
              </a:lnSpc>
              <a:spcBef>
                <a:spcPts val="0"/>
              </a:spcBef>
              <a:spcAft>
                <a:spcPts val="0"/>
              </a:spcAft>
              <a:buSzPct val="100000"/>
              <a:buFont typeface="Noto Sans Symbols"/>
              <a:buChar char="▪"/>
            </a:pPr>
            <a:r>
              <a:rPr lang="en-US" sz="2400">
                <a:latin typeface="Times New Roman"/>
                <a:ea typeface="Times New Roman"/>
                <a:cs typeface="Times New Roman"/>
                <a:sym typeface="Times New Roman"/>
              </a:rPr>
              <a:t> A partner brand wants to know, which hashtags to use in the post to reach the most people on the platform.</a:t>
            </a:r>
            <a:endParaRPr/>
          </a:p>
          <a:p>
            <a:pPr indent="-140970" lvl="0" marL="91440" rtl="0" algn="just">
              <a:lnSpc>
                <a:spcPct val="100000"/>
              </a:lnSpc>
              <a:spcBef>
                <a:spcPts val="1400"/>
              </a:spcBef>
              <a:spcAft>
                <a:spcPts val="0"/>
              </a:spcAft>
              <a:buSzPct val="100000"/>
              <a:buFont typeface="Noto Sans Symbols"/>
              <a:buChar char="▪"/>
            </a:pPr>
            <a:r>
              <a:rPr b="1" lang="en-US" sz="2400">
                <a:latin typeface="Times New Roman"/>
                <a:ea typeface="Times New Roman"/>
                <a:cs typeface="Times New Roman"/>
                <a:sym typeface="Times New Roman"/>
              </a:rPr>
              <a:t>Task: </a:t>
            </a:r>
            <a:r>
              <a:rPr lang="en-US" sz="2400">
                <a:latin typeface="Times New Roman"/>
                <a:ea typeface="Times New Roman"/>
                <a:cs typeface="Times New Roman"/>
                <a:sym typeface="Times New Roman"/>
              </a:rPr>
              <a:t>Identify and suggest the top 5 most commonly used hashtags on the platform.</a:t>
            </a:r>
            <a:endParaRPr/>
          </a:p>
          <a:p>
            <a:pPr indent="-140970" lvl="0" marL="91440" rtl="0" algn="just">
              <a:lnSpc>
                <a:spcPct val="100000"/>
              </a:lnSpc>
              <a:spcBef>
                <a:spcPts val="1400"/>
              </a:spcBef>
              <a:spcAft>
                <a:spcPts val="0"/>
              </a:spcAft>
              <a:buSzPct val="100000"/>
              <a:buFont typeface="Noto Sans Symbols"/>
              <a:buChar char="▪"/>
            </a:pPr>
            <a:r>
              <a:rPr lang="en-US" sz="2400">
                <a:latin typeface="Times New Roman"/>
                <a:ea typeface="Times New Roman"/>
                <a:cs typeface="Times New Roman"/>
                <a:sym typeface="Times New Roman"/>
              </a:rPr>
              <a:t>Top 5 hashtags that the brand can use to reach maximum people are:</a:t>
            </a:r>
            <a:br>
              <a:rPr lang="en-US" sz="2400">
                <a:latin typeface="Times New Roman"/>
                <a:ea typeface="Times New Roman"/>
                <a:cs typeface="Times New Roman"/>
                <a:sym typeface="Times New Roman"/>
              </a:rPr>
            </a:br>
            <a:r>
              <a:rPr b="1" lang="en-US" sz="2400">
                <a:latin typeface="Times New Roman"/>
                <a:ea typeface="Times New Roman"/>
                <a:cs typeface="Times New Roman"/>
                <a:sym typeface="Times New Roman"/>
              </a:rPr>
              <a:t>#smile #beach #party #fun </a:t>
            </a:r>
            <a:r>
              <a:rPr lang="en-US" sz="2400">
                <a:latin typeface="Times New Roman"/>
                <a:ea typeface="Times New Roman"/>
                <a:cs typeface="Times New Roman"/>
                <a:sym typeface="Times New Roman"/>
              </a:rPr>
              <a:t>and</a:t>
            </a:r>
            <a:r>
              <a:rPr b="1" lang="en-US" sz="2400">
                <a:latin typeface="Times New Roman"/>
                <a:ea typeface="Times New Roman"/>
                <a:cs typeface="Times New Roman"/>
                <a:sym typeface="Times New Roman"/>
              </a:rPr>
              <a:t> #concert</a:t>
            </a:r>
            <a:r>
              <a:rPr lang="en-US" sz="2400">
                <a:latin typeface="Times New Roman"/>
                <a:ea typeface="Times New Roman"/>
                <a:cs typeface="Times New Roman"/>
                <a:sym typeface="Times New Roman"/>
              </a:rPr>
              <a:t> (in the descending order).</a:t>
            </a:r>
            <a:endParaRPr/>
          </a:p>
          <a:p>
            <a:pPr indent="0" lvl="0" marL="91440" rtl="0" algn="just">
              <a:lnSpc>
                <a:spcPct val="100000"/>
              </a:lnSpc>
              <a:spcBef>
                <a:spcPts val="1400"/>
              </a:spcBef>
              <a:spcAft>
                <a:spcPts val="0"/>
              </a:spcAft>
              <a:buSzPct val="100000"/>
              <a:buFont typeface="Noto Sans Symbols"/>
              <a:buNone/>
            </a:pPr>
            <a:r>
              <a:t/>
            </a:r>
            <a:endParaRPr sz="2400">
              <a:latin typeface="Times New Roman"/>
              <a:ea typeface="Times New Roman"/>
              <a:cs typeface="Times New Roman"/>
              <a:sym typeface="Times New Roman"/>
            </a:endParaRPr>
          </a:p>
        </p:txBody>
      </p:sp>
      <p:pic>
        <p:nvPicPr>
          <p:cNvPr id="213" name="Google Shape;213;p11"/>
          <p:cNvPicPr preferRelativeResize="0"/>
          <p:nvPr/>
        </p:nvPicPr>
        <p:blipFill rotWithShape="1">
          <a:blip r:embed="rId3">
            <a:alphaModFix/>
          </a:blip>
          <a:srcRect b="0" l="0" r="0" t="0"/>
          <a:stretch/>
        </p:blipFill>
        <p:spPr>
          <a:xfrm>
            <a:off x="6077243" y="1504328"/>
            <a:ext cx="5441060" cy="2265814"/>
          </a:xfrm>
          <a:prstGeom prst="rect">
            <a:avLst/>
          </a:prstGeom>
          <a:noFill/>
          <a:ln>
            <a:noFill/>
          </a:ln>
        </p:spPr>
      </p:pic>
      <p:pic>
        <p:nvPicPr>
          <p:cNvPr id="214" name="Google Shape;214;p11"/>
          <p:cNvPicPr preferRelativeResize="0"/>
          <p:nvPr/>
        </p:nvPicPr>
        <p:blipFill rotWithShape="1">
          <a:blip r:embed="rId4">
            <a:alphaModFix/>
          </a:blip>
          <a:srcRect b="0" l="0" r="0" t="0"/>
          <a:stretch/>
        </p:blipFill>
        <p:spPr>
          <a:xfrm>
            <a:off x="6077243" y="4108621"/>
            <a:ext cx="5317588" cy="1835637"/>
          </a:xfrm>
          <a:prstGeom prst="rect">
            <a:avLst/>
          </a:prstGeom>
          <a:noFill/>
          <a:ln>
            <a:noFill/>
          </a:ln>
        </p:spPr>
      </p:pic>
      <p:sp>
        <p:nvSpPr>
          <p:cNvPr id="215" name="Google Shape;215;p11"/>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INSTAGRAM USER ANALYTICS</a:t>
            </a:r>
            <a:endParaRPr/>
          </a:p>
        </p:txBody>
      </p:sp>
      <p:sp>
        <p:nvSpPr>
          <p:cNvPr id="216" name="Google Shape;216;p11"/>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2"/>
          <p:cNvSpPr txBox="1"/>
          <p:nvPr>
            <p:ph type="title"/>
          </p:nvPr>
        </p:nvSpPr>
        <p:spPr>
          <a:xfrm>
            <a:off x="966653" y="916745"/>
            <a:ext cx="5711810" cy="58758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F3F3F"/>
              </a:buClr>
              <a:buSzPts val="4000"/>
              <a:buFont typeface="Times New Roman"/>
              <a:buNone/>
            </a:pPr>
            <a:r>
              <a:rPr lang="en-US" sz="4000">
                <a:latin typeface="Times New Roman"/>
                <a:ea typeface="Times New Roman"/>
                <a:cs typeface="Times New Roman"/>
                <a:sym typeface="Times New Roman"/>
              </a:rPr>
              <a:t>Launch AD Campaign</a:t>
            </a:r>
            <a:endParaRPr/>
          </a:p>
        </p:txBody>
      </p:sp>
      <p:sp>
        <p:nvSpPr>
          <p:cNvPr id="222" name="Google Shape;222;p12"/>
          <p:cNvSpPr txBox="1"/>
          <p:nvPr>
            <p:ph idx="1" type="body"/>
          </p:nvPr>
        </p:nvSpPr>
        <p:spPr>
          <a:xfrm>
            <a:off x="966653" y="1504330"/>
            <a:ext cx="5293470" cy="4122748"/>
          </a:xfrm>
          <a:prstGeom prst="rect">
            <a:avLst/>
          </a:prstGeom>
          <a:noFill/>
          <a:ln>
            <a:noFill/>
          </a:ln>
        </p:spPr>
        <p:txBody>
          <a:bodyPr anchorCtr="0" anchor="t" bIns="45700" lIns="0" spcFirstLastPara="1" rIns="0" wrap="square" tIns="45700">
            <a:normAutofit/>
          </a:bodyPr>
          <a:lstStyle/>
          <a:p>
            <a:pPr indent="-152400" lvl="0" marL="91440" rtl="0" algn="just">
              <a:lnSpc>
                <a:spcPct val="100000"/>
              </a:lnSpc>
              <a:spcBef>
                <a:spcPts val="0"/>
              </a:spcBef>
              <a:spcAft>
                <a:spcPts val="0"/>
              </a:spcAft>
              <a:buSzPts val="2400"/>
              <a:buFont typeface="Noto Sans Symbols"/>
              <a:buChar char="▪"/>
            </a:pPr>
            <a:r>
              <a:rPr lang="en-US" sz="2400">
                <a:latin typeface="Times New Roman"/>
                <a:ea typeface="Times New Roman"/>
                <a:cs typeface="Times New Roman"/>
                <a:sym typeface="Times New Roman"/>
              </a:rPr>
              <a:t> The team wants to know, which day would be the best day to launch Ads.</a:t>
            </a:r>
            <a:endParaRPr/>
          </a:p>
          <a:p>
            <a:pPr indent="-152400" lvl="0" marL="91440" rtl="0" algn="just">
              <a:lnSpc>
                <a:spcPct val="100000"/>
              </a:lnSpc>
              <a:spcBef>
                <a:spcPts val="1400"/>
              </a:spcBef>
              <a:spcAft>
                <a:spcPts val="0"/>
              </a:spcAft>
              <a:buSzPts val="2400"/>
              <a:buFont typeface="Noto Sans Symbols"/>
              <a:buChar char="▪"/>
            </a:pPr>
            <a:r>
              <a:rPr b="1" lang="en-US" sz="2400">
                <a:latin typeface="Times New Roman"/>
                <a:ea typeface="Times New Roman"/>
                <a:cs typeface="Times New Roman"/>
                <a:sym typeface="Times New Roman"/>
              </a:rPr>
              <a:t>Task: </a:t>
            </a:r>
            <a:r>
              <a:rPr lang="en-US" sz="2400">
                <a:latin typeface="Times New Roman"/>
                <a:ea typeface="Times New Roman"/>
                <a:cs typeface="Times New Roman"/>
                <a:sym typeface="Times New Roman"/>
              </a:rPr>
              <a:t>What day of the week do most users register on? Provide insights on when to schedule an ad campaign.</a:t>
            </a:r>
            <a:endParaRPr/>
          </a:p>
          <a:p>
            <a:pPr indent="-152400" lvl="0" marL="91440" rtl="0" algn="just">
              <a:lnSpc>
                <a:spcPct val="100000"/>
              </a:lnSpc>
              <a:spcBef>
                <a:spcPts val="1400"/>
              </a:spcBef>
              <a:spcAft>
                <a:spcPts val="0"/>
              </a:spcAft>
              <a:buSzPts val="2400"/>
              <a:buFont typeface="Noto Sans Symbols"/>
              <a:buChar char="▪"/>
            </a:pPr>
            <a:r>
              <a:rPr lang="en-US" sz="2400">
                <a:latin typeface="Times New Roman"/>
                <a:ea typeface="Times New Roman"/>
                <a:cs typeface="Times New Roman"/>
                <a:sym typeface="Times New Roman"/>
              </a:rPr>
              <a:t>As per the results, the most number of registrations (16) happen on </a:t>
            </a:r>
            <a:r>
              <a:rPr b="1" lang="en-US" sz="2400">
                <a:latin typeface="Times New Roman"/>
                <a:ea typeface="Times New Roman"/>
                <a:cs typeface="Times New Roman"/>
                <a:sym typeface="Times New Roman"/>
              </a:rPr>
              <a:t>Sunday</a:t>
            </a:r>
            <a:r>
              <a:rPr lang="en-US" sz="2400">
                <a:latin typeface="Times New Roman"/>
                <a:ea typeface="Times New Roman"/>
                <a:cs typeface="Times New Roman"/>
                <a:sym typeface="Times New Roman"/>
              </a:rPr>
              <a:t> and </a:t>
            </a:r>
            <a:r>
              <a:rPr b="1" lang="en-US" sz="2400">
                <a:latin typeface="Times New Roman"/>
                <a:ea typeface="Times New Roman"/>
                <a:cs typeface="Times New Roman"/>
                <a:sym typeface="Times New Roman"/>
              </a:rPr>
              <a:t>Thursday</a:t>
            </a:r>
            <a:r>
              <a:rPr lang="en-US" sz="2400">
                <a:latin typeface="Times New Roman"/>
                <a:ea typeface="Times New Roman"/>
                <a:cs typeface="Times New Roman"/>
                <a:sym typeface="Times New Roman"/>
              </a:rPr>
              <a:t>. Therefore, those days would be the best to launch Ads. </a:t>
            </a:r>
            <a:endParaRPr/>
          </a:p>
        </p:txBody>
      </p:sp>
      <p:pic>
        <p:nvPicPr>
          <p:cNvPr id="223" name="Google Shape;223;p12"/>
          <p:cNvPicPr preferRelativeResize="0"/>
          <p:nvPr/>
        </p:nvPicPr>
        <p:blipFill rotWithShape="1">
          <a:blip r:embed="rId3">
            <a:alphaModFix/>
          </a:blip>
          <a:srcRect b="0" l="0" r="0" t="0"/>
          <a:stretch/>
        </p:blipFill>
        <p:spPr>
          <a:xfrm>
            <a:off x="6678463" y="1504329"/>
            <a:ext cx="3970780" cy="2364622"/>
          </a:xfrm>
          <a:prstGeom prst="rect">
            <a:avLst/>
          </a:prstGeom>
          <a:noFill/>
          <a:ln>
            <a:noFill/>
          </a:ln>
        </p:spPr>
      </p:pic>
      <p:pic>
        <p:nvPicPr>
          <p:cNvPr id="224" name="Google Shape;224;p12"/>
          <p:cNvPicPr preferRelativeResize="0"/>
          <p:nvPr/>
        </p:nvPicPr>
        <p:blipFill rotWithShape="1">
          <a:blip r:embed="rId4">
            <a:alphaModFix/>
          </a:blip>
          <a:srcRect b="0" l="0" r="0" t="0"/>
          <a:stretch/>
        </p:blipFill>
        <p:spPr>
          <a:xfrm>
            <a:off x="7346678" y="4065563"/>
            <a:ext cx="2634349" cy="2088496"/>
          </a:xfrm>
          <a:prstGeom prst="rect">
            <a:avLst/>
          </a:prstGeom>
          <a:noFill/>
          <a:ln>
            <a:noFill/>
          </a:ln>
        </p:spPr>
      </p:pic>
      <p:sp>
        <p:nvSpPr>
          <p:cNvPr id="225" name="Google Shape;225;p12"/>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INSTAGRAM USER ANALYTICS</a:t>
            </a:r>
            <a:endParaRPr/>
          </a:p>
        </p:txBody>
      </p:sp>
      <p:sp>
        <p:nvSpPr>
          <p:cNvPr id="226" name="Google Shape;226;p12"/>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3"/>
          <p:cNvSpPr txBox="1"/>
          <p:nvPr>
            <p:ph type="title"/>
          </p:nvPr>
        </p:nvSpPr>
        <p:spPr>
          <a:xfrm>
            <a:off x="1071155" y="2915362"/>
            <a:ext cx="10058400" cy="587584"/>
          </a:xfrm>
          <a:prstGeom prst="rect">
            <a:avLst/>
          </a:prstGeom>
          <a:solidFill>
            <a:schemeClr val="dk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Font typeface="Times New Roman"/>
              <a:buNone/>
            </a:pPr>
            <a:r>
              <a:rPr lang="en-US" sz="3200">
                <a:solidFill>
                  <a:schemeClr val="lt1"/>
                </a:solidFill>
                <a:latin typeface="Times New Roman"/>
                <a:ea typeface="Times New Roman"/>
                <a:cs typeface="Times New Roman"/>
                <a:sym typeface="Times New Roman"/>
              </a:rPr>
              <a:t>INVESTOR INSIGHTS</a:t>
            </a:r>
            <a:endParaRPr sz="3200">
              <a:latin typeface="Times New Roman"/>
              <a:ea typeface="Times New Roman"/>
              <a:cs typeface="Times New Roman"/>
              <a:sym typeface="Times New Roman"/>
            </a:endParaRPr>
          </a:p>
        </p:txBody>
      </p:sp>
      <p:sp>
        <p:nvSpPr>
          <p:cNvPr id="232" name="Google Shape;232;p13"/>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INSTAGRAM USER ANALYTICS</a:t>
            </a:r>
            <a:endParaRPr/>
          </a:p>
        </p:txBody>
      </p:sp>
      <p:sp>
        <p:nvSpPr>
          <p:cNvPr id="233" name="Google Shape;233;p13"/>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4"/>
          <p:cNvSpPr txBox="1"/>
          <p:nvPr>
            <p:ph type="title"/>
          </p:nvPr>
        </p:nvSpPr>
        <p:spPr>
          <a:xfrm>
            <a:off x="966653" y="916745"/>
            <a:ext cx="5711810" cy="58758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F3F3F"/>
              </a:buClr>
              <a:buSzPts val="4000"/>
              <a:buFont typeface="Times New Roman"/>
              <a:buNone/>
            </a:pPr>
            <a:r>
              <a:rPr lang="en-US" sz="4000">
                <a:latin typeface="Times New Roman"/>
                <a:ea typeface="Times New Roman"/>
                <a:cs typeface="Times New Roman"/>
                <a:sym typeface="Times New Roman"/>
              </a:rPr>
              <a:t>User Engagement</a:t>
            </a:r>
            <a:endParaRPr/>
          </a:p>
        </p:txBody>
      </p:sp>
      <p:sp>
        <p:nvSpPr>
          <p:cNvPr id="239" name="Google Shape;239;p14"/>
          <p:cNvSpPr txBox="1"/>
          <p:nvPr>
            <p:ph idx="1" type="body"/>
          </p:nvPr>
        </p:nvSpPr>
        <p:spPr>
          <a:xfrm>
            <a:off x="966653" y="1504330"/>
            <a:ext cx="5293470" cy="4122748"/>
          </a:xfrm>
          <a:prstGeom prst="rect">
            <a:avLst/>
          </a:prstGeom>
          <a:noFill/>
          <a:ln>
            <a:noFill/>
          </a:ln>
        </p:spPr>
        <p:txBody>
          <a:bodyPr anchorCtr="0" anchor="t" bIns="45700" lIns="0" spcFirstLastPara="1" rIns="0" wrap="square" tIns="45700">
            <a:normAutofit/>
          </a:bodyPr>
          <a:lstStyle/>
          <a:p>
            <a:pPr indent="-152400" lvl="0" marL="91440" rtl="0" algn="just">
              <a:lnSpc>
                <a:spcPct val="100000"/>
              </a:lnSpc>
              <a:spcBef>
                <a:spcPts val="0"/>
              </a:spcBef>
              <a:spcAft>
                <a:spcPts val="0"/>
              </a:spcAft>
              <a:buSzPts val="2400"/>
              <a:buFont typeface="Noto Sans Symbols"/>
              <a:buChar char="▪"/>
            </a:pPr>
            <a:r>
              <a:rPr lang="en-US" sz="2400">
                <a:latin typeface="Times New Roman"/>
                <a:ea typeface="Times New Roman"/>
                <a:cs typeface="Times New Roman"/>
                <a:sym typeface="Times New Roman"/>
              </a:rPr>
              <a:t>  Are users still as active and post on Instagram or they are making fewer posts</a:t>
            </a:r>
            <a:endParaRPr/>
          </a:p>
          <a:p>
            <a:pPr indent="-152400" lvl="0" marL="91440" rtl="0" algn="just">
              <a:lnSpc>
                <a:spcPct val="100000"/>
              </a:lnSpc>
              <a:spcBef>
                <a:spcPts val="1400"/>
              </a:spcBef>
              <a:spcAft>
                <a:spcPts val="0"/>
              </a:spcAft>
              <a:buSzPts val="2400"/>
              <a:buFont typeface="Noto Sans Symbols"/>
              <a:buChar char="▪"/>
            </a:pPr>
            <a:r>
              <a:rPr b="1" lang="en-US" sz="2400">
                <a:latin typeface="Times New Roman"/>
                <a:ea typeface="Times New Roman"/>
                <a:cs typeface="Times New Roman"/>
                <a:sym typeface="Times New Roman"/>
              </a:rPr>
              <a:t>Task:</a:t>
            </a:r>
            <a:r>
              <a:rPr lang="en-US" sz="2400">
                <a:latin typeface="Times New Roman"/>
                <a:ea typeface="Times New Roman"/>
                <a:cs typeface="Times New Roman"/>
                <a:sym typeface="Times New Roman"/>
              </a:rPr>
              <a:t> Provide how many times does average user posts on Instagram. Also, provide the total number of photos on Instagram/total number of users</a:t>
            </a:r>
            <a:endParaRPr/>
          </a:p>
          <a:p>
            <a:pPr indent="-152400" lvl="0" marL="91440" rtl="0" algn="l">
              <a:lnSpc>
                <a:spcPct val="100000"/>
              </a:lnSpc>
              <a:spcBef>
                <a:spcPts val="1400"/>
              </a:spcBef>
              <a:spcAft>
                <a:spcPts val="0"/>
              </a:spcAft>
              <a:buSzPts val="2400"/>
              <a:buFont typeface="Noto Sans Symbols"/>
              <a:buChar char="▪"/>
            </a:pPr>
            <a:r>
              <a:rPr lang="en-US" sz="2400">
                <a:latin typeface="Times New Roman"/>
                <a:ea typeface="Times New Roman"/>
                <a:cs typeface="Times New Roman"/>
                <a:sym typeface="Times New Roman"/>
              </a:rPr>
              <a:t>Total Photos – 257</a:t>
            </a:r>
            <a:br>
              <a:rPr lang="en-US" sz="2400">
                <a:latin typeface="Times New Roman"/>
                <a:ea typeface="Times New Roman"/>
                <a:cs typeface="Times New Roman"/>
                <a:sym typeface="Times New Roman"/>
              </a:rPr>
            </a:br>
            <a:r>
              <a:rPr lang="en-US" sz="2400">
                <a:latin typeface="Times New Roman"/>
                <a:ea typeface="Times New Roman"/>
                <a:cs typeface="Times New Roman"/>
                <a:sym typeface="Times New Roman"/>
              </a:rPr>
              <a:t>Total Users – 100</a:t>
            </a:r>
            <a:br>
              <a:rPr lang="en-US" sz="2400">
                <a:latin typeface="Times New Roman"/>
                <a:ea typeface="Times New Roman"/>
                <a:cs typeface="Times New Roman"/>
                <a:sym typeface="Times New Roman"/>
              </a:rPr>
            </a:br>
            <a:r>
              <a:rPr lang="en-US" sz="2400">
                <a:latin typeface="Times New Roman"/>
                <a:ea typeface="Times New Roman"/>
                <a:cs typeface="Times New Roman"/>
                <a:sym typeface="Times New Roman"/>
              </a:rPr>
              <a:t>On an average, a user posts 2-3 photos daily.</a:t>
            </a:r>
            <a:endParaRPr/>
          </a:p>
        </p:txBody>
      </p:sp>
      <p:pic>
        <p:nvPicPr>
          <p:cNvPr id="240" name="Google Shape;240;p14"/>
          <p:cNvPicPr preferRelativeResize="0"/>
          <p:nvPr/>
        </p:nvPicPr>
        <p:blipFill rotWithShape="1">
          <a:blip r:embed="rId3">
            <a:alphaModFix/>
          </a:blip>
          <a:srcRect b="0" l="0" r="0" t="0"/>
          <a:stretch/>
        </p:blipFill>
        <p:spPr>
          <a:xfrm>
            <a:off x="6838166" y="916745"/>
            <a:ext cx="3642265" cy="3774057"/>
          </a:xfrm>
          <a:prstGeom prst="rect">
            <a:avLst/>
          </a:prstGeom>
          <a:noFill/>
          <a:ln>
            <a:noFill/>
          </a:ln>
        </p:spPr>
      </p:pic>
      <p:pic>
        <p:nvPicPr>
          <p:cNvPr id="241" name="Google Shape;241;p14"/>
          <p:cNvPicPr preferRelativeResize="0"/>
          <p:nvPr/>
        </p:nvPicPr>
        <p:blipFill rotWithShape="1">
          <a:blip r:embed="rId4">
            <a:alphaModFix/>
          </a:blip>
          <a:srcRect b="0" l="0" r="0" t="0"/>
          <a:stretch/>
        </p:blipFill>
        <p:spPr>
          <a:xfrm>
            <a:off x="6838165" y="4936148"/>
            <a:ext cx="3127367" cy="690930"/>
          </a:xfrm>
          <a:prstGeom prst="rect">
            <a:avLst/>
          </a:prstGeom>
          <a:noFill/>
          <a:ln>
            <a:noFill/>
          </a:ln>
        </p:spPr>
      </p:pic>
      <p:sp>
        <p:nvSpPr>
          <p:cNvPr id="242" name="Google Shape;242;p14"/>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INSTAGRAM USER ANALYTICS</a:t>
            </a:r>
            <a:endParaRPr/>
          </a:p>
        </p:txBody>
      </p:sp>
      <p:sp>
        <p:nvSpPr>
          <p:cNvPr id="243" name="Google Shape;243;p14"/>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5"/>
          <p:cNvSpPr txBox="1"/>
          <p:nvPr>
            <p:ph type="title"/>
          </p:nvPr>
        </p:nvSpPr>
        <p:spPr>
          <a:xfrm>
            <a:off x="966653" y="916745"/>
            <a:ext cx="5711810" cy="58758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F3F3F"/>
              </a:buClr>
              <a:buSzPts val="4000"/>
              <a:buFont typeface="Times New Roman"/>
              <a:buNone/>
            </a:pPr>
            <a:r>
              <a:rPr lang="en-US" sz="4000">
                <a:latin typeface="Times New Roman"/>
                <a:ea typeface="Times New Roman"/>
                <a:cs typeface="Times New Roman"/>
                <a:sym typeface="Times New Roman"/>
              </a:rPr>
              <a:t>Bots &amp; Fake Accounts</a:t>
            </a:r>
            <a:endParaRPr/>
          </a:p>
        </p:txBody>
      </p:sp>
      <p:sp>
        <p:nvSpPr>
          <p:cNvPr id="249" name="Google Shape;249;p15"/>
          <p:cNvSpPr txBox="1"/>
          <p:nvPr>
            <p:ph idx="1" type="body"/>
          </p:nvPr>
        </p:nvSpPr>
        <p:spPr>
          <a:xfrm>
            <a:off x="966653" y="1504330"/>
            <a:ext cx="5293470" cy="4432236"/>
          </a:xfrm>
          <a:prstGeom prst="rect">
            <a:avLst/>
          </a:prstGeom>
          <a:noFill/>
          <a:ln>
            <a:noFill/>
          </a:ln>
        </p:spPr>
        <p:txBody>
          <a:bodyPr anchorCtr="0" anchor="t" bIns="45700" lIns="0" spcFirstLastPara="1" rIns="0" wrap="square" tIns="45700">
            <a:normAutofit/>
          </a:bodyPr>
          <a:lstStyle/>
          <a:p>
            <a:pPr indent="-152400" lvl="0" marL="91440" rtl="0" algn="just">
              <a:lnSpc>
                <a:spcPct val="100000"/>
              </a:lnSpc>
              <a:spcBef>
                <a:spcPts val="0"/>
              </a:spcBef>
              <a:spcAft>
                <a:spcPts val="0"/>
              </a:spcAft>
              <a:buSzPts val="2400"/>
              <a:buFont typeface="Noto Sans Symbols"/>
              <a:buChar char="▪"/>
            </a:pPr>
            <a:r>
              <a:rPr lang="en-US" sz="2400">
                <a:latin typeface="Times New Roman"/>
                <a:ea typeface="Times New Roman"/>
                <a:cs typeface="Times New Roman"/>
                <a:sym typeface="Times New Roman"/>
              </a:rPr>
              <a:t>The investors want to know if the platform is crowded with fake and dummy accounts</a:t>
            </a:r>
            <a:endParaRPr/>
          </a:p>
          <a:p>
            <a:pPr indent="-152400" lvl="0" marL="91440" rtl="0" algn="just">
              <a:lnSpc>
                <a:spcPct val="100000"/>
              </a:lnSpc>
              <a:spcBef>
                <a:spcPts val="1400"/>
              </a:spcBef>
              <a:spcAft>
                <a:spcPts val="0"/>
              </a:spcAft>
              <a:buSzPts val="2400"/>
              <a:buFont typeface="Noto Sans Symbols"/>
              <a:buChar char="▪"/>
            </a:pPr>
            <a:r>
              <a:rPr b="1" lang="en-US" sz="2400">
                <a:latin typeface="Times New Roman"/>
                <a:ea typeface="Times New Roman"/>
                <a:cs typeface="Times New Roman"/>
                <a:sym typeface="Times New Roman"/>
              </a:rPr>
              <a:t>Task: </a:t>
            </a:r>
            <a:r>
              <a:rPr lang="en-US" sz="2400">
                <a:latin typeface="Times New Roman"/>
                <a:ea typeface="Times New Roman"/>
                <a:cs typeface="Times New Roman"/>
                <a:sym typeface="Times New Roman"/>
              </a:rPr>
              <a:t>Provide data on users (bots) who have liked every single photo on the site (since any normal user would not be able to do this).</a:t>
            </a:r>
            <a:endParaRPr/>
          </a:p>
          <a:p>
            <a:pPr indent="-152400" lvl="0" marL="91440" rtl="0" algn="just">
              <a:lnSpc>
                <a:spcPct val="100000"/>
              </a:lnSpc>
              <a:spcBef>
                <a:spcPts val="1400"/>
              </a:spcBef>
              <a:spcAft>
                <a:spcPts val="0"/>
              </a:spcAft>
              <a:buSzPts val="2400"/>
              <a:buFont typeface="Noto Sans Symbols"/>
              <a:buChar char="▪"/>
            </a:pPr>
            <a:r>
              <a:rPr lang="en-US" sz="2400">
                <a:latin typeface="Times New Roman"/>
                <a:ea typeface="Times New Roman"/>
                <a:cs typeface="Times New Roman"/>
                <a:sym typeface="Times New Roman"/>
              </a:rPr>
              <a:t> Total Number of photos – 257</a:t>
            </a:r>
            <a:endParaRPr/>
          </a:p>
          <a:p>
            <a:pPr indent="-152400" lvl="0" marL="91440" rtl="0" algn="just">
              <a:lnSpc>
                <a:spcPct val="100000"/>
              </a:lnSpc>
              <a:spcBef>
                <a:spcPts val="1400"/>
              </a:spcBef>
              <a:spcAft>
                <a:spcPts val="0"/>
              </a:spcAft>
              <a:buSzPts val="2400"/>
              <a:buFont typeface="Noto Sans Symbols"/>
              <a:buChar char="▪"/>
            </a:pPr>
            <a:r>
              <a:rPr lang="en-US" sz="2400">
                <a:latin typeface="Times New Roman"/>
                <a:ea typeface="Times New Roman"/>
                <a:cs typeface="Times New Roman"/>
                <a:sym typeface="Times New Roman"/>
              </a:rPr>
              <a:t>13 fake accounts (bots) are found, as they liked every single photo on the site.</a:t>
            </a:r>
            <a:endParaRPr/>
          </a:p>
        </p:txBody>
      </p:sp>
      <p:pic>
        <p:nvPicPr>
          <p:cNvPr id="250" name="Google Shape;250;p15"/>
          <p:cNvPicPr preferRelativeResize="0"/>
          <p:nvPr/>
        </p:nvPicPr>
        <p:blipFill rotWithShape="1">
          <a:blip r:embed="rId3">
            <a:alphaModFix/>
          </a:blip>
          <a:srcRect b="0" l="0" r="0" t="0"/>
          <a:stretch/>
        </p:blipFill>
        <p:spPr>
          <a:xfrm>
            <a:off x="7041245" y="749619"/>
            <a:ext cx="3481390" cy="2542222"/>
          </a:xfrm>
          <a:prstGeom prst="rect">
            <a:avLst/>
          </a:prstGeom>
          <a:noFill/>
          <a:ln>
            <a:noFill/>
          </a:ln>
        </p:spPr>
      </p:pic>
      <p:pic>
        <p:nvPicPr>
          <p:cNvPr id="251" name="Google Shape;251;p15"/>
          <p:cNvPicPr preferRelativeResize="0"/>
          <p:nvPr/>
        </p:nvPicPr>
        <p:blipFill rotWithShape="1">
          <a:blip r:embed="rId4">
            <a:alphaModFix/>
          </a:blip>
          <a:srcRect b="0" l="0" r="0" t="0"/>
          <a:stretch/>
        </p:blipFill>
        <p:spPr>
          <a:xfrm>
            <a:off x="7041245" y="3418449"/>
            <a:ext cx="3481390" cy="2795054"/>
          </a:xfrm>
          <a:prstGeom prst="rect">
            <a:avLst/>
          </a:prstGeom>
          <a:noFill/>
          <a:ln>
            <a:noFill/>
          </a:ln>
        </p:spPr>
      </p:pic>
      <p:sp>
        <p:nvSpPr>
          <p:cNvPr id="252" name="Google Shape;252;p15"/>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INSTAGRAM USER ANALYTICS</a:t>
            </a:r>
            <a:endParaRPr/>
          </a:p>
        </p:txBody>
      </p:sp>
      <p:sp>
        <p:nvSpPr>
          <p:cNvPr id="253" name="Google Shape;253;p15"/>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6"/>
          <p:cNvSpPr txBox="1"/>
          <p:nvPr>
            <p:ph idx="1" type="body"/>
          </p:nvPr>
        </p:nvSpPr>
        <p:spPr>
          <a:xfrm>
            <a:off x="998808" y="1361642"/>
            <a:ext cx="10241280" cy="4828143"/>
          </a:xfrm>
          <a:prstGeom prst="rect">
            <a:avLst/>
          </a:prstGeom>
          <a:noFill/>
          <a:ln>
            <a:noFill/>
          </a:ln>
        </p:spPr>
        <p:txBody>
          <a:bodyPr anchorCtr="0" anchor="t" bIns="45700" lIns="0" spcFirstLastPara="1" rIns="0" wrap="square" tIns="45700">
            <a:normAutofit fontScale="92500" lnSpcReduction="10000"/>
          </a:bodyPr>
          <a:lstStyle/>
          <a:p>
            <a:pPr indent="0" lvl="0" marL="0" rtl="0" algn="l">
              <a:lnSpc>
                <a:spcPct val="100000"/>
              </a:lnSpc>
              <a:spcBef>
                <a:spcPts val="0"/>
              </a:spcBef>
              <a:spcAft>
                <a:spcPts val="0"/>
              </a:spcAft>
              <a:buClr>
                <a:schemeClr val="dk1"/>
              </a:buClr>
              <a:buSzPct val="100000"/>
              <a:buNone/>
            </a:pPr>
            <a:r>
              <a:rPr lang="en-US" sz="2200">
                <a:latin typeface="Times New Roman"/>
                <a:ea typeface="Times New Roman"/>
                <a:cs typeface="Times New Roman"/>
                <a:sym typeface="Times New Roman"/>
              </a:rPr>
              <a:t>All the questions asked by the management team were answered on the basis of marketing and investor metrics.</a:t>
            </a:r>
            <a:endParaRPr/>
          </a:p>
          <a:p>
            <a:pPr indent="0" lvl="0" marL="0" rtl="0" algn="l">
              <a:lnSpc>
                <a:spcPct val="100000"/>
              </a:lnSpc>
              <a:spcBef>
                <a:spcPts val="1400"/>
              </a:spcBef>
              <a:spcAft>
                <a:spcPts val="0"/>
              </a:spcAft>
              <a:buClr>
                <a:schemeClr val="dk1"/>
              </a:buClr>
              <a:buSzPct val="100000"/>
              <a:buNone/>
            </a:pPr>
            <a:r>
              <a:rPr b="1" lang="en-US" sz="2200">
                <a:latin typeface="Times New Roman"/>
                <a:ea typeface="Times New Roman"/>
                <a:cs typeface="Times New Roman"/>
                <a:sym typeface="Times New Roman"/>
              </a:rPr>
              <a:t>Marketing Metrics Results:</a:t>
            </a:r>
            <a:endParaRPr/>
          </a:p>
          <a:p>
            <a:pPr indent="-457200" lvl="0" marL="457200" rtl="0" algn="l">
              <a:lnSpc>
                <a:spcPct val="100000"/>
              </a:lnSpc>
              <a:spcBef>
                <a:spcPts val="1400"/>
              </a:spcBef>
              <a:spcAft>
                <a:spcPts val="0"/>
              </a:spcAft>
              <a:buClr>
                <a:schemeClr val="dk1"/>
              </a:buClr>
              <a:buSzPct val="100000"/>
              <a:buFont typeface="Century Gothic"/>
              <a:buAutoNum type="arabicPeriod"/>
            </a:pPr>
            <a:r>
              <a:rPr lang="en-US" sz="2200">
                <a:latin typeface="Times New Roman"/>
                <a:ea typeface="Times New Roman"/>
                <a:cs typeface="Times New Roman"/>
                <a:sym typeface="Times New Roman"/>
              </a:rPr>
              <a:t>The top 5 most loyal users were identified.</a:t>
            </a:r>
            <a:endParaRPr/>
          </a:p>
          <a:p>
            <a:pPr indent="-457200" lvl="0" marL="457200" rtl="0" algn="l">
              <a:lnSpc>
                <a:spcPct val="100000"/>
              </a:lnSpc>
              <a:spcBef>
                <a:spcPts val="1400"/>
              </a:spcBef>
              <a:spcAft>
                <a:spcPts val="0"/>
              </a:spcAft>
              <a:buClr>
                <a:schemeClr val="dk1"/>
              </a:buClr>
              <a:buSzPct val="100000"/>
              <a:buFont typeface="Century Gothic"/>
              <a:buAutoNum type="arabicPeriod"/>
            </a:pPr>
            <a:r>
              <a:rPr lang="en-US" sz="2200">
                <a:latin typeface="Times New Roman"/>
                <a:ea typeface="Times New Roman"/>
                <a:cs typeface="Times New Roman"/>
                <a:sym typeface="Times New Roman"/>
              </a:rPr>
              <a:t>The 26 inactive users were identified and were marked for receiving promotional mails.</a:t>
            </a:r>
            <a:endParaRPr/>
          </a:p>
          <a:p>
            <a:pPr indent="-457200" lvl="0" marL="457200" rtl="0" algn="l">
              <a:lnSpc>
                <a:spcPct val="100000"/>
              </a:lnSpc>
              <a:spcBef>
                <a:spcPts val="1400"/>
              </a:spcBef>
              <a:spcAft>
                <a:spcPts val="0"/>
              </a:spcAft>
              <a:buClr>
                <a:schemeClr val="dk1"/>
              </a:buClr>
              <a:buSzPct val="100000"/>
              <a:buFont typeface="Century Gothic"/>
              <a:buAutoNum type="arabicPeriod"/>
            </a:pPr>
            <a:r>
              <a:rPr lang="en-US" sz="2200">
                <a:latin typeface="Times New Roman"/>
                <a:ea typeface="Times New Roman"/>
                <a:cs typeface="Times New Roman"/>
                <a:sym typeface="Times New Roman"/>
              </a:rPr>
              <a:t>Zack_kemmer93 with user_id 52 is the contest winner with most likes.</a:t>
            </a:r>
            <a:endParaRPr/>
          </a:p>
          <a:p>
            <a:pPr indent="-457200" lvl="0" marL="457200" rtl="0" algn="l">
              <a:lnSpc>
                <a:spcPct val="100000"/>
              </a:lnSpc>
              <a:spcBef>
                <a:spcPts val="1400"/>
              </a:spcBef>
              <a:spcAft>
                <a:spcPts val="0"/>
              </a:spcAft>
              <a:buClr>
                <a:schemeClr val="dk1"/>
              </a:buClr>
              <a:buSzPct val="100000"/>
              <a:buFont typeface="Century Gothic"/>
              <a:buAutoNum type="arabicPeriod"/>
            </a:pPr>
            <a:r>
              <a:rPr lang="en-US" sz="2200">
                <a:latin typeface="Times New Roman"/>
                <a:ea typeface="Times New Roman"/>
                <a:cs typeface="Times New Roman"/>
                <a:sym typeface="Times New Roman"/>
              </a:rPr>
              <a:t>Top 5  hashtags are identified to get maximum reach on the platform.</a:t>
            </a:r>
            <a:endParaRPr/>
          </a:p>
          <a:p>
            <a:pPr indent="-457200" lvl="0" marL="457200" rtl="0" algn="l">
              <a:lnSpc>
                <a:spcPct val="100000"/>
              </a:lnSpc>
              <a:spcBef>
                <a:spcPts val="1400"/>
              </a:spcBef>
              <a:spcAft>
                <a:spcPts val="0"/>
              </a:spcAft>
              <a:buClr>
                <a:schemeClr val="dk1"/>
              </a:buClr>
              <a:buSzPct val="100000"/>
              <a:buFont typeface="Century Gothic"/>
              <a:buAutoNum type="arabicPeriod"/>
            </a:pPr>
            <a:r>
              <a:rPr lang="en-US" sz="2200">
                <a:latin typeface="Times New Roman"/>
                <a:ea typeface="Times New Roman"/>
                <a:cs typeface="Times New Roman"/>
                <a:sym typeface="Times New Roman"/>
              </a:rPr>
              <a:t>Sundays and Thursdays would be the recommended day for launching Ad campaign.</a:t>
            </a:r>
            <a:endParaRPr/>
          </a:p>
          <a:p>
            <a:pPr indent="0" lvl="0" marL="0" rtl="0" algn="l">
              <a:lnSpc>
                <a:spcPct val="100000"/>
              </a:lnSpc>
              <a:spcBef>
                <a:spcPts val="1400"/>
              </a:spcBef>
              <a:spcAft>
                <a:spcPts val="0"/>
              </a:spcAft>
              <a:buClr>
                <a:schemeClr val="dk1"/>
              </a:buClr>
              <a:buSzPct val="100000"/>
              <a:buNone/>
            </a:pPr>
            <a:r>
              <a:rPr b="1" lang="en-US" sz="2200">
                <a:latin typeface="Times New Roman"/>
                <a:ea typeface="Times New Roman"/>
                <a:cs typeface="Times New Roman"/>
                <a:sym typeface="Times New Roman"/>
              </a:rPr>
              <a:t>Investor Metrics Results:</a:t>
            </a:r>
            <a:endParaRPr/>
          </a:p>
          <a:p>
            <a:pPr indent="-457200" lvl="0" marL="457200" rtl="0" algn="l">
              <a:lnSpc>
                <a:spcPct val="100000"/>
              </a:lnSpc>
              <a:spcBef>
                <a:spcPts val="1400"/>
              </a:spcBef>
              <a:spcAft>
                <a:spcPts val="0"/>
              </a:spcAft>
              <a:buClr>
                <a:schemeClr val="dk1"/>
              </a:buClr>
              <a:buSzPct val="100000"/>
              <a:buFont typeface="Century Gothic"/>
              <a:buAutoNum type="arabicPeriod"/>
            </a:pPr>
            <a:r>
              <a:rPr lang="en-US" sz="2200">
                <a:latin typeface="Times New Roman"/>
                <a:ea typeface="Times New Roman"/>
                <a:cs typeface="Times New Roman"/>
                <a:sym typeface="Times New Roman"/>
              </a:rPr>
              <a:t> On an average, a user posts 2-3 photos a day.</a:t>
            </a:r>
            <a:endParaRPr/>
          </a:p>
          <a:p>
            <a:pPr indent="-457200" lvl="0" marL="457200" rtl="0" algn="l">
              <a:lnSpc>
                <a:spcPct val="100000"/>
              </a:lnSpc>
              <a:spcBef>
                <a:spcPts val="1400"/>
              </a:spcBef>
              <a:spcAft>
                <a:spcPts val="0"/>
              </a:spcAft>
              <a:buClr>
                <a:schemeClr val="dk1"/>
              </a:buClr>
              <a:buSzPct val="100000"/>
              <a:buFont typeface="Century Gothic"/>
              <a:buAutoNum type="arabicPeriod"/>
            </a:pPr>
            <a:r>
              <a:rPr lang="en-US" sz="2200">
                <a:latin typeface="Times New Roman"/>
                <a:ea typeface="Times New Roman"/>
                <a:cs typeface="Times New Roman"/>
                <a:sym typeface="Times New Roman"/>
              </a:rPr>
              <a:t>13 Fake accounts were identified as  they liked all 257 photos.</a:t>
            </a:r>
            <a:endParaRPr/>
          </a:p>
          <a:p>
            <a:pPr indent="-339725" lvl="0" marL="457200" rtl="0" algn="l">
              <a:lnSpc>
                <a:spcPct val="100000"/>
              </a:lnSpc>
              <a:spcBef>
                <a:spcPts val="1400"/>
              </a:spcBef>
              <a:spcAft>
                <a:spcPts val="0"/>
              </a:spcAft>
              <a:buClr>
                <a:schemeClr val="dk1"/>
              </a:buClr>
              <a:buSzPct val="100000"/>
              <a:buFont typeface="Century Gothic"/>
              <a:buNone/>
            </a:pPr>
            <a:r>
              <a:t/>
            </a:r>
            <a:endParaRPr>
              <a:latin typeface="Times New Roman"/>
              <a:ea typeface="Times New Roman"/>
              <a:cs typeface="Times New Roman"/>
              <a:sym typeface="Times New Roman"/>
            </a:endParaRPr>
          </a:p>
          <a:p>
            <a:pPr indent="-339725" lvl="0" marL="457200" rtl="0" algn="l">
              <a:lnSpc>
                <a:spcPct val="100000"/>
              </a:lnSpc>
              <a:spcBef>
                <a:spcPts val="1400"/>
              </a:spcBef>
              <a:spcAft>
                <a:spcPts val="0"/>
              </a:spcAft>
              <a:buClr>
                <a:schemeClr val="dk1"/>
              </a:buClr>
              <a:buSzPct val="100000"/>
              <a:buFont typeface="Century Gothic"/>
              <a:buNone/>
            </a:pPr>
            <a:r>
              <a:t/>
            </a:r>
            <a:endParaRPr/>
          </a:p>
          <a:p>
            <a:pPr indent="-339725" lvl="0" marL="457200" rtl="0" algn="l">
              <a:lnSpc>
                <a:spcPct val="100000"/>
              </a:lnSpc>
              <a:spcBef>
                <a:spcPts val="1400"/>
              </a:spcBef>
              <a:spcAft>
                <a:spcPts val="0"/>
              </a:spcAft>
              <a:buClr>
                <a:schemeClr val="dk1"/>
              </a:buClr>
              <a:buSzPct val="100000"/>
              <a:buFont typeface="Century Gothic"/>
              <a:buNone/>
            </a:pPr>
            <a:r>
              <a:t/>
            </a:r>
            <a:endParaRPr/>
          </a:p>
          <a:p>
            <a:pPr indent="-339725" lvl="0" marL="457200" rtl="0" algn="l">
              <a:lnSpc>
                <a:spcPct val="100000"/>
              </a:lnSpc>
              <a:spcBef>
                <a:spcPts val="1400"/>
              </a:spcBef>
              <a:spcAft>
                <a:spcPts val="0"/>
              </a:spcAft>
              <a:buClr>
                <a:schemeClr val="dk1"/>
              </a:buClr>
              <a:buSzPct val="100000"/>
              <a:buFont typeface="Century Gothic"/>
              <a:buNone/>
            </a:pPr>
            <a:r>
              <a:t/>
            </a:r>
            <a:endParaRPr>
              <a:solidFill>
                <a:schemeClr val="dk1"/>
              </a:solidFill>
            </a:endParaRPr>
          </a:p>
        </p:txBody>
      </p:sp>
      <p:sp>
        <p:nvSpPr>
          <p:cNvPr id="259" name="Google Shape;259;p16"/>
          <p:cNvSpPr txBox="1"/>
          <p:nvPr>
            <p:ph type="title"/>
          </p:nvPr>
        </p:nvSpPr>
        <p:spPr>
          <a:xfrm>
            <a:off x="998808" y="774058"/>
            <a:ext cx="10058400" cy="5875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2800"/>
              <a:buFont typeface="Times New Roman"/>
              <a:buNone/>
            </a:pPr>
            <a:r>
              <a:rPr lang="en-US">
                <a:solidFill>
                  <a:srgbClr val="262626"/>
                </a:solidFill>
                <a:latin typeface="Times New Roman"/>
                <a:ea typeface="Times New Roman"/>
                <a:cs typeface="Times New Roman"/>
                <a:sym typeface="Times New Roman"/>
              </a:rPr>
              <a:t>RESULTS</a:t>
            </a:r>
            <a:endParaRPr>
              <a:solidFill>
                <a:srgbClr val="262626"/>
              </a:solidFill>
              <a:latin typeface="Times New Roman"/>
              <a:ea typeface="Times New Roman"/>
              <a:cs typeface="Times New Roman"/>
              <a:sym typeface="Times New Roman"/>
            </a:endParaRPr>
          </a:p>
        </p:txBody>
      </p:sp>
      <p:sp>
        <p:nvSpPr>
          <p:cNvPr id="260" name="Google Shape;260;p16"/>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INSTAGRAM USER ANALYTICS</a:t>
            </a:r>
            <a:endParaRPr/>
          </a:p>
        </p:txBody>
      </p:sp>
      <p:sp>
        <p:nvSpPr>
          <p:cNvPr id="261" name="Google Shape;261;p16"/>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7"/>
          <p:cNvSpPr txBox="1"/>
          <p:nvPr>
            <p:ph type="title"/>
          </p:nvPr>
        </p:nvSpPr>
        <p:spPr>
          <a:xfrm>
            <a:off x="1066805" y="1036712"/>
            <a:ext cx="10058400" cy="587700"/>
          </a:xfrm>
          <a:prstGeom prst="rect">
            <a:avLst/>
          </a:prstGeom>
          <a:solidFill>
            <a:schemeClr val="dk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Font typeface="Times New Roman"/>
              <a:buNone/>
            </a:pPr>
            <a:r>
              <a:rPr lang="en-US" sz="3200">
                <a:solidFill>
                  <a:schemeClr val="lt1"/>
                </a:solidFill>
                <a:latin typeface="Times New Roman"/>
                <a:ea typeface="Times New Roman"/>
                <a:cs typeface="Times New Roman"/>
                <a:sym typeface="Times New Roman"/>
              </a:rPr>
              <a:t>File links:</a:t>
            </a:r>
            <a:endParaRPr sz="3200">
              <a:latin typeface="Times New Roman"/>
              <a:ea typeface="Times New Roman"/>
              <a:cs typeface="Times New Roman"/>
              <a:sym typeface="Times New Roman"/>
            </a:endParaRPr>
          </a:p>
        </p:txBody>
      </p:sp>
      <p:sp>
        <p:nvSpPr>
          <p:cNvPr id="267" name="Google Shape;267;p17"/>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INSTAGRAM USER ANALYTICS</a:t>
            </a:r>
            <a:endParaRPr/>
          </a:p>
        </p:txBody>
      </p:sp>
      <p:sp>
        <p:nvSpPr>
          <p:cNvPr id="268" name="Google Shape;268;p17"/>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69" name="Google Shape;269;p17"/>
          <p:cNvSpPr txBox="1"/>
          <p:nvPr/>
        </p:nvSpPr>
        <p:spPr>
          <a:xfrm>
            <a:off x="683100" y="3885000"/>
            <a:ext cx="10917000" cy="646500"/>
          </a:xfrm>
          <a:prstGeom prst="rect">
            <a:avLst/>
          </a:prstGeom>
          <a:noFill/>
          <a:ln>
            <a:noFill/>
          </a:ln>
        </p:spPr>
        <p:txBody>
          <a:bodyPr anchorCtr="0" anchor="b" bIns="91425" lIns="91425" spcFirstLastPara="1" rIns="91425" wrap="square" tIns="91425">
            <a:spAutoFit/>
          </a:bodyPr>
          <a:lstStyle/>
          <a:p>
            <a:pPr indent="0" lvl="0" marL="0" rtl="0" algn="ctr">
              <a:spcBef>
                <a:spcPts val="1400"/>
              </a:spcBef>
              <a:spcAft>
                <a:spcPts val="0"/>
              </a:spcAft>
              <a:buClr>
                <a:schemeClr val="dk1"/>
              </a:buClr>
              <a:buSzPts val="2400"/>
              <a:buFont typeface="Arial"/>
              <a:buNone/>
            </a:pPr>
            <a:r>
              <a:rPr b="1" lang="en-US" sz="3000">
                <a:solidFill>
                  <a:schemeClr val="dk1"/>
                </a:solidFill>
                <a:latin typeface="Times New Roman"/>
                <a:ea typeface="Times New Roman"/>
                <a:cs typeface="Times New Roman"/>
                <a:sym typeface="Times New Roman"/>
              </a:rPr>
              <a:t>SQL script file / Working file link: </a:t>
            </a:r>
            <a:r>
              <a:rPr lang="en-US" sz="3000" u="sng">
                <a:solidFill>
                  <a:schemeClr val="hlink"/>
                </a:solidFill>
                <a:latin typeface="Times New Roman"/>
                <a:ea typeface="Times New Roman"/>
                <a:cs typeface="Times New Roman"/>
                <a:sym typeface="Times New Roman"/>
                <a:hlinkClick r:id="rId3"/>
              </a:rPr>
              <a:t>Click Here.</a:t>
            </a:r>
            <a:endParaRPr sz="3000">
              <a:latin typeface="Times New Roman"/>
              <a:ea typeface="Times New Roman"/>
              <a:cs typeface="Times New Roman"/>
              <a:sym typeface="Times New Roman"/>
            </a:endParaRPr>
          </a:p>
        </p:txBody>
      </p:sp>
      <p:sp>
        <p:nvSpPr>
          <p:cNvPr id="270" name="Google Shape;270;p17"/>
          <p:cNvSpPr txBox="1"/>
          <p:nvPr/>
        </p:nvSpPr>
        <p:spPr>
          <a:xfrm>
            <a:off x="591925" y="2807250"/>
            <a:ext cx="10825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000">
                <a:latin typeface="Times New Roman"/>
                <a:ea typeface="Times New Roman"/>
                <a:cs typeface="Times New Roman"/>
                <a:sym typeface="Times New Roman"/>
              </a:rPr>
              <a:t>Project link:</a:t>
            </a:r>
            <a:r>
              <a:rPr lang="en-US" sz="3000">
                <a:latin typeface="Times New Roman"/>
                <a:ea typeface="Times New Roman"/>
                <a:cs typeface="Times New Roman"/>
                <a:sym typeface="Times New Roman"/>
              </a:rPr>
              <a:t> </a:t>
            </a:r>
            <a:r>
              <a:rPr lang="en-US" sz="3000" u="sng">
                <a:solidFill>
                  <a:schemeClr val="hlink"/>
                </a:solidFill>
                <a:latin typeface="Times New Roman"/>
                <a:ea typeface="Times New Roman"/>
                <a:cs typeface="Times New Roman"/>
                <a:sym typeface="Times New Roman"/>
                <a:hlinkClick r:id="rId4"/>
              </a:rPr>
              <a:t>Click Here.</a:t>
            </a:r>
            <a:endParaRPr sz="30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24cc3184723_1_2"/>
          <p:cNvSpPr txBox="1"/>
          <p:nvPr>
            <p:ph type="title"/>
          </p:nvPr>
        </p:nvSpPr>
        <p:spPr>
          <a:xfrm>
            <a:off x="1071155" y="2915362"/>
            <a:ext cx="10058400" cy="587700"/>
          </a:xfrm>
          <a:prstGeom prst="rect">
            <a:avLst/>
          </a:prstGeom>
          <a:solidFill>
            <a:schemeClr val="dk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Font typeface="Times New Roman"/>
              <a:buNone/>
            </a:pPr>
            <a:r>
              <a:rPr lang="en-US" sz="3200">
                <a:solidFill>
                  <a:schemeClr val="lt1"/>
                </a:solidFill>
                <a:latin typeface="Times New Roman"/>
                <a:ea typeface="Times New Roman"/>
                <a:cs typeface="Times New Roman"/>
                <a:sym typeface="Times New Roman"/>
              </a:rPr>
              <a:t>THANK YOU!</a:t>
            </a:r>
            <a:endParaRPr sz="3200">
              <a:latin typeface="Times New Roman"/>
              <a:ea typeface="Times New Roman"/>
              <a:cs typeface="Times New Roman"/>
              <a:sym typeface="Times New Roman"/>
            </a:endParaRPr>
          </a:p>
        </p:txBody>
      </p:sp>
      <p:sp>
        <p:nvSpPr>
          <p:cNvPr id="276" name="Google Shape;276;g24cc3184723_1_2"/>
          <p:cNvSpPr txBox="1"/>
          <p:nvPr>
            <p:ph idx="11" type="ftr"/>
          </p:nvPr>
        </p:nvSpPr>
        <p:spPr>
          <a:xfrm>
            <a:off x="1097279" y="6446838"/>
            <a:ext cx="68184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INSTAGRAM USER ANALYTICS</a:t>
            </a:r>
            <a:endParaRPr/>
          </a:p>
        </p:txBody>
      </p:sp>
      <p:sp>
        <p:nvSpPr>
          <p:cNvPr id="277" name="Google Shape;277;g24cc3184723_1_2"/>
          <p:cNvSpPr txBox="1"/>
          <p:nvPr>
            <p:ph idx="12" type="sldNum"/>
          </p:nvPr>
        </p:nvSpPr>
        <p:spPr>
          <a:xfrm>
            <a:off x="10993582" y="6446838"/>
            <a:ext cx="7800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
          <p:cNvSpPr txBox="1"/>
          <p:nvPr>
            <p:ph type="title"/>
          </p:nvPr>
        </p:nvSpPr>
        <p:spPr>
          <a:xfrm>
            <a:off x="635000" y="3135207"/>
            <a:ext cx="4886854" cy="58758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lang="en-US">
                <a:solidFill>
                  <a:schemeClr val="dk1"/>
                </a:solidFill>
                <a:latin typeface="Times New Roman"/>
                <a:ea typeface="Times New Roman"/>
                <a:cs typeface="Times New Roman"/>
                <a:sym typeface="Times New Roman"/>
              </a:rPr>
              <a:t>OUTLINE</a:t>
            </a:r>
            <a:endParaRPr/>
          </a:p>
        </p:txBody>
      </p:sp>
      <p:sp>
        <p:nvSpPr>
          <p:cNvPr id="131" name="Google Shape;131;p2"/>
          <p:cNvSpPr txBox="1"/>
          <p:nvPr>
            <p:ph idx="1" type="body"/>
          </p:nvPr>
        </p:nvSpPr>
        <p:spPr>
          <a:xfrm>
            <a:off x="5575829" y="633875"/>
            <a:ext cx="5981171" cy="5590250"/>
          </a:xfrm>
          <a:prstGeom prst="rect">
            <a:avLst/>
          </a:prstGeom>
          <a:noFill/>
          <a:ln>
            <a:noFill/>
          </a:ln>
        </p:spPr>
        <p:txBody>
          <a:bodyPr anchorCtr="0" anchor="ctr" bIns="45700" lIns="0" spcFirstLastPara="1" rIns="0" wrap="square" tIns="45700">
            <a:normAutofit/>
          </a:bodyPr>
          <a:lstStyle/>
          <a:p>
            <a:pPr indent="-342900" lvl="0" marL="342900" rtl="0" algn="l">
              <a:lnSpc>
                <a:spcPct val="100000"/>
              </a:lnSpc>
              <a:spcBef>
                <a:spcPts val="0"/>
              </a:spcBef>
              <a:spcAft>
                <a:spcPts val="0"/>
              </a:spcAft>
              <a:buClr>
                <a:schemeClr val="dk1"/>
              </a:buClr>
              <a:buSzPts val="2400"/>
              <a:buFont typeface="Century Gothic"/>
              <a:buAutoNum type="arabicPeriod"/>
            </a:pPr>
            <a:r>
              <a:rPr lang="en-US" sz="2400">
                <a:latin typeface="Times New Roman"/>
                <a:ea typeface="Times New Roman"/>
                <a:cs typeface="Times New Roman"/>
                <a:sym typeface="Times New Roman"/>
              </a:rPr>
              <a:t>Project Description</a:t>
            </a:r>
            <a:endParaRPr/>
          </a:p>
          <a:p>
            <a:pPr indent="-342900" lvl="0" marL="342900" rtl="0" algn="l">
              <a:lnSpc>
                <a:spcPct val="100000"/>
              </a:lnSpc>
              <a:spcBef>
                <a:spcPts val="1400"/>
              </a:spcBef>
              <a:spcAft>
                <a:spcPts val="0"/>
              </a:spcAft>
              <a:buClr>
                <a:schemeClr val="dk1"/>
              </a:buClr>
              <a:buSzPts val="2400"/>
              <a:buFont typeface="Century Gothic"/>
              <a:buAutoNum type="arabicPeriod"/>
            </a:pPr>
            <a:r>
              <a:rPr lang="en-US" sz="2400">
                <a:latin typeface="Times New Roman"/>
                <a:ea typeface="Times New Roman"/>
                <a:cs typeface="Times New Roman"/>
                <a:sym typeface="Times New Roman"/>
              </a:rPr>
              <a:t>Approach</a:t>
            </a:r>
            <a:endParaRPr/>
          </a:p>
          <a:p>
            <a:pPr indent="-342900" lvl="0" marL="342900" rtl="0" algn="l">
              <a:lnSpc>
                <a:spcPct val="100000"/>
              </a:lnSpc>
              <a:spcBef>
                <a:spcPts val="1400"/>
              </a:spcBef>
              <a:spcAft>
                <a:spcPts val="0"/>
              </a:spcAft>
              <a:buClr>
                <a:schemeClr val="dk1"/>
              </a:buClr>
              <a:buSzPts val="2400"/>
              <a:buFont typeface="Century Gothic"/>
              <a:buAutoNum type="arabicPeriod"/>
            </a:pPr>
            <a:r>
              <a:rPr lang="en-US" sz="2400">
                <a:latin typeface="Times New Roman"/>
                <a:ea typeface="Times New Roman"/>
                <a:cs typeface="Times New Roman"/>
                <a:sym typeface="Times New Roman"/>
              </a:rPr>
              <a:t>Tech-Stack Used</a:t>
            </a:r>
            <a:endParaRPr/>
          </a:p>
          <a:p>
            <a:pPr indent="-342900" lvl="0" marL="342900" rtl="0" algn="l">
              <a:lnSpc>
                <a:spcPct val="100000"/>
              </a:lnSpc>
              <a:spcBef>
                <a:spcPts val="1400"/>
              </a:spcBef>
              <a:spcAft>
                <a:spcPts val="0"/>
              </a:spcAft>
              <a:buClr>
                <a:schemeClr val="dk1"/>
              </a:buClr>
              <a:buSzPts val="2400"/>
              <a:buFont typeface="Century Gothic"/>
              <a:buAutoNum type="arabicPeriod"/>
            </a:pPr>
            <a:r>
              <a:rPr lang="en-US" sz="2400">
                <a:latin typeface="Times New Roman"/>
                <a:ea typeface="Times New Roman"/>
                <a:cs typeface="Times New Roman"/>
                <a:sym typeface="Times New Roman"/>
              </a:rPr>
              <a:t>Insights</a:t>
            </a:r>
            <a:endParaRPr/>
          </a:p>
          <a:p>
            <a:pPr indent="-342900" lvl="0" marL="342900" rtl="0" algn="l">
              <a:lnSpc>
                <a:spcPct val="100000"/>
              </a:lnSpc>
              <a:spcBef>
                <a:spcPts val="1400"/>
              </a:spcBef>
              <a:spcAft>
                <a:spcPts val="0"/>
              </a:spcAft>
              <a:buClr>
                <a:schemeClr val="dk1"/>
              </a:buClr>
              <a:buSzPts val="2400"/>
              <a:buFont typeface="Century Gothic"/>
              <a:buAutoNum type="arabicPeriod"/>
            </a:pPr>
            <a:r>
              <a:rPr lang="en-US" sz="2400">
                <a:latin typeface="Times New Roman"/>
                <a:ea typeface="Times New Roman"/>
                <a:cs typeface="Times New Roman"/>
                <a:sym typeface="Times New Roman"/>
              </a:rPr>
              <a:t>Result</a:t>
            </a:r>
            <a:endParaRPr/>
          </a:p>
          <a:p>
            <a:pPr indent="0" lvl="0" marL="0" rtl="0" algn="l">
              <a:lnSpc>
                <a:spcPct val="100000"/>
              </a:lnSpc>
              <a:spcBef>
                <a:spcPts val="1400"/>
              </a:spcBef>
              <a:spcAft>
                <a:spcPts val="0"/>
              </a:spcAft>
              <a:buSzPts val="1600"/>
              <a:buNone/>
            </a:pPr>
            <a:r>
              <a:t/>
            </a:r>
            <a:endParaRPr/>
          </a:p>
        </p:txBody>
      </p:sp>
      <p:sp>
        <p:nvSpPr>
          <p:cNvPr id="132" name="Google Shape;132;p2"/>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INSTAGRAM USER ANALYTICS</a:t>
            </a:r>
            <a:endParaRPr/>
          </a:p>
        </p:txBody>
      </p:sp>
      <p:sp>
        <p:nvSpPr>
          <p:cNvPr id="133" name="Google Shape;133;p2"/>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3"/>
          <p:cNvSpPr txBox="1"/>
          <p:nvPr>
            <p:ph idx="1" type="body"/>
          </p:nvPr>
        </p:nvSpPr>
        <p:spPr>
          <a:xfrm>
            <a:off x="1097280" y="1673107"/>
            <a:ext cx="10058400" cy="4418204"/>
          </a:xfrm>
          <a:prstGeom prst="rect">
            <a:avLst/>
          </a:prstGeom>
          <a:noFill/>
          <a:ln>
            <a:noFill/>
          </a:ln>
        </p:spPr>
        <p:txBody>
          <a:bodyPr anchorCtr="0" anchor="t" bIns="45700" lIns="0" spcFirstLastPara="1" rIns="0" wrap="square" tIns="45700">
            <a:normAutofit fontScale="92500" lnSpcReduction="10000"/>
          </a:bodyPr>
          <a:lstStyle/>
          <a:p>
            <a:pPr indent="0" lvl="0" marL="0" rtl="0" algn="just">
              <a:lnSpc>
                <a:spcPct val="100000"/>
              </a:lnSpc>
              <a:spcBef>
                <a:spcPts val="0"/>
              </a:spcBef>
              <a:spcAft>
                <a:spcPts val="0"/>
              </a:spcAft>
              <a:buSzPct val="100000"/>
              <a:buFont typeface="Calibri"/>
              <a:buNone/>
            </a:pPr>
            <a:r>
              <a:rPr lang="en-US" sz="2600">
                <a:latin typeface="Times New Roman"/>
                <a:ea typeface="Times New Roman"/>
                <a:cs typeface="Times New Roman"/>
                <a:sym typeface="Times New Roman"/>
              </a:rPr>
              <a:t>The process of tracking how users engage and interact with our digital product (software or mobile application) in order to derive business insights for marketing, product, and development teams is known as user analysis.</a:t>
            </a:r>
            <a:endParaRPr/>
          </a:p>
          <a:p>
            <a:pPr indent="0" lvl="0" marL="0" rtl="0" algn="just">
              <a:lnSpc>
                <a:spcPct val="100000"/>
              </a:lnSpc>
              <a:spcBef>
                <a:spcPts val="1400"/>
              </a:spcBef>
              <a:spcAft>
                <a:spcPts val="0"/>
              </a:spcAft>
              <a:buSzPct val="100000"/>
              <a:buFont typeface="Calibri"/>
              <a:buNone/>
            </a:pPr>
            <a:r>
              <a:rPr lang="en-US" sz="2600">
                <a:latin typeface="Times New Roman"/>
                <a:ea typeface="Times New Roman"/>
                <a:cs typeface="Times New Roman"/>
                <a:sym typeface="Times New Roman"/>
              </a:rPr>
              <a:t>Teams from across the company use these insights to decide what features to build for an app, launch a new marketing campaign, and more.</a:t>
            </a:r>
            <a:endParaRPr/>
          </a:p>
          <a:p>
            <a:pPr indent="0" lvl="0" marL="0" rtl="0" algn="just">
              <a:lnSpc>
                <a:spcPct val="100000"/>
              </a:lnSpc>
              <a:spcBef>
                <a:spcPts val="1400"/>
              </a:spcBef>
              <a:spcAft>
                <a:spcPts val="0"/>
              </a:spcAft>
              <a:buSzPct val="100000"/>
              <a:buNone/>
            </a:pPr>
            <a:r>
              <a:rPr lang="en-US" sz="2600">
                <a:latin typeface="Times New Roman"/>
                <a:ea typeface="Times New Roman"/>
                <a:cs typeface="Times New Roman"/>
                <a:sym typeface="Times New Roman"/>
              </a:rPr>
              <a:t>The product team of Instagram and the product manager has asked to provide insights on the questions asked by the management team.</a:t>
            </a:r>
            <a:endParaRPr/>
          </a:p>
          <a:p>
            <a:pPr indent="0" lvl="0" marL="0" rtl="0" algn="just">
              <a:lnSpc>
                <a:spcPct val="100000"/>
              </a:lnSpc>
              <a:spcBef>
                <a:spcPts val="1400"/>
              </a:spcBef>
              <a:spcAft>
                <a:spcPts val="0"/>
              </a:spcAft>
              <a:buSzPct val="100000"/>
              <a:buNone/>
            </a:pPr>
            <a:r>
              <a:rPr lang="en-US" sz="2600">
                <a:latin typeface="Times New Roman"/>
                <a:ea typeface="Times New Roman"/>
                <a:cs typeface="Times New Roman"/>
                <a:sym typeface="Times New Roman"/>
              </a:rPr>
              <a:t>The project’s focus is on marketing and investor metrics.</a:t>
            </a:r>
            <a:endParaRPr/>
          </a:p>
          <a:p>
            <a:pPr indent="0" lvl="0" marL="0" rtl="0" algn="l">
              <a:lnSpc>
                <a:spcPct val="100000"/>
              </a:lnSpc>
              <a:spcBef>
                <a:spcPts val="1400"/>
              </a:spcBef>
              <a:spcAft>
                <a:spcPts val="0"/>
              </a:spcAft>
              <a:buSzPct val="100000"/>
              <a:buFont typeface="Calibri"/>
              <a:buNone/>
            </a:pPr>
            <a:r>
              <a:t/>
            </a:r>
            <a:endParaRPr>
              <a:solidFill>
                <a:schemeClr val="dk1"/>
              </a:solidFill>
            </a:endParaRPr>
          </a:p>
        </p:txBody>
      </p:sp>
      <p:sp>
        <p:nvSpPr>
          <p:cNvPr id="139" name="Google Shape;139;p3"/>
          <p:cNvSpPr txBox="1"/>
          <p:nvPr>
            <p:ph type="title"/>
          </p:nvPr>
        </p:nvSpPr>
        <p:spPr>
          <a:xfrm>
            <a:off x="1097280" y="942871"/>
            <a:ext cx="10058400" cy="5875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2800"/>
              <a:buFont typeface="Times New Roman"/>
              <a:buNone/>
            </a:pPr>
            <a:r>
              <a:rPr lang="en-US">
                <a:solidFill>
                  <a:srgbClr val="262626"/>
                </a:solidFill>
                <a:latin typeface="Times New Roman"/>
                <a:ea typeface="Times New Roman"/>
                <a:cs typeface="Times New Roman"/>
                <a:sym typeface="Times New Roman"/>
              </a:rPr>
              <a:t>PROJECT DESCRIPTION</a:t>
            </a:r>
            <a:endParaRPr>
              <a:solidFill>
                <a:srgbClr val="262626"/>
              </a:solidFill>
              <a:latin typeface="Times New Roman"/>
              <a:ea typeface="Times New Roman"/>
              <a:cs typeface="Times New Roman"/>
              <a:sym typeface="Times New Roman"/>
            </a:endParaRPr>
          </a:p>
        </p:txBody>
      </p:sp>
      <p:sp>
        <p:nvSpPr>
          <p:cNvPr id="140" name="Google Shape;140;p3"/>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INSTAGRAM USER ANALYTICS</a:t>
            </a:r>
            <a:endParaRPr/>
          </a:p>
        </p:txBody>
      </p:sp>
      <p:sp>
        <p:nvSpPr>
          <p:cNvPr id="141" name="Google Shape;141;p3"/>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4"/>
          <p:cNvSpPr txBox="1"/>
          <p:nvPr>
            <p:ph idx="1" type="body"/>
          </p:nvPr>
        </p:nvSpPr>
        <p:spPr>
          <a:xfrm>
            <a:off x="1097280" y="1547446"/>
            <a:ext cx="10311618" cy="4656407"/>
          </a:xfrm>
          <a:prstGeom prst="rect">
            <a:avLst/>
          </a:prstGeom>
          <a:noFill/>
          <a:ln>
            <a:noFill/>
          </a:ln>
        </p:spPr>
        <p:txBody>
          <a:bodyPr anchorCtr="0" anchor="t" bIns="45700" lIns="0" spcFirstLastPara="1" rIns="0" wrap="square" tIns="45700">
            <a:normAutofit fontScale="85000" lnSpcReduction="20000"/>
          </a:bodyPr>
          <a:lstStyle/>
          <a:p>
            <a:pPr indent="-107950" lvl="0" marL="91440" rtl="0" algn="l">
              <a:lnSpc>
                <a:spcPct val="100000"/>
              </a:lnSpc>
              <a:spcBef>
                <a:spcPts val="0"/>
              </a:spcBef>
              <a:spcAft>
                <a:spcPts val="0"/>
              </a:spcAft>
              <a:buSzPct val="100000"/>
              <a:buChar char=" "/>
            </a:pPr>
            <a:r>
              <a:rPr b="1" lang="en-US"/>
              <a:t>A</a:t>
            </a:r>
            <a:r>
              <a:rPr b="1" lang="en-US" sz="2400">
                <a:latin typeface="Times New Roman"/>
                <a:ea typeface="Times New Roman"/>
                <a:cs typeface="Times New Roman"/>
                <a:sym typeface="Times New Roman"/>
              </a:rPr>
              <a:t>). Marketing: </a:t>
            </a:r>
            <a:r>
              <a:rPr lang="en-US" sz="2400">
                <a:latin typeface="Times New Roman"/>
                <a:ea typeface="Times New Roman"/>
                <a:cs typeface="Times New Roman"/>
                <a:sym typeface="Times New Roman"/>
              </a:rPr>
              <a:t>The marketing team wants to launch some campaigns, and they need insights on</a:t>
            </a:r>
            <a:endParaRPr/>
          </a:p>
          <a:p>
            <a:pPr indent="-457200" lvl="0" marL="457200" rtl="0" algn="l">
              <a:lnSpc>
                <a:spcPct val="100000"/>
              </a:lnSpc>
              <a:spcBef>
                <a:spcPts val="1400"/>
              </a:spcBef>
              <a:spcAft>
                <a:spcPts val="0"/>
              </a:spcAft>
              <a:buClr>
                <a:schemeClr val="dk1"/>
              </a:buClr>
              <a:buSzPct val="100000"/>
              <a:buFont typeface="Century Gothic"/>
              <a:buAutoNum type="arabicPeriod"/>
            </a:pPr>
            <a:r>
              <a:rPr lang="en-US" sz="2400">
                <a:latin typeface="Times New Roman"/>
                <a:ea typeface="Times New Roman"/>
                <a:cs typeface="Times New Roman"/>
                <a:sym typeface="Times New Roman"/>
              </a:rPr>
              <a:t>Rewarding Most Loyal Users</a:t>
            </a:r>
            <a:endParaRPr/>
          </a:p>
          <a:p>
            <a:pPr indent="-457200" lvl="0" marL="457200" rtl="0" algn="l">
              <a:lnSpc>
                <a:spcPct val="100000"/>
              </a:lnSpc>
              <a:spcBef>
                <a:spcPts val="1400"/>
              </a:spcBef>
              <a:spcAft>
                <a:spcPts val="0"/>
              </a:spcAft>
              <a:buClr>
                <a:schemeClr val="dk1"/>
              </a:buClr>
              <a:buSzPct val="100000"/>
              <a:buFont typeface="Century Gothic"/>
              <a:buAutoNum type="arabicPeriod"/>
            </a:pPr>
            <a:r>
              <a:rPr lang="en-US" sz="2400">
                <a:latin typeface="Times New Roman"/>
                <a:ea typeface="Times New Roman"/>
                <a:cs typeface="Times New Roman"/>
                <a:sym typeface="Times New Roman"/>
              </a:rPr>
              <a:t>Remind Inactive Users to Start Posting</a:t>
            </a:r>
            <a:endParaRPr/>
          </a:p>
          <a:p>
            <a:pPr indent="-457200" lvl="0" marL="457200" rtl="0" algn="l">
              <a:lnSpc>
                <a:spcPct val="100000"/>
              </a:lnSpc>
              <a:spcBef>
                <a:spcPts val="1400"/>
              </a:spcBef>
              <a:spcAft>
                <a:spcPts val="0"/>
              </a:spcAft>
              <a:buClr>
                <a:schemeClr val="dk1"/>
              </a:buClr>
              <a:buSzPct val="100000"/>
              <a:buFont typeface="Century Gothic"/>
              <a:buAutoNum type="arabicPeriod"/>
            </a:pPr>
            <a:r>
              <a:rPr lang="en-US" sz="2400">
                <a:latin typeface="Times New Roman"/>
                <a:ea typeface="Times New Roman"/>
                <a:cs typeface="Times New Roman"/>
                <a:sym typeface="Times New Roman"/>
              </a:rPr>
              <a:t>Declaring Contest Winner</a:t>
            </a:r>
            <a:endParaRPr/>
          </a:p>
          <a:p>
            <a:pPr indent="-457200" lvl="0" marL="457200" rtl="0" algn="l">
              <a:lnSpc>
                <a:spcPct val="100000"/>
              </a:lnSpc>
              <a:spcBef>
                <a:spcPts val="1400"/>
              </a:spcBef>
              <a:spcAft>
                <a:spcPts val="0"/>
              </a:spcAft>
              <a:buClr>
                <a:schemeClr val="dk1"/>
              </a:buClr>
              <a:buSzPct val="100000"/>
              <a:buFont typeface="Century Gothic"/>
              <a:buAutoNum type="arabicPeriod"/>
            </a:pPr>
            <a:r>
              <a:rPr lang="en-US" sz="2400">
                <a:latin typeface="Times New Roman"/>
                <a:ea typeface="Times New Roman"/>
                <a:cs typeface="Times New Roman"/>
                <a:sym typeface="Times New Roman"/>
              </a:rPr>
              <a:t>Hashtag Researching</a:t>
            </a:r>
            <a:endParaRPr/>
          </a:p>
          <a:p>
            <a:pPr indent="-457200" lvl="0" marL="457200" rtl="0" algn="l">
              <a:lnSpc>
                <a:spcPct val="100000"/>
              </a:lnSpc>
              <a:spcBef>
                <a:spcPts val="1400"/>
              </a:spcBef>
              <a:spcAft>
                <a:spcPts val="0"/>
              </a:spcAft>
              <a:buClr>
                <a:schemeClr val="dk1"/>
              </a:buClr>
              <a:buSzPct val="100000"/>
              <a:buFont typeface="Century Gothic"/>
              <a:buAutoNum type="arabicPeriod"/>
            </a:pPr>
            <a:r>
              <a:rPr lang="en-US" sz="2400">
                <a:latin typeface="Times New Roman"/>
                <a:ea typeface="Times New Roman"/>
                <a:cs typeface="Times New Roman"/>
                <a:sym typeface="Times New Roman"/>
              </a:rPr>
              <a:t>Launch AD Campaign</a:t>
            </a:r>
            <a:endParaRPr/>
          </a:p>
          <a:p>
            <a:pPr indent="-213359" lvl="0" marL="342900" rtl="0" algn="l">
              <a:lnSpc>
                <a:spcPct val="100000"/>
              </a:lnSpc>
              <a:spcBef>
                <a:spcPts val="1400"/>
              </a:spcBef>
              <a:spcAft>
                <a:spcPts val="0"/>
              </a:spcAft>
              <a:buSzPct val="100000"/>
              <a:buFont typeface="Century Gothic"/>
              <a:buNone/>
            </a:pPr>
            <a:r>
              <a:t/>
            </a:r>
            <a:endParaRPr sz="2400">
              <a:latin typeface="Times New Roman"/>
              <a:ea typeface="Times New Roman"/>
              <a:cs typeface="Times New Roman"/>
              <a:sym typeface="Times New Roman"/>
            </a:endParaRPr>
          </a:p>
          <a:p>
            <a:pPr indent="-129540" lvl="0" marL="91440" rtl="0" algn="l">
              <a:lnSpc>
                <a:spcPct val="100000"/>
              </a:lnSpc>
              <a:spcBef>
                <a:spcPts val="1400"/>
              </a:spcBef>
              <a:spcAft>
                <a:spcPts val="0"/>
              </a:spcAft>
              <a:buSzPct val="100000"/>
              <a:buChar char=" "/>
            </a:pPr>
            <a:r>
              <a:rPr b="1" lang="en-US" sz="2400">
                <a:latin typeface="Times New Roman"/>
                <a:ea typeface="Times New Roman"/>
                <a:cs typeface="Times New Roman"/>
                <a:sym typeface="Times New Roman"/>
              </a:rPr>
              <a:t>B). Investor Metrics:</a:t>
            </a:r>
            <a:r>
              <a:rPr lang="en-US" sz="2400">
                <a:latin typeface="Times New Roman"/>
                <a:ea typeface="Times New Roman"/>
                <a:cs typeface="Times New Roman"/>
                <a:sym typeface="Times New Roman"/>
              </a:rPr>
              <a:t> The investors want to know if Instagram is performing well and need metrics on</a:t>
            </a:r>
            <a:endParaRPr/>
          </a:p>
          <a:p>
            <a:pPr indent="-342900" lvl="0" marL="342900" rtl="0" algn="l">
              <a:lnSpc>
                <a:spcPct val="100000"/>
              </a:lnSpc>
              <a:spcBef>
                <a:spcPts val="1400"/>
              </a:spcBef>
              <a:spcAft>
                <a:spcPts val="0"/>
              </a:spcAft>
              <a:buClr>
                <a:schemeClr val="dk1"/>
              </a:buClr>
              <a:buSzPct val="100000"/>
              <a:buFont typeface="Century Gothic"/>
              <a:buAutoNum type="arabicPeriod"/>
            </a:pPr>
            <a:r>
              <a:rPr lang="en-US" sz="2400">
                <a:latin typeface="Times New Roman"/>
                <a:ea typeface="Times New Roman"/>
                <a:cs typeface="Times New Roman"/>
                <a:sym typeface="Times New Roman"/>
              </a:rPr>
              <a:t>User Engagement</a:t>
            </a:r>
            <a:endParaRPr/>
          </a:p>
          <a:p>
            <a:pPr indent="-342900" lvl="0" marL="342900" rtl="0" algn="l">
              <a:lnSpc>
                <a:spcPct val="100000"/>
              </a:lnSpc>
              <a:spcBef>
                <a:spcPts val="1400"/>
              </a:spcBef>
              <a:spcAft>
                <a:spcPts val="0"/>
              </a:spcAft>
              <a:buClr>
                <a:schemeClr val="dk1"/>
              </a:buClr>
              <a:buSzPct val="100000"/>
              <a:buFont typeface="Century Gothic"/>
              <a:buAutoNum type="arabicPeriod"/>
            </a:pPr>
            <a:r>
              <a:rPr lang="en-US" sz="2400">
                <a:latin typeface="Times New Roman"/>
                <a:ea typeface="Times New Roman"/>
                <a:cs typeface="Times New Roman"/>
                <a:sym typeface="Times New Roman"/>
              </a:rPr>
              <a:t>Bots &amp; Fake Accounts</a:t>
            </a:r>
            <a:endParaRPr/>
          </a:p>
        </p:txBody>
      </p:sp>
      <p:sp>
        <p:nvSpPr>
          <p:cNvPr id="147" name="Google Shape;147;p4"/>
          <p:cNvSpPr txBox="1"/>
          <p:nvPr>
            <p:ph type="title"/>
          </p:nvPr>
        </p:nvSpPr>
        <p:spPr>
          <a:xfrm>
            <a:off x="1097280" y="844398"/>
            <a:ext cx="10058400" cy="5875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800"/>
              <a:buFont typeface="Times New Roman"/>
              <a:buNone/>
            </a:pPr>
            <a:r>
              <a:rPr lang="en-US">
                <a:latin typeface="Times New Roman"/>
                <a:ea typeface="Times New Roman"/>
                <a:cs typeface="Times New Roman"/>
                <a:sym typeface="Times New Roman"/>
              </a:rPr>
              <a:t>MARKETING AND INVESTOR METRICS</a:t>
            </a:r>
            <a:endParaRPr>
              <a:latin typeface="Times New Roman"/>
              <a:ea typeface="Times New Roman"/>
              <a:cs typeface="Times New Roman"/>
              <a:sym typeface="Times New Roman"/>
            </a:endParaRPr>
          </a:p>
        </p:txBody>
      </p:sp>
      <p:sp>
        <p:nvSpPr>
          <p:cNvPr id="148" name="Google Shape;148;p4"/>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INSTAGRAM USER ANALYTICS</a:t>
            </a:r>
            <a:endParaRPr/>
          </a:p>
        </p:txBody>
      </p:sp>
      <p:sp>
        <p:nvSpPr>
          <p:cNvPr id="149" name="Google Shape;149;p4"/>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5"/>
          <p:cNvSpPr txBox="1"/>
          <p:nvPr>
            <p:ph type="title"/>
          </p:nvPr>
        </p:nvSpPr>
        <p:spPr>
          <a:xfrm>
            <a:off x="1097280" y="942871"/>
            <a:ext cx="10058400" cy="5875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800"/>
              <a:buFont typeface="Times New Roman"/>
              <a:buNone/>
            </a:pPr>
            <a:r>
              <a:rPr lang="en-US">
                <a:latin typeface="Times New Roman"/>
                <a:ea typeface="Times New Roman"/>
                <a:cs typeface="Times New Roman"/>
                <a:sym typeface="Times New Roman"/>
              </a:rPr>
              <a:t>APPROACH</a:t>
            </a:r>
            <a:endParaRPr>
              <a:latin typeface="Times New Roman"/>
              <a:ea typeface="Times New Roman"/>
              <a:cs typeface="Times New Roman"/>
              <a:sym typeface="Times New Roman"/>
            </a:endParaRPr>
          </a:p>
        </p:txBody>
      </p:sp>
      <p:sp>
        <p:nvSpPr>
          <p:cNvPr id="155" name="Google Shape;155;p5"/>
          <p:cNvSpPr txBox="1"/>
          <p:nvPr>
            <p:ph idx="1" type="body"/>
          </p:nvPr>
        </p:nvSpPr>
        <p:spPr>
          <a:xfrm>
            <a:off x="1097280" y="1530455"/>
            <a:ext cx="10058400" cy="445905"/>
          </a:xfrm>
          <a:prstGeom prst="rect">
            <a:avLst/>
          </a:prstGeom>
          <a:noFill/>
          <a:ln>
            <a:noFill/>
          </a:ln>
        </p:spPr>
        <p:txBody>
          <a:bodyPr anchorCtr="0" anchor="t" bIns="45700" lIns="0" spcFirstLastPara="1" rIns="0" wrap="square" tIns="45700">
            <a:normAutofit/>
          </a:bodyPr>
          <a:lstStyle/>
          <a:p>
            <a:pPr indent="0" lvl="0" marL="0" rtl="0" algn="l">
              <a:lnSpc>
                <a:spcPct val="100000"/>
              </a:lnSpc>
              <a:spcBef>
                <a:spcPts val="0"/>
              </a:spcBef>
              <a:spcAft>
                <a:spcPts val="0"/>
              </a:spcAft>
              <a:buSzPts val="2000"/>
              <a:buNone/>
            </a:pPr>
            <a:r>
              <a:rPr lang="en-US">
                <a:latin typeface="Times New Roman"/>
                <a:ea typeface="Times New Roman"/>
                <a:cs typeface="Times New Roman"/>
                <a:sym typeface="Times New Roman"/>
              </a:rPr>
              <a:t>The database consists of 5 relational schemas as follows</a:t>
            </a:r>
            <a:endParaRPr>
              <a:latin typeface="Times New Roman"/>
              <a:ea typeface="Times New Roman"/>
              <a:cs typeface="Times New Roman"/>
              <a:sym typeface="Times New Roman"/>
            </a:endParaRPr>
          </a:p>
        </p:txBody>
      </p:sp>
      <p:pic>
        <p:nvPicPr>
          <p:cNvPr id="156" name="Google Shape;156;p5"/>
          <p:cNvPicPr preferRelativeResize="0"/>
          <p:nvPr/>
        </p:nvPicPr>
        <p:blipFill rotWithShape="1">
          <a:blip r:embed="rId3">
            <a:alphaModFix/>
          </a:blip>
          <a:srcRect b="11889" l="12311" r="8951" t="10459"/>
          <a:stretch/>
        </p:blipFill>
        <p:spPr>
          <a:xfrm>
            <a:off x="2220685" y="1976360"/>
            <a:ext cx="7811590" cy="3200400"/>
          </a:xfrm>
          <a:prstGeom prst="rect">
            <a:avLst/>
          </a:prstGeom>
          <a:noFill/>
          <a:ln>
            <a:noFill/>
          </a:ln>
        </p:spPr>
      </p:pic>
      <p:sp>
        <p:nvSpPr>
          <p:cNvPr id="157" name="Google Shape;157;p5"/>
          <p:cNvSpPr txBox="1"/>
          <p:nvPr/>
        </p:nvSpPr>
        <p:spPr>
          <a:xfrm>
            <a:off x="1097280" y="5152490"/>
            <a:ext cx="10058400" cy="445905"/>
          </a:xfrm>
          <a:prstGeom prst="rect">
            <a:avLst/>
          </a:prstGeom>
          <a:noFill/>
          <a:ln>
            <a:noFill/>
          </a:ln>
        </p:spPr>
        <p:txBody>
          <a:bodyPr anchorCtr="0" anchor="t" bIns="45700" lIns="0" spcFirstLastPara="1" rIns="0" wrap="square" tIns="45700">
            <a:normAutofit/>
          </a:bodyPr>
          <a:lstStyle/>
          <a:p>
            <a:pPr indent="0" lvl="0" marL="0" marR="0" rtl="0" algn="l">
              <a:lnSpc>
                <a:spcPct val="100000"/>
              </a:lnSpc>
              <a:spcBef>
                <a:spcPts val="0"/>
              </a:spcBef>
              <a:spcAft>
                <a:spcPts val="0"/>
              </a:spcAft>
              <a:buClr>
                <a:schemeClr val="accent1"/>
              </a:buClr>
              <a:buSzPts val="2000"/>
              <a:buFont typeface="Calibri"/>
              <a:buNone/>
            </a:pPr>
            <a:r>
              <a:rPr b="0" i="0" lang="en-US" sz="2000" u="none" cap="none" strike="noStrike">
                <a:solidFill>
                  <a:schemeClr val="dk1"/>
                </a:solidFill>
                <a:latin typeface="Times New Roman"/>
                <a:ea typeface="Times New Roman"/>
                <a:cs typeface="Times New Roman"/>
                <a:sym typeface="Times New Roman"/>
              </a:rPr>
              <a:t>SQL queries is used to analyze and derive insights from the data.</a:t>
            </a:r>
            <a:endParaRPr/>
          </a:p>
        </p:txBody>
      </p:sp>
      <p:sp>
        <p:nvSpPr>
          <p:cNvPr id="158" name="Google Shape;158;p5"/>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INSTAGRAM USER ANALYTICS</a:t>
            </a:r>
            <a:endParaRPr/>
          </a:p>
        </p:txBody>
      </p:sp>
      <p:sp>
        <p:nvSpPr>
          <p:cNvPr id="159" name="Google Shape;159;p5"/>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6"/>
          <p:cNvSpPr txBox="1"/>
          <p:nvPr>
            <p:ph idx="1" type="body"/>
          </p:nvPr>
        </p:nvSpPr>
        <p:spPr>
          <a:xfrm>
            <a:off x="1310652" y="1936890"/>
            <a:ext cx="10058400" cy="1523400"/>
          </a:xfrm>
          <a:prstGeom prst="rect">
            <a:avLst/>
          </a:prstGeom>
          <a:noFill/>
          <a:ln>
            <a:noFill/>
          </a:ln>
        </p:spPr>
        <p:txBody>
          <a:bodyPr anchorCtr="0" anchor="t" bIns="45700" lIns="0" spcFirstLastPara="1" rIns="0" wrap="square" tIns="45700">
            <a:normAutofit/>
          </a:bodyPr>
          <a:lstStyle/>
          <a:p>
            <a:pPr indent="-127000" lvl="0" marL="91440" rtl="0" algn="l">
              <a:lnSpc>
                <a:spcPct val="100000"/>
              </a:lnSpc>
              <a:spcBef>
                <a:spcPts val="0"/>
              </a:spcBef>
              <a:spcAft>
                <a:spcPts val="0"/>
              </a:spcAft>
              <a:buClr>
                <a:schemeClr val="dk1"/>
              </a:buClr>
              <a:buSzPts val="2000"/>
              <a:buFont typeface="Arial"/>
              <a:buChar char="•"/>
            </a:pPr>
            <a:r>
              <a:rPr lang="en-US">
                <a:latin typeface="Times New Roman"/>
                <a:ea typeface="Times New Roman"/>
                <a:cs typeface="Times New Roman"/>
                <a:sym typeface="Times New Roman"/>
              </a:rPr>
              <a:t>MySQL 8.0 is used to extract specific data and manipulate the data by using queries to find insights from the dataset.</a:t>
            </a:r>
            <a:endParaRPr/>
          </a:p>
          <a:p>
            <a:pPr indent="-127000" lvl="0" marL="91440" rtl="0" algn="l">
              <a:lnSpc>
                <a:spcPct val="100000"/>
              </a:lnSpc>
              <a:spcBef>
                <a:spcPts val="1400"/>
              </a:spcBef>
              <a:spcAft>
                <a:spcPts val="0"/>
              </a:spcAft>
              <a:buClr>
                <a:schemeClr val="dk1"/>
              </a:buClr>
              <a:buSzPts val="2000"/>
              <a:buFont typeface="Arial"/>
              <a:buChar char="•"/>
            </a:pPr>
            <a:r>
              <a:rPr lang="en-US">
                <a:latin typeface="Times New Roman"/>
                <a:ea typeface="Times New Roman"/>
                <a:cs typeface="Times New Roman"/>
                <a:sym typeface="Times New Roman"/>
              </a:rPr>
              <a:t>MySQL Workbench 8.0 CE – To run queries</a:t>
            </a:r>
            <a:endParaRPr>
              <a:latin typeface="Times New Roman"/>
              <a:ea typeface="Times New Roman"/>
              <a:cs typeface="Times New Roman"/>
              <a:sym typeface="Times New Roman"/>
            </a:endParaRPr>
          </a:p>
        </p:txBody>
      </p:sp>
      <p:sp>
        <p:nvSpPr>
          <p:cNvPr id="165" name="Google Shape;165;p6"/>
          <p:cNvSpPr txBox="1"/>
          <p:nvPr>
            <p:ph type="title"/>
          </p:nvPr>
        </p:nvSpPr>
        <p:spPr>
          <a:xfrm>
            <a:off x="1097280" y="942871"/>
            <a:ext cx="10058400" cy="5875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800"/>
              <a:buFont typeface="Times New Roman"/>
              <a:buNone/>
            </a:pPr>
            <a:r>
              <a:rPr lang="en-US">
                <a:latin typeface="Times New Roman"/>
                <a:ea typeface="Times New Roman"/>
                <a:cs typeface="Times New Roman"/>
                <a:sym typeface="Times New Roman"/>
              </a:rPr>
              <a:t>TECH-STACK USED</a:t>
            </a:r>
            <a:endParaRPr>
              <a:latin typeface="Times New Roman"/>
              <a:ea typeface="Times New Roman"/>
              <a:cs typeface="Times New Roman"/>
              <a:sym typeface="Times New Roman"/>
            </a:endParaRPr>
          </a:p>
        </p:txBody>
      </p:sp>
      <p:pic>
        <p:nvPicPr>
          <p:cNvPr id="166" name="Google Shape;166;p6"/>
          <p:cNvPicPr preferRelativeResize="0"/>
          <p:nvPr/>
        </p:nvPicPr>
        <p:blipFill rotWithShape="1">
          <a:blip r:embed="rId3">
            <a:alphaModFix/>
          </a:blip>
          <a:srcRect b="0" l="0" r="0" t="0"/>
          <a:stretch/>
        </p:blipFill>
        <p:spPr>
          <a:xfrm>
            <a:off x="6919999" y="3866606"/>
            <a:ext cx="3470229" cy="1567544"/>
          </a:xfrm>
          <a:prstGeom prst="rect">
            <a:avLst/>
          </a:prstGeom>
          <a:noFill/>
          <a:ln>
            <a:noFill/>
          </a:ln>
        </p:spPr>
      </p:pic>
      <p:pic>
        <p:nvPicPr>
          <p:cNvPr id="167" name="Google Shape;167;p6"/>
          <p:cNvPicPr preferRelativeResize="0"/>
          <p:nvPr/>
        </p:nvPicPr>
        <p:blipFill rotWithShape="1">
          <a:blip r:embed="rId4">
            <a:alphaModFix/>
          </a:blip>
          <a:srcRect b="0" l="0" r="0" t="0"/>
          <a:stretch/>
        </p:blipFill>
        <p:spPr>
          <a:xfrm>
            <a:off x="1310652" y="3866606"/>
            <a:ext cx="4815828" cy="1567544"/>
          </a:xfrm>
          <a:prstGeom prst="rect">
            <a:avLst/>
          </a:prstGeom>
          <a:noFill/>
          <a:ln>
            <a:noFill/>
          </a:ln>
        </p:spPr>
      </p:pic>
      <p:sp>
        <p:nvSpPr>
          <p:cNvPr id="168" name="Google Shape;168;p6"/>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INSTAGRAM USER ANALYTICS</a:t>
            </a:r>
            <a:endParaRPr/>
          </a:p>
        </p:txBody>
      </p:sp>
      <p:sp>
        <p:nvSpPr>
          <p:cNvPr id="169" name="Google Shape;169;p6"/>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7"/>
          <p:cNvSpPr txBox="1"/>
          <p:nvPr>
            <p:ph type="title"/>
          </p:nvPr>
        </p:nvSpPr>
        <p:spPr>
          <a:xfrm>
            <a:off x="1071155" y="2915362"/>
            <a:ext cx="10058400" cy="587584"/>
          </a:xfrm>
          <a:prstGeom prst="rect">
            <a:avLst/>
          </a:prstGeom>
          <a:solidFill>
            <a:schemeClr val="dk1"/>
          </a:solidFill>
          <a:ln cap="flat" cmpd="sng" w="15875">
            <a:solidFill>
              <a:schemeClr val="dk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Font typeface="Times New Roman"/>
              <a:buNone/>
            </a:pPr>
            <a:r>
              <a:rPr lang="en-US" sz="3200">
                <a:solidFill>
                  <a:schemeClr val="lt1"/>
                </a:solidFill>
                <a:latin typeface="Times New Roman"/>
                <a:ea typeface="Times New Roman"/>
                <a:cs typeface="Times New Roman"/>
                <a:sym typeface="Times New Roman"/>
              </a:rPr>
              <a:t>MARKETING INSIGHTS</a:t>
            </a:r>
            <a:endParaRPr sz="3200">
              <a:latin typeface="Times New Roman"/>
              <a:ea typeface="Times New Roman"/>
              <a:cs typeface="Times New Roman"/>
              <a:sym typeface="Times New Roman"/>
            </a:endParaRPr>
          </a:p>
        </p:txBody>
      </p:sp>
      <p:sp>
        <p:nvSpPr>
          <p:cNvPr id="175" name="Google Shape;175;p7"/>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INSTAGRAM USER ANALYTICS</a:t>
            </a:r>
            <a:endParaRPr/>
          </a:p>
        </p:txBody>
      </p:sp>
      <p:sp>
        <p:nvSpPr>
          <p:cNvPr id="176" name="Google Shape;176;p7"/>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8"/>
          <p:cNvSpPr txBox="1"/>
          <p:nvPr>
            <p:ph type="title"/>
          </p:nvPr>
        </p:nvSpPr>
        <p:spPr>
          <a:xfrm>
            <a:off x="966652" y="926605"/>
            <a:ext cx="4744831" cy="58758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F3F3F"/>
              </a:buClr>
              <a:buSzPts val="4000"/>
              <a:buFont typeface="Times New Roman"/>
              <a:buNone/>
            </a:pPr>
            <a:r>
              <a:rPr lang="en-US" sz="4000">
                <a:latin typeface="Times New Roman"/>
                <a:ea typeface="Times New Roman"/>
                <a:cs typeface="Times New Roman"/>
                <a:sym typeface="Times New Roman"/>
              </a:rPr>
              <a:t>Most Loyal Users</a:t>
            </a:r>
            <a:endParaRPr sz="4000"/>
          </a:p>
        </p:txBody>
      </p:sp>
      <p:sp>
        <p:nvSpPr>
          <p:cNvPr id="182" name="Google Shape;182;p8"/>
          <p:cNvSpPr txBox="1"/>
          <p:nvPr>
            <p:ph idx="1" type="body"/>
          </p:nvPr>
        </p:nvSpPr>
        <p:spPr>
          <a:xfrm>
            <a:off x="966652" y="1803772"/>
            <a:ext cx="4857373" cy="4104659"/>
          </a:xfrm>
          <a:prstGeom prst="rect">
            <a:avLst/>
          </a:prstGeom>
          <a:noFill/>
          <a:ln>
            <a:noFill/>
          </a:ln>
        </p:spPr>
        <p:txBody>
          <a:bodyPr anchorCtr="0" anchor="t" bIns="45700" lIns="0" spcFirstLastPara="1" rIns="0" wrap="square" tIns="45700">
            <a:normAutofit fontScale="92500" lnSpcReduction="10000"/>
          </a:bodyPr>
          <a:lstStyle/>
          <a:p>
            <a:pPr indent="-164465" lvl="0" marL="91440" rtl="0" algn="l">
              <a:lnSpc>
                <a:spcPct val="100000"/>
              </a:lnSpc>
              <a:spcBef>
                <a:spcPts val="0"/>
              </a:spcBef>
              <a:spcAft>
                <a:spcPts val="0"/>
              </a:spcAft>
              <a:buSzPct val="100000"/>
              <a:buFont typeface="Noto Sans Symbols"/>
              <a:buChar char="▪"/>
            </a:pPr>
            <a:r>
              <a:rPr lang="en-US" sz="2800">
                <a:latin typeface="Times New Roman"/>
                <a:ea typeface="Times New Roman"/>
                <a:cs typeface="Times New Roman"/>
                <a:sym typeface="Times New Roman"/>
              </a:rPr>
              <a:t>People who have been using the platform for the longest time.</a:t>
            </a:r>
            <a:endParaRPr/>
          </a:p>
          <a:p>
            <a:pPr indent="-164465" lvl="0" marL="91440" rtl="0" algn="l">
              <a:lnSpc>
                <a:spcPct val="100000"/>
              </a:lnSpc>
              <a:spcBef>
                <a:spcPts val="1400"/>
              </a:spcBef>
              <a:spcAft>
                <a:spcPts val="0"/>
              </a:spcAft>
              <a:buSzPct val="100000"/>
              <a:buFont typeface="Noto Sans Symbols"/>
              <a:buChar char="▪"/>
            </a:pPr>
            <a:r>
              <a:rPr b="1" lang="en-US" sz="2800">
                <a:latin typeface="Times New Roman"/>
                <a:ea typeface="Times New Roman"/>
                <a:cs typeface="Times New Roman"/>
                <a:sym typeface="Times New Roman"/>
              </a:rPr>
              <a:t>Task: </a:t>
            </a:r>
            <a:r>
              <a:rPr lang="en-US" sz="2800">
                <a:latin typeface="Times New Roman"/>
                <a:ea typeface="Times New Roman"/>
                <a:cs typeface="Times New Roman"/>
                <a:sym typeface="Times New Roman"/>
              </a:rPr>
              <a:t>Find the 5 oldest users of the Instagram from the database provided.</a:t>
            </a:r>
            <a:endParaRPr/>
          </a:p>
          <a:p>
            <a:pPr indent="-164465" lvl="0" marL="91440" rtl="0" algn="l">
              <a:lnSpc>
                <a:spcPct val="100000"/>
              </a:lnSpc>
              <a:spcBef>
                <a:spcPts val="1400"/>
              </a:spcBef>
              <a:spcAft>
                <a:spcPts val="0"/>
              </a:spcAft>
              <a:buSzPct val="100000"/>
              <a:buFont typeface="Noto Sans Symbols"/>
              <a:buChar char="▪"/>
            </a:pPr>
            <a:r>
              <a:rPr lang="en-US" sz="2800">
                <a:latin typeface="Times New Roman"/>
                <a:ea typeface="Times New Roman"/>
                <a:cs typeface="Times New Roman"/>
                <a:sym typeface="Times New Roman"/>
              </a:rPr>
              <a:t> The 5 users who have been using the platform for the longest are: Darby, Emilio, Elenor, Nicole and Jordyn. (Thus, the most loyal users.)</a:t>
            </a:r>
            <a:endParaRPr sz="2800">
              <a:latin typeface="Times New Roman"/>
              <a:ea typeface="Times New Roman"/>
              <a:cs typeface="Times New Roman"/>
              <a:sym typeface="Times New Roman"/>
            </a:endParaRPr>
          </a:p>
        </p:txBody>
      </p:sp>
      <p:pic>
        <p:nvPicPr>
          <p:cNvPr id="183" name="Google Shape;183;p8"/>
          <p:cNvPicPr preferRelativeResize="0"/>
          <p:nvPr/>
        </p:nvPicPr>
        <p:blipFill rotWithShape="1">
          <a:blip r:embed="rId3">
            <a:alphaModFix/>
          </a:blip>
          <a:srcRect b="0" l="0" r="0" t="0"/>
          <a:stretch/>
        </p:blipFill>
        <p:spPr>
          <a:xfrm>
            <a:off x="5824025" y="1224605"/>
            <a:ext cx="5669280" cy="1659272"/>
          </a:xfrm>
          <a:prstGeom prst="rect">
            <a:avLst/>
          </a:prstGeom>
          <a:noFill/>
          <a:ln>
            <a:noFill/>
          </a:ln>
        </p:spPr>
      </p:pic>
      <p:pic>
        <p:nvPicPr>
          <p:cNvPr id="184" name="Google Shape;184;p8"/>
          <p:cNvPicPr preferRelativeResize="0"/>
          <p:nvPr/>
        </p:nvPicPr>
        <p:blipFill rotWithShape="1">
          <a:blip r:embed="rId4">
            <a:alphaModFix/>
          </a:blip>
          <a:srcRect b="0" l="0" r="0" t="0"/>
          <a:stretch/>
        </p:blipFill>
        <p:spPr>
          <a:xfrm>
            <a:off x="5824024" y="3424031"/>
            <a:ext cx="5669281" cy="2020166"/>
          </a:xfrm>
          <a:prstGeom prst="rect">
            <a:avLst/>
          </a:prstGeom>
          <a:noFill/>
          <a:ln>
            <a:noFill/>
          </a:ln>
        </p:spPr>
      </p:pic>
      <p:sp>
        <p:nvSpPr>
          <p:cNvPr id="185" name="Google Shape;185;p8"/>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INSTAGRAM USER ANALYTICS</a:t>
            </a:r>
            <a:endParaRPr/>
          </a:p>
        </p:txBody>
      </p:sp>
      <p:sp>
        <p:nvSpPr>
          <p:cNvPr id="186" name="Google Shape;186;p8"/>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9"/>
          <p:cNvSpPr txBox="1"/>
          <p:nvPr>
            <p:ph type="title"/>
          </p:nvPr>
        </p:nvSpPr>
        <p:spPr>
          <a:xfrm>
            <a:off x="966652" y="837748"/>
            <a:ext cx="5711810" cy="58758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F3F3F"/>
              </a:buClr>
              <a:buSzPts val="4000"/>
              <a:buFont typeface="Times New Roman"/>
              <a:buNone/>
            </a:pPr>
            <a:r>
              <a:rPr lang="en-US" sz="4000">
                <a:latin typeface="Times New Roman"/>
                <a:ea typeface="Times New Roman"/>
                <a:cs typeface="Times New Roman"/>
                <a:sym typeface="Times New Roman"/>
              </a:rPr>
              <a:t>Inactive Users</a:t>
            </a:r>
            <a:endParaRPr sz="4000"/>
          </a:p>
        </p:txBody>
      </p:sp>
      <p:sp>
        <p:nvSpPr>
          <p:cNvPr id="192" name="Google Shape;192;p9"/>
          <p:cNvSpPr txBox="1"/>
          <p:nvPr>
            <p:ph idx="1" type="body"/>
          </p:nvPr>
        </p:nvSpPr>
        <p:spPr>
          <a:xfrm>
            <a:off x="966652" y="1504329"/>
            <a:ext cx="6580610" cy="2448693"/>
          </a:xfrm>
          <a:prstGeom prst="rect">
            <a:avLst/>
          </a:prstGeom>
          <a:noFill/>
          <a:ln>
            <a:noFill/>
          </a:ln>
        </p:spPr>
        <p:txBody>
          <a:bodyPr anchorCtr="0" anchor="t" bIns="45700" lIns="0" spcFirstLastPara="1" rIns="0" wrap="square" tIns="45700">
            <a:normAutofit lnSpcReduction="10000"/>
          </a:bodyPr>
          <a:lstStyle/>
          <a:p>
            <a:pPr indent="-152400" lvl="0" marL="91440" rtl="0" algn="l">
              <a:lnSpc>
                <a:spcPct val="100000"/>
              </a:lnSpc>
              <a:spcBef>
                <a:spcPts val="0"/>
              </a:spcBef>
              <a:spcAft>
                <a:spcPts val="0"/>
              </a:spcAft>
              <a:buSzPts val="2400"/>
              <a:buFont typeface="Noto Sans Symbols"/>
              <a:buChar char="▪"/>
            </a:pPr>
            <a:r>
              <a:rPr lang="en-US" sz="2400">
                <a:latin typeface="Times New Roman"/>
                <a:ea typeface="Times New Roman"/>
                <a:cs typeface="Times New Roman"/>
                <a:sym typeface="Times New Roman"/>
              </a:rPr>
              <a:t>Remind inactive users to start posting by sending them promotional emails to post their 1st photo.</a:t>
            </a:r>
            <a:endParaRPr sz="2400">
              <a:latin typeface="Times New Roman"/>
              <a:ea typeface="Times New Roman"/>
              <a:cs typeface="Times New Roman"/>
              <a:sym typeface="Times New Roman"/>
            </a:endParaRPr>
          </a:p>
          <a:p>
            <a:pPr indent="-152400" lvl="0" marL="91440" rtl="0" algn="l">
              <a:lnSpc>
                <a:spcPct val="100000"/>
              </a:lnSpc>
              <a:spcBef>
                <a:spcPts val="1400"/>
              </a:spcBef>
              <a:spcAft>
                <a:spcPts val="0"/>
              </a:spcAft>
              <a:buSzPts val="2400"/>
              <a:buFont typeface="Noto Sans Symbols"/>
              <a:buChar char="▪"/>
            </a:pPr>
            <a:r>
              <a:rPr b="1" lang="en-US" sz="2400">
                <a:latin typeface="Times New Roman"/>
                <a:ea typeface="Times New Roman"/>
                <a:cs typeface="Times New Roman"/>
                <a:sym typeface="Times New Roman"/>
              </a:rPr>
              <a:t>Task: </a:t>
            </a:r>
            <a:r>
              <a:rPr lang="en-US" sz="2400">
                <a:latin typeface="Times New Roman"/>
                <a:ea typeface="Times New Roman"/>
                <a:cs typeface="Times New Roman"/>
                <a:sym typeface="Times New Roman"/>
              </a:rPr>
              <a:t>Find the users who have never posted a single photo on Instagram</a:t>
            </a:r>
            <a:endParaRPr/>
          </a:p>
          <a:p>
            <a:pPr indent="-152400" lvl="0" marL="91440" rtl="0" algn="l">
              <a:lnSpc>
                <a:spcPct val="100000"/>
              </a:lnSpc>
              <a:spcBef>
                <a:spcPts val="1400"/>
              </a:spcBef>
              <a:spcAft>
                <a:spcPts val="0"/>
              </a:spcAft>
              <a:buSzPts val="2400"/>
              <a:buFont typeface="Noto Sans Symbols"/>
              <a:buChar char="▪"/>
            </a:pPr>
            <a:r>
              <a:rPr lang="en-US" sz="2400">
                <a:latin typeface="Times New Roman"/>
                <a:ea typeface="Times New Roman"/>
                <a:cs typeface="Times New Roman"/>
                <a:sym typeface="Times New Roman"/>
              </a:rPr>
              <a:t>26 inactive users out of 100 who didn’t post any photo.</a:t>
            </a:r>
            <a:endParaRPr sz="2400">
              <a:latin typeface="Times New Roman"/>
              <a:ea typeface="Times New Roman"/>
              <a:cs typeface="Times New Roman"/>
              <a:sym typeface="Times New Roman"/>
            </a:endParaRPr>
          </a:p>
        </p:txBody>
      </p:sp>
      <p:pic>
        <p:nvPicPr>
          <p:cNvPr id="193" name="Google Shape;193;p9"/>
          <p:cNvPicPr preferRelativeResize="0"/>
          <p:nvPr/>
        </p:nvPicPr>
        <p:blipFill rotWithShape="1">
          <a:blip r:embed="rId3">
            <a:alphaModFix/>
          </a:blip>
          <a:srcRect b="0" l="0" r="0" t="0"/>
          <a:stretch/>
        </p:blipFill>
        <p:spPr>
          <a:xfrm>
            <a:off x="1210830" y="4111016"/>
            <a:ext cx="6092255" cy="1741144"/>
          </a:xfrm>
          <a:prstGeom prst="rect">
            <a:avLst/>
          </a:prstGeom>
          <a:noFill/>
          <a:ln>
            <a:noFill/>
          </a:ln>
        </p:spPr>
      </p:pic>
      <p:pic>
        <p:nvPicPr>
          <p:cNvPr id="194" name="Google Shape;194;p9"/>
          <p:cNvPicPr preferRelativeResize="0"/>
          <p:nvPr/>
        </p:nvPicPr>
        <p:blipFill rotWithShape="1">
          <a:blip r:embed="rId4">
            <a:alphaModFix/>
          </a:blip>
          <a:srcRect b="0" l="0" r="0" t="0"/>
          <a:stretch/>
        </p:blipFill>
        <p:spPr>
          <a:xfrm>
            <a:off x="7547262" y="803165"/>
            <a:ext cx="3934374" cy="5420481"/>
          </a:xfrm>
          <a:prstGeom prst="rect">
            <a:avLst/>
          </a:prstGeom>
          <a:noFill/>
          <a:ln>
            <a:noFill/>
          </a:ln>
        </p:spPr>
      </p:pic>
      <p:sp>
        <p:nvSpPr>
          <p:cNvPr id="195" name="Google Shape;195;p9"/>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INSTAGRAM USER ANALYTICS</a:t>
            </a:r>
            <a:endParaRPr/>
          </a:p>
        </p:txBody>
      </p:sp>
      <p:sp>
        <p:nvSpPr>
          <p:cNvPr id="196" name="Google Shape;196;p9"/>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RetrospectVTI">
  <a:themeElements>
    <a:clrScheme name="Custom 2">
      <a:dk1>
        <a:srgbClr val="000000"/>
      </a:dk1>
      <a:lt1>
        <a:srgbClr val="ECEEF7"/>
      </a:lt1>
      <a:dk2>
        <a:srgbClr val="000000"/>
      </a:dk2>
      <a:lt2>
        <a:srgbClr val="BFBFC3"/>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2023-05-30T20:33:45Z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