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78-0A37-4B10-9FA6-64C2EAA0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49F7D-787C-40C7-B2F4-DD5906934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2388-8830-43A9-A4AF-18360269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F471-9F40-444B-8D55-3C906B2A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31BE-16AF-46CD-AA56-DB7030FA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7EC0-45BD-442B-8262-D736A1FA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6F547-1E56-42DE-8A6D-A2824A47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C8FF-7081-46DF-BA98-187A5CA9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D47C-4B36-44D4-82C9-1ABFD449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F207-4771-4888-924D-11525F9B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A363F-B06A-4E2F-BB71-31F1DED30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0AAE6-35C3-4520-93E1-23487A3D1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CA74-E0A8-4F49-94DC-A9D2EA8F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EE57-8ABD-4771-A688-20F87B0F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F551-2030-4FF9-9369-EF8C9845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54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390-7519-47B6-B8A3-2201318C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676E-8E68-4B04-ACDF-37C40BC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9539-DA87-4043-8EDB-ABF9B28B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B1EB-6CAD-4DD6-9856-455693F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387B-8CEE-47FF-BC9D-C51CA9AB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2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7742-0CA7-46AB-B09B-A896AD19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2D85A-CD02-49C5-8428-6C70B8A53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39AF-15A5-46D6-8A43-BCEE5DFF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E3B3C-CC0F-4859-8AD7-26BA6E8A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02B3-9A88-4146-83BB-71306F6E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1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AADF-3AAB-4B87-8562-F8EADE8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981B-CFE4-480B-9B0B-C94BB52E8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31DA6-F4A9-47EB-84AD-8F53FF4FF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66CEB-E067-40FC-B6FF-1B55EAFC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8027-25D8-4922-8A19-A4FD04F6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6AEE-D3A0-40C3-8848-AC6EFA53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7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1E10-B185-49C9-BA44-035D4E19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E116-5E62-4BE4-9030-43A7346C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7EF5B-46A1-4BE1-96AD-0DC3FDD03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8F630-41BE-4883-A4C0-43BB1559B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A0930-CBDE-4139-A4B9-D8D8A0F04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8E74A-EDC0-4661-A48D-83EC1E0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0ED3F-F866-432D-A7C5-86566AD3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264A6-8929-4691-85BD-E1574CAD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1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358B-2465-4BEF-B128-B7DF2ED3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64B06-5049-4C21-809C-99478EE8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C27E4-0F6C-4932-BE4A-D5740749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9E13-7E1C-4FBD-AD3C-600F3A98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C27DF-18A1-4FCB-902D-E80B550C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D97E-5E3E-40DD-B793-B5AC29F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4A69-F25C-407C-B3FF-CE89A11F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C70E-6E27-447B-B216-9C05935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5569-9707-46CE-838C-801081B7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F019D-7D93-408E-AC04-937FC016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85CEC-FB87-408E-A192-6E0AE003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F92AA-E10F-412E-9A5D-D384910D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E6AFA-FDAC-4F09-865E-26BE4C5D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6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A9C0-096D-4DF8-BDC1-4643E7B2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6ABCC-55B6-4675-A0C1-21D28004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C0A6-E6C3-4DE6-AF73-FAC94881C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BE5B-C441-4522-BE13-30C02B2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FFE9-637A-44D8-95F1-5B7BE009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F4C5-8899-4CF7-9B10-D295664A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7C08C-8B1B-47F2-A8BF-9B8C704B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7CD9-D391-48F9-8CCE-4A8F4BC7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02C9-71EE-4D0E-A8C1-50EAF55E9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BF-BA79-45CF-A46E-022BBF954A6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9BCA-51B3-493C-A657-2753F360F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571A-24A2-43A4-993E-BAEA9044E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9803-4849-419E-94C5-A832B188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B583-27D9-42E8-8DCC-350D3E88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for Ghost blog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7E3A6-F030-49CD-A41B-117E5A379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Prince Kumar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6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5F8B-3E79-4EE7-BCD9-A2C43BCB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4EE3-C056-4238-A475-F66E8A89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Provisioning the Infrastructure via CloudFormation templates</a:t>
            </a:r>
          </a:p>
          <a:p>
            <a:r>
              <a:rPr lang="en-US" dirty="0"/>
              <a:t>Template for EC2, ALB, RDS</a:t>
            </a:r>
          </a:p>
          <a:p>
            <a:r>
              <a:rPr lang="en-US" dirty="0"/>
              <a:t>Installing Ghost via EC2 user data script</a:t>
            </a:r>
          </a:p>
          <a:p>
            <a:r>
              <a:rPr lang="en-US" dirty="0"/>
              <a:t>Implementing CI/CD for Continues Integration and deployment on different environments</a:t>
            </a:r>
          </a:p>
          <a:p>
            <a:r>
              <a:rPr lang="en-US" dirty="0"/>
              <a:t>Creating lambda script for deleting post hosted on </a:t>
            </a:r>
            <a:r>
              <a:rPr lang="en-US" dirty="0" err="1"/>
              <a:t>ghostblog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1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388E-5FD0-4442-8471-CC261C9C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4C36-0646-4733-9103-2574D7F9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1. Classic Architecture (Infrastructure provisioning via CloudFormation scripts for ALB, EC2 and RDS automated deployments via implementing CI/CD)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Using Elastic beanstalk( provision the environment and Application at once with hosting blog on EC2.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49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CE2E-108B-4A5B-AE95-6F96446C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Approach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7F35-D219-439E-AE82-4DFA7ABD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r>
              <a:rPr lang="en-US" dirty="0"/>
              <a:t> Provisioning of Infrastructure (Using CloudFormation templates)</a:t>
            </a:r>
          </a:p>
          <a:p>
            <a:r>
              <a:rPr lang="en-US" dirty="0"/>
              <a:t> Hosting of ghost blog (via user data of EC2)</a:t>
            </a:r>
          </a:p>
          <a:p>
            <a:r>
              <a:rPr lang="en-US" dirty="0"/>
              <a:t> Using CI/CD pipeline for automated deployments.</a:t>
            </a:r>
          </a:p>
          <a:p>
            <a:r>
              <a:rPr lang="en-US" dirty="0"/>
              <a:t> Creating lambda function to delete post on hosted ghost blog.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78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AB6A-4657-49B5-BDFC-9C3DDF40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1"/>
            <a:ext cx="10515600" cy="62992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6DE48C-C439-499C-BF4F-ED2BD11365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1057274"/>
            <a:ext cx="5882639" cy="528256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A1DEE-47AE-4A53-9279-43FC745E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9280" y="1259840"/>
            <a:ext cx="3144520" cy="4917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1.Route53(DNS to resolve public domain and route it to IP of ALB)</a:t>
            </a:r>
          </a:p>
          <a:p>
            <a:pPr marL="0" indent="0">
              <a:buNone/>
            </a:pPr>
            <a:r>
              <a:rPr lang="en-US" sz="1800" dirty="0"/>
              <a:t>2.CloudFront(for better latency based on geolocation traffic)</a:t>
            </a:r>
          </a:p>
          <a:p>
            <a:pPr marL="0" indent="0">
              <a:buNone/>
            </a:pPr>
            <a:r>
              <a:rPr lang="en-US" sz="1800" dirty="0"/>
              <a:t>3.ALB with autoscaling in public subnet (Application load balancer to route traffic to </a:t>
            </a:r>
            <a:r>
              <a:rPr lang="en-US" sz="1800" dirty="0" err="1"/>
              <a:t>Ghostblog</a:t>
            </a:r>
            <a:r>
              <a:rPr lang="en-US" sz="1800" dirty="0"/>
              <a:t> Application hosted on EC2 instance and autoscaling to scale in and out the EC2 as per the demand fluctuates.)</a:t>
            </a:r>
          </a:p>
          <a:p>
            <a:pPr marL="0" indent="0">
              <a:buNone/>
            </a:pPr>
            <a:r>
              <a:rPr lang="en-US" sz="1800" dirty="0"/>
              <a:t>4. EC2 instance having ubuntu based OS best suited for Ghost hosting.</a:t>
            </a:r>
          </a:p>
          <a:p>
            <a:pPr marL="0" indent="0">
              <a:buNone/>
            </a:pPr>
            <a:r>
              <a:rPr lang="en-US" sz="1800" dirty="0"/>
              <a:t>5. NAT gateway and Internet gateway for communication to internet for instances in private subnet.</a:t>
            </a:r>
          </a:p>
          <a:p>
            <a:pPr marL="0" indent="0">
              <a:buNone/>
            </a:pPr>
            <a:r>
              <a:rPr lang="en-US" sz="1800" dirty="0"/>
              <a:t>5. RDS/MySQL database for storing data related to blog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685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617F-B58A-44C9-9F8F-B422FCA6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0F64-DF45-4277-8420-5B0C87F3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A VPC with required subnets and other networking components.</a:t>
            </a:r>
          </a:p>
          <a:p>
            <a:pPr fontAlgn="base"/>
            <a:r>
              <a:rPr lang="en-US" sz="2000" dirty="0"/>
              <a:t>An EC2 Auto Scaling group to self heal in case of hardware failure.</a:t>
            </a:r>
          </a:p>
          <a:p>
            <a:pPr fontAlgn="base"/>
            <a:r>
              <a:rPr lang="en-US" sz="2000" dirty="0"/>
              <a:t>An Application Load Balancer to direct traffic to the active instance where </a:t>
            </a:r>
            <a:r>
              <a:rPr lang="en-US" sz="2000" dirty="0" err="1"/>
              <a:t>ghostblog</a:t>
            </a:r>
            <a:r>
              <a:rPr lang="en-US" sz="2000" dirty="0"/>
              <a:t> is running.</a:t>
            </a:r>
          </a:p>
          <a:p>
            <a:pPr fontAlgn="base"/>
            <a:r>
              <a:rPr lang="en-US" sz="2000" dirty="0"/>
              <a:t>A RDS instance as our managed DB solution.</a:t>
            </a:r>
          </a:p>
          <a:p>
            <a:pPr fontAlgn="base"/>
            <a:endParaRPr 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5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0622F-36D2-47CC-A830-659F2B47B465}"/>
              </a:ext>
            </a:extLst>
          </p:cNvPr>
          <p:cNvSpPr txBox="1"/>
          <p:nvPr/>
        </p:nvSpPr>
        <p:spPr>
          <a:xfrm>
            <a:off x="3586480" y="2321004"/>
            <a:ext cx="6258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 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4993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308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 for Ghost blog</vt:lpstr>
      <vt:lpstr>Content</vt:lpstr>
      <vt:lpstr>Approach</vt:lpstr>
      <vt:lpstr>Using Approach 1</vt:lpstr>
      <vt:lpstr>Architecture</vt:lpstr>
      <vt:lpstr>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Ghost blog</dc:title>
  <dc:creator>Prince Kumar4</dc:creator>
  <cp:lastModifiedBy>Prince Kumar4</cp:lastModifiedBy>
  <cp:revision>14</cp:revision>
  <dcterms:created xsi:type="dcterms:W3CDTF">2021-06-27T07:54:21Z</dcterms:created>
  <dcterms:modified xsi:type="dcterms:W3CDTF">2021-06-28T22:52:43Z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TECHMAHINDRA\PK00477230</vt:lpwstr>
  </property>
  <property fmtid="{D5CDD505-2E9C-101B-9397-08002B2CF9AE}" pid="4" name="DLPManualFileClassificationLastModificationDate">
    <vt:lpwstr>1624781263</vt:lpwstr>
  </property>
  <property fmtid="{D5CDD505-2E9C-101B-9397-08002B2CF9AE}" pid="5" name="DLPManualFileClassificationVersion">
    <vt:lpwstr>11.6.0.76</vt:lpwstr>
  </property>
</Properties>
</file>