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72" r:id="rId2"/>
    <p:sldId id="262" r:id="rId3"/>
    <p:sldId id="273" r:id="rId4"/>
    <p:sldId id="291" r:id="rId5"/>
    <p:sldId id="261" r:id="rId6"/>
    <p:sldId id="278" r:id="rId7"/>
    <p:sldId id="286" r:id="rId8"/>
    <p:sldId id="290" r:id="rId9"/>
    <p:sldId id="287" r:id="rId10"/>
    <p:sldId id="294" r:id="rId11"/>
    <p:sldId id="292" r:id="rId12"/>
    <p:sldId id="288" r:id="rId13"/>
    <p:sldId id="293" r:id="rId14"/>
    <p:sldId id="289" r:id="rId15"/>
    <p:sldId id="295" r:id="rId16"/>
    <p:sldId id="266" r:id="rId17"/>
    <p:sldId id="281" r:id="rId1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140"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9" d="100"/>
          <a:sy n="69" d="100"/>
        </p:scale>
        <p:origin x="1272" y="60"/>
      </p:cViewPr>
      <p:guideLst>
        <p:guide orient="horz" pos="528"/>
        <p:guide pos="3140"/>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2/28/2023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2/28/2023</a:t>
            </a:fld>
            <a:endParaRPr lang="en-US" noProof="0"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16</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6047655" y="1841814"/>
            <a:ext cx="3858347"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5473433" y="2991609"/>
            <a:ext cx="2225673" cy="5693507"/>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2" y="1"/>
            <a:ext cx="4778027"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238250" y="1122363"/>
            <a:ext cx="7429500" cy="2387600"/>
          </a:xfrm>
        </p:spPr>
        <p:txBody>
          <a:bodyPr anchor="b"/>
          <a:lstStyle>
            <a:lvl1pPr algn="ctr">
              <a:defRPr sz="5999"/>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238250" y="3602038"/>
            <a:ext cx="7429500" cy="1655762"/>
          </a:xfrm>
        </p:spPr>
        <p:txBody>
          <a:bodyPr/>
          <a:lstStyle>
            <a:lvl1pPr marL="0" indent="0" algn="ctr">
              <a:buNone/>
              <a:defRPr sz="2400">
                <a:solidFill>
                  <a:schemeClr val="tx2"/>
                </a:solidFill>
              </a:defRPr>
            </a:lvl1pPr>
            <a:lvl2pPr marL="457181" indent="0" algn="ctr">
              <a:buNone/>
              <a:defRPr sz="2000"/>
            </a:lvl2pPr>
            <a:lvl3pPr marL="914361" indent="0" algn="ctr">
              <a:buNone/>
              <a:defRPr sz="1800"/>
            </a:lvl3pPr>
            <a:lvl4pPr marL="1371543" indent="0" algn="ctr">
              <a:buNone/>
              <a:defRPr sz="1600"/>
            </a:lvl4pPr>
            <a:lvl5pPr marL="1828724" indent="0" algn="ctr">
              <a:buNone/>
              <a:defRPr sz="1600"/>
            </a:lvl5pPr>
            <a:lvl6pPr marL="2285904" indent="0" algn="ctr">
              <a:buNone/>
              <a:defRPr sz="1600"/>
            </a:lvl6pPr>
            <a:lvl7pPr marL="2743085" indent="0" algn="ctr">
              <a:buNone/>
              <a:defRPr sz="1600"/>
            </a:lvl7pPr>
            <a:lvl8pPr marL="3200266" indent="0" algn="ctr">
              <a:buNone/>
              <a:defRPr sz="1600"/>
            </a:lvl8pPr>
            <a:lvl9pPr marL="3657447"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2" y="-1"/>
            <a:ext cx="4174374"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5184612" y="-24130"/>
            <a:ext cx="4363986"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468060" y="704088"/>
            <a:ext cx="8543925"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980695" y="1572768"/>
            <a:ext cx="1062419"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239263" y="1572768"/>
            <a:ext cx="1062419"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5497831" y="1572768"/>
            <a:ext cx="1062419"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7756399" y="1572768"/>
            <a:ext cx="1062419"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514523" y="3392424"/>
            <a:ext cx="1968818"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2778558" y="3392424"/>
            <a:ext cx="1968818"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5042593" y="3392424"/>
            <a:ext cx="1968818"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7306628" y="3392424"/>
            <a:ext cx="1968818"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514523" y="3584448"/>
            <a:ext cx="1968818"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2778558" y="3584448"/>
            <a:ext cx="1968818"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5042593" y="3584448"/>
            <a:ext cx="1968818"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7306628" y="3584448"/>
            <a:ext cx="1968818"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980695" y="4242816"/>
            <a:ext cx="1062419"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239263" y="4242816"/>
            <a:ext cx="1062419"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5497831" y="4242816"/>
            <a:ext cx="1062419"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7756399" y="4242816"/>
            <a:ext cx="1062419"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514523" y="6062472"/>
            <a:ext cx="1968818"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2778558" y="6062472"/>
            <a:ext cx="1968818"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5042593" y="6062472"/>
            <a:ext cx="1968818"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7306628" y="6062472"/>
            <a:ext cx="1968818"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514523" y="6254496"/>
            <a:ext cx="1968818"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2778558" y="6254496"/>
            <a:ext cx="1968818"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5042593" y="6254496"/>
            <a:ext cx="1968818"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7306628" y="6254496"/>
            <a:ext cx="1968818"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5909" userDrawn="1">
          <p15:clr>
            <a:srgbClr val="FBAE40"/>
          </p15:clr>
        </p15:guide>
        <p15:guide id="3" pos="332" userDrawn="1">
          <p15:clr>
            <a:srgbClr val="FBAE40"/>
          </p15:clr>
        </p15:guide>
        <p15:guide id="4" orient="horz" pos="50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6112598" y="2771731"/>
            <a:ext cx="1738944"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2801183" y="4196052"/>
            <a:ext cx="163012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269694" y="1387753"/>
            <a:ext cx="538095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2579337" y="5351807"/>
            <a:ext cx="427687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6610348" y="493728"/>
            <a:ext cx="2885278"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601633" y="1647132"/>
            <a:ext cx="2885278"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3731261" y="2722253"/>
            <a:ext cx="2885278"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6682566" y="4198707"/>
            <a:ext cx="2885278"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511977" y="4301905"/>
            <a:ext cx="2885278"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468060" y="704088"/>
            <a:ext cx="8543925"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599426" y="1496373"/>
            <a:ext cx="9306576"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1" y="0"/>
            <a:ext cx="6707019"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468059" y="2350008"/>
            <a:ext cx="5252657" cy="1097280"/>
          </a:xfrm>
        </p:spPr>
        <p:txBody>
          <a:bodyPr>
            <a:normAutofit/>
          </a:bodyPr>
          <a:lstStyle>
            <a:lvl1pPr marL="283452" indent="-283452">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6840809" y="0"/>
            <a:ext cx="3065193"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468059" y="1911096"/>
            <a:ext cx="5252657"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181" indent="0">
              <a:buNone/>
              <a:defRPr sz="2000" b="1"/>
            </a:lvl2pPr>
            <a:lvl3pPr marL="914361" indent="0">
              <a:buNone/>
              <a:defRPr sz="1800" b="1"/>
            </a:lvl3pPr>
            <a:lvl4pPr marL="1371543" indent="0">
              <a:buNone/>
              <a:defRPr sz="1600" b="1"/>
            </a:lvl4pPr>
            <a:lvl5pPr marL="1828724" indent="0">
              <a:buNone/>
              <a:defRPr sz="1600" b="1"/>
            </a:lvl5pPr>
            <a:lvl6pPr marL="2285904" indent="0">
              <a:buNone/>
              <a:defRPr sz="1600" b="1"/>
            </a:lvl6pPr>
            <a:lvl7pPr marL="2743085" indent="0">
              <a:buNone/>
              <a:defRPr sz="1600" b="1"/>
            </a:lvl7pPr>
            <a:lvl8pPr marL="3200266" indent="0">
              <a:buNone/>
              <a:defRPr sz="1600" b="1"/>
            </a:lvl8pPr>
            <a:lvl9pPr marL="3657447"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68059" y="3557016"/>
            <a:ext cx="5252657"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181" indent="0">
              <a:buNone/>
              <a:defRPr sz="2000" b="1"/>
            </a:lvl2pPr>
            <a:lvl3pPr marL="914361" indent="0">
              <a:buNone/>
              <a:defRPr sz="1800" b="1"/>
            </a:lvl3pPr>
            <a:lvl4pPr marL="1371543" indent="0">
              <a:buNone/>
              <a:defRPr sz="1600" b="1"/>
            </a:lvl4pPr>
            <a:lvl5pPr marL="1828724" indent="0">
              <a:buNone/>
              <a:defRPr sz="1600" b="1"/>
            </a:lvl5pPr>
            <a:lvl6pPr marL="2285904" indent="0">
              <a:buNone/>
              <a:defRPr sz="1600" b="1"/>
            </a:lvl6pPr>
            <a:lvl7pPr marL="2743085" indent="0">
              <a:buNone/>
              <a:defRPr sz="1600" b="1"/>
            </a:lvl7pPr>
            <a:lvl8pPr marL="3200266" indent="0">
              <a:buNone/>
              <a:defRPr sz="1600" b="1"/>
            </a:lvl8pPr>
            <a:lvl9pPr marL="365744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68059" y="3995928"/>
            <a:ext cx="5252657" cy="1097280"/>
          </a:xfrm>
        </p:spPr>
        <p:txBody>
          <a:bodyPr>
            <a:normAutofit/>
          </a:bodyPr>
          <a:lstStyle>
            <a:lvl1pPr marL="283452" indent="-283452">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468060" y="704088"/>
            <a:ext cx="8543925"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9906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505154" y="4724607"/>
            <a:ext cx="7306971"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9906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468060" y="1911096"/>
            <a:ext cx="2867787"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181" indent="0">
              <a:buNone/>
              <a:defRPr sz="2000" b="1"/>
            </a:lvl2pPr>
            <a:lvl3pPr marL="914361" indent="0">
              <a:buNone/>
              <a:defRPr sz="1800" b="1"/>
            </a:lvl3pPr>
            <a:lvl4pPr marL="1371543" indent="0">
              <a:buNone/>
              <a:defRPr sz="1600" b="1"/>
            </a:lvl4pPr>
            <a:lvl5pPr marL="1828724" indent="0">
              <a:buNone/>
              <a:defRPr sz="1600" b="1"/>
            </a:lvl5pPr>
            <a:lvl6pPr marL="2285904" indent="0">
              <a:buNone/>
              <a:defRPr sz="1600" b="1"/>
            </a:lvl6pPr>
            <a:lvl7pPr marL="2743085" indent="0">
              <a:buNone/>
              <a:defRPr sz="1600" b="1"/>
            </a:lvl7pPr>
            <a:lvl8pPr marL="3200266" indent="0">
              <a:buNone/>
              <a:defRPr sz="1600" b="1"/>
            </a:lvl8pPr>
            <a:lvl9pPr marL="365744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468060" y="2505076"/>
            <a:ext cx="2392299" cy="3684588"/>
          </a:xfrm>
        </p:spPr>
        <p:txBody>
          <a:bodyPr>
            <a:normAutofit/>
          </a:bodyPr>
          <a:lstStyle>
            <a:lvl1pPr marL="283452" indent="-283452">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3885630" y="1911096"/>
            <a:ext cx="2867787"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181" indent="0">
              <a:buNone/>
              <a:defRPr sz="2000" b="1"/>
            </a:lvl2pPr>
            <a:lvl3pPr marL="914361" indent="0">
              <a:buNone/>
              <a:defRPr sz="1800" b="1"/>
            </a:lvl3pPr>
            <a:lvl4pPr marL="1371543" indent="0">
              <a:buNone/>
              <a:defRPr sz="1600" b="1"/>
            </a:lvl4pPr>
            <a:lvl5pPr marL="1828724" indent="0">
              <a:buNone/>
              <a:defRPr sz="1600" b="1"/>
            </a:lvl5pPr>
            <a:lvl6pPr marL="2285904" indent="0">
              <a:buNone/>
              <a:defRPr sz="1600" b="1"/>
            </a:lvl6pPr>
            <a:lvl7pPr marL="2743085" indent="0">
              <a:buNone/>
              <a:defRPr sz="1600" b="1"/>
            </a:lvl7pPr>
            <a:lvl8pPr marL="3200266" indent="0">
              <a:buNone/>
              <a:defRPr sz="1600" b="1"/>
            </a:lvl8pPr>
            <a:lvl9pPr marL="365744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3885630" y="2505076"/>
            <a:ext cx="2392299" cy="3684588"/>
          </a:xfrm>
        </p:spPr>
        <p:txBody>
          <a:bodyPr>
            <a:normAutofit/>
          </a:bodyPr>
          <a:lstStyle>
            <a:lvl1pPr marL="283452" indent="-283452">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468060" y="704088"/>
            <a:ext cx="8543925"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7199187" y="1911096"/>
            <a:ext cx="2392299"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181" indent="0">
              <a:buNone/>
              <a:defRPr sz="2000" b="1"/>
            </a:lvl2pPr>
            <a:lvl3pPr marL="914361" indent="0">
              <a:buNone/>
              <a:defRPr sz="1800" b="1"/>
            </a:lvl3pPr>
            <a:lvl4pPr marL="1371543" indent="0">
              <a:buNone/>
              <a:defRPr sz="1600" b="1"/>
            </a:lvl4pPr>
            <a:lvl5pPr marL="1828724" indent="0">
              <a:buNone/>
              <a:defRPr sz="1600" b="1"/>
            </a:lvl5pPr>
            <a:lvl6pPr marL="2285904" indent="0">
              <a:buNone/>
              <a:defRPr sz="1600" b="1"/>
            </a:lvl6pPr>
            <a:lvl7pPr marL="2743085" indent="0">
              <a:buNone/>
              <a:defRPr sz="1600" b="1"/>
            </a:lvl7pPr>
            <a:lvl8pPr marL="3200266" indent="0">
              <a:buNone/>
              <a:defRPr sz="1600" b="1"/>
            </a:lvl8pPr>
            <a:lvl9pPr marL="3657447"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7199187" y="2492438"/>
            <a:ext cx="2392299" cy="3684588"/>
          </a:xfrm>
        </p:spPr>
        <p:txBody>
          <a:bodyPr>
            <a:normAutofit/>
          </a:bodyPr>
          <a:lstStyle>
            <a:lvl1pPr marL="283452" indent="-283452">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9906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5137921" y="0"/>
            <a:ext cx="4768078"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468059" y="1947673"/>
            <a:ext cx="3714750" cy="4070729"/>
          </a:xfrm>
        </p:spPr>
        <p:txBody>
          <a:bodyPr>
            <a:normAutofit/>
          </a:bodyPr>
          <a:lstStyle>
            <a:lvl1pPr marL="0" indent="0">
              <a:lnSpc>
                <a:spcPct val="100000"/>
              </a:lnSpc>
              <a:spcBef>
                <a:spcPts val="0"/>
              </a:spcBef>
              <a:buNone/>
              <a:defRPr sz="1800"/>
            </a:lvl1pPr>
            <a:lvl2pPr marL="457181" indent="0">
              <a:buNone/>
              <a:defRPr sz="1400"/>
            </a:lvl2pPr>
            <a:lvl3pPr marL="914361" indent="0">
              <a:buNone/>
              <a:defRPr sz="1200"/>
            </a:lvl3pPr>
            <a:lvl4pPr marL="1371543" indent="0">
              <a:buNone/>
              <a:defRPr sz="1000"/>
            </a:lvl4pPr>
            <a:lvl5pPr marL="1828724" indent="0">
              <a:buNone/>
              <a:defRPr sz="1000"/>
            </a:lvl5pPr>
            <a:lvl6pPr marL="2285904" indent="0">
              <a:buNone/>
              <a:defRPr sz="1000"/>
            </a:lvl6pPr>
            <a:lvl7pPr marL="2743085" indent="0">
              <a:buNone/>
              <a:defRPr sz="1000"/>
            </a:lvl7pPr>
            <a:lvl8pPr marL="3200266" indent="0">
              <a:buNone/>
              <a:defRPr sz="1000"/>
            </a:lvl8pPr>
            <a:lvl9pPr marL="365744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468058" y="704088"/>
            <a:ext cx="74295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4845869" y="640338"/>
            <a:ext cx="5072601"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5400090" y="0"/>
            <a:ext cx="4505911"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181" indent="0">
              <a:buNone/>
              <a:defRPr sz="2800"/>
            </a:lvl2pPr>
            <a:lvl3pPr marL="914361" indent="0">
              <a:buNone/>
              <a:defRPr sz="2400"/>
            </a:lvl3pPr>
            <a:lvl4pPr marL="1371543" indent="0">
              <a:buNone/>
              <a:defRPr sz="2000"/>
            </a:lvl4pPr>
            <a:lvl5pPr marL="1828724" indent="0">
              <a:buNone/>
              <a:defRPr sz="2000"/>
            </a:lvl5pPr>
            <a:lvl6pPr marL="2285904" indent="0">
              <a:buNone/>
              <a:defRPr sz="2000"/>
            </a:lvl6pPr>
            <a:lvl7pPr marL="2743085" indent="0">
              <a:buNone/>
              <a:defRPr sz="2000"/>
            </a:lvl7pPr>
            <a:lvl8pPr marL="3200266" indent="0">
              <a:buNone/>
              <a:defRPr sz="2000"/>
            </a:lvl8pPr>
            <a:lvl9pPr marL="3657447"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4083375"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238250" y="1170432"/>
            <a:ext cx="7429500" cy="2387600"/>
          </a:xfrm>
        </p:spPr>
        <p:txBody>
          <a:bodyPr anchor="b"/>
          <a:lstStyle>
            <a:lvl1pPr algn="ctr">
              <a:defRPr sz="5999"/>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238250" y="3602038"/>
            <a:ext cx="7429500" cy="1655762"/>
          </a:xfrm>
        </p:spPr>
        <p:txBody>
          <a:bodyPr/>
          <a:lstStyle>
            <a:lvl1pPr marL="0" indent="0" algn="ctr">
              <a:buNone/>
              <a:defRPr sz="2400">
                <a:solidFill>
                  <a:schemeClr val="tx2"/>
                </a:solidFill>
              </a:defRPr>
            </a:lvl1pPr>
            <a:lvl2pPr marL="457181" indent="0" algn="ctr">
              <a:buNone/>
              <a:defRPr sz="2000"/>
            </a:lvl2pPr>
            <a:lvl3pPr marL="914361" indent="0" algn="ctr">
              <a:buNone/>
              <a:defRPr sz="1800"/>
            </a:lvl3pPr>
            <a:lvl4pPr marL="1371543" indent="0" algn="ctr">
              <a:buNone/>
              <a:defRPr sz="1600"/>
            </a:lvl4pPr>
            <a:lvl5pPr marL="1828724" indent="0" algn="ctr">
              <a:buNone/>
              <a:defRPr sz="1600"/>
            </a:lvl5pPr>
            <a:lvl6pPr marL="2285904" indent="0" algn="ctr">
              <a:buNone/>
              <a:defRPr sz="1600"/>
            </a:lvl6pPr>
            <a:lvl7pPr marL="2743085" indent="0" algn="ctr">
              <a:buNone/>
              <a:defRPr sz="1600"/>
            </a:lvl7pPr>
            <a:lvl8pPr marL="3200266" indent="0" algn="ctr">
              <a:buNone/>
              <a:defRPr sz="1600"/>
            </a:lvl8pPr>
            <a:lvl9pPr marL="3657447"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5015981" y="3"/>
            <a:ext cx="4890021"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0"/>
            <a:ext cx="3467418"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8556087" y="1187802"/>
            <a:ext cx="1363844"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3"/>
            <a:ext cx="2516988"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7445886" y="2461369"/>
            <a:ext cx="2460116"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468058" y="704088"/>
            <a:ext cx="74295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3"/>
            <a:ext cx="2516988"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7445886" y="2461369"/>
            <a:ext cx="2460116"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468058" y="704088"/>
            <a:ext cx="74295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3"/>
            <a:ext cx="2516988"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7445886" y="2461369"/>
            <a:ext cx="2460116"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682328" y="457200"/>
            <a:ext cx="3194944"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4211341"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682328" y="2057400"/>
            <a:ext cx="3194944" cy="3811588"/>
          </a:xfrm>
        </p:spPr>
        <p:txBody>
          <a:bodyPr/>
          <a:lstStyle>
            <a:lvl1pPr marL="0" indent="0">
              <a:buNone/>
              <a:defRPr sz="1600"/>
            </a:lvl1pPr>
            <a:lvl2pPr marL="457181" indent="0">
              <a:buNone/>
              <a:defRPr sz="1400"/>
            </a:lvl2pPr>
            <a:lvl3pPr marL="914361" indent="0">
              <a:buNone/>
              <a:defRPr sz="1200"/>
            </a:lvl3pPr>
            <a:lvl4pPr marL="1371543" indent="0">
              <a:buNone/>
              <a:defRPr sz="1000"/>
            </a:lvl4pPr>
            <a:lvl5pPr marL="1828724" indent="0">
              <a:buNone/>
              <a:defRPr sz="1000"/>
            </a:lvl5pPr>
            <a:lvl6pPr marL="2285904" indent="0">
              <a:buNone/>
              <a:defRPr sz="1000"/>
            </a:lvl6pPr>
            <a:lvl7pPr marL="2743085" indent="0">
              <a:buNone/>
              <a:defRPr sz="1000"/>
            </a:lvl7pPr>
            <a:lvl8pPr marL="3200266" indent="0">
              <a:buNone/>
              <a:defRPr sz="1000"/>
            </a:lvl8pPr>
            <a:lvl9pPr marL="365744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2" y="0"/>
            <a:ext cx="57425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2313" y="2788523"/>
            <a:ext cx="5061494"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6329934" y="1170432"/>
            <a:ext cx="3358134" cy="4351338"/>
          </a:xfrm>
        </p:spPr>
        <p:txBody>
          <a:bodyPr/>
          <a:lstStyle>
            <a:lvl1pPr marL="0" indent="0" algn="r">
              <a:buNone/>
              <a:defRPr sz="2400" cap="all" baseline="0"/>
            </a:lvl1pPr>
            <a:lvl2pPr marL="457181" indent="0" algn="r">
              <a:buNone/>
              <a:defRPr sz="1800">
                <a:latin typeface="+mj-lt"/>
              </a:defRPr>
            </a:lvl2pPr>
            <a:lvl3pPr marL="914361" indent="0" algn="r">
              <a:buNone/>
              <a:defRPr/>
            </a:lvl3pPr>
            <a:lvl4pPr marL="1371543" indent="0" algn="r">
              <a:buNone/>
              <a:defRPr/>
            </a:lvl4pPr>
            <a:lvl5pPr marL="1828724"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2" y="180446"/>
            <a:ext cx="4328884"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461188" y="5597818"/>
            <a:ext cx="1974467"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8899" y="3988560"/>
            <a:ext cx="2006437"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5909" userDrawn="1">
          <p15:clr>
            <a:srgbClr val="FBAE40"/>
          </p15:clr>
        </p15:guide>
        <p15:guide id="3" pos="332" userDrawn="1">
          <p15:clr>
            <a:srgbClr val="FBAE40"/>
          </p15:clr>
        </p15:guide>
        <p15:guide id="4" orient="horz"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468058" y="704088"/>
            <a:ext cx="5283379"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468059" y="1947673"/>
            <a:ext cx="3714750" cy="4070729"/>
          </a:xfrm>
        </p:spPr>
        <p:txBody>
          <a:bodyPr>
            <a:normAutofit/>
          </a:bodyPr>
          <a:lstStyle>
            <a:lvl1pPr marL="0" indent="0">
              <a:lnSpc>
                <a:spcPct val="100000"/>
              </a:lnSpc>
              <a:spcBef>
                <a:spcPts val="0"/>
              </a:spcBef>
              <a:buNone/>
              <a:defRPr sz="1800"/>
            </a:lvl1pPr>
            <a:lvl2pPr marL="457181" indent="0">
              <a:buNone/>
              <a:defRPr sz="1400"/>
            </a:lvl2pPr>
            <a:lvl3pPr marL="914361" indent="0">
              <a:buNone/>
              <a:defRPr sz="1200"/>
            </a:lvl3pPr>
            <a:lvl4pPr marL="1371543" indent="0">
              <a:buNone/>
              <a:defRPr sz="1000"/>
            </a:lvl4pPr>
            <a:lvl5pPr marL="1828724" indent="0">
              <a:buNone/>
              <a:defRPr sz="1000"/>
            </a:lvl5pPr>
            <a:lvl6pPr marL="2285904" indent="0">
              <a:buNone/>
              <a:defRPr sz="1000"/>
            </a:lvl6pPr>
            <a:lvl7pPr marL="2743085" indent="0">
              <a:buNone/>
              <a:defRPr sz="1000"/>
            </a:lvl7pPr>
            <a:lvl8pPr marL="3200266" indent="0">
              <a:buNone/>
              <a:defRPr sz="1000"/>
            </a:lvl8pPr>
            <a:lvl9pPr marL="3657447"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5499160" y="1316481"/>
            <a:ext cx="3840784"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5751437" y="3"/>
            <a:ext cx="4154565"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6350070" y="1"/>
            <a:ext cx="35559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181" indent="0">
              <a:buNone/>
              <a:defRPr sz="2800"/>
            </a:lvl2pPr>
            <a:lvl3pPr marL="914361" indent="0">
              <a:buNone/>
              <a:defRPr sz="2400"/>
            </a:lvl3pPr>
            <a:lvl4pPr marL="1371543" indent="0">
              <a:buNone/>
              <a:defRPr sz="2000"/>
            </a:lvl4pPr>
            <a:lvl5pPr marL="1828724" indent="0">
              <a:buNone/>
              <a:defRPr sz="2000"/>
            </a:lvl5pPr>
            <a:lvl6pPr marL="2285904" indent="0">
              <a:buNone/>
              <a:defRPr sz="2000"/>
            </a:lvl6pPr>
            <a:lvl7pPr marL="2743085" indent="0">
              <a:buNone/>
              <a:defRPr sz="2000"/>
            </a:lvl7pPr>
            <a:lvl8pPr marL="3200266" indent="0">
              <a:buNone/>
              <a:defRPr sz="2000"/>
            </a:lvl8pPr>
            <a:lvl9pPr marL="3657447"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2" y="1454554"/>
            <a:ext cx="5914962"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080261" y="3078481"/>
            <a:ext cx="3933021" cy="1773555"/>
          </a:xfrm>
        </p:spPr>
        <p:txBody>
          <a:bodyPr anchor="b"/>
          <a:lstStyle>
            <a:lvl1pPr>
              <a:defRPr sz="5999">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080261" y="4852037"/>
            <a:ext cx="3933021" cy="551411"/>
          </a:xfrm>
        </p:spPr>
        <p:txBody>
          <a:bodyPr/>
          <a:lstStyle>
            <a:lvl1pPr marL="0" indent="0">
              <a:buNone/>
              <a:defRPr sz="2400">
                <a:solidFill>
                  <a:schemeClr val="accent1"/>
                </a:solidFill>
              </a:defRPr>
            </a:lvl1pPr>
            <a:lvl2pPr marL="457181" indent="0">
              <a:buNone/>
              <a:defRPr sz="2000">
                <a:solidFill>
                  <a:schemeClr val="tx1">
                    <a:tint val="75000"/>
                  </a:schemeClr>
                </a:solidFill>
              </a:defRPr>
            </a:lvl2pPr>
            <a:lvl3pPr marL="914361" indent="0">
              <a:buNone/>
              <a:defRPr sz="1800">
                <a:solidFill>
                  <a:schemeClr val="tx1">
                    <a:tint val="75000"/>
                  </a:schemeClr>
                </a:solidFill>
              </a:defRPr>
            </a:lvl3pPr>
            <a:lvl4pPr marL="1371543" indent="0">
              <a:buNone/>
              <a:defRPr sz="1600">
                <a:solidFill>
                  <a:schemeClr val="tx1">
                    <a:tint val="75000"/>
                  </a:schemeClr>
                </a:solidFill>
              </a:defRPr>
            </a:lvl4pPr>
            <a:lvl5pPr marL="1828724" indent="0">
              <a:buNone/>
              <a:defRPr sz="1600">
                <a:solidFill>
                  <a:schemeClr val="tx1">
                    <a:tint val="75000"/>
                  </a:schemeClr>
                </a:solidFill>
              </a:defRPr>
            </a:lvl5pPr>
            <a:lvl6pPr marL="2285904" indent="0">
              <a:buNone/>
              <a:defRPr sz="1600">
                <a:solidFill>
                  <a:schemeClr val="tx1">
                    <a:tint val="75000"/>
                  </a:schemeClr>
                </a:solidFill>
              </a:defRPr>
            </a:lvl6pPr>
            <a:lvl7pPr marL="2743085" indent="0">
              <a:buNone/>
              <a:defRPr sz="1600">
                <a:solidFill>
                  <a:schemeClr val="tx1">
                    <a:tint val="75000"/>
                  </a:schemeClr>
                </a:solidFill>
              </a:defRPr>
            </a:lvl7pPr>
            <a:lvl8pPr marL="3200266" indent="0">
              <a:buNone/>
              <a:defRPr sz="1600">
                <a:solidFill>
                  <a:schemeClr val="tx1">
                    <a:tint val="75000"/>
                  </a:schemeClr>
                </a:solidFill>
              </a:defRPr>
            </a:lvl8pPr>
            <a:lvl9pPr marL="3657447"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2" y="3"/>
            <a:ext cx="4311813"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4704602" y="2"/>
            <a:ext cx="5201395"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3859022" y="5750376"/>
            <a:ext cx="4284497"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6505566" y="3200883"/>
            <a:ext cx="3413201"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7024735" y="0"/>
            <a:ext cx="2881267"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7997912" y="1681981"/>
            <a:ext cx="1915692"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468060" y="704088"/>
            <a:ext cx="8543925"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468059" y="1901952"/>
            <a:ext cx="7607808"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5909" userDrawn="1">
          <p15:clr>
            <a:srgbClr val="FBAE40"/>
          </p15:clr>
        </p15:guide>
        <p15:guide id="3" pos="332" userDrawn="1">
          <p15:clr>
            <a:srgbClr val="FBAE40"/>
          </p15:clr>
        </p15:guide>
        <p15:guide id="4" orient="horz" pos="50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468060" y="704088"/>
            <a:ext cx="8543925"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468059" y="1901952"/>
            <a:ext cx="7607808"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3738159" y="0"/>
            <a:ext cx="6167841"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4983877" y="-30589"/>
            <a:ext cx="4101078"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5909" userDrawn="1">
          <p15:clr>
            <a:srgbClr val="FBAE40"/>
          </p15:clr>
        </p15:guide>
        <p15:guide id="3" pos="332" userDrawn="1">
          <p15:clr>
            <a:srgbClr val="FBAE40"/>
          </p15:clr>
        </p15:guide>
        <p15:guide id="4" orient="horz" pos="5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2" y="0"/>
            <a:ext cx="3496851"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3"/>
            <a:ext cx="2516988"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7445886" y="2461369"/>
            <a:ext cx="2460116"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468060" y="704088"/>
            <a:ext cx="8543925"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468060" y="1901952"/>
            <a:ext cx="8543925"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5909" userDrawn="1">
          <p15:clr>
            <a:srgbClr val="FBAE40"/>
          </p15:clr>
        </p15:guide>
        <p15:guide id="3" pos="332" userDrawn="1">
          <p15:clr>
            <a:srgbClr val="FBAE40"/>
          </p15:clr>
        </p15:guide>
        <p15:guide id="4" orient="horz" pos="5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2" y="3"/>
            <a:ext cx="2613290"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6894541" y="1618813"/>
            <a:ext cx="3011462"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146911" y="447749"/>
            <a:ext cx="1893683"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2663529" y="2740027"/>
            <a:ext cx="4621510"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681039" y="1901952"/>
            <a:ext cx="8543925"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1" y="4"/>
            <a:ext cx="2012110"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1651206" y="592989"/>
            <a:ext cx="6776230"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5909" userDrawn="1">
          <p15:clr>
            <a:srgbClr val="FBAE40"/>
          </p15:clr>
        </p15:guide>
        <p15:guide id="3" pos="332" userDrawn="1">
          <p15:clr>
            <a:srgbClr val="FBAE40"/>
          </p15:clr>
        </p15:guide>
        <p15:guide id="4" orient="horz" pos="5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468060" y="704088"/>
            <a:ext cx="8543925"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8"/>
            <a:ext cx="9906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435487" y="1691640"/>
            <a:ext cx="1970575"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2798350" y="1691640"/>
            <a:ext cx="1970575"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5161212" y="1691640"/>
            <a:ext cx="1970575"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7524075" y="1691640"/>
            <a:ext cx="1970575"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550762" y="5175504"/>
            <a:ext cx="1968818"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2798350" y="5175504"/>
            <a:ext cx="1968818"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5228381" y="5175504"/>
            <a:ext cx="1968818"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7524077" y="5175504"/>
            <a:ext cx="1968818"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550762" y="5550408"/>
            <a:ext cx="1968818"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2798350" y="5550408"/>
            <a:ext cx="1968818"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5228381" y="5550408"/>
            <a:ext cx="1968818"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7524077" y="5550408"/>
            <a:ext cx="1968818"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4542803" y="3"/>
            <a:ext cx="4357175"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sz="1800"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userDrawn="1">
          <p15:clr>
            <a:srgbClr val="FBAE40"/>
          </p15:clr>
        </p15:guide>
        <p15:guide id="2" pos="5909" userDrawn="1">
          <p15:clr>
            <a:srgbClr val="FBAE40"/>
          </p15:clr>
        </p15:guide>
        <p15:guide id="3" pos="332" userDrawn="1">
          <p15:clr>
            <a:srgbClr val="FBAE40"/>
          </p15:clr>
        </p15:guide>
        <p15:guide id="4" orient="horz" pos="50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681039" y="365127"/>
            <a:ext cx="8543925"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681039"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297180" y="6464808"/>
            <a:ext cx="802386"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3558731" y="6464808"/>
            <a:ext cx="2793492"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8959977" y="6464808"/>
            <a:ext cx="802386"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9906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361" rtl="0" eaLnBrk="1" latinLnBrk="0" hangingPunct="1">
        <a:lnSpc>
          <a:spcPct val="90000"/>
        </a:lnSpc>
        <a:spcBef>
          <a:spcPct val="0"/>
        </a:spcBef>
        <a:buNone/>
        <a:defRPr sz="5999"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2" indent="-228591" algn="l" defTabSz="91436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2" indent="-228591" algn="l" defTabSz="91436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33" indent="-228591" algn="l" defTabSz="91436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4" indent="-228591" algn="l" defTabSz="91436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5" indent="-228591" algn="l" defTabSz="91436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76" indent="-228591" algn="l" defTabSz="91436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57" indent="-228591" algn="l" defTabSz="91436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37" indent="-228591" algn="l" defTabSz="91436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1" rtl="0" eaLnBrk="1" latinLnBrk="0" hangingPunct="1">
        <a:defRPr sz="1800" kern="1200">
          <a:solidFill>
            <a:schemeClr val="tx1"/>
          </a:solidFill>
          <a:latin typeface="+mn-lt"/>
          <a:ea typeface="+mn-ea"/>
          <a:cs typeface="+mn-cs"/>
        </a:defRPr>
      </a:lvl1pPr>
      <a:lvl2pPr marL="457181" algn="l" defTabSz="914361" rtl="0" eaLnBrk="1" latinLnBrk="0" hangingPunct="1">
        <a:defRPr sz="1800" kern="1200">
          <a:solidFill>
            <a:schemeClr val="tx1"/>
          </a:solidFill>
          <a:latin typeface="+mn-lt"/>
          <a:ea typeface="+mn-ea"/>
          <a:cs typeface="+mn-cs"/>
        </a:defRPr>
      </a:lvl2pPr>
      <a:lvl3pPr marL="914361" algn="l" defTabSz="914361" rtl="0" eaLnBrk="1" latinLnBrk="0" hangingPunct="1">
        <a:defRPr sz="1800" kern="1200">
          <a:solidFill>
            <a:schemeClr val="tx1"/>
          </a:solidFill>
          <a:latin typeface="+mn-lt"/>
          <a:ea typeface="+mn-ea"/>
          <a:cs typeface="+mn-cs"/>
        </a:defRPr>
      </a:lvl3pPr>
      <a:lvl4pPr marL="1371543" algn="l" defTabSz="914361" rtl="0" eaLnBrk="1" latinLnBrk="0" hangingPunct="1">
        <a:defRPr sz="1800" kern="1200">
          <a:solidFill>
            <a:schemeClr val="tx1"/>
          </a:solidFill>
          <a:latin typeface="+mn-lt"/>
          <a:ea typeface="+mn-ea"/>
          <a:cs typeface="+mn-cs"/>
        </a:defRPr>
      </a:lvl4pPr>
      <a:lvl5pPr marL="1828724" algn="l" defTabSz="914361" rtl="0" eaLnBrk="1" latinLnBrk="0" hangingPunct="1">
        <a:defRPr sz="1800" kern="1200">
          <a:solidFill>
            <a:schemeClr val="tx1"/>
          </a:solidFill>
          <a:latin typeface="+mn-lt"/>
          <a:ea typeface="+mn-ea"/>
          <a:cs typeface="+mn-cs"/>
        </a:defRPr>
      </a:lvl5pPr>
      <a:lvl6pPr marL="2285904" algn="l" defTabSz="914361" rtl="0" eaLnBrk="1" latinLnBrk="0" hangingPunct="1">
        <a:defRPr sz="1800" kern="1200">
          <a:solidFill>
            <a:schemeClr val="tx1"/>
          </a:solidFill>
          <a:latin typeface="+mn-lt"/>
          <a:ea typeface="+mn-ea"/>
          <a:cs typeface="+mn-cs"/>
        </a:defRPr>
      </a:lvl6pPr>
      <a:lvl7pPr marL="2743085" algn="l" defTabSz="914361" rtl="0" eaLnBrk="1" latinLnBrk="0" hangingPunct="1">
        <a:defRPr sz="1800" kern="1200">
          <a:solidFill>
            <a:schemeClr val="tx1"/>
          </a:solidFill>
          <a:latin typeface="+mn-lt"/>
          <a:ea typeface="+mn-ea"/>
          <a:cs typeface="+mn-cs"/>
        </a:defRPr>
      </a:lvl7pPr>
      <a:lvl8pPr marL="3200266" algn="l" defTabSz="914361" rtl="0" eaLnBrk="1" latinLnBrk="0" hangingPunct="1">
        <a:defRPr sz="1800" kern="1200">
          <a:solidFill>
            <a:schemeClr val="tx1"/>
          </a:solidFill>
          <a:latin typeface="+mn-lt"/>
          <a:ea typeface="+mn-ea"/>
          <a:cs typeface="+mn-cs"/>
        </a:defRPr>
      </a:lvl8pPr>
      <a:lvl9pPr marL="3657447" algn="l" defTabSz="91436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shubhamdivakar/waste-classification-dataset" TargetMode="External"/><Relationship Id="rId2" Type="http://schemas.openxmlformats.org/officeDocument/2006/relationships/hyperlink" Target="https://www.kaggle.com/datasets/asdasdasasdas/garbage-classification?resource=download"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stileex.xyz/en/can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657350" y="1431304"/>
            <a:ext cx="7429500" cy="106424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IN" b="1" dirty="0"/>
              <a:t>AI in Smart Cities </a:t>
            </a:r>
            <a:endParaRPr lang="en-US" b="1"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590550" y="2609850"/>
            <a:ext cx="9041710" cy="4248150"/>
          </a:xfrm>
          <a:effectLst>
            <a:glow rad="63500">
              <a:schemeClr val="accent5">
                <a:satMod val="175000"/>
                <a:alpha val="40000"/>
              </a:schemeClr>
            </a:glow>
          </a:effectLst>
        </p:spPr>
        <p:txBody>
          <a:bodyPr>
            <a:normAutofit/>
          </a:bodyPr>
          <a:lstStyle/>
          <a:p>
            <a:r>
              <a:rPr lang="en-US" dirty="0">
                <a:solidFill>
                  <a:schemeClr val="accent6">
                    <a:lumMod val="10000"/>
                  </a:schemeClr>
                </a:solidFill>
                <a:latin typeface="+mj-lt"/>
              </a:rPr>
              <a:t> Project title :  [ P-02 ]</a:t>
            </a:r>
          </a:p>
          <a:p>
            <a:pPr algn="l"/>
            <a:endParaRPr lang="en-US" dirty="0">
              <a:solidFill>
                <a:schemeClr val="accent6">
                  <a:lumMod val="10000"/>
                </a:schemeClr>
              </a:solidFill>
              <a:latin typeface="+mj-lt"/>
            </a:endParaRPr>
          </a:p>
          <a:p>
            <a:pPr algn="l"/>
            <a:r>
              <a:rPr lang="en-US" dirty="0">
                <a:solidFill>
                  <a:schemeClr val="accent6">
                    <a:lumMod val="10000"/>
                  </a:schemeClr>
                </a:solidFill>
                <a:latin typeface="Bahnschrift" panose="020B0502040204020203" pitchFamily="34" charset="0"/>
              </a:rPr>
              <a:t> </a:t>
            </a:r>
            <a:r>
              <a:rPr lang="en-US" dirty="0">
                <a:solidFill>
                  <a:schemeClr val="accent6">
                    <a:lumMod val="10000"/>
                  </a:schemeClr>
                </a:solidFill>
                <a:latin typeface="+mj-lt"/>
              </a:rPr>
              <a:t>Improving waste management through real-time monitoring and data analysis.</a:t>
            </a:r>
          </a:p>
          <a:p>
            <a:pPr algn="l"/>
            <a:endParaRPr lang="en-US" dirty="0">
              <a:solidFill>
                <a:schemeClr val="accent6">
                  <a:lumMod val="10000"/>
                </a:schemeClr>
              </a:solidFill>
              <a:latin typeface="Bahnschrift" panose="020B0502040204020203" pitchFamily="34" charset="0"/>
            </a:endParaRPr>
          </a:p>
          <a:p>
            <a:pPr algn="l"/>
            <a:endParaRPr lang="en-US" dirty="0">
              <a:solidFill>
                <a:schemeClr val="accent6">
                  <a:lumMod val="10000"/>
                </a:schemeClr>
              </a:solidFill>
              <a:latin typeface="Bahnschrift" panose="020B0502040204020203" pitchFamily="34" charset="0"/>
            </a:endParaRPr>
          </a:p>
          <a:p>
            <a:pPr algn="l"/>
            <a:endParaRPr lang="en-US" dirty="0">
              <a:solidFill>
                <a:schemeClr val="accent6">
                  <a:lumMod val="10000"/>
                </a:schemeClr>
              </a:solidFill>
              <a:latin typeface="Bahnschrift" panose="020B0502040204020203" pitchFamily="34" charset="0"/>
            </a:endParaRPr>
          </a:p>
          <a:p>
            <a:pPr algn="l"/>
            <a:endParaRPr lang="en-US" dirty="0">
              <a:solidFill>
                <a:schemeClr val="accent6">
                  <a:lumMod val="10000"/>
                </a:schemeClr>
              </a:solidFill>
              <a:latin typeface="Bahnschrift" panose="020B0502040204020203" pitchFamily="34" charset="0"/>
            </a:endParaRPr>
          </a:p>
          <a:p>
            <a:pPr marL="342900" indent="-342900" algn="r">
              <a:buFont typeface="Wingdings" panose="05000000000000000000" pitchFamily="2" charset="2"/>
              <a:buChar char="q"/>
            </a:pPr>
            <a:r>
              <a:rPr lang="en-US" dirty="0">
                <a:solidFill>
                  <a:schemeClr val="accent6">
                    <a:lumMod val="10000"/>
                  </a:schemeClr>
                </a:solidFill>
                <a:latin typeface="Bahnschrift" panose="020B0502040204020203" pitchFamily="34" charset="0"/>
              </a:rPr>
              <a:t>SUBMITTED TO: </a:t>
            </a:r>
            <a:r>
              <a:rPr lang="en-IN" sz="2800" b="1" i="0" dirty="0">
                <a:solidFill>
                  <a:schemeClr val="accent6">
                    <a:lumMod val="10000"/>
                  </a:schemeClr>
                </a:solidFill>
                <a:effectLst/>
                <a:latin typeface="TitilliumWeb-SemiBold"/>
              </a:rPr>
              <a:t>Dr.Prateek Agrawal</a:t>
            </a:r>
          </a:p>
          <a:p>
            <a:pPr algn="l"/>
            <a:endParaRPr lang="en-US" sz="2800" b="1" dirty="0">
              <a:solidFill>
                <a:schemeClr val="accent6">
                  <a:lumMod val="10000"/>
                </a:schemeClr>
              </a:solidFill>
              <a:latin typeface="Bahnschrift" panose="020B0502040204020203" pitchFamily="34" charset="0"/>
            </a:endParaRPr>
          </a:p>
          <a:p>
            <a:pPr algn="l"/>
            <a:endParaRPr lang="en-US" dirty="0">
              <a:solidFill>
                <a:schemeClr val="accent6">
                  <a:lumMod val="10000"/>
                </a:schemeClr>
              </a:solidFill>
              <a:latin typeface="Bahnschrift" panose="020B0502040204020203" pitchFamily="34" charset="0"/>
            </a:endParaRP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1991-5074-ED17-D627-EF1B1A9EFEB7}"/>
              </a:ext>
            </a:extLst>
          </p:cNvPr>
          <p:cNvSpPr>
            <a:spLocks noGrp="1"/>
          </p:cNvSpPr>
          <p:nvPr>
            <p:ph type="title"/>
          </p:nvPr>
        </p:nvSpPr>
        <p:spPr>
          <a:xfrm>
            <a:off x="468061" y="344386"/>
            <a:ext cx="6957976" cy="763302"/>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IN" dirty="0"/>
              <a:t>WORKING FLOW : </a:t>
            </a:r>
          </a:p>
        </p:txBody>
      </p:sp>
      <p:pic>
        <p:nvPicPr>
          <p:cNvPr id="8" name="Content Placeholder 7">
            <a:extLst>
              <a:ext uri="{FF2B5EF4-FFF2-40B4-BE49-F238E27FC236}">
                <a16:creationId xmlns:a16="http://schemas.microsoft.com/office/drawing/2014/main" id="{C7C73A4D-3A84-2522-F692-A86DC6B162AE}"/>
              </a:ext>
            </a:extLst>
          </p:cNvPr>
          <p:cNvPicPr>
            <a:picLocks noGrp="1" noChangeAspect="1"/>
          </p:cNvPicPr>
          <p:nvPr>
            <p:ph idx="1"/>
          </p:nvPr>
        </p:nvPicPr>
        <p:blipFill>
          <a:blip r:embed="rId2"/>
          <a:stretch>
            <a:fillRect/>
          </a:stretch>
        </p:blipFill>
        <p:spPr>
          <a:xfrm>
            <a:off x="184353" y="2140319"/>
            <a:ext cx="1714500" cy="1657350"/>
          </a:xfrm>
          <a:ln w="28575">
            <a:solidFill>
              <a:schemeClr val="accent6">
                <a:lumMod val="1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Footer Placeholder 4">
            <a:extLst>
              <a:ext uri="{FF2B5EF4-FFF2-40B4-BE49-F238E27FC236}">
                <a16:creationId xmlns:a16="http://schemas.microsoft.com/office/drawing/2014/main" id="{18E7B5CE-C10A-3277-4053-88ADC5EB81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20C68D-0B19-B3DD-FDC6-3AFFB4A72475}"/>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9" name="Rectangle 8">
            <a:extLst>
              <a:ext uri="{FF2B5EF4-FFF2-40B4-BE49-F238E27FC236}">
                <a16:creationId xmlns:a16="http://schemas.microsoft.com/office/drawing/2014/main" id="{F66A33B6-0F2C-03FC-76AA-98896FE1ABAD}"/>
              </a:ext>
            </a:extLst>
          </p:cNvPr>
          <p:cNvSpPr/>
          <p:nvPr/>
        </p:nvSpPr>
        <p:spPr>
          <a:xfrm>
            <a:off x="174458" y="3976255"/>
            <a:ext cx="1850215" cy="1013114"/>
          </a:xfrm>
          <a:prstGeom prst="rect">
            <a:avLst/>
          </a:prstGeom>
          <a:ln w="28575">
            <a:solidFill>
              <a:schemeClr val="accent6">
                <a:lumMod val="1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10000"/>
                  </a:schemeClr>
                </a:solidFill>
              </a:rPr>
              <a:t>WASTE</a:t>
            </a:r>
          </a:p>
          <a:p>
            <a:pPr algn="ctr"/>
            <a:r>
              <a:rPr lang="en-IN" b="1" dirty="0">
                <a:solidFill>
                  <a:schemeClr val="accent6">
                    <a:lumMod val="10000"/>
                  </a:schemeClr>
                </a:solidFill>
              </a:rPr>
              <a:t>MANAGEMENT</a:t>
            </a:r>
          </a:p>
          <a:p>
            <a:pPr algn="ctr"/>
            <a:r>
              <a:rPr lang="en-IN" b="1" dirty="0">
                <a:solidFill>
                  <a:schemeClr val="accent6">
                    <a:lumMod val="10000"/>
                  </a:schemeClr>
                </a:solidFill>
              </a:rPr>
              <a:t>AUTHORITIES</a:t>
            </a:r>
          </a:p>
        </p:txBody>
      </p:sp>
      <p:sp>
        <p:nvSpPr>
          <p:cNvPr id="12" name="Rectangle 11">
            <a:extLst>
              <a:ext uri="{FF2B5EF4-FFF2-40B4-BE49-F238E27FC236}">
                <a16:creationId xmlns:a16="http://schemas.microsoft.com/office/drawing/2014/main" id="{20BF1049-D309-840A-1B9D-F8DECED14DEE}"/>
              </a:ext>
            </a:extLst>
          </p:cNvPr>
          <p:cNvSpPr/>
          <p:nvPr/>
        </p:nvSpPr>
        <p:spPr>
          <a:xfrm>
            <a:off x="2411857" y="3976255"/>
            <a:ext cx="1399309" cy="1013114"/>
          </a:xfrm>
          <a:prstGeom prst="rect">
            <a:avLst/>
          </a:prstGeom>
          <a:ln w="28575">
            <a:solidFill>
              <a:schemeClr val="accent6">
                <a:lumMod val="1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10000"/>
                  </a:schemeClr>
                </a:solidFill>
              </a:rPr>
              <a:t>DUMPED</a:t>
            </a:r>
          </a:p>
          <a:p>
            <a:pPr algn="ctr"/>
            <a:r>
              <a:rPr lang="en-IN" b="1" dirty="0">
                <a:solidFill>
                  <a:schemeClr val="accent6">
                    <a:lumMod val="10000"/>
                  </a:schemeClr>
                </a:solidFill>
              </a:rPr>
              <a:t>WASTE</a:t>
            </a:r>
          </a:p>
        </p:txBody>
      </p:sp>
      <p:sp>
        <p:nvSpPr>
          <p:cNvPr id="15" name="Rectangle 14">
            <a:extLst>
              <a:ext uri="{FF2B5EF4-FFF2-40B4-BE49-F238E27FC236}">
                <a16:creationId xmlns:a16="http://schemas.microsoft.com/office/drawing/2014/main" id="{12C2F3E7-3C2D-D4FC-CC15-995E59CEA6B2}"/>
              </a:ext>
            </a:extLst>
          </p:cNvPr>
          <p:cNvSpPr/>
          <p:nvPr/>
        </p:nvSpPr>
        <p:spPr>
          <a:xfrm>
            <a:off x="3848885" y="1487264"/>
            <a:ext cx="1782273" cy="2341419"/>
          </a:xfrm>
          <a:prstGeom prst="rect">
            <a:avLst/>
          </a:prstGeom>
          <a:ln w="28575">
            <a:solidFill>
              <a:schemeClr val="accent6">
                <a:lumMod val="1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6">
                    <a:lumMod val="10000"/>
                  </a:schemeClr>
                </a:solidFill>
              </a:rPr>
              <a:t>WASTE PROCESSING</a:t>
            </a:r>
          </a:p>
          <a:p>
            <a:pPr algn="ctr"/>
            <a:endParaRPr lang="en-IN" sz="1600" dirty="0">
              <a:solidFill>
                <a:schemeClr val="accent6">
                  <a:lumMod val="10000"/>
                </a:schemeClr>
              </a:solidFill>
            </a:endParaRPr>
          </a:p>
          <a:p>
            <a:pPr algn="ctr"/>
            <a:endParaRPr lang="en-IN" sz="1600" dirty="0">
              <a:solidFill>
                <a:schemeClr val="accent6">
                  <a:lumMod val="10000"/>
                </a:schemeClr>
              </a:solidFill>
            </a:endParaRPr>
          </a:p>
          <a:p>
            <a:pPr algn="ctr"/>
            <a:endParaRPr lang="en-IN" sz="1600" dirty="0">
              <a:solidFill>
                <a:schemeClr val="accent6">
                  <a:lumMod val="10000"/>
                </a:schemeClr>
              </a:solidFill>
            </a:endParaRPr>
          </a:p>
          <a:p>
            <a:pPr algn="ctr"/>
            <a:endParaRPr lang="en-IN" sz="1600" dirty="0">
              <a:solidFill>
                <a:schemeClr val="accent6">
                  <a:lumMod val="10000"/>
                </a:schemeClr>
              </a:solidFill>
            </a:endParaRPr>
          </a:p>
          <a:p>
            <a:pPr algn="ctr"/>
            <a:endParaRPr lang="en-IN" sz="1600" dirty="0">
              <a:solidFill>
                <a:schemeClr val="accent6">
                  <a:lumMod val="10000"/>
                </a:schemeClr>
              </a:solidFill>
            </a:endParaRPr>
          </a:p>
          <a:p>
            <a:pPr algn="ctr"/>
            <a:endParaRPr lang="en-IN" sz="1600" dirty="0">
              <a:solidFill>
                <a:schemeClr val="accent6">
                  <a:lumMod val="10000"/>
                </a:schemeClr>
              </a:solidFill>
            </a:endParaRPr>
          </a:p>
          <a:p>
            <a:pPr algn="ctr"/>
            <a:endParaRPr lang="en-IN" sz="1600" dirty="0">
              <a:solidFill>
                <a:schemeClr val="accent6">
                  <a:lumMod val="10000"/>
                </a:schemeClr>
              </a:solidFill>
            </a:endParaRPr>
          </a:p>
        </p:txBody>
      </p:sp>
      <p:sp>
        <p:nvSpPr>
          <p:cNvPr id="16" name="Rectangle 15">
            <a:extLst>
              <a:ext uri="{FF2B5EF4-FFF2-40B4-BE49-F238E27FC236}">
                <a16:creationId xmlns:a16="http://schemas.microsoft.com/office/drawing/2014/main" id="{9A9F1436-3869-8095-89BB-03AE7CF4864D}"/>
              </a:ext>
            </a:extLst>
          </p:cNvPr>
          <p:cNvSpPr/>
          <p:nvPr/>
        </p:nvSpPr>
        <p:spPr>
          <a:xfrm>
            <a:off x="6147823" y="1492092"/>
            <a:ext cx="1974359" cy="2341419"/>
          </a:xfrm>
          <a:prstGeom prst="rect">
            <a:avLst/>
          </a:prstGeom>
          <a:ln w="28575">
            <a:solidFill>
              <a:schemeClr val="accent6">
                <a:lumMod val="1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6">
                    <a:lumMod val="10000"/>
                  </a:schemeClr>
                </a:solidFill>
              </a:rPr>
              <a:t>SYS PROCESSING</a:t>
            </a:r>
          </a:p>
          <a:p>
            <a:pPr algn="ctr"/>
            <a:endParaRPr lang="en-IN" sz="1600" b="1" dirty="0">
              <a:solidFill>
                <a:schemeClr val="accent6">
                  <a:lumMod val="10000"/>
                </a:schemeClr>
              </a:solidFill>
            </a:endParaRPr>
          </a:p>
          <a:p>
            <a:pPr algn="ctr"/>
            <a:endParaRPr lang="en-IN" sz="1600" b="1" dirty="0">
              <a:solidFill>
                <a:schemeClr val="accent6">
                  <a:lumMod val="10000"/>
                </a:schemeClr>
              </a:solidFill>
            </a:endParaRPr>
          </a:p>
          <a:p>
            <a:pPr algn="ctr"/>
            <a:endParaRPr lang="en-IN" sz="1600" b="1" dirty="0">
              <a:solidFill>
                <a:schemeClr val="accent6">
                  <a:lumMod val="10000"/>
                </a:schemeClr>
              </a:solidFill>
            </a:endParaRPr>
          </a:p>
          <a:p>
            <a:pPr algn="ctr"/>
            <a:endParaRPr lang="en-IN" sz="1600" b="1" dirty="0">
              <a:solidFill>
                <a:schemeClr val="accent6">
                  <a:lumMod val="10000"/>
                </a:schemeClr>
              </a:solidFill>
            </a:endParaRPr>
          </a:p>
          <a:p>
            <a:pPr algn="ctr"/>
            <a:endParaRPr lang="en-IN" sz="1600" b="1" dirty="0">
              <a:solidFill>
                <a:schemeClr val="accent6">
                  <a:lumMod val="10000"/>
                </a:schemeClr>
              </a:solidFill>
            </a:endParaRPr>
          </a:p>
          <a:p>
            <a:pPr algn="ctr"/>
            <a:endParaRPr lang="en-IN" sz="1600" b="1" dirty="0">
              <a:solidFill>
                <a:schemeClr val="accent6">
                  <a:lumMod val="10000"/>
                </a:schemeClr>
              </a:solidFill>
            </a:endParaRPr>
          </a:p>
          <a:p>
            <a:pPr algn="ctr"/>
            <a:endParaRPr lang="en-IN" sz="1600" b="1" dirty="0">
              <a:solidFill>
                <a:schemeClr val="accent6">
                  <a:lumMod val="10000"/>
                </a:schemeClr>
              </a:solidFill>
            </a:endParaRPr>
          </a:p>
          <a:p>
            <a:pPr algn="ctr"/>
            <a:endParaRPr lang="en-IN" sz="1600" b="1" dirty="0">
              <a:solidFill>
                <a:schemeClr val="accent6">
                  <a:lumMod val="10000"/>
                </a:schemeClr>
              </a:solidFill>
            </a:endParaRPr>
          </a:p>
        </p:txBody>
      </p:sp>
      <p:sp>
        <p:nvSpPr>
          <p:cNvPr id="19" name="Rectangle 18">
            <a:extLst>
              <a:ext uri="{FF2B5EF4-FFF2-40B4-BE49-F238E27FC236}">
                <a16:creationId xmlns:a16="http://schemas.microsoft.com/office/drawing/2014/main" id="{FC588B52-CD50-0CC7-C0E5-1A3C9E75236D}"/>
              </a:ext>
            </a:extLst>
          </p:cNvPr>
          <p:cNvSpPr/>
          <p:nvPr/>
        </p:nvSpPr>
        <p:spPr>
          <a:xfrm>
            <a:off x="8238297" y="969827"/>
            <a:ext cx="1622319" cy="4987628"/>
          </a:xfrm>
          <a:prstGeom prst="rect">
            <a:avLst/>
          </a:prstGeom>
          <a:ln w="28575">
            <a:solidFill>
              <a:schemeClr val="accent6">
                <a:lumMod val="1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6">
                  <a:lumMod val="10000"/>
                </a:schemeClr>
              </a:solidFill>
            </a:endParaRPr>
          </a:p>
          <a:p>
            <a:pPr algn="ctr"/>
            <a:r>
              <a:rPr lang="en-IN" b="1" dirty="0">
                <a:solidFill>
                  <a:schemeClr val="accent6">
                    <a:lumMod val="10000"/>
                  </a:schemeClr>
                </a:solidFill>
              </a:rPr>
              <a:t>CLASSIFIED</a:t>
            </a:r>
          </a:p>
          <a:p>
            <a:pPr algn="ctr"/>
            <a:r>
              <a:rPr lang="en-IN" b="1" dirty="0">
                <a:solidFill>
                  <a:schemeClr val="accent6">
                    <a:lumMod val="10000"/>
                  </a:schemeClr>
                </a:solidFill>
              </a:rPr>
              <a:t>WASTE </a:t>
            </a:r>
          </a:p>
          <a:p>
            <a:pPr algn="ctr"/>
            <a:endParaRPr lang="en-IN" b="1" dirty="0">
              <a:solidFill>
                <a:schemeClr val="accent6">
                  <a:lumMod val="10000"/>
                </a:schemeClr>
              </a:solidFill>
            </a:endParaRPr>
          </a:p>
          <a:p>
            <a:pPr algn="ctr"/>
            <a:endParaRPr lang="en-IN" b="1" dirty="0">
              <a:solidFill>
                <a:schemeClr val="accent6">
                  <a:lumMod val="10000"/>
                </a:schemeClr>
              </a:solidFill>
            </a:endParaRPr>
          </a:p>
          <a:p>
            <a:pPr algn="ctr"/>
            <a:endParaRPr lang="en-IN" b="1" dirty="0">
              <a:solidFill>
                <a:schemeClr val="accent6">
                  <a:lumMod val="10000"/>
                </a:schemeClr>
              </a:solidFill>
            </a:endParaRPr>
          </a:p>
          <a:p>
            <a:pPr algn="ctr"/>
            <a:endParaRPr lang="en-IN" b="1" dirty="0">
              <a:solidFill>
                <a:schemeClr val="accent6">
                  <a:lumMod val="10000"/>
                </a:schemeClr>
              </a:solidFill>
            </a:endParaRPr>
          </a:p>
          <a:p>
            <a:pPr algn="ctr"/>
            <a:endParaRPr lang="en-IN" b="1" dirty="0">
              <a:solidFill>
                <a:schemeClr val="accent6">
                  <a:lumMod val="10000"/>
                </a:schemeClr>
              </a:solidFill>
            </a:endParaRPr>
          </a:p>
          <a:p>
            <a:pPr algn="ctr"/>
            <a:endParaRPr lang="en-IN" b="1" dirty="0">
              <a:solidFill>
                <a:schemeClr val="accent6">
                  <a:lumMod val="10000"/>
                </a:schemeClr>
              </a:solidFill>
            </a:endParaRPr>
          </a:p>
          <a:p>
            <a:pPr algn="ctr"/>
            <a:endParaRPr lang="en-IN" dirty="0">
              <a:solidFill>
                <a:schemeClr val="accent6">
                  <a:lumMod val="10000"/>
                </a:schemeClr>
              </a:solidFill>
            </a:endParaRPr>
          </a:p>
          <a:p>
            <a:pPr algn="ctr"/>
            <a:endParaRPr lang="en-IN" dirty="0">
              <a:solidFill>
                <a:schemeClr val="accent6">
                  <a:lumMod val="10000"/>
                </a:schemeClr>
              </a:solidFill>
            </a:endParaRPr>
          </a:p>
          <a:p>
            <a:pPr algn="ctr"/>
            <a:endParaRPr lang="en-IN" dirty="0">
              <a:solidFill>
                <a:schemeClr val="accent6">
                  <a:lumMod val="10000"/>
                </a:schemeClr>
              </a:solidFill>
            </a:endParaRPr>
          </a:p>
          <a:p>
            <a:pPr algn="ctr"/>
            <a:endParaRPr lang="en-IN" dirty="0">
              <a:solidFill>
                <a:schemeClr val="accent6">
                  <a:lumMod val="10000"/>
                </a:schemeClr>
              </a:solidFill>
            </a:endParaRPr>
          </a:p>
          <a:p>
            <a:pPr algn="ctr"/>
            <a:endParaRPr lang="en-IN" dirty="0">
              <a:solidFill>
                <a:schemeClr val="accent6">
                  <a:lumMod val="10000"/>
                </a:schemeClr>
              </a:solidFill>
            </a:endParaRPr>
          </a:p>
          <a:p>
            <a:pPr algn="ctr"/>
            <a:endParaRPr lang="en-IN" dirty="0">
              <a:solidFill>
                <a:schemeClr val="accent6">
                  <a:lumMod val="10000"/>
                </a:schemeClr>
              </a:solidFill>
            </a:endParaRPr>
          </a:p>
          <a:p>
            <a:pPr algn="ctr"/>
            <a:endParaRPr lang="en-IN" dirty="0">
              <a:solidFill>
                <a:schemeClr val="accent6">
                  <a:lumMod val="10000"/>
                </a:schemeClr>
              </a:solidFill>
            </a:endParaRPr>
          </a:p>
          <a:p>
            <a:pPr algn="ctr"/>
            <a:endParaRPr lang="en-IN" dirty="0">
              <a:solidFill>
                <a:schemeClr val="accent6">
                  <a:lumMod val="10000"/>
                </a:schemeClr>
              </a:solidFill>
            </a:endParaRPr>
          </a:p>
          <a:p>
            <a:pPr algn="ctr"/>
            <a:endParaRPr lang="en-IN" dirty="0">
              <a:solidFill>
                <a:schemeClr val="accent6">
                  <a:lumMod val="10000"/>
                </a:schemeClr>
              </a:solidFill>
            </a:endParaRPr>
          </a:p>
          <a:p>
            <a:pPr algn="ctr"/>
            <a:r>
              <a:rPr lang="en-IN" b="1" i="1" dirty="0">
                <a:solidFill>
                  <a:schemeClr val="accent6">
                    <a:lumMod val="10000"/>
                  </a:schemeClr>
                </a:solidFill>
              </a:rPr>
              <a:t>ETC..</a:t>
            </a:r>
          </a:p>
          <a:p>
            <a:pPr algn="ctr"/>
            <a:endParaRPr lang="en-IN" dirty="0">
              <a:solidFill>
                <a:schemeClr val="accent6">
                  <a:lumMod val="10000"/>
                </a:schemeClr>
              </a:solidFill>
            </a:endParaRPr>
          </a:p>
        </p:txBody>
      </p:sp>
      <p:cxnSp>
        <p:nvCxnSpPr>
          <p:cNvPr id="27" name="Straight Connector 26">
            <a:extLst>
              <a:ext uri="{FF2B5EF4-FFF2-40B4-BE49-F238E27FC236}">
                <a16:creationId xmlns:a16="http://schemas.microsoft.com/office/drawing/2014/main" id="{D3076DE2-3397-A3A1-8455-10FEFCA90CBC}"/>
              </a:ext>
            </a:extLst>
          </p:cNvPr>
          <p:cNvCxnSpPr/>
          <p:nvPr/>
        </p:nvCxnSpPr>
        <p:spPr>
          <a:xfrm>
            <a:off x="6137387" y="1873380"/>
            <a:ext cx="1984795" cy="0"/>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F07C921-C226-D0CC-0E98-1DC52067A1FE}"/>
              </a:ext>
            </a:extLst>
          </p:cNvPr>
          <p:cNvSpPr/>
          <p:nvPr/>
        </p:nvSpPr>
        <p:spPr>
          <a:xfrm>
            <a:off x="6210168" y="1971733"/>
            <a:ext cx="1849668" cy="360214"/>
          </a:xfrm>
          <a:prstGeom prst="rect">
            <a:avLst/>
          </a:prstGeom>
          <a:ln>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10000"/>
                  </a:schemeClr>
                </a:solidFill>
              </a:rPr>
              <a:t>DATA STORAGE</a:t>
            </a:r>
          </a:p>
        </p:txBody>
      </p:sp>
      <p:sp>
        <p:nvSpPr>
          <p:cNvPr id="29" name="Rectangle 28">
            <a:extLst>
              <a:ext uri="{FF2B5EF4-FFF2-40B4-BE49-F238E27FC236}">
                <a16:creationId xmlns:a16="http://schemas.microsoft.com/office/drawing/2014/main" id="{8207A510-9B5F-6F6C-8A17-0A24BED78A73}"/>
              </a:ext>
            </a:extLst>
          </p:cNvPr>
          <p:cNvSpPr/>
          <p:nvPr/>
        </p:nvSpPr>
        <p:spPr>
          <a:xfrm>
            <a:off x="6210168" y="2493232"/>
            <a:ext cx="1849668" cy="360214"/>
          </a:xfrm>
          <a:prstGeom prst="rect">
            <a:avLst/>
          </a:prstGeom>
          <a:ln>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10000"/>
                  </a:schemeClr>
                </a:solidFill>
              </a:rPr>
              <a:t>ALGORITHM</a:t>
            </a:r>
          </a:p>
        </p:txBody>
      </p:sp>
      <p:sp>
        <p:nvSpPr>
          <p:cNvPr id="30" name="Rectangle 29">
            <a:extLst>
              <a:ext uri="{FF2B5EF4-FFF2-40B4-BE49-F238E27FC236}">
                <a16:creationId xmlns:a16="http://schemas.microsoft.com/office/drawing/2014/main" id="{69F24AED-FE7E-5260-8AB8-6EA890F944C7}"/>
              </a:ext>
            </a:extLst>
          </p:cNvPr>
          <p:cNvSpPr/>
          <p:nvPr/>
        </p:nvSpPr>
        <p:spPr>
          <a:xfrm>
            <a:off x="6210168" y="2992769"/>
            <a:ext cx="1849668" cy="581891"/>
          </a:xfrm>
          <a:prstGeom prst="rect">
            <a:avLst/>
          </a:prstGeom>
          <a:ln>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10000"/>
                  </a:schemeClr>
                </a:solidFill>
              </a:rPr>
              <a:t>PRE-TRAINED MODEL</a:t>
            </a:r>
          </a:p>
        </p:txBody>
      </p:sp>
      <p:cxnSp>
        <p:nvCxnSpPr>
          <p:cNvPr id="32" name="Straight Connector 31">
            <a:extLst>
              <a:ext uri="{FF2B5EF4-FFF2-40B4-BE49-F238E27FC236}">
                <a16:creationId xmlns:a16="http://schemas.microsoft.com/office/drawing/2014/main" id="{CC0C2A62-FD2B-F6C9-893C-24BD6536D40A}"/>
              </a:ext>
            </a:extLst>
          </p:cNvPr>
          <p:cNvCxnSpPr>
            <a:cxnSpLocks/>
          </p:cNvCxnSpPr>
          <p:nvPr/>
        </p:nvCxnSpPr>
        <p:spPr>
          <a:xfrm>
            <a:off x="3882705" y="2069073"/>
            <a:ext cx="1714631" cy="0"/>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F00C0B9-A29D-A328-9AA7-FDB266C4292D}"/>
              </a:ext>
            </a:extLst>
          </p:cNvPr>
          <p:cNvSpPr/>
          <p:nvPr/>
        </p:nvSpPr>
        <p:spPr>
          <a:xfrm>
            <a:off x="4040365" y="2217022"/>
            <a:ext cx="1399309" cy="334787"/>
          </a:xfrm>
          <a:prstGeom prst="rect">
            <a:avLst/>
          </a:prstGeom>
          <a:ln>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accent6">
                    <a:lumMod val="10000"/>
                  </a:schemeClr>
                </a:solidFill>
              </a:rPr>
              <a:t>IMG CAPTURE</a:t>
            </a:r>
          </a:p>
        </p:txBody>
      </p:sp>
      <p:sp>
        <p:nvSpPr>
          <p:cNvPr id="34" name="Rectangle 33">
            <a:extLst>
              <a:ext uri="{FF2B5EF4-FFF2-40B4-BE49-F238E27FC236}">
                <a16:creationId xmlns:a16="http://schemas.microsoft.com/office/drawing/2014/main" id="{AAA236D7-5194-6EAC-3DBD-86D1C7C22BB2}"/>
              </a:ext>
            </a:extLst>
          </p:cNvPr>
          <p:cNvSpPr/>
          <p:nvPr/>
        </p:nvSpPr>
        <p:spPr>
          <a:xfrm>
            <a:off x="4008927" y="2810669"/>
            <a:ext cx="1514901" cy="759153"/>
          </a:xfrm>
          <a:prstGeom prst="rect">
            <a:avLst/>
          </a:prstGeom>
          <a:ln>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accent6">
                    <a:lumMod val="10000"/>
                  </a:schemeClr>
                </a:solidFill>
              </a:rPr>
              <a:t>WASTE ITEM CLASSIFICATION</a:t>
            </a:r>
          </a:p>
        </p:txBody>
      </p:sp>
      <p:cxnSp>
        <p:nvCxnSpPr>
          <p:cNvPr id="40" name="Straight Arrow Connector 39">
            <a:extLst>
              <a:ext uri="{FF2B5EF4-FFF2-40B4-BE49-F238E27FC236}">
                <a16:creationId xmlns:a16="http://schemas.microsoft.com/office/drawing/2014/main" id="{AD1947E8-2D62-EF40-0DDB-317FC92904CA}"/>
              </a:ext>
            </a:extLst>
          </p:cNvPr>
          <p:cNvCxnSpPr>
            <a:stCxn id="9" idx="3"/>
            <a:endCxn id="12" idx="1"/>
          </p:cNvCxnSpPr>
          <p:nvPr/>
        </p:nvCxnSpPr>
        <p:spPr>
          <a:xfrm>
            <a:off x="2024673" y="4482812"/>
            <a:ext cx="387184" cy="0"/>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99D7D535-24CB-9AAC-A629-02D4FB709D83}"/>
              </a:ext>
            </a:extLst>
          </p:cNvPr>
          <p:cNvCxnSpPr>
            <a:stCxn id="12" idx="0"/>
            <a:endCxn id="15" idx="1"/>
          </p:cNvCxnSpPr>
          <p:nvPr/>
        </p:nvCxnSpPr>
        <p:spPr>
          <a:xfrm rot="5400000" flipH="1" flipV="1">
            <a:off x="2821058" y="2948429"/>
            <a:ext cx="1318281" cy="737373"/>
          </a:xfrm>
          <a:prstGeom prst="bentConnector2">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46DD869-4288-5DDB-302B-9DEA9912FE75}"/>
              </a:ext>
            </a:extLst>
          </p:cNvPr>
          <p:cNvCxnSpPr>
            <a:cxnSpLocks/>
            <a:stCxn id="15" idx="3"/>
            <a:endCxn id="16" idx="1"/>
          </p:cNvCxnSpPr>
          <p:nvPr/>
        </p:nvCxnSpPr>
        <p:spPr>
          <a:xfrm>
            <a:off x="5631158" y="2657974"/>
            <a:ext cx="516665" cy="4828"/>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B6FA667-11C2-521C-6A55-98B47E539DE9}"/>
              </a:ext>
            </a:extLst>
          </p:cNvPr>
          <p:cNvCxnSpPr/>
          <p:nvPr/>
        </p:nvCxnSpPr>
        <p:spPr>
          <a:xfrm flipH="1">
            <a:off x="5631158" y="3190245"/>
            <a:ext cx="516665" cy="0"/>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6C53945-D730-388E-D95D-07E92BFDD2BB}"/>
              </a:ext>
            </a:extLst>
          </p:cNvPr>
          <p:cNvCxnSpPr>
            <a:cxnSpLocks/>
          </p:cNvCxnSpPr>
          <p:nvPr/>
        </p:nvCxnSpPr>
        <p:spPr>
          <a:xfrm>
            <a:off x="8257897" y="1635131"/>
            <a:ext cx="1648103" cy="0"/>
          </a:xfrm>
          <a:prstGeom prst="line">
            <a:avLst/>
          </a:prstGeom>
          <a:ln>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5332E84C-02D2-A403-D6A8-D1598C34B9CA}"/>
              </a:ext>
            </a:extLst>
          </p:cNvPr>
          <p:cNvSpPr/>
          <p:nvPr/>
        </p:nvSpPr>
        <p:spPr>
          <a:xfrm>
            <a:off x="3985287" y="4797524"/>
            <a:ext cx="1782273" cy="828563"/>
          </a:xfrm>
          <a:prstGeom prst="rect">
            <a:avLst/>
          </a:prstGeom>
          <a:ln w="28575">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a:solidFill>
                    <a:schemeClr val="accent6">
                      <a:lumMod val="10000"/>
                    </a:schemeClr>
                  </a:solidFill>
                </a:ln>
                <a:solidFill>
                  <a:schemeClr val="accent6">
                    <a:lumMod val="10000"/>
                  </a:schemeClr>
                </a:solidFill>
              </a:rPr>
              <a:t>CONTROL</a:t>
            </a:r>
          </a:p>
          <a:p>
            <a:pPr algn="ctr"/>
            <a:r>
              <a:rPr lang="en-IN" b="1" dirty="0">
                <a:ln>
                  <a:solidFill>
                    <a:schemeClr val="accent6">
                      <a:lumMod val="10000"/>
                    </a:schemeClr>
                  </a:solidFill>
                </a:ln>
                <a:solidFill>
                  <a:schemeClr val="accent6">
                    <a:lumMod val="10000"/>
                  </a:schemeClr>
                </a:solidFill>
              </a:rPr>
              <a:t>UNIT</a:t>
            </a:r>
          </a:p>
        </p:txBody>
      </p:sp>
      <p:cxnSp>
        <p:nvCxnSpPr>
          <p:cNvPr id="74" name="Straight Arrow Connector 73">
            <a:extLst>
              <a:ext uri="{FF2B5EF4-FFF2-40B4-BE49-F238E27FC236}">
                <a16:creationId xmlns:a16="http://schemas.microsoft.com/office/drawing/2014/main" id="{BB4D098C-716B-EBE1-3CAF-A5041CE6544A}"/>
              </a:ext>
            </a:extLst>
          </p:cNvPr>
          <p:cNvCxnSpPr>
            <a:stCxn id="15" idx="2"/>
            <a:endCxn id="15" idx="2"/>
          </p:cNvCxnSpPr>
          <p:nvPr/>
        </p:nvCxnSpPr>
        <p:spPr>
          <a:xfrm>
            <a:off x="4740022" y="382868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F50232E-6041-C8BB-A1D3-7F2C2D543E1F}"/>
              </a:ext>
            </a:extLst>
          </p:cNvPr>
          <p:cNvCxnSpPr>
            <a:cxnSpLocks/>
            <a:endCxn id="72" idx="0"/>
          </p:cNvCxnSpPr>
          <p:nvPr/>
        </p:nvCxnSpPr>
        <p:spPr>
          <a:xfrm>
            <a:off x="4876424" y="3899099"/>
            <a:ext cx="0" cy="898425"/>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5F31F831-8B32-7D38-7391-32D336CF6304}"/>
              </a:ext>
            </a:extLst>
          </p:cNvPr>
          <p:cNvSpPr/>
          <p:nvPr/>
        </p:nvSpPr>
        <p:spPr>
          <a:xfrm>
            <a:off x="8317510" y="1743897"/>
            <a:ext cx="1473461" cy="638436"/>
          </a:xfrm>
          <a:prstGeom prst="rect">
            <a:avLst/>
          </a:prstGeom>
          <a:ln>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10000"/>
                  </a:schemeClr>
                </a:solidFill>
              </a:rPr>
              <a:t>RECYCLABLE</a:t>
            </a:r>
          </a:p>
        </p:txBody>
      </p:sp>
      <p:sp>
        <p:nvSpPr>
          <p:cNvPr id="83" name="Rectangle 82">
            <a:extLst>
              <a:ext uri="{FF2B5EF4-FFF2-40B4-BE49-F238E27FC236}">
                <a16:creationId xmlns:a16="http://schemas.microsoft.com/office/drawing/2014/main" id="{52E6D80A-FE7A-F2F3-A51D-476915B90BCF}"/>
              </a:ext>
            </a:extLst>
          </p:cNvPr>
          <p:cNvSpPr/>
          <p:nvPr/>
        </p:nvSpPr>
        <p:spPr>
          <a:xfrm>
            <a:off x="8252884" y="2711444"/>
            <a:ext cx="1567359" cy="763302"/>
          </a:xfrm>
          <a:prstGeom prst="rect">
            <a:avLst/>
          </a:prstGeom>
          <a:ln>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10000"/>
                  </a:schemeClr>
                </a:solidFill>
              </a:rPr>
              <a:t>HAZARDOUS</a:t>
            </a:r>
          </a:p>
        </p:txBody>
      </p:sp>
      <p:sp>
        <p:nvSpPr>
          <p:cNvPr id="84" name="Rectangle 83">
            <a:extLst>
              <a:ext uri="{FF2B5EF4-FFF2-40B4-BE49-F238E27FC236}">
                <a16:creationId xmlns:a16="http://schemas.microsoft.com/office/drawing/2014/main" id="{5C4E6BCC-A9DD-0E1C-6E1E-5AFBBCF53F2E}"/>
              </a:ext>
            </a:extLst>
          </p:cNvPr>
          <p:cNvSpPr/>
          <p:nvPr/>
        </p:nvSpPr>
        <p:spPr>
          <a:xfrm>
            <a:off x="8272354" y="3797669"/>
            <a:ext cx="1528420" cy="606515"/>
          </a:xfrm>
          <a:prstGeom prst="rect">
            <a:avLst/>
          </a:prstGeom>
          <a:ln>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10000"/>
                  </a:schemeClr>
                </a:solidFill>
              </a:rPr>
              <a:t>ORGANIC</a:t>
            </a:r>
          </a:p>
          <a:p>
            <a:pPr algn="ctr"/>
            <a:r>
              <a:rPr lang="en-IN" b="1" dirty="0">
                <a:solidFill>
                  <a:schemeClr val="accent6">
                    <a:lumMod val="10000"/>
                  </a:schemeClr>
                </a:solidFill>
              </a:rPr>
              <a:t>WASTE</a:t>
            </a:r>
          </a:p>
        </p:txBody>
      </p:sp>
      <p:sp>
        <p:nvSpPr>
          <p:cNvPr id="85" name="Rectangle 84">
            <a:extLst>
              <a:ext uri="{FF2B5EF4-FFF2-40B4-BE49-F238E27FC236}">
                <a16:creationId xmlns:a16="http://schemas.microsoft.com/office/drawing/2014/main" id="{4CEDA367-37C4-F5C8-024A-04099AF5678F}"/>
              </a:ext>
            </a:extLst>
          </p:cNvPr>
          <p:cNvSpPr/>
          <p:nvPr/>
        </p:nvSpPr>
        <p:spPr>
          <a:xfrm>
            <a:off x="8272354" y="4727107"/>
            <a:ext cx="1550519" cy="551475"/>
          </a:xfrm>
          <a:prstGeom prst="rect">
            <a:avLst/>
          </a:prstGeom>
          <a:ln>
            <a:solidFill>
              <a:schemeClr val="accent6">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accent6">
                      <a:lumMod val="10000"/>
                    </a:schemeClr>
                  </a:solidFill>
                </a:ln>
                <a:solidFill>
                  <a:schemeClr val="accent6">
                    <a:lumMod val="10000"/>
                  </a:schemeClr>
                </a:solidFill>
              </a:rPr>
              <a:t>RESIDUAL</a:t>
            </a:r>
          </a:p>
          <a:p>
            <a:pPr algn="ctr"/>
            <a:r>
              <a:rPr lang="en-IN" dirty="0">
                <a:ln>
                  <a:solidFill>
                    <a:schemeClr val="accent6">
                      <a:lumMod val="10000"/>
                    </a:schemeClr>
                  </a:solidFill>
                </a:ln>
                <a:solidFill>
                  <a:schemeClr val="accent6">
                    <a:lumMod val="10000"/>
                  </a:schemeClr>
                </a:solidFill>
              </a:rPr>
              <a:t>WASTE</a:t>
            </a:r>
          </a:p>
        </p:txBody>
      </p:sp>
      <p:cxnSp>
        <p:nvCxnSpPr>
          <p:cNvPr id="87" name="Straight Arrow Connector 86">
            <a:extLst>
              <a:ext uri="{FF2B5EF4-FFF2-40B4-BE49-F238E27FC236}">
                <a16:creationId xmlns:a16="http://schemas.microsoft.com/office/drawing/2014/main" id="{5C63F8D1-96D9-08A2-8DFC-10B1456ADDE1}"/>
              </a:ext>
            </a:extLst>
          </p:cNvPr>
          <p:cNvCxnSpPr>
            <a:cxnSpLocks/>
            <a:stCxn id="72" idx="3"/>
            <a:endCxn id="72" idx="3"/>
          </p:cNvCxnSpPr>
          <p:nvPr/>
        </p:nvCxnSpPr>
        <p:spPr>
          <a:xfrm>
            <a:off x="5767560" y="521180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D558346-F5C5-A953-8F1C-5F0360BDD8B9}"/>
              </a:ext>
            </a:extLst>
          </p:cNvPr>
          <p:cNvCxnSpPr>
            <a:cxnSpLocks/>
            <a:stCxn id="72" idx="3"/>
          </p:cNvCxnSpPr>
          <p:nvPr/>
        </p:nvCxnSpPr>
        <p:spPr>
          <a:xfrm flipV="1">
            <a:off x="5767560" y="5181601"/>
            <a:ext cx="2398847" cy="30205"/>
          </a:xfrm>
          <a:prstGeom prst="straightConnector1">
            <a:avLst/>
          </a:prstGeom>
          <a:ln>
            <a:solidFill>
              <a:schemeClr val="accent6">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2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4BAE-AAAB-F994-36E0-4072CAC6DD35}"/>
              </a:ext>
            </a:extLst>
          </p:cNvPr>
          <p:cNvSpPr>
            <a:spLocks noGrp="1"/>
          </p:cNvSpPr>
          <p:nvPr>
            <p:ph type="title"/>
          </p:nvPr>
        </p:nvSpPr>
        <p:spPr>
          <a:xfrm>
            <a:off x="330974" y="2835967"/>
            <a:ext cx="6030069" cy="3208766"/>
          </a:xfrm>
        </p:spPr>
        <p:txBody>
          <a:bodyPr/>
          <a:lstStyle/>
          <a:p>
            <a:r>
              <a:rPr lang="en-US" sz="4000" dirty="0"/>
              <a:t>ROLE AND RESPONSIBILITY OF EACH GROUP MEMBER</a:t>
            </a:r>
            <a:br>
              <a:rPr lang="en-US" sz="4000" dirty="0">
                <a:latin typeface="+mn-lt"/>
                <a:cs typeface="Gill Sans Light" panose="020B0302020104020203" pitchFamily="34" charset="-79"/>
              </a:rPr>
            </a:br>
            <a:endParaRPr lang="en-IN" sz="4000" dirty="0"/>
          </a:p>
        </p:txBody>
      </p:sp>
      <p:sp>
        <p:nvSpPr>
          <p:cNvPr id="3" name="Text Placeholder 2">
            <a:extLst>
              <a:ext uri="{FF2B5EF4-FFF2-40B4-BE49-F238E27FC236}">
                <a16:creationId xmlns:a16="http://schemas.microsoft.com/office/drawing/2014/main" id="{9935A904-2777-C6E8-F2D1-2DF691029FB1}"/>
              </a:ext>
            </a:extLst>
          </p:cNvPr>
          <p:cNvSpPr>
            <a:spLocks noGrp="1"/>
          </p:cNvSpPr>
          <p:nvPr>
            <p:ph type="body" idx="1"/>
          </p:nvPr>
        </p:nvSpPr>
        <p:spPr>
          <a:xfrm>
            <a:off x="118939" y="6306589"/>
            <a:ext cx="3933021" cy="551411"/>
          </a:xfrm>
        </p:spPr>
        <p:txBody>
          <a:bodyPr/>
          <a:lstStyle/>
          <a:p>
            <a:endParaRPr lang="en-IN" dirty="0"/>
          </a:p>
        </p:txBody>
      </p:sp>
    </p:spTree>
    <p:extLst>
      <p:ext uri="{BB962C8B-B14F-4D97-AF65-F5344CB8AC3E}">
        <p14:creationId xmlns:p14="http://schemas.microsoft.com/office/powerpoint/2010/main" val="246159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B964-B9FB-7811-5F7F-0AB68C5D9F18}"/>
              </a:ext>
            </a:extLst>
          </p:cNvPr>
          <p:cNvSpPr>
            <a:spLocks noGrp="1"/>
          </p:cNvSpPr>
          <p:nvPr>
            <p:ph type="title"/>
          </p:nvPr>
        </p:nvSpPr>
        <p:spPr>
          <a:xfrm>
            <a:off x="468061" y="704088"/>
            <a:ext cx="8491916" cy="67665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sz="3200" dirty="0"/>
              <a:t>ROLE AND RESPONSIBILITY OF EACH GROUP MEMBER</a:t>
            </a:r>
            <a:endParaRPr lang="en-IN" sz="3200" dirty="0"/>
          </a:p>
        </p:txBody>
      </p:sp>
      <p:sp>
        <p:nvSpPr>
          <p:cNvPr id="3" name="Content Placeholder 2">
            <a:extLst>
              <a:ext uri="{FF2B5EF4-FFF2-40B4-BE49-F238E27FC236}">
                <a16:creationId xmlns:a16="http://schemas.microsoft.com/office/drawing/2014/main" id="{89AF220B-264A-864D-13A2-B30FCE5556A4}"/>
              </a:ext>
            </a:extLst>
          </p:cNvPr>
          <p:cNvSpPr>
            <a:spLocks noGrp="1"/>
          </p:cNvSpPr>
          <p:nvPr>
            <p:ph idx="1"/>
          </p:nvPr>
        </p:nvSpPr>
        <p:spPr>
          <a:xfrm>
            <a:off x="468059" y="1901952"/>
            <a:ext cx="7607808" cy="4251960"/>
          </a:xfrm>
        </p:spPr>
        <p:txBody>
          <a:bodyPr>
            <a:normAutofit/>
          </a:bodyPr>
          <a:lstStyle/>
          <a:p>
            <a:pPr>
              <a:buFont typeface="Wingdings" panose="05000000000000000000" pitchFamily="2" charset="2"/>
              <a:buChar char="q"/>
            </a:pPr>
            <a:r>
              <a:rPr lang="en-IN" b="1" u="sng" dirty="0"/>
              <a:t>PRINCE KUMAR</a:t>
            </a:r>
            <a:r>
              <a:rPr lang="en-IN" b="1" dirty="0"/>
              <a:t>: K21WYA02</a:t>
            </a:r>
          </a:p>
          <a:p>
            <a:pPr>
              <a:buFont typeface="Wingdings" panose="05000000000000000000" pitchFamily="2" charset="2"/>
              <a:buChar char="Ø"/>
            </a:pPr>
            <a:r>
              <a:rPr lang="en-IN" dirty="0"/>
              <a:t>CODING AND TRAINING THE MODULE. </a:t>
            </a:r>
          </a:p>
          <a:p>
            <a:pPr marL="0" indent="0">
              <a:buNone/>
            </a:pPr>
            <a:r>
              <a:rPr lang="en-IN" dirty="0"/>
              <a:t> </a:t>
            </a:r>
          </a:p>
          <a:p>
            <a:pPr>
              <a:buFont typeface="Wingdings" panose="05000000000000000000" pitchFamily="2" charset="2"/>
              <a:buChar char="q"/>
            </a:pPr>
            <a:r>
              <a:rPr lang="en-IN" b="1" u="sng" dirty="0"/>
              <a:t>AMIT GUPTA</a:t>
            </a:r>
            <a:r>
              <a:rPr lang="en-IN" b="1" dirty="0"/>
              <a:t>: K21WYA27</a:t>
            </a:r>
          </a:p>
          <a:p>
            <a:pPr>
              <a:buFont typeface="Wingdings" panose="05000000000000000000" pitchFamily="2" charset="2"/>
              <a:buChar char="Ø"/>
            </a:pPr>
            <a:r>
              <a:rPr lang="en-IN" dirty="0"/>
              <a:t> CODING AND PLANNING.</a:t>
            </a:r>
          </a:p>
          <a:p>
            <a:pPr marL="0" indent="0">
              <a:buNone/>
            </a:pPr>
            <a:endParaRPr lang="en-IN" dirty="0"/>
          </a:p>
          <a:p>
            <a:pPr>
              <a:buFont typeface="Wingdings" panose="05000000000000000000" pitchFamily="2" charset="2"/>
              <a:buChar char="q"/>
            </a:pPr>
            <a:r>
              <a:rPr lang="en-IN" dirty="0"/>
              <a:t> </a:t>
            </a:r>
            <a:r>
              <a:rPr lang="en-IN" b="1" u="sng" dirty="0"/>
              <a:t>CHEERABOINA JAYARAJU </a:t>
            </a:r>
            <a:r>
              <a:rPr lang="en-IN" dirty="0"/>
              <a:t>:</a:t>
            </a:r>
            <a:r>
              <a:rPr lang="en-IN" b="1" dirty="0"/>
              <a:t> K21WYB52</a:t>
            </a:r>
            <a:endParaRPr lang="en-IN" dirty="0"/>
          </a:p>
          <a:p>
            <a:pPr>
              <a:buFont typeface="Wingdings" panose="05000000000000000000" pitchFamily="2" charset="2"/>
              <a:buChar char="Ø"/>
            </a:pPr>
            <a:r>
              <a:rPr lang="en-IN" dirty="0"/>
              <a:t>RESEARCHING.</a:t>
            </a:r>
          </a:p>
        </p:txBody>
      </p:sp>
      <p:sp>
        <p:nvSpPr>
          <p:cNvPr id="4" name="Date Placeholder 3">
            <a:extLst>
              <a:ext uri="{FF2B5EF4-FFF2-40B4-BE49-F238E27FC236}">
                <a16:creationId xmlns:a16="http://schemas.microsoft.com/office/drawing/2014/main" id="{D823399C-01E6-A136-DE86-7347B5C229F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7D95947-1499-3D85-BAFB-6C1124F4DE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03CA25-EC93-8FE5-E92E-0243D61D4688}"/>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350832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F9CE-326B-936E-6BA8-AF231ABDC764}"/>
              </a:ext>
            </a:extLst>
          </p:cNvPr>
          <p:cNvSpPr>
            <a:spLocks noGrp="1"/>
          </p:cNvSpPr>
          <p:nvPr>
            <p:ph type="title"/>
          </p:nvPr>
        </p:nvSpPr>
        <p:spPr>
          <a:xfrm>
            <a:off x="1881479" y="3429000"/>
            <a:ext cx="4506069" cy="1773555"/>
          </a:xfrm>
        </p:spPr>
        <p:txBody>
          <a:bodyPr/>
          <a:lstStyle/>
          <a:p>
            <a:r>
              <a:rPr lang="en-IN" sz="6000" dirty="0"/>
              <a:t>GANTT CHART 📊</a:t>
            </a:r>
            <a:br>
              <a:rPr lang="en-US" sz="6000" dirty="0">
                <a:latin typeface="+mn-lt"/>
                <a:cs typeface="Gill Sans Light" panose="020B0302020104020203" pitchFamily="34" charset="-79"/>
              </a:rPr>
            </a:br>
            <a:endParaRPr lang="en-IN" dirty="0"/>
          </a:p>
        </p:txBody>
      </p:sp>
      <p:sp>
        <p:nvSpPr>
          <p:cNvPr id="3" name="Text Placeholder 2">
            <a:extLst>
              <a:ext uri="{FF2B5EF4-FFF2-40B4-BE49-F238E27FC236}">
                <a16:creationId xmlns:a16="http://schemas.microsoft.com/office/drawing/2014/main" id="{5C89FCD6-7470-1B53-8D84-4EC2FA2CECB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95071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37D4-564E-3301-8CEC-CA245B99FCDD}"/>
              </a:ext>
            </a:extLst>
          </p:cNvPr>
          <p:cNvSpPr>
            <a:spLocks noGrp="1"/>
          </p:cNvSpPr>
          <p:nvPr>
            <p:ph type="title"/>
          </p:nvPr>
        </p:nvSpPr>
        <p:spPr>
          <a:xfrm>
            <a:off x="368550" y="82296"/>
            <a:ext cx="8543925" cy="676656"/>
          </a:xfrm>
        </p:spPr>
        <p:txBody>
          <a:bodyPr/>
          <a:lstStyle/>
          <a:p>
            <a:endParaRPr lang="en-IN" dirty="0"/>
          </a:p>
        </p:txBody>
      </p:sp>
      <p:sp>
        <p:nvSpPr>
          <p:cNvPr id="4" name="Date Placeholder 3">
            <a:extLst>
              <a:ext uri="{FF2B5EF4-FFF2-40B4-BE49-F238E27FC236}">
                <a16:creationId xmlns:a16="http://schemas.microsoft.com/office/drawing/2014/main" id="{65137B18-7211-3FE7-090C-24F77BE41E9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775396-77CC-1488-C552-6CC35D1FD4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F53D9D-3339-7D0E-8A56-D3344CF4DF50}"/>
              </a:ext>
            </a:extLst>
          </p:cNvPr>
          <p:cNvSpPr>
            <a:spLocks noGrp="1"/>
          </p:cNvSpPr>
          <p:nvPr>
            <p:ph type="sldNum" sz="quarter" idx="12"/>
          </p:nvPr>
        </p:nvSpPr>
        <p:spPr/>
        <p:txBody>
          <a:bodyPr/>
          <a:lstStyle/>
          <a:p>
            <a:fld id="{58FB4751-880F-D840-AAA9-3A15815CC996}" type="slidenum">
              <a:rPr lang="en-US" smtClean="0"/>
              <a:t>14</a:t>
            </a:fld>
            <a:endParaRPr lang="en-US" dirty="0"/>
          </a:p>
        </p:txBody>
      </p:sp>
      <p:pic>
        <p:nvPicPr>
          <p:cNvPr id="13" name="Content Placeholder 12">
            <a:extLst>
              <a:ext uri="{FF2B5EF4-FFF2-40B4-BE49-F238E27FC236}">
                <a16:creationId xmlns:a16="http://schemas.microsoft.com/office/drawing/2014/main" id="{B8928F99-2779-F0EF-89A4-739407BF3CB4}"/>
              </a:ext>
            </a:extLst>
          </p:cNvPr>
          <p:cNvPicPr>
            <a:picLocks noGrp="1" noChangeAspect="1"/>
          </p:cNvPicPr>
          <p:nvPr>
            <p:ph idx="1"/>
          </p:nvPr>
        </p:nvPicPr>
        <p:blipFill>
          <a:blip r:embed="rId2"/>
          <a:stretch>
            <a:fillRect/>
          </a:stretch>
        </p:blipFill>
        <p:spPr>
          <a:xfrm>
            <a:off x="241496" y="82296"/>
            <a:ext cx="9423008" cy="611972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006095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73E3-469B-9C10-9418-308B13CCED74}"/>
              </a:ext>
            </a:extLst>
          </p:cNvPr>
          <p:cNvSpPr>
            <a:spLocks noGrp="1"/>
          </p:cNvSpPr>
          <p:nvPr>
            <p:ph type="title"/>
          </p:nvPr>
        </p:nvSpPr>
        <p:spPr/>
        <p:txBody>
          <a:bodyPr/>
          <a:lstStyle/>
          <a:p>
            <a:r>
              <a:rPr lang="en-IN" dirty="0"/>
              <a:t>DATASET:</a:t>
            </a:r>
            <a:br>
              <a:rPr lang="en-IN" dirty="0"/>
            </a:br>
            <a:endParaRPr lang="en-IN" dirty="0"/>
          </a:p>
        </p:txBody>
      </p:sp>
      <p:sp>
        <p:nvSpPr>
          <p:cNvPr id="3" name="Content Placeholder 2">
            <a:extLst>
              <a:ext uri="{FF2B5EF4-FFF2-40B4-BE49-F238E27FC236}">
                <a16:creationId xmlns:a16="http://schemas.microsoft.com/office/drawing/2014/main" id="{C6CF0FFD-D17D-DE34-13BA-F931D2C016B0}"/>
              </a:ext>
            </a:extLst>
          </p:cNvPr>
          <p:cNvSpPr>
            <a:spLocks noGrp="1"/>
          </p:cNvSpPr>
          <p:nvPr>
            <p:ph idx="1"/>
          </p:nvPr>
        </p:nvSpPr>
        <p:spPr/>
        <p:txBody>
          <a:bodyPr/>
          <a:lstStyle/>
          <a:p>
            <a:pPr>
              <a:buFont typeface="Wingdings" panose="05000000000000000000" pitchFamily="2" charset="2"/>
              <a:buChar char="Ø"/>
            </a:pPr>
            <a:r>
              <a:rPr lang="en-IN" dirty="0">
                <a:hlinkClick r:id="rId2"/>
              </a:rPr>
              <a:t> Garbage Classification | Kaggle</a:t>
            </a: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dirty="0">
                <a:hlinkClick r:id="rId3"/>
              </a:rPr>
              <a:t>Waste Classification Dataset | Kaggle</a:t>
            </a:r>
            <a:endParaRPr lang="en-IN" dirty="0"/>
          </a:p>
        </p:txBody>
      </p:sp>
      <p:sp>
        <p:nvSpPr>
          <p:cNvPr id="4" name="Date Placeholder 3">
            <a:extLst>
              <a:ext uri="{FF2B5EF4-FFF2-40B4-BE49-F238E27FC236}">
                <a16:creationId xmlns:a16="http://schemas.microsoft.com/office/drawing/2014/main" id="{AFB60AA0-70B6-B265-14B0-570AD5E3820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2EDAB08-DE94-34A0-A2C4-82DE2AB6CDA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360F190-BE78-308E-7410-7879BC6C8713}"/>
              </a:ext>
            </a:extLst>
          </p:cNvPr>
          <p:cNvSpPr>
            <a:spLocks noGrp="1"/>
          </p:cNvSpPr>
          <p:nvPr>
            <p:ph type="sldNum" sz="quarter" idx="12"/>
          </p:nvPr>
        </p:nvSpPr>
        <p:spPr/>
        <p:txBody>
          <a:bodyPr/>
          <a:lstStyle/>
          <a:p>
            <a:fld id="{58FB4751-880F-D840-AAA9-3A15815CC996}" type="slidenum">
              <a:rPr lang="en-US" smtClean="0"/>
              <a:t>15</a:t>
            </a:fld>
            <a:endParaRPr lang="en-US" dirty="0"/>
          </a:p>
        </p:txBody>
      </p:sp>
    </p:spTree>
    <p:extLst>
      <p:ext uri="{BB962C8B-B14F-4D97-AF65-F5344CB8AC3E}">
        <p14:creationId xmlns:p14="http://schemas.microsoft.com/office/powerpoint/2010/main" val="262581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REFERENCE:</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16</a:t>
            </a:fld>
            <a:endParaRPr lang="en-US" dirty="0"/>
          </a:p>
        </p:txBody>
      </p:sp>
      <p:pic>
        <p:nvPicPr>
          <p:cNvPr id="8" name="Content Placeholder 7">
            <a:extLst>
              <a:ext uri="{FF2B5EF4-FFF2-40B4-BE49-F238E27FC236}">
                <a16:creationId xmlns:a16="http://schemas.microsoft.com/office/drawing/2014/main" id="{13EE79DA-FFF3-6132-E654-9C1C8D70E111}"/>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868504" y="1502188"/>
            <a:ext cx="3853435" cy="166180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9" name="TextBox 8">
            <a:extLst>
              <a:ext uri="{FF2B5EF4-FFF2-40B4-BE49-F238E27FC236}">
                <a16:creationId xmlns:a16="http://schemas.microsoft.com/office/drawing/2014/main" id="{8128219C-42AA-D167-D217-89F4443A4F7D}"/>
              </a:ext>
            </a:extLst>
          </p:cNvPr>
          <p:cNvSpPr txBox="1"/>
          <p:nvPr/>
        </p:nvSpPr>
        <p:spPr>
          <a:xfrm>
            <a:off x="868504" y="3429000"/>
            <a:ext cx="4366105" cy="230832"/>
          </a:xfrm>
          <a:prstGeom prst="rect">
            <a:avLst/>
          </a:prstGeom>
          <a:noFill/>
        </p:spPr>
        <p:txBody>
          <a:bodyPr wrap="square" rtlCol="0">
            <a:spAutoFit/>
          </a:bodyPr>
          <a:lstStyle/>
          <a:p>
            <a:r>
              <a:rPr lang="en-IN" sz="900" dirty="0"/>
              <a:t>@ CANVA</a:t>
            </a:r>
          </a:p>
        </p:txBody>
      </p:sp>
      <p:pic>
        <p:nvPicPr>
          <p:cNvPr id="5" name="Picture 4">
            <a:extLst>
              <a:ext uri="{FF2B5EF4-FFF2-40B4-BE49-F238E27FC236}">
                <a16:creationId xmlns:a16="http://schemas.microsoft.com/office/drawing/2014/main" id="{7EF63F6F-2CA2-73C5-161F-9EDADEC88460}"/>
              </a:ext>
            </a:extLst>
          </p:cNvPr>
          <p:cNvPicPr>
            <a:picLocks noChangeAspect="1"/>
          </p:cNvPicPr>
          <p:nvPr/>
        </p:nvPicPr>
        <p:blipFill>
          <a:blip r:embed="rId5"/>
          <a:stretch>
            <a:fillRect/>
          </a:stretch>
        </p:blipFill>
        <p:spPr>
          <a:xfrm>
            <a:off x="868504" y="3781276"/>
            <a:ext cx="3863173" cy="123406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234133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IN" dirty="0"/>
              <a:t>O_O</a:t>
            </a:r>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3556254" y="6464808"/>
            <a:ext cx="2793492" cy="310896"/>
          </a:xfrm>
        </p:spPr>
        <p:txBody>
          <a:bodyPr/>
          <a:lstStyle/>
          <a:p>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2</a:t>
            </a:fld>
            <a:endParaRPr lang="en-US" dirty="0"/>
          </a:p>
        </p:txBody>
      </p:sp>
      <p:sp>
        <p:nvSpPr>
          <p:cNvPr id="5" name="Title 4">
            <a:extLst>
              <a:ext uri="{FF2B5EF4-FFF2-40B4-BE49-F238E27FC236}">
                <a16:creationId xmlns:a16="http://schemas.microsoft.com/office/drawing/2014/main" id="{E93A3221-53BF-0262-D9D8-C9C797024FF2}"/>
              </a:ext>
            </a:extLst>
          </p:cNvPr>
          <p:cNvSpPr>
            <a:spLocks noGrp="1"/>
          </p:cNvSpPr>
          <p:nvPr>
            <p:ph type="title"/>
          </p:nvPr>
        </p:nvSpPr>
        <p:spPr>
          <a:xfrm>
            <a:off x="468060" y="704088"/>
            <a:ext cx="8543925" cy="676656"/>
          </a:xfrm>
          <a:effectLst>
            <a:outerShdw blurRad="50800" dist="38100" dir="8100000" algn="tr" rotWithShape="0">
              <a:prstClr val="black">
                <a:alpha val="40000"/>
              </a:prstClr>
            </a:outerShdw>
          </a:effectLst>
        </p:spPr>
        <p:txBody>
          <a:bodyPr/>
          <a:lstStyle/>
          <a:p>
            <a:r>
              <a:rPr lang="en-US" dirty="0"/>
              <a:t>Meet our </a:t>
            </a:r>
            <a:r>
              <a:rPr lang="en-IN" dirty="0"/>
              <a:t>group member</a:t>
            </a:r>
            <a:r>
              <a:rPr lang="en-US" dirty="0"/>
              <a:t>:</a:t>
            </a:r>
            <a:endParaRPr lang="en-IN" dirty="0"/>
          </a:p>
        </p:txBody>
      </p:sp>
      <p:sp>
        <p:nvSpPr>
          <p:cNvPr id="10" name="Content Placeholder 9">
            <a:extLst>
              <a:ext uri="{FF2B5EF4-FFF2-40B4-BE49-F238E27FC236}">
                <a16:creationId xmlns:a16="http://schemas.microsoft.com/office/drawing/2014/main" id="{5ECA4978-7EDF-0B42-FD6C-9194F0B72EDF}"/>
              </a:ext>
            </a:extLst>
          </p:cNvPr>
          <p:cNvSpPr>
            <a:spLocks noGrp="1"/>
          </p:cNvSpPr>
          <p:nvPr>
            <p:ph idx="1"/>
          </p:nvPr>
        </p:nvSpPr>
        <p:spPr>
          <a:xfrm>
            <a:off x="468059" y="1901952"/>
            <a:ext cx="9294304" cy="3877056"/>
          </a:xfrm>
        </p:spPr>
        <p:txBody>
          <a:bodyPr/>
          <a:lstStyle/>
          <a:p>
            <a:pPr>
              <a:lnSpc>
                <a:spcPct val="200000"/>
              </a:lnSpc>
              <a:buFont typeface="Wingdings" panose="05000000000000000000" pitchFamily="2" charset="2"/>
              <a:buChar char="q"/>
            </a:pPr>
            <a:r>
              <a:rPr lang="en-IN" dirty="0"/>
              <a:t>PRINCE KUMAR      :K21WYA02 </a:t>
            </a:r>
          </a:p>
          <a:p>
            <a:pPr>
              <a:lnSpc>
                <a:spcPct val="200000"/>
              </a:lnSpc>
              <a:buFont typeface="Wingdings" panose="05000000000000000000" pitchFamily="2" charset="2"/>
              <a:buChar char="q"/>
            </a:pPr>
            <a:r>
              <a:rPr lang="en-IN" dirty="0"/>
              <a:t>AMIT GUPTA           :K21WYA27 </a:t>
            </a:r>
          </a:p>
          <a:p>
            <a:pPr>
              <a:lnSpc>
                <a:spcPct val="200000"/>
              </a:lnSpc>
              <a:buFont typeface="Wingdings" panose="05000000000000000000" pitchFamily="2" charset="2"/>
              <a:buChar char="q"/>
            </a:pPr>
            <a:r>
              <a:rPr lang="en-IN" dirty="0"/>
              <a:t>CHEERABOINA JAYARAJU    :K21WYB52 </a:t>
            </a:r>
          </a:p>
        </p:txBody>
      </p:sp>
    </p:spTree>
    <p:extLst>
      <p:ext uri="{BB962C8B-B14F-4D97-AF65-F5344CB8AC3E}">
        <p14:creationId xmlns:p14="http://schemas.microsoft.com/office/powerpoint/2010/main" val="275285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912807492"/>
              </p:ext>
            </p:extLst>
          </p:nvPr>
        </p:nvGraphicFramePr>
        <p:xfrm>
          <a:off x="5633806" y="1020418"/>
          <a:ext cx="4146299" cy="4884751"/>
        </p:xfrm>
        <a:graphic>
          <a:graphicData uri="http://schemas.openxmlformats.org/drawingml/2006/table">
            <a:tbl>
              <a:tblPr firstRow="1" bandRow="1"/>
              <a:tblGrid>
                <a:gridCol w="4146299">
                  <a:extLst>
                    <a:ext uri="{9D8B030D-6E8A-4147-A177-3AD203B41FA5}">
                      <a16:colId xmlns:a16="http://schemas.microsoft.com/office/drawing/2014/main" val="1563570424"/>
                    </a:ext>
                  </a:extLst>
                </a:gridCol>
              </a:tblGrid>
              <a:tr h="75013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4657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6793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dirty="0">
                          <a:latin typeface="+mn-lt"/>
                          <a:cs typeface="Gill Sans Light" panose="020B0302020104020203" pitchFamily="34" charset="-79"/>
                        </a:rPr>
                        <a:t>USE CASE</a:t>
                      </a:r>
                      <a:endParaRPr lang="en-US" sz="2400" dirty="0">
                        <a:latin typeface="+mn-lt"/>
                        <a:cs typeface="Gill Sans Light" panose="020B0302020104020203" pitchFamily="34" charset="-79"/>
                      </a:endParaRP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10628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ROLE AND RESPONSIBILITY OF EACH GROUP MEMBER</a:t>
                      </a:r>
                      <a:endParaRPr lang="en-US" sz="2400" dirty="0">
                        <a:latin typeface="+mn-lt"/>
                        <a:cs typeface="Gill Sans Light" panose="020B0302020104020203" pitchFamily="34" charset="-79"/>
                      </a:endParaRP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1383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400" dirty="0"/>
                        <a:t>GANTT CHART</a:t>
                      </a:r>
                      <a:endParaRPr lang="en-US" sz="2400" dirty="0">
                        <a:latin typeface="+mn-lt"/>
                        <a:cs typeface="Gill Sans Light" panose="020B0302020104020203" pitchFamily="34" charset="-79"/>
                      </a:endParaRP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FBC7-701A-8E3E-2E4D-924A1F8EDB81}"/>
              </a:ext>
            </a:extLst>
          </p:cNvPr>
          <p:cNvSpPr>
            <a:spLocks noGrp="1"/>
          </p:cNvSpPr>
          <p:nvPr>
            <p:ph type="title"/>
          </p:nvPr>
        </p:nvSpPr>
        <p:spPr>
          <a:xfrm>
            <a:off x="185201" y="3078482"/>
            <a:ext cx="6758939" cy="1773555"/>
          </a:xfrm>
        </p:spPr>
        <p:txBody>
          <a:bodyPr/>
          <a:lstStyle/>
          <a:p>
            <a:r>
              <a:rPr lang="en-US" dirty="0">
                <a:latin typeface="Bahnschrift" panose="020B0502040204020203" pitchFamily="34" charset="0"/>
              </a:rPr>
              <a:t>INTRODUCTION</a:t>
            </a:r>
            <a:endParaRPr lang="en-IN" dirty="0">
              <a:latin typeface="Bahnschrift" panose="020B0502040204020203" pitchFamily="34" charset="0"/>
            </a:endParaRPr>
          </a:p>
        </p:txBody>
      </p:sp>
      <p:sp>
        <p:nvSpPr>
          <p:cNvPr id="3" name="Text Placeholder 2">
            <a:extLst>
              <a:ext uri="{FF2B5EF4-FFF2-40B4-BE49-F238E27FC236}">
                <a16:creationId xmlns:a16="http://schemas.microsoft.com/office/drawing/2014/main" id="{E789DE67-19DD-913F-3A86-503E3F89230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84403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416052" y="18288"/>
            <a:ext cx="8543925" cy="67665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a:t>INTRODUCTION:</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a:xfrm>
            <a:off x="3558731" y="6586330"/>
            <a:ext cx="2669791" cy="189374"/>
          </a:xfrm>
        </p:spPr>
        <p:txBody>
          <a:bodyPr/>
          <a:lstStyle/>
          <a:p>
            <a:endParaRPr lang="en-US" dirty="0"/>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3" name="Content Placeholder 2">
            <a:extLst>
              <a:ext uri="{FF2B5EF4-FFF2-40B4-BE49-F238E27FC236}">
                <a16:creationId xmlns:a16="http://schemas.microsoft.com/office/drawing/2014/main" id="{7F029995-6E74-CCB0-5E22-F005103CC89F}"/>
              </a:ext>
            </a:extLst>
          </p:cNvPr>
          <p:cNvSpPr>
            <a:spLocks noGrp="1"/>
          </p:cNvSpPr>
          <p:nvPr>
            <p:ph idx="1"/>
          </p:nvPr>
        </p:nvSpPr>
        <p:spPr>
          <a:xfrm>
            <a:off x="416052" y="887895"/>
            <a:ext cx="9346311" cy="5261113"/>
          </a:xfrm>
        </p:spPr>
        <p:txBody>
          <a:bodyPr>
            <a:normAutofit fontScale="92500" lnSpcReduction="10000"/>
          </a:bodyPr>
          <a:lstStyle/>
          <a:p>
            <a:pPr marL="0" indent="0">
              <a:buNone/>
            </a:pPr>
            <a:r>
              <a:rPr lang="en-US" b="0" i="0" dirty="0">
                <a:solidFill>
                  <a:schemeClr val="accent6">
                    <a:lumMod val="10000"/>
                  </a:schemeClr>
                </a:solidFill>
                <a:effectLst/>
                <a:latin typeface="Söhne"/>
              </a:rPr>
              <a:t>Waste management refers to the process of collecting, treating, recycling, and disposing of waste materials in an environmentally sound and safe manner. Effective waste management is crucial for protecting public health, preserving natural resources, and reducing the negative impact of waste on the environment. Real-time monitoring and data analysis can also be used to improve recycling rates. By analyzing the types of materials that are being thrown away, recycling programs can be optimized to target the most commonly discarded items. Real-time monitoring can also help to identify contaminated materials, which can be sorted out and prevented from contaminating the recycling stream.</a:t>
            </a:r>
            <a:r>
              <a:rPr lang="en-US" b="0" i="0" dirty="0">
                <a:solidFill>
                  <a:srgbClr val="D1D5DB"/>
                </a:solidFill>
                <a:effectLst/>
                <a:latin typeface="Söhne"/>
              </a:rPr>
              <a:t> </a:t>
            </a:r>
            <a:r>
              <a:rPr lang="en-US" b="0" i="0" dirty="0">
                <a:solidFill>
                  <a:schemeClr val="accent6">
                    <a:lumMod val="10000"/>
                  </a:schemeClr>
                </a:solidFill>
                <a:effectLst/>
                <a:latin typeface="Söhne"/>
              </a:rPr>
              <a:t>Data analysis can also be used to identify trends in waste generation and behavior. For example, data can be analyzed to determine which types of waste are generated most frequently.</a:t>
            </a:r>
            <a:r>
              <a:rPr lang="en-US" b="0" i="0" dirty="0">
                <a:solidFill>
                  <a:srgbClr val="D1D5DB"/>
                </a:solidFill>
                <a:effectLst/>
                <a:latin typeface="Söhne"/>
              </a:rPr>
              <a:t> </a:t>
            </a:r>
            <a:r>
              <a:rPr lang="en-US" b="0" i="0" dirty="0">
                <a:solidFill>
                  <a:schemeClr val="accent6">
                    <a:lumMod val="10000"/>
                  </a:schemeClr>
                </a:solidFill>
                <a:effectLst/>
                <a:latin typeface="Söhne"/>
              </a:rPr>
              <a:t>Using the camera, waste is sorted into different categories, such as recyclables, hazardous waste, and non-recyclable waste.</a:t>
            </a:r>
            <a:endParaRPr lang="en-IN" dirty="0">
              <a:solidFill>
                <a:schemeClr val="accent6">
                  <a:lumMod val="10000"/>
                </a:schemeClr>
              </a:solidFill>
            </a:endParaRPr>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080261" y="3078481"/>
            <a:ext cx="4930139" cy="1773555"/>
          </a:xfrm>
        </p:spPr>
        <p:txBody>
          <a:bodyPr/>
          <a:lstStyle/>
          <a:p>
            <a:r>
              <a:rPr lang="en-US" dirty="0"/>
              <a:t>primary goals/ Objective</a:t>
            </a:r>
          </a:p>
        </p:txBody>
      </p:sp>
    </p:spTree>
    <p:extLst>
      <p:ext uri="{BB962C8B-B14F-4D97-AF65-F5344CB8AC3E}">
        <p14:creationId xmlns:p14="http://schemas.microsoft.com/office/powerpoint/2010/main" val="5200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BE18-DE63-BBAB-9B0B-66111387AD2C}"/>
              </a:ext>
            </a:extLst>
          </p:cNvPr>
          <p:cNvSpPr>
            <a:spLocks noGrp="1"/>
          </p:cNvSpPr>
          <p:nvPr>
            <p:ph type="title"/>
          </p:nvPr>
        </p:nvSpPr>
        <p:spPr>
          <a:xfrm>
            <a:off x="468061" y="556591"/>
            <a:ext cx="4846062" cy="41413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sz="4800" dirty="0">
                <a:latin typeface="+mn-lt"/>
                <a:cs typeface="Gill Sans Light" panose="020B0302020104020203" pitchFamily="34" charset="-79"/>
              </a:rPr>
              <a:t>PRIMARY GOAL</a:t>
            </a:r>
            <a:br>
              <a:rPr lang="en-US" sz="4800" dirty="0">
                <a:latin typeface="+mn-lt"/>
                <a:cs typeface="Gill Sans Light" panose="020B0302020104020203" pitchFamily="34" charset="-79"/>
              </a:rPr>
            </a:br>
            <a:endParaRPr lang="en-IN" dirty="0"/>
          </a:p>
        </p:txBody>
      </p:sp>
      <p:sp>
        <p:nvSpPr>
          <p:cNvPr id="3" name="Content Placeholder 2">
            <a:extLst>
              <a:ext uri="{FF2B5EF4-FFF2-40B4-BE49-F238E27FC236}">
                <a16:creationId xmlns:a16="http://schemas.microsoft.com/office/drawing/2014/main" id="{D838374B-8EBC-8612-6737-7347CC48DBA3}"/>
              </a:ext>
            </a:extLst>
          </p:cNvPr>
          <p:cNvSpPr>
            <a:spLocks noGrp="1"/>
          </p:cNvSpPr>
          <p:nvPr>
            <p:ph idx="1"/>
          </p:nvPr>
        </p:nvSpPr>
        <p:spPr>
          <a:xfrm>
            <a:off x="468061" y="970722"/>
            <a:ext cx="8715696" cy="4820478"/>
          </a:xfrm>
        </p:spPr>
        <p:txBody>
          <a:bodyPr>
            <a:normAutofit lnSpcReduction="10000"/>
          </a:bodyPr>
          <a:lstStyle/>
          <a:p>
            <a:r>
              <a:rPr lang="en-US" b="0" i="0" dirty="0">
                <a:solidFill>
                  <a:schemeClr val="accent6">
                    <a:lumMod val="10000"/>
                  </a:schemeClr>
                </a:solidFill>
                <a:effectLst/>
                <a:latin typeface="Söhne"/>
              </a:rPr>
              <a:t>The primary goal of improving waste management through AI is to optimize the entire waste management process, from collection to disposal, by using advanced technologies such as machine learning, computer vision, and data analytics to classify the waste through a camera model and the waste segregated to their designated bins like recyclables, hazardous waste bin, and non-recyclable waste bin, etc.</a:t>
            </a:r>
          </a:p>
          <a:p>
            <a:r>
              <a:rPr lang="en-US" b="0" i="0" dirty="0">
                <a:solidFill>
                  <a:schemeClr val="accent6">
                    <a:lumMod val="10000"/>
                  </a:schemeClr>
                </a:solidFill>
                <a:effectLst/>
                <a:latin typeface="Söhne"/>
              </a:rPr>
              <a:t>Overall, the goal of using real-time monitoring and data analysis in waste management is to reduce waste, improve recycling management, and create a more sustainable future.</a:t>
            </a:r>
          </a:p>
          <a:p>
            <a:pPr marL="0" indent="0">
              <a:buNone/>
            </a:pPr>
            <a:endParaRPr lang="en-US" dirty="0">
              <a:solidFill>
                <a:schemeClr val="accent6">
                  <a:lumMod val="10000"/>
                </a:schemeClr>
              </a:solidFill>
              <a:latin typeface="Söhne"/>
            </a:endParaRPr>
          </a:p>
        </p:txBody>
      </p:sp>
      <p:sp>
        <p:nvSpPr>
          <p:cNvPr id="5" name="Footer Placeholder 4">
            <a:extLst>
              <a:ext uri="{FF2B5EF4-FFF2-40B4-BE49-F238E27FC236}">
                <a16:creationId xmlns:a16="http://schemas.microsoft.com/office/drawing/2014/main" id="{39A8870B-1E4C-A89E-CA16-52CD8F8BDD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0F01CB-98D3-ADD2-261F-F4E4F05F92C4}"/>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244379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8E56-917C-E7D5-4EF3-022C22BDD5AC}"/>
              </a:ext>
            </a:extLst>
          </p:cNvPr>
          <p:cNvSpPr>
            <a:spLocks noGrp="1"/>
          </p:cNvSpPr>
          <p:nvPr>
            <p:ph type="title"/>
          </p:nvPr>
        </p:nvSpPr>
        <p:spPr>
          <a:xfrm>
            <a:off x="1536921" y="3167813"/>
            <a:ext cx="4612088" cy="1684224"/>
          </a:xfrm>
        </p:spPr>
        <p:txBody>
          <a:bodyPr/>
          <a:lstStyle/>
          <a:p>
            <a:r>
              <a:rPr lang="en-IN" sz="6000" dirty="0">
                <a:cs typeface="Gill Sans Light" panose="020B0302020104020203" pitchFamily="34" charset="-79"/>
              </a:rPr>
              <a:t>USE CASE</a:t>
            </a:r>
            <a:br>
              <a:rPr lang="en-US" sz="6000" dirty="0">
                <a:latin typeface="+mn-lt"/>
                <a:cs typeface="Gill Sans Light" panose="020B0302020104020203" pitchFamily="34" charset="-79"/>
              </a:rPr>
            </a:br>
            <a:endParaRPr lang="en-IN" dirty="0"/>
          </a:p>
        </p:txBody>
      </p:sp>
      <p:sp>
        <p:nvSpPr>
          <p:cNvPr id="3" name="Text Placeholder 2">
            <a:extLst>
              <a:ext uri="{FF2B5EF4-FFF2-40B4-BE49-F238E27FC236}">
                <a16:creationId xmlns:a16="http://schemas.microsoft.com/office/drawing/2014/main" id="{EDC66ACA-62B9-FB37-687E-A60150A7FC4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6964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50A0-0698-5610-3262-4D82C419159B}"/>
              </a:ext>
            </a:extLst>
          </p:cNvPr>
          <p:cNvSpPr>
            <a:spLocks noGrp="1"/>
          </p:cNvSpPr>
          <p:nvPr>
            <p:ph type="title"/>
          </p:nvPr>
        </p:nvSpPr>
        <p:spPr>
          <a:xfrm>
            <a:off x="297180" y="-16964"/>
            <a:ext cx="7599911" cy="64803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IN" sz="4800" dirty="0">
                <a:cs typeface="Gill Sans Light" panose="020B0302020104020203" pitchFamily="34" charset="-79"/>
              </a:rPr>
              <a:t>USE CASE:</a:t>
            </a:r>
            <a:endParaRPr lang="en-IN" dirty="0"/>
          </a:p>
        </p:txBody>
      </p:sp>
      <p:sp>
        <p:nvSpPr>
          <p:cNvPr id="4" name="Date Placeholder 3">
            <a:extLst>
              <a:ext uri="{FF2B5EF4-FFF2-40B4-BE49-F238E27FC236}">
                <a16:creationId xmlns:a16="http://schemas.microsoft.com/office/drawing/2014/main" id="{FA440174-FE8A-B3EB-9E16-1D4B1FB60B3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F657458-C099-3A95-1882-2AE2B62EC0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B71249-17D7-A99F-81F3-B6A5D9EB3B24}"/>
              </a:ext>
            </a:extLst>
          </p:cNvPr>
          <p:cNvSpPr>
            <a:spLocks noGrp="1"/>
          </p:cNvSpPr>
          <p:nvPr>
            <p:ph type="sldNum" sz="quarter" idx="12"/>
          </p:nvPr>
        </p:nvSpPr>
        <p:spPr/>
        <p:txBody>
          <a:bodyPr/>
          <a:lstStyle/>
          <a:p>
            <a:fld id="{58FB4751-880F-D840-AAA9-3A15815CC996}" type="slidenum">
              <a:rPr lang="en-US" smtClean="0"/>
              <a:t>9</a:t>
            </a:fld>
            <a:endParaRPr lang="en-US" dirty="0"/>
          </a:p>
        </p:txBody>
      </p:sp>
      <p:pic>
        <p:nvPicPr>
          <p:cNvPr id="12" name="Content Placeholder 11">
            <a:extLst>
              <a:ext uri="{FF2B5EF4-FFF2-40B4-BE49-F238E27FC236}">
                <a16:creationId xmlns:a16="http://schemas.microsoft.com/office/drawing/2014/main" id="{51ACC4E1-7805-2B75-1876-A0016E6B2DE3}"/>
              </a:ext>
            </a:extLst>
          </p:cNvPr>
          <p:cNvPicPr>
            <a:picLocks noGrp="1" noChangeAspect="1"/>
          </p:cNvPicPr>
          <p:nvPr>
            <p:ph idx="1"/>
          </p:nvPr>
        </p:nvPicPr>
        <p:blipFill>
          <a:blip r:embed="rId2"/>
          <a:stretch>
            <a:fillRect/>
          </a:stretch>
        </p:blipFill>
        <p:spPr>
          <a:xfrm>
            <a:off x="297181" y="652770"/>
            <a:ext cx="9465182" cy="555245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500158799"/>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{142902D3-6110-4F1F-B12A-408A18DBEA31}tf11964407_win32</Template>
  <TotalTime>378</TotalTime>
  <Words>460</Words>
  <Application>Microsoft Office PowerPoint</Application>
  <PresentationFormat>A4 Paper (210x297 mm)</PresentationFormat>
  <Paragraphs>112</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Bahnschrift</vt:lpstr>
      <vt:lpstr>Calibri</vt:lpstr>
      <vt:lpstr>Courier New</vt:lpstr>
      <vt:lpstr>Gill Sans Nova</vt:lpstr>
      <vt:lpstr>Gill Sans Nova Light</vt:lpstr>
      <vt:lpstr>Sagona Book</vt:lpstr>
      <vt:lpstr>Söhne</vt:lpstr>
      <vt:lpstr>TitilliumWeb-SemiBold</vt:lpstr>
      <vt:lpstr>Wingdings</vt:lpstr>
      <vt:lpstr>Office Theme</vt:lpstr>
      <vt:lpstr>AI in Smart Cities </vt:lpstr>
      <vt:lpstr>Meet our group member:</vt:lpstr>
      <vt:lpstr>agenda</vt:lpstr>
      <vt:lpstr>INTRODUCTION</vt:lpstr>
      <vt:lpstr>INTRODUCTION:</vt:lpstr>
      <vt:lpstr>primary goals/ Objective</vt:lpstr>
      <vt:lpstr>PRIMARY GOAL </vt:lpstr>
      <vt:lpstr>USE CASE </vt:lpstr>
      <vt:lpstr>USE CASE:</vt:lpstr>
      <vt:lpstr>WORKING FLOW : </vt:lpstr>
      <vt:lpstr>ROLE AND RESPONSIBILITY OF EACH GROUP MEMBER </vt:lpstr>
      <vt:lpstr>ROLE AND RESPONSIBILITY OF EACH GROUP MEMBER</vt:lpstr>
      <vt:lpstr>GANTT CHART 📊 </vt:lpstr>
      <vt:lpstr>PowerPoint Presentation</vt:lpstr>
      <vt:lpstr>DATASET: </vt:lpstr>
      <vt:lpstr>REFERENCE: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Smart Cities </dc:title>
  <dc:creator>PRINCE KUMAR</dc:creator>
  <cp:lastModifiedBy>PRINCE KUMAR</cp:lastModifiedBy>
  <cp:revision>7</cp:revision>
  <dcterms:created xsi:type="dcterms:W3CDTF">2023-02-26T07:04:36Z</dcterms:created>
  <dcterms:modified xsi:type="dcterms:W3CDTF">2023-02-28T14:11:45Z</dcterms:modified>
</cp:coreProperties>
</file>