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2" r:id="rId7"/>
    <p:sldId id="261" r:id="rId8"/>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1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04284" y="2514601"/>
            <a:ext cx="715048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104284" y="4777381"/>
            <a:ext cx="715048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3950FA-6193-4588-A8DB-19683417DCBC}"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4362" y="4321159"/>
            <a:ext cx="1511762"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58612" y="4529542"/>
            <a:ext cx="633726" cy="365125"/>
          </a:xfrm>
        </p:spPr>
        <p:txBody>
          <a:bodyPr/>
          <a:lstStyle/>
          <a:p>
            <a:fld id="{1644CDD2-5A81-44EC-B423-297683FEC93B}" type="slidenum">
              <a:rPr lang="en-IN" smtClean="0"/>
              <a:t>‹#›</a:t>
            </a:fld>
            <a:endParaRPr lang="en-IN"/>
          </a:p>
        </p:txBody>
      </p:sp>
    </p:spTree>
    <p:extLst>
      <p:ext uri="{BB962C8B-B14F-4D97-AF65-F5344CB8AC3E}">
        <p14:creationId xmlns:p14="http://schemas.microsoft.com/office/powerpoint/2010/main" val="110256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104284" y="609600"/>
            <a:ext cx="7141317"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104284" y="4354046"/>
            <a:ext cx="7141317"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3950FA-6193-4588-A8DB-19683417DCBC}"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63" y="3166528"/>
            <a:ext cx="1471552"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53830" y="3244141"/>
            <a:ext cx="633726" cy="365125"/>
          </a:xfrm>
        </p:spPr>
        <p:txBody>
          <a:bodyPr/>
          <a:lstStyle/>
          <a:p>
            <a:fld id="{1644CDD2-5A81-44EC-B423-297683FEC93B}" type="slidenum">
              <a:rPr lang="en-IN" smtClean="0"/>
              <a:t>‹#›</a:t>
            </a:fld>
            <a:endParaRPr lang="en-IN"/>
          </a:p>
        </p:txBody>
      </p:sp>
    </p:spTree>
    <p:extLst>
      <p:ext uri="{BB962C8B-B14F-4D97-AF65-F5344CB8AC3E}">
        <p14:creationId xmlns:p14="http://schemas.microsoft.com/office/powerpoint/2010/main" val="184516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70467" y="609600"/>
            <a:ext cx="6618719"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617303" y="3505200"/>
            <a:ext cx="612504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104284" y="4354046"/>
            <a:ext cx="7141317"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3950FA-6193-4588-A8DB-19683417DCBC}"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63" y="3166528"/>
            <a:ext cx="1471552"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53830" y="3244141"/>
            <a:ext cx="633726" cy="365125"/>
          </a:xfrm>
        </p:spPr>
        <p:txBody>
          <a:bodyPr/>
          <a:lstStyle/>
          <a:p>
            <a:fld id="{1644CDD2-5A81-44EC-B423-297683FEC93B}" type="slidenum">
              <a:rPr lang="en-IN" smtClean="0"/>
              <a:t>‹#›</a:t>
            </a:fld>
            <a:endParaRPr lang="en-IN"/>
          </a:p>
        </p:txBody>
      </p:sp>
      <p:sp>
        <p:nvSpPr>
          <p:cNvPr id="14" name="TextBox 13"/>
          <p:cNvSpPr txBox="1"/>
          <p:nvPr/>
        </p:nvSpPr>
        <p:spPr>
          <a:xfrm>
            <a:off x="1959010" y="648005"/>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850328" y="290530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6983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104284" y="2438402"/>
            <a:ext cx="7141317"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104284" y="5181600"/>
            <a:ext cx="7141317"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3950FA-6193-4588-A8DB-19683417DCBC}"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63" y="4910661"/>
            <a:ext cx="1471552"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53830" y="4983089"/>
            <a:ext cx="633726" cy="365125"/>
          </a:xfrm>
        </p:spPr>
        <p:txBody>
          <a:bodyPr/>
          <a:lstStyle/>
          <a:p>
            <a:fld id="{1644CDD2-5A81-44EC-B423-297683FEC93B}" type="slidenum">
              <a:rPr lang="en-IN" smtClean="0"/>
              <a:t>‹#›</a:t>
            </a:fld>
            <a:endParaRPr lang="en-IN"/>
          </a:p>
        </p:txBody>
      </p:sp>
    </p:spTree>
    <p:extLst>
      <p:ext uri="{BB962C8B-B14F-4D97-AF65-F5344CB8AC3E}">
        <p14:creationId xmlns:p14="http://schemas.microsoft.com/office/powerpoint/2010/main" val="3923154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370467" y="609600"/>
            <a:ext cx="6618719"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104283" y="4343400"/>
            <a:ext cx="72456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104283" y="5181600"/>
            <a:ext cx="72456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3950FA-6193-4588-A8DB-19683417DCBC}"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63" y="4910661"/>
            <a:ext cx="1471552"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53830" y="4983089"/>
            <a:ext cx="633726" cy="365125"/>
          </a:xfrm>
        </p:spPr>
        <p:txBody>
          <a:bodyPr/>
          <a:lstStyle/>
          <a:p>
            <a:fld id="{1644CDD2-5A81-44EC-B423-297683FEC93B}" type="slidenum">
              <a:rPr lang="en-IN" smtClean="0"/>
              <a:t>‹#›</a:t>
            </a:fld>
            <a:endParaRPr lang="en-IN"/>
          </a:p>
        </p:txBody>
      </p:sp>
      <p:sp>
        <p:nvSpPr>
          <p:cNvPr id="11" name="TextBox 10"/>
          <p:cNvSpPr txBox="1"/>
          <p:nvPr/>
        </p:nvSpPr>
        <p:spPr>
          <a:xfrm>
            <a:off x="1959010" y="648005"/>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850328" y="290530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3287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104284" y="627407"/>
            <a:ext cx="7141316"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104284" y="4343400"/>
            <a:ext cx="7141317"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104284" y="5181600"/>
            <a:ext cx="7141317"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3950FA-6193-4588-A8DB-19683417DCBC}"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63" y="4910661"/>
            <a:ext cx="1471552"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53830" y="4983089"/>
            <a:ext cx="633726" cy="365125"/>
          </a:xfrm>
        </p:spPr>
        <p:txBody>
          <a:bodyPr/>
          <a:lstStyle/>
          <a:p>
            <a:fld id="{1644CDD2-5A81-44EC-B423-297683FEC93B}" type="slidenum">
              <a:rPr lang="en-IN" smtClean="0"/>
              <a:t>‹#›</a:t>
            </a:fld>
            <a:endParaRPr lang="en-IN"/>
          </a:p>
        </p:txBody>
      </p:sp>
    </p:spTree>
    <p:extLst>
      <p:ext uri="{BB962C8B-B14F-4D97-AF65-F5344CB8AC3E}">
        <p14:creationId xmlns:p14="http://schemas.microsoft.com/office/powerpoint/2010/main" val="2929571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950FA-6193-4588-A8DB-19683417DCBC}"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63" y="711194"/>
            <a:ext cx="1471552"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44CDD2-5A81-44EC-B423-297683FEC93B}" type="slidenum">
              <a:rPr lang="en-IN" smtClean="0"/>
              <a:t>‹#›</a:t>
            </a:fld>
            <a:endParaRPr lang="en-IN"/>
          </a:p>
        </p:txBody>
      </p:sp>
    </p:spTree>
    <p:extLst>
      <p:ext uri="{BB962C8B-B14F-4D97-AF65-F5344CB8AC3E}">
        <p14:creationId xmlns:p14="http://schemas.microsoft.com/office/powerpoint/2010/main" val="4053563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1746" y="627407"/>
            <a:ext cx="1794143"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104284" y="627407"/>
            <a:ext cx="5109377"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950FA-6193-4588-A8DB-19683417DCBC}"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63" y="711194"/>
            <a:ext cx="1471552"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44CDD2-5A81-44EC-B423-297683FEC93B}" type="slidenum">
              <a:rPr lang="en-IN" smtClean="0"/>
              <a:t>‹#›</a:t>
            </a:fld>
            <a:endParaRPr lang="en-IN"/>
          </a:p>
        </p:txBody>
      </p:sp>
    </p:spTree>
    <p:extLst>
      <p:ext uri="{BB962C8B-B14F-4D97-AF65-F5344CB8AC3E}">
        <p14:creationId xmlns:p14="http://schemas.microsoft.com/office/powerpoint/2010/main" val="351609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7302" y="624110"/>
            <a:ext cx="71382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104284" y="2133600"/>
            <a:ext cx="7141317"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950FA-6193-4588-A8DB-19683417DCBC}"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63" y="711194"/>
            <a:ext cx="1471552"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44CDD2-5A81-44EC-B423-297683FEC93B}" type="slidenum">
              <a:rPr lang="en-IN" smtClean="0"/>
              <a:t>‹#›</a:t>
            </a:fld>
            <a:endParaRPr lang="en-IN"/>
          </a:p>
        </p:txBody>
      </p:sp>
    </p:spTree>
    <p:extLst>
      <p:ext uri="{BB962C8B-B14F-4D97-AF65-F5344CB8AC3E}">
        <p14:creationId xmlns:p14="http://schemas.microsoft.com/office/powerpoint/2010/main" val="68990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04284" y="2074562"/>
            <a:ext cx="7141317"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104284" y="3581400"/>
            <a:ext cx="7141317"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3950FA-6193-4588-A8DB-19683417DCBC}"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63" y="3166528"/>
            <a:ext cx="1471552"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53830" y="3244141"/>
            <a:ext cx="633726" cy="365125"/>
          </a:xfrm>
        </p:spPr>
        <p:txBody>
          <a:bodyPr/>
          <a:lstStyle/>
          <a:p>
            <a:fld id="{1644CDD2-5A81-44EC-B423-297683FEC93B}" type="slidenum">
              <a:rPr lang="en-IN" smtClean="0"/>
              <a:t>‹#›</a:t>
            </a:fld>
            <a:endParaRPr lang="en-IN"/>
          </a:p>
        </p:txBody>
      </p:sp>
    </p:spTree>
    <p:extLst>
      <p:ext uri="{BB962C8B-B14F-4D97-AF65-F5344CB8AC3E}">
        <p14:creationId xmlns:p14="http://schemas.microsoft.com/office/powerpoint/2010/main" val="177660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04285" y="2136707"/>
            <a:ext cx="3463992"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782083" y="2136707"/>
            <a:ext cx="3463517"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3950FA-6193-4588-A8DB-19683417DCBC}"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63" y="711194"/>
            <a:ext cx="1471552"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53830" y="787784"/>
            <a:ext cx="633726" cy="365125"/>
          </a:xfrm>
        </p:spPr>
        <p:txBody>
          <a:bodyPr/>
          <a:lstStyle/>
          <a:p>
            <a:fld id="{1644CDD2-5A81-44EC-B423-297683FEC93B}" type="slidenum">
              <a:rPr lang="en-IN" smtClean="0"/>
              <a:t>‹#›</a:t>
            </a:fld>
            <a:endParaRPr lang="en-IN"/>
          </a:p>
        </p:txBody>
      </p:sp>
    </p:spTree>
    <p:extLst>
      <p:ext uri="{BB962C8B-B14F-4D97-AF65-F5344CB8AC3E}">
        <p14:creationId xmlns:p14="http://schemas.microsoft.com/office/powerpoint/2010/main" val="279096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454131" y="2226626"/>
            <a:ext cx="311414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04283" y="2802889"/>
            <a:ext cx="3463993"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7501" y="2223398"/>
            <a:ext cx="311267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778191" y="2799661"/>
            <a:ext cx="3461987"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3950FA-6193-4588-A8DB-19683417DCBC}" type="datetimeFigureOut">
              <a:rPr lang="en-IN" smtClean="0"/>
              <a:t>30-09-2022</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63" y="711194"/>
            <a:ext cx="1471552"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53830" y="787784"/>
            <a:ext cx="633726" cy="365125"/>
          </a:xfrm>
        </p:spPr>
        <p:txBody>
          <a:bodyPr/>
          <a:lstStyle/>
          <a:p>
            <a:fld id="{1644CDD2-5A81-44EC-B423-297683FEC93B}" type="slidenum">
              <a:rPr lang="en-IN" smtClean="0"/>
              <a:t>‹#›</a:t>
            </a:fld>
            <a:endParaRPr lang="en-IN"/>
          </a:p>
        </p:txBody>
      </p:sp>
    </p:spTree>
    <p:extLst>
      <p:ext uri="{BB962C8B-B14F-4D97-AF65-F5344CB8AC3E}">
        <p14:creationId xmlns:p14="http://schemas.microsoft.com/office/powerpoint/2010/main" val="401880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7300" y="624110"/>
            <a:ext cx="71383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3950FA-6193-4588-A8DB-19683417DCBC}" type="datetimeFigureOut">
              <a:rPr lang="en-IN" smtClean="0"/>
              <a:t>30-09-2022</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63" y="711194"/>
            <a:ext cx="1471552"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644CDD2-5A81-44EC-B423-297683FEC93B}" type="slidenum">
              <a:rPr lang="en-IN" smtClean="0"/>
              <a:t>‹#›</a:t>
            </a:fld>
            <a:endParaRPr lang="en-IN"/>
          </a:p>
        </p:txBody>
      </p:sp>
    </p:spTree>
    <p:extLst>
      <p:ext uri="{BB962C8B-B14F-4D97-AF65-F5344CB8AC3E}">
        <p14:creationId xmlns:p14="http://schemas.microsoft.com/office/powerpoint/2010/main" val="25579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950FA-6193-4588-A8DB-19683417DCBC}" type="datetimeFigureOut">
              <a:rPr lang="en-IN" smtClean="0"/>
              <a:t>30-09-2022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63" y="711194"/>
            <a:ext cx="1471552"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644CDD2-5A81-44EC-B423-297683FEC93B}" type="slidenum">
              <a:rPr lang="en-IN" smtClean="0"/>
              <a:t>‹#›</a:t>
            </a:fld>
            <a:endParaRPr lang="en-IN"/>
          </a:p>
        </p:txBody>
      </p:sp>
    </p:spTree>
    <p:extLst>
      <p:ext uri="{BB962C8B-B14F-4D97-AF65-F5344CB8AC3E}">
        <p14:creationId xmlns:p14="http://schemas.microsoft.com/office/powerpoint/2010/main" val="283467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4283" y="446088"/>
            <a:ext cx="2848716"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138785" y="446090"/>
            <a:ext cx="4106815"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04283" y="1598613"/>
            <a:ext cx="2848716"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3950FA-6193-4588-A8DB-19683417DCBC}"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63" y="711194"/>
            <a:ext cx="1471552"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644CDD2-5A81-44EC-B423-297683FEC93B}" type="slidenum">
              <a:rPr lang="en-IN" smtClean="0"/>
              <a:t>‹#›</a:t>
            </a:fld>
            <a:endParaRPr lang="en-IN"/>
          </a:p>
        </p:txBody>
      </p:sp>
    </p:spTree>
    <p:extLst>
      <p:ext uri="{BB962C8B-B14F-4D97-AF65-F5344CB8AC3E}">
        <p14:creationId xmlns:p14="http://schemas.microsoft.com/office/powerpoint/2010/main" val="953780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4284" y="4800600"/>
            <a:ext cx="714131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04284" y="634965"/>
            <a:ext cx="7141317"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104284" y="5367338"/>
            <a:ext cx="714131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3950FA-6193-4588-A8DB-19683417DCBC}"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63" y="4910661"/>
            <a:ext cx="1471552"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53830" y="4983089"/>
            <a:ext cx="633726" cy="365125"/>
          </a:xfrm>
        </p:spPr>
        <p:txBody>
          <a:bodyPr/>
          <a:lstStyle/>
          <a:p>
            <a:fld id="{1644CDD2-5A81-44EC-B423-297683FEC93B}" type="slidenum">
              <a:rPr lang="en-IN" smtClean="0"/>
              <a:t>‹#›</a:t>
            </a:fld>
            <a:endParaRPr lang="en-IN"/>
          </a:p>
        </p:txBody>
      </p:sp>
    </p:spTree>
    <p:extLst>
      <p:ext uri="{BB962C8B-B14F-4D97-AF65-F5344CB8AC3E}">
        <p14:creationId xmlns:p14="http://schemas.microsoft.com/office/powerpoint/2010/main" val="282332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21463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2123" y="749"/>
            <a:ext cx="2114961"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9812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107300" y="624110"/>
            <a:ext cx="71383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04284" y="2133600"/>
            <a:ext cx="7141317"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20100" y="6135090"/>
            <a:ext cx="830245"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AF3950FA-6193-4588-A8DB-19683417DCBC}" type="datetimeFigureOut">
              <a:rPr lang="en-IN" smtClean="0"/>
              <a:t>30-09-2022</a:t>
            </a:fld>
            <a:endParaRPr lang="en-IN"/>
          </a:p>
        </p:txBody>
      </p:sp>
      <p:sp>
        <p:nvSpPr>
          <p:cNvPr id="5" name="Footer Placeholder 4"/>
          <p:cNvSpPr>
            <a:spLocks noGrp="1"/>
          </p:cNvSpPr>
          <p:nvPr>
            <p:ph type="ftr" sz="quarter" idx="3"/>
          </p:nvPr>
        </p:nvSpPr>
        <p:spPr>
          <a:xfrm>
            <a:off x="2104283" y="6135810"/>
            <a:ext cx="619286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53830" y="787784"/>
            <a:ext cx="633726" cy="365125"/>
          </a:xfrm>
          <a:prstGeom prst="rect">
            <a:avLst/>
          </a:prstGeom>
        </p:spPr>
        <p:txBody>
          <a:bodyPr vert="horz" lIns="91440" tIns="45720" rIns="91440" bIns="45720" rtlCol="0" anchor="ctr"/>
          <a:lstStyle>
            <a:lvl1pPr algn="r">
              <a:defRPr sz="2000">
                <a:solidFill>
                  <a:srgbClr val="FEFFFF"/>
                </a:solidFill>
              </a:defRPr>
            </a:lvl1pPr>
          </a:lstStyle>
          <a:p>
            <a:fld id="{1644CDD2-5A81-44EC-B423-297683FEC93B}" type="slidenum">
              <a:rPr lang="en-IN" smtClean="0"/>
              <a:t>‹#›</a:t>
            </a:fld>
            <a:endParaRPr lang="en-IN"/>
          </a:p>
        </p:txBody>
      </p:sp>
    </p:spTree>
    <p:extLst>
      <p:ext uri="{BB962C8B-B14F-4D97-AF65-F5344CB8AC3E}">
        <p14:creationId xmlns:p14="http://schemas.microsoft.com/office/powerpoint/2010/main" val="342194876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versity.org/wiki/Python_Concept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GeeksforGeeks.svg"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sketchfab.com/3d-models/google-logo-7e904bea654b40d7861c84a7cb5cc969"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30C9-9E38-95F2-B529-F285AC229D07}"/>
              </a:ext>
            </a:extLst>
          </p:cNvPr>
          <p:cNvSpPr>
            <a:spLocks noGrp="1"/>
          </p:cNvSpPr>
          <p:nvPr>
            <p:ph type="ctrTitle"/>
          </p:nvPr>
        </p:nvSpPr>
        <p:spPr>
          <a:xfrm>
            <a:off x="1480829" y="242880"/>
            <a:ext cx="7552334" cy="1126283"/>
          </a:xfrm>
        </p:spPr>
        <p:txBody>
          <a:bodyPr/>
          <a:lstStyle/>
          <a:p>
            <a:r>
              <a:rPr lang="en-IN" u="sng" dirty="0">
                <a:latin typeface="Arial Black" panose="020B0A04020102020204" pitchFamily="34" charset="0"/>
              </a:rPr>
              <a:t>PYTHON PROJECT</a:t>
            </a:r>
          </a:p>
        </p:txBody>
      </p:sp>
      <p:sp>
        <p:nvSpPr>
          <p:cNvPr id="3" name="Subtitle 2">
            <a:extLst>
              <a:ext uri="{FF2B5EF4-FFF2-40B4-BE49-F238E27FC236}">
                <a16:creationId xmlns:a16="http://schemas.microsoft.com/office/drawing/2014/main" id="{D209801C-20CB-26B4-2EFC-7A16C61DE432}"/>
              </a:ext>
            </a:extLst>
          </p:cNvPr>
          <p:cNvSpPr>
            <a:spLocks noGrp="1"/>
          </p:cNvSpPr>
          <p:nvPr>
            <p:ph type="subTitle" idx="1"/>
          </p:nvPr>
        </p:nvSpPr>
        <p:spPr>
          <a:xfrm>
            <a:off x="1579418" y="1358621"/>
            <a:ext cx="8035636" cy="5124374"/>
          </a:xfrm>
        </p:spPr>
        <p:txBody>
          <a:bodyPr>
            <a:normAutofit fontScale="92500" lnSpcReduction="10000"/>
          </a:bodyPr>
          <a:lstStyle/>
          <a:p>
            <a:r>
              <a:rPr lang="en-US" sz="2300" b="1" kern="150" dirty="0">
                <a:effectLst/>
                <a:latin typeface="Calibri" panose="020F0502020204030204" pitchFamily="34" charset="0"/>
                <a:ea typeface="Calibri" panose="020F0502020204030204" pitchFamily="34" charset="0"/>
              </a:rPr>
              <a:t>Course Name: Python Programming</a:t>
            </a:r>
            <a:endParaRPr lang="en-IN" sz="2300" b="1" kern="150" dirty="0">
              <a:effectLst/>
              <a:latin typeface="Calibri" panose="020F0502020204030204" pitchFamily="34" charset="0"/>
              <a:ea typeface="Calibri" panose="020F0502020204030204" pitchFamily="34" charset="0"/>
            </a:endParaRPr>
          </a:p>
          <a:p>
            <a:r>
              <a:rPr lang="en-US" sz="2300" b="1" kern="150" dirty="0">
                <a:effectLst/>
                <a:latin typeface="Calibri" panose="020F0502020204030204" pitchFamily="34" charset="0"/>
                <a:ea typeface="Calibri" panose="020F0502020204030204" pitchFamily="34" charset="0"/>
              </a:rPr>
              <a:t>Course Code: INT213</a:t>
            </a:r>
            <a:endParaRPr lang="en-IN" sz="2300" kern="150" dirty="0">
              <a:effectLst/>
              <a:latin typeface="Calibri" panose="020F0502020204030204" pitchFamily="34" charset="0"/>
              <a:ea typeface="Calibri" panose="020F0502020204030204" pitchFamily="34" charset="0"/>
            </a:endParaRPr>
          </a:p>
          <a:p>
            <a:endParaRPr lang="en-US" b="1" u="sng" dirty="0">
              <a:latin typeface="Arial Black" panose="020B0A04020102020204" pitchFamily="34" charset="0"/>
            </a:endParaRPr>
          </a:p>
          <a:p>
            <a:r>
              <a:rPr lang="en-US" b="1" u="sng" dirty="0">
                <a:latin typeface="Arial Black" panose="020B0A04020102020204" pitchFamily="34" charset="0"/>
              </a:rPr>
              <a:t>PROJECT TITLE </a:t>
            </a:r>
            <a:r>
              <a:rPr lang="en-US" dirty="0">
                <a:latin typeface="Arial Black" panose="020B0A04020102020204" pitchFamily="34" charset="0"/>
              </a:rPr>
              <a:t>:</a:t>
            </a:r>
          </a:p>
          <a:p>
            <a:r>
              <a:rPr lang="en-US" b="1" dirty="0">
                <a:latin typeface="Arial Black" panose="020B0A04020102020204" pitchFamily="34" charset="0"/>
              </a:rPr>
              <a:t>Design a Books Management System in LPU using python.</a:t>
            </a:r>
          </a:p>
          <a:p>
            <a:endParaRPr lang="en-IN" b="1" dirty="0"/>
          </a:p>
          <a:p>
            <a:r>
              <a:rPr lang="en-IN" b="1" dirty="0"/>
              <a:t> </a:t>
            </a:r>
            <a:r>
              <a:rPr lang="en-IN" b="1" u="sng" dirty="0"/>
              <a:t>SUBMITTED BY :</a:t>
            </a:r>
            <a:r>
              <a:rPr lang="en-IN" b="1" i="1" u="sng" dirty="0"/>
              <a:t> </a:t>
            </a:r>
          </a:p>
          <a:p>
            <a:pPr marL="285750" indent="-285750">
              <a:buFont typeface="Wingdings" panose="05000000000000000000" pitchFamily="2" charset="2"/>
              <a:buChar char="Ø"/>
            </a:pPr>
            <a:r>
              <a:rPr lang="en-IN" b="1" dirty="0"/>
              <a:t>RK21WYB46</a:t>
            </a:r>
            <a:r>
              <a:rPr lang="en-IN" dirty="0"/>
              <a:t> [Prince kumar]</a:t>
            </a:r>
          </a:p>
          <a:p>
            <a:pPr marL="285750" indent="-285750">
              <a:buFont typeface="Wingdings" panose="05000000000000000000" pitchFamily="2" charset="2"/>
              <a:buChar char="Ø"/>
            </a:pPr>
            <a:r>
              <a:rPr lang="en-IN" b="1" dirty="0"/>
              <a:t>RK21WYA24</a:t>
            </a:r>
            <a:r>
              <a:rPr lang="en-IN" dirty="0"/>
              <a:t> [Sonam Choden]</a:t>
            </a:r>
          </a:p>
          <a:p>
            <a:pPr marL="285750" indent="-285750">
              <a:buFont typeface="Wingdings" panose="05000000000000000000" pitchFamily="2" charset="2"/>
              <a:buChar char="Ø"/>
            </a:pPr>
            <a:r>
              <a:rPr lang="en-IN" b="1" dirty="0"/>
              <a:t>RK21WYB71</a:t>
            </a:r>
            <a:r>
              <a:rPr lang="en-IN" dirty="0"/>
              <a:t> [Abhijeet Singh]</a:t>
            </a:r>
          </a:p>
          <a:p>
            <a:pPr marL="285750" indent="-285750">
              <a:buFont typeface="Wingdings" panose="05000000000000000000" pitchFamily="2" charset="2"/>
              <a:buChar char="Ø"/>
            </a:pPr>
            <a:endParaRPr lang="en-IN" b="1" dirty="0">
              <a:latin typeface="Arial Black" panose="020B0A04020102020204" pitchFamily="34" charset="0"/>
            </a:endParaRPr>
          </a:p>
          <a:p>
            <a:pPr algn="r"/>
            <a:endParaRPr lang="en-IN" b="1" dirty="0">
              <a:latin typeface="Arial Black" panose="020B0A04020102020204" pitchFamily="34" charset="0"/>
            </a:endParaRPr>
          </a:p>
          <a:p>
            <a:pPr algn="r"/>
            <a:r>
              <a:rPr lang="en-IN" b="1" dirty="0">
                <a:solidFill>
                  <a:srgbClr val="002060"/>
                </a:solidFill>
              </a:rPr>
              <a:t>Project No: 23</a:t>
            </a:r>
          </a:p>
          <a:p>
            <a:pPr algn="r"/>
            <a:r>
              <a:rPr lang="en-IN" b="1" dirty="0">
                <a:solidFill>
                  <a:srgbClr val="002060"/>
                </a:solidFill>
                <a:latin typeface="Arial Black" panose="020B0A04020102020204" pitchFamily="34" charset="0"/>
              </a:rPr>
              <a:t>SUBMITTED TO:NAVPREET RUPAL</a:t>
            </a:r>
          </a:p>
        </p:txBody>
      </p:sp>
      <p:pic>
        <p:nvPicPr>
          <p:cNvPr id="6" name="Picture 5">
            <a:extLst>
              <a:ext uri="{FF2B5EF4-FFF2-40B4-BE49-F238E27FC236}">
                <a16:creationId xmlns:a16="http://schemas.microsoft.com/office/drawing/2014/main" id="{EC2B4F22-7A64-FDB3-C3C0-EF86EB6E425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89273" y="3801539"/>
            <a:ext cx="2216727" cy="2177600"/>
          </a:xfrm>
          <a:prstGeom prst="rect">
            <a:avLst/>
          </a:prstGeom>
          <a:noFill/>
          <a:ln>
            <a:noFill/>
          </a:ln>
          <a:effectLst>
            <a:outerShdw blurRad="76200" dir="18900000" sy="23000" kx="-1200000" algn="bl" rotWithShape="0">
              <a:prstClr val="black">
                <a:alpha val="20000"/>
              </a:prstClr>
            </a:outerShdw>
          </a:effectLst>
        </p:spPr>
        <p:style>
          <a:lnRef idx="0">
            <a:scrgbClr r="0" g="0" b="0"/>
          </a:lnRef>
          <a:fillRef idx="0">
            <a:scrgbClr r="0" g="0" b="0"/>
          </a:fillRef>
          <a:effectRef idx="0">
            <a:scrgbClr r="0" g="0" b="0"/>
          </a:effectRef>
          <a:fontRef idx="minor">
            <a:schemeClr val="accent2"/>
          </a:fontRef>
        </p:style>
      </p:pic>
    </p:spTree>
    <p:extLst>
      <p:ext uri="{BB962C8B-B14F-4D97-AF65-F5344CB8AC3E}">
        <p14:creationId xmlns:p14="http://schemas.microsoft.com/office/powerpoint/2010/main" val="2983616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3562-4730-B18F-42B6-7DEB983A2466}"/>
              </a:ext>
            </a:extLst>
          </p:cNvPr>
          <p:cNvSpPr>
            <a:spLocks noGrp="1"/>
          </p:cNvSpPr>
          <p:nvPr>
            <p:ph type="title"/>
          </p:nvPr>
        </p:nvSpPr>
        <p:spPr>
          <a:xfrm>
            <a:off x="1648691" y="185433"/>
            <a:ext cx="6834910" cy="761345"/>
          </a:xfrm>
        </p:spPr>
        <p:txBody>
          <a:bodyPr/>
          <a:lstStyle/>
          <a:p>
            <a:r>
              <a:rPr lang="en-IN" b="1" dirty="0"/>
              <a:t>INTRODUCTION:</a:t>
            </a:r>
          </a:p>
        </p:txBody>
      </p:sp>
      <p:sp>
        <p:nvSpPr>
          <p:cNvPr id="3" name="Content Placeholder 2">
            <a:extLst>
              <a:ext uri="{FF2B5EF4-FFF2-40B4-BE49-F238E27FC236}">
                <a16:creationId xmlns:a16="http://schemas.microsoft.com/office/drawing/2014/main" id="{0237CB48-667F-6CAB-597F-FC4D7E231A86}"/>
              </a:ext>
            </a:extLst>
          </p:cNvPr>
          <p:cNvSpPr>
            <a:spLocks noGrp="1"/>
          </p:cNvSpPr>
          <p:nvPr>
            <p:ph idx="1"/>
          </p:nvPr>
        </p:nvSpPr>
        <p:spPr>
          <a:xfrm>
            <a:off x="1648691" y="1113184"/>
            <a:ext cx="7839866" cy="5559383"/>
          </a:xfrm>
        </p:spPr>
        <p:txBody>
          <a:bodyPr>
            <a:normAutofit/>
          </a:bodyPr>
          <a:lstStyle/>
          <a:p>
            <a:pPr marL="0" indent="0">
              <a:buNone/>
            </a:pPr>
            <a:r>
              <a:rPr lang="en-US" sz="2000" dirty="0"/>
              <a:t>The project assigned to us is books management system. Under this project, we have to develop a system that keeps the records like sales, re-sale, and purchased books.  </a:t>
            </a:r>
          </a:p>
          <a:p>
            <a:pPr marL="0" indent="0">
              <a:buNone/>
            </a:pPr>
            <a:r>
              <a:rPr lang="en-US" sz="2000" dirty="0"/>
              <a:t>Our system takes input from the user and then processes the input according to the user requirements like whether the user needs to register or log in and submit or request a book and then provides desired output.</a:t>
            </a:r>
          </a:p>
          <a:p>
            <a:pPr marL="0" indent="0">
              <a:buNone/>
            </a:pPr>
            <a:r>
              <a:rPr lang="en-US" sz="2000" dirty="0"/>
              <a:t>The backend is developed by Python and the front end G.U.I.(</a:t>
            </a:r>
            <a:r>
              <a:rPr lang="en-IN" sz="2000" b="1" i="0" dirty="0">
                <a:solidFill>
                  <a:srgbClr val="BCC0C3"/>
                </a:solidFill>
                <a:effectLst/>
                <a:latin typeface="arial" panose="020B0604020202020204" pitchFamily="34" charset="0"/>
              </a:rPr>
              <a:t> </a:t>
            </a:r>
            <a:r>
              <a:rPr lang="en-IN" sz="2000" b="1" i="0" dirty="0">
                <a:effectLst/>
                <a:latin typeface="arial" panose="020B0604020202020204" pitchFamily="34" charset="0"/>
              </a:rPr>
              <a:t>Graphical User Interface</a:t>
            </a:r>
            <a:r>
              <a:rPr lang="en-US" sz="2000" dirty="0"/>
              <a:t>) is developed by Tkinter.</a:t>
            </a:r>
          </a:p>
          <a:p>
            <a:pPr marL="0" indent="0">
              <a:buNone/>
            </a:pPr>
            <a:r>
              <a:rPr lang="en-US" sz="2000" dirty="0"/>
              <a:t>In this project, we have to make a Books Management System in LPU using python. for that, we have five modules BMS module, register module(where we can register new user), login page(where we can login), submit book module, and request book module(you can order the book). using this project users can register, log in, see the Available books, submit the books, and also request the book.</a:t>
            </a:r>
            <a:endParaRPr lang="en-IN" sz="2000" dirty="0"/>
          </a:p>
        </p:txBody>
      </p:sp>
    </p:spTree>
    <p:extLst>
      <p:ext uri="{BB962C8B-B14F-4D97-AF65-F5344CB8AC3E}">
        <p14:creationId xmlns:p14="http://schemas.microsoft.com/office/powerpoint/2010/main" val="126774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EA11-D797-7E64-58C6-F622E85BE838}"/>
              </a:ext>
            </a:extLst>
          </p:cNvPr>
          <p:cNvSpPr>
            <a:spLocks noGrp="1"/>
          </p:cNvSpPr>
          <p:nvPr>
            <p:ph type="title"/>
          </p:nvPr>
        </p:nvSpPr>
        <p:spPr>
          <a:xfrm>
            <a:off x="1203738" y="0"/>
            <a:ext cx="7141317" cy="539672"/>
          </a:xfrm>
        </p:spPr>
        <p:txBody>
          <a:bodyPr>
            <a:normAutofit fontScale="90000"/>
          </a:bodyPr>
          <a:lstStyle/>
          <a:p>
            <a:r>
              <a:rPr lang="en-IN" b="1" dirty="0"/>
              <a:t>ROLES AND RESPONSIBILITES:</a:t>
            </a:r>
          </a:p>
        </p:txBody>
      </p:sp>
      <p:sp>
        <p:nvSpPr>
          <p:cNvPr id="3" name="Content Placeholder 2">
            <a:extLst>
              <a:ext uri="{FF2B5EF4-FFF2-40B4-BE49-F238E27FC236}">
                <a16:creationId xmlns:a16="http://schemas.microsoft.com/office/drawing/2014/main" id="{A5CCC2BB-4D5C-4324-F9D4-328E19954F74}"/>
              </a:ext>
            </a:extLst>
          </p:cNvPr>
          <p:cNvSpPr>
            <a:spLocks noGrp="1"/>
          </p:cNvSpPr>
          <p:nvPr>
            <p:ph idx="1"/>
          </p:nvPr>
        </p:nvSpPr>
        <p:spPr>
          <a:xfrm>
            <a:off x="1510748" y="1399309"/>
            <a:ext cx="7734853" cy="5043055"/>
          </a:xfrm>
        </p:spPr>
        <p:txBody>
          <a:bodyPr/>
          <a:lstStyle/>
          <a:p>
            <a:r>
              <a:rPr lang="en-IN" b="1" dirty="0"/>
              <a:t>PRINCE KUMAR: [ RK21WYB46 ]</a:t>
            </a:r>
          </a:p>
          <a:p>
            <a:pPr marL="0" indent="0">
              <a:buNone/>
            </a:pPr>
            <a:r>
              <a:rPr lang="en-IN" dirty="0"/>
              <a:t>     I will be making Register module and request module.</a:t>
            </a:r>
          </a:p>
          <a:p>
            <a:endParaRPr lang="en-IN" dirty="0"/>
          </a:p>
          <a:p>
            <a:endParaRPr lang="en-IN" dirty="0"/>
          </a:p>
          <a:p>
            <a:r>
              <a:rPr lang="en-IN" b="1" dirty="0"/>
              <a:t>SONAM CHODEN:[ RK21WYA24 ]</a:t>
            </a:r>
          </a:p>
          <a:p>
            <a:pPr marL="0" indent="0">
              <a:buNone/>
            </a:pPr>
            <a:r>
              <a:rPr lang="en-IN" dirty="0"/>
              <a:t>     Sonam will be making Login Page module.</a:t>
            </a:r>
          </a:p>
          <a:p>
            <a:endParaRPr lang="en-IN" dirty="0"/>
          </a:p>
          <a:p>
            <a:pPr marL="0" indent="0">
              <a:buNone/>
            </a:pPr>
            <a:endParaRPr lang="en-IN" dirty="0"/>
          </a:p>
          <a:p>
            <a:r>
              <a:rPr lang="en-IN" b="1" dirty="0"/>
              <a:t>ABHIJEET SINGH:[ RK21WYB71 ]</a:t>
            </a:r>
          </a:p>
          <a:p>
            <a:pPr marL="0" indent="0">
              <a:buNone/>
            </a:pPr>
            <a:r>
              <a:rPr lang="en-US" dirty="0"/>
              <a:t>     Abhijeet will be making submit book module.</a:t>
            </a:r>
            <a:endParaRPr lang="en-IN" dirty="0"/>
          </a:p>
        </p:txBody>
      </p:sp>
    </p:spTree>
    <p:extLst>
      <p:ext uri="{BB962C8B-B14F-4D97-AF65-F5344CB8AC3E}">
        <p14:creationId xmlns:p14="http://schemas.microsoft.com/office/powerpoint/2010/main" val="3212038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D3BC-0F1F-E56D-38C7-F5EEF8D8D5CB}"/>
              </a:ext>
            </a:extLst>
          </p:cNvPr>
          <p:cNvSpPr>
            <a:spLocks noGrp="1"/>
          </p:cNvSpPr>
          <p:nvPr>
            <p:ph type="title"/>
          </p:nvPr>
        </p:nvSpPr>
        <p:spPr>
          <a:xfrm>
            <a:off x="1480829" y="0"/>
            <a:ext cx="7141317" cy="678217"/>
          </a:xfrm>
        </p:spPr>
        <p:txBody>
          <a:bodyPr/>
          <a:lstStyle/>
          <a:p>
            <a:r>
              <a:rPr lang="en-IN" b="1" dirty="0"/>
              <a:t>TIME LINES:</a:t>
            </a:r>
          </a:p>
        </p:txBody>
      </p:sp>
      <p:sp>
        <p:nvSpPr>
          <p:cNvPr id="3" name="Content Placeholder 2">
            <a:extLst>
              <a:ext uri="{FF2B5EF4-FFF2-40B4-BE49-F238E27FC236}">
                <a16:creationId xmlns:a16="http://schemas.microsoft.com/office/drawing/2014/main" id="{4E1D878D-6B3B-0599-7BA1-26101729F598}"/>
              </a:ext>
            </a:extLst>
          </p:cNvPr>
          <p:cNvSpPr>
            <a:spLocks noGrp="1"/>
          </p:cNvSpPr>
          <p:nvPr>
            <p:ph idx="1"/>
          </p:nvPr>
        </p:nvSpPr>
        <p:spPr>
          <a:xfrm>
            <a:off x="1736035" y="927653"/>
            <a:ext cx="8017566" cy="5786382"/>
          </a:xfrm>
        </p:spPr>
        <p:txBody>
          <a:bodyPr/>
          <a:lstStyle/>
          <a:p>
            <a:pPr marL="0" indent="0">
              <a:buNone/>
            </a:pPr>
            <a:r>
              <a:rPr lang="en-IN" sz="2800" b="1" dirty="0"/>
              <a:t>DATES                           PROGRESS</a:t>
            </a:r>
          </a:p>
          <a:p>
            <a:r>
              <a:rPr lang="en-IN" sz="2800" b="1" dirty="0"/>
              <a:t>15-10-2022 ------ Register module</a:t>
            </a:r>
          </a:p>
          <a:p>
            <a:r>
              <a:rPr lang="en-IN" sz="2800" b="1" dirty="0"/>
              <a:t>20-10-2022 ------  Login Page module</a:t>
            </a:r>
          </a:p>
          <a:p>
            <a:r>
              <a:rPr lang="en-IN" sz="2800" b="1" dirty="0"/>
              <a:t>25-10-2022 ------  Submit book module</a:t>
            </a:r>
          </a:p>
          <a:p>
            <a:r>
              <a:rPr lang="en-IN" sz="2800" b="1" dirty="0"/>
              <a:t>30-10-2022 ------  request module</a:t>
            </a:r>
          </a:p>
          <a:p>
            <a:r>
              <a:rPr lang="en-IN" sz="2800" b="1" dirty="0"/>
              <a:t>03-11-2022 ------  BMS module</a:t>
            </a:r>
          </a:p>
          <a:p>
            <a:r>
              <a:rPr lang="en-IN" sz="2800" b="1" dirty="0"/>
              <a:t>04-11-2022 ------  </a:t>
            </a:r>
            <a:r>
              <a:rPr lang="en-US" sz="2800" b="1" dirty="0">
                <a:latin typeface="Calibri" panose="020F0502020204030204" pitchFamily="34" charset="0"/>
                <a:ea typeface="SimSun" panose="02010600030101010101" pitchFamily="2" charset="-122"/>
              </a:rPr>
              <a:t>P</a:t>
            </a:r>
            <a:r>
              <a:rPr lang="en-US" sz="2800" b="1" dirty="0">
                <a:effectLst/>
                <a:latin typeface="Calibri" panose="020F0502020204030204" pitchFamily="34" charset="0"/>
                <a:ea typeface="SimSun" panose="02010600030101010101" pitchFamily="2" charset="-122"/>
                <a:cs typeface="F"/>
              </a:rPr>
              <a:t>roject Submission</a:t>
            </a:r>
            <a:endParaRPr lang="en-IN" sz="4000" b="1" dirty="0"/>
          </a:p>
          <a:p>
            <a:endParaRPr lang="en-IN" sz="2800" b="1" dirty="0"/>
          </a:p>
          <a:p>
            <a:endParaRPr lang="en-IN" sz="2800" b="1" dirty="0"/>
          </a:p>
          <a:p>
            <a:endParaRPr lang="en-IN" dirty="0"/>
          </a:p>
          <a:p>
            <a:endParaRPr lang="en-IN" dirty="0"/>
          </a:p>
          <a:p>
            <a:endParaRPr lang="en-IN" dirty="0"/>
          </a:p>
        </p:txBody>
      </p:sp>
    </p:spTree>
    <p:extLst>
      <p:ext uri="{BB962C8B-B14F-4D97-AF65-F5344CB8AC3E}">
        <p14:creationId xmlns:p14="http://schemas.microsoft.com/office/powerpoint/2010/main" val="113715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3C5B-9E53-3059-6BAB-1A825FAB69DE}"/>
              </a:ext>
            </a:extLst>
          </p:cNvPr>
          <p:cNvSpPr>
            <a:spLocks noGrp="1"/>
          </p:cNvSpPr>
          <p:nvPr>
            <p:ph type="title"/>
          </p:nvPr>
        </p:nvSpPr>
        <p:spPr>
          <a:xfrm>
            <a:off x="471055" y="0"/>
            <a:ext cx="7015019" cy="622799"/>
          </a:xfrm>
        </p:spPr>
        <p:txBody>
          <a:bodyPr>
            <a:normAutofit fontScale="90000"/>
          </a:bodyPr>
          <a:lstStyle/>
          <a:p>
            <a:r>
              <a:rPr lang="en-IN" b="1" dirty="0"/>
              <a:t>DFD:</a:t>
            </a:r>
          </a:p>
        </p:txBody>
      </p:sp>
      <p:sp>
        <p:nvSpPr>
          <p:cNvPr id="4" name="Oval 3">
            <a:extLst>
              <a:ext uri="{FF2B5EF4-FFF2-40B4-BE49-F238E27FC236}">
                <a16:creationId xmlns:a16="http://schemas.microsoft.com/office/drawing/2014/main" id="{DD6FDE9A-0EB6-3E7B-9101-8E4862128FC4}"/>
              </a:ext>
            </a:extLst>
          </p:cNvPr>
          <p:cNvSpPr/>
          <p:nvPr/>
        </p:nvSpPr>
        <p:spPr>
          <a:xfrm>
            <a:off x="3978564" y="2782956"/>
            <a:ext cx="2570922" cy="217335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Arial Black" panose="020B0A04020102020204" pitchFamily="34" charset="0"/>
              </a:rPr>
              <a:t>Books Management System</a:t>
            </a:r>
            <a:endParaRPr lang="en-IN" dirty="0">
              <a:solidFill>
                <a:schemeClr val="tx1">
                  <a:lumMod val="95000"/>
                  <a:lumOff val="5000"/>
                </a:schemeClr>
              </a:solidFill>
            </a:endParaRPr>
          </a:p>
        </p:txBody>
      </p:sp>
      <p:sp>
        <p:nvSpPr>
          <p:cNvPr id="6" name="Rectangle 5">
            <a:extLst>
              <a:ext uri="{FF2B5EF4-FFF2-40B4-BE49-F238E27FC236}">
                <a16:creationId xmlns:a16="http://schemas.microsoft.com/office/drawing/2014/main" id="{68E332FF-E9A4-2324-C240-4BB76EA0DDE1}"/>
              </a:ext>
            </a:extLst>
          </p:cNvPr>
          <p:cNvSpPr/>
          <p:nvPr/>
        </p:nvSpPr>
        <p:spPr>
          <a:xfrm>
            <a:off x="761197" y="3576430"/>
            <a:ext cx="2001880" cy="82329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USERS</a:t>
            </a:r>
          </a:p>
        </p:txBody>
      </p:sp>
      <p:sp>
        <p:nvSpPr>
          <p:cNvPr id="7" name="Rectangle 6">
            <a:extLst>
              <a:ext uri="{FF2B5EF4-FFF2-40B4-BE49-F238E27FC236}">
                <a16:creationId xmlns:a16="http://schemas.microsoft.com/office/drawing/2014/main" id="{F273DBB8-56D9-67F4-BD40-E523023A74AC}"/>
              </a:ext>
            </a:extLst>
          </p:cNvPr>
          <p:cNvSpPr/>
          <p:nvPr/>
        </p:nvSpPr>
        <p:spPr>
          <a:xfrm>
            <a:off x="7734906" y="3535017"/>
            <a:ext cx="1810326" cy="8647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Available books</a:t>
            </a:r>
          </a:p>
        </p:txBody>
      </p:sp>
      <p:cxnSp>
        <p:nvCxnSpPr>
          <p:cNvPr id="9" name="Straight Arrow Connector 8">
            <a:extLst>
              <a:ext uri="{FF2B5EF4-FFF2-40B4-BE49-F238E27FC236}">
                <a16:creationId xmlns:a16="http://schemas.microsoft.com/office/drawing/2014/main" id="{BEC4CDA6-2909-EF67-6279-A8CA1242F2E0}"/>
              </a:ext>
            </a:extLst>
          </p:cNvPr>
          <p:cNvCxnSpPr>
            <a:cxnSpLocks/>
            <a:stCxn id="6" idx="3"/>
          </p:cNvCxnSpPr>
          <p:nvPr/>
        </p:nvCxnSpPr>
        <p:spPr>
          <a:xfrm>
            <a:off x="2763077" y="3988076"/>
            <a:ext cx="1185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8425B3F-782F-A73C-3333-AB1C8BF8523F}"/>
              </a:ext>
            </a:extLst>
          </p:cNvPr>
          <p:cNvCxnSpPr>
            <a:stCxn id="4" idx="6"/>
          </p:cNvCxnSpPr>
          <p:nvPr/>
        </p:nvCxnSpPr>
        <p:spPr>
          <a:xfrm>
            <a:off x="6549486" y="3869635"/>
            <a:ext cx="1185420" cy="12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AB205F5-762C-449B-23EF-4E51A6D775EB}"/>
              </a:ext>
            </a:extLst>
          </p:cNvPr>
          <p:cNvSpPr/>
          <p:nvPr/>
        </p:nvSpPr>
        <p:spPr>
          <a:xfrm>
            <a:off x="7734906" y="5102086"/>
            <a:ext cx="1561494" cy="5300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Price</a:t>
            </a:r>
          </a:p>
          <a:p>
            <a:pPr algn="ctr"/>
            <a:endParaRPr lang="en-IN" dirty="0"/>
          </a:p>
        </p:txBody>
      </p:sp>
      <p:cxnSp>
        <p:nvCxnSpPr>
          <p:cNvPr id="17" name="Straight Arrow Connector 16">
            <a:extLst>
              <a:ext uri="{FF2B5EF4-FFF2-40B4-BE49-F238E27FC236}">
                <a16:creationId xmlns:a16="http://schemas.microsoft.com/office/drawing/2014/main" id="{D76D0F3C-0D7A-E125-E7E0-601F65FE95C3}"/>
              </a:ext>
            </a:extLst>
          </p:cNvPr>
          <p:cNvCxnSpPr>
            <a:stCxn id="7" idx="2"/>
          </p:cNvCxnSpPr>
          <p:nvPr/>
        </p:nvCxnSpPr>
        <p:spPr>
          <a:xfrm flipH="1">
            <a:off x="8401878" y="4399721"/>
            <a:ext cx="238191" cy="702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78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6091-ED8B-02CA-32E9-1EABE6799C7F}"/>
              </a:ext>
            </a:extLst>
          </p:cNvPr>
          <p:cNvSpPr>
            <a:spLocks noGrp="1"/>
          </p:cNvSpPr>
          <p:nvPr>
            <p:ph type="title"/>
          </p:nvPr>
        </p:nvSpPr>
        <p:spPr>
          <a:xfrm>
            <a:off x="7248938" y="94022"/>
            <a:ext cx="1175027" cy="460933"/>
          </a:xfrm>
        </p:spPr>
        <p:txBody>
          <a:bodyPr>
            <a:normAutofit fontScale="90000"/>
          </a:bodyPr>
          <a:lstStyle/>
          <a:p>
            <a:r>
              <a:rPr lang="en-IN" dirty="0"/>
              <a:t>DFD</a:t>
            </a:r>
          </a:p>
        </p:txBody>
      </p:sp>
      <p:sp>
        <p:nvSpPr>
          <p:cNvPr id="4" name="Rectangle 3">
            <a:extLst>
              <a:ext uri="{FF2B5EF4-FFF2-40B4-BE49-F238E27FC236}">
                <a16:creationId xmlns:a16="http://schemas.microsoft.com/office/drawing/2014/main" id="{AB969833-2DDF-2190-F65E-5A067F67CB40}"/>
              </a:ext>
            </a:extLst>
          </p:cNvPr>
          <p:cNvSpPr/>
          <p:nvPr/>
        </p:nvSpPr>
        <p:spPr>
          <a:xfrm>
            <a:off x="253683" y="3882305"/>
            <a:ext cx="1616765" cy="94090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USERS</a:t>
            </a:r>
          </a:p>
        </p:txBody>
      </p:sp>
      <p:sp>
        <p:nvSpPr>
          <p:cNvPr id="5" name="Oval 4">
            <a:extLst>
              <a:ext uri="{FF2B5EF4-FFF2-40B4-BE49-F238E27FC236}">
                <a16:creationId xmlns:a16="http://schemas.microsoft.com/office/drawing/2014/main" id="{4F4950A5-E738-BD15-387E-55A681F089D9}"/>
              </a:ext>
            </a:extLst>
          </p:cNvPr>
          <p:cNvSpPr/>
          <p:nvPr/>
        </p:nvSpPr>
        <p:spPr>
          <a:xfrm>
            <a:off x="3658704" y="1734869"/>
            <a:ext cx="1762539" cy="10454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Login</a:t>
            </a:r>
          </a:p>
        </p:txBody>
      </p:sp>
      <p:sp>
        <p:nvSpPr>
          <p:cNvPr id="6" name="Oval 5">
            <a:extLst>
              <a:ext uri="{FF2B5EF4-FFF2-40B4-BE49-F238E27FC236}">
                <a16:creationId xmlns:a16="http://schemas.microsoft.com/office/drawing/2014/main" id="{F2296C4C-3126-1DCE-E205-D978074CA8CD}"/>
              </a:ext>
            </a:extLst>
          </p:cNvPr>
          <p:cNvSpPr/>
          <p:nvPr/>
        </p:nvSpPr>
        <p:spPr>
          <a:xfrm>
            <a:off x="3804478" y="2860322"/>
            <a:ext cx="2193234" cy="132521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Submit book</a:t>
            </a:r>
          </a:p>
        </p:txBody>
      </p:sp>
      <p:sp>
        <p:nvSpPr>
          <p:cNvPr id="7" name="Oval 6">
            <a:extLst>
              <a:ext uri="{FF2B5EF4-FFF2-40B4-BE49-F238E27FC236}">
                <a16:creationId xmlns:a16="http://schemas.microsoft.com/office/drawing/2014/main" id="{8E87E73B-2260-2025-D2EF-2E1827309510}"/>
              </a:ext>
            </a:extLst>
          </p:cNvPr>
          <p:cNvSpPr/>
          <p:nvPr/>
        </p:nvSpPr>
        <p:spPr>
          <a:xfrm>
            <a:off x="4430095" y="5044712"/>
            <a:ext cx="2033104" cy="119269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Request book</a:t>
            </a:r>
          </a:p>
        </p:txBody>
      </p:sp>
      <p:cxnSp>
        <p:nvCxnSpPr>
          <p:cNvPr id="9" name="Straight Arrow Connector 8">
            <a:extLst>
              <a:ext uri="{FF2B5EF4-FFF2-40B4-BE49-F238E27FC236}">
                <a16:creationId xmlns:a16="http://schemas.microsoft.com/office/drawing/2014/main" id="{1DA0C9F3-2718-7CEF-9147-201FB36645F6}"/>
              </a:ext>
            </a:extLst>
          </p:cNvPr>
          <p:cNvCxnSpPr>
            <a:cxnSpLocks/>
          </p:cNvCxnSpPr>
          <p:nvPr/>
        </p:nvCxnSpPr>
        <p:spPr>
          <a:xfrm flipV="1">
            <a:off x="1826601" y="2439913"/>
            <a:ext cx="1859708" cy="1616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EB86C5E-22E5-91AD-F841-2392DD537875}"/>
              </a:ext>
            </a:extLst>
          </p:cNvPr>
          <p:cNvCxnSpPr>
            <a:cxnSpLocks/>
            <a:stCxn id="4" idx="3"/>
          </p:cNvCxnSpPr>
          <p:nvPr/>
        </p:nvCxnSpPr>
        <p:spPr>
          <a:xfrm flipV="1">
            <a:off x="1870448" y="3612158"/>
            <a:ext cx="1788256" cy="740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0439A91-A964-6015-1A53-04C6D9D34093}"/>
              </a:ext>
            </a:extLst>
          </p:cNvPr>
          <p:cNvCxnSpPr>
            <a:cxnSpLocks/>
            <a:endCxn id="7" idx="2"/>
          </p:cNvCxnSpPr>
          <p:nvPr/>
        </p:nvCxnSpPr>
        <p:spPr>
          <a:xfrm>
            <a:off x="1889684" y="4574380"/>
            <a:ext cx="2540411" cy="1066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B791ECB-00C7-6626-3962-D8F7DEB45C17}"/>
              </a:ext>
            </a:extLst>
          </p:cNvPr>
          <p:cNvCxnSpPr>
            <a:cxnSpLocks/>
          </p:cNvCxnSpPr>
          <p:nvPr/>
        </p:nvCxnSpPr>
        <p:spPr>
          <a:xfrm flipH="1">
            <a:off x="4971869" y="1246218"/>
            <a:ext cx="404863" cy="538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9E8853F-9368-40B5-A106-17CD6F9AB7A4}"/>
              </a:ext>
            </a:extLst>
          </p:cNvPr>
          <p:cNvCxnSpPr>
            <a:cxnSpLocks/>
          </p:cNvCxnSpPr>
          <p:nvPr/>
        </p:nvCxnSpPr>
        <p:spPr>
          <a:xfrm flipH="1">
            <a:off x="5319177" y="1707639"/>
            <a:ext cx="1483607" cy="227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DAA55D7-A0BC-BEC2-E007-E9CDCBE8DB1E}"/>
              </a:ext>
            </a:extLst>
          </p:cNvPr>
          <p:cNvCxnSpPr>
            <a:cxnSpLocks/>
          </p:cNvCxnSpPr>
          <p:nvPr/>
        </p:nvCxnSpPr>
        <p:spPr>
          <a:xfrm flipH="1">
            <a:off x="5769699" y="1316905"/>
            <a:ext cx="168905" cy="1825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AA8E037-B4B2-9CF5-B108-CF0954A0CF2B}"/>
              </a:ext>
            </a:extLst>
          </p:cNvPr>
          <p:cNvCxnSpPr>
            <a:cxnSpLocks/>
            <a:endCxn id="6" idx="6"/>
          </p:cNvCxnSpPr>
          <p:nvPr/>
        </p:nvCxnSpPr>
        <p:spPr>
          <a:xfrm flipH="1">
            <a:off x="5997712" y="3424401"/>
            <a:ext cx="836456" cy="98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BCFC225-3052-1BA4-14C3-53C8CD7BD3C4}"/>
              </a:ext>
            </a:extLst>
          </p:cNvPr>
          <p:cNvCxnSpPr>
            <a:cxnSpLocks/>
          </p:cNvCxnSpPr>
          <p:nvPr/>
        </p:nvCxnSpPr>
        <p:spPr>
          <a:xfrm flipH="1" flipV="1">
            <a:off x="5828807" y="3924666"/>
            <a:ext cx="593066" cy="40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700A0ED-D807-0F98-C598-CD48A2D2B9C4}"/>
              </a:ext>
            </a:extLst>
          </p:cNvPr>
          <p:cNvSpPr/>
          <p:nvPr/>
        </p:nvSpPr>
        <p:spPr>
          <a:xfrm>
            <a:off x="5379180" y="804256"/>
            <a:ext cx="1495485" cy="5026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User Name</a:t>
            </a:r>
          </a:p>
          <a:p>
            <a:pPr algn="ctr"/>
            <a:endParaRPr lang="en-IN" dirty="0"/>
          </a:p>
        </p:txBody>
      </p:sp>
      <p:sp>
        <p:nvSpPr>
          <p:cNvPr id="37" name="Rectangle 36">
            <a:extLst>
              <a:ext uri="{FF2B5EF4-FFF2-40B4-BE49-F238E27FC236}">
                <a16:creationId xmlns:a16="http://schemas.microsoft.com/office/drawing/2014/main" id="{4F46FB5F-CCD5-2C4A-2826-145AA23BF1CC}"/>
              </a:ext>
            </a:extLst>
          </p:cNvPr>
          <p:cNvSpPr/>
          <p:nvPr/>
        </p:nvSpPr>
        <p:spPr>
          <a:xfrm>
            <a:off x="6441109" y="4043476"/>
            <a:ext cx="1527315" cy="5003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Price</a:t>
            </a:r>
          </a:p>
          <a:p>
            <a:pPr algn="ctr"/>
            <a:endParaRPr lang="en-IN" dirty="0"/>
          </a:p>
        </p:txBody>
      </p:sp>
      <p:sp>
        <p:nvSpPr>
          <p:cNvPr id="39" name="Rectangle 38">
            <a:extLst>
              <a:ext uri="{FF2B5EF4-FFF2-40B4-BE49-F238E27FC236}">
                <a16:creationId xmlns:a16="http://schemas.microsoft.com/office/drawing/2014/main" id="{A18D73E0-CFEE-8730-8E0D-4F3CF144175A}"/>
              </a:ext>
            </a:extLst>
          </p:cNvPr>
          <p:cNvSpPr/>
          <p:nvPr/>
        </p:nvSpPr>
        <p:spPr>
          <a:xfrm>
            <a:off x="6836194" y="1480278"/>
            <a:ext cx="1669222" cy="45472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Password</a:t>
            </a:r>
          </a:p>
          <a:p>
            <a:pPr algn="ctr"/>
            <a:endParaRPr lang="en-IN" dirty="0"/>
          </a:p>
        </p:txBody>
      </p:sp>
      <p:sp>
        <p:nvSpPr>
          <p:cNvPr id="40" name="Rectangle 39">
            <a:extLst>
              <a:ext uri="{FF2B5EF4-FFF2-40B4-BE49-F238E27FC236}">
                <a16:creationId xmlns:a16="http://schemas.microsoft.com/office/drawing/2014/main" id="{A56E5FE8-4A69-CF19-1737-39FE17186D20}"/>
              </a:ext>
            </a:extLst>
          </p:cNvPr>
          <p:cNvSpPr/>
          <p:nvPr/>
        </p:nvSpPr>
        <p:spPr>
          <a:xfrm>
            <a:off x="6845027" y="3082072"/>
            <a:ext cx="1567620" cy="53008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Book Name</a:t>
            </a:r>
          </a:p>
          <a:p>
            <a:pPr algn="ctr"/>
            <a:endParaRPr lang="en-IN" dirty="0"/>
          </a:p>
        </p:txBody>
      </p:sp>
      <p:sp>
        <p:nvSpPr>
          <p:cNvPr id="48" name="Rectangle 47">
            <a:extLst>
              <a:ext uri="{FF2B5EF4-FFF2-40B4-BE49-F238E27FC236}">
                <a16:creationId xmlns:a16="http://schemas.microsoft.com/office/drawing/2014/main" id="{6FBF5464-8191-3AD2-4669-116E50E7D2AA}"/>
              </a:ext>
            </a:extLst>
          </p:cNvPr>
          <p:cNvSpPr/>
          <p:nvPr/>
        </p:nvSpPr>
        <p:spPr>
          <a:xfrm>
            <a:off x="6951872" y="4775855"/>
            <a:ext cx="2033104" cy="42793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Available books</a:t>
            </a:r>
          </a:p>
        </p:txBody>
      </p:sp>
      <p:sp>
        <p:nvSpPr>
          <p:cNvPr id="49" name="Rectangle 48">
            <a:extLst>
              <a:ext uri="{FF2B5EF4-FFF2-40B4-BE49-F238E27FC236}">
                <a16:creationId xmlns:a16="http://schemas.microsoft.com/office/drawing/2014/main" id="{B3B047ED-6710-7FB0-8116-FAFAD8C33DD4}"/>
              </a:ext>
            </a:extLst>
          </p:cNvPr>
          <p:cNvSpPr/>
          <p:nvPr/>
        </p:nvSpPr>
        <p:spPr>
          <a:xfrm>
            <a:off x="6951872" y="5641060"/>
            <a:ext cx="856145" cy="5263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Price</a:t>
            </a:r>
          </a:p>
        </p:txBody>
      </p:sp>
      <p:cxnSp>
        <p:nvCxnSpPr>
          <p:cNvPr id="54" name="Straight Arrow Connector 53">
            <a:extLst>
              <a:ext uri="{FF2B5EF4-FFF2-40B4-BE49-F238E27FC236}">
                <a16:creationId xmlns:a16="http://schemas.microsoft.com/office/drawing/2014/main" id="{5F0A93AC-BF46-5C23-8028-12AEA3BEADD9}"/>
              </a:ext>
            </a:extLst>
          </p:cNvPr>
          <p:cNvCxnSpPr/>
          <p:nvPr/>
        </p:nvCxnSpPr>
        <p:spPr>
          <a:xfrm flipH="1">
            <a:off x="5997712" y="1384853"/>
            <a:ext cx="465487" cy="376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DF4DB06-84C8-136C-42EA-2835B4B57E19}"/>
              </a:ext>
            </a:extLst>
          </p:cNvPr>
          <p:cNvCxnSpPr/>
          <p:nvPr/>
        </p:nvCxnSpPr>
        <p:spPr>
          <a:xfrm flipV="1">
            <a:off x="6415940" y="5044712"/>
            <a:ext cx="500868" cy="33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3CA1B42-744A-346D-2807-B7D781CD1F8F}"/>
              </a:ext>
            </a:extLst>
          </p:cNvPr>
          <p:cNvCxnSpPr>
            <a:stCxn id="7" idx="6"/>
          </p:cNvCxnSpPr>
          <p:nvPr/>
        </p:nvCxnSpPr>
        <p:spPr>
          <a:xfrm>
            <a:off x="6463199" y="5641060"/>
            <a:ext cx="488673" cy="309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A122E5D-11D8-716A-EF94-ADE98A35DD02}"/>
              </a:ext>
            </a:extLst>
          </p:cNvPr>
          <p:cNvSpPr/>
          <p:nvPr/>
        </p:nvSpPr>
        <p:spPr>
          <a:xfrm>
            <a:off x="912705" y="2376577"/>
            <a:ext cx="1616765" cy="75654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Register</a:t>
            </a:r>
          </a:p>
        </p:txBody>
      </p:sp>
      <p:cxnSp>
        <p:nvCxnSpPr>
          <p:cNvPr id="67" name="Straight Arrow Connector 66">
            <a:extLst>
              <a:ext uri="{FF2B5EF4-FFF2-40B4-BE49-F238E27FC236}">
                <a16:creationId xmlns:a16="http://schemas.microsoft.com/office/drawing/2014/main" id="{72DA2F9F-F76C-7947-1D98-B93F0868A842}"/>
              </a:ext>
            </a:extLst>
          </p:cNvPr>
          <p:cNvCxnSpPr>
            <a:stCxn id="4" idx="0"/>
            <a:endCxn id="63" idx="4"/>
          </p:cNvCxnSpPr>
          <p:nvPr/>
        </p:nvCxnSpPr>
        <p:spPr>
          <a:xfrm flipV="1">
            <a:off x="1062066" y="3133117"/>
            <a:ext cx="659022" cy="74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C9F9FD42-D42D-183F-6D43-C23BDB7BA998}"/>
              </a:ext>
            </a:extLst>
          </p:cNvPr>
          <p:cNvSpPr/>
          <p:nvPr/>
        </p:nvSpPr>
        <p:spPr>
          <a:xfrm>
            <a:off x="150841" y="1937742"/>
            <a:ext cx="1293646" cy="3754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Mobile no</a:t>
            </a:r>
          </a:p>
        </p:txBody>
      </p:sp>
      <p:sp>
        <p:nvSpPr>
          <p:cNvPr id="71" name="Rectangle 70">
            <a:extLst>
              <a:ext uri="{FF2B5EF4-FFF2-40B4-BE49-F238E27FC236}">
                <a16:creationId xmlns:a16="http://schemas.microsoft.com/office/drawing/2014/main" id="{E48B4056-3544-80FC-611B-287FB1A5367C}"/>
              </a:ext>
            </a:extLst>
          </p:cNvPr>
          <p:cNvSpPr/>
          <p:nvPr/>
        </p:nvSpPr>
        <p:spPr>
          <a:xfrm>
            <a:off x="2422937" y="904339"/>
            <a:ext cx="1381541" cy="31560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Email Id </a:t>
            </a:r>
          </a:p>
        </p:txBody>
      </p:sp>
      <p:sp>
        <p:nvSpPr>
          <p:cNvPr id="72" name="Rectangle 71">
            <a:extLst>
              <a:ext uri="{FF2B5EF4-FFF2-40B4-BE49-F238E27FC236}">
                <a16:creationId xmlns:a16="http://schemas.microsoft.com/office/drawing/2014/main" id="{B40FE34F-710D-77CC-4722-B5285AB3F701}"/>
              </a:ext>
            </a:extLst>
          </p:cNvPr>
          <p:cNvSpPr/>
          <p:nvPr/>
        </p:nvSpPr>
        <p:spPr>
          <a:xfrm>
            <a:off x="609797" y="1284262"/>
            <a:ext cx="1152939" cy="3920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Name</a:t>
            </a:r>
          </a:p>
        </p:txBody>
      </p:sp>
      <p:sp>
        <p:nvSpPr>
          <p:cNvPr id="73" name="Rectangle 72">
            <a:extLst>
              <a:ext uri="{FF2B5EF4-FFF2-40B4-BE49-F238E27FC236}">
                <a16:creationId xmlns:a16="http://schemas.microsoft.com/office/drawing/2014/main" id="{1BBFAD4B-135E-7852-2AC6-23473F5991BD}"/>
              </a:ext>
            </a:extLst>
          </p:cNvPr>
          <p:cNvSpPr/>
          <p:nvPr/>
        </p:nvSpPr>
        <p:spPr>
          <a:xfrm>
            <a:off x="2664882" y="1464274"/>
            <a:ext cx="1210370" cy="3459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Address</a:t>
            </a:r>
          </a:p>
        </p:txBody>
      </p:sp>
      <p:sp>
        <p:nvSpPr>
          <p:cNvPr id="74" name="Rectangle 73">
            <a:extLst>
              <a:ext uri="{FF2B5EF4-FFF2-40B4-BE49-F238E27FC236}">
                <a16:creationId xmlns:a16="http://schemas.microsoft.com/office/drawing/2014/main" id="{4C6D8B94-6432-27DE-0013-A170013807A1}"/>
              </a:ext>
            </a:extLst>
          </p:cNvPr>
          <p:cNvSpPr/>
          <p:nvPr/>
        </p:nvSpPr>
        <p:spPr>
          <a:xfrm>
            <a:off x="1275636" y="132203"/>
            <a:ext cx="1152939" cy="4503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Gender</a:t>
            </a:r>
          </a:p>
        </p:txBody>
      </p:sp>
      <p:cxnSp>
        <p:nvCxnSpPr>
          <p:cNvPr id="82" name="Straight Arrow Connector 81">
            <a:extLst>
              <a:ext uri="{FF2B5EF4-FFF2-40B4-BE49-F238E27FC236}">
                <a16:creationId xmlns:a16="http://schemas.microsoft.com/office/drawing/2014/main" id="{4C623B0C-55D6-398C-F8A0-5044A056B99B}"/>
              </a:ext>
            </a:extLst>
          </p:cNvPr>
          <p:cNvCxnSpPr>
            <a:cxnSpLocks/>
            <a:endCxn id="63" idx="1"/>
          </p:cNvCxnSpPr>
          <p:nvPr/>
        </p:nvCxnSpPr>
        <p:spPr>
          <a:xfrm>
            <a:off x="927652" y="2345635"/>
            <a:ext cx="221823" cy="141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CDB09C2-32D9-6934-84E3-C0673F9C2D36}"/>
              </a:ext>
            </a:extLst>
          </p:cNvPr>
          <p:cNvCxnSpPr>
            <a:endCxn id="63" idx="0"/>
          </p:cNvCxnSpPr>
          <p:nvPr/>
        </p:nvCxnSpPr>
        <p:spPr>
          <a:xfrm>
            <a:off x="1444487" y="1707639"/>
            <a:ext cx="276601" cy="668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DBA7DBA-77FD-9CD2-7EA3-DB75656ED2AE}"/>
              </a:ext>
            </a:extLst>
          </p:cNvPr>
          <p:cNvCxnSpPr>
            <a:cxnSpLocks/>
          </p:cNvCxnSpPr>
          <p:nvPr/>
        </p:nvCxnSpPr>
        <p:spPr>
          <a:xfrm>
            <a:off x="1852203" y="615326"/>
            <a:ext cx="61274" cy="1763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94AFCD86-D5BA-7FBC-F0E4-86AA1CF1703A}"/>
              </a:ext>
            </a:extLst>
          </p:cNvPr>
          <p:cNvCxnSpPr/>
          <p:nvPr/>
        </p:nvCxnSpPr>
        <p:spPr>
          <a:xfrm flipH="1">
            <a:off x="2128707" y="1216940"/>
            <a:ext cx="400763" cy="1159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1AAA629-FEE1-A779-E007-97D9487A3E77}"/>
              </a:ext>
            </a:extLst>
          </p:cNvPr>
          <p:cNvCxnSpPr>
            <a:stCxn id="73" idx="2"/>
            <a:endCxn id="63" idx="7"/>
          </p:cNvCxnSpPr>
          <p:nvPr/>
        </p:nvCxnSpPr>
        <p:spPr>
          <a:xfrm flipH="1">
            <a:off x="2292700" y="1810178"/>
            <a:ext cx="977367" cy="677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83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F058-EA4C-64C1-5639-D0CF48060C8E}"/>
              </a:ext>
            </a:extLst>
          </p:cNvPr>
          <p:cNvSpPr>
            <a:spLocks noGrp="1"/>
          </p:cNvSpPr>
          <p:nvPr>
            <p:ph type="title"/>
          </p:nvPr>
        </p:nvSpPr>
        <p:spPr>
          <a:xfrm>
            <a:off x="207818" y="0"/>
            <a:ext cx="7319819" cy="609600"/>
          </a:xfrm>
        </p:spPr>
        <p:txBody>
          <a:bodyPr>
            <a:normAutofit fontScale="90000"/>
          </a:bodyPr>
          <a:lstStyle/>
          <a:p>
            <a:r>
              <a:rPr lang="en-IN" b="1" dirty="0"/>
              <a:t>REFERENCES:</a:t>
            </a:r>
          </a:p>
        </p:txBody>
      </p:sp>
      <p:sp>
        <p:nvSpPr>
          <p:cNvPr id="8" name="Content Placeholder 7">
            <a:extLst>
              <a:ext uri="{FF2B5EF4-FFF2-40B4-BE49-F238E27FC236}">
                <a16:creationId xmlns:a16="http://schemas.microsoft.com/office/drawing/2014/main" id="{21F12AF3-0BA9-A249-1471-9A0D7233E17F}"/>
              </a:ext>
            </a:extLst>
          </p:cNvPr>
          <p:cNvSpPr>
            <a:spLocks noGrp="1"/>
          </p:cNvSpPr>
          <p:nvPr>
            <p:ph idx="1"/>
          </p:nvPr>
        </p:nvSpPr>
        <p:spPr>
          <a:xfrm>
            <a:off x="1497496" y="2133600"/>
            <a:ext cx="7748105" cy="3777622"/>
          </a:xfrm>
        </p:spPr>
        <p:txBody>
          <a:bodyPr/>
          <a:lstStyle/>
          <a:p>
            <a:r>
              <a:rPr lang="en-IN" dirty="0"/>
              <a:t> Google   and    geeksforgeeks.</a:t>
            </a:r>
          </a:p>
        </p:txBody>
      </p:sp>
      <p:pic>
        <p:nvPicPr>
          <p:cNvPr id="10" name="Picture 9">
            <a:extLst>
              <a:ext uri="{FF2B5EF4-FFF2-40B4-BE49-F238E27FC236}">
                <a16:creationId xmlns:a16="http://schemas.microsoft.com/office/drawing/2014/main" id="{B0B074B5-B53C-0096-37FA-837F8F9F9F6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53388" y="2957512"/>
            <a:ext cx="2932452" cy="1490663"/>
          </a:xfrm>
          <a:prstGeom prst="rect">
            <a:avLst/>
          </a:prstGeom>
        </p:spPr>
      </p:pic>
      <p:pic>
        <p:nvPicPr>
          <p:cNvPr id="13" name="Picture 12">
            <a:extLst>
              <a:ext uri="{FF2B5EF4-FFF2-40B4-BE49-F238E27FC236}">
                <a16:creationId xmlns:a16="http://schemas.microsoft.com/office/drawing/2014/main" id="{31074364-109F-7324-62C7-9291470356E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920160" y="2957512"/>
            <a:ext cx="2386797" cy="1490663"/>
          </a:xfrm>
          <a:prstGeom prst="rect">
            <a:avLst/>
          </a:prstGeom>
        </p:spPr>
      </p:pic>
    </p:spTree>
    <p:extLst>
      <p:ext uri="{BB962C8B-B14F-4D97-AF65-F5344CB8AC3E}">
        <p14:creationId xmlns:p14="http://schemas.microsoft.com/office/powerpoint/2010/main" val="13714409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395</TotalTime>
  <Words>356</Words>
  <Application>Microsoft Office PowerPoint</Application>
  <PresentationFormat>A4 Paper (210x297 mm)</PresentationFormat>
  <Paragraphs>66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vt:lpstr>
      <vt:lpstr>Arial Black</vt:lpstr>
      <vt:lpstr>Calibri</vt:lpstr>
      <vt:lpstr>Century Gothic</vt:lpstr>
      <vt:lpstr>Wingdings</vt:lpstr>
      <vt:lpstr>Wingdings 3</vt:lpstr>
      <vt:lpstr>Wisp</vt:lpstr>
      <vt:lpstr>PYTHON PROJECT</vt:lpstr>
      <vt:lpstr>INTRODUCTION:</vt:lpstr>
      <vt:lpstr>ROLES AND RESPONSIBILITES:</vt:lpstr>
      <vt:lpstr>TIME LINES:</vt:lpstr>
      <vt:lpstr>DFD:</vt:lpstr>
      <vt:lpstr>DFD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PRINCE KUMAR</dc:creator>
  <cp:lastModifiedBy>PRINCE KUMAR</cp:lastModifiedBy>
  <cp:revision>4</cp:revision>
  <dcterms:created xsi:type="dcterms:W3CDTF">2022-09-28T17:01:28Z</dcterms:created>
  <dcterms:modified xsi:type="dcterms:W3CDTF">2022-09-30T04:00:03Z</dcterms:modified>
</cp:coreProperties>
</file>