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5"/>
  </p:handoutMasterIdLst>
  <p:sldIdLst>
    <p:sldId id="256" r:id="rId3"/>
    <p:sldId id="257" r:id="rId5"/>
    <p:sldId id="287" r:id="rId6"/>
    <p:sldId id="341" r:id="rId7"/>
    <p:sldId id="288" r:id="rId8"/>
    <p:sldId id="310" r:id="rId9"/>
    <p:sldId id="319" r:id="rId10"/>
    <p:sldId id="344" r:id="rId11"/>
    <p:sldId id="318" r:id="rId12"/>
    <p:sldId id="353" r:id="rId13"/>
    <p:sldId id="27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FF"/>
    <a:srgbClr val="EBFAF5"/>
    <a:srgbClr val="F4C176"/>
    <a:srgbClr val="EAF089"/>
    <a:srgbClr val="C3ED9A"/>
    <a:srgbClr val="ADEBAB"/>
    <a:srgbClr val="BAEBCF"/>
    <a:srgbClr val="C8EBE7"/>
    <a:srgbClr val="E0F7F0"/>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9" d="100"/>
          <a:sy n="89" d="100"/>
        </p:scale>
        <p:origin x="485" y="48"/>
      </p:cViewPr>
      <p:guideLst>
        <p:guide orient="horz" pos="2125"/>
        <p:guide pos="383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media/image4.png"/><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2.png"/><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image" Target="../media/image5.png"/><Relationship Id="rId5" Type="http://schemas.openxmlformats.org/officeDocument/2006/relationships/tags" Target="../tags/tag76.xml"/><Relationship Id="rId4" Type="http://schemas.openxmlformats.org/officeDocument/2006/relationships/image" Target="../media/image3.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media/image5.png"/><Relationship Id="rId3" Type="http://schemas.openxmlformats.org/officeDocument/2006/relationships/tags" Target="../tags/tag81.xml"/><Relationship Id="rId2" Type="http://schemas.openxmlformats.org/officeDocument/2006/relationships/tags" Target="../tags/tag80.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media/image5.png"/><Relationship Id="rId6" Type="http://schemas.openxmlformats.org/officeDocument/2006/relationships/tags" Target="../tags/tag92.xml"/><Relationship Id="rId5" Type="http://schemas.openxmlformats.org/officeDocument/2006/relationships/image" Target="../media/image3.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image" Target="../media/image5.png"/><Relationship Id="rId6" Type="http://schemas.openxmlformats.org/officeDocument/2006/relationships/tags" Target="../tags/tag102.xml"/><Relationship Id="rId5" Type="http://schemas.openxmlformats.org/officeDocument/2006/relationships/image" Target="../media/image3.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media/image5.png"/><Relationship Id="rId6" Type="http://schemas.openxmlformats.org/officeDocument/2006/relationships/tags" Target="../tags/tag112.xml"/><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image" Target="../media/image5.png"/><Relationship Id="rId5" Type="http://schemas.openxmlformats.org/officeDocument/2006/relationships/tags" Target="../tags/tag121.xml"/><Relationship Id="rId4" Type="http://schemas.openxmlformats.org/officeDocument/2006/relationships/image" Target="../media/image3.png"/><Relationship Id="rId3" Type="http://schemas.openxmlformats.org/officeDocument/2006/relationships/tags" Target="../tags/tag120.xml"/><Relationship Id="rId2" Type="http://schemas.openxmlformats.org/officeDocument/2006/relationships/tags" Target="../tags/tag119.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image" Target="../media/image4.png"/><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3.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3.png"/><Relationship Id="rId2" Type="http://schemas.openxmlformats.org/officeDocument/2006/relationships/tags" Target="../tags/tag28.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2.png"/><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3.png"/><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media/image4.png"/><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alpha val="50000"/>
          </a:schemeClr>
        </a:solidFill>
        <a:effectLst/>
      </p:bgPr>
    </p:bg>
    <p:spTree>
      <p:nvGrpSpPr>
        <p:cNvPr id="1" name=""/>
        <p:cNvGrpSpPr/>
        <p:nvPr/>
      </p:nvGrpSpPr>
      <p:grpSpPr>
        <a:xfrm>
          <a:off x="0" y="0"/>
          <a:ext cx="0" cy="0"/>
          <a:chOff x="0" y="0"/>
          <a:chExt cx="0" cy="0"/>
        </a:xfrm>
      </p:grpSpPr>
      <p:pic>
        <p:nvPicPr>
          <p:cNvPr id="9" name="图片 8"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10" name="图片 9"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ctrTitle" hasCustomPrompt="1"/>
            <p:custDataLst>
              <p:tags r:id="rId6"/>
            </p:custDataLst>
          </p:nvPr>
        </p:nvSpPr>
        <p:spPr>
          <a:xfrm>
            <a:off x="1955800" y="2429695"/>
            <a:ext cx="8410619" cy="1219229"/>
          </a:xfrm>
        </p:spPr>
        <p:txBody>
          <a:bodyPr lIns="90000" tIns="46800" rIns="90000" bIns="46800" anchor="b" anchorCtr="0">
            <a:normAutofit/>
          </a:bodyPr>
          <a:lstStyle>
            <a:lvl1pPr algn="ctr">
              <a:defRPr sz="7200" spc="600" baseline="0">
                <a:ea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7"/>
            </p:custDataLst>
          </p:nvPr>
        </p:nvSpPr>
        <p:spPr>
          <a:xfrm>
            <a:off x="1955800" y="3714935"/>
            <a:ext cx="8410619" cy="658883"/>
          </a:xfrm>
        </p:spPr>
        <p:txBody>
          <a:bodyPr lIns="90000" tIns="4680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2"/>
        </a:solidFill>
        <a:effectLst/>
      </p:bgPr>
    </p:bg>
    <p:spTree>
      <p:nvGrpSpPr>
        <p:cNvPr id="1" name=""/>
        <p:cNvGrpSpPr/>
        <p:nvPr/>
      </p:nvGrpSpPr>
      <p:grpSpPr>
        <a:xfrm>
          <a:off x="0" y="0"/>
          <a:ext cx="0" cy="0"/>
          <a:chOff x="0" y="0"/>
          <a:chExt cx="0" cy="0"/>
        </a:xfrm>
      </p:grpSpPr>
      <p:pic>
        <p:nvPicPr>
          <p:cNvPr id="6" name="图片 5"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7" name="图片 6"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hasCustomPrompt="1"/>
            <p:custDataLst>
              <p:tags r:id="rId6"/>
            </p:custDataLst>
          </p:nvPr>
        </p:nvSpPr>
        <p:spPr>
          <a:xfrm>
            <a:off x="1820545" y="2498090"/>
            <a:ext cx="8550275" cy="16700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1590" y="-8255"/>
            <a:ext cx="12024210" cy="6866255"/>
            <a:chOff x="-21590" y="-8255"/>
            <a:chExt cx="12024210" cy="6866255"/>
          </a:xfrm>
        </p:grpSpPr>
        <p:pic>
          <p:nvPicPr>
            <p:cNvPr id="7" name="图片 6"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8" name="图片 7" descr="C:\Users\kingsoft\Desktop\黄色.png黄色"/>
            <p:cNvPicPr>
              <a:picLocks noChangeAspect="1"/>
            </p:cNvPicPr>
            <p:nvPr userDrawn="1">
              <p:custDataLst>
                <p:tags r:id="rId5"/>
              </p:custDataLst>
            </p:nvPr>
          </p:nvPicPr>
          <p:blipFill rotWithShape="1">
            <a:blip r:embed="rId6"/>
            <a:srcRect r="59078"/>
            <a:stretch>
              <a:fillRect/>
            </a:stretch>
          </p:blipFill>
          <p:spPr>
            <a:xfrm rot="10800000" flipH="1" flipV="1">
              <a:off x="-21590" y="-8255"/>
              <a:ext cx="1517015" cy="906145"/>
            </a:xfrm>
            <a:prstGeom prst="rect">
              <a:avLst/>
            </a:prstGeom>
          </p:spPr>
        </p:pic>
      </p:grpSp>
      <p:sp>
        <p:nvSpPr>
          <p:cNvPr id="3" name="日期占位符 2"/>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rgbClr val="EBFAF5"/>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1590" y="-8255"/>
            <a:ext cx="12213590" cy="6870609"/>
            <a:chOff x="-21590" y="-8255"/>
            <a:chExt cx="12213590" cy="6870609"/>
          </a:xfrm>
        </p:grpSpPr>
        <p:pic>
          <p:nvPicPr>
            <p:cNvPr id="9" name="图片 8" descr="C:\Users\kingsoft\Desktop\黄色.png黄色"/>
            <p:cNvPicPr>
              <a:picLocks noChangeAspect="1"/>
            </p:cNvPicPr>
            <p:nvPr userDrawn="1">
              <p:custDataLst>
                <p:tags r:id="rId3"/>
              </p:custDataLst>
            </p:nvPr>
          </p:nvPicPr>
          <p:blipFill>
            <a:blip r:embed="rId4"/>
            <a:srcRect/>
            <a:stretch>
              <a:fillRect/>
            </a:stretch>
          </p:blipFill>
          <p:spPr>
            <a:xfrm rot="10800000" flipH="1" flipV="1">
              <a:off x="-21590" y="-8255"/>
              <a:ext cx="3707130" cy="906145"/>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40640" y="5344069"/>
              <a:ext cx="12151360" cy="1518285"/>
            </a:xfrm>
            <a:prstGeom prst="rect">
              <a:avLst/>
            </a:prstGeom>
          </p:spPr>
        </p:pic>
      </p:grpSp>
      <p:sp>
        <p:nvSpPr>
          <p:cNvPr id="6" name="矩形 5"/>
          <p:cNvSpPr/>
          <p:nvPr userDrawn="1">
            <p:custDataLst>
              <p:tags r:id="rId7"/>
            </p:custDataLst>
          </p:nvPr>
        </p:nvSpPr>
        <p:spPr>
          <a:xfrm>
            <a:off x="288290"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normAutofit/>
          </a:bodyPr>
          <a:lstStyle>
            <a:lvl1pPr>
              <a:defRPr sz="32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5560" y="-4445"/>
            <a:ext cx="504126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21590" y="-8255"/>
            <a:ext cx="12024210" cy="6866255"/>
            <a:chOff x="-21590" y="-8255"/>
            <a:chExt cx="12024210" cy="6866255"/>
          </a:xfrm>
        </p:grpSpPr>
        <p:pic>
          <p:nvPicPr>
            <p:cNvPr id="14" name="图片 13"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hasCustomPrompt="1"/>
            <p:custDataLst>
              <p:tags r:id="rId8"/>
            </p:custDataLst>
          </p:nvPr>
        </p:nvSpPr>
        <p:spPr>
          <a:xfrm>
            <a:off x="583200" y="770400"/>
            <a:ext cx="3960000" cy="882000"/>
          </a:xfrm>
        </p:spPr>
        <p:txBody>
          <a:bodyPr anchor="ctr">
            <a:normAutofit/>
          </a:bodyPr>
          <a:lstStyle>
            <a:lvl1pPr>
              <a:defRPr sz="3600" baseline="0">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75885" y="770255"/>
            <a:ext cx="6405245" cy="508762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1" name="组合 10"/>
          <p:cNvGrpSpPr/>
          <p:nvPr userDrawn="1">
            <p:custDataLst>
              <p:tags r:id="rId3"/>
            </p:custDataLst>
          </p:nvPr>
        </p:nvGrpSpPr>
        <p:grpSpPr>
          <a:xfrm>
            <a:off x="-21590" y="-8255"/>
            <a:ext cx="12024210" cy="6866255"/>
            <a:chOff x="-21590" y="-8255"/>
            <a:chExt cx="12024210" cy="6866255"/>
          </a:xfrm>
        </p:grpSpPr>
        <p:pic>
          <p:nvPicPr>
            <p:cNvPr id="12" name="图片 11"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3" name="图片 12"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p:custDataLst>
              <p:tags r:id="rId8"/>
            </p:custDataLst>
          </p:nvPr>
        </p:nvSpPr>
        <p:spPr>
          <a:xfrm>
            <a:off x="612000" y="781200"/>
            <a:ext cx="10976400" cy="626400"/>
          </a:xfrm>
        </p:spPr>
        <p:txBody>
          <a:bodyPr anchor="ctr">
            <a:normAutofit/>
          </a:bodyPr>
          <a:lstStyle>
            <a:lvl1pPr algn="ctr">
              <a:defRPr sz="36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3999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4" name="组合 13"/>
          <p:cNvGrpSpPr/>
          <p:nvPr userDrawn="1">
            <p:custDataLst>
              <p:tags r:id="rId3"/>
            </p:custDataLst>
          </p:nvPr>
        </p:nvGrpSpPr>
        <p:grpSpPr>
          <a:xfrm>
            <a:off x="-21590" y="-8255"/>
            <a:ext cx="12024210" cy="6866255"/>
            <a:chOff x="-21590" y="-8255"/>
            <a:chExt cx="12024210" cy="6866255"/>
          </a:xfrm>
        </p:grpSpPr>
        <p:pic>
          <p:nvPicPr>
            <p:cNvPr id="15" name="图片 14"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6" name="图片 15"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userDrawn="1">
            <p:ph type="title"/>
            <p:custDataLst>
              <p:tags r:id="rId8"/>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2"/>
            </p:custDataLst>
          </p:nvPr>
        </p:nvSpPr>
        <p:spPr>
          <a:xfrm>
            <a:off x="604837" y="1681200"/>
            <a:ext cx="10990800" cy="3211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3"/>
            </p:custDataLst>
          </p:nvPr>
        </p:nvSpPr>
        <p:spPr>
          <a:xfrm>
            <a:off x="594000" y="5180400"/>
            <a:ext cx="11001600" cy="1011600"/>
          </a:xfrm>
        </p:spPr>
        <p:txBody>
          <a:bodyPr/>
          <a:lstStyle>
            <a:lvl1pPr marL="0" indent="0">
              <a:buNone/>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21590" y="5951855"/>
            <a:ext cx="12024210" cy="906145"/>
            <a:chOff x="-21590" y="5951855"/>
            <a:chExt cx="12024210" cy="906145"/>
          </a:xfrm>
        </p:grpSpPr>
        <p:pic>
          <p:nvPicPr>
            <p:cNvPr id="14" name="图片 13"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15" name="图片 14" descr="C:\Users\kingsoft\Desktop\黄色.png黄色"/>
            <p:cNvPicPr>
              <a:picLocks noChangeAspect="1"/>
            </p:cNvPicPr>
            <p:nvPr userDrawn="1">
              <p:custDataLst>
                <p:tags r:id="rId5"/>
              </p:custDataLst>
            </p:nvPr>
          </p:nvPicPr>
          <p:blipFill rotWithShape="1">
            <a:blip r:embed="rId6"/>
            <a:srcRect r="59078"/>
            <a:stretch>
              <a:fillRect/>
            </a:stretch>
          </p:blipFill>
          <p:spPr>
            <a:xfrm flipV="1">
              <a:off x="-21590" y="5951855"/>
              <a:ext cx="1517015" cy="906145"/>
            </a:xfrm>
            <a:prstGeom prst="rect">
              <a:avLst/>
            </a:prstGeom>
          </p:spPr>
        </p:pic>
      </p:grpSp>
      <p:sp>
        <p:nvSpPr>
          <p:cNvPr id="10" name="矩形 9"/>
          <p:cNvSpPr/>
          <p:nvPr userDrawn="1">
            <p:custDataLst>
              <p:tags r:id="rId7"/>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0" y="-6350"/>
            <a:ext cx="12195809" cy="6864350"/>
            <a:chOff x="0" y="-6350"/>
            <a:chExt cx="12195809" cy="6864350"/>
          </a:xfrm>
        </p:grpSpPr>
        <p:pic>
          <p:nvPicPr>
            <p:cNvPr id="20" name="图片 19" descr="C:\Users\kingsoft\Desktop\黄色.png黄色"/>
            <p:cNvPicPr>
              <a:picLocks noChangeAspect="1"/>
            </p:cNvPicPr>
            <p:nvPr userDrawn="1">
              <p:custDataLst>
                <p:tags r:id="rId4"/>
              </p:custDataLst>
            </p:nvPr>
          </p:nvPicPr>
          <p:blipFill rotWithShape="1">
            <a:blip r:embed="rId5"/>
            <a:srcRect r="60032"/>
            <a:stretch>
              <a:fillRect/>
            </a:stretch>
          </p:blipFill>
          <p:spPr>
            <a:xfrm flipH="1">
              <a:off x="9434286" y="-6350"/>
              <a:ext cx="2761523" cy="1688904"/>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5"/>
            <a:srcRect r="60032"/>
            <a:stretch>
              <a:fillRect/>
            </a:stretch>
          </p:blipFill>
          <p:spPr>
            <a:xfrm rot="10800000" flipH="1">
              <a:off x="0" y="5169096"/>
              <a:ext cx="2761523" cy="1688904"/>
            </a:xfrm>
            <a:prstGeom prst="rect">
              <a:avLst/>
            </a:prstGeom>
          </p:spPr>
        </p:pic>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pic>
        <p:nvPicPr>
          <p:cNvPr id="7" name="图片 6"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tx2">
            <a:alpha val="50000"/>
          </a:schemeClr>
        </a:solidFill>
        <a:effectLst/>
      </p:bgPr>
    </p:bg>
    <p:spTree>
      <p:nvGrpSpPr>
        <p:cNvPr id="1" name=""/>
        <p:cNvGrpSpPr/>
        <p:nvPr/>
      </p:nvGrpSpPr>
      <p:grpSpPr>
        <a:xfrm>
          <a:off x="0" y="0"/>
          <a:ext cx="0" cy="0"/>
          <a:chOff x="0" y="0"/>
          <a:chExt cx="0" cy="0"/>
        </a:xfrm>
      </p:grpSpPr>
      <p:pic>
        <p:nvPicPr>
          <p:cNvPr id="7" name="图片 6"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8" name="图片 7"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9"/>
            </p:custDataLst>
          </p:nvPr>
        </p:nvSpPr>
        <p:spPr>
          <a:xfrm>
            <a:off x="4508500" y="2734310"/>
            <a:ext cx="5298440" cy="759460"/>
          </a:xfrm>
        </p:spPr>
        <p:txBody>
          <a:bodyPr lIns="90000" tIns="46800" rIns="90000" bIns="0" anchor="b" anchorCtr="0">
            <a:normAutofit/>
          </a:bodyPr>
          <a:lstStyle>
            <a:lvl1pPr>
              <a:defRPr sz="4400" u="none" strike="noStrike" kern="1200" cap="none" spc="300" normalizeH="0" baseline="0">
                <a:solidFill>
                  <a:schemeClr val="tx1"/>
                </a:solidFill>
                <a:uFillTx/>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4508500" y="3554095"/>
            <a:ext cx="5298440" cy="1343025"/>
          </a:xfrm>
        </p:spPr>
        <p:txBody>
          <a:bodyPr lIns="90000" tIns="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tx1">
                    <a:lumMod val="65000"/>
                    <a:lumOff val="3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latin typeface="Arial" panose="020B0604020202020204" pitchFamily="34" charset="0"/>
                <a:ea typeface="Arial" panose="020B0604020202020204" pitchFamily="34" charset="0"/>
              </a:defRPr>
            </a:lvl1pPr>
            <a:lvl2pPr>
              <a:defRPr sz="1600">
                <a:latin typeface="Arial" panose="020B0604020202020204" pitchFamily="34" charset="0"/>
                <a:ea typeface="Arial" panose="020B0604020202020204" pitchFamily="34" charset="0"/>
              </a:defRPr>
            </a:lvl2pPr>
            <a:lvl3pPr>
              <a:defRPr sz="1600">
                <a:latin typeface="Arial" panose="020B0604020202020204" pitchFamily="34" charset="0"/>
                <a:ea typeface="Arial" panose="020B0604020202020204" pitchFamily="34" charset="0"/>
              </a:defRPr>
            </a:lvl3pPr>
            <a:lvl4pPr>
              <a:defRPr sz="1600">
                <a:latin typeface="Arial" panose="020B0604020202020204" pitchFamily="34" charset="0"/>
                <a:ea typeface="Arial" panose="020B0604020202020204" pitchFamily="34" charset="0"/>
              </a:defRPr>
            </a:lvl4pPr>
            <a:lvl5pPr>
              <a:defRPr sz="160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2"/>
        </a:solidFill>
        <a:effectLst/>
      </p:bgPr>
    </p:bg>
    <p:spTree>
      <p:nvGrpSpPr>
        <p:cNvPr id="1" name=""/>
        <p:cNvGrpSpPr/>
        <p:nvPr/>
      </p:nvGrpSpPr>
      <p:grpSpPr>
        <a:xfrm>
          <a:off x="0" y="0"/>
          <a:ext cx="0" cy="0"/>
          <a:chOff x="0" y="0"/>
          <a:chExt cx="0" cy="0"/>
        </a:xfrm>
      </p:grpSpPr>
      <p:pic>
        <p:nvPicPr>
          <p:cNvPr id="10" name="图片 9"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alpha val="50000"/>
          </a:schemeClr>
        </a:solidFill>
        <a:effectLst/>
      </p:bgPr>
    </p:bg>
    <p:spTree>
      <p:nvGrpSpPr>
        <p:cNvPr id="1" name=""/>
        <p:cNvGrpSpPr/>
        <p:nvPr/>
      </p:nvGrpSpPr>
      <p:grpSpPr>
        <a:xfrm>
          <a:off x="0" y="0"/>
          <a:ext cx="0" cy="0"/>
          <a:chOff x="0" y="0"/>
          <a:chExt cx="0" cy="0"/>
        </a:xfrm>
      </p:grpSpPr>
      <p:pic>
        <p:nvPicPr>
          <p:cNvPr id="20" name="图片 19"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21" name="图片 20"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p:custDataLst>
              <p:tags r:id="rId6"/>
            </p:custDataLst>
          </p:nvPr>
        </p:nvSpPr>
        <p:spPr>
          <a:xfrm>
            <a:off x="669882" y="824230"/>
            <a:ext cx="10852237" cy="441964"/>
          </a:xfrm>
        </p:spPr>
        <p:txBody>
          <a:bodyPr vert="horz" lIns="101600" tIns="38100" rIns="76200" bIns="38100" rtlCol="0" anchor="t" anchorCtr="0">
            <a:no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alpha val="50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defRPr>
                <a:latin typeface="Arial" panose="020B0604020202020204" pitchFamily="34" charset="0"/>
                <a:ea typeface="Arial" panose="020B0604020202020204" pitchFamily="34" charset="0"/>
              </a:defRPr>
            </a:lvl1pPr>
            <a:lvl2pPr indent="0" eaLnBrk="1" fontAlgn="auto" latinLnBrk="0" hangingPunct="1">
              <a:defRPr>
                <a:latin typeface="Arial" panose="020B0604020202020204" pitchFamily="34" charset="0"/>
                <a:ea typeface="Arial" panose="020B0604020202020204" pitchFamily="34" charset="0"/>
              </a:defRPr>
            </a:lvl2pPr>
            <a:lvl3pPr indent="0" eaLnBrk="1" fontAlgn="auto" latinLnBrk="0" hangingPunct="1">
              <a:defRPr>
                <a:latin typeface="Arial" panose="020B0604020202020204" pitchFamily="34" charset="0"/>
                <a:ea typeface="Arial" panose="020B0604020202020204" pitchFamily="34" charset="0"/>
              </a:defRPr>
            </a:lvl3pPr>
            <a:lvl4pPr indent="0" eaLnBrk="1" fontAlgn="auto" latinLnBrk="0" hangingPunct="1">
              <a:defRPr>
                <a:latin typeface="Arial" panose="020B0604020202020204" pitchFamily="34" charset="0"/>
                <a:ea typeface="Arial" panose="020B0604020202020204" pitchFamily="34" charset="0"/>
              </a:defRPr>
            </a:lvl4pPr>
            <a:lvl5pPr indent="0" eaLnBrk="1" fontAlgn="auto" latinLnBrk="0" hangingPunct="1">
              <a:defRPr>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45.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5.xml"/><Relationship Id="rId2" Type="http://schemas.openxmlformats.org/officeDocument/2006/relationships/tags" Target="../tags/tag169.xml"/><Relationship Id="rId1" Type="http://schemas.openxmlformats.org/officeDocument/2006/relationships/tags" Target="../tags/tag168.xml"/></Relationships>
</file>

<file path=ppt/slides/_rels/slide2.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5" Type="http://schemas.openxmlformats.org/officeDocument/2006/relationships/slideLayout" Target="../slideLayouts/slideLayout6.xml"/><Relationship Id="rId14" Type="http://schemas.openxmlformats.org/officeDocument/2006/relationships/themeOverride" Target="../theme/themeOverride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tags" Target="../tags/tag149.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hemeOverride" Target="../theme/themeOverride3.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hemeOverride" Target="../theme/themeOverride4.xml"/><Relationship Id="rId4" Type="http://schemas.openxmlformats.org/officeDocument/2006/relationships/tags" Target="../tags/tag167.xml"/><Relationship Id="rId3" Type="http://schemas.openxmlformats.org/officeDocument/2006/relationships/image" Target="../media/image7.png"/><Relationship Id="rId2" Type="http://schemas.openxmlformats.org/officeDocument/2006/relationships/tags" Target="../tags/tag166.xml"/><Relationship Id="rId1" Type="http://schemas.openxmlformats.org/officeDocument/2006/relationships/tags" Target="../tags/tag1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F"/>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955800" y="1482090"/>
            <a:ext cx="8410575" cy="2166620"/>
          </a:xfrm>
        </p:spPr>
        <p:txBody>
          <a:bodyPr>
            <a:normAutofit fontScale="90000"/>
            <a:scene3d>
              <a:camera prst="orthographicFront"/>
              <a:lightRig rig="threePt" dir="t"/>
            </a:scene3d>
          </a:bodyPr>
          <a:lstStyle/>
          <a:p>
            <a:r>
              <a:rPr lang="en-IN"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JAVA PROJECT</a:t>
            </a:r>
            <a:br>
              <a:rPr lang="en-IN"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en-IN"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CSE-310 </a:t>
            </a:r>
            <a:endParaRPr lang="en-IN" altLang="en-US"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副标题 2"/>
          <p:cNvSpPr>
            <a:spLocks noGrp="1"/>
          </p:cNvSpPr>
          <p:nvPr>
            <p:ph type="subTitle" idx="1"/>
            <p:custDataLst>
              <p:tags r:id="rId2"/>
            </p:custDataLst>
          </p:nvPr>
        </p:nvSpPr>
        <p:spPr>
          <a:xfrm>
            <a:off x="1887434" y="3928579"/>
            <a:ext cx="8410619" cy="658883"/>
          </a:xfrm>
        </p:spPr>
        <p:txBody>
          <a:bodyPr/>
          <a:lstStyle/>
          <a:p>
            <a:r>
              <a:rPr lang="en-IN" altLang="en-US" b="1" dirty="0" smtClean="0">
                <a:ln w="9525">
                  <a:solidFill>
                    <a:schemeClr val="bg1"/>
                  </a:solidFill>
                  <a:prstDash val="solid"/>
                </a:ln>
                <a:solidFill>
                  <a:schemeClr val="tx1"/>
                </a:solidFill>
                <a:effectLst>
                  <a:outerShdw blurRad="50800" dist="38100" dir="2700000" algn="tl" rotWithShape="0">
                    <a:prstClr val="black">
                      <a:alpha val="40000"/>
                    </a:prstClr>
                  </a:outerShdw>
                </a:effectLst>
              </a:rPr>
              <a:t>BRICK-BREAKER GAME</a:t>
            </a:r>
            <a:endParaRPr lang="en-IN" altLang="en-US" b="1" dirty="0" smtClean="0">
              <a:ln w="9525">
                <a:solidFill>
                  <a:schemeClr val="bg1"/>
                </a:solidFill>
                <a:prstDash val="solid"/>
              </a:ln>
              <a:solidFill>
                <a:schemeClr val="tx1"/>
              </a:solidFill>
              <a:effectLst>
                <a:outerShdw blurRad="50800" dist="38100" dir="2700000" algn="tl" rotWithShape="0">
                  <a:prstClr val="black">
                    <a:alpha val="40000"/>
                  </a:prstClr>
                </a:outerShdw>
              </a:effectLs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69925" y="669290"/>
            <a:ext cx="10852150" cy="713740"/>
          </a:xfrm>
        </p:spPr>
        <p:txBody>
          <a:bodyPr/>
          <a:p>
            <a:r>
              <a:rPr lang="en-IN" sz="32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CONCLUSION</a:t>
            </a:r>
            <a:endParaRPr lang="en-IN" sz="32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Content Placeholder 4"/>
          <p:cNvSpPr>
            <a:spLocks noGrp="1"/>
          </p:cNvSpPr>
          <p:nvPr>
            <p:ph idx="1"/>
          </p:nvPr>
        </p:nvSpPr>
        <p:spPr>
          <a:xfrm>
            <a:off x="669925" y="1842135"/>
            <a:ext cx="10852150" cy="4498975"/>
          </a:xfrm>
        </p:spPr>
        <p:txBody>
          <a:bodyPr/>
          <a:p>
            <a:pPr marL="0" indent="0" algn="just">
              <a:buNone/>
            </a:pPr>
            <a:r>
              <a:rPr lang="en-US" sz="1800"/>
              <a:t>In conclusion, building a Brick Breaker game in Java requires a solid understanding of Java programming concepts, such as object-oriented programming, event-driven programming,JFrames, and graphics programming. </a:t>
            </a:r>
            <a:endParaRPr lang="en-US" sz="1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smtClean="0">
                <a:gradFill>
                  <a:gsLst>
                    <a:gs pos="21000">
                      <a:srgbClr val="53575C"/>
                    </a:gs>
                    <a:gs pos="88000">
                      <a:srgbClr val="C5C7CA"/>
                    </a:gs>
                  </a:gsLst>
                  <a:lin ang="5400000"/>
                </a:gradFill>
                <a:effectLst/>
              </a:rPr>
              <a:t>THANKS</a:t>
            </a:r>
            <a:endParaRPr lang="en-US" altLang="zh-CN" dirty="0" smtClean="0">
              <a:gradFill>
                <a:gsLst>
                  <a:gs pos="21000">
                    <a:srgbClr val="53575C"/>
                  </a:gs>
                  <a:gs pos="88000">
                    <a:srgbClr val="C5C7CA"/>
                  </a:gs>
                </a:gsLst>
                <a:lin ang="5400000"/>
              </a:gradFill>
              <a:effectLst/>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337435" y="2758440"/>
            <a:ext cx="3174602" cy="398780"/>
          </a:xfrm>
          <a:prstGeom prst="rect">
            <a:avLst/>
          </a:prstGeom>
          <a:noFill/>
        </p:spPr>
        <p:txBody>
          <a:bodyPr wrap="square" rtlCol="0">
            <a:normAutofit/>
          </a:bodyPr>
          <a:lstStyle/>
          <a:p>
            <a:pPr algn="l"/>
            <a:r>
              <a:rPr lang="en-IN" altLang="en-US" sz="2000" smtClean="0">
                <a:solidFill>
                  <a:schemeClr val="tx1">
                    <a:lumMod val="85000"/>
                    <a:lumOff val="15000"/>
                  </a:schemeClr>
                </a:solidFill>
                <a:sym typeface="+mn-ea"/>
              </a:rPr>
              <a:t>INTRODUCTION</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8" name="圆角矩形 7"/>
          <p:cNvSpPr/>
          <p:nvPr>
            <p:custDataLst>
              <p:tags r:id="rId2"/>
            </p:custDataLst>
          </p:nvPr>
        </p:nvSpPr>
        <p:spPr>
          <a:xfrm>
            <a:off x="1672590" y="2669540"/>
            <a:ext cx="576580" cy="576580"/>
          </a:xfrm>
          <a:prstGeom prst="roundRect">
            <a:avLst>
              <a:gd name="adj" fmla="val 29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1</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11" name="文本框 10"/>
          <p:cNvSpPr txBox="1"/>
          <p:nvPr>
            <p:custDataLst>
              <p:tags r:id="rId3"/>
            </p:custDataLst>
          </p:nvPr>
        </p:nvSpPr>
        <p:spPr>
          <a:xfrm>
            <a:off x="7334250" y="2760345"/>
            <a:ext cx="4462780" cy="398780"/>
          </a:xfrm>
          <a:prstGeom prst="rect">
            <a:avLst/>
          </a:prstGeom>
          <a:noFill/>
        </p:spPr>
        <p:txBody>
          <a:bodyPr wrap="square" rtlCol="0"/>
          <a:lstStyle/>
          <a:p>
            <a:pPr algn="l"/>
            <a:r>
              <a:rPr lang="en-US" sz="2000">
                <a:sym typeface="+mn-ea"/>
              </a:rPr>
              <a:t>OBJECTIVES </a:t>
            </a:r>
            <a:endParaRPr lang="en-US" sz="1400"/>
          </a:p>
          <a:p>
            <a:pPr algn="l"/>
            <a:endParaRPr lang="en-US" altLang="en-US" sz="14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10" name="圆角矩形 9"/>
          <p:cNvSpPr/>
          <p:nvPr>
            <p:custDataLst>
              <p:tags r:id="rId4"/>
            </p:custDataLst>
          </p:nvPr>
        </p:nvSpPr>
        <p:spPr>
          <a:xfrm>
            <a:off x="6685915" y="2669540"/>
            <a:ext cx="576580" cy="576580"/>
          </a:xfrm>
          <a:prstGeom prst="roundRect">
            <a:avLst>
              <a:gd name="adj" fmla="val 298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2</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18" name="文本框 17"/>
          <p:cNvSpPr txBox="1"/>
          <p:nvPr>
            <p:custDataLst>
              <p:tags r:id="rId5"/>
            </p:custDataLst>
          </p:nvPr>
        </p:nvSpPr>
        <p:spPr>
          <a:xfrm>
            <a:off x="2322830" y="3804285"/>
            <a:ext cx="3174602" cy="398780"/>
          </a:xfrm>
          <a:prstGeom prst="rect">
            <a:avLst/>
          </a:prstGeom>
          <a:noFill/>
        </p:spPr>
        <p:txBody>
          <a:bodyPr wrap="square" rtlCol="0">
            <a:normAutofit/>
          </a:bodyPr>
          <a:lstStyle/>
          <a:p>
            <a:pPr algn="l"/>
            <a:r>
              <a:rPr lang="en-IN" altLang="en-US" sz="2000" dirty="0" smtClean="0">
                <a:sym typeface="+mn-ea"/>
              </a:rPr>
              <a:t>MODULE 1</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13" name="圆角矩形 12"/>
          <p:cNvSpPr/>
          <p:nvPr>
            <p:custDataLst>
              <p:tags r:id="rId6"/>
            </p:custDataLst>
          </p:nvPr>
        </p:nvSpPr>
        <p:spPr>
          <a:xfrm>
            <a:off x="1672590" y="3701415"/>
            <a:ext cx="576580" cy="576580"/>
          </a:xfrm>
          <a:prstGeom prst="roundRect">
            <a:avLst>
              <a:gd name="adj" fmla="val 298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3</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22" name="文本框 21"/>
          <p:cNvSpPr txBox="1"/>
          <p:nvPr>
            <p:custDataLst>
              <p:tags r:id="rId7"/>
            </p:custDataLst>
          </p:nvPr>
        </p:nvSpPr>
        <p:spPr>
          <a:xfrm>
            <a:off x="7355840" y="3805555"/>
            <a:ext cx="3189670" cy="398780"/>
          </a:xfrm>
          <a:prstGeom prst="rect">
            <a:avLst/>
          </a:prstGeom>
          <a:noFill/>
        </p:spPr>
        <p:txBody>
          <a:bodyPr wrap="square" rtlCol="0">
            <a:normAutofit/>
          </a:bodyPr>
          <a:lstStyle/>
          <a:p>
            <a:pPr algn="l"/>
            <a:r>
              <a:rPr lang="en-IN" altLang="en-US" sz="2000" dirty="0" smtClean="0">
                <a:sym typeface="+mn-ea"/>
              </a:rPr>
              <a:t>MODULE </a:t>
            </a:r>
            <a:r>
              <a:rPr lang="en-US" altLang="en-IN" sz="2000" dirty="0" smtClean="0">
                <a:sym typeface="+mn-ea"/>
              </a:rPr>
              <a:t>2</a:t>
            </a:r>
            <a:endParaRPr lang="en-US" altLang="en-IN"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mn-ea"/>
            </a:endParaRPr>
          </a:p>
        </p:txBody>
      </p:sp>
      <p:sp>
        <p:nvSpPr>
          <p:cNvPr id="14" name="圆角矩形 13"/>
          <p:cNvSpPr/>
          <p:nvPr>
            <p:custDataLst>
              <p:tags r:id="rId8"/>
            </p:custDataLst>
          </p:nvPr>
        </p:nvSpPr>
        <p:spPr>
          <a:xfrm>
            <a:off x="6685915" y="3701415"/>
            <a:ext cx="576580" cy="576580"/>
          </a:xfrm>
          <a:prstGeom prst="roundRect">
            <a:avLst>
              <a:gd name="adj" fmla="val 298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4</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24" name="文本框 23"/>
          <p:cNvSpPr txBox="1"/>
          <p:nvPr>
            <p:custDataLst>
              <p:tags r:id="rId9"/>
            </p:custDataLst>
          </p:nvPr>
        </p:nvSpPr>
        <p:spPr>
          <a:xfrm>
            <a:off x="2337435" y="4850130"/>
            <a:ext cx="3867785" cy="398780"/>
          </a:xfrm>
          <a:prstGeom prst="rect">
            <a:avLst/>
          </a:prstGeom>
          <a:noFill/>
        </p:spPr>
        <p:txBody>
          <a:bodyPr wrap="square" rtlCol="0">
            <a:normAutofit fontScale="90000"/>
          </a:bodyPr>
          <a:lstStyle/>
          <a:p>
            <a:pPr algn="l"/>
            <a:r>
              <a:rPr lang="en-IN" altLang="en-US" sz="2000">
                <a:sym typeface="+mn-ea"/>
              </a:rPr>
              <a:t>TOOLS USED AND CONCLUSION</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8" name="圆角矩形 12"/>
          <p:cNvSpPr/>
          <p:nvPr>
            <p:custDataLst>
              <p:tags r:id="rId10"/>
            </p:custDataLst>
          </p:nvPr>
        </p:nvSpPr>
        <p:spPr>
          <a:xfrm>
            <a:off x="1672590" y="4761230"/>
            <a:ext cx="576580" cy="576580"/>
          </a:xfrm>
          <a:prstGeom prst="roundRect">
            <a:avLst>
              <a:gd name="adj" fmla="val 298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5</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26" name="文本框 25"/>
          <p:cNvSpPr txBox="1"/>
          <p:nvPr>
            <p:custDataLst>
              <p:tags r:id="rId11"/>
            </p:custDataLst>
          </p:nvPr>
        </p:nvSpPr>
        <p:spPr>
          <a:xfrm>
            <a:off x="7345045" y="4850765"/>
            <a:ext cx="3189670" cy="398780"/>
          </a:xfrm>
          <a:prstGeom prst="rect">
            <a:avLst/>
          </a:prstGeom>
          <a:noFill/>
        </p:spPr>
        <p:txBody>
          <a:bodyPr wrap="square" rtlCol="0">
            <a:normAutofit/>
          </a:bodyPr>
          <a:lstStyle/>
          <a:p>
            <a:pPr algn="dist"/>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3" name="文本框 22"/>
          <p:cNvSpPr txBox="1"/>
          <p:nvPr>
            <p:custDataLst>
              <p:tags r:id="rId12"/>
            </p:custDataLst>
          </p:nvPr>
        </p:nvSpPr>
        <p:spPr>
          <a:xfrm>
            <a:off x="3847619" y="977900"/>
            <a:ext cx="3766684" cy="1167130"/>
          </a:xfrm>
          <a:prstGeom prst="rect">
            <a:avLst/>
          </a:prstGeom>
          <a:noFill/>
        </p:spPr>
        <p:txBody>
          <a:bodyPr vert="horz" wrap="square" rtlCol="0">
            <a:normAutofit lnSpcReduction="10000"/>
          </a:bodyPr>
          <a:lstStyle/>
          <a:p>
            <a:pPr algn="dist">
              <a:lnSpc>
                <a:spcPct val="150000"/>
              </a:lnSpc>
            </a:pPr>
            <a:r>
              <a:rPr lang="en-US" altLang="zh-CN" sz="4800" b="1" dirty="0" smtClean="0">
                <a:gradFill>
                  <a:gsLst>
                    <a:gs pos="21000">
                      <a:srgbClr val="53575C"/>
                    </a:gs>
                    <a:gs pos="88000">
                      <a:srgbClr val="C5C7CA"/>
                    </a:gs>
                  </a:gsLst>
                  <a:lin ang="5400000"/>
                </a:gradFill>
                <a:effectLst/>
                <a:uFillTx/>
                <a:latin typeface="Arial" panose="020B0604020202020204" pitchFamily="34" charset="0"/>
                <a:ea typeface="Arial" panose="020B0604020202020204" pitchFamily="34" charset="0"/>
                <a:cs typeface="Arial" panose="020B0604020202020204" pitchFamily="34" charset="0"/>
              </a:rPr>
              <a:t>CONTENTS</a:t>
            </a:r>
            <a:endParaRPr lang="en-US" altLang="zh-CN" sz="4800" b="1" dirty="0" smtClean="0">
              <a:gradFill>
                <a:gsLst>
                  <a:gs pos="21000">
                    <a:srgbClr val="53575C"/>
                  </a:gs>
                  <a:gs pos="88000">
                    <a:srgbClr val="C5C7CA"/>
                  </a:gs>
                </a:gsLst>
                <a:lin ang="5400000"/>
              </a:gradFill>
              <a:effectLst/>
              <a:uFillTx/>
              <a:latin typeface="Arial" panose="020B0604020202020204" pitchFamily="34" charset="0"/>
              <a:ea typeface="Arial" panose="020B0604020202020204" pitchFamily="34" charset="0"/>
              <a:cs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FAF5"/>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152060" y="504980"/>
            <a:ext cx="9626400" cy="723600"/>
          </a:xfrm>
        </p:spPr>
        <p:txBody>
          <a:bodyPr>
            <a:normAutofit/>
          </a:bodyPr>
          <a:lstStyle/>
          <a:p>
            <a:r>
              <a:rPr lang="en-IN" altLang="en-US" smtClean="0">
                <a:solidFill>
                  <a:schemeClr val="tx1">
                    <a:lumMod val="85000"/>
                    <a:lumOff val="15000"/>
                  </a:schemeClr>
                </a:solidFill>
              </a:rPr>
              <a:t>INTRODUCTION</a:t>
            </a:r>
            <a:endParaRPr lang="en-IN"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151890" y="1071245"/>
            <a:ext cx="9756140" cy="4763135"/>
          </a:xfrm>
        </p:spPr>
        <p:txBody>
          <a:bodyPr>
            <a:normAutofit lnSpcReduction="10000"/>
          </a:bodyPr>
          <a:lstStyle/>
          <a:p>
            <a:pPr marL="0" indent="0">
              <a:buNone/>
            </a:pPr>
            <a:endParaRPr lang="en-US" altLang="zh-CN" sz="1800" b="1" dirty="0" smtClean="0">
              <a:latin typeface="Century" panose="02040604050505020304" charset="0"/>
              <a:cs typeface="Century" panose="02040604050505020304" charset="0"/>
            </a:endParaRPr>
          </a:p>
          <a:p>
            <a:pPr marL="0" indent="0">
              <a:buNone/>
            </a:pPr>
            <a:r>
              <a:rPr lang="en-US" altLang="zh-CN" sz="1800" dirty="0" smtClean="0">
                <a:latin typeface="+mn-lt"/>
                <a:cs typeface="+mn-lt"/>
              </a:rPr>
              <a:t>Brick Breaker is a classic game involving breaking a brick wall with a ball and a paddle. The game was popularized in the 1970s and has since been adapted for various platforms, including mobile devices and personal computers.</a:t>
            </a:r>
            <a:endParaRPr lang="en-US" altLang="zh-CN" sz="1800" dirty="0" smtClean="0">
              <a:latin typeface="+mn-lt"/>
              <a:cs typeface="+mn-lt"/>
            </a:endParaRPr>
          </a:p>
          <a:p>
            <a:pPr marL="0" indent="0">
              <a:buNone/>
            </a:pPr>
            <a:r>
              <a:rPr lang="en-US" altLang="zh-CN" sz="1800" dirty="0" smtClean="0">
                <a:latin typeface="+mn-lt"/>
                <a:cs typeface="+mn-lt"/>
              </a:rPr>
              <a:t> </a:t>
            </a:r>
            <a:endParaRPr lang="en-US" altLang="zh-CN" sz="1800" dirty="0" smtClean="0">
              <a:latin typeface="+mn-lt"/>
              <a:cs typeface="+mn-lt"/>
            </a:endParaRPr>
          </a:p>
          <a:p>
            <a:pPr marL="0" indent="0">
              <a:buNone/>
            </a:pPr>
            <a:r>
              <a:rPr lang="en-US" altLang="zh-CN" sz="1800" dirty="0" smtClean="0">
                <a:latin typeface="+mn-lt"/>
                <a:cs typeface="+mn-lt"/>
              </a:rPr>
              <a:t>In this game, the player controls a paddle at the bottom of the screen using the left-arrow key and right-arrow key and when the ball collides with the paddle ball bounces towards a wall of bricks at the top of the screen if the ball collides with brick, the brick will be removed from the screen, and the player's score will be increased. The objective of the game is to break all the bricks without letting the ball fall off the bottom of the screen.</a:t>
            </a:r>
            <a:endParaRPr lang="en-US" altLang="zh-CN" sz="1800" dirty="0" smtClean="0">
              <a:latin typeface="+mn-lt"/>
              <a:cs typeface="+mn-lt"/>
            </a:endParaRPr>
          </a:p>
          <a:p>
            <a:pPr marL="0" indent="0">
              <a:buNone/>
            </a:pPr>
            <a:endParaRPr lang="en-US" altLang="zh-CN" sz="1800" b="1" dirty="0" smtClean="0">
              <a:latin typeface="Times New Roman" panose="02020603050405020304" charset="0"/>
              <a:cs typeface="Times New Roman" panose="02020603050405020304" charset="0"/>
            </a:endParaRPr>
          </a:p>
          <a:p>
            <a:pPr marL="0" indent="0">
              <a:buNone/>
            </a:pPr>
            <a:endParaRPr lang="en-US" altLang="zh-CN" sz="1800" b="1" dirty="0" smtClean="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OBJECTIVES FOR CREATING THIS GAME</a:t>
            </a:r>
            <a:endParaRPr lang="en-US"/>
          </a:p>
        </p:txBody>
      </p:sp>
      <p:sp>
        <p:nvSpPr>
          <p:cNvPr id="5" name="Content Placeholder 4"/>
          <p:cNvSpPr>
            <a:spLocks noGrp="1"/>
          </p:cNvSpPr>
          <p:nvPr>
            <p:ph sz="half" idx="1"/>
          </p:nvPr>
        </p:nvSpPr>
        <p:spPr/>
        <p:txBody>
          <a:bodyPr/>
          <a:p>
            <a:pPr>
              <a:buFont typeface="Wingdings" panose="05000000000000000000" charset="0"/>
              <a:buChar char="Ø"/>
            </a:pPr>
            <a:endParaRPr lang="en-US">
              <a:sym typeface="+mn-ea"/>
            </a:endParaRPr>
          </a:p>
          <a:p>
            <a:pPr>
              <a:buFont typeface="Wingdings" panose="05000000000000000000" charset="0"/>
              <a:buChar char="Ø"/>
            </a:pPr>
            <a:r>
              <a:rPr lang="en-US">
                <a:sym typeface="+mn-ea"/>
              </a:rPr>
              <a:t>To develop a fun and challenging game.</a:t>
            </a:r>
            <a:endParaRPr lang="en-US"/>
          </a:p>
          <a:p>
            <a:pPr>
              <a:buFont typeface="Wingdings" panose="05000000000000000000" charset="0"/>
              <a:buChar char="Ø"/>
            </a:pPr>
            <a:r>
              <a:rPr lang="en-US">
                <a:sym typeface="+mn-ea"/>
              </a:rPr>
              <a:t>To utilize the platform-independent and object-oriented features of Java to create a game that can run on multiple platforms.</a:t>
            </a:r>
            <a:endParaRPr lang="en-US"/>
          </a:p>
          <a:p>
            <a:pPr>
              <a:buFont typeface="Wingdings" panose="05000000000000000000" charset="0"/>
              <a:buChar char="Ø"/>
            </a:pPr>
            <a:r>
              <a:rPr lang="en-US">
                <a:sym typeface="+mn-ea"/>
              </a:rPr>
              <a:t>To gain experience in,object-oriented programming, and graphical user interface (GUI) design in java.</a:t>
            </a:r>
            <a:endParaRPr lang="en-US"/>
          </a:p>
          <a:p>
            <a:pPr>
              <a:buFont typeface="Wingdings" panose="05000000000000000000" charset="0"/>
              <a:buChar char="Ø"/>
            </a:pPr>
            <a:r>
              <a:rPr lang="en-US">
                <a:sym typeface="+mn-ea"/>
              </a:rPr>
              <a:t>To explore new programming techniques and technologies.</a:t>
            </a:r>
            <a:endParaRPr lang="en-US"/>
          </a:p>
          <a:p>
            <a:pPr marL="0" indent="0">
              <a:buNone/>
            </a:pPr>
            <a:endParaRPr lang="en-US"/>
          </a:p>
        </p:txBody>
      </p:sp>
      <p:pic>
        <p:nvPicPr>
          <p:cNvPr id="9" name="Content Placeholder 8"/>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6879590" y="1778000"/>
            <a:ext cx="4329430" cy="3192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IN" altLang="en-US" dirty="0" smtClean="0"/>
              <a:t>MODULE 1</a:t>
            </a:r>
            <a:endParaRPr lang="en-IN" altLang="en-US" dirty="0" smtClean="0"/>
          </a:p>
        </p:txBody>
      </p:sp>
      <p:sp>
        <p:nvSpPr>
          <p:cNvPr id="5" name="文本占位符 4"/>
          <p:cNvSpPr>
            <a:spLocks noGrp="1"/>
          </p:cNvSpPr>
          <p:nvPr>
            <p:ph type="body" sz="quarter" idx="13"/>
            <p:custDataLst>
              <p:tags r:id="rId2"/>
            </p:custDataLst>
          </p:nvPr>
        </p:nvSpPr>
        <p:spPr>
          <a:xfrm>
            <a:off x="586740" y="1764030"/>
            <a:ext cx="4272915" cy="4635500"/>
          </a:xfrm>
        </p:spPr>
        <p:txBody>
          <a:bodyPr>
            <a:normAutofit lnSpcReduction="20000"/>
          </a:bodyPr>
          <a:lstStyle/>
          <a:p>
            <a:pPr marL="0" indent="0">
              <a:buNone/>
            </a:pPr>
            <a:r>
              <a:rPr lang="en-IN" altLang="en-US" sz="1600" dirty="0" smtClean="0"/>
              <a:t>MODULE 1 contains a login page and a register page to allow users to create an account and sign in to access the game.</a:t>
            </a:r>
            <a:endParaRPr lang="en-IN" altLang="en-US" sz="1600" dirty="0" smtClean="0"/>
          </a:p>
          <a:p>
            <a:pPr>
              <a:buFont typeface="Wingdings" panose="05000000000000000000" charset="0"/>
              <a:buChar char="Ø"/>
            </a:pPr>
            <a:r>
              <a:rPr lang="en-IN" altLang="en-US" sz="1600" b="1" dirty="0" smtClean="0">
                <a:effectLst>
                  <a:outerShdw blurRad="38100" dist="38100" dir="2700000" algn="tl">
                    <a:srgbClr val="000000">
                      <a:alpha val="43137"/>
                    </a:srgbClr>
                  </a:outerShdw>
                </a:effectLst>
              </a:rPr>
              <a:t>LOGIN PAGE </a:t>
            </a:r>
            <a:endParaRPr lang="en-IN" altLang="en-US" sz="1600" b="1" dirty="0" smtClean="0">
              <a:effectLst>
                <a:outerShdw blurRad="38100" dist="38100" dir="2700000" algn="tl">
                  <a:srgbClr val="000000">
                    <a:alpha val="43137"/>
                  </a:srgbClr>
                </a:outerShdw>
              </a:effectLst>
            </a:endParaRPr>
          </a:p>
          <a:p>
            <a:pPr algn="l">
              <a:buNone/>
            </a:pPr>
            <a:r>
              <a:rPr lang="en-IN" altLang="en-US" sz="1600" dirty="0" smtClean="0"/>
              <a:t>   The login page allows users who have already registered an account to authenticate their identity by entering their Username and password. Once the user's credentials are verified against the information stored in the database, they are granted access to their account and game if not matched it will display an invalid username and password.</a:t>
            </a:r>
            <a:endParaRPr lang="en-IN" altLang="en-US" sz="1600" dirty="0" smtClean="0"/>
          </a:p>
        </p:txBody>
      </p:sp>
      <p:pic>
        <p:nvPicPr>
          <p:cNvPr id="6" name="Content Placeholder 5"/>
          <p:cNvPicPr>
            <a:picLocks noChangeAspect="1"/>
          </p:cNvPicPr>
          <p:nvPr>
            <p:ph sz="quarter" idx="14"/>
          </p:nvPr>
        </p:nvPicPr>
        <p:blipFill>
          <a:blip r:embed="rId3">
            <a:clrChange>
              <a:clrFrom>
                <a:srgbClr val="EEEEEE">
                  <a:alpha val="100000"/>
                </a:srgbClr>
              </a:clrFrom>
              <a:clrTo>
                <a:srgbClr val="EEEEEE">
                  <a:alpha val="100000"/>
                  <a:alpha val="0"/>
                </a:srgbClr>
              </a:clrTo>
            </a:clrChange>
          </a:blip>
          <a:stretch>
            <a:fillRect/>
          </a:stretch>
        </p:blipFill>
        <p:spPr>
          <a:xfrm>
            <a:off x="6073140" y="1123950"/>
            <a:ext cx="5334000" cy="430403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86740" y="861060"/>
            <a:ext cx="3956050" cy="791210"/>
          </a:xfrm>
        </p:spPr>
        <p:txBody>
          <a:bodyPr>
            <a:normAutofit fontScale="90000"/>
          </a:bodyPr>
          <a:p>
            <a:r>
              <a:rPr lang="en-IN" altLang="en-US" dirty="0" smtClean="0">
                <a:sym typeface="+mn-ea"/>
              </a:rPr>
              <a:t>REGISTER PAGE</a:t>
            </a:r>
            <a:endParaRPr lang="en-US"/>
          </a:p>
        </p:txBody>
      </p:sp>
      <p:sp>
        <p:nvSpPr>
          <p:cNvPr id="5" name="Text Placeholder 4"/>
          <p:cNvSpPr>
            <a:spLocks noGrp="1"/>
          </p:cNvSpPr>
          <p:nvPr>
            <p:ph type="body" sz="quarter" idx="13"/>
          </p:nvPr>
        </p:nvSpPr>
        <p:spPr>
          <a:xfrm>
            <a:off x="586740" y="1764030"/>
            <a:ext cx="4356735" cy="4565650"/>
          </a:xfrm>
        </p:spPr>
        <p:txBody>
          <a:bodyPr>
            <a:noAutofit/>
          </a:bodyPr>
          <a:p>
            <a:pPr marL="0" indent="0">
              <a:buNone/>
            </a:pPr>
            <a:r>
              <a:rPr lang="en-US" sz="1600"/>
              <a:t>The register page in this game serves the primary function of allowing new users to create an account and register their information. Specifically, the register page prompts the user to enter their username, and password. Once the user's information is submitted, it is stored in a database and associated with their account after that user can login to the game by entering their username and password.</a:t>
            </a:r>
            <a:endParaRPr lang="en-US" sz="1600"/>
          </a:p>
        </p:txBody>
      </p:sp>
      <p:pic>
        <p:nvPicPr>
          <p:cNvPr id="7" name="Content Placeholder 6"/>
          <p:cNvPicPr>
            <a:picLocks noChangeAspect="1"/>
          </p:cNvPicPr>
          <p:nvPr>
            <p:ph sz="quarter" idx="14"/>
          </p:nvPr>
        </p:nvPicPr>
        <p:blipFill>
          <a:blip r:embed="rId1"/>
          <a:stretch>
            <a:fillRect/>
          </a:stretch>
        </p:blipFill>
        <p:spPr>
          <a:xfrm>
            <a:off x="5605145" y="1360170"/>
            <a:ext cx="5650865" cy="4222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mtClean="0">
                <a:sym typeface="+mn-ea"/>
              </a:rPr>
              <a:t>MODULE 2</a:t>
            </a:r>
            <a:br>
              <a:rPr lang="en-IN" altLang="en-US" dirty="0" smtClean="0"/>
            </a:br>
            <a:endParaRPr lang="en-US"/>
          </a:p>
        </p:txBody>
      </p:sp>
      <p:sp>
        <p:nvSpPr>
          <p:cNvPr id="4" name="Text Placeholder 3"/>
          <p:cNvSpPr>
            <a:spLocks noGrp="1"/>
          </p:cNvSpPr>
          <p:nvPr>
            <p:ph type="body" sz="half" idx="2"/>
          </p:nvPr>
        </p:nvSpPr>
        <p:spPr>
          <a:xfrm>
            <a:off x="323850" y="1118870"/>
            <a:ext cx="4863465" cy="5388610"/>
          </a:xfrm>
        </p:spPr>
        <p:txBody>
          <a:bodyPr>
            <a:normAutofit lnSpcReduction="10000"/>
          </a:bodyPr>
          <a:p>
            <a:pPr marL="0" indent="0">
              <a:buNone/>
            </a:pPr>
            <a:r>
              <a:rPr lang="en-IN" b="1" smtClean="0">
                <a:solidFill>
                  <a:srgbClr val="FF0000"/>
                </a:solidFill>
                <a:effectLst>
                  <a:outerShdw blurRad="38100" dist="19050" dir="2700000" algn="tl" rotWithShape="0">
                    <a:schemeClr val="dk1">
                      <a:lumMod val="50000"/>
                      <a:alpha val="40000"/>
                    </a:schemeClr>
                  </a:outerShdw>
                </a:effectLst>
                <a:sym typeface="+mn-ea"/>
              </a:rPr>
              <a:t>BRICK-BREAKER GAME</a:t>
            </a:r>
            <a:r>
              <a:rPr lang="en-US" altLang="en-IN" b="1" smtClean="0">
                <a:solidFill>
                  <a:srgbClr val="FF0000"/>
                </a:solidFill>
                <a:effectLst>
                  <a:outerShdw blurRad="38100" dist="19050" dir="2700000" algn="tl" rotWithShape="0">
                    <a:schemeClr val="dk1">
                      <a:lumMod val="50000"/>
                      <a:alpha val="40000"/>
                    </a:schemeClr>
                  </a:outerShdw>
                </a:effectLst>
                <a:sym typeface="+mn-ea"/>
              </a:rPr>
              <a:t> ( GUI )</a:t>
            </a:r>
            <a:endParaRPr lang="en-US" altLang="en-IN" b="1" smtClean="0">
              <a:solidFill>
                <a:srgbClr val="FF0000"/>
              </a:solidFill>
              <a:effectLst>
                <a:outerShdw blurRad="38100" dist="19050" dir="2700000" algn="tl" rotWithShape="0">
                  <a:schemeClr val="dk1">
                    <a:lumMod val="50000"/>
                    <a:alpha val="40000"/>
                  </a:schemeClr>
                </a:outerShdw>
              </a:effectLst>
              <a:sym typeface="+mn-ea"/>
            </a:endParaRPr>
          </a:p>
          <a:p>
            <a:pPr marL="0" indent="0">
              <a:buNone/>
            </a:pPr>
            <a:r>
              <a:rPr lang="en-US" altLang="en-IN" smtClean="0">
                <a:sym typeface="+mn-ea"/>
              </a:rPr>
              <a:t>The interface of a brick breaker game typically includes several key elements:</a:t>
            </a:r>
            <a:endParaRPr lang="en-US" altLang="en-IN" smtClean="0">
              <a:sym typeface="+mn-ea"/>
            </a:endParaRPr>
          </a:p>
          <a:p>
            <a:pPr>
              <a:buFont typeface="Wingdings" panose="05000000000000000000" charset="0"/>
              <a:buChar char="Ø"/>
            </a:pPr>
            <a:r>
              <a:rPr lang="en-US" altLang="en-IN" smtClean="0">
                <a:sym typeface="+mn-ea"/>
              </a:rPr>
              <a:t>Game board: The game board is where the bricks are located, and it's where the player will bounce the ball around to destroy them.</a:t>
            </a:r>
            <a:endParaRPr lang="en-US" altLang="en-IN" smtClean="0">
              <a:sym typeface="+mn-ea"/>
            </a:endParaRPr>
          </a:p>
          <a:p>
            <a:pPr>
              <a:buFont typeface="Wingdings" panose="05000000000000000000" charset="0"/>
              <a:buChar char="Ø"/>
            </a:pPr>
            <a:r>
              <a:rPr lang="en-US" altLang="en-IN" smtClean="0">
                <a:sym typeface="+mn-ea"/>
              </a:rPr>
              <a:t>Paddle: The paddle is controlled by the player and is used to bounce the ball back up towards the bricks.</a:t>
            </a:r>
            <a:endParaRPr lang="en-US" altLang="en-IN" smtClean="0">
              <a:sym typeface="+mn-ea"/>
            </a:endParaRPr>
          </a:p>
          <a:p>
            <a:pPr>
              <a:buFont typeface="Wingdings" panose="05000000000000000000" charset="0"/>
              <a:buChar char="Ø"/>
            </a:pPr>
            <a:r>
              <a:rPr lang="en-US" altLang="en-IN" smtClean="0">
                <a:sym typeface="+mn-ea"/>
              </a:rPr>
              <a:t>Ball: The ball is what the player uses to hit the bricks and destroy them. It bounces off the walls and paddle, and must be kept in play to continue the game.</a:t>
            </a:r>
            <a:endParaRPr lang="en-US" altLang="en-IN" smtClean="0">
              <a:sym typeface="+mn-ea"/>
            </a:endParaRPr>
          </a:p>
          <a:p>
            <a:pPr>
              <a:buNone/>
            </a:pPr>
            <a:endParaRPr lang="en-I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marL="0" indent="0">
              <a:buNone/>
            </a:pPr>
            <a:endParaRPr lang="en-I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5" name="Content Placeholder 1"/>
          <p:cNvPicPr>
            <a:picLocks noChangeAspect="1"/>
          </p:cNvPicPr>
          <p:nvPr>
            <p:ph type="pic" idx="1"/>
          </p:nvPr>
        </p:nvPicPr>
        <p:blipFill>
          <a:blip r:embed="rId1"/>
          <a:stretch>
            <a:fillRect/>
          </a:stretch>
        </p:blipFill>
        <p:spPr>
          <a:xfrm>
            <a:off x="5326380" y="1118870"/>
            <a:ext cx="6706870" cy="52927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smtClean="0">
                <a:sym typeface="+mn-ea"/>
              </a:rPr>
              <a:t>MODULE 2</a:t>
            </a:r>
            <a:br>
              <a:rPr lang="en-IN" smtClean="0">
                <a:sym typeface="+mn-ea"/>
              </a:rPr>
            </a:br>
            <a:endParaRPr lang="en-US"/>
          </a:p>
        </p:txBody>
      </p:sp>
      <p:sp>
        <p:nvSpPr>
          <p:cNvPr id="5" name="Content Placeholder 4"/>
          <p:cNvSpPr>
            <a:spLocks noGrp="1"/>
          </p:cNvSpPr>
          <p:nvPr>
            <p:ph sz="half" idx="1"/>
          </p:nvPr>
        </p:nvSpPr>
        <p:spPr/>
        <p:txBody>
          <a:bodyPr/>
          <a:p>
            <a:pPr>
              <a:buFont typeface="Wingdings" panose="05000000000000000000" charset="0"/>
              <a:buChar char="Ø"/>
            </a:pPr>
            <a:endParaRPr lang="en-US"/>
          </a:p>
          <a:p>
            <a:pPr>
              <a:buFont typeface="Wingdings" panose="05000000000000000000" charset="0"/>
              <a:buChar char="Ø"/>
            </a:pPr>
            <a:r>
              <a:rPr lang="en-US"/>
              <a:t>Bricks: The bricks are arranged on the game board and the player must hit them with the ball to destroy them.</a:t>
            </a:r>
            <a:endParaRPr lang="en-US"/>
          </a:p>
          <a:p>
            <a:pPr>
              <a:buFont typeface="Wingdings" panose="05000000000000000000" charset="0"/>
              <a:buChar char="Ø"/>
            </a:pPr>
            <a:r>
              <a:rPr lang="en-US"/>
              <a:t>Score: The player's score is typically displayed on the screen, and it updates by +2 as the player destroys bricks.</a:t>
            </a:r>
            <a:endParaRPr lang="en-US"/>
          </a:p>
          <a:p>
            <a:pPr>
              <a:buFont typeface="Wingdings" panose="05000000000000000000" charset="0"/>
              <a:buChar char="Ø"/>
            </a:pPr>
            <a:r>
              <a:rPr lang="en-US"/>
              <a:t>Timer: The time spent Playing the game it increases every second.</a:t>
            </a:r>
            <a:endParaRPr lang="en-US"/>
          </a:p>
          <a:p>
            <a:pPr marL="0" indent="0">
              <a:buFont typeface="Wingdings" panose="05000000000000000000" charset="0"/>
              <a:buNone/>
            </a:pPr>
            <a:r>
              <a:rPr lang="en-US"/>
              <a:t>Overall, the interface of this game is designed to be intuitive and easy to use, with simple controls and clear feedback to the player about their progress and performance.</a:t>
            </a:r>
            <a:endParaRPr lang="en-US"/>
          </a:p>
        </p:txBody>
      </p:sp>
      <p:pic>
        <p:nvPicPr>
          <p:cNvPr id="7" name="Content Placeholder 1"/>
          <p:cNvPicPr>
            <a:picLocks noChangeAspect="1"/>
          </p:cNvPicPr>
          <p:nvPr>
            <p:ph sz="half" idx="2"/>
          </p:nvPr>
        </p:nvPicPr>
        <p:blipFill>
          <a:blip r:embed="rId1"/>
          <a:stretch>
            <a:fillRect/>
          </a:stretch>
        </p:blipFill>
        <p:spPr>
          <a:xfrm>
            <a:off x="6238875" y="966470"/>
            <a:ext cx="5283200" cy="5388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281430" y="782320"/>
            <a:ext cx="9626600" cy="798830"/>
          </a:xfrm>
        </p:spPr>
        <p:txBody>
          <a:bodyPr>
            <a:normAutofit fontScale="90000"/>
          </a:bodyPr>
          <a:p>
            <a:r>
              <a:rPr lang="en-IN" altLang="en-US"/>
              <a:t> TOOLS USED TO BUILD</a:t>
            </a:r>
            <a:r>
              <a:rPr lang="en-US" altLang="en-IN"/>
              <a:t> THIS GAME</a:t>
            </a:r>
            <a:br>
              <a:rPr lang="en-IN" altLang="en-US"/>
            </a:br>
            <a:endParaRPr lang="en-IN" altLang="en-US"/>
          </a:p>
        </p:txBody>
      </p:sp>
      <p:sp>
        <p:nvSpPr>
          <p:cNvPr id="5" name="Content Placeholder 4"/>
          <p:cNvSpPr>
            <a:spLocks noGrp="1"/>
          </p:cNvSpPr>
          <p:nvPr>
            <p:ph sz="quarter" idx="13"/>
          </p:nvPr>
        </p:nvSpPr>
        <p:spPr>
          <a:xfrm>
            <a:off x="1281430" y="1581150"/>
            <a:ext cx="10026650" cy="4485640"/>
          </a:xfrm>
        </p:spPr>
        <p:txBody>
          <a:bodyPr/>
          <a:p>
            <a:pPr>
              <a:buFont typeface="Wingdings" panose="05000000000000000000" charset="0"/>
              <a:buChar char="Ø"/>
            </a:pPr>
            <a:r>
              <a:rPr lang="en-US" sz="1600">
                <a:latin typeface="+mn-lt"/>
                <a:cs typeface="+mn-lt"/>
              </a:rPr>
              <a:t>Java Swing: Java Swing is a powerful toolkit for building graphical user interfaces (GUIs) in Java. It provides a wide range of components, including buttons, labels, text fields, and more, that I used to create the login page and register page. </a:t>
            </a:r>
            <a:endParaRPr lang="en-US" sz="1600">
              <a:latin typeface="+mn-lt"/>
              <a:cs typeface="+mn-lt"/>
            </a:endParaRPr>
          </a:p>
          <a:p>
            <a:pPr>
              <a:buFont typeface="Wingdings" panose="05000000000000000000" charset="0"/>
              <a:buChar char="Ø"/>
            </a:pPr>
            <a:endParaRPr lang="en-US" sz="1600">
              <a:latin typeface="+mn-lt"/>
              <a:cs typeface="+mn-lt"/>
            </a:endParaRPr>
          </a:p>
          <a:p>
            <a:pPr>
              <a:buFont typeface="Wingdings" panose="05000000000000000000" charset="0"/>
              <a:buChar char="Ø"/>
            </a:pPr>
            <a:r>
              <a:rPr lang="en-US" sz="1600">
                <a:latin typeface="+mn-lt"/>
                <a:cs typeface="+mn-lt"/>
              </a:rPr>
              <a:t>In this project I</a:t>
            </a:r>
            <a:r>
              <a:rPr lang="en-IN" altLang="en-US" sz="1600">
                <a:latin typeface="+mn-lt"/>
                <a:cs typeface="+mn-lt"/>
              </a:rPr>
              <a:t> olso</a:t>
            </a:r>
            <a:r>
              <a:rPr lang="en-US" sz="1600">
                <a:latin typeface="+mn-lt"/>
                <a:cs typeface="+mn-lt"/>
              </a:rPr>
              <a:t> used JavaFX  to draw the game board, bricks, paddle, ball, and other visual elements of the game.</a:t>
            </a:r>
            <a:endParaRPr lang="en-US" sz="1600">
              <a:latin typeface="+mn-lt"/>
              <a:cs typeface="+mn-lt"/>
            </a:endParaRPr>
          </a:p>
          <a:p>
            <a:pPr>
              <a:buFont typeface="Wingdings" panose="05000000000000000000" charset="0"/>
              <a:buChar char="Ø"/>
            </a:pPr>
            <a:endParaRPr lang="en-US" sz="1600">
              <a:latin typeface="+mn-lt"/>
              <a:cs typeface="+mn-lt"/>
            </a:endParaRPr>
          </a:p>
          <a:p>
            <a:pPr>
              <a:buNone/>
            </a:pPr>
            <a:endParaRPr lang="en-US" sz="1600">
              <a:latin typeface="+mn-lt"/>
              <a:cs typeface="+mn-lt"/>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3、7、15"/>
  <p:tag name="KSO_WM_TEMPLATE_SUBCATEGORY" val="0"/>
  <p:tag name="KSO_WM_TAG_VERSION" val="1.0"/>
  <p:tag name="KSO_WM_BEAUTIFY_FLAG" val="#wm#"/>
  <p:tag name="KSO_WM_TEMPLATE_CATEGORY" val="custom"/>
  <p:tag name="KSO_WM_TEMPLATE_INDEX" val="20202588"/>
  <p:tag name="KSO_WM_TEMPLATE_MASTER_TYPE" val="1"/>
  <p:tag name="KSO_WM_TEMPLATE_COLOR_TYPE" val="1"/>
  <p:tag name="KSO_WM_TEMPLATE_MASTER_THUMB_INDEX" val="18"/>
  <p:tag name="KSO_WM_UNIT_SHOW_EDIT_AREA_INDICATION" val="0"/>
</p:tagLst>
</file>

<file path=ppt/tags/tag146.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588_1*a*1"/>
  <p:tag name="KSO_WM_TEMPLATE_CATEGORY" val="custom"/>
  <p:tag name="KSO_WM_TEMPLATE_INDEX" val="20202588"/>
  <p:tag name="KSO_WM_UNIT_LAYERLEVEL" val="1"/>
  <p:tag name="KSO_WM_TAG_VERSION" val="1.0"/>
  <p:tag name="KSO_WM_BEAUTIFY_FLAG" val="#wm#"/>
  <p:tag name="KSO_WM_UNIT_PRESET_TEXT" val="FRESH _x000B_WORK SUMMARY"/>
</p:tagLst>
</file>

<file path=ppt/tags/tag147.xml><?xml version="1.0" encoding="utf-8"?>
<p:tagLst xmlns:p="http://schemas.openxmlformats.org/presentationml/2006/main">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UNIT_TYPE" val="b"/>
  <p:tag name="KSO_WM_UNIT_INDEX" val="1"/>
  <p:tag name="KSO_WM_UNIT_ID" val="custom20202588_1*b*1"/>
  <p:tag name="KSO_WM_TEMPLATE_CATEGORY" val="custom"/>
  <p:tag name="KSO_WM_TEMPLATE_INDEX" val="20202588"/>
  <p:tag name="KSO_WM_UNIT_LAYERLEVEL" val="1"/>
  <p:tag name="KSO_WM_TAG_VERSION" val="1.0"/>
  <p:tag name="KSO_WM_BEAUTIFY_FLAG" val="#wm#"/>
  <p:tag name="KSO_WM_UNIT_PRESET_TEXT" val="Click here to add to the title"/>
</p:tagLst>
</file>

<file path=ppt/tags/tag148.xml><?xml version="1.0" encoding="utf-8"?>
<p:tagLst xmlns:p="http://schemas.openxmlformats.org/presentationml/2006/main">
  <p:tag name="KSO_WM_TEMPLATE_THUMBS_INDEX" val="1、3、7、15"/>
  <p:tag name="KSO_WM_SLIDE_ID" val="custom2020258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88"/>
  <p:tag name="KSO_WM_SLIDE_LAYOUT" val="a_b"/>
  <p:tag name="KSO_WM_SLIDE_LAYOUT_CNT" val="1_1"/>
  <p:tag name="KSO_WM_TEMPLATE_MASTER_TYPE" val="1"/>
  <p:tag name="KSO_WM_TEMPLATE_COLOR_TYPE" val="1"/>
  <p:tag name="KSO_WM_TEMPLATE_MASTER_THUMB_INDEX" val="12"/>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8_6*l_h_a*1_1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8_6*l_h_i*1_1_1"/>
  <p:tag name="KSO_WM_TEMPLATE_CATEGORY" val="custom"/>
  <p:tag name="KSO_WM_TEMPLATE_INDEX" val="20202588"/>
  <p:tag name="KSO_WM_UNIT_LAYERLEVEL" val="1_1_1"/>
  <p:tag name="KSO_WM_TAG_VERSION" val="1.0"/>
  <p:tag name="KSO_WM_BEAUTIFY_FLAG" val="#wm#"/>
</p:tagLst>
</file>

<file path=ppt/tags/tag151.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8_6*l_h_a*1_2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8_6*l_h_i*1_2_1"/>
  <p:tag name="KSO_WM_TEMPLATE_CATEGORY" val="custom"/>
  <p:tag name="KSO_WM_TEMPLATE_INDEX" val="20202588"/>
  <p:tag name="KSO_WM_UNIT_LAYERLEVEL" val="1_1_1"/>
  <p:tag name="KSO_WM_TAG_VERSION" val="1.0"/>
  <p:tag name="KSO_WM_BEAUTIFY_FLAG" val="#wm#"/>
</p:tagLst>
</file>

<file path=ppt/tags/tag15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8_6*l_h_a*1_3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8_6*l_h_i*1_3_1"/>
  <p:tag name="KSO_WM_TEMPLATE_CATEGORY" val="custom"/>
  <p:tag name="KSO_WM_TEMPLATE_INDEX" val="20202588"/>
  <p:tag name="KSO_WM_UNIT_LAYERLEVEL" val="1_1_1"/>
  <p:tag name="KSO_WM_TAG_VERSION" val="1.0"/>
  <p:tag name="KSO_WM_BEAUTIFY_FLAG" val="#wm#"/>
</p:tagLst>
</file>

<file path=ppt/tags/tag155.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588_6*l_h_a*1_4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88_6*l_h_i*1_4_1"/>
  <p:tag name="KSO_WM_TEMPLATE_CATEGORY" val="custom"/>
  <p:tag name="KSO_WM_TEMPLATE_INDEX" val="20202588"/>
  <p:tag name="KSO_WM_UNIT_LAYERLEVEL" val="1_1_1"/>
  <p:tag name="KSO_WM_TAG_VERSION" val="1.0"/>
  <p:tag name="KSO_WM_BEAUTIFY_FLAG" val="#wm#"/>
</p:tagLst>
</file>

<file path=ppt/tags/tag157.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588_6*l_h_a*1_5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88_6*l_h_i*1_5_1"/>
  <p:tag name="KSO_WM_TEMPLATE_CATEGORY" val="custom"/>
  <p:tag name="KSO_WM_TEMPLATE_INDEX" val="20202588"/>
  <p:tag name="KSO_WM_UNIT_LAYERLEVEL" val="1_1_1"/>
  <p:tag name="KSO_WM_TAG_VERSION" val="1.0"/>
  <p:tag name="KSO_WM_BEAUTIFY_FLAG" val="#wm#"/>
</p:tagLst>
</file>

<file path=ppt/tags/tag15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custom20202588_6*l_h_a*1_6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6*a*1"/>
  <p:tag name="KSO_WM_TEMPLATE_CATEGORY" val="custom"/>
  <p:tag name="KSO_WM_TEMPLATE_INDEX" val="20202588"/>
  <p:tag name="KSO_WM_UNIT_LAYERLEVEL" val="1"/>
  <p:tag name="KSO_WM_TAG_VERSION" val="1.0"/>
  <p:tag name="KSO_WM_BEAUTIFY_FLAG" val="#wm#"/>
  <p:tag name="KSO_WM_UNIT_PRESET_TEXT" val="CONTENTS"/>
</p:tagLst>
</file>

<file path=ppt/tags/tag161.xml><?xml version="1.0" encoding="utf-8"?>
<p:tagLst xmlns:p="http://schemas.openxmlformats.org/presentationml/2006/main">
  <p:tag name="KSO_WM_BEAUTIFY_FLAG" val="#wm#"/>
  <p:tag name="KSO_WM_TEMPLATE_CATEGORY" val="custom"/>
  <p:tag name="KSO_WM_TEMPLATE_INDEX" val="20202588"/>
  <p:tag name="KSO_WM_SLIDE_ID" val="custom20202588_6"/>
  <p:tag name="KSO_WM_TEMPLATE_SUBCATEGORY" val="0"/>
  <p:tag name="KSO_WM_TEMPLATE_MASTER_TYPE" val="1"/>
  <p:tag name="KSO_WM_TEMPLATE_COLOR_TYPE" val="1"/>
  <p:tag name="KSO_WM_SLIDE_ITEM_CNT" val="6"/>
  <p:tag name="KSO_WM_SLIDE_INDEX" val="6"/>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f*1"/>
  <p:tag name="KSO_WM_TEMPLATE_CATEGORY" val="custom"/>
  <p:tag name="KSO_WM_TEMPLATE_INDEX" val="20202588"/>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164.xml><?xml version="1.0" encoding="utf-8"?>
<p:tagLst xmlns:p="http://schemas.openxmlformats.org/presentationml/2006/main">
  <p:tag name="KSO_WM_SLIDE_ID" val="custom20202588_9"/>
  <p:tag name="KSO_WM_TEMPLATE_SUBCATEGORY" val="0"/>
  <p:tag name="KSO_WM_SLIDE_ITEM_CNT" val="0"/>
  <p:tag name="KSO_WM_SLIDE_INDEX" val="9"/>
  <p:tag name="KSO_WM_TAG_VERSION" val="1.0"/>
  <p:tag name="KSO_WM_BEAUTIFY_FLAG" val="#wm#"/>
  <p:tag name="KSO_WM_TEMPLATE_CATEGORY" val="custom"/>
  <p:tag name="KSO_WM_TEMPLATE_INDEX" val="20202588"/>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a*1"/>
  <p:tag name="KSO_WM_TEMPLATE_CATEGORY" val="custom"/>
  <p:tag name="KSO_WM_TEMPLATE_INDEX" val="20202588"/>
  <p:tag name="KSO_WM_UNIT_LAYERLEVEL" val="1"/>
  <p:tag name="KSO_WM_TAG_VERSION" val="1.0"/>
  <p:tag name="KSO_WM_BEAUTIFY_FLAG" val="#wm#"/>
  <p:tag name="KSO_WM_UNIT_ISCONTENTSTITLE" val="0"/>
  <p:tag name="KSO_WM_UNIT_PRESET_TEXT" val="Enter title"/>
  <p:tag name="KSO_WM_UNIT_NOCLEAR" val="0"/>
  <p:tag name="KSO_WM_UNIT_VALUE" val="10"/>
  <p:tag name="KSO_WM_UNIT_TYPE" val="a"/>
  <p:tag name="KSO_WM_UNIT_INDEX"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f*1"/>
  <p:tag name="KSO_WM_TEMPLATE_CATEGORY" val="custom"/>
  <p:tag name="KSO_WM_TEMPLATE_INDEX" val="20202588"/>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67.xml><?xml version="1.0" encoding="utf-8"?>
<p:tagLst xmlns:p="http://schemas.openxmlformats.org/presentationml/2006/main">
  <p:tag name="KSO_WM_SLIDE_ID" val="custom20202588_10"/>
  <p:tag name="KSO_WM_TEMPLATE_SUBCATEGORY" val="0"/>
  <p:tag name="KSO_WM_SLIDE_ITEM_CNT" val="0"/>
  <p:tag name="KSO_WM_SLIDE_INDEX" val="10"/>
  <p:tag name="KSO_WM_TAG_VERSION" val="1.0"/>
  <p:tag name="KSO_WM_BEAUTIFY_FLAG" val="#wm#"/>
  <p:tag name="KSO_WM_TEMPLATE_CATEGORY" val="custom"/>
  <p:tag name="KSO_WM_TEMPLATE_INDEX" val="20202588"/>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5*a*1"/>
  <p:tag name="KSO_WM_TEMPLATE_CATEGORY" val="custom"/>
  <p:tag name="KSO_WM_TEMPLATE_INDEX" val="2020258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聆听"/>
</p:tagLst>
</file>

<file path=ppt/tags/tag169.xml><?xml version="1.0" encoding="utf-8"?>
<p:tagLst xmlns:p="http://schemas.openxmlformats.org/presentationml/2006/main">
  <p:tag name="KSO_WM_BEAUTIFY_FLAG" val="#wm#"/>
  <p:tag name="KSO_WM_TEMPLATE_CATEGORY" val="custom"/>
  <p:tag name="KSO_WM_TEMPLATE_INDEX" val="20202588"/>
  <p:tag name="KSO_WM_SLIDE_ID" val="custom20202588_15"/>
  <p:tag name="KSO_WM_TEMPLATE_SUBCATEGORY" val="0"/>
  <p:tag name="KSO_WM_TEMPLATE_MASTER_TYPE" val="1"/>
  <p:tag name="KSO_WM_TEMPLATE_COLOR_TYPE" val="1"/>
  <p:tag name="KSO_WM_SLIDE_ITEM_CNT" val="0"/>
  <p:tag name="KSO_WM_SLIDE_INDEX" val="15"/>
  <p:tag name="KSO_WM_TAG_VERSION" val="1.0"/>
  <p:tag name="KSO_WM_SLIDE_TYPE" val="endPage"/>
  <p:tag name="KSO_WM_SLIDE_SUBTYPE" val="pureTxt"/>
  <p:tag name="KSO_WM_SLIDE_LAYOUT" val="a"/>
  <p:tag name="KSO_WM_SLIDE_LAYOUT_C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Theme">
  <a:themeElements>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4.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5.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3660</Words>
  <Application>WPS Presentation</Application>
  <PresentationFormat>宽屏</PresentationFormat>
  <Paragraphs>84</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Microsoft YaHei</vt:lpstr>
      <vt:lpstr>Century</vt:lpstr>
      <vt:lpstr>Times New Roman</vt:lpstr>
      <vt:lpstr>Wingdings</vt:lpstr>
      <vt:lpstr>Arial Unicode MS</vt:lpstr>
      <vt:lpstr>Office Theme</vt:lpstr>
      <vt:lpstr>JAVA PROJECT CSE-310 </vt:lpstr>
      <vt:lpstr>PowerPoint 演示文稿</vt:lpstr>
      <vt:lpstr>INTRODUCTION</vt:lpstr>
      <vt:lpstr>OBJECTIVES FOR CREATING THIS GAME</vt:lpstr>
      <vt:lpstr>MODULE 1</vt:lpstr>
      <vt:lpstr>REGISTER PAGE</vt:lpstr>
      <vt:lpstr>MODULE 2 </vt:lpstr>
      <vt:lpstr>MODULE 2 </vt:lpstr>
      <vt:lpstr> TOOLS USED TO BUILD THIS GAME </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26</cp:revision>
  <dcterms:created xsi:type="dcterms:W3CDTF">2019-09-06T09:56:00Z</dcterms:created>
  <dcterms:modified xsi:type="dcterms:W3CDTF">2023-04-21T09:58:50Z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1033-11.2.0.11536</vt:lpwstr>
  </property>
  <property fmtid="{D5CDD505-2E9C-101B-9397-08002B2CF9AE}" pid="3" name="ICV">
    <vt:lpwstr>9F7674646012422D8BBA1E1658A7422B</vt:lpwstr>
  </property>
</Properties>
</file>