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78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Room Booking System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Room Booking System is a comprehensive web-based platform that enables users to effortlessly search, reserve, and manage their accommodations, while providing room owners the tools to list, manage, and rent out their properties.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MERN Stack: React, Node.js, Express.js, MongoDB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React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user-friendly front-end framework that powers the system's responsive and intuitive interfaces.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&amp; Express.js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robust back-end technologies that handle server-side logic, API integration, and data management.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MongoDB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scalable, document-oriented database that efficiently stores and retrieves user, room, and booking data.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19206" y="2991803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Registration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sign-up process with email verification and password protection.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0" name="Text 8"/>
          <p:cNvSpPr/>
          <p:nvPr/>
        </p:nvSpPr>
        <p:spPr>
          <a:xfrm>
            <a:off x="7584162" y="299180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Login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Streamlined login experience with options for social media and traditional email/password authentication.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4" name="Text 12"/>
          <p:cNvSpPr/>
          <p:nvPr/>
        </p:nvSpPr>
        <p:spPr>
          <a:xfrm>
            <a:off x="2197894" y="50105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Profiles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Customizable user profiles that allow guests to manage their booking history and personal information.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7579638" y="5010507"/>
            <a:ext cx="193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9708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Roles and Permissions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Differentiated access levels for guests, room owners, and administrators to ensure data security and privacy.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69496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Room Listing and Booking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Room Listing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Room owners can showcase their properties with detailed descriptions, pricing, availability, and high-quality images.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Room Search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Guests can search for rooms based on location, dates, amenities, and other criteria to find the perfect match.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Booking Process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booking flow with real-time availability checks, secure payment options, and customizable reservation details.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3395"/>
            <a:ext cx="65171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Rent vs. Lodging Options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Long-term accommodation options for guests seeking a more permanent living arrangement.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Lodging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Short-term stays for guests in need of temporary accommodations, such as for travel or events.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Flexible Pricing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Room owners can set different rates and policies for rent vs. lodging to cater to diverse guest needs.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Booking Preferences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Guests can easily filter and select their preferred accommodation type based on their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65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Database Schema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506397"/>
            <a:ext cx="10554414" cy="44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3728799"/>
            <a:ext cx="44410" cy="77759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2564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8" name="Text 6"/>
          <p:cNvSpPr/>
          <p:nvPr/>
        </p:nvSpPr>
        <p:spPr>
          <a:xfrm>
            <a:off x="4552355" y="429815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Table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279570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Stores user registration details, login credentials, and booking history.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506397"/>
            <a:ext cx="44410" cy="77759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2564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165" y="4298156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506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Room Table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59867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Maintains comprehensive information about each listed property, including availability and pricing.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3728799"/>
            <a:ext cx="44410" cy="77759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2564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9919335" y="4298156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Booking Table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279570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Records all confirmed reservations, including guest details, dates, and payment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2377"/>
            <a:ext cx="89954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Frontend and Backend Integration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11091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Interaction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713446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Guests interact with the React-powered user interface to search, book, and manage their accommodations.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011091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API Calls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1344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front-end communicates with the Node.js/Express.js back-end through a secure API layer.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011091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Management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1344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back-end processes user requests, interacts with the MongoDB database, and returns the necessary data.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597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9842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20374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8090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4143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</a:t>
            </a:r>
            <a:r>
              <a:rPr lang="en-US" sz="1750" b="1" dirty="0">
                <a:solidFill>
                  <a:srgbClr val="476FD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Prince Raj</a:t>
            </a: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44EB3-2F1E-B5B6-64F8-8AE779D80EBF}"/>
              </a:ext>
            </a:extLst>
          </p:cNvPr>
          <p:cNvSpPr txBox="1"/>
          <p:nvPr/>
        </p:nvSpPr>
        <p:spPr>
          <a:xfrm>
            <a:off x="3406392" y="5464166"/>
            <a:ext cx="148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Manyank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458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Singh</cp:lastModifiedBy>
  <cp:revision>2</cp:revision>
  <dcterms:created xsi:type="dcterms:W3CDTF">2024-05-21T04:59:00Z</dcterms:created>
  <dcterms:modified xsi:type="dcterms:W3CDTF">2024-05-21T05:01:32Z</dcterms:modified>
</cp:coreProperties>
</file>