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96" r:id="rId2"/>
    <p:sldId id="257" r:id="rId3"/>
    <p:sldId id="294" r:id="rId4"/>
    <p:sldId id="258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8" r:id="rId21"/>
    <p:sldId id="320" r:id="rId22"/>
    <p:sldId id="321" r:id="rId23"/>
    <p:sldId id="323" r:id="rId24"/>
    <p:sldId id="324" r:id="rId25"/>
    <p:sldId id="325" r:id="rId26"/>
    <p:sldId id="326" r:id="rId27"/>
    <p:sldId id="327" r:id="rId28"/>
    <p:sldId id="355" r:id="rId29"/>
    <p:sldId id="329" r:id="rId30"/>
    <p:sldId id="330" r:id="rId31"/>
    <p:sldId id="366" r:id="rId32"/>
    <p:sldId id="363" r:id="rId33"/>
    <p:sldId id="364" r:id="rId34"/>
    <p:sldId id="359" r:id="rId35"/>
    <p:sldId id="357" r:id="rId36"/>
    <p:sldId id="358" r:id="rId37"/>
    <p:sldId id="313" r:id="rId38"/>
    <p:sldId id="290" r:id="rId39"/>
    <p:sldId id="333" r:id="rId40"/>
    <p:sldId id="334" r:id="rId41"/>
    <p:sldId id="367" r:id="rId42"/>
    <p:sldId id="365" r:id="rId43"/>
    <p:sldId id="336" r:id="rId44"/>
    <p:sldId id="335" r:id="rId45"/>
    <p:sldId id="26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154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Hong" userId="fae4f9bd-26d5-4760-9ac2-6f75f350beba" providerId="ADAL" clId="{93845148-78F7-B840-844A-D495C2D405DE}"/>
    <pc:docChg chg="undo custSel addSld delSld modSld">
      <pc:chgData name="Jun Hong" userId="fae4f9bd-26d5-4760-9ac2-6f75f350beba" providerId="ADAL" clId="{93845148-78F7-B840-844A-D495C2D405DE}" dt="2019-10-07T17:16:26.276" v="358" actId="20577"/>
      <pc:docMkLst>
        <pc:docMk/>
      </pc:docMkLst>
      <pc:sldChg chg="modSp">
        <pc:chgData name="Jun Hong" userId="fae4f9bd-26d5-4760-9ac2-6f75f350beba" providerId="ADAL" clId="{93845148-78F7-B840-844A-D495C2D405DE}" dt="2019-10-03T14:02:53.525" v="34" actId="20577"/>
        <pc:sldMkLst>
          <pc:docMk/>
          <pc:sldMk cId="2796697659" sldId="258"/>
        </pc:sldMkLst>
        <pc:spChg chg="mod">
          <ac:chgData name="Jun Hong" userId="fae4f9bd-26d5-4760-9ac2-6f75f350beba" providerId="ADAL" clId="{93845148-78F7-B840-844A-D495C2D405DE}" dt="2019-10-03T14:02:53.525" v="34" actId="20577"/>
          <ac:spMkLst>
            <pc:docMk/>
            <pc:sldMk cId="2796697659" sldId="258"/>
            <ac:spMk id="5" creationId="{00000000-0000-0000-0000-000000000000}"/>
          </ac:spMkLst>
        </pc:spChg>
      </pc:sldChg>
      <pc:sldChg chg="modSp modNotesTx">
        <pc:chgData name="Jun Hong" userId="fae4f9bd-26d5-4760-9ac2-6f75f350beba" providerId="ADAL" clId="{93845148-78F7-B840-844A-D495C2D405DE}" dt="2019-10-03T15:33:07.287" v="346" actId="2711"/>
        <pc:sldMkLst>
          <pc:docMk/>
          <pc:sldMk cId="516177852" sldId="294"/>
        </pc:sldMkLst>
        <pc:spChg chg="mod">
          <ac:chgData name="Jun Hong" userId="fae4f9bd-26d5-4760-9ac2-6f75f350beba" providerId="ADAL" clId="{93845148-78F7-B840-844A-D495C2D405DE}" dt="2019-10-03T15:33:07.287" v="346" actId="2711"/>
          <ac:spMkLst>
            <pc:docMk/>
            <pc:sldMk cId="516177852" sldId="294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93845148-78F7-B840-844A-D495C2D405DE}" dt="2019-10-07T17:16:26.276" v="358" actId="20577"/>
        <pc:sldMkLst>
          <pc:docMk/>
          <pc:sldMk cId="4279345160" sldId="304"/>
        </pc:sldMkLst>
        <pc:spChg chg="mod">
          <ac:chgData name="Jun Hong" userId="fae4f9bd-26d5-4760-9ac2-6f75f350beba" providerId="ADAL" clId="{93845148-78F7-B840-844A-D495C2D405DE}" dt="2019-10-07T17:16:26.276" v="358" actId="20577"/>
          <ac:spMkLst>
            <pc:docMk/>
            <pc:sldMk cId="4279345160" sldId="304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93845148-78F7-B840-844A-D495C2D405DE}" dt="2019-10-07T17:16:10.705" v="356" actId="20577"/>
        <pc:sldMkLst>
          <pc:docMk/>
          <pc:sldMk cId="4108879870" sldId="306"/>
        </pc:sldMkLst>
        <pc:spChg chg="mod">
          <ac:chgData name="Jun Hong" userId="fae4f9bd-26d5-4760-9ac2-6f75f350beba" providerId="ADAL" clId="{93845148-78F7-B840-844A-D495C2D405DE}" dt="2019-10-07T17:15:57.665" v="351" actId="20577"/>
          <ac:spMkLst>
            <pc:docMk/>
            <pc:sldMk cId="4108879870" sldId="306"/>
            <ac:spMk id="8" creationId="{00000000-0000-0000-0000-000000000000}"/>
          </ac:spMkLst>
        </pc:spChg>
        <pc:spChg chg="mod">
          <ac:chgData name="Jun Hong" userId="fae4f9bd-26d5-4760-9ac2-6f75f350beba" providerId="ADAL" clId="{93845148-78F7-B840-844A-D495C2D405DE}" dt="2019-10-07T17:16:10.705" v="356" actId="20577"/>
          <ac:spMkLst>
            <pc:docMk/>
            <pc:sldMk cId="4108879870" sldId="306"/>
            <ac:spMk id="10" creationId="{00000000-0000-0000-0000-000000000000}"/>
          </ac:spMkLst>
        </pc:spChg>
      </pc:sldChg>
      <pc:sldChg chg="addSp modSp">
        <pc:chgData name="Jun Hong" userId="fae4f9bd-26d5-4760-9ac2-6f75f350beba" providerId="ADAL" clId="{93845148-78F7-B840-844A-D495C2D405DE}" dt="2019-10-03T15:27:49.122" v="341" actId="14100"/>
        <pc:sldMkLst>
          <pc:docMk/>
          <pc:sldMk cId="996792698" sldId="336"/>
        </pc:sldMkLst>
        <pc:picChg chg="add mod">
          <ac:chgData name="Jun Hong" userId="fae4f9bd-26d5-4760-9ac2-6f75f350beba" providerId="ADAL" clId="{93845148-78F7-B840-844A-D495C2D405DE}" dt="2019-10-03T15:27:49.122" v="341" actId="14100"/>
          <ac:picMkLst>
            <pc:docMk/>
            <pc:sldMk cId="996792698" sldId="336"/>
            <ac:picMk id="16" creationId="{D222E810-5925-3342-BAD0-D9B1FD6DCA6C}"/>
          </ac:picMkLst>
        </pc:picChg>
      </pc:sldChg>
      <pc:sldChg chg="addSp modSp add">
        <pc:chgData name="Jun Hong" userId="fae4f9bd-26d5-4760-9ac2-6f75f350beba" providerId="ADAL" clId="{93845148-78F7-B840-844A-D495C2D405DE}" dt="2019-10-03T10:55:04.035" v="4"/>
        <pc:sldMkLst>
          <pc:docMk/>
          <pc:sldMk cId="1096994610" sldId="355"/>
        </pc:sldMkLst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3" creationId="{A97ABFA6-5B53-354A-9623-536AF76B67CC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4" creationId="{3E12EA65-018D-BD4F-BC11-9D22C549A6EF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5" creationId="{D1A232D1-AFC7-6147-A73E-C836E8AA9521}"/>
          </ac:spMkLst>
        </pc:spChg>
        <pc:spChg chg="add mod">
          <ac:chgData name="Jun Hong" userId="fae4f9bd-26d5-4760-9ac2-6f75f350beba" providerId="ADAL" clId="{93845148-78F7-B840-844A-D495C2D405DE}" dt="2019-10-03T10:55:04.035" v="4"/>
          <ac:spMkLst>
            <pc:docMk/>
            <pc:sldMk cId="1096994610" sldId="355"/>
            <ac:spMk id="6" creationId="{1F94EE82-5F86-A242-A4F4-770E6F4F6E16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7" creationId="{29C7E250-0257-FF43-85FC-B6A4790067F8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8" creationId="{13EBE999-142D-5840-95A3-69CFF94F5E35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9" creationId="{5CBF3EF9-6241-0148-A72C-332C3273BD55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0" creationId="{663143E0-F4B2-5345-A76C-E3CE0B82909B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1" creationId="{7670CFB6-F904-3E47-8E69-562D39AA9DB8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2" creationId="{5C097E15-FA92-FE4C-A62D-3203A9575959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3" creationId="{46A4A8E4-CAEF-9C4D-83CC-CFFF9669154B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4" creationId="{DE810AFF-23E6-2444-8369-FF275DA1D92C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5" creationId="{8E2FD423-6DD9-3D4A-B39E-3C4D56A8C804}"/>
          </ac:spMkLst>
        </pc:spChg>
        <pc:spChg chg="add">
          <ac:chgData name="Jun Hong" userId="fae4f9bd-26d5-4760-9ac2-6f75f350beba" providerId="ADAL" clId="{93845148-78F7-B840-844A-D495C2D405DE}" dt="2019-10-03T10:49:00.825" v="1"/>
          <ac:spMkLst>
            <pc:docMk/>
            <pc:sldMk cId="1096994610" sldId="355"/>
            <ac:spMk id="16" creationId="{ECBB5A10-3D78-334B-A136-5E02847123B2}"/>
          </ac:spMkLst>
        </pc:spChg>
      </pc:sldChg>
      <pc:sldChg chg="addSp add">
        <pc:chgData name="Jun Hong" userId="fae4f9bd-26d5-4760-9ac2-6f75f350beba" providerId="ADAL" clId="{93845148-78F7-B840-844A-D495C2D405DE}" dt="2019-10-03T14:36:13.915" v="36"/>
        <pc:sldMkLst>
          <pc:docMk/>
          <pc:sldMk cId="1023193180" sldId="356"/>
        </pc:sldMkLst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3" creationId="{4DDBD9ED-09EE-B148-91DA-E0FAA7F932B5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4" creationId="{94A8927E-54AE-E940-878D-4E64E48C4DFA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5" creationId="{5F6153FB-A722-C341-8776-083407F512E0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6" creationId="{01F3C9BE-D29F-6E47-8426-E613F27295AE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7" creationId="{C907E567-D5F0-2547-9449-921B51E7756C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8" creationId="{A8E506B2-D4EE-ED45-8F8D-AC9D45B91996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9" creationId="{13F78652-A6F0-2E4A-A0C6-D8A17E624BDD}"/>
          </ac:spMkLst>
        </pc:spChg>
        <pc:spChg chg="add">
          <ac:chgData name="Jun Hong" userId="fae4f9bd-26d5-4760-9ac2-6f75f350beba" providerId="ADAL" clId="{93845148-78F7-B840-844A-D495C2D405DE}" dt="2019-10-03T14:36:13.915" v="36"/>
          <ac:spMkLst>
            <pc:docMk/>
            <pc:sldMk cId="1023193180" sldId="356"/>
            <ac:spMk id="10" creationId="{826DD86A-12B7-0548-A4C6-56353E150B55}"/>
          </ac:spMkLst>
        </pc:spChg>
      </pc:sldChg>
      <pc:sldChg chg="addSp delSp modSp add">
        <pc:chgData name="Jun Hong" userId="fae4f9bd-26d5-4760-9ac2-6f75f350beba" providerId="ADAL" clId="{93845148-78F7-B840-844A-D495C2D405DE}" dt="2019-10-03T15:10:09.842" v="316" actId="1076"/>
        <pc:sldMkLst>
          <pc:docMk/>
          <pc:sldMk cId="1492510808" sldId="357"/>
        </pc:sldMkLst>
        <pc:spChg chg="add del">
          <ac:chgData name="Jun Hong" userId="fae4f9bd-26d5-4760-9ac2-6f75f350beba" providerId="ADAL" clId="{93845148-78F7-B840-844A-D495C2D405DE}" dt="2019-10-03T14:37:13.735" v="40" actId="478"/>
          <ac:spMkLst>
            <pc:docMk/>
            <pc:sldMk cId="1492510808" sldId="357"/>
            <ac:spMk id="3" creationId="{4E7321C3-E678-2F46-879B-C6BA7ABAD921}"/>
          </ac:spMkLst>
        </pc:spChg>
        <pc:spChg chg="add mod">
          <ac:chgData name="Jun Hong" userId="fae4f9bd-26d5-4760-9ac2-6f75f350beba" providerId="ADAL" clId="{93845148-78F7-B840-844A-D495C2D405DE}" dt="2019-10-03T14:49:30.248" v="88" actId="14100"/>
          <ac:spMkLst>
            <pc:docMk/>
            <pc:sldMk cId="1492510808" sldId="357"/>
            <ac:spMk id="4" creationId="{75640889-CC58-1E42-898B-65AF8BE1BEFB}"/>
          </ac:spMkLst>
        </pc:spChg>
        <pc:spChg chg="add mod">
          <ac:chgData name="Jun Hong" userId="fae4f9bd-26d5-4760-9ac2-6f75f350beba" providerId="ADAL" clId="{93845148-78F7-B840-844A-D495C2D405DE}" dt="2019-10-03T15:10:09.842" v="316" actId="1076"/>
          <ac:spMkLst>
            <pc:docMk/>
            <pc:sldMk cId="1492510808" sldId="357"/>
            <ac:spMk id="5" creationId="{1E014E30-91F5-0B47-B7AB-F2252EEF5954}"/>
          </ac:spMkLst>
        </pc:spChg>
        <pc:spChg chg="add del">
          <ac:chgData name="Jun Hong" userId="fae4f9bd-26d5-4760-9ac2-6f75f350beba" providerId="ADAL" clId="{93845148-78F7-B840-844A-D495C2D405DE}" dt="2019-10-03T14:37:10.360" v="39" actId="478"/>
          <ac:spMkLst>
            <pc:docMk/>
            <pc:sldMk cId="1492510808" sldId="357"/>
            <ac:spMk id="6" creationId="{15226E0C-DBD7-CF41-8148-213420588764}"/>
          </ac:spMkLst>
        </pc:spChg>
      </pc:sldChg>
      <pc:sldChg chg="addSp modSp add">
        <pc:chgData name="Jun Hong" userId="fae4f9bd-26d5-4760-9ac2-6f75f350beba" providerId="ADAL" clId="{93845148-78F7-B840-844A-D495C2D405DE}" dt="2019-10-03T15:16:20.716" v="328" actId="20577"/>
        <pc:sldMkLst>
          <pc:docMk/>
          <pc:sldMk cId="2199153030" sldId="358"/>
        </pc:sldMkLst>
        <pc:spChg chg="add">
          <ac:chgData name="Jun Hong" userId="fae4f9bd-26d5-4760-9ac2-6f75f350beba" providerId="ADAL" clId="{93845148-78F7-B840-844A-D495C2D405DE}" dt="2019-10-03T14:48:07.616" v="43"/>
          <ac:spMkLst>
            <pc:docMk/>
            <pc:sldMk cId="2199153030" sldId="358"/>
            <ac:spMk id="3" creationId="{6A664286-0F0D-364B-9E58-91107CF5F2AE}"/>
          </ac:spMkLst>
        </pc:spChg>
        <pc:spChg chg="add mod">
          <ac:chgData name="Jun Hong" userId="fae4f9bd-26d5-4760-9ac2-6f75f350beba" providerId="ADAL" clId="{93845148-78F7-B840-844A-D495C2D405DE}" dt="2019-10-03T14:48:21.195" v="65" actId="14100"/>
          <ac:spMkLst>
            <pc:docMk/>
            <pc:sldMk cId="2199153030" sldId="358"/>
            <ac:spMk id="4" creationId="{687B2657-6779-504E-8924-75711AD48FE9}"/>
          </ac:spMkLst>
        </pc:spChg>
        <pc:spChg chg="add mod">
          <ac:chgData name="Jun Hong" userId="fae4f9bd-26d5-4760-9ac2-6f75f350beba" providerId="ADAL" clId="{93845148-78F7-B840-844A-D495C2D405DE}" dt="2019-10-03T15:16:20.716" v="328" actId="20577"/>
          <ac:spMkLst>
            <pc:docMk/>
            <pc:sldMk cId="2199153030" sldId="358"/>
            <ac:spMk id="5" creationId="{98735C3F-0D58-BD4D-8CE4-67DCB4C6FB7A}"/>
          </ac:spMkLst>
        </pc:spChg>
      </pc:sldChg>
      <pc:sldChg chg="addSp delSp modSp add">
        <pc:chgData name="Jun Hong" userId="fae4f9bd-26d5-4760-9ac2-6f75f350beba" providerId="ADAL" clId="{93845148-78F7-B840-844A-D495C2D405DE}" dt="2019-10-03T15:24:42.617" v="335" actId="1076"/>
        <pc:sldMkLst>
          <pc:docMk/>
          <pc:sldMk cId="1228988890" sldId="359"/>
        </pc:sldMkLst>
        <pc:spChg chg="add del">
          <ac:chgData name="Jun Hong" userId="fae4f9bd-26d5-4760-9ac2-6f75f350beba" providerId="ADAL" clId="{93845148-78F7-B840-844A-D495C2D405DE}" dt="2019-10-03T15:24:09.560" v="331"/>
          <ac:spMkLst>
            <pc:docMk/>
            <pc:sldMk cId="1228988890" sldId="359"/>
            <ac:spMk id="3" creationId="{729A684E-1C82-DB4C-B390-F9BC9F88F8E2}"/>
          </ac:spMkLst>
        </pc:spChg>
        <pc:picChg chg="add mod">
          <ac:chgData name="Jun Hong" userId="fae4f9bd-26d5-4760-9ac2-6f75f350beba" providerId="ADAL" clId="{93845148-78F7-B840-844A-D495C2D405DE}" dt="2019-10-03T15:24:42.617" v="335" actId="1076"/>
          <ac:picMkLst>
            <pc:docMk/>
            <pc:sldMk cId="1228988890" sldId="359"/>
            <ac:picMk id="4" creationId="{B785E4CB-58E9-5F4A-9E11-8A11F4CA10AD}"/>
          </ac:picMkLst>
        </pc:picChg>
      </pc:sldChg>
      <pc:sldChg chg="addSp modSp add">
        <pc:chgData name="Jun Hong" userId="fae4f9bd-26d5-4760-9ac2-6f75f350beba" providerId="ADAL" clId="{93845148-78F7-B840-844A-D495C2D405DE}" dt="2019-10-03T15:25:14.151" v="338" actId="14100"/>
        <pc:sldMkLst>
          <pc:docMk/>
          <pc:sldMk cId="1876350917" sldId="360"/>
        </pc:sldMkLst>
        <pc:picChg chg="add mod">
          <ac:chgData name="Jun Hong" userId="fae4f9bd-26d5-4760-9ac2-6f75f350beba" providerId="ADAL" clId="{93845148-78F7-B840-844A-D495C2D405DE}" dt="2019-10-03T15:25:14.151" v="338" actId="14100"/>
          <ac:picMkLst>
            <pc:docMk/>
            <pc:sldMk cId="1876350917" sldId="360"/>
            <ac:picMk id="3" creationId="{28BDC0CE-F983-5443-BB05-9CBC892553A2}"/>
          </ac:picMkLst>
        </pc:picChg>
      </pc:sldChg>
      <pc:sldChg chg="addSp modSp add">
        <pc:chgData name="Jun Hong" userId="fae4f9bd-26d5-4760-9ac2-6f75f350beba" providerId="ADAL" clId="{93845148-78F7-B840-844A-D495C2D405DE}" dt="2019-10-03T15:31:30.401" v="345" actId="1076"/>
        <pc:sldMkLst>
          <pc:docMk/>
          <pc:sldMk cId="2111022841" sldId="361"/>
        </pc:sldMkLst>
        <pc:picChg chg="add mod">
          <ac:chgData name="Jun Hong" userId="fae4f9bd-26d5-4760-9ac2-6f75f350beba" providerId="ADAL" clId="{93845148-78F7-B840-844A-D495C2D405DE}" dt="2019-10-03T15:31:30.401" v="345" actId="1076"/>
          <ac:picMkLst>
            <pc:docMk/>
            <pc:sldMk cId="2111022841" sldId="361"/>
            <ac:picMk id="3" creationId="{692045EC-EC73-B94B-AB61-5DB621699762}"/>
          </ac:picMkLst>
        </pc:picChg>
      </pc:sldChg>
    </pc:docChg>
  </pc:docChgLst>
  <pc:docChgLst>
    <pc:chgData name="Jun Hong" userId="fae4f9bd-26d5-4760-9ac2-6f75f350beba" providerId="ADAL" clId="{9B7A12AE-2C96-EE48-94C7-05253A7787A1}"/>
    <pc:docChg chg="custSel delSld modSld">
      <pc:chgData name="Jun Hong" userId="fae4f9bd-26d5-4760-9ac2-6f75f350beba" providerId="ADAL" clId="{9B7A12AE-2C96-EE48-94C7-05253A7787A1}" dt="2021-09-14T13:28:23.308" v="35" actId="20577"/>
      <pc:docMkLst>
        <pc:docMk/>
      </pc:docMkLst>
      <pc:sldChg chg="modSp">
        <pc:chgData name="Jun Hong" userId="fae4f9bd-26d5-4760-9ac2-6f75f350beba" providerId="ADAL" clId="{9B7A12AE-2C96-EE48-94C7-05253A7787A1}" dt="2021-09-14T13:28:23.308" v="35" actId="20577"/>
        <pc:sldMkLst>
          <pc:docMk/>
          <pc:sldMk cId="3502244908" sldId="290"/>
        </pc:sldMkLst>
        <pc:spChg chg="mod">
          <ac:chgData name="Jun Hong" userId="fae4f9bd-26d5-4760-9ac2-6f75f350beba" providerId="ADAL" clId="{9B7A12AE-2C96-EE48-94C7-05253A7787A1}" dt="2021-09-14T13:28:23.308" v="35" actId="20577"/>
          <ac:spMkLst>
            <pc:docMk/>
            <pc:sldMk cId="3502244908" sldId="290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9B7A12AE-2C96-EE48-94C7-05253A7787A1}" dt="2021-09-14T11:27:19.511" v="15" actId="1076"/>
        <pc:sldMkLst>
          <pc:docMk/>
          <pc:sldMk cId="4116000376" sldId="295"/>
        </pc:sldMkLst>
        <pc:spChg chg="mod">
          <ac:chgData name="Jun Hong" userId="fae4f9bd-26d5-4760-9ac2-6f75f350beba" providerId="ADAL" clId="{9B7A12AE-2C96-EE48-94C7-05253A7787A1}" dt="2021-09-14T11:27:19.511" v="15" actId="1076"/>
          <ac:spMkLst>
            <pc:docMk/>
            <pc:sldMk cId="4116000376" sldId="295"/>
            <ac:spMk id="12" creationId="{D24BBBE9-BB74-904E-99C6-AE7120CBE5E8}"/>
          </ac:spMkLst>
        </pc:spChg>
      </pc:sldChg>
      <pc:sldChg chg="modNotesTx">
        <pc:chgData name="Jun Hong" userId="fae4f9bd-26d5-4760-9ac2-6f75f350beba" providerId="ADAL" clId="{9B7A12AE-2C96-EE48-94C7-05253A7787A1}" dt="2021-09-14T13:24:29.044" v="26" actId="20577"/>
        <pc:sldMkLst>
          <pc:docMk/>
          <pc:sldMk cId="1632551821" sldId="313"/>
        </pc:sldMkLst>
      </pc:sldChg>
      <pc:sldChg chg="del">
        <pc:chgData name="Jun Hong" userId="fae4f9bd-26d5-4760-9ac2-6f75f350beba" providerId="ADAL" clId="{9B7A12AE-2C96-EE48-94C7-05253A7787A1}" dt="2021-09-14T13:27:46.652" v="28" actId="2696"/>
        <pc:sldMkLst>
          <pc:docMk/>
          <pc:sldMk cId="287702358" sldId="338"/>
        </pc:sldMkLst>
      </pc:sldChg>
      <pc:sldChg chg="del">
        <pc:chgData name="Jun Hong" userId="fae4f9bd-26d5-4760-9ac2-6f75f350beba" providerId="ADAL" clId="{9B7A12AE-2C96-EE48-94C7-05253A7787A1}" dt="2021-09-14T13:27:46.674" v="29" actId="2696"/>
        <pc:sldMkLst>
          <pc:docMk/>
          <pc:sldMk cId="3986829600" sldId="340"/>
        </pc:sldMkLst>
      </pc:sldChg>
      <pc:sldChg chg="del">
        <pc:chgData name="Jun Hong" userId="fae4f9bd-26d5-4760-9ac2-6f75f350beba" providerId="ADAL" clId="{9B7A12AE-2C96-EE48-94C7-05253A7787A1}" dt="2021-09-14T13:27:46.637" v="27" actId="2696"/>
        <pc:sldMkLst>
          <pc:docMk/>
          <pc:sldMk cId="3971522809" sldId="353"/>
        </pc:sldMkLst>
      </pc:sldChg>
      <pc:sldChg chg="del">
        <pc:chgData name="Jun Hong" userId="fae4f9bd-26d5-4760-9ac2-6f75f350beba" providerId="ADAL" clId="{9B7A12AE-2C96-EE48-94C7-05253A7787A1}" dt="2021-09-14T13:27:46.772" v="33" actId="2696"/>
        <pc:sldMkLst>
          <pc:docMk/>
          <pc:sldMk cId="2111022841" sldId="361"/>
        </pc:sldMkLst>
      </pc:sldChg>
      <pc:sldChg chg="del">
        <pc:chgData name="Jun Hong" userId="fae4f9bd-26d5-4760-9ac2-6f75f350beba" providerId="ADAL" clId="{9B7A12AE-2C96-EE48-94C7-05253A7787A1}" dt="2021-09-14T13:27:46.699" v="30" actId="2696"/>
        <pc:sldMkLst>
          <pc:docMk/>
          <pc:sldMk cId="3641484467" sldId="368"/>
        </pc:sldMkLst>
      </pc:sldChg>
      <pc:sldChg chg="del">
        <pc:chgData name="Jun Hong" userId="fae4f9bd-26d5-4760-9ac2-6f75f350beba" providerId="ADAL" clId="{9B7A12AE-2C96-EE48-94C7-05253A7787A1}" dt="2021-09-14T13:27:46.753" v="31" actId="2696"/>
        <pc:sldMkLst>
          <pc:docMk/>
          <pc:sldMk cId="1061991647" sldId="370"/>
        </pc:sldMkLst>
      </pc:sldChg>
      <pc:sldChg chg="del">
        <pc:chgData name="Jun Hong" userId="fae4f9bd-26d5-4760-9ac2-6f75f350beba" providerId="ADAL" clId="{9B7A12AE-2C96-EE48-94C7-05253A7787A1}" dt="2021-09-14T13:27:46.761" v="32" actId="2696"/>
        <pc:sldMkLst>
          <pc:docMk/>
          <pc:sldMk cId="2707292277" sldId="371"/>
        </pc:sldMkLst>
      </pc:sldChg>
    </pc:docChg>
  </pc:docChgLst>
  <pc:docChgLst>
    <pc:chgData name="Jun Hong" userId="fae4f9bd-26d5-4760-9ac2-6f75f350beba" providerId="ADAL" clId="{05DF6E7B-5FA8-694F-9AA1-7026E870F704}"/>
    <pc:docChg chg="custSel addSld modSld">
      <pc:chgData name="Jun Hong" userId="fae4f9bd-26d5-4760-9ac2-6f75f350beba" providerId="ADAL" clId="{05DF6E7B-5FA8-694F-9AA1-7026E870F704}" dt="2021-10-28T09:30:53.357" v="660" actId="20577"/>
      <pc:docMkLst>
        <pc:docMk/>
      </pc:docMkLst>
      <pc:sldChg chg="modSp">
        <pc:chgData name="Jun Hong" userId="fae4f9bd-26d5-4760-9ac2-6f75f350beba" providerId="ADAL" clId="{05DF6E7B-5FA8-694F-9AA1-7026E870F704}" dt="2021-10-28T08:35:42.401" v="2" actId="113"/>
        <pc:sldMkLst>
          <pc:docMk/>
          <pc:sldMk cId="2796697659" sldId="258"/>
        </pc:sldMkLst>
        <pc:spChg chg="mod">
          <ac:chgData name="Jun Hong" userId="fae4f9bd-26d5-4760-9ac2-6f75f350beba" providerId="ADAL" clId="{05DF6E7B-5FA8-694F-9AA1-7026E870F704}" dt="2021-10-28T08:35:42.401" v="2" actId="113"/>
          <ac:spMkLst>
            <pc:docMk/>
            <pc:sldMk cId="2796697659" sldId="258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05DF6E7B-5FA8-694F-9AA1-7026E870F704}" dt="2021-10-28T09:30:53.357" v="660" actId="20577"/>
        <pc:sldMkLst>
          <pc:docMk/>
          <pc:sldMk cId="3798932464" sldId="269"/>
        </pc:sldMkLst>
        <pc:spChg chg="mod">
          <ac:chgData name="Jun Hong" userId="fae4f9bd-26d5-4760-9ac2-6f75f350beba" providerId="ADAL" clId="{05DF6E7B-5FA8-694F-9AA1-7026E870F704}" dt="2021-10-28T09:30:53.357" v="660" actId="20577"/>
          <ac:spMkLst>
            <pc:docMk/>
            <pc:sldMk cId="3798932464" sldId="269"/>
            <ac:spMk id="4" creationId="{00000000-0000-0000-0000-000000000000}"/>
          </ac:spMkLst>
        </pc:spChg>
      </pc:sldChg>
      <pc:sldChg chg="modNotesTx">
        <pc:chgData name="Jun Hong" userId="fae4f9bd-26d5-4760-9ac2-6f75f350beba" providerId="ADAL" clId="{05DF6E7B-5FA8-694F-9AA1-7026E870F704}" dt="2021-10-28T09:12:41.112" v="324" actId="20577"/>
        <pc:sldMkLst>
          <pc:docMk/>
          <pc:sldMk cId="1632551821" sldId="313"/>
        </pc:sldMkLst>
      </pc:sldChg>
      <pc:sldChg chg="modNotesTx">
        <pc:chgData name="Jun Hong" userId="fae4f9bd-26d5-4760-9ac2-6f75f350beba" providerId="ADAL" clId="{05DF6E7B-5FA8-694F-9AA1-7026E870F704}" dt="2021-10-28T09:24:33.318" v="549" actId="20577"/>
        <pc:sldMkLst>
          <pc:docMk/>
          <pc:sldMk cId="20349274" sldId="329"/>
        </pc:sldMkLst>
      </pc:sldChg>
      <pc:sldChg chg="modSp">
        <pc:chgData name="Jun Hong" userId="fae4f9bd-26d5-4760-9ac2-6f75f350beba" providerId="ADAL" clId="{05DF6E7B-5FA8-694F-9AA1-7026E870F704}" dt="2021-10-28T09:18:10.450" v="472" actId="20577"/>
        <pc:sldMkLst>
          <pc:docMk/>
          <pc:sldMk cId="4228125812" sldId="330"/>
        </pc:sldMkLst>
        <pc:spChg chg="mod">
          <ac:chgData name="Jun Hong" userId="fae4f9bd-26d5-4760-9ac2-6f75f350beba" providerId="ADAL" clId="{05DF6E7B-5FA8-694F-9AA1-7026E870F704}" dt="2021-10-28T09:18:10.450" v="472" actId="20577"/>
          <ac:spMkLst>
            <pc:docMk/>
            <pc:sldMk cId="4228125812" sldId="330"/>
            <ac:spMk id="9" creationId="{AABD162A-0EFF-6148-B480-C1959F205416}"/>
          </ac:spMkLst>
        </pc:spChg>
      </pc:sldChg>
      <pc:sldChg chg="modSp">
        <pc:chgData name="Jun Hong" userId="fae4f9bd-26d5-4760-9ac2-6f75f350beba" providerId="ADAL" clId="{05DF6E7B-5FA8-694F-9AA1-7026E870F704}" dt="2021-10-28T09:20:55.985" v="511" actId="20577"/>
        <pc:sldMkLst>
          <pc:docMk/>
          <pc:sldMk cId="1676529008" sldId="334"/>
        </pc:sldMkLst>
        <pc:spChg chg="mod">
          <ac:chgData name="Jun Hong" userId="fae4f9bd-26d5-4760-9ac2-6f75f350beba" providerId="ADAL" clId="{05DF6E7B-5FA8-694F-9AA1-7026E870F704}" dt="2021-10-28T09:20:55.985" v="511" actId="20577"/>
          <ac:spMkLst>
            <pc:docMk/>
            <pc:sldMk cId="1676529008" sldId="334"/>
            <ac:spMk id="10" creationId="{7E1045F3-1BDB-5C48-853A-6E1B3BFF9427}"/>
          </ac:spMkLst>
        </pc:spChg>
      </pc:sldChg>
      <pc:sldChg chg="modSp">
        <pc:chgData name="Jun Hong" userId="fae4f9bd-26d5-4760-9ac2-6f75f350beba" providerId="ADAL" clId="{05DF6E7B-5FA8-694F-9AA1-7026E870F704}" dt="2021-10-28T09:28:44.532" v="580" actId="20577"/>
        <pc:sldMkLst>
          <pc:docMk/>
          <pc:sldMk cId="2823949083" sldId="335"/>
        </pc:sldMkLst>
        <pc:spChg chg="mod">
          <ac:chgData name="Jun Hong" userId="fae4f9bd-26d5-4760-9ac2-6f75f350beba" providerId="ADAL" clId="{05DF6E7B-5FA8-694F-9AA1-7026E870F704}" dt="2021-10-28T09:28:44.532" v="580" actId="20577"/>
          <ac:spMkLst>
            <pc:docMk/>
            <pc:sldMk cId="2823949083" sldId="335"/>
            <ac:spMk id="7" creationId="{00000000-0000-0000-0000-000000000000}"/>
          </ac:spMkLst>
        </pc:spChg>
      </pc:sldChg>
      <pc:sldChg chg="modNotesTx">
        <pc:chgData name="Jun Hong" userId="fae4f9bd-26d5-4760-9ac2-6f75f350beba" providerId="ADAL" clId="{05DF6E7B-5FA8-694F-9AA1-7026E870F704}" dt="2021-10-28T09:24:41.741" v="563" actId="20577"/>
        <pc:sldMkLst>
          <pc:docMk/>
          <pc:sldMk cId="1096994610" sldId="355"/>
        </pc:sldMkLst>
      </pc:sldChg>
      <pc:sldChg chg="modNotesTx">
        <pc:chgData name="Jun Hong" userId="fae4f9bd-26d5-4760-9ac2-6f75f350beba" providerId="ADAL" clId="{05DF6E7B-5FA8-694F-9AA1-7026E870F704}" dt="2021-10-28T09:25:50.660" v="572" actId="20577"/>
        <pc:sldMkLst>
          <pc:docMk/>
          <pc:sldMk cId="2199153030" sldId="358"/>
        </pc:sldMkLst>
      </pc:sldChg>
      <pc:sldChg chg="modSp modNotesTx">
        <pc:chgData name="Jun Hong" userId="fae4f9bd-26d5-4760-9ac2-6f75f350beba" providerId="ADAL" clId="{05DF6E7B-5FA8-694F-9AA1-7026E870F704}" dt="2021-10-28T09:17:13.401" v="454" actId="255"/>
        <pc:sldMkLst>
          <pc:docMk/>
          <pc:sldMk cId="353732404" sldId="363"/>
        </pc:sldMkLst>
        <pc:spChg chg="mod">
          <ac:chgData name="Jun Hong" userId="fae4f9bd-26d5-4760-9ac2-6f75f350beba" providerId="ADAL" clId="{05DF6E7B-5FA8-694F-9AA1-7026E870F704}" dt="2021-10-28T09:17:13.401" v="454" actId="255"/>
          <ac:spMkLst>
            <pc:docMk/>
            <pc:sldMk cId="353732404" sldId="363"/>
            <ac:spMk id="7" creationId="{00000000-0000-0000-0000-000000000000}"/>
          </ac:spMkLst>
        </pc:spChg>
      </pc:sldChg>
      <pc:sldChg chg="modSp">
        <pc:chgData name="Jun Hong" userId="fae4f9bd-26d5-4760-9ac2-6f75f350beba" providerId="ADAL" clId="{05DF6E7B-5FA8-694F-9AA1-7026E870F704}" dt="2021-10-28T09:20:28.060" v="505"/>
        <pc:sldMkLst>
          <pc:docMk/>
          <pc:sldMk cId="2209324777" sldId="365"/>
        </pc:sldMkLst>
        <pc:spChg chg="mod">
          <ac:chgData name="Jun Hong" userId="fae4f9bd-26d5-4760-9ac2-6f75f350beba" providerId="ADAL" clId="{05DF6E7B-5FA8-694F-9AA1-7026E870F704}" dt="2021-10-28T09:19:19.251" v="503" actId="255"/>
          <ac:spMkLst>
            <pc:docMk/>
            <pc:sldMk cId="2209324777" sldId="365"/>
            <ac:spMk id="8" creationId="{00000000-0000-0000-0000-000000000000}"/>
          </ac:spMkLst>
        </pc:spChg>
        <pc:spChg chg="mod">
          <ac:chgData name="Jun Hong" userId="fae4f9bd-26d5-4760-9ac2-6f75f350beba" providerId="ADAL" clId="{05DF6E7B-5FA8-694F-9AA1-7026E870F704}" dt="2021-10-28T09:20:28.060" v="505"/>
          <ac:spMkLst>
            <pc:docMk/>
            <pc:sldMk cId="2209324777" sldId="365"/>
            <ac:spMk id="10" creationId="{7E1045F3-1BDB-5C48-853A-6E1B3BFF9427}"/>
          </ac:spMkLst>
        </pc:spChg>
      </pc:sldChg>
      <pc:sldChg chg="modSp add modNotesTx">
        <pc:chgData name="Jun Hong" userId="fae4f9bd-26d5-4760-9ac2-6f75f350beba" providerId="ADAL" clId="{05DF6E7B-5FA8-694F-9AA1-7026E870F704}" dt="2021-10-28T09:16:50.484" v="428" actId="20577"/>
        <pc:sldMkLst>
          <pc:docMk/>
          <pc:sldMk cId="2435327254" sldId="366"/>
        </pc:sldMkLst>
        <pc:spChg chg="mod">
          <ac:chgData name="Jun Hong" userId="fae4f9bd-26d5-4760-9ac2-6f75f350beba" providerId="ADAL" clId="{05DF6E7B-5FA8-694F-9AA1-7026E870F704}" dt="2021-10-28T09:16:50.484" v="428" actId="20577"/>
          <ac:spMkLst>
            <pc:docMk/>
            <pc:sldMk cId="2435327254" sldId="366"/>
            <ac:spMk id="9" creationId="{AABD162A-0EFF-6148-B480-C1959F205416}"/>
          </ac:spMkLst>
        </pc:spChg>
      </pc:sldChg>
      <pc:sldChg chg="modSp add">
        <pc:chgData name="Jun Hong" userId="fae4f9bd-26d5-4760-9ac2-6f75f350beba" providerId="ADAL" clId="{05DF6E7B-5FA8-694F-9AA1-7026E870F704}" dt="2021-10-28T09:20:41.880" v="508"/>
        <pc:sldMkLst>
          <pc:docMk/>
          <pc:sldMk cId="959401499" sldId="367"/>
        </pc:sldMkLst>
        <pc:spChg chg="mod">
          <ac:chgData name="Jun Hong" userId="fae4f9bd-26d5-4760-9ac2-6f75f350beba" providerId="ADAL" clId="{05DF6E7B-5FA8-694F-9AA1-7026E870F704}" dt="2021-10-28T09:20:41.880" v="508"/>
          <ac:spMkLst>
            <pc:docMk/>
            <pc:sldMk cId="959401499" sldId="367"/>
            <ac:spMk id="10" creationId="{7E1045F3-1BDB-5C48-853A-6E1B3BFF9427}"/>
          </ac:spMkLst>
        </pc:spChg>
      </pc:sldChg>
    </pc:docChg>
  </pc:docChgLst>
  <pc:docChgLst>
    <pc:chgData name="Jun Hong" userId="fae4f9bd-26d5-4760-9ac2-6f75f350beba" providerId="ADAL" clId="{DD728A2B-FDD1-CE46-A845-5A0F75396151}"/>
    <pc:docChg chg="undo custSel addSld modSld">
      <pc:chgData name="Jun Hong" userId="fae4f9bd-26d5-4760-9ac2-6f75f350beba" providerId="ADAL" clId="{DD728A2B-FDD1-CE46-A845-5A0F75396151}" dt="2020-09-30T16:52:03.545" v="2175" actId="20577"/>
      <pc:docMkLst>
        <pc:docMk/>
      </pc:docMkLst>
      <pc:sldChg chg="modSp">
        <pc:chgData name="Jun Hong" userId="fae4f9bd-26d5-4760-9ac2-6f75f350beba" providerId="ADAL" clId="{DD728A2B-FDD1-CE46-A845-5A0F75396151}" dt="2020-09-24T15:06:17.881" v="1" actId="20577"/>
        <pc:sldMkLst>
          <pc:docMk/>
          <pc:sldMk cId="2149257241" sldId="256"/>
        </pc:sldMkLst>
        <pc:spChg chg="mod">
          <ac:chgData name="Jun Hong" userId="fae4f9bd-26d5-4760-9ac2-6f75f350beba" providerId="ADAL" clId="{DD728A2B-FDD1-CE46-A845-5A0F75396151}" dt="2020-09-24T15:06:17.881" v="1" actId="20577"/>
          <ac:spMkLst>
            <pc:docMk/>
            <pc:sldMk cId="2149257241" sldId="256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9T14:42:17.809" v="2149" actId="20577"/>
        <pc:sldMkLst>
          <pc:docMk/>
          <pc:sldMk cId="3521649387" sldId="257"/>
        </pc:sldMkLst>
        <pc:spChg chg="mod">
          <ac:chgData name="Jun Hong" userId="fae4f9bd-26d5-4760-9ac2-6f75f350beba" providerId="ADAL" clId="{DD728A2B-FDD1-CE46-A845-5A0F75396151}" dt="2020-09-29T14:42:17.809" v="2149" actId="20577"/>
          <ac:spMkLst>
            <pc:docMk/>
            <pc:sldMk cId="3521649387" sldId="257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12:21.004" v="47" actId="20577"/>
        <pc:sldMkLst>
          <pc:docMk/>
          <pc:sldMk cId="2796697659" sldId="258"/>
        </pc:sldMkLst>
        <pc:spChg chg="mod">
          <ac:chgData name="Jun Hong" userId="fae4f9bd-26d5-4760-9ac2-6f75f350beba" providerId="ADAL" clId="{DD728A2B-FDD1-CE46-A845-5A0F75396151}" dt="2020-09-24T15:12:21.004" v="47" actId="20577"/>
          <ac:spMkLst>
            <pc:docMk/>
            <pc:sldMk cId="2796697659" sldId="258"/>
            <ac:spMk id="5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11:57.593" v="42" actId="14100"/>
          <ac:spMkLst>
            <pc:docMk/>
            <pc:sldMk cId="2796697659" sldId="258"/>
            <ac:spMk id="10" creationId="{00000000-0000-0000-0000-000000000000}"/>
          </ac:spMkLst>
        </pc:spChg>
      </pc:sldChg>
      <pc:sldChg chg="modSp modNotesTx">
        <pc:chgData name="Jun Hong" userId="fae4f9bd-26d5-4760-9ac2-6f75f350beba" providerId="ADAL" clId="{DD728A2B-FDD1-CE46-A845-5A0F75396151}" dt="2020-09-30T16:52:03.545" v="2175" actId="20577"/>
        <pc:sldMkLst>
          <pc:docMk/>
          <pc:sldMk cId="3798932464" sldId="269"/>
        </pc:sldMkLst>
        <pc:spChg chg="mod">
          <ac:chgData name="Jun Hong" userId="fae4f9bd-26d5-4760-9ac2-6f75f350beba" providerId="ADAL" clId="{DD728A2B-FDD1-CE46-A845-5A0F75396151}" dt="2020-09-29T12:49:51.002" v="1627" actId="20577"/>
          <ac:spMkLst>
            <pc:docMk/>
            <pc:sldMk cId="3798932464" sldId="269"/>
            <ac:spMk id="4" creationId="{00000000-0000-0000-0000-000000000000}"/>
          </ac:spMkLst>
        </pc:spChg>
      </pc:sldChg>
      <pc:sldChg chg="modNotesTx">
        <pc:chgData name="Jun Hong" userId="fae4f9bd-26d5-4760-9ac2-6f75f350beba" providerId="ADAL" clId="{DD728A2B-FDD1-CE46-A845-5A0F75396151}" dt="2020-09-29T12:47:42.807" v="1612" actId="20577"/>
        <pc:sldMkLst>
          <pc:docMk/>
          <pc:sldMk cId="3502244908" sldId="290"/>
        </pc:sldMkLst>
      </pc:sldChg>
      <pc:sldChg chg="modSp">
        <pc:chgData name="Jun Hong" userId="fae4f9bd-26d5-4760-9ac2-6f75f350beba" providerId="ADAL" clId="{DD728A2B-FDD1-CE46-A845-5A0F75396151}" dt="2020-09-24T15:10:46.752" v="27" actId="20577"/>
        <pc:sldMkLst>
          <pc:docMk/>
          <pc:sldMk cId="516177852" sldId="294"/>
        </pc:sldMkLst>
        <pc:spChg chg="mod">
          <ac:chgData name="Jun Hong" userId="fae4f9bd-26d5-4760-9ac2-6f75f350beba" providerId="ADAL" clId="{DD728A2B-FDD1-CE46-A845-5A0F75396151}" dt="2020-09-24T15:10:46.752" v="27" actId="20577"/>
          <ac:spMkLst>
            <pc:docMk/>
            <pc:sldMk cId="516177852" sldId="294"/>
            <ac:spMk id="4" creationId="{00000000-0000-0000-0000-000000000000}"/>
          </ac:spMkLst>
        </pc:spChg>
      </pc:sldChg>
      <pc:sldChg chg="addSp modSp modNotesTx">
        <pc:chgData name="Jun Hong" userId="fae4f9bd-26d5-4760-9ac2-6f75f350beba" providerId="ADAL" clId="{DD728A2B-FDD1-CE46-A845-5A0F75396151}" dt="2020-09-29T11:30:53.031" v="1452" actId="122"/>
        <pc:sldMkLst>
          <pc:docMk/>
          <pc:sldMk cId="4116000376" sldId="295"/>
        </pc:sldMkLst>
        <pc:spChg chg="mod">
          <ac:chgData name="Jun Hong" userId="fae4f9bd-26d5-4760-9ac2-6f75f350beba" providerId="ADAL" clId="{DD728A2B-FDD1-CE46-A845-5A0F75396151}" dt="2020-09-24T15:12:52.876" v="66" actId="20577"/>
          <ac:spMkLst>
            <pc:docMk/>
            <pc:sldMk cId="4116000376" sldId="295"/>
            <ac:spMk id="9" creationId="{00000000-0000-0000-0000-000000000000}"/>
          </ac:spMkLst>
        </pc:spChg>
        <pc:spChg chg="add mod">
          <ac:chgData name="Jun Hong" userId="fae4f9bd-26d5-4760-9ac2-6f75f350beba" providerId="ADAL" clId="{DD728A2B-FDD1-CE46-A845-5A0F75396151}" dt="2020-09-29T11:30:53.031" v="1452" actId="122"/>
          <ac:spMkLst>
            <pc:docMk/>
            <pc:sldMk cId="4116000376" sldId="295"/>
            <ac:spMk id="12" creationId="{D24BBBE9-BB74-904E-99C6-AE7120CBE5E8}"/>
          </ac:spMkLst>
        </pc:spChg>
      </pc:sldChg>
      <pc:sldChg chg="modSp">
        <pc:chgData name="Jun Hong" userId="fae4f9bd-26d5-4760-9ac2-6f75f350beba" providerId="ADAL" clId="{DD728A2B-FDD1-CE46-A845-5A0F75396151}" dt="2020-09-29T11:31:33.453" v="1454" actId="14100"/>
        <pc:sldMkLst>
          <pc:docMk/>
          <pc:sldMk cId="1127070930" sldId="296"/>
        </pc:sldMkLst>
        <pc:spChg chg="mod">
          <ac:chgData name="Jun Hong" userId="fae4f9bd-26d5-4760-9ac2-6f75f350beba" providerId="ADAL" clId="{DD728A2B-FDD1-CE46-A845-5A0F75396151}" dt="2020-09-24T15:14:47.445" v="135" actId="2711"/>
          <ac:spMkLst>
            <pc:docMk/>
            <pc:sldMk cId="1127070930" sldId="296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9T11:31:26.128" v="1453" actId="14100"/>
          <ac:spMkLst>
            <pc:docMk/>
            <pc:sldMk cId="1127070930" sldId="296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9T11:31:33.453" v="1454" actId="14100"/>
          <ac:spMkLst>
            <pc:docMk/>
            <pc:sldMk cId="1127070930" sldId="296"/>
            <ac:spMk id="13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17:44.970" v="179" actId="14100"/>
        <pc:sldMkLst>
          <pc:docMk/>
          <pc:sldMk cId="3262853941" sldId="297"/>
        </pc:sldMkLst>
        <pc:spChg chg="mod">
          <ac:chgData name="Jun Hong" userId="fae4f9bd-26d5-4760-9ac2-6f75f350beba" providerId="ADAL" clId="{DD728A2B-FDD1-CE46-A845-5A0F75396151}" dt="2020-09-24T15:15:44.123" v="156" actId="20577"/>
          <ac:spMkLst>
            <pc:docMk/>
            <pc:sldMk cId="3262853941" sldId="297"/>
            <ac:spMk id="8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17:35.521" v="178" actId="14100"/>
          <ac:spMkLst>
            <pc:docMk/>
            <pc:sldMk cId="3262853941" sldId="297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17:44.970" v="179" actId="14100"/>
          <ac:spMkLst>
            <pc:docMk/>
            <pc:sldMk cId="3262853941" sldId="297"/>
            <ac:spMk id="10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19:09.584" v="191" actId="20577"/>
        <pc:sldMkLst>
          <pc:docMk/>
          <pc:sldMk cId="659367566" sldId="298"/>
        </pc:sldMkLst>
        <pc:spChg chg="mod">
          <ac:chgData name="Jun Hong" userId="fae4f9bd-26d5-4760-9ac2-6f75f350beba" providerId="ADAL" clId="{DD728A2B-FDD1-CE46-A845-5A0F75396151}" dt="2020-09-24T15:16:38.022" v="177" actId="20577"/>
          <ac:spMkLst>
            <pc:docMk/>
            <pc:sldMk cId="659367566" sldId="298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18:13.579" v="181" actId="1076"/>
          <ac:spMkLst>
            <pc:docMk/>
            <pc:sldMk cId="659367566" sldId="298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19:09.584" v="191" actId="20577"/>
          <ac:spMkLst>
            <pc:docMk/>
            <pc:sldMk cId="659367566" sldId="298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20:44.319" v="214" actId="14100"/>
        <pc:sldMkLst>
          <pc:docMk/>
          <pc:sldMk cId="1033924228" sldId="299"/>
        </pc:sldMkLst>
        <pc:spChg chg="mod">
          <ac:chgData name="Jun Hong" userId="fae4f9bd-26d5-4760-9ac2-6f75f350beba" providerId="ADAL" clId="{DD728A2B-FDD1-CE46-A845-5A0F75396151}" dt="2020-09-24T15:20:25.645" v="211" actId="20577"/>
          <ac:spMkLst>
            <pc:docMk/>
            <pc:sldMk cId="1033924228" sldId="299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0:36.849" v="213" actId="14100"/>
          <ac:spMkLst>
            <pc:docMk/>
            <pc:sldMk cId="1033924228" sldId="299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0:44.319" v="214" actId="14100"/>
          <ac:spMkLst>
            <pc:docMk/>
            <pc:sldMk cId="1033924228" sldId="299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21:29.905" v="236" actId="14100"/>
        <pc:sldMkLst>
          <pc:docMk/>
          <pc:sldMk cId="1595240266" sldId="300"/>
        </pc:sldMkLst>
        <pc:spChg chg="mod">
          <ac:chgData name="Jun Hong" userId="fae4f9bd-26d5-4760-9ac2-6f75f350beba" providerId="ADAL" clId="{DD728A2B-FDD1-CE46-A845-5A0F75396151}" dt="2020-09-24T15:21:17.488" v="234" actId="2711"/>
          <ac:spMkLst>
            <pc:docMk/>
            <pc:sldMk cId="1595240266" sldId="300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1:24.381" v="235" actId="14100"/>
          <ac:spMkLst>
            <pc:docMk/>
            <pc:sldMk cId="1595240266" sldId="300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1:29.905" v="236" actId="14100"/>
          <ac:spMkLst>
            <pc:docMk/>
            <pc:sldMk cId="1595240266" sldId="300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23:20.679" v="265" actId="2711"/>
        <pc:sldMkLst>
          <pc:docMk/>
          <pc:sldMk cId="8527856" sldId="301"/>
        </pc:sldMkLst>
        <pc:spChg chg="mod">
          <ac:chgData name="Jun Hong" userId="fae4f9bd-26d5-4760-9ac2-6f75f350beba" providerId="ADAL" clId="{DD728A2B-FDD1-CE46-A845-5A0F75396151}" dt="2020-09-24T15:23:20.679" v="265" actId="2711"/>
          <ac:spMkLst>
            <pc:docMk/>
            <pc:sldMk cId="8527856" sldId="301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3:01.201" v="259" actId="20577"/>
          <ac:spMkLst>
            <pc:docMk/>
            <pc:sldMk cId="8527856" sldId="301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9T11:32:26.553" v="1458" actId="14100"/>
        <pc:sldMkLst>
          <pc:docMk/>
          <pc:sldMk cId="3878185693" sldId="302"/>
        </pc:sldMkLst>
        <pc:spChg chg="mod">
          <ac:chgData name="Jun Hong" userId="fae4f9bd-26d5-4760-9ac2-6f75f350beba" providerId="ADAL" clId="{DD728A2B-FDD1-CE46-A845-5A0F75396151}" dt="2020-09-24T15:24:00.002" v="285" actId="2711"/>
          <ac:spMkLst>
            <pc:docMk/>
            <pc:sldMk cId="3878185693" sldId="302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9T11:32:21.816" v="1457" actId="1076"/>
          <ac:spMkLst>
            <pc:docMk/>
            <pc:sldMk cId="3878185693" sldId="302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9T11:32:26.553" v="1458" actId="14100"/>
          <ac:spMkLst>
            <pc:docMk/>
            <pc:sldMk cId="3878185693" sldId="302"/>
            <ac:spMk id="13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24:55.306" v="307" actId="14100"/>
        <pc:sldMkLst>
          <pc:docMk/>
          <pc:sldMk cId="2637504254" sldId="303"/>
        </pc:sldMkLst>
        <pc:spChg chg="mod">
          <ac:chgData name="Jun Hong" userId="fae4f9bd-26d5-4760-9ac2-6f75f350beba" providerId="ADAL" clId="{DD728A2B-FDD1-CE46-A845-5A0F75396151}" dt="2020-09-24T15:24:42.526" v="305" actId="2711"/>
          <ac:spMkLst>
            <pc:docMk/>
            <pc:sldMk cId="2637504254" sldId="303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4:50.549" v="306" actId="14100"/>
          <ac:spMkLst>
            <pc:docMk/>
            <pc:sldMk cId="2637504254" sldId="303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4:55.306" v="307" actId="14100"/>
          <ac:spMkLst>
            <pc:docMk/>
            <pc:sldMk cId="2637504254" sldId="303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25:27.542" v="327" actId="2711"/>
        <pc:sldMkLst>
          <pc:docMk/>
          <pc:sldMk cId="4279345160" sldId="304"/>
        </pc:sldMkLst>
        <pc:spChg chg="mod">
          <ac:chgData name="Jun Hong" userId="fae4f9bd-26d5-4760-9ac2-6f75f350beba" providerId="ADAL" clId="{DD728A2B-FDD1-CE46-A845-5A0F75396151}" dt="2020-09-24T15:25:27.542" v="327" actId="2711"/>
          <ac:spMkLst>
            <pc:docMk/>
            <pc:sldMk cId="4279345160" sldId="304"/>
            <ac:spMk id="12" creationId="{00000000-0000-0000-0000-000000000000}"/>
          </ac:spMkLst>
        </pc:spChg>
      </pc:sldChg>
      <pc:sldChg chg="modNotesTx">
        <pc:chgData name="Jun Hong" userId="fae4f9bd-26d5-4760-9ac2-6f75f350beba" providerId="ADAL" clId="{DD728A2B-FDD1-CE46-A845-5A0F75396151}" dt="2020-09-29T12:41:27.595" v="1536" actId="20577"/>
        <pc:sldMkLst>
          <pc:docMk/>
          <pc:sldMk cId="2681658264" sldId="305"/>
        </pc:sldMkLst>
      </pc:sldChg>
      <pc:sldChg chg="modSp">
        <pc:chgData name="Jun Hong" userId="fae4f9bd-26d5-4760-9ac2-6f75f350beba" providerId="ADAL" clId="{DD728A2B-FDD1-CE46-A845-5A0F75396151}" dt="2020-09-24T15:27:18.983" v="389" actId="20577"/>
        <pc:sldMkLst>
          <pc:docMk/>
          <pc:sldMk cId="4108879870" sldId="306"/>
        </pc:sldMkLst>
        <pc:spChg chg="mod">
          <ac:chgData name="Jun Hong" userId="fae4f9bd-26d5-4760-9ac2-6f75f350beba" providerId="ADAL" clId="{DD728A2B-FDD1-CE46-A845-5A0F75396151}" dt="2020-09-24T15:27:18.983" v="389" actId="20577"/>
          <ac:spMkLst>
            <pc:docMk/>
            <pc:sldMk cId="4108879870" sldId="306"/>
            <ac:spMk id="7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6:18.401" v="362" actId="20577"/>
          <ac:spMkLst>
            <pc:docMk/>
            <pc:sldMk cId="4108879870" sldId="306"/>
            <ac:spMk id="8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26:37.086" v="381" actId="20577"/>
          <ac:spMkLst>
            <pc:docMk/>
            <pc:sldMk cId="4108879870" sldId="306"/>
            <ac:spMk id="10" creationId="{00000000-0000-0000-0000-000000000000}"/>
          </ac:spMkLst>
        </pc:spChg>
      </pc:sldChg>
      <pc:sldChg chg="addSp modSp modNotesTx">
        <pc:chgData name="Jun Hong" userId="fae4f9bd-26d5-4760-9ac2-6f75f350beba" providerId="ADAL" clId="{DD728A2B-FDD1-CE46-A845-5A0F75396151}" dt="2020-09-29T12:41:50.545" v="1570" actId="20577"/>
        <pc:sldMkLst>
          <pc:docMk/>
          <pc:sldMk cId="319294521" sldId="307"/>
        </pc:sldMkLst>
        <pc:spChg chg="mod">
          <ac:chgData name="Jun Hong" userId="fae4f9bd-26d5-4760-9ac2-6f75f350beba" providerId="ADAL" clId="{DD728A2B-FDD1-CE46-A845-5A0F75396151}" dt="2020-09-24T15:28:29.971" v="442" actId="20577"/>
          <ac:spMkLst>
            <pc:docMk/>
            <pc:sldMk cId="319294521" sldId="307"/>
            <ac:spMk id="8" creationId="{00000000-0000-0000-0000-000000000000}"/>
          </ac:spMkLst>
        </pc:spChg>
        <pc:spChg chg="add mod">
          <ac:chgData name="Jun Hong" userId="fae4f9bd-26d5-4760-9ac2-6f75f350beba" providerId="ADAL" clId="{DD728A2B-FDD1-CE46-A845-5A0F75396151}" dt="2020-09-29T11:35:35.209" v="1476" actId="14100"/>
          <ac:spMkLst>
            <pc:docMk/>
            <pc:sldMk cId="319294521" sldId="307"/>
            <ac:spMk id="10" creationId="{1470FE4B-8B2D-F548-B45E-A4B3EBCB93B4}"/>
          </ac:spMkLst>
        </pc:spChg>
      </pc:sldChg>
      <pc:sldChg chg="modSp">
        <pc:chgData name="Jun Hong" userId="fae4f9bd-26d5-4760-9ac2-6f75f350beba" providerId="ADAL" clId="{DD728A2B-FDD1-CE46-A845-5A0F75396151}" dt="2020-09-24T15:29:13.183" v="463" actId="20577"/>
        <pc:sldMkLst>
          <pc:docMk/>
          <pc:sldMk cId="4073272390" sldId="309"/>
        </pc:sldMkLst>
        <pc:spChg chg="mod">
          <ac:chgData name="Jun Hong" userId="fae4f9bd-26d5-4760-9ac2-6f75f350beba" providerId="ADAL" clId="{DD728A2B-FDD1-CE46-A845-5A0F75396151}" dt="2020-09-24T15:29:13.183" v="463" actId="20577"/>
          <ac:spMkLst>
            <pc:docMk/>
            <pc:sldMk cId="4073272390" sldId="309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0:05.866" v="486" actId="14100"/>
        <pc:sldMkLst>
          <pc:docMk/>
          <pc:sldMk cId="1637030316" sldId="310"/>
        </pc:sldMkLst>
        <pc:spChg chg="mod">
          <ac:chgData name="Jun Hong" userId="fae4f9bd-26d5-4760-9ac2-6f75f350beba" providerId="ADAL" clId="{DD728A2B-FDD1-CE46-A845-5A0F75396151}" dt="2020-09-24T15:29:50.803" v="484" actId="20577"/>
          <ac:spMkLst>
            <pc:docMk/>
            <pc:sldMk cId="1637030316" sldId="310"/>
            <ac:spMk id="8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0:05.866" v="486" actId="14100"/>
          <ac:spMkLst>
            <pc:docMk/>
            <pc:sldMk cId="1637030316" sldId="310"/>
            <ac:spMk id="9" creationId="{00000000-0000-0000-0000-000000000000}"/>
          </ac:spMkLst>
        </pc:spChg>
      </pc:sldChg>
      <pc:sldChg chg="addSp delSp modSp add">
        <pc:chgData name="Jun Hong" userId="fae4f9bd-26d5-4760-9ac2-6f75f350beba" providerId="ADAL" clId="{DD728A2B-FDD1-CE46-A845-5A0F75396151}" dt="2020-09-29T14:47:27.186" v="2153" actId="20577"/>
        <pc:sldMkLst>
          <pc:docMk/>
          <pc:sldMk cId="1632551821" sldId="313"/>
        </pc:sldMkLst>
        <pc:spChg chg="mod">
          <ac:chgData name="Jun Hong" userId="fae4f9bd-26d5-4760-9ac2-6f75f350beba" providerId="ADAL" clId="{DD728A2B-FDD1-CE46-A845-5A0F75396151}" dt="2020-09-29T14:09:40.740" v="1649" actId="27636"/>
          <ac:spMkLst>
            <pc:docMk/>
            <pc:sldMk cId="1632551821" sldId="313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9T14:47:27.186" v="2153" actId="20577"/>
          <ac:spMkLst>
            <pc:docMk/>
            <pc:sldMk cId="1632551821" sldId="313"/>
            <ac:spMk id="15" creationId="{F489C38C-9262-9744-868C-0C362111E58E}"/>
          </ac:spMkLst>
        </pc:spChg>
        <pc:spChg chg="add del mod">
          <ac:chgData name="Jun Hong" userId="fae4f9bd-26d5-4760-9ac2-6f75f350beba" providerId="ADAL" clId="{DD728A2B-FDD1-CE46-A845-5A0F75396151}" dt="2020-09-29T14:39:49.050" v="2127" actId="478"/>
          <ac:spMkLst>
            <pc:docMk/>
            <pc:sldMk cId="1632551821" sldId="313"/>
            <ac:spMk id="19" creationId="{743EA952-3ED4-814B-BE90-B5B02656FAF9}"/>
          </ac:spMkLst>
        </pc:spChg>
        <pc:spChg chg="add del mod">
          <ac:chgData name="Jun Hong" userId="fae4f9bd-26d5-4760-9ac2-6f75f350beba" providerId="ADAL" clId="{DD728A2B-FDD1-CE46-A845-5A0F75396151}" dt="2020-09-29T14:39:46.260" v="2126" actId="478"/>
          <ac:spMkLst>
            <pc:docMk/>
            <pc:sldMk cId="1632551821" sldId="313"/>
            <ac:spMk id="20" creationId="{BE51DF71-D861-4E49-A1C7-FBDC8C5C8076}"/>
          </ac:spMkLst>
        </pc:spChg>
        <pc:spChg chg="add del mod">
          <ac:chgData name="Jun Hong" userId="fae4f9bd-26d5-4760-9ac2-6f75f350beba" providerId="ADAL" clId="{DD728A2B-FDD1-CE46-A845-5A0F75396151}" dt="2020-09-29T14:39:51.580" v="2128" actId="478"/>
          <ac:spMkLst>
            <pc:docMk/>
            <pc:sldMk cId="1632551821" sldId="313"/>
            <ac:spMk id="21" creationId="{3BDFD2DB-4A82-5C4D-B9FA-03F9C25543C4}"/>
          </ac:spMkLst>
        </pc:spChg>
        <pc:spChg chg="del mod">
          <ac:chgData name="Jun Hong" userId="fae4f9bd-26d5-4760-9ac2-6f75f350beba" providerId="ADAL" clId="{DD728A2B-FDD1-CE46-A845-5A0F75396151}" dt="2020-09-29T14:39:53.899" v="2129" actId="478"/>
          <ac:spMkLst>
            <pc:docMk/>
            <pc:sldMk cId="1632551821" sldId="313"/>
            <ac:spMk id="30" creationId="{7933617D-CCC3-B24F-9356-2F6E642A7B92}"/>
          </ac:spMkLst>
        </pc:spChg>
        <pc:spChg chg="del mod">
          <ac:chgData name="Jun Hong" userId="fae4f9bd-26d5-4760-9ac2-6f75f350beba" providerId="ADAL" clId="{DD728A2B-FDD1-CE46-A845-5A0F75396151}" dt="2020-09-29T14:40:43.499" v="2132" actId="478"/>
          <ac:spMkLst>
            <pc:docMk/>
            <pc:sldMk cId="1632551821" sldId="313"/>
            <ac:spMk id="31" creationId="{678A43AF-45C0-4542-84CD-DE958CF00E0B}"/>
          </ac:spMkLst>
        </pc:spChg>
        <pc:spChg chg="del mod">
          <ac:chgData name="Jun Hong" userId="fae4f9bd-26d5-4760-9ac2-6f75f350beba" providerId="ADAL" clId="{DD728A2B-FDD1-CE46-A845-5A0F75396151}" dt="2020-09-29T14:35:11.904" v="2102" actId="478"/>
          <ac:spMkLst>
            <pc:docMk/>
            <pc:sldMk cId="1632551821" sldId="313"/>
            <ac:spMk id="32" creationId="{137C13DE-31D4-6948-B0AE-F1DF4DB41A90}"/>
          </ac:spMkLst>
        </pc:spChg>
        <pc:spChg chg="del">
          <ac:chgData name="Jun Hong" userId="fae4f9bd-26d5-4760-9ac2-6f75f350beba" providerId="ADAL" clId="{DD728A2B-FDD1-CE46-A845-5A0F75396151}" dt="2020-09-29T14:32:45.950" v="2084" actId="478"/>
          <ac:spMkLst>
            <pc:docMk/>
            <pc:sldMk cId="1632551821" sldId="313"/>
            <ac:spMk id="33" creationId="{F28F0733-BD27-0543-8FC0-B91FAFB72D29}"/>
          </ac:spMkLst>
        </pc:spChg>
      </pc:sldChg>
      <pc:sldChg chg="modSp">
        <pc:chgData name="Jun Hong" userId="fae4f9bd-26d5-4760-9ac2-6f75f350beba" providerId="ADAL" clId="{DD728A2B-FDD1-CE46-A845-5A0F75396151}" dt="2020-09-24T15:31:09.901" v="511" actId="14100"/>
        <pc:sldMkLst>
          <pc:docMk/>
          <pc:sldMk cId="3743895604" sldId="318"/>
        </pc:sldMkLst>
        <pc:spChg chg="mod">
          <ac:chgData name="Jun Hong" userId="fae4f9bd-26d5-4760-9ac2-6f75f350beba" providerId="ADAL" clId="{DD728A2B-FDD1-CE46-A845-5A0F75396151}" dt="2020-09-24T15:30:40.079" v="507" actId="20577"/>
          <ac:spMkLst>
            <pc:docMk/>
            <pc:sldMk cId="3743895604" sldId="318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1:04.489" v="510" actId="1076"/>
          <ac:spMkLst>
            <pc:docMk/>
            <pc:sldMk cId="3743895604" sldId="318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1:09.901" v="511" actId="14100"/>
          <ac:spMkLst>
            <pc:docMk/>
            <pc:sldMk cId="3743895604" sldId="318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3:02.740" v="544" actId="20577"/>
        <pc:sldMkLst>
          <pc:docMk/>
          <pc:sldMk cId="2155077318" sldId="320"/>
        </pc:sldMkLst>
        <pc:spChg chg="mod">
          <ac:chgData name="Jun Hong" userId="fae4f9bd-26d5-4760-9ac2-6f75f350beba" providerId="ADAL" clId="{DD728A2B-FDD1-CE46-A845-5A0F75396151}" dt="2020-09-24T15:32:38.395" v="533" actId="20577"/>
          <ac:spMkLst>
            <pc:docMk/>
            <pc:sldMk cId="2155077318" sldId="320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2:43.747" v="534" actId="1076"/>
          <ac:spMkLst>
            <pc:docMk/>
            <pc:sldMk cId="2155077318" sldId="320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3:02.740" v="544" actId="20577"/>
          <ac:spMkLst>
            <pc:docMk/>
            <pc:sldMk cId="2155077318" sldId="320"/>
            <ac:spMk id="14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4:10.091" v="569" actId="14100"/>
        <pc:sldMkLst>
          <pc:docMk/>
          <pc:sldMk cId="695509855" sldId="321"/>
        </pc:sldMkLst>
        <pc:spChg chg="mod">
          <ac:chgData name="Jun Hong" userId="fae4f9bd-26d5-4760-9ac2-6f75f350beba" providerId="ADAL" clId="{DD728A2B-FDD1-CE46-A845-5A0F75396151}" dt="2020-09-24T15:33:40.021" v="565" actId="20577"/>
          <ac:spMkLst>
            <pc:docMk/>
            <pc:sldMk cId="695509855" sldId="321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4:05.727" v="568" actId="14100"/>
          <ac:spMkLst>
            <pc:docMk/>
            <pc:sldMk cId="695509855" sldId="321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4:10.091" v="569" actId="14100"/>
          <ac:spMkLst>
            <pc:docMk/>
            <pc:sldMk cId="695509855" sldId="321"/>
            <ac:spMk id="14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5:19.818" v="598" actId="14100"/>
        <pc:sldMkLst>
          <pc:docMk/>
          <pc:sldMk cId="4130721599" sldId="323"/>
        </pc:sldMkLst>
        <pc:spChg chg="mod">
          <ac:chgData name="Jun Hong" userId="fae4f9bd-26d5-4760-9ac2-6f75f350beba" providerId="ADAL" clId="{DD728A2B-FDD1-CE46-A845-5A0F75396151}" dt="2020-09-24T15:35:00.331" v="595" actId="2711"/>
          <ac:spMkLst>
            <pc:docMk/>
            <pc:sldMk cId="4130721599" sldId="323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5:09.807" v="597" actId="14100"/>
          <ac:spMkLst>
            <pc:docMk/>
            <pc:sldMk cId="4130721599" sldId="323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5:19.818" v="598" actId="14100"/>
          <ac:spMkLst>
            <pc:docMk/>
            <pc:sldMk cId="4130721599" sldId="323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6:16.731" v="623" actId="2711"/>
        <pc:sldMkLst>
          <pc:docMk/>
          <pc:sldMk cId="1849166293" sldId="324"/>
        </pc:sldMkLst>
        <pc:spChg chg="mod">
          <ac:chgData name="Jun Hong" userId="fae4f9bd-26d5-4760-9ac2-6f75f350beba" providerId="ADAL" clId="{DD728A2B-FDD1-CE46-A845-5A0F75396151}" dt="2020-09-24T15:36:16.731" v="623" actId="2711"/>
          <ac:spMkLst>
            <pc:docMk/>
            <pc:sldMk cId="1849166293" sldId="324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6:05.810" v="622" actId="20577"/>
          <ac:spMkLst>
            <pc:docMk/>
            <pc:sldMk cId="1849166293" sldId="324"/>
            <ac:spMk id="14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7:37.453" v="637" actId="14100"/>
        <pc:sldMkLst>
          <pc:docMk/>
          <pc:sldMk cId="2151421791" sldId="325"/>
        </pc:sldMkLst>
        <pc:spChg chg="mod">
          <ac:chgData name="Jun Hong" userId="fae4f9bd-26d5-4760-9ac2-6f75f350beba" providerId="ADAL" clId="{DD728A2B-FDD1-CE46-A845-5A0F75396151}" dt="2020-09-24T15:36:58.881" v="631" actId="2711"/>
          <ac:spMkLst>
            <pc:docMk/>
            <pc:sldMk cId="2151421791" sldId="325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7:19.138" v="634" actId="14100"/>
          <ac:spMkLst>
            <pc:docMk/>
            <pc:sldMk cId="2151421791" sldId="325"/>
            <ac:spMk id="12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7:37.453" v="637" actId="14100"/>
          <ac:spMkLst>
            <pc:docMk/>
            <pc:sldMk cId="2151421791" sldId="325"/>
            <ac:spMk id="14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8:53.143" v="664" actId="14100"/>
        <pc:sldMkLst>
          <pc:docMk/>
          <pc:sldMk cId="3400530011" sldId="326"/>
        </pc:sldMkLst>
        <pc:spChg chg="mod">
          <ac:chgData name="Jun Hong" userId="fae4f9bd-26d5-4760-9ac2-6f75f350beba" providerId="ADAL" clId="{DD728A2B-FDD1-CE46-A845-5A0F75396151}" dt="2020-09-24T15:38:11.468" v="657" actId="2711"/>
          <ac:spMkLst>
            <pc:docMk/>
            <pc:sldMk cId="3400530011" sldId="326"/>
            <ac:spMk id="10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8:48.475" v="663" actId="1076"/>
          <ac:spMkLst>
            <pc:docMk/>
            <pc:sldMk cId="3400530011" sldId="326"/>
            <ac:spMk id="11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4T15:38:53.143" v="664" actId="14100"/>
          <ac:spMkLst>
            <pc:docMk/>
            <pc:sldMk cId="3400530011" sldId="326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DD728A2B-FDD1-CE46-A845-5A0F75396151}" dt="2020-09-24T15:39:25.064" v="684" actId="2711"/>
        <pc:sldMkLst>
          <pc:docMk/>
          <pc:sldMk cId="1344221753" sldId="327"/>
        </pc:sldMkLst>
        <pc:spChg chg="mod">
          <ac:chgData name="Jun Hong" userId="fae4f9bd-26d5-4760-9ac2-6f75f350beba" providerId="ADAL" clId="{DD728A2B-FDD1-CE46-A845-5A0F75396151}" dt="2020-09-24T15:39:25.064" v="684" actId="2711"/>
          <ac:spMkLst>
            <pc:docMk/>
            <pc:sldMk cId="1344221753" sldId="327"/>
            <ac:spMk id="11" creationId="{00000000-0000-0000-0000-000000000000}"/>
          </ac:spMkLst>
        </pc:spChg>
      </pc:sldChg>
      <pc:sldChg chg="modNotesTx">
        <pc:chgData name="Jun Hong" userId="fae4f9bd-26d5-4760-9ac2-6f75f350beba" providerId="ADAL" clId="{DD728A2B-FDD1-CE46-A845-5A0F75396151}" dt="2020-09-29T12:45:26.456" v="1593" actId="20577"/>
        <pc:sldMkLst>
          <pc:docMk/>
          <pc:sldMk cId="20349274" sldId="329"/>
        </pc:sldMkLst>
      </pc:sldChg>
      <pc:sldChg chg="modSp">
        <pc:chgData name="Jun Hong" userId="fae4f9bd-26d5-4760-9ac2-6f75f350beba" providerId="ADAL" clId="{DD728A2B-FDD1-CE46-A845-5A0F75396151}" dt="2020-09-24T15:55:21.600" v="868" actId="20577"/>
        <pc:sldMkLst>
          <pc:docMk/>
          <pc:sldMk cId="4228125812" sldId="330"/>
        </pc:sldMkLst>
        <pc:spChg chg="mod">
          <ac:chgData name="Jun Hong" userId="fae4f9bd-26d5-4760-9ac2-6f75f350beba" providerId="ADAL" clId="{DD728A2B-FDD1-CE46-A845-5A0F75396151}" dt="2020-09-24T15:55:21.600" v="868" actId="20577"/>
          <ac:spMkLst>
            <pc:docMk/>
            <pc:sldMk cId="4228125812" sldId="330"/>
            <ac:spMk id="9" creationId="{AABD162A-0EFF-6148-B480-C1959F205416}"/>
          </ac:spMkLst>
        </pc:spChg>
      </pc:sldChg>
      <pc:sldChg chg="modSp">
        <pc:chgData name="Jun Hong" userId="fae4f9bd-26d5-4760-9ac2-6f75f350beba" providerId="ADAL" clId="{DD728A2B-FDD1-CE46-A845-5A0F75396151}" dt="2020-09-25T08:47:23.862" v="1049"/>
        <pc:sldMkLst>
          <pc:docMk/>
          <pc:sldMk cId="1676529008" sldId="334"/>
        </pc:sldMkLst>
        <pc:spChg chg="mod">
          <ac:chgData name="Jun Hong" userId="fae4f9bd-26d5-4760-9ac2-6f75f350beba" providerId="ADAL" clId="{DD728A2B-FDD1-CE46-A845-5A0F75396151}" dt="2020-09-25T08:47:23.862" v="1049"/>
          <ac:spMkLst>
            <pc:docMk/>
            <pc:sldMk cId="1676529008" sldId="334"/>
            <ac:spMk id="10" creationId="{7E1045F3-1BDB-5C48-853A-6E1B3BFF9427}"/>
          </ac:spMkLst>
        </pc:spChg>
      </pc:sldChg>
      <pc:sldChg chg="addSp delSp modSp">
        <pc:chgData name="Jun Hong" userId="fae4f9bd-26d5-4760-9ac2-6f75f350beba" providerId="ADAL" clId="{DD728A2B-FDD1-CE46-A845-5A0F75396151}" dt="2020-09-25T08:51:00.245" v="1078" actId="1076"/>
        <pc:sldMkLst>
          <pc:docMk/>
          <pc:sldMk cId="996792698" sldId="336"/>
        </pc:sldMkLst>
        <pc:spChg chg="add mod">
          <ac:chgData name="Jun Hong" userId="fae4f9bd-26d5-4760-9ac2-6f75f350beba" providerId="ADAL" clId="{DD728A2B-FDD1-CE46-A845-5A0F75396151}" dt="2020-09-25T08:51:00.245" v="1078" actId="1076"/>
          <ac:spMkLst>
            <pc:docMk/>
            <pc:sldMk cId="996792698" sldId="336"/>
            <ac:spMk id="17" creationId="{F66019CD-4B2B-484F-8109-4263F1411071}"/>
          </ac:spMkLst>
        </pc:spChg>
        <pc:spChg chg="del">
          <ac:chgData name="Jun Hong" userId="fae4f9bd-26d5-4760-9ac2-6f75f350beba" providerId="ADAL" clId="{DD728A2B-FDD1-CE46-A845-5A0F75396151}" dt="2020-09-25T08:48:30.360" v="1052" actId="478"/>
          <ac:spMkLst>
            <pc:docMk/>
            <pc:sldMk cId="996792698" sldId="336"/>
            <ac:spMk id="18" creationId="{0B22F5EA-8E6C-774B-BEC3-9E04D32F6F88}"/>
          </ac:spMkLst>
        </pc:spChg>
      </pc:sldChg>
      <pc:sldChg chg="modSp">
        <pc:chgData name="Jun Hong" userId="fae4f9bd-26d5-4760-9ac2-6f75f350beba" providerId="ADAL" clId="{DD728A2B-FDD1-CE46-A845-5A0F75396151}" dt="2020-09-25T09:47:17.236" v="1100" actId="20577"/>
        <pc:sldMkLst>
          <pc:docMk/>
          <pc:sldMk cId="3986829600" sldId="340"/>
        </pc:sldMkLst>
        <pc:spChg chg="mod">
          <ac:chgData name="Jun Hong" userId="fae4f9bd-26d5-4760-9ac2-6f75f350beba" providerId="ADAL" clId="{DD728A2B-FDD1-CE46-A845-5A0F75396151}" dt="2020-09-25T09:47:17.236" v="1100" actId="20577"/>
          <ac:spMkLst>
            <pc:docMk/>
            <pc:sldMk cId="3986829600" sldId="340"/>
            <ac:spMk id="11" creationId="{BBB8A98F-ECEA-2244-BEA8-C65E91656622}"/>
          </ac:spMkLst>
        </pc:spChg>
      </pc:sldChg>
      <pc:sldChg chg="modSp">
        <pc:chgData name="Jun Hong" userId="fae4f9bd-26d5-4760-9ac2-6f75f350beba" providerId="ADAL" clId="{DD728A2B-FDD1-CE46-A845-5A0F75396151}" dt="2020-09-24T15:51:39.825" v="861" actId="2711"/>
        <pc:sldMkLst>
          <pc:docMk/>
          <pc:sldMk cId="1096994610" sldId="355"/>
        </pc:sldMkLst>
        <pc:spChg chg="mod">
          <ac:chgData name="Jun Hong" userId="fae4f9bd-26d5-4760-9ac2-6f75f350beba" providerId="ADAL" clId="{DD728A2B-FDD1-CE46-A845-5A0F75396151}" dt="2020-09-24T15:51:39.825" v="861" actId="2711"/>
          <ac:spMkLst>
            <pc:docMk/>
            <pc:sldMk cId="1096994610" sldId="355"/>
            <ac:spMk id="6" creationId="{1F94EE82-5F86-A242-A4F4-770E6F4F6E16}"/>
          </ac:spMkLst>
        </pc:spChg>
      </pc:sldChg>
      <pc:sldChg chg="modSp">
        <pc:chgData name="Jun Hong" userId="fae4f9bd-26d5-4760-9ac2-6f75f350beba" providerId="ADAL" clId="{DD728A2B-FDD1-CE46-A845-5A0F75396151}" dt="2020-09-25T08:33:08.552" v="1035" actId="20577"/>
        <pc:sldMkLst>
          <pc:docMk/>
          <pc:sldMk cId="1492510808" sldId="357"/>
        </pc:sldMkLst>
        <pc:spChg chg="mod">
          <ac:chgData name="Jun Hong" userId="fae4f9bd-26d5-4760-9ac2-6f75f350beba" providerId="ADAL" clId="{DD728A2B-FDD1-CE46-A845-5A0F75396151}" dt="2020-09-25T08:33:08.552" v="1035" actId="20577"/>
          <ac:spMkLst>
            <pc:docMk/>
            <pc:sldMk cId="1492510808" sldId="357"/>
            <ac:spMk id="5" creationId="{1E014E30-91F5-0B47-B7AB-F2252EEF5954}"/>
          </ac:spMkLst>
        </pc:spChg>
      </pc:sldChg>
      <pc:sldChg chg="modSp modNotesTx">
        <pc:chgData name="Jun Hong" userId="fae4f9bd-26d5-4760-9ac2-6f75f350beba" providerId="ADAL" clId="{DD728A2B-FDD1-CE46-A845-5A0F75396151}" dt="2020-09-29T12:47:51.492" v="1622" actId="20577"/>
        <pc:sldMkLst>
          <pc:docMk/>
          <pc:sldMk cId="2199153030" sldId="358"/>
        </pc:sldMkLst>
        <pc:spChg chg="mod">
          <ac:chgData name="Jun Hong" userId="fae4f9bd-26d5-4760-9ac2-6f75f350beba" providerId="ADAL" clId="{DD728A2B-FDD1-CE46-A845-5A0F75396151}" dt="2020-09-25T08:34:23.319" v="1046" actId="20577"/>
          <ac:spMkLst>
            <pc:docMk/>
            <pc:sldMk cId="2199153030" sldId="358"/>
            <ac:spMk id="5" creationId="{98735C3F-0D58-BD4D-8CE4-67DCB4C6FB7A}"/>
          </ac:spMkLst>
        </pc:spChg>
      </pc:sldChg>
      <pc:sldChg chg="addSp delSp modSp">
        <pc:chgData name="Jun Hong" userId="fae4f9bd-26d5-4760-9ac2-6f75f350beba" providerId="ADAL" clId="{DD728A2B-FDD1-CE46-A845-5A0F75396151}" dt="2020-09-25T08:20:41.553" v="929" actId="478"/>
        <pc:sldMkLst>
          <pc:docMk/>
          <pc:sldMk cId="1228988890" sldId="359"/>
        </pc:sldMkLst>
        <pc:spChg chg="add del mod">
          <ac:chgData name="Jun Hong" userId="fae4f9bd-26d5-4760-9ac2-6f75f350beba" providerId="ADAL" clId="{DD728A2B-FDD1-CE46-A845-5A0F75396151}" dt="2020-09-24T16:12:48.984" v="918"/>
          <ac:spMkLst>
            <pc:docMk/>
            <pc:sldMk cId="1228988890" sldId="359"/>
            <ac:spMk id="3" creationId="{8BF7FA41-3985-F44B-9D2A-7AD4E7BE9D9F}"/>
          </ac:spMkLst>
        </pc:spChg>
        <pc:picChg chg="add del">
          <ac:chgData name="Jun Hong" userId="fae4f9bd-26d5-4760-9ac2-6f75f350beba" providerId="ADAL" clId="{DD728A2B-FDD1-CE46-A845-5A0F75396151}" dt="2020-09-25T08:20:41.553" v="929" actId="478"/>
          <ac:picMkLst>
            <pc:docMk/>
            <pc:sldMk cId="1228988890" sldId="359"/>
            <ac:picMk id="4" creationId="{B785E4CB-58E9-5F4A-9E11-8A11F4CA10AD}"/>
          </ac:picMkLst>
        </pc:picChg>
        <pc:picChg chg="add del mod">
          <ac:chgData name="Jun Hong" userId="fae4f9bd-26d5-4760-9ac2-6f75f350beba" providerId="ADAL" clId="{DD728A2B-FDD1-CE46-A845-5A0F75396151}" dt="2020-09-25T08:20:39.138" v="928"/>
          <ac:picMkLst>
            <pc:docMk/>
            <pc:sldMk cId="1228988890" sldId="359"/>
            <ac:picMk id="5" creationId="{F88BCC89-AE82-AC4C-890D-9A6A1E0DB428}"/>
          </ac:picMkLst>
        </pc:picChg>
      </pc:sldChg>
      <pc:sldChg chg="modSp">
        <pc:chgData name="Jun Hong" userId="fae4f9bd-26d5-4760-9ac2-6f75f350beba" providerId="ADAL" clId="{DD728A2B-FDD1-CE46-A845-5A0F75396151}" dt="2020-09-24T15:58:59.010" v="887" actId="20577"/>
        <pc:sldMkLst>
          <pc:docMk/>
          <pc:sldMk cId="353732404" sldId="363"/>
        </pc:sldMkLst>
        <pc:spChg chg="mod">
          <ac:chgData name="Jun Hong" userId="fae4f9bd-26d5-4760-9ac2-6f75f350beba" providerId="ADAL" clId="{DD728A2B-FDD1-CE46-A845-5A0F75396151}" dt="2020-09-24T15:58:59.010" v="887" actId="20577"/>
          <ac:spMkLst>
            <pc:docMk/>
            <pc:sldMk cId="353732404" sldId="363"/>
            <ac:spMk id="9" creationId="{AABD162A-0EFF-6148-B480-C1959F205416}"/>
          </ac:spMkLst>
        </pc:spChg>
      </pc:sldChg>
      <pc:sldChg chg="addSp delSp modSp modNotesTx">
        <pc:chgData name="Jun Hong" userId="fae4f9bd-26d5-4760-9ac2-6f75f350beba" providerId="ADAL" clId="{DD728A2B-FDD1-CE46-A845-5A0F75396151}" dt="2020-09-25T08:34:51.882" v="1047" actId="20577"/>
        <pc:sldMkLst>
          <pc:docMk/>
          <pc:sldMk cId="3193968446" sldId="364"/>
        </pc:sldMkLst>
        <pc:spChg chg="add mod">
          <ac:chgData name="Jun Hong" userId="fae4f9bd-26d5-4760-9ac2-6f75f350beba" providerId="ADAL" clId="{DD728A2B-FDD1-CE46-A845-5A0F75396151}" dt="2020-09-25T08:32:05.981" v="1017" actId="20577"/>
          <ac:spMkLst>
            <pc:docMk/>
            <pc:sldMk cId="3193968446" sldId="364"/>
            <ac:spMk id="8" creationId="{0AE2422C-3690-FB4B-905E-3FB1AF470FCB}"/>
          </ac:spMkLst>
        </pc:spChg>
        <pc:spChg chg="del mod">
          <ac:chgData name="Jun Hong" userId="fae4f9bd-26d5-4760-9ac2-6f75f350beba" providerId="ADAL" clId="{DD728A2B-FDD1-CE46-A845-5A0F75396151}" dt="2020-09-25T08:22:36.458" v="936" actId="478"/>
          <ac:spMkLst>
            <pc:docMk/>
            <pc:sldMk cId="3193968446" sldId="364"/>
            <ac:spMk id="9" creationId="{AABD162A-0EFF-6148-B480-C1959F205416}"/>
          </ac:spMkLst>
        </pc:spChg>
        <pc:spChg chg="mod">
          <ac:chgData name="Jun Hong" userId="fae4f9bd-26d5-4760-9ac2-6f75f350beba" providerId="ADAL" clId="{DD728A2B-FDD1-CE46-A845-5A0F75396151}" dt="2020-09-25T08:27:31.772" v="975" actId="14100"/>
          <ac:spMkLst>
            <pc:docMk/>
            <pc:sldMk cId="3193968446" sldId="364"/>
            <ac:spMk id="10" creationId="{971CAA2E-4451-C549-9730-6DBAF4765F80}"/>
          </ac:spMkLst>
        </pc:spChg>
        <pc:spChg chg="mod">
          <ac:chgData name="Jun Hong" userId="fae4f9bd-26d5-4760-9ac2-6f75f350beba" providerId="ADAL" clId="{DD728A2B-FDD1-CE46-A845-5A0F75396151}" dt="2020-09-25T08:28:08.166" v="979" actId="14100"/>
          <ac:spMkLst>
            <pc:docMk/>
            <pc:sldMk cId="3193968446" sldId="364"/>
            <ac:spMk id="11" creationId="{BD1FAAE2-FEF1-3140-B3E1-26959826AB2F}"/>
          </ac:spMkLst>
        </pc:spChg>
        <pc:spChg chg="mod">
          <ac:chgData name="Jun Hong" userId="fae4f9bd-26d5-4760-9ac2-6f75f350beba" providerId="ADAL" clId="{DD728A2B-FDD1-CE46-A845-5A0F75396151}" dt="2020-09-25T08:30:16.156" v="990" actId="14100"/>
          <ac:spMkLst>
            <pc:docMk/>
            <pc:sldMk cId="3193968446" sldId="364"/>
            <ac:spMk id="12" creationId="{C554B9FB-8913-BB4A-A44B-C9D36A6FD5EB}"/>
          </ac:spMkLst>
        </pc:spChg>
        <pc:spChg chg="mod">
          <ac:chgData name="Jun Hong" userId="fae4f9bd-26d5-4760-9ac2-6f75f350beba" providerId="ADAL" clId="{DD728A2B-FDD1-CE46-A845-5A0F75396151}" dt="2020-09-25T08:28:03.767" v="978" actId="14100"/>
          <ac:spMkLst>
            <pc:docMk/>
            <pc:sldMk cId="3193968446" sldId="364"/>
            <ac:spMk id="13" creationId="{2DA59D3B-C95C-D64B-8090-2C207312B093}"/>
          </ac:spMkLst>
        </pc:spChg>
        <pc:spChg chg="mod">
          <ac:chgData name="Jun Hong" userId="fae4f9bd-26d5-4760-9ac2-6f75f350beba" providerId="ADAL" clId="{DD728A2B-FDD1-CE46-A845-5A0F75396151}" dt="2020-09-25T08:26:42.014" v="971" actId="1076"/>
          <ac:spMkLst>
            <pc:docMk/>
            <pc:sldMk cId="3193968446" sldId="364"/>
            <ac:spMk id="14" creationId="{989BAF97-E946-054F-99D8-7B9F83E1C991}"/>
          </ac:spMkLst>
        </pc:spChg>
        <pc:spChg chg="add mod">
          <ac:chgData name="Jun Hong" userId="fae4f9bd-26d5-4760-9ac2-6f75f350beba" providerId="ADAL" clId="{DD728A2B-FDD1-CE46-A845-5A0F75396151}" dt="2020-09-25T08:28:39.092" v="981" actId="1076"/>
          <ac:spMkLst>
            <pc:docMk/>
            <pc:sldMk cId="3193968446" sldId="364"/>
            <ac:spMk id="15" creationId="{B82461EF-9EAD-E24E-AB26-0555ABC65875}"/>
          </ac:spMkLst>
        </pc:spChg>
        <pc:spChg chg="add mod">
          <ac:chgData name="Jun Hong" userId="fae4f9bd-26d5-4760-9ac2-6f75f350beba" providerId="ADAL" clId="{DD728A2B-FDD1-CE46-A845-5A0F75396151}" dt="2020-09-25T08:28:51.388" v="983" actId="1076"/>
          <ac:spMkLst>
            <pc:docMk/>
            <pc:sldMk cId="3193968446" sldId="364"/>
            <ac:spMk id="16" creationId="{9CD26494-B552-E845-9B6F-0AEA3D0CC350}"/>
          </ac:spMkLst>
        </pc:spChg>
        <pc:spChg chg="add mod">
          <ac:chgData name="Jun Hong" userId="fae4f9bd-26d5-4760-9ac2-6f75f350beba" providerId="ADAL" clId="{DD728A2B-FDD1-CE46-A845-5A0F75396151}" dt="2020-09-25T08:29:14.676" v="986" actId="1076"/>
          <ac:spMkLst>
            <pc:docMk/>
            <pc:sldMk cId="3193968446" sldId="364"/>
            <ac:spMk id="17" creationId="{58B19EEA-0046-9746-9165-DF9F7A9C454E}"/>
          </ac:spMkLst>
        </pc:spChg>
        <pc:spChg chg="add mod">
          <ac:chgData name="Jun Hong" userId="fae4f9bd-26d5-4760-9ac2-6f75f350beba" providerId="ADAL" clId="{DD728A2B-FDD1-CE46-A845-5A0F75396151}" dt="2020-09-25T08:30:02.127" v="988" actId="1076"/>
          <ac:spMkLst>
            <pc:docMk/>
            <pc:sldMk cId="3193968446" sldId="364"/>
            <ac:spMk id="18" creationId="{162DB0F3-BCE7-6D4B-BC19-62915E52A2D5}"/>
          </ac:spMkLst>
        </pc:spChg>
      </pc:sldChg>
      <pc:sldChg chg="modSp">
        <pc:chgData name="Jun Hong" userId="fae4f9bd-26d5-4760-9ac2-6f75f350beba" providerId="ADAL" clId="{DD728A2B-FDD1-CE46-A845-5A0F75396151}" dt="2020-09-25T08:47:44.276" v="1051"/>
        <pc:sldMkLst>
          <pc:docMk/>
          <pc:sldMk cId="2209324777" sldId="365"/>
        </pc:sldMkLst>
        <pc:spChg chg="mod">
          <ac:chgData name="Jun Hong" userId="fae4f9bd-26d5-4760-9ac2-6f75f350beba" providerId="ADAL" clId="{DD728A2B-FDD1-CE46-A845-5A0F75396151}" dt="2020-09-25T08:47:44.276" v="1051"/>
          <ac:spMkLst>
            <pc:docMk/>
            <pc:sldMk cId="2209324777" sldId="365"/>
            <ac:spMk id="10" creationId="{7E1045F3-1BDB-5C48-853A-6E1B3BFF9427}"/>
          </ac:spMkLst>
        </pc:spChg>
      </pc:sldChg>
      <pc:sldChg chg="modSp">
        <pc:chgData name="Jun Hong" userId="fae4f9bd-26d5-4760-9ac2-6f75f350beba" providerId="ADAL" clId="{DD728A2B-FDD1-CE46-A845-5A0F75396151}" dt="2020-09-25T09:49:19.389" v="1143" actId="20577"/>
        <pc:sldMkLst>
          <pc:docMk/>
          <pc:sldMk cId="3641484467" sldId="368"/>
        </pc:sldMkLst>
        <pc:spChg chg="mod">
          <ac:chgData name="Jun Hong" userId="fae4f9bd-26d5-4760-9ac2-6f75f350beba" providerId="ADAL" clId="{DD728A2B-FDD1-CE46-A845-5A0F75396151}" dt="2020-09-25T09:49:19.389" v="1143" actId="20577"/>
          <ac:spMkLst>
            <pc:docMk/>
            <pc:sldMk cId="3641484467" sldId="368"/>
            <ac:spMk id="11" creationId="{BBB8A98F-ECEA-2244-BEA8-C65E91656622}"/>
          </ac:spMkLst>
        </pc:spChg>
      </pc:sldChg>
      <pc:sldChg chg="modSp">
        <pc:chgData name="Jun Hong" userId="fae4f9bd-26d5-4760-9ac2-6f75f350beba" providerId="ADAL" clId="{DD728A2B-FDD1-CE46-A845-5A0F75396151}" dt="2020-09-25T09:56:34.933" v="1210" actId="207"/>
        <pc:sldMkLst>
          <pc:docMk/>
          <pc:sldMk cId="1061991647" sldId="370"/>
        </pc:sldMkLst>
        <pc:spChg chg="mod">
          <ac:chgData name="Jun Hong" userId="fae4f9bd-26d5-4760-9ac2-6f75f350beba" providerId="ADAL" clId="{DD728A2B-FDD1-CE46-A845-5A0F75396151}" dt="2020-09-25T09:56:34.933" v="1210" actId="207"/>
          <ac:spMkLst>
            <pc:docMk/>
            <pc:sldMk cId="1061991647" sldId="370"/>
            <ac:spMk id="11" creationId="{BBB8A98F-ECEA-2244-BEA8-C65E91656622}"/>
          </ac:spMkLst>
        </pc:spChg>
      </pc:sldChg>
      <pc:sldChg chg="modSp">
        <pc:chgData name="Jun Hong" userId="fae4f9bd-26d5-4760-9ac2-6f75f350beba" providerId="ADAL" clId="{DD728A2B-FDD1-CE46-A845-5A0F75396151}" dt="2020-09-25T10:03:36.683" v="1310" actId="20577"/>
        <pc:sldMkLst>
          <pc:docMk/>
          <pc:sldMk cId="2707292277" sldId="371"/>
        </pc:sldMkLst>
        <pc:spChg chg="mod">
          <ac:chgData name="Jun Hong" userId="fae4f9bd-26d5-4760-9ac2-6f75f350beba" providerId="ADAL" clId="{DD728A2B-FDD1-CE46-A845-5A0F75396151}" dt="2020-09-25T10:03:36.683" v="1310" actId="20577"/>
          <ac:spMkLst>
            <pc:docMk/>
            <pc:sldMk cId="2707292277" sldId="371"/>
            <ac:spMk id="9" creationId="{00000000-0000-0000-0000-000000000000}"/>
          </ac:spMkLst>
        </pc:spChg>
        <pc:spChg chg="mod">
          <ac:chgData name="Jun Hong" userId="fae4f9bd-26d5-4760-9ac2-6f75f350beba" providerId="ADAL" clId="{DD728A2B-FDD1-CE46-A845-5A0F75396151}" dt="2020-09-25T10:03:24.926" v="1309" actId="20577"/>
          <ac:spMkLst>
            <pc:docMk/>
            <pc:sldMk cId="2707292277" sldId="371"/>
            <ac:spMk id="11" creationId="{BBB8A98F-ECEA-2244-BEA8-C65E91656622}"/>
          </ac:spMkLst>
        </pc:spChg>
      </pc:sldChg>
    </pc:docChg>
  </pc:docChgLst>
  <pc:docChgLst>
    <pc:chgData name="Jun Hong" userId="fae4f9bd-26d5-4760-9ac2-6f75f350beba" providerId="ADAL" clId="{9FF60330-15EA-A740-9F89-9E2D763ACEEC}"/>
    <pc:docChg chg="undo custSel addSld delSld modSld">
      <pc:chgData name="Jun Hong" userId="fae4f9bd-26d5-4760-9ac2-6f75f350beba" providerId="ADAL" clId="{9FF60330-15EA-A740-9F89-9E2D763ACEEC}" dt="2020-09-09T17:28:46.386" v="2443"/>
      <pc:docMkLst>
        <pc:docMk/>
      </pc:docMkLst>
      <pc:sldChg chg="modSp">
        <pc:chgData name="Jun Hong" userId="fae4f9bd-26d5-4760-9ac2-6f75f350beba" providerId="ADAL" clId="{9FF60330-15EA-A740-9F89-9E2D763ACEEC}" dt="2020-09-09T13:07:32.900" v="610" actId="20577"/>
        <pc:sldMkLst>
          <pc:docMk/>
          <pc:sldMk cId="1344221753" sldId="327"/>
        </pc:sldMkLst>
        <pc:spChg chg="mod">
          <ac:chgData name="Jun Hong" userId="fae4f9bd-26d5-4760-9ac2-6f75f350beba" providerId="ADAL" clId="{9FF60330-15EA-A740-9F89-9E2D763ACEEC}" dt="2020-09-09T13:07:32.900" v="610" actId="20577"/>
          <ac:spMkLst>
            <pc:docMk/>
            <pc:sldMk cId="1344221753" sldId="327"/>
            <ac:spMk id="11" creationId="{00000000-0000-0000-0000-000000000000}"/>
          </ac:spMkLst>
        </pc:spChg>
      </pc:sldChg>
      <pc:sldChg chg="addSp delSp modSp">
        <pc:chgData name="Jun Hong" userId="fae4f9bd-26d5-4760-9ac2-6f75f350beba" providerId="ADAL" clId="{9FF60330-15EA-A740-9F89-9E2D763ACEEC}" dt="2020-09-08T13:57:02.456" v="222" actId="20577"/>
        <pc:sldMkLst>
          <pc:docMk/>
          <pc:sldMk cId="4228125812" sldId="330"/>
        </pc:sldMkLst>
        <pc:spChg chg="mod">
          <ac:chgData name="Jun Hong" userId="fae4f9bd-26d5-4760-9ac2-6f75f350beba" providerId="ADAL" clId="{9FF60330-15EA-A740-9F89-9E2D763ACEEC}" dt="2020-09-08T13:47:27.804" v="54" actId="20577"/>
          <ac:spMkLst>
            <pc:docMk/>
            <pc:sldMk cId="4228125812" sldId="330"/>
            <ac:spMk id="7" creationId="{00000000-0000-0000-0000-000000000000}"/>
          </ac:spMkLst>
        </pc:spChg>
        <pc:spChg chg="del">
          <ac:chgData name="Jun Hong" userId="fae4f9bd-26d5-4760-9ac2-6f75f350beba" providerId="ADAL" clId="{9FF60330-15EA-A740-9F89-9E2D763ACEEC}" dt="2020-09-08T13:47:32.710" v="55" actId="478"/>
          <ac:spMkLst>
            <pc:docMk/>
            <pc:sldMk cId="4228125812" sldId="330"/>
            <ac:spMk id="8" creationId="{00000000-0000-0000-0000-000000000000}"/>
          </ac:spMkLst>
        </pc:spChg>
        <pc:spChg chg="add mod">
          <ac:chgData name="Jun Hong" userId="fae4f9bd-26d5-4760-9ac2-6f75f350beba" providerId="ADAL" clId="{9FF60330-15EA-A740-9F89-9E2D763ACEEC}" dt="2020-09-08T13:57:02.456" v="222" actId="20577"/>
          <ac:spMkLst>
            <pc:docMk/>
            <pc:sldMk cId="4228125812" sldId="330"/>
            <ac:spMk id="9" creationId="{AABD162A-0EFF-6148-B480-C1959F205416}"/>
          </ac:spMkLst>
        </pc:spChg>
      </pc:sldChg>
      <pc:sldChg chg="del">
        <pc:chgData name="Jun Hong" userId="fae4f9bd-26d5-4760-9ac2-6f75f350beba" providerId="ADAL" clId="{9FF60330-15EA-A740-9F89-9E2D763ACEEC}" dt="2020-09-08T14:18:06.037" v="564" actId="2696"/>
        <pc:sldMkLst>
          <pc:docMk/>
          <pc:sldMk cId="3494935723" sldId="332"/>
        </pc:sldMkLst>
      </pc:sldChg>
      <pc:sldChg chg="modSp">
        <pc:chgData name="Jun Hong" userId="fae4f9bd-26d5-4760-9ac2-6f75f350beba" providerId="ADAL" clId="{9FF60330-15EA-A740-9F89-9E2D763ACEEC}" dt="2020-09-09T13:05:56.096" v="602" actId="20577"/>
        <pc:sldMkLst>
          <pc:docMk/>
          <pc:sldMk cId="3357150733" sldId="333"/>
        </pc:sldMkLst>
        <pc:spChg chg="mod">
          <ac:chgData name="Jun Hong" userId="fae4f9bd-26d5-4760-9ac2-6f75f350beba" providerId="ADAL" clId="{9FF60330-15EA-A740-9F89-9E2D763ACEEC}" dt="2020-09-09T13:05:56.096" v="602" actId="20577"/>
          <ac:spMkLst>
            <pc:docMk/>
            <pc:sldMk cId="3357150733" sldId="333"/>
            <ac:spMk id="10" creationId="{00000000-0000-0000-0000-000000000000}"/>
          </ac:spMkLst>
        </pc:spChg>
      </pc:sldChg>
      <pc:sldChg chg="addSp delSp modSp">
        <pc:chgData name="Jun Hong" userId="fae4f9bd-26d5-4760-9ac2-6f75f350beba" providerId="ADAL" clId="{9FF60330-15EA-A740-9F89-9E2D763ACEEC}" dt="2020-09-09T14:16:47.837" v="841" actId="20577"/>
        <pc:sldMkLst>
          <pc:docMk/>
          <pc:sldMk cId="1676529008" sldId="334"/>
        </pc:sldMkLst>
        <pc:spChg chg="mod">
          <ac:chgData name="Jun Hong" userId="fae4f9bd-26d5-4760-9ac2-6f75f350beba" providerId="ADAL" clId="{9FF60330-15EA-A740-9F89-9E2D763ACEEC}" dt="2020-09-09T14:10:46.777" v="674" actId="20577"/>
          <ac:spMkLst>
            <pc:docMk/>
            <pc:sldMk cId="1676529008" sldId="334"/>
            <ac:spMk id="8" creationId="{00000000-0000-0000-0000-000000000000}"/>
          </ac:spMkLst>
        </pc:spChg>
        <pc:spChg chg="del">
          <ac:chgData name="Jun Hong" userId="fae4f9bd-26d5-4760-9ac2-6f75f350beba" providerId="ADAL" clId="{9FF60330-15EA-A740-9F89-9E2D763ACEEC}" dt="2020-09-09T14:12:00.633" v="675" actId="478"/>
          <ac:spMkLst>
            <pc:docMk/>
            <pc:sldMk cId="1676529008" sldId="334"/>
            <ac:spMk id="9" creationId="{00000000-0000-0000-0000-000000000000}"/>
          </ac:spMkLst>
        </pc:spChg>
        <pc:spChg chg="add mod">
          <ac:chgData name="Jun Hong" userId="fae4f9bd-26d5-4760-9ac2-6f75f350beba" providerId="ADAL" clId="{9FF60330-15EA-A740-9F89-9E2D763ACEEC}" dt="2020-09-09T14:16:47.837" v="841" actId="20577"/>
          <ac:spMkLst>
            <pc:docMk/>
            <pc:sldMk cId="1676529008" sldId="334"/>
            <ac:spMk id="10" creationId="{7E1045F3-1BDB-5C48-853A-6E1B3BFF9427}"/>
          </ac:spMkLst>
        </pc:spChg>
      </pc:sldChg>
      <pc:sldChg chg="addSp delSp modSp">
        <pc:chgData name="Jun Hong" userId="fae4f9bd-26d5-4760-9ac2-6f75f350beba" providerId="ADAL" clId="{9FF60330-15EA-A740-9F89-9E2D763ACEEC}" dt="2020-09-09T14:20:48.164" v="918" actId="20577"/>
        <pc:sldMkLst>
          <pc:docMk/>
          <pc:sldMk cId="996792698" sldId="336"/>
        </pc:sldMkLst>
        <pc:spChg chg="mod">
          <ac:chgData name="Jun Hong" userId="fae4f9bd-26d5-4760-9ac2-6f75f350beba" providerId="ADAL" clId="{9FF60330-15EA-A740-9F89-9E2D763ACEEC}" dt="2020-09-09T14:17:12.819" v="853" actId="20577"/>
          <ac:spMkLst>
            <pc:docMk/>
            <pc:sldMk cId="996792698" sldId="336"/>
            <ac:spMk id="13" creationId="{00000000-0000-0000-0000-000000000000}"/>
          </ac:spMkLst>
        </pc:spChg>
        <pc:spChg chg="add mod">
          <ac:chgData name="Jun Hong" userId="fae4f9bd-26d5-4760-9ac2-6f75f350beba" providerId="ADAL" clId="{9FF60330-15EA-A740-9F89-9E2D763ACEEC}" dt="2020-09-09T14:20:48.164" v="918" actId="20577"/>
          <ac:spMkLst>
            <pc:docMk/>
            <pc:sldMk cId="996792698" sldId="336"/>
            <ac:spMk id="18" creationId="{0B22F5EA-8E6C-774B-BEC3-9E04D32F6F88}"/>
          </ac:spMkLst>
        </pc:spChg>
        <pc:picChg chg="del">
          <ac:chgData name="Jun Hong" userId="fae4f9bd-26d5-4760-9ac2-6f75f350beba" providerId="ADAL" clId="{9FF60330-15EA-A740-9F89-9E2D763ACEEC}" dt="2020-09-09T14:17:43.077" v="854" actId="478"/>
          <ac:picMkLst>
            <pc:docMk/>
            <pc:sldMk cId="996792698" sldId="336"/>
            <ac:picMk id="17" creationId="{8FB03C11-2AB7-FE40-BCB7-7329D3F509A7}"/>
          </ac:picMkLst>
        </pc:picChg>
      </pc:sldChg>
      <pc:sldChg chg="addSp delSp modSp">
        <pc:chgData name="Jun Hong" userId="fae4f9bd-26d5-4760-9ac2-6f75f350beba" providerId="ADAL" clId="{9FF60330-15EA-A740-9F89-9E2D763ACEEC}" dt="2020-09-09T17:21:32.496" v="2362" actId="20577"/>
        <pc:sldMkLst>
          <pc:docMk/>
          <pc:sldMk cId="3986829600" sldId="340"/>
        </pc:sldMkLst>
        <pc:spChg chg="mod">
          <ac:chgData name="Jun Hong" userId="fae4f9bd-26d5-4760-9ac2-6f75f350beba" providerId="ADAL" clId="{9FF60330-15EA-A740-9F89-9E2D763ACEEC}" dt="2020-09-09T14:35:25.597" v="985" actId="20577"/>
          <ac:spMkLst>
            <pc:docMk/>
            <pc:sldMk cId="3986829600" sldId="340"/>
            <ac:spMk id="9" creationId="{00000000-0000-0000-0000-000000000000}"/>
          </ac:spMkLst>
        </pc:spChg>
        <pc:spChg chg="del">
          <ac:chgData name="Jun Hong" userId="fae4f9bd-26d5-4760-9ac2-6f75f350beba" providerId="ADAL" clId="{9FF60330-15EA-A740-9F89-9E2D763ACEEC}" dt="2020-09-09T14:35:38.954" v="986" actId="478"/>
          <ac:spMkLst>
            <pc:docMk/>
            <pc:sldMk cId="3986829600" sldId="340"/>
            <ac:spMk id="10" creationId="{00000000-0000-0000-0000-000000000000}"/>
          </ac:spMkLst>
        </pc:spChg>
        <pc:spChg chg="add mod">
          <ac:chgData name="Jun Hong" userId="fae4f9bd-26d5-4760-9ac2-6f75f350beba" providerId="ADAL" clId="{9FF60330-15EA-A740-9F89-9E2D763ACEEC}" dt="2020-09-09T17:21:32.496" v="2362" actId="20577"/>
          <ac:spMkLst>
            <pc:docMk/>
            <pc:sldMk cId="3986829600" sldId="340"/>
            <ac:spMk id="11" creationId="{BBB8A98F-ECEA-2244-BEA8-C65E91656622}"/>
          </ac:spMkLst>
        </pc:spChg>
      </pc:sldChg>
      <pc:sldChg chg="del">
        <pc:chgData name="Jun Hong" userId="fae4f9bd-26d5-4760-9ac2-6f75f350beba" providerId="ADAL" clId="{9FF60330-15EA-A740-9F89-9E2D763ACEEC}" dt="2020-09-09T16:34:30.869" v="2353" actId="2696"/>
        <pc:sldMkLst>
          <pc:docMk/>
          <pc:sldMk cId="3903991368" sldId="341"/>
        </pc:sldMkLst>
      </pc:sldChg>
      <pc:sldChg chg="del">
        <pc:chgData name="Jun Hong" userId="fae4f9bd-26d5-4760-9ac2-6f75f350beba" providerId="ADAL" clId="{9FF60330-15EA-A740-9F89-9E2D763ACEEC}" dt="2020-09-09T16:34:05.961" v="2346" actId="2696"/>
        <pc:sldMkLst>
          <pc:docMk/>
          <pc:sldMk cId="2760115845" sldId="344"/>
        </pc:sldMkLst>
      </pc:sldChg>
      <pc:sldChg chg="del">
        <pc:chgData name="Jun Hong" userId="fae4f9bd-26d5-4760-9ac2-6f75f350beba" providerId="ADAL" clId="{9FF60330-15EA-A740-9F89-9E2D763ACEEC}" dt="2020-09-09T16:34:09.377" v="2347" actId="2696"/>
        <pc:sldMkLst>
          <pc:docMk/>
          <pc:sldMk cId="2851758509" sldId="345"/>
        </pc:sldMkLst>
      </pc:sldChg>
      <pc:sldChg chg="del">
        <pc:chgData name="Jun Hong" userId="fae4f9bd-26d5-4760-9ac2-6f75f350beba" providerId="ADAL" clId="{9FF60330-15EA-A740-9F89-9E2D763ACEEC}" dt="2020-09-09T16:34:16.550" v="2349" actId="2696"/>
        <pc:sldMkLst>
          <pc:docMk/>
          <pc:sldMk cId="542592215" sldId="346"/>
        </pc:sldMkLst>
      </pc:sldChg>
      <pc:sldChg chg="del">
        <pc:chgData name="Jun Hong" userId="fae4f9bd-26d5-4760-9ac2-6f75f350beba" providerId="ADAL" clId="{9FF60330-15EA-A740-9F89-9E2D763ACEEC}" dt="2020-09-09T16:34:13.186" v="2348" actId="2696"/>
        <pc:sldMkLst>
          <pc:docMk/>
          <pc:sldMk cId="2522604828" sldId="348"/>
        </pc:sldMkLst>
      </pc:sldChg>
      <pc:sldChg chg="del">
        <pc:chgData name="Jun Hong" userId="fae4f9bd-26d5-4760-9ac2-6f75f350beba" providerId="ADAL" clId="{9FF60330-15EA-A740-9F89-9E2D763ACEEC}" dt="2020-09-09T16:34:23.491" v="2351" actId="2696"/>
        <pc:sldMkLst>
          <pc:docMk/>
          <pc:sldMk cId="3899839910" sldId="349"/>
        </pc:sldMkLst>
      </pc:sldChg>
      <pc:sldChg chg="del">
        <pc:chgData name="Jun Hong" userId="fae4f9bd-26d5-4760-9ac2-6f75f350beba" providerId="ADAL" clId="{9FF60330-15EA-A740-9F89-9E2D763ACEEC}" dt="2020-09-09T16:34:20.112" v="2350" actId="2696"/>
        <pc:sldMkLst>
          <pc:docMk/>
          <pc:sldMk cId="1137751394" sldId="351"/>
        </pc:sldMkLst>
      </pc:sldChg>
      <pc:sldChg chg="del">
        <pc:chgData name="Jun Hong" userId="fae4f9bd-26d5-4760-9ac2-6f75f350beba" providerId="ADAL" clId="{9FF60330-15EA-A740-9F89-9E2D763ACEEC}" dt="2020-09-09T16:34:26.668" v="2352" actId="2696"/>
        <pc:sldMkLst>
          <pc:docMk/>
          <pc:sldMk cId="293319773" sldId="352"/>
        </pc:sldMkLst>
      </pc:sldChg>
      <pc:sldChg chg="del">
        <pc:chgData name="Jun Hong" userId="fae4f9bd-26d5-4760-9ac2-6f75f350beba" providerId="ADAL" clId="{9FF60330-15EA-A740-9F89-9E2D763ACEEC}" dt="2020-09-09T16:34:34.591" v="2354" actId="2696"/>
        <pc:sldMkLst>
          <pc:docMk/>
          <pc:sldMk cId="3326397003" sldId="354"/>
        </pc:sldMkLst>
      </pc:sldChg>
      <pc:sldChg chg="del">
        <pc:chgData name="Jun Hong" userId="fae4f9bd-26d5-4760-9ac2-6f75f350beba" providerId="ADAL" clId="{9FF60330-15EA-A740-9F89-9E2D763ACEEC}" dt="2020-09-08T14:21:23.512" v="581" actId="2696"/>
        <pc:sldMkLst>
          <pc:docMk/>
          <pc:sldMk cId="1023193180" sldId="356"/>
        </pc:sldMkLst>
      </pc:sldChg>
      <pc:sldChg chg="modSp">
        <pc:chgData name="Jun Hong" userId="fae4f9bd-26d5-4760-9ac2-6f75f350beba" providerId="ADAL" clId="{9FF60330-15EA-A740-9F89-9E2D763ACEEC}" dt="2020-09-08T14:23:05.596" v="584" actId="14100"/>
        <pc:sldMkLst>
          <pc:docMk/>
          <pc:sldMk cId="1492510808" sldId="357"/>
        </pc:sldMkLst>
        <pc:spChg chg="mod">
          <ac:chgData name="Jun Hong" userId="fae4f9bd-26d5-4760-9ac2-6f75f350beba" providerId="ADAL" clId="{9FF60330-15EA-A740-9F89-9E2D763ACEEC}" dt="2020-09-08T14:23:05.596" v="584" actId="14100"/>
          <ac:spMkLst>
            <pc:docMk/>
            <pc:sldMk cId="1492510808" sldId="357"/>
            <ac:spMk id="5" creationId="{1E014E30-91F5-0B47-B7AB-F2252EEF5954}"/>
          </ac:spMkLst>
        </pc:spChg>
      </pc:sldChg>
      <pc:sldChg chg="modSp">
        <pc:chgData name="Jun Hong" userId="fae4f9bd-26d5-4760-9ac2-6f75f350beba" providerId="ADAL" clId="{9FF60330-15EA-A740-9F89-9E2D763ACEEC}" dt="2020-09-08T14:23:42.054" v="588"/>
        <pc:sldMkLst>
          <pc:docMk/>
          <pc:sldMk cId="2199153030" sldId="358"/>
        </pc:sldMkLst>
        <pc:spChg chg="mod">
          <ac:chgData name="Jun Hong" userId="fae4f9bd-26d5-4760-9ac2-6f75f350beba" providerId="ADAL" clId="{9FF60330-15EA-A740-9F89-9E2D763ACEEC}" dt="2020-09-08T14:23:42.054" v="588"/>
          <ac:spMkLst>
            <pc:docMk/>
            <pc:sldMk cId="2199153030" sldId="358"/>
            <ac:spMk id="5" creationId="{98735C3F-0D58-BD4D-8CE4-67DCB4C6FB7A}"/>
          </ac:spMkLst>
        </pc:spChg>
      </pc:sldChg>
      <pc:sldChg chg="del">
        <pc:chgData name="Jun Hong" userId="fae4f9bd-26d5-4760-9ac2-6f75f350beba" providerId="ADAL" clId="{9FF60330-15EA-A740-9F89-9E2D763ACEEC}" dt="2020-09-08T14:21:32.362" v="582" actId="2696"/>
        <pc:sldMkLst>
          <pc:docMk/>
          <pc:sldMk cId="1876350917" sldId="360"/>
        </pc:sldMkLst>
      </pc:sldChg>
      <pc:sldChg chg="add del">
        <pc:chgData name="Jun Hong" userId="fae4f9bd-26d5-4760-9ac2-6f75f350beba" providerId="ADAL" clId="{9FF60330-15EA-A740-9F89-9E2D763ACEEC}" dt="2020-09-08T13:55:53.003" v="203" actId="2696"/>
        <pc:sldMkLst>
          <pc:docMk/>
          <pc:sldMk cId="1896980390" sldId="362"/>
        </pc:sldMkLst>
      </pc:sldChg>
      <pc:sldChg chg="modSp add">
        <pc:chgData name="Jun Hong" userId="fae4f9bd-26d5-4760-9ac2-6f75f350beba" providerId="ADAL" clId="{9FF60330-15EA-A740-9F89-9E2D763ACEEC}" dt="2020-09-08T14:13:56.369" v="503" actId="20577"/>
        <pc:sldMkLst>
          <pc:docMk/>
          <pc:sldMk cId="353732404" sldId="363"/>
        </pc:sldMkLst>
        <pc:spChg chg="mod">
          <ac:chgData name="Jun Hong" userId="fae4f9bd-26d5-4760-9ac2-6f75f350beba" providerId="ADAL" clId="{9FF60330-15EA-A740-9F89-9E2D763ACEEC}" dt="2020-09-08T13:58:47.193" v="272" actId="20577"/>
          <ac:spMkLst>
            <pc:docMk/>
            <pc:sldMk cId="353732404" sldId="363"/>
            <ac:spMk id="7" creationId="{00000000-0000-0000-0000-000000000000}"/>
          </ac:spMkLst>
        </pc:spChg>
        <pc:spChg chg="mod">
          <ac:chgData name="Jun Hong" userId="fae4f9bd-26d5-4760-9ac2-6f75f350beba" providerId="ADAL" clId="{9FF60330-15EA-A740-9F89-9E2D763ACEEC}" dt="2020-09-08T14:13:56.369" v="503" actId="20577"/>
          <ac:spMkLst>
            <pc:docMk/>
            <pc:sldMk cId="353732404" sldId="363"/>
            <ac:spMk id="9" creationId="{AABD162A-0EFF-6148-B480-C1959F205416}"/>
          </ac:spMkLst>
        </pc:spChg>
      </pc:sldChg>
      <pc:sldChg chg="addSp modSp add">
        <pc:chgData name="Jun Hong" userId="fae4f9bd-26d5-4760-9ac2-6f75f350beba" providerId="ADAL" clId="{9FF60330-15EA-A740-9F89-9E2D763ACEEC}" dt="2020-09-09T13:04:01.329" v="600" actId="14100"/>
        <pc:sldMkLst>
          <pc:docMk/>
          <pc:sldMk cId="3193968446" sldId="364"/>
        </pc:sldMkLst>
        <pc:spChg chg="mod">
          <ac:chgData name="Jun Hong" userId="fae4f9bd-26d5-4760-9ac2-6f75f350beba" providerId="ADAL" clId="{9FF60330-15EA-A740-9F89-9E2D763ACEEC}" dt="2020-09-08T14:00:10.296" v="315" actId="20577"/>
          <ac:spMkLst>
            <pc:docMk/>
            <pc:sldMk cId="3193968446" sldId="364"/>
            <ac:spMk id="7" creationId="{00000000-0000-0000-0000-000000000000}"/>
          </ac:spMkLst>
        </pc:spChg>
        <pc:spChg chg="mod">
          <ac:chgData name="Jun Hong" userId="fae4f9bd-26d5-4760-9ac2-6f75f350beba" providerId="ADAL" clId="{9FF60330-15EA-A740-9F89-9E2D763ACEEC}" dt="2020-09-09T13:02:50.985" v="595" actId="20577"/>
          <ac:spMkLst>
            <pc:docMk/>
            <pc:sldMk cId="3193968446" sldId="364"/>
            <ac:spMk id="9" creationId="{AABD162A-0EFF-6148-B480-C1959F205416}"/>
          </ac:spMkLst>
        </pc:spChg>
        <pc:spChg chg="add mod">
          <ac:chgData name="Jun Hong" userId="fae4f9bd-26d5-4760-9ac2-6f75f350beba" providerId="ADAL" clId="{9FF60330-15EA-A740-9F89-9E2D763ACEEC}" dt="2020-09-09T13:04:01.329" v="600" actId="14100"/>
          <ac:spMkLst>
            <pc:docMk/>
            <pc:sldMk cId="3193968446" sldId="364"/>
            <ac:spMk id="10" creationId="{971CAA2E-4451-C549-9730-6DBAF4765F80}"/>
          </ac:spMkLst>
        </pc:spChg>
        <pc:spChg chg="add mod">
          <ac:chgData name="Jun Hong" userId="fae4f9bd-26d5-4760-9ac2-6f75f350beba" providerId="ADAL" clId="{9FF60330-15EA-A740-9F89-9E2D763ACEEC}" dt="2020-09-08T14:19:31.438" v="572" actId="14100"/>
          <ac:spMkLst>
            <pc:docMk/>
            <pc:sldMk cId="3193968446" sldId="364"/>
            <ac:spMk id="11" creationId="{BD1FAAE2-FEF1-3140-B3E1-26959826AB2F}"/>
          </ac:spMkLst>
        </pc:spChg>
        <pc:spChg chg="add mod">
          <ac:chgData name="Jun Hong" userId="fae4f9bd-26d5-4760-9ac2-6f75f350beba" providerId="ADAL" clId="{9FF60330-15EA-A740-9F89-9E2D763ACEEC}" dt="2020-09-09T13:03:41.439" v="597" actId="1076"/>
          <ac:spMkLst>
            <pc:docMk/>
            <pc:sldMk cId="3193968446" sldId="364"/>
            <ac:spMk id="12" creationId="{C554B9FB-8913-BB4A-A44B-C9D36A6FD5EB}"/>
          </ac:spMkLst>
        </pc:spChg>
        <pc:spChg chg="add mod">
          <ac:chgData name="Jun Hong" userId="fae4f9bd-26d5-4760-9ac2-6f75f350beba" providerId="ADAL" clId="{9FF60330-15EA-A740-9F89-9E2D763ACEEC}" dt="2020-09-08T14:20:47.763" v="578" actId="14100"/>
          <ac:spMkLst>
            <pc:docMk/>
            <pc:sldMk cId="3193968446" sldId="364"/>
            <ac:spMk id="13" creationId="{2DA59D3B-C95C-D64B-8090-2C207312B093}"/>
          </ac:spMkLst>
        </pc:spChg>
        <pc:spChg chg="add mod">
          <ac:chgData name="Jun Hong" userId="fae4f9bd-26d5-4760-9ac2-6f75f350beba" providerId="ADAL" clId="{9FF60330-15EA-A740-9F89-9E2D763ACEEC}" dt="2020-09-09T13:03:36.400" v="596" actId="1076"/>
          <ac:spMkLst>
            <pc:docMk/>
            <pc:sldMk cId="3193968446" sldId="364"/>
            <ac:spMk id="14" creationId="{989BAF97-E946-054F-99D8-7B9F83E1C991}"/>
          </ac:spMkLst>
        </pc:spChg>
      </pc:sldChg>
      <pc:sldChg chg="modSp add">
        <pc:chgData name="Jun Hong" userId="fae4f9bd-26d5-4760-9ac2-6f75f350beba" providerId="ADAL" clId="{9FF60330-15EA-A740-9F89-9E2D763ACEEC}" dt="2020-09-09T14:16:17.699" v="837" actId="20577"/>
        <pc:sldMkLst>
          <pc:docMk/>
          <pc:sldMk cId="2209324777" sldId="365"/>
        </pc:sldMkLst>
        <pc:spChg chg="mod">
          <ac:chgData name="Jun Hong" userId="fae4f9bd-26d5-4760-9ac2-6f75f350beba" providerId="ADAL" clId="{9FF60330-15EA-A740-9F89-9E2D763ACEEC}" dt="2020-09-09T14:16:17.699" v="837" actId="20577"/>
          <ac:spMkLst>
            <pc:docMk/>
            <pc:sldMk cId="2209324777" sldId="365"/>
            <ac:spMk id="8" creationId="{00000000-0000-0000-0000-000000000000}"/>
          </ac:spMkLst>
        </pc:spChg>
      </pc:sldChg>
      <pc:sldChg chg="add del">
        <pc:chgData name="Jun Hong" userId="fae4f9bd-26d5-4760-9ac2-6f75f350beba" providerId="ADAL" clId="{9FF60330-15EA-A740-9F89-9E2D763ACEEC}" dt="2020-09-09T16:34:02.426" v="2345" actId="2696"/>
        <pc:sldMkLst>
          <pc:docMk/>
          <pc:sldMk cId="4016308947" sldId="366"/>
        </pc:sldMkLst>
      </pc:sldChg>
      <pc:sldChg chg="modSp add del">
        <pc:chgData name="Jun Hong" userId="fae4f9bd-26d5-4760-9ac2-6f75f350beba" providerId="ADAL" clId="{9FF60330-15EA-A740-9F89-9E2D763ACEEC}" dt="2020-09-09T14:54:49.464" v="1371" actId="2696"/>
        <pc:sldMkLst>
          <pc:docMk/>
          <pc:sldMk cId="1965343133" sldId="367"/>
        </pc:sldMkLst>
        <pc:spChg chg="mod">
          <ac:chgData name="Jun Hong" userId="fae4f9bd-26d5-4760-9ac2-6f75f350beba" providerId="ADAL" clId="{9FF60330-15EA-A740-9F89-9E2D763ACEEC}" dt="2020-09-09T14:40:10.792" v="1081" actId="20577"/>
          <ac:spMkLst>
            <pc:docMk/>
            <pc:sldMk cId="1965343133" sldId="367"/>
            <ac:spMk id="9" creationId="{00000000-0000-0000-0000-000000000000}"/>
          </ac:spMkLst>
        </pc:spChg>
        <pc:spChg chg="mod">
          <ac:chgData name="Jun Hong" userId="fae4f9bd-26d5-4760-9ac2-6f75f350beba" providerId="ADAL" clId="{9FF60330-15EA-A740-9F89-9E2D763ACEEC}" dt="2020-09-09T14:45:33.416" v="1179" actId="20577"/>
          <ac:spMkLst>
            <pc:docMk/>
            <pc:sldMk cId="1965343133" sldId="367"/>
            <ac:spMk id="11" creationId="{BBB8A98F-ECEA-2244-BEA8-C65E91656622}"/>
          </ac:spMkLst>
        </pc:spChg>
      </pc:sldChg>
      <pc:sldChg chg="add del">
        <pc:chgData name="Jun Hong" userId="fae4f9bd-26d5-4760-9ac2-6f75f350beba" providerId="ADAL" clId="{9FF60330-15EA-A740-9F89-9E2D763ACEEC}" dt="2020-09-09T16:33:56.781" v="2344" actId="2696"/>
        <pc:sldMkLst>
          <pc:docMk/>
          <pc:sldMk cId="2587183632" sldId="367"/>
        </pc:sldMkLst>
      </pc:sldChg>
      <pc:sldChg chg="modSp add">
        <pc:chgData name="Jun Hong" userId="fae4f9bd-26d5-4760-9ac2-6f75f350beba" providerId="ADAL" clId="{9FF60330-15EA-A740-9F89-9E2D763ACEEC}" dt="2020-09-09T17:22:22.307" v="2366" actId="20577"/>
        <pc:sldMkLst>
          <pc:docMk/>
          <pc:sldMk cId="3641484467" sldId="368"/>
        </pc:sldMkLst>
        <pc:spChg chg="mod">
          <ac:chgData name="Jun Hong" userId="fae4f9bd-26d5-4760-9ac2-6f75f350beba" providerId="ADAL" clId="{9FF60330-15EA-A740-9F89-9E2D763ACEEC}" dt="2020-09-09T17:22:22.307" v="2366" actId="20577"/>
          <ac:spMkLst>
            <pc:docMk/>
            <pc:sldMk cId="3641484467" sldId="368"/>
            <ac:spMk id="11" creationId="{BBB8A98F-ECEA-2244-BEA8-C65E91656622}"/>
          </ac:spMkLst>
        </pc:spChg>
      </pc:sldChg>
      <pc:sldChg chg="add del">
        <pc:chgData name="Jun Hong" userId="fae4f9bd-26d5-4760-9ac2-6f75f350beba" providerId="ADAL" clId="{9FF60330-15EA-A740-9F89-9E2D763ACEEC}" dt="2020-09-09T16:33:53.878" v="2343" actId="2696"/>
        <pc:sldMkLst>
          <pc:docMk/>
          <pc:sldMk cId="1329146733" sldId="369"/>
        </pc:sldMkLst>
      </pc:sldChg>
      <pc:sldChg chg="modSp add">
        <pc:chgData name="Jun Hong" userId="fae4f9bd-26d5-4760-9ac2-6f75f350beba" providerId="ADAL" clId="{9FF60330-15EA-A740-9F89-9E2D763ACEEC}" dt="2020-09-09T17:27:33.286" v="2440" actId="20577"/>
        <pc:sldMkLst>
          <pc:docMk/>
          <pc:sldMk cId="1061991647" sldId="370"/>
        </pc:sldMkLst>
        <pc:spChg chg="mod">
          <ac:chgData name="Jun Hong" userId="fae4f9bd-26d5-4760-9ac2-6f75f350beba" providerId="ADAL" clId="{9FF60330-15EA-A740-9F89-9E2D763ACEEC}" dt="2020-09-09T17:27:33.286" v="2440" actId="20577"/>
          <ac:spMkLst>
            <pc:docMk/>
            <pc:sldMk cId="1061991647" sldId="370"/>
            <ac:spMk id="11" creationId="{BBB8A98F-ECEA-2244-BEA8-C65E91656622}"/>
          </ac:spMkLst>
        </pc:spChg>
      </pc:sldChg>
      <pc:sldChg chg="modSp add">
        <pc:chgData name="Jun Hong" userId="fae4f9bd-26d5-4760-9ac2-6f75f350beba" providerId="ADAL" clId="{9FF60330-15EA-A740-9F89-9E2D763ACEEC}" dt="2020-09-09T17:28:46.386" v="2443"/>
        <pc:sldMkLst>
          <pc:docMk/>
          <pc:sldMk cId="2707292277" sldId="371"/>
        </pc:sldMkLst>
        <pc:spChg chg="mod">
          <ac:chgData name="Jun Hong" userId="fae4f9bd-26d5-4760-9ac2-6f75f350beba" providerId="ADAL" clId="{9FF60330-15EA-A740-9F89-9E2D763ACEEC}" dt="2020-09-09T16:14:22.805" v="2077" actId="20577"/>
          <ac:spMkLst>
            <pc:docMk/>
            <pc:sldMk cId="2707292277" sldId="371"/>
            <ac:spMk id="9" creationId="{00000000-0000-0000-0000-000000000000}"/>
          </ac:spMkLst>
        </pc:spChg>
        <pc:spChg chg="mod">
          <ac:chgData name="Jun Hong" userId="fae4f9bd-26d5-4760-9ac2-6f75f350beba" providerId="ADAL" clId="{9FF60330-15EA-A740-9F89-9E2D763ACEEC}" dt="2020-09-09T17:28:46.386" v="2443"/>
          <ac:spMkLst>
            <pc:docMk/>
            <pc:sldMk cId="2707292277" sldId="371"/>
            <ac:spMk id="11" creationId="{BBB8A98F-ECEA-2244-BEA8-C65E91656622}"/>
          </ac:spMkLst>
        </pc:spChg>
      </pc:sldChg>
    </pc:docChg>
  </pc:docChgLst>
  <pc:docChgLst>
    <pc:chgData name="Jun Hong" userId="S::jun.hong@uwe.ac.uk::fae4f9bd-26d5-4760-9ac2-6f75f350beba" providerId="AD" clId="Web-{73378599-B484-473D-9088-63DB270AEA76}"/>
    <pc:docChg chg="modSld">
      <pc:chgData name="Jun Hong" userId="S::jun.hong@uwe.ac.uk::fae4f9bd-26d5-4760-9ac2-6f75f350beba" providerId="AD" clId="Web-{73378599-B484-473D-9088-63DB270AEA76}" dt="2019-10-03T11:48:54.044" v="596" actId="20577"/>
      <pc:docMkLst>
        <pc:docMk/>
      </pc:docMkLst>
      <pc:sldChg chg="delSp modSp">
        <pc:chgData name="Jun Hong" userId="S::jun.hong@uwe.ac.uk::fae4f9bd-26d5-4760-9ac2-6f75f350beba" providerId="AD" clId="Web-{73378599-B484-473D-9088-63DB270AEA76}" dt="2019-10-03T11:48:53.090" v="594" actId="20577"/>
        <pc:sldMkLst>
          <pc:docMk/>
          <pc:sldMk cId="1096994610" sldId="355"/>
        </pc:sldMkLst>
        <pc:spChg chg="mod">
          <ac:chgData name="Jun Hong" userId="S::jun.hong@uwe.ac.uk::fae4f9bd-26d5-4760-9ac2-6f75f350beba" providerId="AD" clId="Web-{73378599-B484-473D-9088-63DB270AEA76}" dt="2019-10-03T11:48:04.263" v="579" actId="20577"/>
          <ac:spMkLst>
            <pc:docMk/>
            <pc:sldMk cId="1096994610" sldId="355"/>
            <ac:spMk id="4" creationId="{3E12EA65-018D-BD4F-BC11-9D22C549A6EF}"/>
          </ac:spMkLst>
        </pc:spChg>
        <pc:spChg chg="mod">
          <ac:chgData name="Jun Hong" userId="S::jun.hong@uwe.ac.uk::fae4f9bd-26d5-4760-9ac2-6f75f350beba" providerId="AD" clId="Web-{73378599-B484-473D-9088-63DB270AEA76}" dt="2019-10-03T11:47:46.575" v="578" actId="1076"/>
          <ac:spMkLst>
            <pc:docMk/>
            <pc:sldMk cId="1096994610" sldId="355"/>
            <ac:spMk id="6" creationId="{1F94EE82-5F86-A242-A4F4-770E6F4F6E16}"/>
          </ac:spMkLst>
        </pc:spChg>
        <pc:spChg chg="mod">
          <ac:chgData name="Jun Hong" userId="S::jun.hong@uwe.ac.uk::fae4f9bd-26d5-4760-9ac2-6f75f350beba" providerId="AD" clId="Web-{73378599-B484-473D-9088-63DB270AEA76}" dt="2019-10-03T11:48:53.090" v="594" actId="20577"/>
          <ac:spMkLst>
            <pc:docMk/>
            <pc:sldMk cId="1096994610" sldId="355"/>
            <ac:spMk id="7" creationId="{29C7E250-0257-FF43-85FC-B6A4790067F8}"/>
          </ac:spMkLst>
        </pc:spChg>
        <pc:spChg chg="del">
          <ac:chgData name="Jun Hong" userId="S::jun.hong@uwe.ac.uk::fae4f9bd-26d5-4760-9ac2-6f75f350beba" providerId="AD" clId="Web-{73378599-B484-473D-9088-63DB270AEA76}" dt="2019-10-03T11:32:14.314" v="27"/>
          <ac:spMkLst>
            <pc:docMk/>
            <pc:sldMk cId="1096994610" sldId="355"/>
            <ac:spMk id="9" creationId="{5CBF3EF9-6241-0148-A72C-332C3273BD55}"/>
          </ac:spMkLst>
        </pc:spChg>
        <pc:spChg chg="del">
          <ac:chgData name="Jun Hong" userId="S::jun.hong@uwe.ac.uk::fae4f9bd-26d5-4760-9ac2-6f75f350beba" providerId="AD" clId="Web-{73378599-B484-473D-9088-63DB270AEA76}" dt="2019-10-03T11:32:29.596" v="28"/>
          <ac:spMkLst>
            <pc:docMk/>
            <pc:sldMk cId="1096994610" sldId="355"/>
            <ac:spMk id="11" creationId="{7670CFB6-F904-3E47-8E69-562D39AA9DB8}"/>
          </ac:spMkLst>
        </pc:spChg>
        <pc:spChg chg="del">
          <ac:chgData name="Jun Hong" userId="S::jun.hong@uwe.ac.uk::fae4f9bd-26d5-4760-9ac2-6f75f350beba" providerId="AD" clId="Web-{73378599-B484-473D-9088-63DB270AEA76}" dt="2019-10-03T11:32:31.424" v="29"/>
          <ac:spMkLst>
            <pc:docMk/>
            <pc:sldMk cId="1096994610" sldId="355"/>
            <ac:spMk id="13" creationId="{46A4A8E4-CAEF-9C4D-83CC-CFFF9669154B}"/>
          </ac:spMkLst>
        </pc:spChg>
        <pc:spChg chg="del">
          <ac:chgData name="Jun Hong" userId="S::jun.hong@uwe.ac.uk::fae4f9bd-26d5-4760-9ac2-6f75f350beba" providerId="AD" clId="Web-{73378599-B484-473D-9088-63DB270AEA76}" dt="2019-10-03T11:32:32.658" v="30"/>
          <ac:spMkLst>
            <pc:docMk/>
            <pc:sldMk cId="1096994610" sldId="355"/>
            <ac:spMk id="16" creationId="{ECBB5A10-3D78-334B-A136-5E02847123B2}"/>
          </ac:spMkLst>
        </pc:spChg>
      </pc:sldChg>
    </pc:docChg>
  </pc:docChgLst>
  <pc:docChgLst>
    <pc:chgData name="Jun Hong" userId="fae4f9bd-26d5-4760-9ac2-6f75f350beba" providerId="ADAL" clId="{F8AF990B-6975-D249-B2DD-FDEFD090F790}"/>
    <pc:docChg chg="modSld">
      <pc:chgData name="Jun Hong" userId="fae4f9bd-26d5-4760-9ac2-6f75f350beba" providerId="ADAL" clId="{F8AF990B-6975-D249-B2DD-FDEFD090F790}" dt="2020-11-03T10:58:45.143" v="38" actId="20577"/>
      <pc:docMkLst>
        <pc:docMk/>
      </pc:docMkLst>
      <pc:sldChg chg="modNotesTx">
        <pc:chgData name="Jun Hong" userId="fae4f9bd-26d5-4760-9ac2-6f75f350beba" providerId="ADAL" clId="{F8AF990B-6975-D249-B2DD-FDEFD090F790}" dt="2020-11-03T10:58:45.143" v="38" actId="20577"/>
        <pc:sldMkLst>
          <pc:docMk/>
          <pc:sldMk cId="4116000376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B951-37BA-5A44-B9C0-F7341471BED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D9A8-CF8D-2A4C-99B9-54BD37A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55D0-AF87-FC40-8E1F-62751C36B7E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F8E3-AE7C-2543-A0B0-1CC8CC09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94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8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a subfolder, lecture3, in the POP folder and download all the program </a:t>
            </a:r>
            <a:r>
              <a:rPr lang="en-US"/>
              <a:t>and input files </a:t>
            </a:r>
            <a:r>
              <a:rPr lang="en-US" dirty="0"/>
              <a:t>into lecture3.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 for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program constructs into the pseudo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BC-FB1B-114F-B361-14674064CE8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321-E31A-F348-BA52-59EAD33285A0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9D41-21A8-4145-BAFD-F9666A96A8D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958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775346" y="215715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181658" y="2054419"/>
            <a:ext cx="606275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6862" y="2140822"/>
            <a:ext cx="121913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96862" y="2500819"/>
            <a:ext cx="121913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96862" y="3044419"/>
            <a:ext cx="121913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9" y="1"/>
            <a:ext cx="2166937" cy="14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96862" y="5628512"/>
            <a:ext cx="1219139" cy="306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77622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22E-B33D-5940-9A89-920AB4590494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96BC-544F-2049-9E3B-767A550C844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45F-56A2-4641-AC66-4529374FC55E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A782-A35A-0C4D-BD83-25F164410AA4}" type="datetime1">
              <a:rPr lang="en-GB" smtClean="0"/>
              <a:t>07/10/2023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76-615C-0E48-8B54-1BC9A5E4EE87}" type="datetime1">
              <a:rPr lang="en-GB" smtClean="0"/>
              <a:t>07/10/2023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45F-A54C-5A4C-A49E-FD97E77E037C}" type="datetime1">
              <a:rPr lang="en-GB" smtClean="0"/>
              <a:t>07/10/2023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2339-748B-1C4E-9123-F6D786D9B798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2AE1-9E8C-6146-B7CD-BA3816641A30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2803-B7AC-F34B-800B-49B4ED78685D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2181658" y="2054419"/>
            <a:ext cx="6291782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Loops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ea typeface="ＭＳ Ｐゴシック" charset="-128"/>
              </a:rPr>
              <a:t>Week 3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Lecture by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Dr Sarfraz </a:t>
            </a:r>
            <a:r>
              <a:rPr lang="en-US" altLang="en-US" dirty="0">
                <a:ea typeface="ＭＳ Ｐゴシック" charset="-128"/>
              </a:rPr>
              <a:t>Brohi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CSCT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96861" y="3507585"/>
            <a:ext cx="1219139" cy="229774"/>
          </a:xfrm>
        </p:spPr>
        <p:txBody>
          <a:bodyPr/>
          <a:lstStyle/>
          <a:p>
            <a:r>
              <a:rPr lang="en-US" dirty="0"/>
              <a:t>October,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8536-C63B-A04A-B9BC-B01376D8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933057"/>
            <a:ext cx="2736304" cy="185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28600" y="1937973"/>
            <a:ext cx="3161714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101565"/>
              <a:gd name="adj2" fmla="val 2059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While (count &lt; 2) is true</a:t>
            </a:r>
          </a:p>
          <a:p>
            <a:pPr algn="ctr"/>
            <a:r>
              <a:rPr lang="en-US" sz="2400"/>
              <a:t>(count is 1 at moment)</a:t>
            </a:r>
          </a:p>
        </p:txBody>
      </p:sp>
    </p:spTree>
    <p:extLst>
      <p:ext uri="{BB962C8B-B14F-4D97-AF65-F5344CB8AC3E}">
        <p14:creationId xmlns:p14="http://schemas.microsoft.com/office/powerpoint/2010/main" val="159524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2523" y="2501691"/>
            <a:ext cx="5180077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257800" y="3622675"/>
            <a:ext cx="3581400" cy="635000"/>
          </a:xfrm>
          <a:prstGeom prst="wedgeRoundRectCallout">
            <a:avLst>
              <a:gd name="adj1" fmla="val -118317"/>
              <a:gd name="adj2" fmla="val -1259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dirty="0"/>
              <a:t>Print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/>
              <a:t>Welcome to C!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2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75594"/>
            <a:ext cx="2133600" cy="365125"/>
          </a:xfrm>
        </p:spPr>
        <p:txBody>
          <a:bodyPr/>
          <a:lstStyle/>
          <a:p>
            <a:fld id="{6241ADD9-AF92-934B-9565-8A03080F81E5}" type="slidenum">
              <a:rPr lang="en-US" smtClean="0"/>
              <a:t>12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75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462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67044"/>
            <a:ext cx="533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3050066"/>
            <a:ext cx="1556825" cy="34024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887062" y="3641919"/>
            <a:ext cx="3952138" cy="880368"/>
          </a:xfrm>
          <a:prstGeom prst="wedgeRoundRectCallout">
            <a:avLst>
              <a:gd name="adj1" fmla="val -116773"/>
              <a:gd name="adj2" fmla="val -7638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Increase count by 1</a:t>
            </a:r>
          </a:p>
          <a:p>
            <a:pPr algn="ctr"/>
            <a:r>
              <a:rPr lang="en-US" sz="2400"/>
              <a:t>(count is increased to 2 now) </a:t>
            </a:r>
          </a:p>
        </p:txBody>
      </p:sp>
    </p:spTree>
    <p:extLst>
      <p:ext uri="{BB962C8B-B14F-4D97-AF65-F5344CB8AC3E}">
        <p14:creationId xmlns:p14="http://schemas.microsoft.com/office/powerpoint/2010/main" val="387818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1937973"/>
            <a:ext cx="3161714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102744"/>
              <a:gd name="adj2" fmla="val 253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While (count &lt; 2) is false</a:t>
            </a:r>
          </a:p>
          <a:p>
            <a:pPr algn="ctr"/>
            <a:r>
              <a:rPr lang="en-US" sz="2400"/>
              <a:t>(count is 2)</a:t>
            </a:r>
          </a:p>
        </p:txBody>
      </p:sp>
    </p:spTree>
    <p:extLst>
      <p:ext uri="{BB962C8B-B14F-4D97-AF65-F5344CB8AC3E}">
        <p14:creationId xmlns:p14="http://schemas.microsoft.com/office/powerpoint/2010/main" val="263750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3940175"/>
            <a:ext cx="4658462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675417" y="2891412"/>
            <a:ext cx="4163783" cy="880368"/>
          </a:xfrm>
          <a:prstGeom prst="wedgeRoundRectCallout">
            <a:avLst>
              <a:gd name="adj1" fmla="val -117343"/>
              <a:gd name="adj2" fmla="val 5770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Exit the loop and execute the next statement after the loop. </a:t>
            </a:r>
          </a:p>
        </p:txBody>
      </p:sp>
    </p:spTree>
    <p:extLst>
      <p:ext uri="{BB962C8B-B14F-4D97-AF65-F5344CB8AC3E}">
        <p14:creationId xmlns:p14="http://schemas.microsoft.com/office/powerpoint/2010/main" val="427934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47809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Increment and decrement operators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01401"/>
            <a:ext cx="90932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5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do-while Statements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65568" y="1597954"/>
            <a:ext cx="3253931" cy="110895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statement(s);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(Boolean-expression);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27449" y="1597954"/>
            <a:ext cx="4776807" cy="134321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0;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latin typeface="Courier New" charset="0"/>
              </a:rPr>
              <a:t>do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("Welcome to C!");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count++;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} </a:t>
            </a:r>
            <a:r>
              <a:rPr lang="en-US" sz="1400" b="1" dirty="0">
                <a:latin typeface="Courier New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(count &lt; 100);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1" y="2941164"/>
            <a:ext cx="2480462" cy="341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19500" y="4003426"/>
            <a:ext cx="5111750" cy="13432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0;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latin typeface="Courier New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(count &lt; 100) 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("Welcome to C!");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count++;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3707925" y="3250216"/>
            <a:ext cx="3253931" cy="504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Now compare it to: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07D1E43-7CE6-814E-83C2-41075CCD6771}"/>
              </a:ext>
            </a:extLst>
          </p:cNvPr>
          <p:cNvSpPr txBox="1">
            <a:spLocks noChangeArrowheads="1"/>
          </p:cNvSpPr>
          <p:nvPr/>
        </p:nvSpPr>
        <p:spPr>
          <a:xfrm>
            <a:off x="3727449" y="5434695"/>
            <a:ext cx="4409161" cy="921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What’s the difference between them?</a:t>
            </a:r>
          </a:p>
        </p:txBody>
      </p:sp>
    </p:spTree>
    <p:extLst>
      <p:ext uri="{BB962C8B-B14F-4D97-AF65-F5344CB8AC3E}">
        <p14:creationId xmlns:p14="http://schemas.microsoft.com/office/powerpoint/2010/main" val="41088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for Statements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04800" y="1385552"/>
            <a:ext cx="3314700" cy="13213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Times New Roman" charset="0"/>
              </a:rPr>
              <a:t>for (initial-action; Boolean-expression; action-after)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>
                <a:latin typeface="Times New Roman" charset="0"/>
              </a:rPr>
              <a:t>  statement(s);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>
                <a:latin typeface="Times New Roman" charset="0"/>
              </a:rPr>
              <a:t>};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19500" y="1597954"/>
            <a:ext cx="5111750" cy="94222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latin typeface="Courier New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&lt; 100;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(”Welcome to C!”);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};</a:t>
            </a: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38" y="2728402"/>
            <a:ext cx="4711222" cy="362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0FE4B-8B2D-F548-B45E-A4B3EBCB93B4}"/>
              </a:ext>
            </a:extLst>
          </p:cNvPr>
          <p:cNvSpPr txBox="1"/>
          <p:nvPr/>
        </p:nvSpPr>
        <p:spPr>
          <a:xfrm>
            <a:off x="4872724" y="4783016"/>
            <a:ext cx="1556212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printf</a:t>
            </a:r>
            <a:r>
              <a:rPr lang="en-US" sz="1100" dirty="0">
                <a:solidFill>
                  <a:srgbClr val="000000"/>
                </a:solidFill>
              </a:rPr>
              <a:t>(”Welcome to C!”);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29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470025"/>
            <a:ext cx="1927086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257800" y="1219200"/>
            <a:ext cx="3581400" cy="635000"/>
          </a:xfrm>
          <a:prstGeom prst="wedgeRoundRectCallout">
            <a:avLst>
              <a:gd name="adj1" fmla="val -128524"/>
              <a:gd name="adj2" fmla="val 347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Declare variable </a:t>
            </a:r>
            <a:r>
              <a:rPr lang="en-US" sz="2400" err="1"/>
              <a:t>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327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84202" y="1876661"/>
            <a:ext cx="982223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116167"/>
              <a:gd name="adj2" fmla="val 2160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/>
              <a:t>Initialise</a:t>
            </a:r>
            <a:r>
              <a:rPr lang="en-US" sz="2400"/>
              <a:t> I to 0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0)</a:t>
            </a:r>
          </a:p>
        </p:txBody>
      </p:sp>
    </p:spTree>
    <p:extLst>
      <p:ext uri="{BB962C8B-B14F-4D97-AF65-F5344CB8AC3E}">
        <p14:creationId xmlns:p14="http://schemas.microsoft.com/office/powerpoint/2010/main" val="16370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US" sz="3600" dirty="0"/>
              <a:t>Introduction to loops</a:t>
            </a:r>
          </a:p>
          <a:p>
            <a:r>
              <a:rPr lang="en-US" sz="3600" dirty="0"/>
              <a:t>Three forms of loops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r>
              <a:rPr lang="en-US" sz="3600" dirty="0"/>
              <a:t>Increment and decrement operators</a:t>
            </a:r>
          </a:p>
          <a:p>
            <a:r>
              <a:rPr lang="en-US" sz="3600" dirty="0"/>
              <a:t>Nested loops</a:t>
            </a:r>
          </a:p>
          <a:p>
            <a:r>
              <a:rPr lang="en-US" sz="3600" dirty="0"/>
              <a:t>Input from file</a:t>
            </a:r>
          </a:p>
          <a:p>
            <a:r>
              <a:rPr lang="en-US" sz="3600" dirty="0"/>
              <a:t>Case study</a:t>
            </a:r>
          </a:p>
          <a:p>
            <a:r>
              <a:rPr lang="en-US" sz="3600" dirty="0"/>
              <a:t>To do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35354" y="1876661"/>
            <a:ext cx="1137840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100848"/>
              <a:gd name="adj2" fmla="val 2160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/>
              <a:t>(</a:t>
            </a:r>
            <a:r>
              <a:rPr lang="en-GB" sz="2400" err="1"/>
              <a:t>i</a:t>
            </a:r>
            <a:r>
              <a:rPr lang="en-GB" sz="2400"/>
              <a:t> &lt; </a:t>
            </a:r>
            <a:r>
              <a:rPr lang="en-US" sz="2400"/>
              <a:t> 2) is true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0)</a:t>
            </a:r>
          </a:p>
        </p:txBody>
      </p:sp>
    </p:spTree>
    <p:extLst>
      <p:ext uri="{BB962C8B-B14F-4D97-AF65-F5344CB8AC3E}">
        <p14:creationId xmlns:p14="http://schemas.microsoft.com/office/powerpoint/2010/main" val="374389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 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1753" y="2308941"/>
            <a:ext cx="5260847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5257800" y="3622675"/>
            <a:ext cx="3581400" cy="635000"/>
          </a:xfrm>
          <a:prstGeom prst="wedgeRoundRectCallout">
            <a:avLst>
              <a:gd name="adj1" fmla="val -118317"/>
              <a:gd name="adj2" fmla="val -1259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dirty="0"/>
              <a:t>Print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/>
              <a:t>Welcome to C!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07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67612" y="1876661"/>
            <a:ext cx="693373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887062" y="1568437"/>
            <a:ext cx="3952138" cy="880368"/>
          </a:xfrm>
          <a:prstGeom prst="wedgeRoundRectCallout">
            <a:avLst>
              <a:gd name="adj1" fmla="val -63191"/>
              <a:gd name="adj2" fmla="val 243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Increase </a:t>
            </a:r>
            <a:r>
              <a:rPr lang="en-US" sz="2400" err="1"/>
              <a:t>i</a:t>
            </a:r>
            <a:r>
              <a:rPr lang="en-US" sz="2400"/>
              <a:t> by 1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increased to 1) </a:t>
            </a:r>
          </a:p>
        </p:txBody>
      </p:sp>
    </p:spTree>
    <p:extLst>
      <p:ext uri="{BB962C8B-B14F-4D97-AF65-F5344CB8AC3E}">
        <p14:creationId xmlns:p14="http://schemas.microsoft.com/office/powerpoint/2010/main" val="69550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C!"\n);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35354" y="1875122"/>
            <a:ext cx="1194111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98098"/>
              <a:gd name="adj2" fmla="val 247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/>
              <a:t>(</a:t>
            </a:r>
            <a:r>
              <a:rPr lang="en-GB" sz="2400" err="1"/>
              <a:t>i</a:t>
            </a:r>
            <a:r>
              <a:rPr lang="en-GB" sz="2400"/>
              <a:t> &lt; </a:t>
            </a:r>
            <a:r>
              <a:rPr lang="en-US" sz="2400"/>
              <a:t> 2) is true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413072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1753" y="2501691"/>
            <a:ext cx="5260847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5257800" y="3622675"/>
            <a:ext cx="3581400" cy="635000"/>
          </a:xfrm>
          <a:prstGeom prst="wedgeRoundRectCallout">
            <a:avLst>
              <a:gd name="adj1" fmla="val -118317"/>
              <a:gd name="adj2" fmla="val -1259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dirty="0"/>
              <a:t>Print “Welcome to C!” </a:t>
            </a:r>
          </a:p>
        </p:txBody>
      </p:sp>
    </p:spTree>
    <p:extLst>
      <p:ext uri="{BB962C8B-B14F-4D97-AF65-F5344CB8AC3E}">
        <p14:creationId xmlns:p14="http://schemas.microsoft.com/office/powerpoint/2010/main" val="184916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9815" y="1875122"/>
            <a:ext cx="665237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887062" y="1179407"/>
            <a:ext cx="3952138" cy="880368"/>
          </a:xfrm>
          <a:prstGeom prst="wedgeRoundRectCallout">
            <a:avLst>
              <a:gd name="adj1" fmla="val -62480"/>
              <a:gd name="adj2" fmla="val 6747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Increase </a:t>
            </a:r>
            <a:r>
              <a:rPr lang="en-US" sz="2400" err="1"/>
              <a:t>i</a:t>
            </a:r>
            <a:r>
              <a:rPr lang="en-US" sz="2400"/>
              <a:t> by 1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increased to 2) </a:t>
            </a:r>
          </a:p>
        </p:txBody>
      </p:sp>
    </p:spTree>
    <p:extLst>
      <p:ext uri="{BB962C8B-B14F-4D97-AF65-F5344CB8AC3E}">
        <p14:creationId xmlns:p14="http://schemas.microsoft.com/office/powerpoint/2010/main" val="215142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77557" y="1875122"/>
            <a:ext cx="1109704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105400" y="1178132"/>
            <a:ext cx="3581400" cy="881218"/>
          </a:xfrm>
          <a:prstGeom prst="wedgeRoundRectCallout">
            <a:avLst>
              <a:gd name="adj1" fmla="val -89850"/>
              <a:gd name="adj2" fmla="val 6630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/>
              <a:t>(</a:t>
            </a:r>
            <a:r>
              <a:rPr lang="en-GB" sz="2400" err="1"/>
              <a:t>i</a:t>
            </a:r>
            <a:r>
              <a:rPr lang="en-GB" sz="2400"/>
              <a:t> &lt; </a:t>
            </a:r>
            <a:r>
              <a:rPr lang="en-US" sz="2400"/>
              <a:t> 2) is false</a:t>
            </a:r>
          </a:p>
          <a:p>
            <a:pPr algn="ctr"/>
            <a:r>
              <a:rPr lang="en-US" sz="2400"/>
              <a:t>(</a:t>
            </a:r>
            <a:r>
              <a:rPr lang="en-US" sz="2400" err="1"/>
              <a:t>i</a:t>
            </a:r>
            <a:r>
              <a:rPr lang="en-US" sz="2400"/>
              <a:t> is 2)</a:t>
            </a:r>
          </a:p>
        </p:txBody>
      </p:sp>
    </p:spTree>
    <p:extLst>
      <p:ext uri="{BB962C8B-B14F-4D97-AF65-F5344CB8AC3E}">
        <p14:creationId xmlns:p14="http://schemas.microsoft.com/office/powerpoint/2010/main" val="340053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for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8600" y="3429881"/>
            <a:ext cx="4658462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4523017" y="4373183"/>
            <a:ext cx="4163783" cy="880368"/>
          </a:xfrm>
          <a:prstGeom prst="wedgeRoundRectCallout">
            <a:avLst>
              <a:gd name="adj1" fmla="val -103480"/>
              <a:gd name="adj2" fmla="val -8656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Exit the loop and execute the next statement after the loop. </a:t>
            </a:r>
          </a:p>
        </p:txBody>
      </p:sp>
    </p:spTree>
    <p:extLst>
      <p:ext uri="{BB962C8B-B14F-4D97-AF65-F5344CB8AC3E}">
        <p14:creationId xmlns:p14="http://schemas.microsoft.com/office/powerpoint/2010/main" val="134422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22140-2A02-9E4E-B8A2-0BF73DD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7ABFA6-5B53-354A-9623-536AF76B67C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on Loops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3E12EA65-018D-BD4F-BC11-9D22C549A6EF}"/>
              </a:ext>
            </a:extLst>
          </p:cNvPr>
          <p:cNvSpPr txBox="1">
            <a:spLocks/>
          </p:cNvSpPr>
          <p:nvPr/>
        </p:nvSpPr>
        <p:spPr>
          <a:xfrm>
            <a:off x="461731" y="1141802"/>
            <a:ext cx="8219618" cy="619701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/>
              <a:t>Using variables in the statement body.</a:t>
            </a:r>
            <a:endParaRPr lang="en-US" sz="3000">
              <a:cs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A232D1-AFC7-6147-A73E-C836E8AA952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F94EE82-5F86-A242-A4F4-770E6F4F6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41" y="1647981"/>
            <a:ext cx="7039000" cy="280076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name[20];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(count &lt; 100) {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your  name: \n");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%s ”, name);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 Welcome to C!\n"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7E250-0257-FF43-85FC-B6A4790067F8}"/>
              </a:ext>
            </a:extLst>
          </p:cNvPr>
          <p:cNvSpPr txBox="1"/>
          <p:nvPr/>
        </p:nvSpPr>
        <p:spPr>
          <a:xfrm>
            <a:off x="696544" y="4763614"/>
            <a:ext cx="77599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i="1"/>
              <a:t>Note that </a:t>
            </a:r>
            <a:r>
              <a:rPr lang="en-US" sz="2400" i="1">
                <a:cs typeface="Calibri"/>
              </a:rPr>
              <a:t>a loop repeats the execution of a block of statements each time but not necessarily produces the same result/output.</a:t>
            </a:r>
            <a:r>
              <a:rPr lang="en-US" sz="240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699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Nested Loops</a:t>
            </a:r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609600" y="1362214"/>
            <a:ext cx="8077200" cy="1420181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loop can be inside another loop.</a:t>
            </a:r>
          </a:p>
          <a:p>
            <a:pPr marL="0" indent="0">
              <a:buNone/>
            </a:pPr>
            <a:r>
              <a:rPr lang="en-US" dirty="0">
                <a:cs typeface="Times New Roman" charset="0"/>
              </a:rPr>
              <a:t>Program example: Display a multiplication table.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60" y="3030738"/>
            <a:ext cx="5521728" cy="3278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34853-8694-234C-BDE2-166F8CAE658B}"/>
              </a:ext>
            </a:extLst>
          </p:cNvPr>
          <p:cNvSpPr txBox="1"/>
          <p:nvPr/>
        </p:nvSpPr>
        <p:spPr>
          <a:xfrm>
            <a:off x="177114" y="448533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= 1, 2, …,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23763-1287-8549-B78E-17B648D01A51}"/>
              </a:ext>
            </a:extLst>
          </p:cNvPr>
          <p:cNvSpPr txBox="1"/>
          <p:nvPr/>
        </p:nvSpPr>
        <p:spPr>
          <a:xfrm>
            <a:off x="3726344" y="25977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 = 1, 2, …, 9</a:t>
            </a:r>
          </a:p>
        </p:txBody>
      </p:sp>
    </p:spTree>
    <p:extLst>
      <p:ext uri="{BB962C8B-B14F-4D97-AF65-F5344CB8AC3E}">
        <p14:creationId xmlns:p14="http://schemas.microsoft.com/office/powerpoint/2010/main" val="2034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 to Loops</a:t>
            </a: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Motivating example:</a:t>
            </a:r>
          </a:p>
          <a:p>
            <a:pPr lvl="1"/>
            <a:r>
              <a:rPr lang="en-US" dirty="0"/>
              <a:t>Example: Print "Welcome to C! " 100 times.</a:t>
            </a:r>
          </a:p>
          <a:p>
            <a:pPr lvl="1"/>
            <a:r>
              <a:rPr lang="en-US" dirty="0"/>
              <a:t>How would we do it?</a:t>
            </a:r>
          </a:p>
          <a:p>
            <a:pPr lvl="1"/>
            <a:r>
              <a:rPr lang="en-US" dirty="0">
                <a:latin typeface="Times New Roman" charset="0"/>
              </a:rPr>
              <a:t>Write the following statement 100 times?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 lvl="1"/>
            <a:r>
              <a:rPr lang="en-US" dirty="0">
                <a:latin typeface="Times New Roman" charset="0"/>
              </a:rPr>
              <a:t>That would be too tedious! </a:t>
            </a:r>
          </a:p>
          <a:p>
            <a:pPr lvl="1"/>
            <a:r>
              <a:rPr lang="en-US" dirty="0">
                <a:latin typeface="Times New Roman" charset="0"/>
              </a:rPr>
              <a:t>We would need to write a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7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Top-level design - program outline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D162A-0EFF-6148-B480-C1959F205416}"/>
              </a:ext>
            </a:extLst>
          </p:cNvPr>
          <p:cNvSpPr/>
          <p:nvPr/>
        </p:nvSpPr>
        <p:spPr>
          <a:xfrm>
            <a:off x="609600" y="1570039"/>
            <a:ext cx="8077200" cy="47863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Display a multiplication table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Display the table heading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 Display column headings 1 to 9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//Display a line of hyphens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// Display rows 1 to 9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2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refinement – pseudo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D162A-0EFF-6148-B480-C1959F205416}"/>
              </a:ext>
            </a:extLst>
          </p:cNvPr>
          <p:cNvSpPr/>
          <p:nvPr/>
        </p:nvSpPr>
        <p:spPr>
          <a:xfrm>
            <a:off x="609600" y="1570039"/>
            <a:ext cx="8077200" cy="47863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Display a multiplication table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table heading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column headings 1 to 9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//for each column heading j</a:t>
            </a:r>
            <a:endParaRPr lang="en-GB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	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j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a line of hyphens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rows 1 to 9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//for each row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//for each column j in row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        //Display the product of i and j,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x j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2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add constructs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D162A-0EFF-6148-B480-C1959F205416}"/>
              </a:ext>
            </a:extLst>
          </p:cNvPr>
          <p:cNvSpPr/>
          <p:nvPr/>
        </p:nvSpPr>
        <p:spPr>
          <a:xfrm>
            <a:off x="609600" y="1570039"/>
            <a:ext cx="8077200" cy="478631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Display a multiplication table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table heading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column headings 1 to 9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//for (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j = 1; j &lt;= 9;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j++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	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j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a line of hyphens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//Display rows 1 to 9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//for (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= 1;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&lt;= 9;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++) {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//for (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j = 1; j &lt;= 9;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j++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) {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           //Display the product of i and j,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x j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32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– add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CAA2E-4451-C549-9730-6DBAF476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46" y="3718376"/>
            <a:ext cx="295421" cy="16430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BD1FAAE2-FEF1-3140-B3E1-26959826A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095" y="1913206"/>
            <a:ext cx="2383705" cy="487832"/>
          </a:xfrm>
          <a:prstGeom prst="wedgeRoundRectCallout">
            <a:avLst>
              <a:gd name="adj1" fmla="val -127667"/>
              <a:gd name="adj2" fmla="val 12686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 dirty="0"/>
              <a:t>Escape sequence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4B9FB-8913-BB4A-A44B-C9D36A6F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29" y="5608281"/>
            <a:ext cx="294376" cy="17354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2DA59D3B-C95C-D64B-8090-2C207312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915" y="3718375"/>
            <a:ext cx="2521886" cy="461683"/>
          </a:xfrm>
          <a:prstGeom prst="wedgeRoundRectCallout">
            <a:avLst>
              <a:gd name="adj1" fmla="val -166196"/>
              <a:gd name="adj2" fmla="val -195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GB" sz="2400" dirty="0"/>
              <a:t>Output formatting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9BAF97-E946-054F-99D8-7B9F83E1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15" y="2836683"/>
            <a:ext cx="325653" cy="22051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2422C-3690-FB4B-905E-3FB1AF470FCB}"/>
              </a:ext>
            </a:extLst>
          </p:cNvPr>
          <p:cNvSpPr/>
          <p:nvPr/>
        </p:nvSpPr>
        <p:spPr>
          <a:xfrm>
            <a:off x="609600" y="1464942"/>
            <a:ext cx="8077200" cy="48914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Display a multiplication table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table heading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Multiplication Table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column headings 1 to 9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//Display j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"%4d"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//align properly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a line of hyphens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———————————————————————————————————————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rows 1 to 9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"%d | 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//Display the product of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and j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"%4d"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//align properly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461EF-9EAD-E24E-AB26-0555ABC6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036" y="4194125"/>
            <a:ext cx="325653" cy="22051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D26494-B552-E845-9B6F-0AEA3D0C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095" y="4194125"/>
            <a:ext cx="325653" cy="22051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B19EEA-0046-9746-9165-DF9F7A9C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29" y="4860211"/>
            <a:ext cx="325653" cy="22051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DB0F3-BCE7-6D4B-BC19-62915E52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04" y="5390153"/>
            <a:ext cx="325653" cy="22051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8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73F55-1F3E-7141-B760-EC74FE5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E4CB-58E9-5F4A-9E11-8A11F4CA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3" y="1338470"/>
            <a:ext cx="6409396" cy="40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FB9CD-A38B-914E-B9F3-60C2FE4F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640889-CC58-1E42-898B-65AF8BE1BEF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9379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Escape Sequences</a:t>
            </a:r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1E014E30-91F5-0B47-B7AB-F2252EEF5954}"/>
              </a:ext>
            </a:extLst>
          </p:cNvPr>
          <p:cNvSpPr txBox="1">
            <a:spLocks/>
          </p:cNvSpPr>
          <p:nvPr/>
        </p:nvSpPr>
        <p:spPr>
          <a:xfrm>
            <a:off x="609600" y="1599846"/>
            <a:ext cx="8077200" cy="4521631"/>
          </a:xfrm>
          <a:prstGeom prst="rect">
            <a:avLst/>
          </a:prstGeom>
        </p:spPr>
        <p:txBody>
          <a:bodyPr vert="horz" anchor="t" anchorCtr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</a:t>
            </a:r>
          </a:p>
          <a:p>
            <a:pPr lvl="1"/>
            <a:r>
              <a:rPr lang="en-US" dirty="0"/>
              <a:t>Any character after a single backslash ,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cs typeface="Courier New" panose="02070309020205020404" pitchFamily="49" charset="0"/>
              </a:rPr>
              <a:t>,</a:t>
            </a:r>
            <a:r>
              <a:rPr lang="en-US" dirty="0"/>
              <a:t> in a string is not treated as a character anymore but as an instruction for a control action to be taken,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("\n———————————————————————————————————————\n"); </a:t>
            </a:r>
          </a:p>
          <a:p>
            <a:pPr marL="457200" lvl="1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: Newline,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: Carriage return, </a:t>
            </a:r>
          </a:p>
          <a:p>
            <a:pPr marL="457200" lvl="1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: Tab </a:t>
            </a:r>
          </a:p>
          <a:p>
            <a:pPr lvl="1"/>
            <a:r>
              <a:rPr lang="en-GB" dirty="0"/>
              <a:t>Alternatively, a control character will be reverted back to a character, </a:t>
            </a:r>
          </a:p>
          <a:p>
            <a:pPr marL="457200" lvl="1" indent="0">
              <a:buNone/>
            </a:pPr>
            <a:r>
              <a:rPr lang="en-GB" dirty="0"/>
              <a:t>e.g.,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,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\’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, 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0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DCABD-51F4-494B-AB3B-0DF3183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36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A664286-0F0D-364B-9E58-91107CF5F2A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7B2657-6779-504E-8924-75711AD48FE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9909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Formatting</a:t>
            </a:r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98735C3F-0D58-BD4D-8CE4-67DCB4C6FB7A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1631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use you can use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dirty="0"/>
              <a:t>Anything after the percentage sign is a formatting instruction.</a:t>
            </a:r>
          </a:p>
          <a:p>
            <a:pPr marL="457200" lvl="1" indent="0">
              <a:buNone/>
            </a:pPr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("%4d",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 j);</a:t>
            </a:r>
          </a:p>
          <a:p>
            <a:pPr marL="457200" lvl="1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"%4d"</a:t>
            </a:r>
            <a:r>
              <a:rPr lang="en-GB" dirty="0">
                <a:solidFill>
                  <a:prstClr val="black"/>
                </a:solidFill>
                <a:cs typeface="Courier New" panose="02070309020205020404" pitchFamily="49" charset="0"/>
              </a:rPr>
              <a:t>: integer, minimum 4 digits</a:t>
            </a:r>
          </a:p>
          <a:p>
            <a:pPr marL="457200" lvl="1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"%.2f"</a:t>
            </a:r>
            <a:r>
              <a:rPr lang="en-GB" dirty="0">
                <a:solidFill>
                  <a:prstClr val="black"/>
                </a:solidFill>
                <a:cs typeface="Courier New" panose="02070309020205020404" pitchFamily="49" charset="0"/>
              </a:rPr>
              <a:t>: real number, 2 digits after the decimal point  </a:t>
            </a: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5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from file – use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9C38C-9262-9744-868C-0C362111E58E}"/>
              </a:ext>
            </a:extLst>
          </p:cNvPr>
          <p:cNvSpPr/>
          <p:nvPr/>
        </p:nvSpPr>
        <p:spPr>
          <a:xfrm>
            <a:off x="457200" y="1417638"/>
            <a:ext cx="5912688" cy="49387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//define a file pointer for the file to hold a disk //location</a:t>
            </a:r>
          </a:p>
          <a:p>
            <a:r>
              <a:rPr lang="en-GB" sz="1900" dirty="0">
                <a:solidFill>
                  <a:srgbClr val="267F99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FILE</a:t>
            </a:r>
            <a:r>
              <a:rPr lang="en-GB" sz="19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*</a:t>
            </a:r>
            <a:r>
              <a:rPr lang="en-GB" sz="1900" dirty="0" err="1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fp</a:t>
            </a:r>
            <a:r>
              <a:rPr lang="en-GB" sz="19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	//open the file and assign its address to file 	//pointer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radiusFile.txt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); 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//Prompt a radius is read from file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a value into radius from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"%f"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circle)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fclose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always close files you've opened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//main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5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7"/>
            <a:ext cx="8229600" cy="13818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Case Study </a:t>
            </a:r>
            <a:r>
              <a:rPr lang="mr-IN" dirty="0"/>
              <a:t>–</a:t>
            </a:r>
            <a:r>
              <a:rPr lang="en-US" dirty="0"/>
              <a:t> Predicting Future House Prices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>
            <a:off x="609600" y="2195512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this case study, we learn how to design a solution for a given problem, and how to write a program containing a while loop to implement the designed solution.</a:t>
            </a:r>
          </a:p>
        </p:txBody>
      </p:sp>
    </p:spTree>
    <p:extLst>
      <p:ext uri="{BB962C8B-B14F-4D97-AF65-F5344CB8AC3E}">
        <p14:creationId xmlns:p14="http://schemas.microsoft.com/office/powerpoint/2010/main" val="350224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Specification</a:t>
            </a:r>
          </a:p>
        </p:txBody>
      </p:sp>
      <p:sp>
        <p:nvSpPr>
          <p:cNvPr id="9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Vertical Text Placeholder 2"/>
          <p:cNvSpPr txBox="1">
            <a:spLocks/>
          </p:cNvSpPr>
          <p:nvPr/>
        </p:nvSpPr>
        <p:spPr>
          <a:xfrm>
            <a:off x="762000" y="1905000"/>
            <a:ext cx="7569093" cy="41567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Design, implement, run and test a program that predict future house prices and display them.</a:t>
            </a:r>
          </a:p>
          <a:p>
            <a:r>
              <a:rPr lang="en-US" dirty="0"/>
              <a:t>Suppose that the average house price for a city is £200,000  this year and it increases 5%  every year. In how many years will the average house price be doubled?</a:t>
            </a:r>
          </a:p>
        </p:txBody>
      </p:sp>
    </p:spTree>
    <p:extLst>
      <p:ext uri="{BB962C8B-B14F-4D97-AF65-F5344CB8AC3E}">
        <p14:creationId xmlns:p14="http://schemas.microsoft.com/office/powerpoint/2010/main" val="335715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1228635"/>
          </a:xfrm>
        </p:spPr>
        <p:txBody>
          <a:bodyPr vert="horz" anchor="t" anchorCtr="0">
            <a:normAutofit/>
          </a:bodyPr>
          <a:lstStyle/>
          <a:p>
            <a:r>
              <a:rPr lang="en-US" dirty="0"/>
              <a:t>Loops are </a:t>
            </a:r>
            <a:r>
              <a:rPr lang="en-US" i="1" dirty="0"/>
              <a:t>constructs</a:t>
            </a:r>
            <a:r>
              <a:rPr lang="en-US" dirty="0"/>
              <a:t> that control repeated execution of a block of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76941" y="2674884"/>
            <a:ext cx="53918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 err="1">
                <a:latin typeface="+mn-lt"/>
                <a:ea typeface="+mn-ea"/>
              </a:rPr>
              <a:t>int</a:t>
            </a:r>
            <a:r>
              <a:rPr lang="en-US" dirty="0">
                <a:latin typeface="+mn-lt"/>
                <a:ea typeface="+mn-ea"/>
              </a:rPr>
              <a:t> count = 0;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while (count &lt; 100) {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  </a:t>
            </a:r>
            <a:r>
              <a:rPr lang="en-US" dirty="0" err="1">
                <a:latin typeface="+mn-lt"/>
                <a:ea typeface="+mn-ea"/>
              </a:rPr>
              <a:t>printf</a:t>
            </a:r>
            <a:r>
              <a:rPr lang="en-US" dirty="0">
                <a:latin typeface="+mn-lt"/>
                <a:ea typeface="+mn-ea"/>
              </a:rPr>
              <a:t>("Welcome to </a:t>
            </a:r>
            <a:r>
              <a:rPr lang="en-US" dirty="0">
                <a:latin typeface="+mn-lt"/>
              </a:rPr>
              <a:t>C</a:t>
            </a:r>
            <a:r>
              <a:rPr lang="en-US" dirty="0">
                <a:latin typeface="+mn-lt"/>
                <a:ea typeface="+mn-ea"/>
              </a:rPr>
              <a:t>!");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  count++; // same as count = count + 1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562" y="4613876"/>
            <a:ext cx="7759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 while loop starts with keyword while, followed by a Boolean expression for the condition, then followed by a statement body. </a:t>
            </a:r>
          </a:p>
          <a:p>
            <a:r>
              <a:rPr lang="en-US" sz="2400"/>
              <a:t>We also need to declare/</a:t>
            </a:r>
            <a:r>
              <a:rPr lang="en-GB" sz="2400"/>
              <a:t>initialise</a:t>
            </a:r>
            <a:r>
              <a:rPr lang="en-US" sz="2400"/>
              <a:t> a variable for counting.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5324" y="3125397"/>
            <a:ext cx="744284" cy="41545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53150" y="4613876"/>
            <a:ext cx="744284" cy="41545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9608" y="3125397"/>
            <a:ext cx="1610102" cy="415457"/>
          </a:xfrm>
          <a:prstGeom prst="rect">
            <a:avLst/>
          </a:prstGeom>
          <a:solidFill>
            <a:schemeClr val="accent3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0273" y="5029333"/>
            <a:ext cx="2415154" cy="415457"/>
          </a:xfrm>
          <a:prstGeom prst="rect">
            <a:avLst/>
          </a:prstGeom>
          <a:solidFill>
            <a:schemeClr val="accent3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6941" y="3540854"/>
            <a:ext cx="5257199" cy="1146721"/>
          </a:xfrm>
          <a:prstGeom prst="rect">
            <a:avLst/>
          </a:prstGeom>
          <a:solidFill>
            <a:srgbClr val="F79646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5800" y="5367815"/>
            <a:ext cx="2085578" cy="446389"/>
          </a:xfrm>
          <a:prstGeom prst="rect">
            <a:avLst/>
          </a:prstGeom>
          <a:solidFill>
            <a:srgbClr val="F79646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99710" y="3094466"/>
            <a:ext cx="390899" cy="446388"/>
          </a:xfrm>
          <a:prstGeom prst="rect">
            <a:avLst/>
          </a:prstGeom>
          <a:solidFill>
            <a:srgbClr val="F79646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45324" y="2733989"/>
            <a:ext cx="1610102" cy="415457"/>
          </a:xfrm>
          <a:prstGeom prst="rect">
            <a:avLst/>
          </a:prstGeom>
          <a:solidFill>
            <a:srgbClr val="FFFF00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43098" y="5767902"/>
            <a:ext cx="2849264" cy="415457"/>
          </a:xfrm>
          <a:prstGeom prst="rect">
            <a:avLst/>
          </a:prstGeom>
          <a:solidFill>
            <a:srgbClr val="FFFF00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7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Top-level design – program 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045F3-1BDB-5C48-853A-6E1B3BFF9427}"/>
              </a:ext>
            </a:extLst>
          </p:cNvPr>
          <p:cNvSpPr/>
          <p:nvPr/>
        </p:nvSpPr>
        <p:spPr>
          <a:xfrm>
            <a:off x="609600" y="1570038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Predict future house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initial price to 200000 and year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//increase price for another year while price &lt; 400000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predicted year and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29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refinement – pseudo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045F3-1BDB-5C48-853A-6E1B3BFF9427}"/>
              </a:ext>
            </a:extLst>
          </p:cNvPr>
          <p:cNvSpPr/>
          <p:nvPr/>
        </p:nvSpPr>
        <p:spPr>
          <a:xfrm>
            <a:off x="609600" y="157003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Predict future house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initial price to 200000 and year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//increase price for another year while price &lt; 400000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//while price &lt; 400000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//increases price by 5%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//increment year by 1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predicted year and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01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add constructs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045F3-1BDB-5C48-853A-6E1B3BFF9427}"/>
              </a:ext>
            </a:extLst>
          </p:cNvPr>
          <p:cNvSpPr/>
          <p:nvPr/>
        </p:nvSpPr>
        <p:spPr>
          <a:xfrm>
            <a:off x="609600" y="1570038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Predict future house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initial price to 200000 and year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//increase price for another year while price &lt; 400000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while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400000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//increases price by 5%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//increment year by 1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predicted year and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24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07601"/>
            <a:ext cx="8229600" cy="6670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Implementation – add code</a:t>
            </a:r>
          </a:p>
        </p:txBody>
      </p:sp>
      <p:sp>
        <p:nvSpPr>
          <p:cNvPr id="14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Vertical Text Placeholder 2"/>
          <p:cNvSpPr txBox="1">
            <a:spLocks/>
          </p:cNvSpPr>
          <p:nvPr/>
        </p:nvSpPr>
        <p:spPr>
          <a:xfrm>
            <a:off x="762000" y="1404796"/>
            <a:ext cx="7723016" cy="502616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endParaRPr lang="en-US" sz="220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200" baseline="300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22E810-5925-3342-BAD0-D9B1FD6D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8" y="5368642"/>
            <a:ext cx="4334982" cy="5989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6019CD-4B2B-484F-8109-4263F1411071}"/>
              </a:ext>
            </a:extLst>
          </p:cNvPr>
          <p:cNvSpPr/>
          <p:nvPr/>
        </p:nvSpPr>
        <p:spPr>
          <a:xfrm>
            <a:off x="609600" y="849313"/>
            <a:ext cx="7875416" cy="444154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Predict future house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initial price to 200000 and year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200000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price in year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//increase price for another year while price &lt; 400000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while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400000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1.05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//increases price by 5%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year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//increment year by 1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predicted year and price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"Price will be doubled in %d years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"Price will be £%.2f in %1d years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9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Which Loop to Use?</a:t>
            </a:r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609600" y="1570038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forms of loops are expressively equivalent.</a:t>
            </a:r>
          </a:p>
          <a:p>
            <a:r>
              <a:rPr lang="en-US" dirty="0">
                <a:cs typeface="Times New Roman" charset="0"/>
              </a:rPr>
              <a:t>In general, a for loop may be used if the number of iterations is known; A while loop may be used if the number of iterations is not known; A do-while loop can be used to replace a while loop if the loop body has to be executed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2823949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 Do Before the Next Lecture</a:t>
            </a: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609600" y="157003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Read lecture 3 slides.</a:t>
            </a:r>
          </a:p>
          <a:p>
            <a:r>
              <a:rPr lang="en-US" sz="3000" dirty="0"/>
              <a:t>Read and run Lecture 3 program examples.</a:t>
            </a:r>
          </a:p>
          <a:p>
            <a:r>
              <a:rPr lang="en-US" sz="3000" dirty="0"/>
              <a:t>Attend your practical session exercises covering all the topics in lecture 3.</a:t>
            </a:r>
          </a:p>
          <a:p>
            <a:r>
              <a:rPr lang="en-US" sz="3000" dirty="0"/>
              <a:t>Read relevant materials that cover lecture’s topics.</a:t>
            </a:r>
          </a:p>
          <a:p>
            <a:r>
              <a:rPr lang="en-US" sz="3000" dirty="0"/>
              <a:t>Glance through relevant materials that </a:t>
            </a:r>
            <a:r>
              <a:rPr lang="en-US" sz="3000"/>
              <a:t>cover lecture 4’s </a:t>
            </a:r>
            <a:r>
              <a:rPr lang="en-US" sz="3000" dirty="0"/>
              <a:t>topics.</a:t>
            </a:r>
          </a:p>
        </p:txBody>
      </p:sp>
    </p:spTree>
    <p:extLst>
      <p:ext uri="{BB962C8B-B14F-4D97-AF65-F5344CB8AC3E}">
        <p14:creationId xmlns:p14="http://schemas.microsoft.com/office/powerpoint/2010/main" val="37989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while Statements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304800" y="1792504"/>
            <a:ext cx="33147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Times New Roman" charset="0"/>
              </a:rPr>
              <a:t>while (Boolean-expression)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>
                <a:latin typeface="Times New Roman" charset="0"/>
              </a:rPr>
              <a:t>  statement(s);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400">
                <a:latin typeface="Times New Roman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19500" y="1597954"/>
            <a:ext cx="5111750" cy="13432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0;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latin typeface="Courier New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(count &lt; 100) 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(”Welcome to C!”);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count++;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84513"/>
            <a:ext cx="287972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27" y="3027363"/>
            <a:ext cx="4411663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4BBBE9-BB74-904E-99C6-AE7120CBE5E8}"/>
              </a:ext>
            </a:extLst>
          </p:cNvPr>
          <p:cNvSpPr txBox="1"/>
          <p:nvPr/>
        </p:nvSpPr>
        <p:spPr>
          <a:xfrm>
            <a:off x="4243718" y="5294327"/>
            <a:ext cx="386331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(”Welcome to C!”);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count++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600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799" y="1470025"/>
            <a:ext cx="2565009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257800" y="1219200"/>
            <a:ext cx="3581400" cy="635000"/>
          </a:xfrm>
          <a:prstGeom prst="wedgeRoundRectCallout">
            <a:avLst>
              <a:gd name="adj1" fmla="val -118704"/>
              <a:gd name="adj2" fmla="val 2806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Initialize count to 0</a:t>
            </a:r>
          </a:p>
        </p:txBody>
      </p:sp>
    </p:spTree>
    <p:extLst>
      <p:ext uri="{BB962C8B-B14F-4D97-AF65-F5344CB8AC3E}">
        <p14:creationId xmlns:p14="http://schemas.microsoft.com/office/powerpoint/2010/main" val="11270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5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8600" y="1937973"/>
            <a:ext cx="3147646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257800" y="1620473"/>
            <a:ext cx="3581400" cy="881218"/>
          </a:xfrm>
          <a:prstGeom prst="wedgeRoundRectCallout">
            <a:avLst>
              <a:gd name="adj1" fmla="val -105886"/>
              <a:gd name="adj2" fmla="val 253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dirty="0"/>
              <a:t>While (count &lt; 2) is true</a:t>
            </a:r>
          </a:p>
          <a:p>
            <a:pPr algn="ctr"/>
            <a:r>
              <a:rPr lang="en-US" sz="2400" dirty="0"/>
              <a:t>(count is 0 at moment)</a:t>
            </a:r>
          </a:p>
        </p:txBody>
      </p:sp>
    </p:spTree>
    <p:extLst>
      <p:ext uri="{BB962C8B-B14F-4D97-AF65-F5344CB8AC3E}">
        <p14:creationId xmlns:p14="http://schemas.microsoft.com/office/powerpoint/2010/main" val="32628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5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82523" y="2501691"/>
            <a:ext cx="5180077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257800" y="3622675"/>
            <a:ext cx="3581400" cy="635000"/>
          </a:xfrm>
          <a:prstGeom prst="wedgeRoundRectCallout">
            <a:avLst>
              <a:gd name="adj1" fmla="val -118317"/>
              <a:gd name="adj2" fmla="val -1259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dirty="0"/>
              <a:t>Print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/>
              <a:t>Welcome to C!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36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Trace while Loop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5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&lt; 2)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C!");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904212"/>
            <a:ext cx="1514622" cy="56371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887062" y="3622675"/>
            <a:ext cx="3952138" cy="880368"/>
          </a:xfrm>
          <a:prstGeom prst="wedgeRoundRectCallout">
            <a:avLst>
              <a:gd name="adj1" fmla="val -119621"/>
              <a:gd name="adj2" fmla="val -987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/>
              <a:t>Increase count by 1</a:t>
            </a:r>
          </a:p>
          <a:p>
            <a:pPr algn="ctr"/>
            <a:r>
              <a:rPr lang="en-US" sz="2400"/>
              <a:t>(count is increased to 1 now) </a:t>
            </a:r>
          </a:p>
        </p:txBody>
      </p:sp>
    </p:spTree>
    <p:extLst>
      <p:ext uri="{BB962C8B-B14F-4D97-AF65-F5344CB8AC3E}">
        <p14:creationId xmlns:p14="http://schemas.microsoft.com/office/powerpoint/2010/main" val="103392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2700</Words>
  <Application>Microsoft Office PowerPoint</Application>
  <PresentationFormat>On-screen Show (4:3)</PresentationFormat>
  <Paragraphs>647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Georgia</vt:lpstr>
      <vt:lpstr>Menlo</vt:lpstr>
      <vt:lpstr>Monotype Sorts</vt:lpstr>
      <vt:lpstr>Tahoma</vt:lpstr>
      <vt:lpstr>Times New Roman</vt:lpstr>
      <vt:lpstr>Office Theme</vt:lpstr>
      <vt:lpstr>PowerPoint Presentation</vt:lpstr>
      <vt:lpstr>Outline</vt:lpstr>
      <vt:lpstr>PowerPoint Presentation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Jun Hong</dc:creator>
  <cp:lastModifiedBy>Sarfraz Brohi</cp:lastModifiedBy>
  <cp:revision>21</cp:revision>
  <dcterms:created xsi:type="dcterms:W3CDTF">2017-08-11T20:30:33Z</dcterms:created>
  <dcterms:modified xsi:type="dcterms:W3CDTF">2023-10-07T20:20:10Z</dcterms:modified>
</cp:coreProperties>
</file>