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96" r:id="rId2"/>
    <p:sldId id="257" r:id="rId3"/>
    <p:sldId id="258" r:id="rId4"/>
    <p:sldId id="294" r:id="rId5"/>
    <p:sldId id="296" r:id="rId6"/>
    <p:sldId id="297" r:id="rId7"/>
    <p:sldId id="298" r:id="rId8"/>
    <p:sldId id="334" r:id="rId9"/>
    <p:sldId id="299" r:id="rId10"/>
    <p:sldId id="300" r:id="rId11"/>
    <p:sldId id="301" r:id="rId12"/>
    <p:sldId id="332" r:id="rId13"/>
    <p:sldId id="336" r:id="rId14"/>
    <p:sldId id="302" r:id="rId15"/>
    <p:sldId id="305" r:id="rId16"/>
    <p:sldId id="306" r:id="rId17"/>
    <p:sldId id="354" r:id="rId18"/>
    <p:sldId id="355" r:id="rId19"/>
    <p:sldId id="338" r:id="rId20"/>
    <p:sldId id="340" r:id="rId21"/>
    <p:sldId id="337" r:id="rId22"/>
    <p:sldId id="339" r:id="rId23"/>
    <p:sldId id="314" r:id="rId24"/>
    <p:sldId id="315" r:id="rId25"/>
    <p:sldId id="318" r:id="rId26"/>
    <p:sldId id="319" r:id="rId27"/>
    <p:sldId id="320" r:id="rId28"/>
    <p:sldId id="321" r:id="rId29"/>
    <p:sldId id="323" r:id="rId30"/>
    <p:sldId id="324" r:id="rId31"/>
    <p:sldId id="326" r:id="rId32"/>
    <p:sldId id="343" r:id="rId33"/>
    <p:sldId id="345" r:id="rId34"/>
    <p:sldId id="347" r:id="rId35"/>
    <p:sldId id="348" r:id="rId36"/>
    <p:sldId id="349" r:id="rId37"/>
    <p:sldId id="351" r:id="rId38"/>
    <p:sldId id="352" r:id="rId39"/>
    <p:sldId id="353" r:id="rId40"/>
    <p:sldId id="32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664" autoAdjust="0"/>
  </p:normalViewPr>
  <p:slideViewPr>
    <p:cSldViewPr snapToGrid="0" snapToObjects="1">
      <p:cViewPr varScale="1">
        <p:scale>
          <a:sx n="67" d="100"/>
          <a:sy n="67" d="100"/>
        </p:scale>
        <p:origin x="19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220" d="100"/>
          <a:sy n="220" d="100"/>
        </p:scale>
        <p:origin x="384" y="-10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Hong" userId="fae4f9bd-26d5-4760-9ac2-6f75f350beba" providerId="ADAL" clId="{96CCC21F-38EA-5240-9AA4-0032C73D3AD2}"/>
    <pc:docChg chg="modSld">
      <pc:chgData name="Jun Hong" userId="fae4f9bd-26d5-4760-9ac2-6f75f350beba" providerId="ADAL" clId="{96CCC21F-38EA-5240-9AA4-0032C73D3AD2}" dt="2020-11-10T09:51:48.050" v="101" actId="20577"/>
      <pc:docMkLst>
        <pc:docMk/>
      </pc:docMkLst>
      <pc:sldChg chg="modSp">
        <pc:chgData name="Jun Hong" userId="fae4f9bd-26d5-4760-9ac2-6f75f350beba" providerId="ADAL" clId="{96CCC21F-38EA-5240-9AA4-0032C73D3AD2}" dt="2020-11-10T09:49:01.386" v="33" actId="255"/>
        <pc:sldMkLst>
          <pc:docMk/>
          <pc:sldMk cId="2691973574" sldId="294"/>
        </pc:sldMkLst>
        <pc:spChg chg="mod">
          <ac:chgData name="Jun Hong" userId="fae4f9bd-26d5-4760-9ac2-6f75f350beba" providerId="ADAL" clId="{96CCC21F-38EA-5240-9AA4-0032C73D3AD2}" dt="2020-11-10T09:49:01.386" v="33" actId="255"/>
          <ac:spMkLst>
            <pc:docMk/>
            <pc:sldMk cId="2691973574" sldId="294"/>
            <ac:spMk id="11" creationId="{00000000-0000-0000-0000-000000000000}"/>
          </ac:spMkLst>
        </pc:spChg>
      </pc:sldChg>
      <pc:sldChg chg="modNotesTx">
        <pc:chgData name="Jun Hong" userId="fae4f9bd-26d5-4760-9ac2-6f75f350beba" providerId="ADAL" clId="{96CCC21F-38EA-5240-9AA4-0032C73D3AD2}" dt="2020-11-10T09:51:48.050" v="101" actId="20577"/>
        <pc:sldMkLst>
          <pc:docMk/>
          <pc:sldMk cId="2371417952" sldId="334"/>
        </pc:sldMkLst>
      </pc:sldChg>
    </pc:docChg>
  </pc:docChgLst>
  <pc:docChgLst>
    <pc:chgData name="Jun Hong" userId="fae4f9bd-26d5-4760-9ac2-6f75f350beba" providerId="ADAL" clId="{03C27D90-EBBE-5443-8DAF-C7E488B02A13}"/>
    <pc:docChg chg="undo custSel addSld delSld modSld">
      <pc:chgData name="Jun Hong" userId="fae4f9bd-26d5-4760-9ac2-6f75f350beba" providerId="ADAL" clId="{03C27D90-EBBE-5443-8DAF-C7E488B02A13}" dt="2021-11-04T11:02:10.245" v="784" actId="20577"/>
      <pc:docMkLst>
        <pc:docMk/>
      </pc:docMkLst>
      <pc:sldChg chg="modSp">
        <pc:chgData name="Jun Hong" userId="fae4f9bd-26d5-4760-9ac2-6f75f350beba" providerId="ADAL" clId="{03C27D90-EBBE-5443-8DAF-C7E488B02A13}" dt="2021-10-28T09:38:56.688" v="0" actId="114"/>
        <pc:sldMkLst>
          <pc:docMk/>
          <pc:sldMk cId="2691973574" sldId="294"/>
        </pc:sldMkLst>
        <pc:spChg chg="mod">
          <ac:chgData name="Jun Hong" userId="fae4f9bd-26d5-4760-9ac2-6f75f350beba" providerId="ADAL" clId="{03C27D90-EBBE-5443-8DAF-C7E488B02A13}" dt="2021-10-28T09:38:56.688" v="0" actId="114"/>
          <ac:spMkLst>
            <pc:docMk/>
            <pc:sldMk cId="2691973574" sldId="294"/>
            <ac:spMk id="11" creationId="{00000000-0000-0000-0000-000000000000}"/>
          </ac:spMkLst>
        </pc:spChg>
      </pc:sldChg>
      <pc:sldChg chg="modNotesTx">
        <pc:chgData name="Jun Hong" userId="fae4f9bd-26d5-4760-9ac2-6f75f350beba" providerId="ADAL" clId="{03C27D90-EBBE-5443-8DAF-C7E488B02A13}" dt="2021-10-28T09:39:52.926" v="3" actId="20577"/>
        <pc:sldMkLst>
          <pc:docMk/>
          <pc:sldMk cId="2044125281" sldId="296"/>
        </pc:sldMkLst>
      </pc:sldChg>
      <pc:sldChg chg="modNotesTx">
        <pc:chgData name="Jun Hong" userId="fae4f9bd-26d5-4760-9ac2-6f75f350beba" providerId="ADAL" clId="{03C27D90-EBBE-5443-8DAF-C7E488B02A13}" dt="2021-10-28T09:41:07.548" v="77" actId="20577"/>
        <pc:sldMkLst>
          <pc:docMk/>
          <pc:sldMk cId="3090223836" sldId="298"/>
        </pc:sldMkLst>
      </pc:sldChg>
      <pc:sldChg chg="modNotesTx">
        <pc:chgData name="Jun Hong" userId="fae4f9bd-26d5-4760-9ac2-6f75f350beba" providerId="ADAL" clId="{03C27D90-EBBE-5443-8DAF-C7E488B02A13}" dt="2021-11-04T10:45:41.085" v="671" actId="20577"/>
        <pc:sldMkLst>
          <pc:docMk/>
          <pc:sldMk cId="2338771546" sldId="299"/>
        </pc:sldMkLst>
      </pc:sldChg>
      <pc:sldChg chg="modNotesTx">
        <pc:chgData name="Jun Hong" userId="fae4f9bd-26d5-4760-9ac2-6f75f350beba" providerId="ADAL" clId="{03C27D90-EBBE-5443-8DAF-C7E488B02A13}" dt="2021-11-04T10:45:00.385" v="662" actId="20577"/>
        <pc:sldMkLst>
          <pc:docMk/>
          <pc:sldMk cId="1533610056" sldId="300"/>
        </pc:sldMkLst>
      </pc:sldChg>
      <pc:sldChg chg="modSp">
        <pc:chgData name="Jun Hong" userId="fae4f9bd-26d5-4760-9ac2-6f75f350beba" providerId="ADAL" clId="{03C27D90-EBBE-5443-8DAF-C7E488B02A13}" dt="2021-10-28T09:42:59.297" v="100" actId="20577"/>
        <pc:sldMkLst>
          <pc:docMk/>
          <pc:sldMk cId="447303726" sldId="306"/>
        </pc:sldMkLst>
        <pc:spChg chg="mod">
          <ac:chgData name="Jun Hong" userId="fae4f9bd-26d5-4760-9ac2-6f75f350beba" providerId="ADAL" clId="{03C27D90-EBBE-5443-8DAF-C7E488B02A13}" dt="2021-10-28T09:42:59.297" v="100" actId="20577"/>
          <ac:spMkLst>
            <pc:docMk/>
            <pc:sldMk cId="447303726" sldId="306"/>
            <ac:spMk id="11" creationId="{80EFC033-F9D1-9744-8EC6-8E72887D9A82}"/>
          </ac:spMkLst>
        </pc:spChg>
      </pc:sldChg>
      <pc:sldChg chg="modSp">
        <pc:chgData name="Jun Hong" userId="fae4f9bd-26d5-4760-9ac2-6f75f350beba" providerId="ADAL" clId="{03C27D90-EBBE-5443-8DAF-C7E488B02A13}" dt="2021-11-04T10:49:49.667" v="718" actId="20577"/>
        <pc:sldMkLst>
          <pc:docMk/>
          <pc:sldMk cId="3991556768" sldId="319"/>
        </pc:sldMkLst>
        <pc:spChg chg="mod">
          <ac:chgData name="Jun Hong" userId="fae4f9bd-26d5-4760-9ac2-6f75f350beba" providerId="ADAL" clId="{03C27D90-EBBE-5443-8DAF-C7E488B02A13}" dt="2021-11-04T10:49:49.667" v="718" actId="20577"/>
          <ac:spMkLst>
            <pc:docMk/>
            <pc:sldMk cId="3991556768" sldId="319"/>
            <ac:spMk id="18" creationId="{68443BA2-8927-FC49-ABF8-8884D5AE89D9}"/>
          </ac:spMkLst>
        </pc:spChg>
      </pc:sldChg>
      <pc:sldChg chg="modSp">
        <pc:chgData name="Jun Hong" userId="fae4f9bd-26d5-4760-9ac2-6f75f350beba" providerId="ADAL" clId="{03C27D90-EBBE-5443-8DAF-C7E488B02A13}" dt="2021-10-28T09:49:57.083" v="294" actId="20577"/>
        <pc:sldMkLst>
          <pc:docMk/>
          <pc:sldMk cId="3432577720" sldId="326"/>
        </pc:sldMkLst>
        <pc:spChg chg="mod">
          <ac:chgData name="Jun Hong" userId="fae4f9bd-26d5-4760-9ac2-6f75f350beba" providerId="ADAL" clId="{03C27D90-EBBE-5443-8DAF-C7E488B02A13}" dt="2021-10-28T09:49:57.083" v="294" actId="20577"/>
          <ac:spMkLst>
            <pc:docMk/>
            <pc:sldMk cId="3432577720" sldId="326"/>
            <ac:spMk id="12" creationId="{C2769ACE-A1AC-B043-BBEA-AA7CDF025724}"/>
          </ac:spMkLst>
        </pc:spChg>
      </pc:sldChg>
      <pc:sldChg chg="modSp">
        <pc:chgData name="Jun Hong" userId="fae4f9bd-26d5-4760-9ac2-6f75f350beba" providerId="ADAL" clId="{03C27D90-EBBE-5443-8DAF-C7E488B02A13}" dt="2021-10-28T09:56:57.300" v="605" actId="20577"/>
        <pc:sldMkLst>
          <pc:docMk/>
          <pc:sldMk cId="341686947" sldId="328"/>
        </pc:sldMkLst>
        <pc:spChg chg="mod">
          <ac:chgData name="Jun Hong" userId="fae4f9bd-26d5-4760-9ac2-6f75f350beba" providerId="ADAL" clId="{03C27D90-EBBE-5443-8DAF-C7E488B02A13}" dt="2021-10-28T09:56:57.300" v="605" actId="20577"/>
          <ac:spMkLst>
            <pc:docMk/>
            <pc:sldMk cId="341686947" sldId="328"/>
            <ac:spMk id="5" creationId="{00000000-0000-0000-0000-000000000000}"/>
          </ac:spMkLst>
        </pc:spChg>
      </pc:sldChg>
      <pc:sldChg chg="modSp">
        <pc:chgData name="Jun Hong" userId="fae4f9bd-26d5-4760-9ac2-6f75f350beba" providerId="ADAL" clId="{03C27D90-EBBE-5443-8DAF-C7E488B02A13}" dt="2021-10-28T09:48:06.572" v="263" actId="20577"/>
        <pc:sldMkLst>
          <pc:docMk/>
          <pc:sldMk cId="280100680" sldId="338"/>
        </pc:sldMkLst>
        <pc:spChg chg="mod">
          <ac:chgData name="Jun Hong" userId="fae4f9bd-26d5-4760-9ac2-6f75f350beba" providerId="ADAL" clId="{03C27D90-EBBE-5443-8DAF-C7E488B02A13}" dt="2021-10-28T09:48:06.572" v="263" actId="20577"/>
          <ac:spMkLst>
            <pc:docMk/>
            <pc:sldMk cId="280100680" sldId="338"/>
            <ac:spMk id="9" creationId="{00000000-0000-0000-0000-000000000000}"/>
          </ac:spMkLst>
        </pc:spChg>
        <pc:spChg chg="mod">
          <ac:chgData name="Jun Hong" userId="fae4f9bd-26d5-4760-9ac2-6f75f350beba" providerId="ADAL" clId="{03C27D90-EBBE-5443-8DAF-C7E488B02A13}" dt="2021-10-28T09:43:22.479" v="108" actId="20577"/>
          <ac:spMkLst>
            <pc:docMk/>
            <pc:sldMk cId="280100680" sldId="338"/>
            <ac:spMk id="11" creationId="{80EFC033-F9D1-9744-8EC6-8E72887D9A82}"/>
          </ac:spMkLst>
        </pc:spChg>
      </pc:sldChg>
      <pc:sldChg chg="modNotesTx">
        <pc:chgData name="Jun Hong" userId="fae4f9bd-26d5-4760-9ac2-6f75f350beba" providerId="ADAL" clId="{03C27D90-EBBE-5443-8DAF-C7E488B02A13}" dt="2021-10-28T09:49:16.233" v="292" actId="20577"/>
        <pc:sldMkLst>
          <pc:docMk/>
          <pc:sldMk cId="701778808" sldId="339"/>
        </pc:sldMkLst>
      </pc:sldChg>
      <pc:sldChg chg="modSp">
        <pc:chgData name="Jun Hong" userId="fae4f9bd-26d5-4760-9ac2-6f75f350beba" providerId="ADAL" clId="{03C27D90-EBBE-5443-8DAF-C7E488B02A13}" dt="2021-10-28T09:48:38.365" v="285" actId="20577"/>
        <pc:sldMkLst>
          <pc:docMk/>
          <pc:sldMk cId="1534994613" sldId="340"/>
        </pc:sldMkLst>
        <pc:spChg chg="mod">
          <ac:chgData name="Jun Hong" userId="fae4f9bd-26d5-4760-9ac2-6f75f350beba" providerId="ADAL" clId="{03C27D90-EBBE-5443-8DAF-C7E488B02A13}" dt="2021-10-28T09:48:38.365" v="285" actId="20577"/>
          <ac:spMkLst>
            <pc:docMk/>
            <pc:sldMk cId="1534994613" sldId="340"/>
            <ac:spMk id="9" creationId="{00000000-0000-0000-0000-000000000000}"/>
          </ac:spMkLst>
        </pc:spChg>
      </pc:sldChg>
      <pc:sldChg chg="modSp">
        <pc:chgData name="Jun Hong" userId="fae4f9bd-26d5-4760-9ac2-6f75f350beba" providerId="ADAL" clId="{03C27D90-EBBE-5443-8DAF-C7E488B02A13}" dt="2021-10-28T09:53:01.464" v="417" actId="20577"/>
        <pc:sldMkLst>
          <pc:docMk/>
          <pc:sldMk cId="1631586401" sldId="343"/>
        </pc:sldMkLst>
        <pc:spChg chg="mod">
          <ac:chgData name="Jun Hong" userId="fae4f9bd-26d5-4760-9ac2-6f75f350beba" providerId="ADAL" clId="{03C27D90-EBBE-5443-8DAF-C7E488B02A13}" dt="2021-10-28T09:50:14.252" v="312" actId="20577"/>
          <ac:spMkLst>
            <pc:docMk/>
            <pc:sldMk cId="1631586401" sldId="343"/>
            <ac:spMk id="10" creationId="{00000000-0000-0000-0000-000000000000}"/>
          </ac:spMkLst>
        </pc:spChg>
        <pc:spChg chg="mod">
          <ac:chgData name="Jun Hong" userId="fae4f9bd-26d5-4760-9ac2-6f75f350beba" providerId="ADAL" clId="{03C27D90-EBBE-5443-8DAF-C7E488B02A13}" dt="2021-10-28T09:53:01.464" v="417" actId="20577"/>
          <ac:spMkLst>
            <pc:docMk/>
            <pc:sldMk cId="1631586401" sldId="343"/>
            <ac:spMk id="12" creationId="{C2769ACE-A1AC-B043-BBEA-AA7CDF025724}"/>
          </ac:spMkLst>
        </pc:spChg>
      </pc:sldChg>
      <pc:sldChg chg="modSp del">
        <pc:chgData name="Jun Hong" userId="fae4f9bd-26d5-4760-9ac2-6f75f350beba" providerId="ADAL" clId="{03C27D90-EBBE-5443-8DAF-C7E488B02A13}" dt="2021-10-28T09:53:18.759" v="418" actId="2696"/>
        <pc:sldMkLst>
          <pc:docMk/>
          <pc:sldMk cId="1591400178" sldId="344"/>
        </pc:sldMkLst>
        <pc:spChg chg="mod">
          <ac:chgData name="Jun Hong" userId="fae4f9bd-26d5-4760-9ac2-6f75f350beba" providerId="ADAL" clId="{03C27D90-EBBE-5443-8DAF-C7E488B02A13}" dt="2021-10-28T09:52:20.968" v="411" actId="20577"/>
          <ac:spMkLst>
            <pc:docMk/>
            <pc:sldMk cId="1591400178" sldId="344"/>
            <ac:spMk id="10" creationId="{00000000-0000-0000-0000-000000000000}"/>
          </ac:spMkLst>
        </pc:spChg>
      </pc:sldChg>
      <pc:sldChg chg="modSp">
        <pc:chgData name="Jun Hong" userId="fae4f9bd-26d5-4760-9ac2-6f75f350beba" providerId="ADAL" clId="{03C27D90-EBBE-5443-8DAF-C7E488B02A13}" dt="2021-10-28T09:53:41.310" v="455" actId="20577"/>
        <pc:sldMkLst>
          <pc:docMk/>
          <pc:sldMk cId="2536503490" sldId="345"/>
        </pc:sldMkLst>
        <pc:spChg chg="mod">
          <ac:chgData name="Jun Hong" userId="fae4f9bd-26d5-4760-9ac2-6f75f350beba" providerId="ADAL" clId="{03C27D90-EBBE-5443-8DAF-C7E488B02A13}" dt="2021-10-28T09:53:41.310" v="455" actId="20577"/>
          <ac:spMkLst>
            <pc:docMk/>
            <pc:sldMk cId="2536503490" sldId="345"/>
            <ac:spMk id="10" creationId="{00000000-0000-0000-0000-000000000000}"/>
          </ac:spMkLst>
        </pc:spChg>
      </pc:sldChg>
      <pc:sldChg chg="modSp">
        <pc:chgData name="Jun Hong" userId="fae4f9bd-26d5-4760-9ac2-6f75f350beba" providerId="ADAL" clId="{03C27D90-EBBE-5443-8DAF-C7E488B02A13}" dt="2021-10-28T09:55:09.139" v="465" actId="27636"/>
        <pc:sldMkLst>
          <pc:docMk/>
          <pc:sldMk cId="832325525" sldId="349"/>
        </pc:sldMkLst>
        <pc:spChg chg="mod">
          <ac:chgData name="Jun Hong" userId="fae4f9bd-26d5-4760-9ac2-6f75f350beba" providerId="ADAL" clId="{03C27D90-EBBE-5443-8DAF-C7E488B02A13}" dt="2021-10-28T09:55:09.139" v="465" actId="27636"/>
          <ac:spMkLst>
            <pc:docMk/>
            <pc:sldMk cId="832325525" sldId="349"/>
            <ac:spMk id="12" creationId="{C2769ACE-A1AC-B043-BBEA-AA7CDF025724}"/>
          </ac:spMkLst>
        </pc:spChg>
      </pc:sldChg>
      <pc:sldChg chg="modSp">
        <pc:chgData name="Jun Hong" userId="fae4f9bd-26d5-4760-9ac2-6f75f350beba" providerId="ADAL" clId="{03C27D90-EBBE-5443-8DAF-C7E488B02A13}" dt="2021-10-28T09:55:45.354" v="530" actId="20577"/>
        <pc:sldMkLst>
          <pc:docMk/>
          <pc:sldMk cId="447163473" sldId="351"/>
        </pc:sldMkLst>
        <pc:spChg chg="mod">
          <ac:chgData name="Jun Hong" userId="fae4f9bd-26d5-4760-9ac2-6f75f350beba" providerId="ADAL" clId="{03C27D90-EBBE-5443-8DAF-C7E488B02A13}" dt="2021-10-28T09:55:45.354" v="530" actId="20577"/>
          <ac:spMkLst>
            <pc:docMk/>
            <pc:sldMk cId="447163473" sldId="351"/>
            <ac:spMk id="10" creationId="{00000000-0000-0000-0000-000000000000}"/>
          </ac:spMkLst>
        </pc:spChg>
      </pc:sldChg>
      <pc:sldChg chg="modSp">
        <pc:chgData name="Jun Hong" userId="fae4f9bd-26d5-4760-9ac2-6f75f350beba" providerId="ADAL" clId="{03C27D90-EBBE-5443-8DAF-C7E488B02A13}" dt="2021-10-28T09:56:07.777" v="586" actId="20577"/>
        <pc:sldMkLst>
          <pc:docMk/>
          <pc:sldMk cId="1740124761" sldId="352"/>
        </pc:sldMkLst>
        <pc:spChg chg="mod">
          <ac:chgData name="Jun Hong" userId="fae4f9bd-26d5-4760-9ac2-6f75f350beba" providerId="ADAL" clId="{03C27D90-EBBE-5443-8DAF-C7E488B02A13}" dt="2021-10-28T09:56:07.777" v="586" actId="20577"/>
          <ac:spMkLst>
            <pc:docMk/>
            <pc:sldMk cId="1740124761" sldId="352"/>
            <ac:spMk id="10" creationId="{00000000-0000-0000-0000-000000000000}"/>
          </ac:spMkLst>
        </pc:spChg>
      </pc:sldChg>
      <pc:sldChg chg="modNotesTx">
        <pc:chgData name="Jun Hong" userId="fae4f9bd-26d5-4760-9ac2-6f75f350beba" providerId="ADAL" clId="{03C27D90-EBBE-5443-8DAF-C7E488B02A13}" dt="2021-11-04T11:02:10.245" v="784" actId="20577"/>
        <pc:sldMkLst>
          <pc:docMk/>
          <pc:sldMk cId="1350360241" sldId="353"/>
        </pc:sldMkLst>
      </pc:sldChg>
      <pc:sldChg chg="modSp add">
        <pc:chgData name="Jun Hong" userId="fae4f9bd-26d5-4760-9ac2-6f75f350beba" providerId="ADAL" clId="{03C27D90-EBBE-5443-8DAF-C7E488B02A13}" dt="2021-10-28T09:45:59.919" v="140" actId="20577"/>
        <pc:sldMkLst>
          <pc:docMk/>
          <pc:sldMk cId="1515570803" sldId="354"/>
        </pc:sldMkLst>
        <pc:spChg chg="mod">
          <ac:chgData name="Jun Hong" userId="fae4f9bd-26d5-4760-9ac2-6f75f350beba" providerId="ADAL" clId="{03C27D90-EBBE-5443-8DAF-C7E488B02A13}" dt="2021-10-28T09:45:59.919" v="140" actId="20577"/>
          <ac:spMkLst>
            <pc:docMk/>
            <pc:sldMk cId="1515570803" sldId="354"/>
            <ac:spMk id="11" creationId="{80EFC033-F9D1-9744-8EC6-8E72887D9A82}"/>
          </ac:spMkLst>
        </pc:spChg>
      </pc:sldChg>
      <pc:sldChg chg="modSp add">
        <pc:chgData name="Jun Hong" userId="fae4f9bd-26d5-4760-9ac2-6f75f350beba" providerId="ADAL" clId="{03C27D90-EBBE-5443-8DAF-C7E488B02A13}" dt="2021-10-28T09:47:48.527" v="238" actId="20577"/>
        <pc:sldMkLst>
          <pc:docMk/>
          <pc:sldMk cId="2961562633" sldId="355"/>
        </pc:sldMkLst>
        <pc:spChg chg="mod">
          <ac:chgData name="Jun Hong" userId="fae4f9bd-26d5-4760-9ac2-6f75f350beba" providerId="ADAL" clId="{03C27D90-EBBE-5443-8DAF-C7E488B02A13}" dt="2021-10-28T09:46:21.906" v="170" actId="27636"/>
          <ac:spMkLst>
            <pc:docMk/>
            <pc:sldMk cId="2961562633" sldId="355"/>
            <ac:spMk id="9" creationId="{00000000-0000-0000-0000-000000000000}"/>
          </ac:spMkLst>
        </pc:spChg>
        <pc:spChg chg="mod">
          <ac:chgData name="Jun Hong" userId="fae4f9bd-26d5-4760-9ac2-6f75f350beba" providerId="ADAL" clId="{03C27D90-EBBE-5443-8DAF-C7E488B02A13}" dt="2021-10-28T09:47:48.527" v="238" actId="20577"/>
          <ac:spMkLst>
            <pc:docMk/>
            <pc:sldMk cId="2961562633" sldId="355"/>
            <ac:spMk id="11" creationId="{80EFC033-F9D1-9744-8EC6-8E72887D9A82}"/>
          </ac:spMkLst>
        </pc:spChg>
      </pc:sldChg>
    </pc:docChg>
  </pc:docChgLst>
  <pc:docChgLst>
    <pc:chgData name="Jun Hong" userId="fae4f9bd-26d5-4760-9ac2-6f75f350beba" providerId="ADAL" clId="{E53562CB-1D08-824E-9412-83FFFDC7B07C}"/>
    <pc:docChg chg="custSel modSld">
      <pc:chgData name="Jun Hong" userId="fae4f9bd-26d5-4760-9ac2-6f75f350beba" providerId="ADAL" clId="{E53562CB-1D08-824E-9412-83FFFDC7B07C}" dt="2020-09-16T07:56:42.564" v="254" actId="20577"/>
      <pc:docMkLst>
        <pc:docMk/>
      </pc:docMkLst>
      <pc:sldChg chg="modNotesTx">
        <pc:chgData name="Jun Hong" userId="fae4f9bd-26d5-4760-9ac2-6f75f350beba" providerId="ADAL" clId="{E53562CB-1D08-824E-9412-83FFFDC7B07C}" dt="2020-09-16T07:56:42.564" v="254" actId="20577"/>
        <pc:sldMkLst>
          <pc:docMk/>
          <pc:sldMk cId="1740124761" sldId="352"/>
        </pc:sldMkLst>
      </pc:sldChg>
    </pc:docChg>
  </pc:docChgLst>
  <pc:docChgLst>
    <pc:chgData name="Jun Hong" userId="fae4f9bd-26d5-4760-9ac2-6f75f350beba" providerId="ADAL" clId="{0C3B67B8-9E7F-7248-8CFB-A64682DAAFB3}"/>
    <pc:docChg chg="modSld">
      <pc:chgData name="Jun Hong" userId="fae4f9bd-26d5-4760-9ac2-6f75f350beba" providerId="ADAL" clId="{0C3B67B8-9E7F-7248-8CFB-A64682DAAFB3}" dt="2021-10-28T12:48:31.760" v="54" actId="20577"/>
      <pc:docMkLst>
        <pc:docMk/>
      </pc:docMkLst>
      <pc:sldChg chg="modSp mod">
        <pc:chgData name="Jun Hong" userId="fae4f9bd-26d5-4760-9ac2-6f75f350beba" providerId="ADAL" clId="{0C3B67B8-9E7F-7248-8CFB-A64682DAAFB3}" dt="2021-10-28T12:48:31.760" v="54" actId="20577"/>
        <pc:sldMkLst>
          <pc:docMk/>
          <pc:sldMk cId="280100680" sldId="338"/>
        </pc:sldMkLst>
        <pc:spChg chg="mod">
          <ac:chgData name="Jun Hong" userId="fae4f9bd-26d5-4760-9ac2-6f75f350beba" providerId="ADAL" clId="{0C3B67B8-9E7F-7248-8CFB-A64682DAAFB3}" dt="2021-10-28T12:48:31.760" v="54" actId="20577"/>
          <ac:spMkLst>
            <pc:docMk/>
            <pc:sldMk cId="280100680" sldId="338"/>
            <ac:spMk id="11" creationId="{80EFC033-F9D1-9744-8EC6-8E72887D9A82}"/>
          </ac:spMkLst>
        </pc:spChg>
      </pc:sldChg>
      <pc:sldChg chg="modSp mod">
        <pc:chgData name="Jun Hong" userId="fae4f9bd-26d5-4760-9ac2-6f75f350beba" providerId="ADAL" clId="{0C3B67B8-9E7F-7248-8CFB-A64682DAAFB3}" dt="2021-10-28T12:47:48.245" v="46" actId="20577"/>
        <pc:sldMkLst>
          <pc:docMk/>
          <pc:sldMk cId="1515570803" sldId="354"/>
        </pc:sldMkLst>
        <pc:spChg chg="mod">
          <ac:chgData name="Jun Hong" userId="fae4f9bd-26d5-4760-9ac2-6f75f350beba" providerId="ADAL" clId="{0C3B67B8-9E7F-7248-8CFB-A64682DAAFB3}" dt="2021-10-28T12:47:48.245" v="46" actId="20577"/>
          <ac:spMkLst>
            <pc:docMk/>
            <pc:sldMk cId="1515570803" sldId="354"/>
            <ac:spMk id="11" creationId="{80EFC033-F9D1-9744-8EC6-8E72887D9A82}"/>
          </ac:spMkLst>
        </pc:spChg>
      </pc:sldChg>
    </pc:docChg>
  </pc:docChgLst>
  <pc:docChgLst>
    <pc:chgData name="Jun Hong" userId="fae4f9bd-26d5-4760-9ac2-6f75f350beba" providerId="ADAL" clId="{7C5E10BF-D746-4944-A968-37DAE9CC5476}"/>
    <pc:docChg chg="undo custSel addSld delSld modSld">
      <pc:chgData name="Jun Hong" userId="fae4f9bd-26d5-4760-9ac2-6f75f350beba" providerId="ADAL" clId="{7C5E10BF-D746-4944-A968-37DAE9CC5476}" dt="2020-09-14T14:57:39.785" v="7217" actId="20577"/>
      <pc:docMkLst>
        <pc:docMk/>
      </pc:docMkLst>
      <pc:sldChg chg="modSp modNotes">
        <pc:chgData name="Jun Hong" userId="fae4f9bd-26d5-4760-9ac2-6f75f350beba" providerId="ADAL" clId="{7C5E10BF-D746-4944-A968-37DAE9CC5476}" dt="2020-09-10T09:21:30.916" v="9" actId="1076"/>
        <pc:sldMkLst>
          <pc:docMk/>
          <pc:sldMk cId="2149257241" sldId="256"/>
        </pc:sldMkLst>
        <pc:spChg chg="mod">
          <ac:chgData name="Jun Hong" userId="fae4f9bd-26d5-4760-9ac2-6f75f350beba" providerId="ADAL" clId="{7C5E10BF-D746-4944-A968-37DAE9CC5476}" dt="2020-09-10T09:19:36.232" v="7" actId="20577"/>
          <ac:spMkLst>
            <pc:docMk/>
            <pc:sldMk cId="2149257241" sldId="256"/>
            <ac:spMk id="2" creationId="{00000000-0000-0000-0000-000000000000}"/>
          </ac:spMkLst>
        </pc:spChg>
      </pc:sldChg>
      <pc:sldChg chg="modSp">
        <pc:chgData name="Jun Hong" userId="fae4f9bd-26d5-4760-9ac2-6f75f350beba" providerId="ADAL" clId="{7C5E10BF-D746-4944-A968-37DAE9CC5476}" dt="2020-09-14T08:51:37.083" v="6095" actId="27636"/>
        <pc:sldMkLst>
          <pc:docMk/>
          <pc:sldMk cId="3521649387" sldId="257"/>
        </pc:sldMkLst>
        <pc:spChg chg="mod">
          <ac:chgData name="Jun Hong" userId="fae4f9bd-26d5-4760-9ac2-6f75f350beba" providerId="ADAL" clId="{7C5E10BF-D746-4944-A968-37DAE9CC5476}" dt="2020-09-14T08:51:37.083" v="6095" actId="27636"/>
          <ac:spMkLst>
            <pc:docMk/>
            <pc:sldMk cId="3521649387" sldId="257"/>
            <ac:spMk id="3" creationId="{00000000-0000-0000-0000-000000000000}"/>
          </ac:spMkLst>
        </pc:spChg>
      </pc:sldChg>
      <pc:sldChg chg="modNotes">
        <pc:chgData name="Jun Hong" userId="fae4f9bd-26d5-4760-9ac2-6f75f350beba" providerId="ADAL" clId="{7C5E10BF-D746-4944-A968-37DAE9CC5476}" dt="2020-09-10T09:19:31.677" v="5" actId="14100"/>
        <pc:sldMkLst>
          <pc:docMk/>
          <pc:sldMk cId="2691973574" sldId="294"/>
        </pc:sldMkLst>
      </pc:sldChg>
      <pc:sldChg chg="modSp">
        <pc:chgData name="Jun Hong" userId="fae4f9bd-26d5-4760-9ac2-6f75f350beba" providerId="ADAL" clId="{7C5E10BF-D746-4944-A968-37DAE9CC5476}" dt="2020-09-10T09:27:28.054" v="13" actId="20577"/>
        <pc:sldMkLst>
          <pc:docMk/>
          <pc:sldMk cId="2044125281" sldId="296"/>
        </pc:sldMkLst>
        <pc:spChg chg="mod">
          <ac:chgData name="Jun Hong" userId="fae4f9bd-26d5-4760-9ac2-6f75f350beba" providerId="ADAL" clId="{7C5E10BF-D746-4944-A968-37DAE9CC5476}" dt="2020-09-10T09:27:28.054" v="13" actId="20577"/>
          <ac:spMkLst>
            <pc:docMk/>
            <pc:sldMk cId="2044125281" sldId="296"/>
            <ac:spMk id="12" creationId="{00000000-0000-0000-0000-000000000000}"/>
          </ac:spMkLst>
        </pc:spChg>
      </pc:sldChg>
      <pc:sldChg chg="addSp delSp modSp">
        <pc:chgData name="Jun Hong" userId="fae4f9bd-26d5-4760-9ac2-6f75f350beba" providerId="ADAL" clId="{7C5E10BF-D746-4944-A968-37DAE9CC5476}" dt="2020-09-10T10:07:06.315" v="194" actId="20577"/>
        <pc:sldMkLst>
          <pc:docMk/>
          <pc:sldMk cId="3090223836" sldId="298"/>
        </pc:sldMkLst>
        <pc:spChg chg="mod">
          <ac:chgData name="Jun Hong" userId="fae4f9bd-26d5-4760-9ac2-6f75f350beba" providerId="ADAL" clId="{7C5E10BF-D746-4944-A968-37DAE9CC5476}" dt="2020-09-10T09:48:36.172" v="121" actId="20577"/>
          <ac:spMkLst>
            <pc:docMk/>
            <pc:sldMk cId="3090223836" sldId="298"/>
            <ac:spMk id="12" creationId="{00000000-0000-0000-0000-000000000000}"/>
          </ac:spMkLst>
        </pc:spChg>
        <pc:spChg chg="del mod">
          <ac:chgData name="Jun Hong" userId="fae4f9bd-26d5-4760-9ac2-6f75f350beba" providerId="ADAL" clId="{7C5E10BF-D746-4944-A968-37DAE9CC5476}" dt="2020-09-10T09:49:12.351" v="122" actId="478"/>
          <ac:spMkLst>
            <pc:docMk/>
            <pc:sldMk cId="3090223836" sldId="298"/>
            <ac:spMk id="13" creationId="{00000000-0000-0000-0000-000000000000}"/>
          </ac:spMkLst>
        </pc:spChg>
        <pc:spChg chg="add mod">
          <ac:chgData name="Jun Hong" userId="fae4f9bd-26d5-4760-9ac2-6f75f350beba" providerId="ADAL" clId="{7C5E10BF-D746-4944-A968-37DAE9CC5476}" dt="2020-09-10T10:07:06.315" v="194" actId="20577"/>
          <ac:spMkLst>
            <pc:docMk/>
            <pc:sldMk cId="3090223836" sldId="298"/>
            <ac:spMk id="14" creationId="{62077EDE-6A43-BF4B-931C-EBBAA67B1148}"/>
          </ac:spMkLst>
        </pc:spChg>
      </pc:sldChg>
      <pc:sldChg chg="addSp delSp modSp">
        <pc:chgData name="Jun Hong" userId="fae4f9bd-26d5-4760-9ac2-6f75f350beba" providerId="ADAL" clId="{7C5E10BF-D746-4944-A968-37DAE9CC5476}" dt="2020-09-10T10:22:39.082" v="323" actId="20577"/>
        <pc:sldMkLst>
          <pc:docMk/>
          <pc:sldMk cId="2338771546" sldId="299"/>
        </pc:sldMkLst>
        <pc:spChg chg="add mod">
          <ac:chgData name="Jun Hong" userId="fae4f9bd-26d5-4760-9ac2-6f75f350beba" providerId="ADAL" clId="{7C5E10BF-D746-4944-A968-37DAE9CC5476}" dt="2020-09-10T10:21:13.631" v="320" actId="14100"/>
          <ac:spMkLst>
            <pc:docMk/>
            <pc:sldMk cId="2338771546" sldId="299"/>
            <ac:spMk id="3" creationId="{7364787F-94EE-6747-BAF3-AE0326EA7B22}"/>
          </ac:spMkLst>
        </pc:spChg>
        <pc:spChg chg="mod">
          <ac:chgData name="Jun Hong" userId="fae4f9bd-26d5-4760-9ac2-6f75f350beba" providerId="ADAL" clId="{7C5E10BF-D746-4944-A968-37DAE9CC5476}" dt="2020-09-10T10:22:39.082" v="323" actId="20577"/>
          <ac:spMkLst>
            <pc:docMk/>
            <pc:sldMk cId="2338771546" sldId="299"/>
            <ac:spMk id="14" creationId="{00000000-0000-0000-0000-000000000000}"/>
          </ac:spMkLst>
        </pc:spChg>
        <pc:spChg chg="del">
          <ac:chgData name="Jun Hong" userId="fae4f9bd-26d5-4760-9ac2-6f75f350beba" providerId="ADAL" clId="{7C5E10BF-D746-4944-A968-37DAE9CC5476}" dt="2020-09-10T10:18:33.518" v="271" actId="478"/>
          <ac:spMkLst>
            <pc:docMk/>
            <pc:sldMk cId="2338771546" sldId="299"/>
            <ac:spMk id="15" creationId="{00000000-0000-0000-0000-000000000000}"/>
          </ac:spMkLst>
        </pc:spChg>
      </pc:sldChg>
      <pc:sldChg chg="addSp delSp modSp">
        <pc:chgData name="Jun Hong" userId="fae4f9bd-26d5-4760-9ac2-6f75f350beba" providerId="ADAL" clId="{7C5E10BF-D746-4944-A968-37DAE9CC5476}" dt="2020-09-10T10:52:33.018" v="693" actId="20577"/>
        <pc:sldMkLst>
          <pc:docMk/>
          <pc:sldMk cId="1533610056" sldId="300"/>
        </pc:sldMkLst>
        <pc:spChg chg="del">
          <ac:chgData name="Jun Hong" userId="fae4f9bd-26d5-4760-9ac2-6f75f350beba" providerId="ADAL" clId="{7C5E10BF-D746-4944-A968-37DAE9CC5476}" dt="2020-09-10T10:22:49.645" v="324" actId="478"/>
          <ac:spMkLst>
            <pc:docMk/>
            <pc:sldMk cId="1533610056" sldId="300"/>
            <ac:spMk id="14" creationId="{00000000-0000-0000-0000-000000000000}"/>
          </ac:spMkLst>
        </pc:spChg>
        <pc:spChg chg="del mod">
          <ac:chgData name="Jun Hong" userId="fae4f9bd-26d5-4760-9ac2-6f75f350beba" providerId="ADAL" clId="{7C5E10BF-D746-4944-A968-37DAE9CC5476}" dt="2020-09-10T10:36:51.932" v="358" actId="478"/>
          <ac:spMkLst>
            <pc:docMk/>
            <pc:sldMk cId="1533610056" sldId="300"/>
            <ac:spMk id="15" creationId="{00000000-0000-0000-0000-000000000000}"/>
          </ac:spMkLst>
        </pc:spChg>
        <pc:spChg chg="add mod">
          <ac:chgData name="Jun Hong" userId="fae4f9bd-26d5-4760-9ac2-6f75f350beba" providerId="ADAL" clId="{7C5E10BF-D746-4944-A968-37DAE9CC5476}" dt="2020-09-10T10:23:12.586" v="356" actId="20577"/>
          <ac:spMkLst>
            <pc:docMk/>
            <pc:sldMk cId="1533610056" sldId="300"/>
            <ac:spMk id="16" creationId="{49F1A8FF-44E9-4C44-88BD-0B8A119D3481}"/>
          </ac:spMkLst>
        </pc:spChg>
        <pc:spChg chg="add mod">
          <ac:chgData name="Jun Hong" userId="fae4f9bd-26d5-4760-9ac2-6f75f350beba" providerId="ADAL" clId="{7C5E10BF-D746-4944-A968-37DAE9CC5476}" dt="2020-09-10T10:52:33.018" v="693" actId="20577"/>
          <ac:spMkLst>
            <pc:docMk/>
            <pc:sldMk cId="1533610056" sldId="300"/>
            <ac:spMk id="17" creationId="{6C722334-5B5E-EF41-B33D-F6D49CFC5BFA}"/>
          </ac:spMkLst>
        </pc:spChg>
      </pc:sldChg>
      <pc:sldChg chg="addSp delSp modSp">
        <pc:chgData name="Jun Hong" userId="fae4f9bd-26d5-4760-9ac2-6f75f350beba" providerId="ADAL" clId="{7C5E10BF-D746-4944-A968-37DAE9CC5476}" dt="2020-09-10T11:01:19.431" v="746" actId="20577"/>
        <pc:sldMkLst>
          <pc:docMk/>
          <pc:sldMk cId="1979731115" sldId="301"/>
        </pc:sldMkLst>
        <pc:spChg chg="del">
          <ac:chgData name="Jun Hong" userId="fae4f9bd-26d5-4760-9ac2-6f75f350beba" providerId="ADAL" clId="{7C5E10BF-D746-4944-A968-37DAE9CC5476}" dt="2020-09-10T10:42:47.781" v="510" actId="478"/>
          <ac:spMkLst>
            <pc:docMk/>
            <pc:sldMk cId="1979731115" sldId="301"/>
            <ac:spMk id="15" creationId="{00000000-0000-0000-0000-000000000000}"/>
          </ac:spMkLst>
        </pc:spChg>
        <pc:spChg chg="del">
          <ac:chgData name="Jun Hong" userId="fae4f9bd-26d5-4760-9ac2-6f75f350beba" providerId="ADAL" clId="{7C5E10BF-D746-4944-A968-37DAE9CC5476}" dt="2020-09-10T10:53:24.451" v="694" actId="478"/>
          <ac:spMkLst>
            <pc:docMk/>
            <pc:sldMk cId="1979731115" sldId="301"/>
            <ac:spMk id="16" creationId="{00000000-0000-0000-0000-000000000000}"/>
          </ac:spMkLst>
        </pc:spChg>
        <pc:spChg chg="add mod">
          <ac:chgData name="Jun Hong" userId="fae4f9bd-26d5-4760-9ac2-6f75f350beba" providerId="ADAL" clId="{7C5E10BF-D746-4944-A968-37DAE9CC5476}" dt="2020-09-10T10:43:13.976" v="555" actId="20577"/>
          <ac:spMkLst>
            <pc:docMk/>
            <pc:sldMk cId="1979731115" sldId="301"/>
            <ac:spMk id="17" creationId="{DBED6862-345D-BE49-8AFC-100E8DE40536}"/>
          </ac:spMkLst>
        </pc:spChg>
        <pc:spChg chg="add mod">
          <ac:chgData name="Jun Hong" userId="fae4f9bd-26d5-4760-9ac2-6f75f350beba" providerId="ADAL" clId="{7C5E10BF-D746-4944-A968-37DAE9CC5476}" dt="2020-09-10T11:01:19.431" v="746" actId="20577"/>
          <ac:spMkLst>
            <pc:docMk/>
            <pc:sldMk cId="1979731115" sldId="301"/>
            <ac:spMk id="18" creationId="{E8BBA028-8F9A-F346-BE27-692C45DEE049}"/>
          </ac:spMkLst>
        </pc:spChg>
      </pc:sldChg>
      <pc:sldChg chg="modSp del">
        <pc:chgData name="Jun Hong" userId="fae4f9bd-26d5-4760-9ac2-6f75f350beba" providerId="ADAL" clId="{7C5E10BF-D746-4944-A968-37DAE9CC5476}" dt="2020-09-10T12:44:50.937" v="976" actId="2696"/>
        <pc:sldMkLst>
          <pc:docMk/>
          <pc:sldMk cId="2930695669" sldId="303"/>
        </pc:sldMkLst>
        <pc:spChg chg="mod">
          <ac:chgData name="Jun Hong" userId="fae4f9bd-26d5-4760-9ac2-6f75f350beba" providerId="ADAL" clId="{7C5E10BF-D746-4944-A968-37DAE9CC5476}" dt="2020-09-10T11:13:46.240" v="941" actId="20577"/>
          <ac:spMkLst>
            <pc:docMk/>
            <pc:sldMk cId="2930695669" sldId="303"/>
            <ac:spMk id="16" creationId="{00000000-0000-0000-0000-000000000000}"/>
          </ac:spMkLst>
        </pc:spChg>
      </pc:sldChg>
      <pc:sldChg chg="modSp">
        <pc:chgData name="Jun Hong" userId="fae4f9bd-26d5-4760-9ac2-6f75f350beba" providerId="ADAL" clId="{7C5E10BF-D746-4944-A968-37DAE9CC5476}" dt="2020-09-10T13:21:47.625" v="1040" actId="20577"/>
        <pc:sldMkLst>
          <pc:docMk/>
          <pc:sldMk cId="4102229724" sldId="304"/>
        </pc:sldMkLst>
        <pc:spChg chg="mod">
          <ac:chgData name="Jun Hong" userId="fae4f9bd-26d5-4760-9ac2-6f75f350beba" providerId="ADAL" clId="{7C5E10BF-D746-4944-A968-37DAE9CC5476}" dt="2020-09-10T13:20:47.932" v="1022" actId="20577"/>
          <ac:spMkLst>
            <pc:docMk/>
            <pc:sldMk cId="4102229724" sldId="304"/>
            <ac:spMk id="17" creationId="{00000000-0000-0000-0000-000000000000}"/>
          </ac:spMkLst>
        </pc:spChg>
        <pc:spChg chg="mod">
          <ac:chgData name="Jun Hong" userId="fae4f9bd-26d5-4760-9ac2-6f75f350beba" providerId="ADAL" clId="{7C5E10BF-D746-4944-A968-37DAE9CC5476}" dt="2020-09-10T13:21:47.625" v="1040" actId="20577"/>
          <ac:spMkLst>
            <pc:docMk/>
            <pc:sldMk cId="4102229724" sldId="304"/>
            <ac:spMk id="18" creationId="{00000000-0000-0000-0000-000000000000}"/>
          </ac:spMkLst>
        </pc:spChg>
      </pc:sldChg>
      <pc:sldChg chg="addSp delSp modSp">
        <pc:chgData name="Jun Hong" userId="fae4f9bd-26d5-4760-9ac2-6f75f350beba" providerId="ADAL" clId="{7C5E10BF-D746-4944-A968-37DAE9CC5476}" dt="2020-09-10T14:45:00.082" v="1368" actId="20577"/>
        <pc:sldMkLst>
          <pc:docMk/>
          <pc:sldMk cId="447303726" sldId="306"/>
        </pc:sldMkLst>
        <pc:spChg chg="mod">
          <ac:chgData name="Jun Hong" userId="fae4f9bd-26d5-4760-9ac2-6f75f350beba" providerId="ADAL" clId="{7C5E10BF-D746-4944-A968-37DAE9CC5476}" dt="2020-09-10T13:23:12.754" v="1103" actId="20577"/>
          <ac:spMkLst>
            <pc:docMk/>
            <pc:sldMk cId="447303726" sldId="306"/>
            <ac:spMk id="9" creationId="{00000000-0000-0000-0000-000000000000}"/>
          </ac:spMkLst>
        </pc:spChg>
        <pc:spChg chg="del">
          <ac:chgData name="Jun Hong" userId="fae4f9bd-26d5-4760-9ac2-6f75f350beba" providerId="ADAL" clId="{7C5E10BF-D746-4944-A968-37DAE9CC5476}" dt="2020-09-10T13:50:33.392" v="1104" actId="478"/>
          <ac:spMkLst>
            <pc:docMk/>
            <pc:sldMk cId="447303726" sldId="306"/>
            <ac:spMk id="10" creationId="{00000000-0000-0000-0000-000000000000}"/>
          </ac:spMkLst>
        </pc:spChg>
        <pc:spChg chg="add mod">
          <ac:chgData name="Jun Hong" userId="fae4f9bd-26d5-4760-9ac2-6f75f350beba" providerId="ADAL" clId="{7C5E10BF-D746-4944-A968-37DAE9CC5476}" dt="2020-09-10T14:45:00.082" v="1368" actId="20577"/>
          <ac:spMkLst>
            <pc:docMk/>
            <pc:sldMk cId="447303726" sldId="306"/>
            <ac:spMk id="11" creationId="{80EFC033-F9D1-9744-8EC6-8E72887D9A82}"/>
          </ac:spMkLst>
        </pc:spChg>
      </pc:sldChg>
      <pc:sldChg chg="del">
        <pc:chgData name="Jun Hong" userId="fae4f9bd-26d5-4760-9ac2-6f75f350beba" providerId="ADAL" clId="{7C5E10BF-D746-4944-A968-37DAE9CC5476}" dt="2020-09-10T15:09:18.549" v="1905" actId="2696"/>
        <pc:sldMkLst>
          <pc:docMk/>
          <pc:sldMk cId="2104232719" sldId="307"/>
        </pc:sldMkLst>
      </pc:sldChg>
      <pc:sldChg chg="del">
        <pc:chgData name="Jun Hong" userId="fae4f9bd-26d5-4760-9ac2-6f75f350beba" providerId="ADAL" clId="{7C5E10BF-D746-4944-A968-37DAE9CC5476}" dt="2020-09-10T15:09:22.205" v="1906" actId="2696"/>
        <pc:sldMkLst>
          <pc:docMk/>
          <pc:sldMk cId="3362973973" sldId="308"/>
        </pc:sldMkLst>
      </pc:sldChg>
      <pc:sldChg chg="del">
        <pc:chgData name="Jun Hong" userId="fae4f9bd-26d5-4760-9ac2-6f75f350beba" providerId="ADAL" clId="{7C5E10BF-D746-4944-A968-37DAE9CC5476}" dt="2020-09-10T15:09:26.178" v="1907" actId="2696"/>
        <pc:sldMkLst>
          <pc:docMk/>
          <pc:sldMk cId="3384679808" sldId="311"/>
        </pc:sldMkLst>
      </pc:sldChg>
      <pc:sldChg chg="del">
        <pc:chgData name="Jun Hong" userId="fae4f9bd-26d5-4760-9ac2-6f75f350beba" providerId="ADAL" clId="{7C5E10BF-D746-4944-A968-37DAE9CC5476}" dt="2020-09-10T15:09:29.752" v="1908" actId="2696"/>
        <pc:sldMkLst>
          <pc:docMk/>
          <pc:sldMk cId="683536111" sldId="312"/>
        </pc:sldMkLst>
      </pc:sldChg>
      <pc:sldChg chg="del">
        <pc:chgData name="Jun Hong" userId="fae4f9bd-26d5-4760-9ac2-6f75f350beba" providerId="ADAL" clId="{7C5E10BF-D746-4944-A968-37DAE9CC5476}" dt="2020-09-10T15:09:33.921" v="1909" actId="2696"/>
        <pc:sldMkLst>
          <pc:docMk/>
          <pc:sldMk cId="3983708973" sldId="313"/>
        </pc:sldMkLst>
      </pc:sldChg>
      <pc:sldChg chg="modSp">
        <pc:chgData name="Jun Hong" userId="fae4f9bd-26d5-4760-9ac2-6f75f350beba" providerId="ADAL" clId="{7C5E10BF-D746-4944-A968-37DAE9CC5476}" dt="2020-09-11T08:20:57.582" v="1910" actId="114"/>
        <pc:sldMkLst>
          <pc:docMk/>
          <pc:sldMk cId="3302200517" sldId="315"/>
        </pc:sldMkLst>
        <pc:spChg chg="mod">
          <ac:chgData name="Jun Hong" userId="fae4f9bd-26d5-4760-9ac2-6f75f350beba" providerId="ADAL" clId="{7C5E10BF-D746-4944-A968-37DAE9CC5476}" dt="2020-09-11T08:20:57.582" v="1910" actId="114"/>
          <ac:spMkLst>
            <pc:docMk/>
            <pc:sldMk cId="3302200517" sldId="315"/>
            <ac:spMk id="13" creationId="{00000000-0000-0000-0000-000000000000}"/>
          </ac:spMkLst>
        </pc:spChg>
      </pc:sldChg>
      <pc:sldChg chg="addSp delSp modSp">
        <pc:chgData name="Jun Hong" userId="fae4f9bd-26d5-4760-9ac2-6f75f350beba" providerId="ADAL" clId="{7C5E10BF-D746-4944-A968-37DAE9CC5476}" dt="2020-09-11T08:55:38.781" v="2502" actId="27636"/>
        <pc:sldMkLst>
          <pc:docMk/>
          <pc:sldMk cId="2099669900" sldId="317"/>
        </pc:sldMkLst>
        <pc:spChg chg="mod">
          <ac:chgData name="Jun Hong" userId="fae4f9bd-26d5-4760-9ac2-6f75f350beba" providerId="ADAL" clId="{7C5E10BF-D746-4944-A968-37DAE9CC5476}" dt="2020-09-11T08:23:07.730" v="1926" actId="20577"/>
          <ac:spMkLst>
            <pc:docMk/>
            <pc:sldMk cId="2099669900" sldId="317"/>
            <ac:spMk id="14" creationId="{00000000-0000-0000-0000-000000000000}"/>
          </ac:spMkLst>
        </pc:spChg>
        <pc:spChg chg="del">
          <ac:chgData name="Jun Hong" userId="fae4f9bd-26d5-4760-9ac2-6f75f350beba" providerId="ADAL" clId="{7C5E10BF-D746-4944-A968-37DAE9CC5476}" dt="2020-09-11T08:44:39.427" v="2250" actId="478"/>
          <ac:spMkLst>
            <pc:docMk/>
            <pc:sldMk cId="2099669900" sldId="317"/>
            <ac:spMk id="15" creationId="{00000000-0000-0000-0000-000000000000}"/>
          </ac:spMkLst>
        </pc:spChg>
        <pc:spChg chg="add mod">
          <ac:chgData name="Jun Hong" userId="fae4f9bd-26d5-4760-9ac2-6f75f350beba" providerId="ADAL" clId="{7C5E10BF-D746-4944-A968-37DAE9CC5476}" dt="2020-09-11T08:46:01.850" v="2263" actId="20577"/>
          <ac:spMkLst>
            <pc:docMk/>
            <pc:sldMk cId="2099669900" sldId="317"/>
            <ac:spMk id="17" creationId="{A8BF7443-FB3E-5245-8833-CE9782A03954}"/>
          </ac:spMkLst>
        </pc:spChg>
        <pc:spChg chg="add mod">
          <ac:chgData name="Jun Hong" userId="fae4f9bd-26d5-4760-9ac2-6f75f350beba" providerId="ADAL" clId="{7C5E10BF-D746-4944-A968-37DAE9CC5476}" dt="2020-09-11T08:55:38.781" v="2502" actId="27636"/>
          <ac:spMkLst>
            <pc:docMk/>
            <pc:sldMk cId="2099669900" sldId="317"/>
            <ac:spMk id="18" creationId="{5E94C0B2-CA86-A54B-B732-9CF7796407AD}"/>
          </ac:spMkLst>
        </pc:spChg>
        <pc:picChg chg="del">
          <ac:chgData name="Jun Hong" userId="fae4f9bd-26d5-4760-9ac2-6f75f350beba" providerId="ADAL" clId="{7C5E10BF-D746-4944-A968-37DAE9CC5476}" dt="2020-09-11T08:44:25.828" v="2249" actId="478"/>
          <ac:picMkLst>
            <pc:docMk/>
            <pc:sldMk cId="2099669900" sldId="317"/>
            <ac:picMk id="16" creationId="{00000000-0000-0000-0000-000000000000}"/>
          </ac:picMkLst>
        </pc:picChg>
      </pc:sldChg>
      <pc:sldChg chg="addSp delSp modSp">
        <pc:chgData name="Jun Hong" userId="fae4f9bd-26d5-4760-9ac2-6f75f350beba" providerId="ADAL" clId="{7C5E10BF-D746-4944-A968-37DAE9CC5476}" dt="2020-09-11T09:46:55.282" v="3412" actId="20577"/>
        <pc:sldMkLst>
          <pc:docMk/>
          <pc:sldMk cId="842492917" sldId="318"/>
        </pc:sldMkLst>
        <pc:spChg chg="mod">
          <ac:chgData name="Jun Hong" userId="fae4f9bd-26d5-4760-9ac2-6f75f350beba" providerId="ADAL" clId="{7C5E10BF-D746-4944-A968-37DAE9CC5476}" dt="2020-09-11T08:23:34.842" v="1946" actId="20577"/>
          <ac:spMkLst>
            <pc:docMk/>
            <pc:sldMk cId="842492917" sldId="318"/>
            <ac:spMk id="14" creationId="{00000000-0000-0000-0000-000000000000}"/>
          </ac:spMkLst>
        </pc:spChg>
        <pc:spChg chg="mod">
          <ac:chgData name="Jun Hong" userId="fae4f9bd-26d5-4760-9ac2-6f75f350beba" providerId="ADAL" clId="{7C5E10BF-D746-4944-A968-37DAE9CC5476}" dt="2020-09-11T08:24:06.992" v="1949" actId="20577"/>
          <ac:spMkLst>
            <pc:docMk/>
            <pc:sldMk cId="842492917" sldId="318"/>
            <ac:spMk id="15" creationId="{00000000-0000-0000-0000-000000000000}"/>
          </ac:spMkLst>
        </pc:spChg>
        <pc:spChg chg="add mod">
          <ac:chgData name="Jun Hong" userId="fae4f9bd-26d5-4760-9ac2-6f75f350beba" providerId="ADAL" clId="{7C5E10BF-D746-4944-A968-37DAE9CC5476}" dt="2020-09-11T09:46:55.282" v="3412" actId="20577"/>
          <ac:spMkLst>
            <pc:docMk/>
            <pc:sldMk cId="842492917" sldId="318"/>
            <ac:spMk id="17" creationId="{0F1323B4-7B4D-904E-9B5D-F07945DE4FB1}"/>
          </ac:spMkLst>
        </pc:spChg>
        <pc:spChg chg="add mod">
          <ac:chgData name="Jun Hong" userId="fae4f9bd-26d5-4760-9ac2-6f75f350beba" providerId="ADAL" clId="{7C5E10BF-D746-4944-A968-37DAE9CC5476}" dt="2020-09-11T09:42:14.203" v="3399" actId="20577"/>
          <ac:spMkLst>
            <pc:docMk/>
            <pc:sldMk cId="842492917" sldId="318"/>
            <ac:spMk id="18" creationId="{01B92157-E949-3F43-8438-0932F9B3FC7C}"/>
          </ac:spMkLst>
        </pc:spChg>
        <pc:picChg chg="del">
          <ac:chgData name="Jun Hong" userId="fae4f9bd-26d5-4760-9ac2-6f75f350beba" providerId="ADAL" clId="{7C5E10BF-D746-4944-A968-37DAE9CC5476}" dt="2020-09-11T09:12:26.645" v="2705" actId="478"/>
          <ac:picMkLst>
            <pc:docMk/>
            <pc:sldMk cId="842492917" sldId="318"/>
            <ac:picMk id="16" creationId="{00000000-0000-0000-0000-000000000000}"/>
          </ac:picMkLst>
        </pc:picChg>
      </pc:sldChg>
      <pc:sldChg chg="addSp delSp modSp">
        <pc:chgData name="Jun Hong" userId="fae4f9bd-26d5-4760-9ac2-6f75f350beba" providerId="ADAL" clId="{7C5E10BF-D746-4944-A968-37DAE9CC5476}" dt="2020-09-11T10:03:57.193" v="4021" actId="27636"/>
        <pc:sldMkLst>
          <pc:docMk/>
          <pc:sldMk cId="3991556768" sldId="319"/>
        </pc:sldMkLst>
        <pc:spChg chg="mod">
          <ac:chgData name="Jun Hong" userId="fae4f9bd-26d5-4760-9ac2-6f75f350beba" providerId="ADAL" clId="{7C5E10BF-D746-4944-A968-37DAE9CC5476}" dt="2020-09-11T08:24:51.680" v="1964" actId="20577"/>
          <ac:spMkLst>
            <pc:docMk/>
            <pc:sldMk cId="3991556768" sldId="319"/>
            <ac:spMk id="15" creationId="{00000000-0000-0000-0000-000000000000}"/>
          </ac:spMkLst>
        </pc:spChg>
        <pc:spChg chg="del">
          <ac:chgData name="Jun Hong" userId="fae4f9bd-26d5-4760-9ac2-6f75f350beba" providerId="ADAL" clId="{7C5E10BF-D746-4944-A968-37DAE9CC5476}" dt="2020-09-11T08:28:54.039" v="2185" actId="478"/>
          <ac:spMkLst>
            <pc:docMk/>
            <pc:sldMk cId="3991556768" sldId="319"/>
            <ac:spMk id="16" creationId="{00000000-0000-0000-0000-000000000000}"/>
          </ac:spMkLst>
        </pc:spChg>
        <pc:spChg chg="add mod">
          <ac:chgData name="Jun Hong" userId="fae4f9bd-26d5-4760-9ac2-6f75f350beba" providerId="ADAL" clId="{7C5E10BF-D746-4944-A968-37DAE9CC5476}" dt="2020-09-11T10:03:35.656" v="4018" actId="27636"/>
          <ac:spMkLst>
            <pc:docMk/>
            <pc:sldMk cId="3991556768" sldId="319"/>
            <ac:spMk id="18" creationId="{68443BA2-8927-FC49-ABF8-8884D5AE89D9}"/>
          </ac:spMkLst>
        </pc:spChg>
        <pc:spChg chg="add mod">
          <ac:chgData name="Jun Hong" userId="fae4f9bd-26d5-4760-9ac2-6f75f350beba" providerId="ADAL" clId="{7C5E10BF-D746-4944-A968-37DAE9CC5476}" dt="2020-09-11T10:03:57.193" v="4021" actId="27636"/>
          <ac:spMkLst>
            <pc:docMk/>
            <pc:sldMk cId="3991556768" sldId="319"/>
            <ac:spMk id="19" creationId="{55E54E28-D7B1-6644-BA00-E02874888DAE}"/>
          </ac:spMkLst>
        </pc:spChg>
        <pc:picChg chg="del">
          <ac:chgData name="Jun Hong" userId="fae4f9bd-26d5-4760-9ac2-6f75f350beba" providerId="ADAL" clId="{7C5E10BF-D746-4944-A968-37DAE9CC5476}" dt="2020-09-11T09:48:05.703" v="3413" actId="478"/>
          <ac:picMkLst>
            <pc:docMk/>
            <pc:sldMk cId="3991556768" sldId="319"/>
            <ac:picMk id="17" creationId="{00000000-0000-0000-0000-000000000000}"/>
          </ac:picMkLst>
        </pc:picChg>
      </pc:sldChg>
      <pc:sldChg chg="addSp delSp modSp">
        <pc:chgData name="Jun Hong" userId="fae4f9bd-26d5-4760-9ac2-6f75f350beba" providerId="ADAL" clId="{7C5E10BF-D746-4944-A968-37DAE9CC5476}" dt="2020-09-11T10:52:01.813" v="4339" actId="27636"/>
        <pc:sldMkLst>
          <pc:docMk/>
          <pc:sldMk cId="2246994594" sldId="320"/>
        </pc:sldMkLst>
        <pc:spChg chg="mod">
          <ac:chgData name="Jun Hong" userId="fae4f9bd-26d5-4760-9ac2-6f75f350beba" providerId="ADAL" clId="{7C5E10BF-D746-4944-A968-37DAE9CC5476}" dt="2020-09-11T08:25:43.589" v="2027" actId="20577"/>
          <ac:spMkLst>
            <pc:docMk/>
            <pc:sldMk cId="2246994594" sldId="320"/>
            <ac:spMk id="16" creationId="{00000000-0000-0000-0000-000000000000}"/>
          </ac:spMkLst>
        </pc:spChg>
        <pc:spChg chg="del mod">
          <ac:chgData name="Jun Hong" userId="fae4f9bd-26d5-4760-9ac2-6f75f350beba" providerId="ADAL" clId="{7C5E10BF-D746-4944-A968-37DAE9CC5476}" dt="2020-09-11T08:25:54.399" v="2031" actId="478"/>
          <ac:spMkLst>
            <pc:docMk/>
            <pc:sldMk cId="2246994594" sldId="320"/>
            <ac:spMk id="17" creationId="{00000000-0000-0000-0000-000000000000}"/>
          </ac:spMkLst>
        </pc:spChg>
        <pc:spChg chg="add mod">
          <ac:chgData name="Jun Hong" userId="fae4f9bd-26d5-4760-9ac2-6f75f350beba" providerId="ADAL" clId="{7C5E10BF-D746-4944-A968-37DAE9CC5476}" dt="2020-09-11T10:47:49.174" v="4150" actId="27636"/>
          <ac:spMkLst>
            <pc:docMk/>
            <pc:sldMk cId="2246994594" sldId="320"/>
            <ac:spMk id="19" creationId="{D55B492E-2746-A446-BA37-4DC63736C4B2}"/>
          </ac:spMkLst>
        </pc:spChg>
        <pc:spChg chg="add mod">
          <ac:chgData name="Jun Hong" userId="fae4f9bd-26d5-4760-9ac2-6f75f350beba" providerId="ADAL" clId="{7C5E10BF-D746-4944-A968-37DAE9CC5476}" dt="2020-09-11T10:52:01.813" v="4339" actId="27636"/>
          <ac:spMkLst>
            <pc:docMk/>
            <pc:sldMk cId="2246994594" sldId="320"/>
            <ac:spMk id="20" creationId="{C5E9F8C2-A1B5-EE4C-90AC-9DA3DB43B650}"/>
          </ac:spMkLst>
        </pc:spChg>
        <pc:picChg chg="del">
          <ac:chgData name="Jun Hong" userId="fae4f9bd-26d5-4760-9ac2-6f75f350beba" providerId="ADAL" clId="{7C5E10BF-D746-4944-A968-37DAE9CC5476}" dt="2020-09-11T10:41:51.141" v="4022" actId="478"/>
          <ac:picMkLst>
            <pc:docMk/>
            <pc:sldMk cId="2246994594" sldId="320"/>
            <ac:picMk id="18" creationId="{00000000-0000-0000-0000-000000000000}"/>
          </ac:picMkLst>
        </pc:picChg>
      </pc:sldChg>
      <pc:sldChg chg="addSp delSp modSp">
        <pc:chgData name="Jun Hong" userId="fae4f9bd-26d5-4760-9ac2-6f75f350beba" providerId="ADAL" clId="{7C5E10BF-D746-4944-A968-37DAE9CC5476}" dt="2020-09-11T11:33:40.288" v="4615" actId="20577"/>
        <pc:sldMkLst>
          <pc:docMk/>
          <pc:sldMk cId="2051088239" sldId="321"/>
        </pc:sldMkLst>
        <pc:spChg chg="mod">
          <ac:chgData name="Jun Hong" userId="fae4f9bd-26d5-4760-9ac2-6f75f350beba" providerId="ADAL" clId="{7C5E10BF-D746-4944-A968-37DAE9CC5476}" dt="2020-09-11T08:28:33.466" v="2184" actId="20577"/>
          <ac:spMkLst>
            <pc:docMk/>
            <pc:sldMk cId="2051088239" sldId="321"/>
            <ac:spMk id="18" creationId="{00000000-0000-0000-0000-000000000000}"/>
          </ac:spMkLst>
        </pc:spChg>
        <pc:spChg chg="del">
          <ac:chgData name="Jun Hong" userId="fae4f9bd-26d5-4760-9ac2-6f75f350beba" providerId="ADAL" clId="{7C5E10BF-D746-4944-A968-37DAE9CC5476}" dt="2020-09-11T08:26:56.398" v="2118" actId="478"/>
          <ac:spMkLst>
            <pc:docMk/>
            <pc:sldMk cId="2051088239" sldId="321"/>
            <ac:spMk id="19" creationId="{00000000-0000-0000-0000-000000000000}"/>
          </ac:spMkLst>
        </pc:spChg>
        <pc:spChg chg="add mod">
          <ac:chgData name="Jun Hong" userId="fae4f9bd-26d5-4760-9ac2-6f75f350beba" providerId="ADAL" clId="{7C5E10BF-D746-4944-A968-37DAE9CC5476}" dt="2020-09-11T11:33:40.288" v="4615" actId="20577"/>
          <ac:spMkLst>
            <pc:docMk/>
            <pc:sldMk cId="2051088239" sldId="321"/>
            <ac:spMk id="20" creationId="{84F989D6-4CC3-4F49-A761-84CF50C33F4B}"/>
          </ac:spMkLst>
        </pc:spChg>
        <pc:picChg chg="del">
          <ac:chgData name="Jun Hong" userId="fae4f9bd-26d5-4760-9ac2-6f75f350beba" providerId="ADAL" clId="{7C5E10BF-D746-4944-A968-37DAE9CC5476}" dt="2020-09-11T10:52:22.072" v="4340" actId="478"/>
          <ac:picMkLst>
            <pc:docMk/>
            <pc:sldMk cId="2051088239" sldId="321"/>
            <ac:picMk id="3" creationId="{00000000-0000-0000-0000-000000000000}"/>
          </ac:picMkLst>
        </pc:picChg>
      </pc:sldChg>
      <pc:sldChg chg="delSp modSp del">
        <pc:chgData name="Jun Hong" userId="fae4f9bd-26d5-4760-9ac2-6f75f350beba" providerId="ADAL" clId="{7C5E10BF-D746-4944-A968-37DAE9CC5476}" dt="2020-09-11T11:38:24.897" v="4640" actId="2696"/>
        <pc:sldMkLst>
          <pc:docMk/>
          <pc:sldMk cId="2328606561" sldId="322"/>
        </pc:sldMkLst>
        <pc:spChg chg="mod">
          <ac:chgData name="Jun Hong" userId="fae4f9bd-26d5-4760-9ac2-6f75f350beba" providerId="ADAL" clId="{7C5E10BF-D746-4944-A968-37DAE9CC5476}" dt="2020-09-11T11:35:01.784" v="4639" actId="20577"/>
          <ac:spMkLst>
            <pc:docMk/>
            <pc:sldMk cId="2328606561" sldId="322"/>
            <ac:spMk id="18" creationId="{00000000-0000-0000-0000-000000000000}"/>
          </ac:spMkLst>
        </pc:spChg>
        <pc:spChg chg="del">
          <ac:chgData name="Jun Hong" userId="fae4f9bd-26d5-4760-9ac2-6f75f350beba" providerId="ADAL" clId="{7C5E10BF-D746-4944-A968-37DAE9CC5476}" dt="2020-09-11T08:27:55.011" v="2180" actId="478"/>
          <ac:spMkLst>
            <pc:docMk/>
            <pc:sldMk cId="2328606561" sldId="322"/>
            <ac:spMk id="19" creationId="{00000000-0000-0000-0000-000000000000}"/>
          </ac:spMkLst>
        </pc:spChg>
      </pc:sldChg>
      <pc:sldChg chg="del">
        <pc:chgData name="Jun Hong" userId="fae4f9bd-26d5-4760-9ac2-6f75f350beba" providerId="ADAL" clId="{7C5E10BF-D746-4944-A968-37DAE9CC5476}" dt="2020-09-11T14:38:53.536" v="5989" actId="2696"/>
        <pc:sldMkLst>
          <pc:docMk/>
          <pc:sldMk cId="3384851731" sldId="325"/>
        </pc:sldMkLst>
      </pc:sldChg>
      <pc:sldChg chg="addSp delSp modSp">
        <pc:chgData name="Jun Hong" userId="fae4f9bd-26d5-4760-9ac2-6f75f350beba" providerId="ADAL" clId="{7C5E10BF-D746-4944-A968-37DAE9CC5476}" dt="2020-09-11T13:54:47.499" v="4847" actId="20577"/>
        <pc:sldMkLst>
          <pc:docMk/>
          <pc:sldMk cId="3432577720" sldId="326"/>
        </pc:sldMkLst>
        <pc:spChg chg="mod">
          <ac:chgData name="Jun Hong" userId="fae4f9bd-26d5-4760-9ac2-6f75f350beba" providerId="ADAL" clId="{7C5E10BF-D746-4944-A968-37DAE9CC5476}" dt="2020-09-11T13:47:33.838" v="4706" actId="20577"/>
          <ac:spMkLst>
            <pc:docMk/>
            <pc:sldMk cId="3432577720" sldId="326"/>
            <ac:spMk id="10" creationId="{00000000-0000-0000-0000-000000000000}"/>
          </ac:spMkLst>
        </pc:spChg>
        <pc:spChg chg="del mod">
          <ac:chgData name="Jun Hong" userId="fae4f9bd-26d5-4760-9ac2-6f75f350beba" providerId="ADAL" clId="{7C5E10BF-D746-4944-A968-37DAE9CC5476}" dt="2020-09-11T13:47:41.611" v="4708" actId="478"/>
          <ac:spMkLst>
            <pc:docMk/>
            <pc:sldMk cId="3432577720" sldId="326"/>
            <ac:spMk id="11" creationId="{00000000-0000-0000-0000-000000000000}"/>
          </ac:spMkLst>
        </pc:spChg>
        <pc:spChg chg="add mod">
          <ac:chgData name="Jun Hong" userId="fae4f9bd-26d5-4760-9ac2-6f75f350beba" providerId="ADAL" clId="{7C5E10BF-D746-4944-A968-37DAE9CC5476}" dt="2020-09-11T13:54:47.499" v="4847" actId="20577"/>
          <ac:spMkLst>
            <pc:docMk/>
            <pc:sldMk cId="3432577720" sldId="326"/>
            <ac:spMk id="12" creationId="{C2769ACE-A1AC-B043-BBEA-AA7CDF025724}"/>
          </ac:spMkLst>
        </pc:spChg>
      </pc:sldChg>
      <pc:sldChg chg="del">
        <pc:chgData name="Jun Hong" userId="fae4f9bd-26d5-4760-9ac2-6f75f350beba" providerId="ADAL" clId="{7C5E10BF-D746-4944-A968-37DAE9CC5476}" dt="2020-09-11T14:38:58.204" v="5990" actId="2696"/>
        <pc:sldMkLst>
          <pc:docMk/>
          <pc:sldMk cId="802873109" sldId="327"/>
        </pc:sldMkLst>
      </pc:sldChg>
      <pc:sldChg chg="modSp">
        <pc:chgData name="Jun Hong" userId="fae4f9bd-26d5-4760-9ac2-6f75f350beba" providerId="ADAL" clId="{7C5E10BF-D746-4944-A968-37DAE9CC5476}" dt="2020-09-11T14:41:18.340" v="6091" actId="20577"/>
        <pc:sldMkLst>
          <pc:docMk/>
          <pc:sldMk cId="341686947" sldId="328"/>
        </pc:sldMkLst>
        <pc:spChg chg="mod">
          <ac:chgData name="Jun Hong" userId="fae4f9bd-26d5-4760-9ac2-6f75f350beba" providerId="ADAL" clId="{7C5E10BF-D746-4944-A968-37DAE9CC5476}" dt="2020-09-11T14:41:18.340" v="6091" actId="20577"/>
          <ac:spMkLst>
            <pc:docMk/>
            <pc:sldMk cId="341686947" sldId="328"/>
            <ac:spMk id="5" creationId="{00000000-0000-0000-0000-000000000000}"/>
          </ac:spMkLst>
        </pc:spChg>
      </pc:sldChg>
      <pc:sldChg chg="modSp del">
        <pc:chgData name="Jun Hong" userId="fae4f9bd-26d5-4760-9ac2-6f75f350beba" providerId="ADAL" clId="{7C5E10BF-D746-4944-A968-37DAE9CC5476}" dt="2020-09-14T08:49:16.432" v="6092" actId="2696"/>
        <pc:sldMkLst>
          <pc:docMk/>
          <pc:sldMk cId="4164914238" sldId="329"/>
        </pc:sldMkLst>
        <pc:spChg chg="mod">
          <ac:chgData name="Jun Hong" userId="fae4f9bd-26d5-4760-9ac2-6f75f350beba" providerId="ADAL" clId="{7C5E10BF-D746-4944-A968-37DAE9CC5476}" dt="2020-09-10T11:14:24.501" v="955" actId="20577"/>
          <ac:spMkLst>
            <pc:docMk/>
            <pc:sldMk cId="4164914238" sldId="329"/>
            <ac:spMk id="18" creationId="{00000000-0000-0000-0000-000000000000}"/>
          </ac:spMkLst>
        </pc:spChg>
      </pc:sldChg>
      <pc:sldChg chg="modSp del">
        <pc:chgData name="Jun Hong" userId="fae4f9bd-26d5-4760-9ac2-6f75f350beba" providerId="ADAL" clId="{7C5E10BF-D746-4944-A968-37DAE9CC5476}" dt="2020-09-14T08:49:16.451" v="6093" actId="2696"/>
        <pc:sldMkLst>
          <pc:docMk/>
          <pc:sldMk cId="1102984215" sldId="330"/>
        </pc:sldMkLst>
        <pc:spChg chg="mod">
          <ac:chgData name="Jun Hong" userId="fae4f9bd-26d5-4760-9ac2-6f75f350beba" providerId="ADAL" clId="{7C5E10BF-D746-4944-A968-37DAE9CC5476}" dt="2020-09-10T11:14:41.387" v="966" actId="20577"/>
          <ac:spMkLst>
            <pc:docMk/>
            <pc:sldMk cId="1102984215" sldId="330"/>
            <ac:spMk id="16" creationId="{00000000-0000-0000-0000-000000000000}"/>
          </ac:spMkLst>
        </pc:spChg>
      </pc:sldChg>
      <pc:sldChg chg="addSp delSp modSp">
        <pc:chgData name="Jun Hong" userId="fae4f9bd-26d5-4760-9ac2-6f75f350beba" providerId="ADAL" clId="{7C5E10BF-D746-4944-A968-37DAE9CC5476}" dt="2020-09-10T11:09:35.961" v="820" actId="20577"/>
        <pc:sldMkLst>
          <pc:docMk/>
          <pc:sldMk cId="2568909456" sldId="332"/>
        </pc:sldMkLst>
        <pc:spChg chg="del">
          <ac:chgData name="Jun Hong" userId="fae4f9bd-26d5-4760-9ac2-6f75f350beba" providerId="ADAL" clId="{7C5E10BF-D746-4944-A968-37DAE9CC5476}" dt="2020-09-10T11:04:31.767" v="747" actId="478"/>
          <ac:spMkLst>
            <pc:docMk/>
            <pc:sldMk cId="2568909456" sldId="332"/>
            <ac:spMk id="17" creationId="{00000000-0000-0000-0000-000000000000}"/>
          </ac:spMkLst>
        </pc:spChg>
        <pc:spChg chg="add mod">
          <ac:chgData name="Jun Hong" userId="fae4f9bd-26d5-4760-9ac2-6f75f350beba" providerId="ADAL" clId="{7C5E10BF-D746-4944-A968-37DAE9CC5476}" dt="2020-09-10T11:09:35.961" v="820" actId="20577"/>
          <ac:spMkLst>
            <pc:docMk/>
            <pc:sldMk cId="2568909456" sldId="332"/>
            <ac:spMk id="18" creationId="{2D68623D-BCC8-3341-B8FF-4D7032CCAA31}"/>
          </ac:spMkLst>
        </pc:spChg>
        <pc:picChg chg="del">
          <ac:chgData name="Jun Hong" userId="fae4f9bd-26d5-4760-9ac2-6f75f350beba" providerId="ADAL" clId="{7C5E10BF-D746-4944-A968-37DAE9CC5476}" dt="2020-09-10T11:04:34.253" v="748" actId="478"/>
          <ac:picMkLst>
            <pc:docMk/>
            <pc:sldMk cId="2568909456" sldId="332"/>
            <ac:picMk id="19" creationId="{00000000-0000-0000-0000-000000000000}"/>
          </ac:picMkLst>
        </pc:picChg>
      </pc:sldChg>
      <pc:sldChg chg="del">
        <pc:chgData name="Jun Hong" userId="fae4f9bd-26d5-4760-9ac2-6f75f350beba" providerId="ADAL" clId="{7C5E10BF-D746-4944-A968-37DAE9CC5476}" dt="2020-09-10T11:07:25.199" v="767" actId="2696"/>
        <pc:sldMkLst>
          <pc:docMk/>
          <pc:sldMk cId="3032227026" sldId="333"/>
        </pc:sldMkLst>
      </pc:sldChg>
      <pc:sldChg chg="addSp delSp modSp">
        <pc:chgData name="Jun Hong" userId="fae4f9bd-26d5-4760-9ac2-6f75f350beba" providerId="ADAL" clId="{7C5E10BF-D746-4944-A968-37DAE9CC5476}" dt="2020-09-10T10:11:50.412" v="238" actId="20577"/>
        <pc:sldMkLst>
          <pc:docMk/>
          <pc:sldMk cId="2371417952" sldId="334"/>
        </pc:sldMkLst>
        <pc:spChg chg="del">
          <ac:chgData name="Jun Hong" userId="fae4f9bd-26d5-4760-9ac2-6f75f350beba" providerId="ADAL" clId="{7C5E10BF-D746-4944-A968-37DAE9CC5476}" dt="2020-09-10T09:54:28.748" v="163" actId="478"/>
          <ac:spMkLst>
            <pc:docMk/>
            <pc:sldMk cId="2371417952" sldId="334"/>
            <ac:spMk id="13" creationId="{AEBC2947-2C89-0D48-8391-404797712A73}"/>
          </ac:spMkLst>
        </pc:spChg>
        <pc:spChg chg="del">
          <ac:chgData name="Jun Hong" userId="fae4f9bd-26d5-4760-9ac2-6f75f350beba" providerId="ADAL" clId="{7C5E10BF-D746-4944-A968-37DAE9CC5476}" dt="2020-09-10T10:09:34.082" v="195" actId="478"/>
          <ac:spMkLst>
            <pc:docMk/>
            <pc:sldMk cId="2371417952" sldId="334"/>
            <ac:spMk id="14" creationId="{772C1C2C-54FA-844F-AE5B-22F4749E6C59}"/>
          </ac:spMkLst>
        </pc:spChg>
        <pc:spChg chg="add mod">
          <ac:chgData name="Jun Hong" userId="fae4f9bd-26d5-4760-9ac2-6f75f350beba" providerId="ADAL" clId="{7C5E10BF-D746-4944-A968-37DAE9CC5476}" dt="2020-09-10T09:54:41.381" v="180" actId="20577"/>
          <ac:spMkLst>
            <pc:docMk/>
            <pc:sldMk cId="2371417952" sldId="334"/>
            <ac:spMk id="15" creationId="{AD44BB20-0D35-2946-88C5-7E085EC03C34}"/>
          </ac:spMkLst>
        </pc:spChg>
        <pc:spChg chg="add mod">
          <ac:chgData name="Jun Hong" userId="fae4f9bd-26d5-4760-9ac2-6f75f350beba" providerId="ADAL" clId="{7C5E10BF-D746-4944-A968-37DAE9CC5476}" dt="2020-09-10T10:11:50.412" v="238" actId="20577"/>
          <ac:spMkLst>
            <pc:docMk/>
            <pc:sldMk cId="2371417952" sldId="334"/>
            <ac:spMk id="16" creationId="{89EC4414-43B8-B141-85BB-8E20B376CA80}"/>
          </ac:spMkLst>
        </pc:spChg>
      </pc:sldChg>
      <pc:sldChg chg="del">
        <pc:chgData name="Jun Hong" userId="fae4f9bd-26d5-4760-9ac2-6f75f350beba" providerId="ADAL" clId="{7C5E10BF-D746-4944-A968-37DAE9CC5476}" dt="2020-09-10T12:43:25.392" v="975" actId="2696"/>
        <pc:sldMkLst>
          <pc:docMk/>
          <pc:sldMk cId="287671555" sldId="335"/>
        </pc:sldMkLst>
      </pc:sldChg>
      <pc:sldChg chg="modSp add">
        <pc:chgData name="Jun Hong" userId="fae4f9bd-26d5-4760-9ac2-6f75f350beba" providerId="ADAL" clId="{7C5E10BF-D746-4944-A968-37DAE9CC5476}" dt="2020-09-10T11:12:29.502" v="928" actId="20577"/>
        <pc:sldMkLst>
          <pc:docMk/>
          <pc:sldMk cId="4175807557" sldId="336"/>
        </pc:sldMkLst>
        <pc:spChg chg="mod">
          <ac:chgData name="Jun Hong" userId="fae4f9bd-26d5-4760-9ac2-6f75f350beba" providerId="ADAL" clId="{7C5E10BF-D746-4944-A968-37DAE9CC5476}" dt="2020-09-10T11:12:29.502" v="928" actId="20577"/>
          <ac:spMkLst>
            <pc:docMk/>
            <pc:sldMk cId="4175807557" sldId="336"/>
            <ac:spMk id="18" creationId="{2D68623D-BCC8-3341-B8FF-4D7032CCAA31}"/>
          </ac:spMkLst>
        </pc:spChg>
      </pc:sldChg>
      <pc:sldChg chg="modSp add">
        <pc:chgData name="Jun Hong" userId="fae4f9bd-26d5-4760-9ac2-6f75f350beba" providerId="ADAL" clId="{7C5E10BF-D746-4944-A968-37DAE9CC5476}" dt="2020-09-10T15:06:25.566" v="1847" actId="27636"/>
        <pc:sldMkLst>
          <pc:docMk/>
          <pc:sldMk cId="2564317643" sldId="337"/>
        </pc:sldMkLst>
        <pc:spChg chg="mod">
          <ac:chgData name="Jun Hong" userId="fae4f9bd-26d5-4760-9ac2-6f75f350beba" providerId="ADAL" clId="{7C5E10BF-D746-4944-A968-37DAE9CC5476}" dt="2020-09-10T14:54:52.566" v="1603" actId="20577"/>
          <ac:spMkLst>
            <pc:docMk/>
            <pc:sldMk cId="2564317643" sldId="337"/>
            <ac:spMk id="9" creationId="{00000000-0000-0000-0000-000000000000}"/>
          </ac:spMkLst>
        </pc:spChg>
        <pc:spChg chg="mod">
          <ac:chgData name="Jun Hong" userId="fae4f9bd-26d5-4760-9ac2-6f75f350beba" providerId="ADAL" clId="{7C5E10BF-D746-4944-A968-37DAE9CC5476}" dt="2020-09-10T15:06:25.566" v="1847" actId="27636"/>
          <ac:spMkLst>
            <pc:docMk/>
            <pc:sldMk cId="2564317643" sldId="337"/>
            <ac:spMk id="11" creationId="{80EFC033-F9D1-9744-8EC6-8E72887D9A82}"/>
          </ac:spMkLst>
        </pc:spChg>
      </pc:sldChg>
      <pc:sldChg chg="modSp add">
        <pc:chgData name="Jun Hong" userId="fae4f9bd-26d5-4760-9ac2-6f75f350beba" providerId="ADAL" clId="{7C5E10BF-D746-4944-A968-37DAE9CC5476}" dt="2020-09-10T15:08:53.232" v="1904" actId="20577"/>
        <pc:sldMkLst>
          <pc:docMk/>
          <pc:sldMk cId="280100680" sldId="338"/>
        </pc:sldMkLst>
        <pc:spChg chg="mod">
          <ac:chgData name="Jun Hong" userId="fae4f9bd-26d5-4760-9ac2-6f75f350beba" providerId="ADAL" clId="{7C5E10BF-D746-4944-A968-37DAE9CC5476}" dt="2020-09-10T14:42:23.956" v="1327" actId="20577"/>
          <ac:spMkLst>
            <pc:docMk/>
            <pc:sldMk cId="280100680" sldId="338"/>
            <ac:spMk id="9" creationId="{00000000-0000-0000-0000-000000000000}"/>
          </ac:spMkLst>
        </pc:spChg>
        <pc:spChg chg="mod">
          <ac:chgData name="Jun Hong" userId="fae4f9bd-26d5-4760-9ac2-6f75f350beba" providerId="ADAL" clId="{7C5E10BF-D746-4944-A968-37DAE9CC5476}" dt="2020-09-10T15:08:53.232" v="1904" actId="20577"/>
          <ac:spMkLst>
            <pc:docMk/>
            <pc:sldMk cId="280100680" sldId="338"/>
            <ac:spMk id="11" creationId="{80EFC033-F9D1-9744-8EC6-8E72887D9A82}"/>
          </ac:spMkLst>
        </pc:spChg>
      </pc:sldChg>
      <pc:sldChg chg="modSp add">
        <pc:chgData name="Jun Hong" userId="fae4f9bd-26d5-4760-9ac2-6f75f350beba" providerId="ADAL" clId="{7C5E10BF-D746-4944-A968-37DAE9CC5476}" dt="2020-09-10T15:06:47.478" v="1857" actId="20577"/>
        <pc:sldMkLst>
          <pc:docMk/>
          <pc:sldMk cId="701778808" sldId="339"/>
        </pc:sldMkLst>
        <pc:spChg chg="mod">
          <ac:chgData name="Jun Hong" userId="fae4f9bd-26d5-4760-9ac2-6f75f350beba" providerId="ADAL" clId="{7C5E10BF-D746-4944-A968-37DAE9CC5476}" dt="2020-09-10T14:57:03.585" v="1638" actId="20577"/>
          <ac:spMkLst>
            <pc:docMk/>
            <pc:sldMk cId="701778808" sldId="339"/>
            <ac:spMk id="9" creationId="{00000000-0000-0000-0000-000000000000}"/>
          </ac:spMkLst>
        </pc:spChg>
        <pc:spChg chg="mod">
          <ac:chgData name="Jun Hong" userId="fae4f9bd-26d5-4760-9ac2-6f75f350beba" providerId="ADAL" clId="{7C5E10BF-D746-4944-A968-37DAE9CC5476}" dt="2020-09-10T15:06:47.478" v="1857" actId="20577"/>
          <ac:spMkLst>
            <pc:docMk/>
            <pc:sldMk cId="701778808" sldId="339"/>
            <ac:spMk id="11" creationId="{80EFC033-F9D1-9744-8EC6-8E72887D9A82}"/>
          </ac:spMkLst>
        </pc:spChg>
      </pc:sldChg>
      <pc:sldChg chg="modSp add">
        <pc:chgData name="Jun Hong" userId="fae4f9bd-26d5-4760-9ac2-6f75f350beba" providerId="ADAL" clId="{7C5E10BF-D746-4944-A968-37DAE9CC5476}" dt="2020-09-10T15:08:22.298" v="1891" actId="20577"/>
        <pc:sldMkLst>
          <pc:docMk/>
          <pc:sldMk cId="1534994613" sldId="340"/>
        </pc:sldMkLst>
        <pc:spChg chg="mod">
          <ac:chgData name="Jun Hong" userId="fae4f9bd-26d5-4760-9ac2-6f75f350beba" providerId="ADAL" clId="{7C5E10BF-D746-4944-A968-37DAE9CC5476}" dt="2020-09-10T15:07:30.627" v="1872" actId="27636"/>
          <ac:spMkLst>
            <pc:docMk/>
            <pc:sldMk cId="1534994613" sldId="340"/>
            <ac:spMk id="9" creationId="{00000000-0000-0000-0000-000000000000}"/>
          </ac:spMkLst>
        </pc:spChg>
        <pc:spChg chg="mod">
          <ac:chgData name="Jun Hong" userId="fae4f9bd-26d5-4760-9ac2-6f75f350beba" providerId="ADAL" clId="{7C5E10BF-D746-4944-A968-37DAE9CC5476}" dt="2020-09-10T15:08:22.298" v="1891" actId="20577"/>
          <ac:spMkLst>
            <pc:docMk/>
            <pc:sldMk cId="1534994613" sldId="340"/>
            <ac:spMk id="11" creationId="{80EFC033-F9D1-9744-8EC6-8E72887D9A82}"/>
          </ac:spMkLst>
        </pc:spChg>
      </pc:sldChg>
      <pc:sldChg chg="delSp modSp add">
        <pc:chgData name="Jun Hong" userId="fae4f9bd-26d5-4760-9ac2-6f75f350beba" providerId="ADAL" clId="{7C5E10BF-D746-4944-A968-37DAE9CC5476}" dt="2020-09-11T09:11:37.070" v="2704" actId="20577"/>
        <pc:sldMkLst>
          <pc:docMk/>
          <pc:sldMk cId="2708230333" sldId="341"/>
        </pc:sldMkLst>
        <pc:spChg chg="mod">
          <ac:chgData name="Jun Hong" userId="fae4f9bd-26d5-4760-9ac2-6f75f350beba" providerId="ADAL" clId="{7C5E10BF-D746-4944-A968-37DAE9CC5476}" dt="2020-09-11T08:30:31.093" v="2248" actId="20577"/>
          <ac:spMkLst>
            <pc:docMk/>
            <pc:sldMk cId="2708230333" sldId="341"/>
            <ac:spMk id="14" creationId="{00000000-0000-0000-0000-000000000000}"/>
          </ac:spMkLst>
        </pc:spChg>
        <pc:spChg chg="mod">
          <ac:chgData name="Jun Hong" userId="fae4f9bd-26d5-4760-9ac2-6f75f350beba" providerId="ADAL" clId="{7C5E10BF-D746-4944-A968-37DAE9CC5476}" dt="2020-09-11T09:11:37.070" v="2704" actId="20577"/>
          <ac:spMkLst>
            <pc:docMk/>
            <pc:sldMk cId="2708230333" sldId="341"/>
            <ac:spMk id="15" creationId="{00000000-0000-0000-0000-000000000000}"/>
          </ac:spMkLst>
        </pc:spChg>
        <pc:picChg chg="del">
          <ac:chgData name="Jun Hong" userId="fae4f9bd-26d5-4760-9ac2-6f75f350beba" providerId="ADAL" clId="{7C5E10BF-D746-4944-A968-37DAE9CC5476}" dt="2020-09-11T08:57:41.595" v="2559" actId="478"/>
          <ac:picMkLst>
            <pc:docMk/>
            <pc:sldMk cId="2708230333" sldId="341"/>
            <ac:picMk id="16" creationId="{00000000-0000-0000-0000-000000000000}"/>
          </ac:picMkLst>
        </pc:picChg>
      </pc:sldChg>
      <pc:sldChg chg="add del">
        <pc:chgData name="Jun Hong" userId="fae4f9bd-26d5-4760-9ac2-6f75f350beba" providerId="ADAL" clId="{7C5E10BF-D746-4944-A968-37DAE9CC5476}" dt="2020-09-11T14:38:47.789" v="5988" actId="2696"/>
        <pc:sldMkLst>
          <pc:docMk/>
          <pc:sldMk cId="2456441652" sldId="342"/>
        </pc:sldMkLst>
      </pc:sldChg>
      <pc:sldChg chg="modSp add">
        <pc:chgData name="Jun Hong" userId="fae4f9bd-26d5-4760-9ac2-6f75f350beba" providerId="ADAL" clId="{7C5E10BF-D746-4944-A968-37DAE9CC5476}" dt="2020-09-11T13:55:40.657" v="4866" actId="20577"/>
        <pc:sldMkLst>
          <pc:docMk/>
          <pc:sldMk cId="1631586401" sldId="343"/>
        </pc:sldMkLst>
        <pc:spChg chg="mod">
          <ac:chgData name="Jun Hong" userId="fae4f9bd-26d5-4760-9ac2-6f75f350beba" providerId="ADAL" clId="{7C5E10BF-D746-4944-A968-37DAE9CC5476}" dt="2020-09-11T13:53:09.644" v="4811" actId="20577"/>
          <ac:spMkLst>
            <pc:docMk/>
            <pc:sldMk cId="1631586401" sldId="343"/>
            <ac:spMk id="10" creationId="{00000000-0000-0000-0000-000000000000}"/>
          </ac:spMkLst>
        </pc:spChg>
        <pc:spChg chg="mod">
          <ac:chgData name="Jun Hong" userId="fae4f9bd-26d5-4760-9ac2-6f75f350beba" providerId="ADAL" clId="{7C5E10BF-D746-4944-A968-37DAE9CC5476}" dt="2020-09-11T13:55:40.657" v="4866" actId="20577"/>
          <ac:spMkLst>
            <pc:docMk/>
            <pc:sldMk cId="1631586401" sldId="343"/>
            <ac:spMk id="12" creationId="{C2769ACE-A1AC-B043-BBEA-AA7CDF025724}"/>
          </ac:spMkLst>
        </pc:spChg>
      </pc:sldChg>
      <pc:sldChg chg="modSp add">
        <pc:chgData name="Jun Hong" userId="fae4f9bd-26d5-4760-9ac2-6f75f350beba" providerId="ADAL" clId="{7C5E10BF-D746-4944-A968-37DAE9CC5476}" dt="2020-09-11T14:01:20.929" v="4934" actId="20577"/>
        <pc:sldMkLst>
          <pc:docMk/>
          <pc:sldMk cId="1591400178" sldId="344"/>
        </pc:sldMkLst>
        <pc:spChg chg="mod">
          <ac:chgData name="Jun Hong" userId="fae4f9bd-26d5-4760-9ac2-6f75f350beba" providerId="ADAL" clId="{7C5E10BF-D746-4944-A968-37DAE9CC5476}" dt="2020-09-11T13:56:24.194" v="4881" actId="27636"/>
          <ac:spMkLst>
            <pc:docMk/>
            <pc:sldMk cId="1591400178" sldId="344"/>
            <ac:spMk id="10" creationId="{00000000-0000-0000-0000-000000000000}"/>
          </ac:spMkLst>
        </pc:spChg>
        <pc:spChg chg="mod">
          <ac:chgData name="Jun Hong" userId="fae4f9bd-26d5-4760-9ac2-6f75f350beba" providerId="ADAL" clId="{7C5E10BF-D746-4944-A968-37DAE9CC5476}" dt="2020-09-11T14:01:20.929" v="4934" actId="20577"/>
          <ac:spMkLst>
            <pc:docMk/>
            <pc:sldMk cId="1591400178" sldId="344"/>
            <ac:spMk id="12" creationId="{C2769ACE-A1AC-B043-BBEA-AA7CDF025724}"/>
          </ac:spMkLst>
        </pc:spChg>
      </pc:sldChg>
      <pc:sldChg chg="modSp add">
        <pc:chgData name="Jun Hong" userId="fae4f9bd-26d5-4760-9ac2-6f75f350beba" providerId="ADAL" clId="{7C5E10BF-D746-4944-A968-37DAE9CC5476}" dt="2020-09-11T14:06:35.941" v="5029" actId="20577"/>
        <pc:sldMkLst>
          <pc:docMk/>
          <pc:sldMk cId="2536503490" sldId="345"/>
        </pc:sldMkLst>
        <pc:spChg chg="mod">
          <ac:chgData name="Jun Hong" userId="fae4f9bd-26d5-4760-9ac2-6f75f350beba" providerId="ADAL" clId="{7C5E10BF-D746-4944-A968-37DAE9CC5476}" dt="2020-09-11T14:06:35.941" v="5029" actId="20577"/>
          <ac:spMkLst>
            <pc:docMk/>
            <pc:sldMk cId="2536503490" sldId="345"/>
            <ac:spMk id="12" creationId="{C2769ACE-A1AC-B043-BBEA-AA7CDF025724}"/>
          </ac:spMkLst>
        </pc:spChg>
      </pc:sldChg>
      <pc:sldChg chg="add del">
        <pc:chgData name="Jun Hong" userId="fae4f9bd-26d5-4760-9ac2-6f75f350beba" providerId="ADAL" clId="{7C5E10BF-D746-4944-A968-37DAE9CC5476}" dt="2020-09-11T14:07:13.252" v="5031" actId="2696"/>
        <pc:sldMkLst>
          <pc:docMk/>
          <pc:sldMk cId="3437984836" sldId="346"/>
        </pc:sldMkLst>
      </pc:sldChg>
      <pc:sldChg chg="addSp modSp add">
        <pc:chgData name="Jun Hong" userId="fae4f9bd-26d5-4760-9ac2-6f75f350beba" providerId="ADAL" clId="{7C5E10BF-D746-4944-A968-37DAE9CC5476}" dt="2020-09-11T14:30:11.519" v="5560" actId="27636"/>
        <pc:sldMkLst>
          <pc:docMk/>
          <pc:sldMk cId="692961493" sldId="347"/>
        </pc:sldMkLst>
        <pc:spChg chg="mod">
          <ac:chgData name="Jun Hong" userId="fae4f9bd-26d5-4760-9ac2-6f75f350beba" providerId="ADAL" clId="{7C5E10BF-D746-4944-A968-37DAE9CC5476}" dt="2020-09-11T14:07:37.149" v="5089" actId="20577"/>
          <ac:spMkLst>
            <pc:docMk/>
            <pc:sldMk cId="692961493" sldId="347"/>
            <ac:spMk id="10" creationId="{00000000-0000-0000-0000-000000000000}"/>
          </ac:spMkLst>
        </pc:spChg>
        <pc:spChg chg="mod">
          <ac:chgData name="Jun Hong" userId="fae4f9bd-26d5-4760-9ac2-6f75f350beba" providerId="ADAL" clId="{7C5E10BF-D746-4944-A968-37DAE9CC5476}" dt="2020-09-11T14:30:04.420" v="5558" actId="20577"/>
          <ac:spMkLst>
            <pc:docMk/>
            <pc:sldMk cId="692961493" sldId="347"/>
            <ac:spMk id="12" creationId="{C2769ACE-A1AC-B043-BBEA-AA7CDF025724}"/>
          </ac:spMkLst>
        </pc:spChg>
        <pc:spChg chg="add mod">
          <ac:chgData name="Jun Hong" userId="fae4f9bd-26d5-4760-9ac2-6f75f350beba" providerId="ADAL" clId="{7C5E10BF-D746-4944-A968-37DAE9CC5476}" dt="2020-09-11T14:30:11.519" v="5560" actId="27636"/>
          <ac:spMkLst>
            <pc:docMk/>
            <pc:sldMk cId="692961493" sldId="347"/>
            <ac:spMk id="13" creationId="{E4116B7F-0331-7D41-8D35-374B68897154}"/>
          </ac:spMkLst>
        </pc:spChg>
      </pc:sldChg>
      <pc:sldChg chg="addSp modSp add">
        <pc:chgData name="Jun Hong" userId="fae4f9bd-26d5-4760-9ac2-6f75f350beba" providerId="ADAL" clId="{7C5E10BF-D746-4944-A968-37DAE9CC5476}" dt="2020-09-11T14:38:27.224" v="5987" actId="20577"/>
        <pc:sldMkLst>
          <pc:docMk/>
          <pc:sldMk cId="28813733" sldId="348"/>
        </pc:sldMkLst>
        <pc:spChg chg="mod">
          <ac:chgData name="Jun Hong" userId="fae4f9bd-26d5-4760-9ac2-6f75f350beba" providerId="ADAL" clId="{7C5E10BF-D746-4944-A968-37DAE9CC5476}" dt="2020-09-11T14:19:24.622" v="5238" actId="27636"/>
          <ac:spMkLst>
            <pc:docMk/>
            <pc:sldMk cId="28813733" sldId="348"/>
            <ac:spMk id="10" creationId="{00000000-0000-0000-0000-000000000000}"/>
          </ac:spMkLst>
        </pc:spChg>
        <pc:spChg chg="mod">
          <ac:chgData name="Jun Hong" userId="fae4f9bd-26d5-4760-9ac2-6f75f350beba" providerId="ADAL" clId="{7C5E10BF-D746-4944-A968-37DAE9CC5476}" dt="2020-09-11T14:22:00.123" v="5274" actId="20577"/>
          <ac:spMkLst>
            <pc:docMk/>
            <pc:sldMk cId="28813733" sldId="348"/>
            <ac:spMk id="12" creationId="{C2769ACE-A1AC-B043-BBEA-AA7CDF025724}"/>
          </ac:spMkLst>
        </pc:spChg>
        <pc:spChg chg="add mod">
          <ac:chgData name="Jun Hong" userId="fae4f9bd-26d5-4760-9ac2-6f75f350beba" providerId="ADAL" clId="{7C5E10BF-D746-4944-A968-37DAE9CC5476}" dt="2020-09-11T14:38:27.224" v="5987" actId="20577"/>
          <ac:spMkLst>
            <pc:docMk/>
            <pc:sldMk cId="28813733" sldId="348"/>
            <ac:spMk id="13" creationId="{F6B6D45D-7F50-2545-9E29-FD013332C297}"/>
          </ac:spMkLst>
        </pc:spChg>
      </pc:sldChg>
      <pc:sldChg chg="modSp add">
        <pc:chgData name="Jun Hong" userId="fae4f9bd-26d5-4760-9ac2-6f75f350beba" providerId="ADAL" clId="{7C5E10BF-D746-4944-A968-37DAE9CC5476}" dt="2020-09-14T14:51:17.425" v="6953" actId="20577"/>
        <pc:sldMkLst>
          <pc:docMk/>
          <pc:sldMk cId="832325525" sldId="349"/>
        </pc:sldMkLst>
        <pc:spChg chg="mod">
          <ac:chgData name="Jun Hong" userId="fae4f9bd-26d5-4760-9ac2-6f75f350beba" providerId="ADAL" clId="{7C5E10BF-D746-4944-A968-37DAE9CC5476}" dt="2020-09-14T14:31:44.327" v="6326" actId="27636"/>
          <ac:spMkLst>
            <pc:docMk/>
            <pc:sldMk cId="832325525" sldId="349"/>
            <ac:spMk id="10" creationId="{00000000-0000-0000-0000-000000000000}"/>
          </ac:spMkLst>
        </pc:spChg>
        <pc:spChg chg="mod">
          <ac:chgData name="Jun Hong" userId="fae4f9bd-26d5-4760-9ac2-6f75f350beba" providerId="ADAL" clId="{7C5E10BF-D746-4944-A968-37DAE9CC5476}" dt="2020-09-14T14:51:17.425" v="6953" actId="20577"/>
          <ac:spMkLst>
            <pc:docMk/>
            <pc:sldMk cId="832325525" sldId="349"/>
            <ac:spMk id="12" creationId="{C2769ACE-A1AC-B043-BBEA-AA7CDF025724}"/>
          </ac:spMkLst>
        </pc:spChg>
      </pc:sldChg>
      <pc:sldChg chg="modSp add del">
        <pc:chgData name="Jun Hong" userId="fae4f9bd-26d5-4760-9ac2-6f75f350beba" providerId="ADAL" clId="{7C5E10BF-D746-4944-A968-37DAE9CC5476}" dt="2020-09-14T14:37:15.901" v="6413" actId="2696"/>
        <pc:sldMkLst>
          <pc:docMk/>
          <pc:sldMk cId="2347199066" sldId="350"/>
        </pc:sldMkLst>
        <pc:spChg chg="mod">
          <ac:chgData name="Jun Hong" userId="fae4f9bd-26d5-4760-9ac2-6f75f350beba" providerId="ADAL" clId="{7C5E10BF-D746-4944-A968-37DAE9CC5476}" dt="2020-09-14T14:32:18.460" v="6351" actId="27636"/>
          <ac:spMkLst>
            <pc:docMk/>
            <pc:sldMk cId="2347199066" sldId="350"/>
            <ac:spMk id="10" creationId="{00000000-0000-0000-0000-000000000000}"/>
          </ac:spMkLst>
        </pc:spChg>
        <pc:spChg chg="mod">
          <ac:chgData name="Jun Hong" userId="fae4f9bd-26d5-4760-9ac2-6f75f350beba" providerId="ADAL" clId="{7C5E10BF-D746-4944-A968-37DAE9CC5476}" dt="2020-09-14T14:34:45.560" v="6381" actId="20577"/>
          <ac:spMkLst>
            <pc:docMk/>
            <pc:sldMk cId="2347199066" sldId="350"/>
            <ac:spMk id="12" creationId="{C2769ACE-A1AC-B043-BBEA-AA7CDF025724}"/>
          </ac:spMkLst>
        </pc:spChg>
      </pc:sldChg>
      <pc:sldChg chg="modSp add">
        <pc:chgData name="Jun Hong" userId="fae4f9bd-26d5-4760-9ac2-6f75f350beba" providerId="ADAL" clId="{7C5E10BF-D746-4944-A968-37DAE9CC5476}" dt="2020-09-14T14:51:43.487" v="7014" actId="20577"/>
        <pc:sldMkLst>
          <pc:docMk/>
          <pc:sldMk cId="447163473" sldId="351"/>
        </pc:sldMkLst>
        <pc:spChg chg="mod">
          <ac:chgData name="Jun Hong" userId="fae4f9bd-26d5-4760-9ac2-6f75f350beba" providerId="ADAL" clId="{7C5E10BF-D746-4944-A968-37DAE9CC5476}" dt="2020-09-14T14:51:43.487" v="7014" actId="20577"/>
          <ac:spMkLst>
            <pc:docMk/>
            <pc:sldMk cId="447163473" sldId="351"/>
            <ac:spMk id="12" creationId="{C2769ACE-A1AC-B043-BBEA-AA7CDF025724}"/>
          </ac:spMkLst>
        </pc:spChg>
      </pc:sldChg>
      <pc:sldChg chg="modSp add">
        <pc:chgData name="Jun Hong" userId="fae4f9bd-26d5-4760-9ac2-6f75f350beba" providerId="ADAL" clId="{7C5E10BF-D746-4944-A968-37DAE9CC5476}" dt="2020-09-14T14:54:36.114" v="7064" actId="20577"/>
        <pc:sldMkLst>
          <pc:docMk/>
          <pc:sldMk cId="1740124761" sldId="352"/>
        </pc:sldMkLst>
        <pc:spChg chg="mod">
          <ac:chgData name="Jun Hong" userId="fae4f9bd-26d5-4760-9ac2-6f75f350beba" providerId="ADAL" clId="{7C5E10BF-D746-4944-A968-37DAE9CC5476}" dt="2020-09-14T14:54:36.114" v="7064" actId="20577"/>
          <ac:spMkLst>
            <pc:docMk/>
            <pc:sldMk cId="1740124761" sldId="352"/>
            <ac:spMk id="10" creationId="{00000000-0000-0000-0000-000000000000}"/>
          </ac:spMkLst>
        </pc:spChg>
        <pc:spChg chg="mod">
          <ac:chgData name="Jun Hong" userId="fae4f9bd-26d5-4760-9ac2-6f75f350beba" providerId="ADAL" clId="{7C5E10BF-D746-4944-A968-37DAE9CC5476}" dt="2020-09-14T14:52:16.883" v="7055" actId="20577"/>
          <ac:spMkLst>
            <pc:docMk/>
            <pc:sldMk cId="1740124761" sldId="352"/>
            <ac:spMk id="12" creationId="{C2769ACE-A1AC-B043-BBEA-AA7CDF025724}"/>
          </ac:spMkLst>
        </pc:spChg>
      </pc:sldChg>
      <pc:sldChg chg="modSp add">
        <pc:chgData name="Jun Hong" userId="fae4f9bd-26d5-4760-9ac2-6f75f350beba" providerId="ADAL" clId="{7C5E10BF-D746-4944-A968-37DAE9CC5476}" dt="2020-09-14T14:57:39.785" v="7217" actId="20577"/>
        <pc:sldMkLst>
          <pc:docMk/>
          <pc:sldMk cId="1350360241" sldId="353"/>
        </pc:sldMkLst>
        <pc:spChg chg="mod">
          <ac:chgData name="Jun Hong" userId="fae4f9bd-26d5-4760-9ac2-6f75f350beba" providerId="ADAL" clId="{7C5E10BF-D746-4944-A968-37DAE9CC5476}" dt="2020-09-14T14:41:37.851" v="6536" actId="27636"/>
          <ac:spMkLst>
            <pc:docMk/>
            <pc:sldMk cId="1350360241" sldId="353"/>
            <ac:spMk id="10" creationId="{00000000-0000-0000-0000-000000000000}"/>
          </ac:spMkLst>
        </pc:spChg>
        <pc:spChg chg="mod">
          <ac:chgData name="Jun Hong" userId="fae4f9bd-26d5-4760-9ac2-6f75f350beba" providerId="ADAL" clId="{7C5E10BF-D746-4944-A968-37DAE9CC5476}" dt="2020-09-14T14:57:39.785" v="7217" actId="20577"/>
          <ac:spMkLst>
            <pc:docMk/>
            <pc:sldMk cId="1350360241" sldId="353"/>
            <ac:spMk id="12" creationId="{C2769ACE-A1AC-B043-BBEA-AA7CDF025724}"/>
          </ac:spMkLst>
        </pc:spChg>
      </pc:sldChg>
    </pc:docChg>
  </pc:docChgLst>
  <pc:docChgLst>
    <pc:chgData name="Jun Hong" userId="fae4f9bd-26d5-4760-9ac2-6f75f350beba" providerId="ADAL" clId="{892E8FB7-F0E5-8144-9151-A266F8280A12}"/>
    <pc:docChg chg="custSel modSld">
      <pc:chgData name="Jun Hong" userId="fae4f9bd-26d5-4760-9ac2-6f75f350beba" providerId="ADAL" clId="{892E8FB7-F0E5-8144-9151-A266F8280A12}" dt="2021-09-15T15:42:25.756" v="950" actId="20577"/>
      <pc:docMkLst>
        <pc:docMk/>
      </pc:docMkLst>
      <pc:sldChg chg="modSp">
        <pc:chgData name="Jun Hong" userId="fae4f9bd-26d5-4760-9ac2-6f75f350beba" providerId="ADAL" clId="{892E8FB7-F0E5-8144-9151-A266F8280A12}" dt="2021-09-15T11:42:59.670" v="871" actId="207"/>
        <pc:sldMkLst>
          <pc:docMk/>
          <pc:sldMk cId="3521649387" sldId="257"/>
        </pc:sldMkLst>
        <pc:spChg chg="mod">
          <ac:chgData name="Jun Hong" userId="fae4f9bd-26d5-4760-9ac2-6f75f350beba" providerId="ADAL" clId="{892E8FB7-F0E5-8144-9151-A266F8280A12}" dt="2021-09-15T11:42:59.670" v="871" actId="207"/>
          <ac:spMkLst>
            <pc:docMk/>
            <pc:sldMk cId="3521649387" sldId="257"/>
            <ac:spMk id="3" creationId="{00000000-0000-0000-0000-000000000000}"/>
          </ac:spMkLst>
        </pc:spChg>
      </pc:sldChg>
      <pc:sldChg chg="modSp modNotesTx">
        <pc:chgData name="Jun Hong" userId="fae4f9bd-26d5-4760-9ac2-6f75f350beba" providerId="ADAL" clId="{892E8FB7-F0E5-8144-9151-A266F8280A12}" dt="2021-09-15T08:54:01.006" v="77" actId="20577"/>
        <pc:sldMkLst>
          <pc:docMk/>
          <pc:sldMk cId="2796697659" sldId="258"/>
        </pc:sldMkLst>
        <pc:spChg chg="mod">
          <ac:chgData name="Jun Hong" userId="fae4f9bd-26d5-4760-9ac2-6f75f350beba" providerId="ADAL" clId="{892E8FB7-F0E5-8144-9151-A266F8280A12}" dt="2021-09-15T08:52:51.145" v="4" actId="114"/>
          <ac:spMkLst>
            <pc:docMk/>
            <pc:sldMk cId="2796697659" sldId="258"/>
            <ac:spMk id="3" creationId="{00000000-0000-0000-0000-000000000000}"/>
          </ac:spMkLst>
        </pc:spChg>
      </pc:sldChg>
      <pc:sldChg chg="modSp">
        <pc:chgData name="Jun Hong" userId="fae4f9bd-26d5-4760-9ac2-6f75f350beba" providerId="ADAL" clId="{892E8FB7-F0E5-8144-9151-A266F8280A12}" dt="2021-09-15T08:52:21.307" v="3" actId="114"/>
        <pc:sldMkLst>
          <pc:docMk/>
          <pc:sldMk cId="2691973574" sldId="294"/>
        </pc:sldMkLst>
        <pc:spChg chg="mod">
          <ac:chgData name="Jun Hong" userId="fae4f9bd-26d5-4760-9ac2-6f75f350beba" providerId="ADAL" clId="{892E8FB7-F0E5-8144-9151-A266F8280A12}" dt="2021-09-15T08:52:21.307" v="3" actId="114"/>
          <ac:spMkLst>
            <pc:docMk/>
            <pc:sldMk cId="2691973574" sldId="294"/>
            <ac:spMk id="11" creationId="{00000000-0000-0000-0000-000000000000}"/>
          </ac:spMkLst>
        </pc:spChg>
      </pc:sldChg>
      <pc:sldChg chg="modNotesTx">
        <pc:chgData name="Jun Hong" userId="fae4f9bd-26d5-4760-9ac2-6f75f350beba" providerId="ADAL" clId="{892E8FB7-F0E5-8144-9151-A266F8280A12}" dt="2021-09-15T14:59:49.096" v="948" actId="20577"/>
        <pc:sldMkLst>
          <pc:docMk/>
          <pc:sldMk cId="2044125281" sldId="296"/>
        </pc:sldMkLst>
      </pc:sldChg>
      <pc:sldChg chg="modSp">
        <pc:chgData name="Jun Hong" userId="fae4f9bd-26d5-4760-9ac2-6f75f350beba" providerId="ADAL" clId="{892E8FB7-F0E5-8144-9151-A266F8280A12}" dt="2021-09-15T08:57:57.844" v="243" actId="20577"/>
        <pc:sldMkLst>
          <pc:docMk/>
          <pc:sldMk cId="3090223836" sldId="298"/>
        </pc:sldMkLst>
        <pc:spChg chg="mod">
          <ac:chgData name="Jun Hong" userId="fae4f9bd-26d5-4760-9ac2-6f75f350beba" providerId="ADAL" clId="{892E8FB7-F0E5-8144-9151-A266F8280A12}" dt="2021-09-15T08:57:57.844" v="243" actId="20577"/>
          <ac:spMkLst>
            <pc:docMk/>
            <pc:sldMk cId="3090223836" sldId="298"/>
            <ac:spMk id="14" creationId="{62077EDE-6A43-BF4B-931C-EBBAA67B1148}"/>
          </ac:spMkLst>
        </pc:spChg>
      </pc:sldChg>
      <pc:sldChg chg="modSp modNotesTx">
        <pc:chgData name="Jun Hong" userId="fae4f9bd-26d5-4760-9ac2-6f75f350beba" providerId="ADAL" clId="{892E8FB7-F0E5-8144-9151-A266F8280A12}" dt="2021-09-15T11:30:28.107" v="750" actId="20577"/>
        <pc:sldMkLst>
          <pc:docMk/>
          <pc:sldMk cId="1076537267" sldId="314"/>
        </pc:sldMkLst>
        <pc:spChg chg="mod">
          <ac:chgData name="Jun Hong" userId="fae4f9bd-26d5-4760-9ac2-6f75f350beba" providerId="ADAL" clId="{892E8FB7-F0E5-8144-9151-A266F8280A12}" dt="2021-09-15T11:28:24.139" v="632" actId="114"/>
          <ac:spMkLst>
            <pc:docMk/>
            <pc:sldMk cId="1076537267" sldId="314"/>
            <ac:spMk id="12" creationId="{00000000-0000-0000-0000-000000000000}"/>
          </ac:spMkLst>
        </pc:spChg>
      </pc:sldChg>
      <pc:sldChg chg="modSp">
        <pc:chgData name="Jun Hong" userId="fae4f9bd-26d5-4760-9ac2-6f75f350beba" providerId="ADAL" clId="{892E8FB7-F0E5-8144-9151-A266F8280A12}" dt="2021-09-15T11:34:03.676" v="773" actId="114"/>
        <pc:sldMkLst>
          <pc:docMk/>
          <pc:sldMk cId="842492917" sldId="318"/>
        </pc:sldMkLst>
        <pc:spChg chg="mod">
          <ac:chgData name="Jun Hong" userId="fae4f9bd-26d5-4760-9ac2-6f75f350beba" providerId="ADAL" clId="{892E8FB7-F0E5-8144-9151-A266F8280A12}" dt="2021-09-15T11:34:03.676" v="773" actId="114"/>
          <ac:spMkLst>
            <pc:docMk/>
            <pc:sldMk cId="842492917" sldId="318"/>
            <ac:spMk id="18" creationId="{01B92157-E949-3F43-8438-0932F9B3FC7C}"/>
          </ac:spMkLst>
        </pc:spChg>
      </pc:sldChg>
      <pc:sldChg chg="modSp">
        <pc:chgData name="Jun Hong" userId="fae4f9bd-26d5-4760-9ac2-6f75f350beba" providerId="ADAL" clId="{892E8FB7-F0E5-8144-9151-A266F8280A12}" dt="2021-09-15T11:34:41.959" v="780" actId="114"/>
        <pc:sldMkLst>
          <pc:docMk/>
          <pc:sldMk cId="3991556768" sldId="319"/>
        </pc:sldMkLst>
        <pc:spChg chg="mod">
          <ac:chgData name="Jun Hong" userId="fae4f9bd-26d5-4760-9ac2-6f75f350beba" providerId="ADAL" clId="{892E8FB7-F0E5-8144-9151-A266F8280A12}" dt="2021-09-15T11:34:41.959" v="780" actId="114"/>
          <ac:spMkLst>
            <pc:docMk/>
            <pc:sldMk cId="3991556768" sldId="319"/>
            <ac:spMk id="19" creationId="{55E54E28-D7B1-6644-BA00-E02874888DAE}"/>
          </ac:spMkLst>
        </pc:spChg>
      </pc:sldChg>
      <pc:sldChg chg="modNotesTx">
        <pc:chgData name="Jun Hong" userId="fae4f9bd-26d5-4760-9ac2-6f75f350beba" providerId="ADAL" clId="{892E8FB7-F0E5-8144-9151-A266F8280A12}" dt="2021-09-15T11:37:04.947" v="797" actId="20577"/>
        <pc:sldMkLst>
          <pc:docMk/>
          <pc:sldMk cId="2246994594" sldId="320"/>
        </pc:sldMkLst>
      </pc:sldChg>
      <pc:sldChg chg="modNotesTx">
        <pc:chgData name="Jun Hong" userId="fae4f9bd-26d5-4760-9ac2-6f75f350beba" providerId="ADAL" clId="{892E8FB7-F0E5-8144-9151-A266F8280A12}" dt="2021-09-15T11:38:40.686" v="825" actId="20577"/>
        <pc:sldMkLst>
          <pc:docMk/>
          <pc:sldMk cId="2051088239" sldId="321"/>
        </pc:sldMkLst>
      </pc:sldChg>
      <pc:sldChg chg="addSp modSp">
        <pc:chgData name="Jun Hong" userId="fae4f9bd-26d5-4760-9ac2-6f75f350beba" providerId="ADAL" clId="{892E8FB7-F0E5-8144-9151-A266F8280A12}" dt="2021-09-15T11:42:15.306" v="869" actId="20577"/>
        <pc:sldMkLst>
          <pc:docMk/>
          <pc:sldMk cId="2669665187" sldId="324"/>
        </pc:sldMkLst>
        <pc:spChg chg="add mod">
          <ac:chgData name="Jun Hong" userId="fae4f9bd-26d5-4760-9ac2-6f75f350beba" providerId="ADAL" clId="{892E8FB7-F0E5-8144-9151-A266F8280A12}" dt="2021-09-15T11:41:46.598" v="864" actId="1076"/>
          <ac:spMkLst>
            <pc:docMk/>
            <pc:sldMk cId="2669665187" sldId="324"/>
            <ac:spMk id="14" creationId="{8421D18D-F3B8-904E-B775-6E923434462A}"/>
          </ac:spMkLst>
        </pc:spChg>
        <pc:spChg chg="add mod">
          <ac:chgData name="Jun Hong" userId="fae4f9bd-26d5-4760-9ac2-6f75f350beba" providerId="ADAL" clId="{892E8FB7-F0E5-8144-9151-A266F8280A12}" dt="2021-09-15T11:42:15.306" v="869" actId="20577"/>
          <ac:spMkLst>
            <pc:docMk/>
            <pc:sldMk cId="2669665187" sldId="324"/>
            <ac:spMk id="16" creationId="{C495046A-C63A-BF41-B3F3-8FB6A40DE934}"/>
          </ac:spMkLst>
        </pc:spChg>
      </pc:sldChg>
      <pc:sldChg chg="modNotesTx">
        <pc:chgData name="Jun Hong" userId="fae4f9bd-26d5-4760-9ac2-6f75f350beba" providerId="ADAL" clId="{892E8FB7-F0E5-8144-9151-A266F8280A12}" dt="2021-09-15T15:42:25.756" v="950" actId="20577"/>
        <pc:sldMkLst>
          <pc:docMk/>
          <pc:sldMk cId="341686947" sldId="328"/>
        </pc:sldMkLst>
      </pc:sldChg>
      <pc:sldChg chg="modSp">
        <pc:chgData name="Jun Hong" userId="fae4f9bd-26d5-4760-9ac2-6f75f350beba" providerId="ADAL" clId="{892E8FB7-F0E5-8144-9151-A266F8280A12}" dt="2021-09-15T09:05:26.808" v="271" actId="20577"/>
        <pc:sldMkLst>
          <pc:docMk/>
          <pc:sldMk cId="2568909456" sldId="332"/>
        </pc:sldMkLst>
        <pc:spChg chg="mod">
          <ac:chgData name="Jun Hong" userId="fae4f9bd-26d5-4760-9ac2-6f75f350beba" providerId="ADAL" clId="{892E8FB7-F0E5-8144-9151-A266F8280A12}" dt="2021-09-15T09:05:26.808" v="271" actId="20577"/>
          <ac:spMkLst>
            <pc:docMk/>
            <pc:sldMk cId="2568909456" sldId="332"/>
            <ac:spMk id="18" creationId="{2D68623D-BCC8-3341-B8FF-4D7032CCAA31}"/>
          </ac:spMkLst>
        </pc:spChg>
      </pc:sldChg>
      <pc:sldChg chg="modSp">
        <pc:chgData name="Jun Hong" userId="fae4f9bd-26d5-4760-9ac2-6f75f350beba" providerId="ADAL" clId="{892E8FB7-F0E5-8144-9151-A266F8280A12}" dt="2021-09-15T09:03:38.501" v="257" actId="20577"/>
        <pc:sldMkLst>
          <pc:docMk/>
          <pc:sldMk cId="2371417952" sldId="334"/>
        </pc:sldMkLst>
        <pc:spChg chg="mod">
          <ac:chgData name="Jun Hong" userId="fae4f9bd-26d5-4760-9ac2-6f75f350beba" providerId="ADAL" clId="{892E8FB7-F0E5-8144-9151-A266F8280A12}" dt="2021-09-15T09:03:38.501" v="257" actId="20577"/>
          <ac:spMkLst>
            <pc:docMk/>
            <pc:sldMk cId="2371417952" sldId="334"/>
            <ac:spMk id="16" creationId="{89EC4414-43B8-B141-85BB-8E20B376CA80}"/>
          </ac:spMkLst>
        </pc:spChg>
      </pc:sldChg>
      <pc:sldChg chg="modNotesTx">
        <pc:chgData name="Jun Hong" userId="fae4f9bd-26d5-4760-9ac2-6f75f350beba" providerId="ADAL" clId="{892E8FB7-F0E5-8144-9151-A266F8280A12}" dt="2021-09-15T11:24:50.416" v="587" actId="20577"/>
        <pc:sldMkLst>
          <pc:docMk/>
          <pc:sldMk cId="4175807557" sldId="336"/>
        </pc:sldMkLst>
      </pc:sldChg>
      <pc:sldChg chg="modSp">
        <pc:chgData name="Jun Hong" userId="fae4f9bd-26d5-4760-9ac2-6f75f350beba" providerId="ADAL" clId="{892E8FB7-F0E5-8144-9151-A266F8280A12}" dt="2021-09-15T11:27:13.056" v="631" actId="255"/>
        <pc:sldMkLst>
          <pc:docMk/>
          <pc:sldMk cId="280100680" sldId="338"/>
        </pc:sldMkLst>
        <pc:spChg chg="mod">
          <ac:chgData name="Jun Hong" userId="fae4f9bd-26d5-4760-9ac2-6f75f350beba" providerId="ADAL" clId="{892E8FB7-F0E5-8144-9151-A266F8280A12}" dt="2021-09-15T11:27:13.056" v="631" actId="255"/>
          <ac:spMkLst>
            <pc:docMk/>
            <pc:sldMk cId="280100680" sldId="338"/>
            <ac:spMk id="9" creationId="{00000000-0000-0000-0000-000000000000}"/>
          </ac:spMkLst>
        </pc:spChg>
      </pc:sldChg>
      <pc:sldChg chg="modNotesTx">
        <pc:chgData name="Jun Hong" userId="fae4f9bd-26d5-4760-9ac2-6f75f350beba" providerId="ADAL" clId="{892E8FB7-F0E5-8144-9151-A266F8280A12}" dt="2021-09-15T13:45:36.551" v="944" actId="20577"/>
        <pc:sldMkLst>
          <pc:docMk/>
          <pc:sldMk cId="701778808" sldId="339"/>
        </pc:sldMkLst>
      </pc:sldChg>
      <pc:sldChg chg="modSp">
        <pc:chgData name="Jun Hong" userId="fae4f9bd-26d5-4760-9ac2-6f75f350beba" providerId="ADAL" clId="{892E8FB7-F0E5-8144-9151-A266F8280A12}" dt="2021-09-15T11:39:56.242" v="838" actId="255"/>
        <pc:sldMkLst>
          <pc:docMk/>
          <pc:sldMk cId="1631586401" sldId="343"/>
        </pc:sldMkLst>
        <pc:spChg chg="mod">
          <ac:chgData name="Jun Hong" userId="fae4f9bd-26d5-4760-9ac2-6f75f350beba" providerId="ADAL" clId="{892E8FB7-F0E5-8144-9151-A266F8280A12}" dt="2021-09-15T11:39:56.242" v="838" actId="255"/>
          <ac:spMkLst>
            <pc:docMk/>
            <pc:sldMk cId="1631586401" sldId="343"/>
            <ac:spMk id="10" creationId="{00000000-0000-0000-0000-000000000000}"/>
          </ac:spMkLst>
        </pc:spChg>
      </pc:sldChg>
    </pc:docChg>
  </pc:docChgLst>
  <pc:docChgLst>
    <pc:chgData name="Jun Hong" userId="fae4f9bd-26d5-4760-9ac2-6f75f350beba" providerId="ADAL" clId="{15351C9B-7176-4C49-AE6F-8CA5FEC7E433}"/>
    <pc:docChg chg="undo custSel delSld modSld">
      <pc:chgData name="Jun Hong" userId="fae4f9bd-26d5-4760-9ac2-6f75f350beba" providerId="ADAL" clId="{15351C9B-7176-4C49-AE6F-8CA5FEC7E433}" dt="2020-10-05T15:22:52.100" v="3101" actId="20577"/>
      <pc:docMkLst>
        <pc:docMk/>
      </pc:docMkLst>
      <pc:sldChg chg="modSp">
        <pc:chgData name="Jun Hong" userId="fae4f9bd-26d5-4760-9ac2-6f75f350beba" providerId="ADAL" clId="{15351C9B-7176-4C49-AE6F-8CA5FEC7E433}" dt="2020-10-05T15:22:52.100" v="3101" actId="20577"/>
        <pc:sldMkLst>
          <pc:docMk/>
          <pc:sldMk cId="2149257241" sldId="256"/>
        </pc:sldMkLst>
        <pc:spChg chg="mod">
          <ac:chgData name="Jun Hong" userId="fae4f9bd-26d5-4760-9ac2-6f75f350beba" providerId="ADAL" clId="{15351C9B-7176-4C49-AE6F-8CA5FEC7E433}" dt="2020-10-05T15:22:52.100" v="3101" actId="20577"/>
          <ac:spMkLst>
            <pc:docMk/>
            <pc:sldMk cId="2149257241" sldId="256"/>
            <ac:spMk id="3" creationId="{00000000-0000-0000-0000-000000000000}"/>
          </ac:spMkLst>
        </pc:spChg>
      </pc:sldChg>
      <pc:sldChg chg="modSp">
        <pc:chgData name="Jun Hong" userId="fae4f9bd-26d5-4760-9ac2-6f75f350beba" providerId="ADAL" clId="{15351C9B-7176-4C49-AE6F-8CA5FEC7E433}" dt="2020-10-01T08:20:28.012" v="3011" actId="20577"/>
        <pc:sldMkLst>
          <pc:docMk/>
          <pc:sldMk cId="3521649387" sldId="257"/>
        </pc:sldMkLst>
        <pc:spChg chg="mod">
          <ac:chgData name="Jun Hong" userId="fae4f9bd-26d5-4760-9ac2-6f75f350beba" providerId="ADAL" clId="{15351C9B-7176-4C49-AE6F-8CA5FEC7E433}" dt="2020-10-01T08:20:28.012" v="3011" actId="20577"/>
          <ac:spMkLst>
            <pc:docMk/>
            <pc:sldMk cId="3521649387" sldId="257"/>
            <ac:spMk id="3" creationId="{00000000-0000-0000-0000-000000000000}"/>
          </ac:spMkLst>
        </pc:spChg>
      </pc:sldChg>
      <pc:sldChg chg="modSp">
        <pc:chgData name="Jun Hong" userId="fae4f9bd-26d5-4760-9ac2-6f75f350beba" providerId="ADAL" clId="{15351C9B-7176-4C49-AE6F-8CA5FEC7E433}" dt="2020-09-25T10:29:54.036" v="173" actId="20577"/>
        <pc:sldMkLst>
          <pc:docMk/>
          <pc:sldMk cId="2691973574" sldId="294"/>
        </pc:sldMkLst>
        <pc:spChg chg="mod">
          <ac:chgData name="Jun Hong" userId="fae4f9bd-26d5-4760-9ac2-6f75f350beba" providerId="ADAL" clId="{15351C9B-7176-4C49-AE6F-8CA5FEC7E433}" dt="2020-09-25T10:29:54.036" v="173" actId="20577"/>
          <ac:spMkLst>
            <pc:docMk/>
            <pc:sldMk cId="2691973574" sldId="294"/>
            <ac:spMk id="11" creationId="{00000000-0000-0000-0000-000000000000}"/>
          </ac:spMkLst>
        </pc:spChg>
      </pc:sldChg>
      <pc:sldChg chg="modSp">
        <pc:chgData name="Jun Hong" userId="fae4f9bd-26d5-4760-9ac2-6f75f350beba" providerId="ADAL" clId="{15351C9B-7176-4C49-AE6F-8CA5FEC7E433}" dt="2020-09-25T10:29:42.763" v="162" actId="20577"/>
        <pc:sldMkLst>
          <pc:docMk/>
          <pc:sldMk cId="2044125281" sldId="296"/>
        </pc:sldMkLst>
        <pc:spChg chg="mod">
          <ac:chgData name="Jun Hong" userId="fae4f9bd-26d5-4760-9ac2-6f75f350beba" providerId="ADAL" clId="{15351C9B-7176-4C49-AE6F-8CA5FEC7E433}" dt="2020-09-25T10:29:42.763" v="162" actId="20577"/>
          <ac:spMkLst>
            <pc:docMk/>
            <pc:sldMk cId="2044125281" sldId="296"/>
            <ac:spMk id="12" creationId="{00000000-0000-0000-0000-000000000000}"/>
          </ac:spMkLst>
        </pc:spChg>
      </pc:sldChg>
      <pc:sldChg chg="modSp">
        <pc:chgData name="Jun Hong" userId="fae4f9bd-26d5-4760-9ac2-6f75f350beba" providerId="ADAL" clId="{15351C9B-7176-4C49-AE6F-8CA5FEC7E433}" dt="2020-09-25T10:45:38.821" v="245" actId="20577"/>
        <pc:sldMkLst>
          <pc:docMk/>
          <pc:sldMk cId="3922950167" sldId="297"/>
        </pc:sldMkLst>
        <pc:spChg chg="mod">
          <ac:chgData name="Jun Hong" userId="fae4f9bd-26d5-4760-9ac2-6f75f350beba" providerId="ADAL" clId="{15351C9B-7176-4C49-AE6F-8CA5FEC7E433}" dt="2020-09-25T10:45:38.821" v="245" actId="20577"/>
          <ac:spMkLst>
            <pc:docMk/>
            <pc:sldMk cId="3922950167" sldId="297"/>
            <ac:spMk id="12" creationId="{00000000-0000-0000-0000-000000000000}"/>
          </ac:spMkLst>
        </pc:spChg>
      </pc:sldChg>
      <pc:sldChg chg="modSp modNotesTx">
        <pc:chgData name="Jun Hong" userId="fae4f9bd-26d5-4760-9ac2-6f75f350beba" providerId="ADAL" clId="{15351C9B-7176-4C49-AE6F-8CA5FEC7E433}" dt="2020-09-25T10:59:56.787" v="325" actId="14100"/>
        <pc:sldMkLst>
          <pc:docMk/>
          <pc:sldMk cId="3090223836" sldId="298"/>
        </pc:sldMkLst>
        <pc:spChg chg="mod">
          <ac:chgData name="Jun Hong" userId="fae4f9bd-26d5-4760-9ac2-6f75f350beba" providerId="ADAL" clId="{15351C9B-7176-4C49-AE6F-8CA5FEC7E433}" dt="2020-09-25T10:59:56.787" v="325" actId="14100"/>
          <ac:spMkLst>
            <pc:docMk/>
            <pc:sldMk cId="3090223836" sldId="298"/>
            <ac:spMk id="12" creationId="{00000000-0000-0000-0000-000000000000}"/>
          </ac:spMkLst>
        </pc:spChg>
        <pc:spChg chg="mod">
          <ac:chgData name="Jun Hong" userId="fae4f9bd-26d5-4760-9ac2-6f75f350beba" providerId="ADAL" clId="{15351C9B-7176-4C49-AE6F-8CA5FEC7E433}" dt="2020-09-25T10:57:20.617" v="258" actId="20577"/>
          <ac:spMkLst>
            <pc:docMk/>
            <pc:sldMk cId="3090223836" sldId="298"/>
            <ac:spMk id="14" creationId="{62077EDE-6A43-BF4B-931C-EBBAA67B1148}"/>
          </ac:spMkLst>
        </pc:spChg>
      </pc:sldChg>
      <pc:sldChg chg="addSp modSp modNotesTx">
        <pc:chgData name="Jun Hong" userId="fae4f9bd-26d5-4760-9ac2-6f75f350beba" providerId="ADAL" clId="{15351C9B-7176-4C49-AE6F-8CA5FEC7E433}" dt="2020-09-30T08:43:25.967" v="834" actId="20577"/>
        <pc:sldMkLst>
          <pc:docMk/>
          <pc:sldMk cId="2338771546" sldId="299"/>
        </pc:sldMkLst>
        <pc:spChg chg="mod">
          <ac:chgData name="Jun Hong" userId="fae4f9bd-26d5-4760-9ac2-6f75f350beba" providerId="ADAL" clId="{15351C9B-7176-4C49-AE6F-8CA5FEC7E433}" dt="2020-09-25T12:11:59.115" v="383" actId="14100"/>
          <ac:spMkLst>
            <pc:docMk/>
            <pc:sldMk cId="2338771546" sldId="299"/>
            <ac:spMk id="3" creationId="{7364787F-94EE-6747-BAF3-AE0326EA7B22}"/>
          </ac:spMkLst>
        </pc:spChg>
        <pc:spChg chg="add mod">
          <ac:chgData name="Jun Hong" userId="fae4f9bd-26d5-4760-9ac2-6f75f350beba" providerId="ADAL" clId="{15351C9B-7176-4C49-AE6F-8CA5FEC7E433}" dt="2020-09-25T13:18:39.095" v="703" actId="2711"/>
          <ac:spMkLst>
            <pc:docMk/>
            <pc:sldMk cId="2338771546" sldId="299"/>
            <ac:spMk id="15" creationId="{CA42B642-107B-CD4C-9ABE-DE5F3CB906E0}"/>
          </ac:spMkLst>
        </pc:spChg>
      </pc:sldChg>
      <pc:sldChg chg="addSp delSp modSp">
        <pc:chgData name="Jun Hong" userId="fae4f9bd-26d5-4760-9ac2-6f75f350beba" providerId="ADAL" clId="{15351C9B-7176-4C49-AE6F-8CA5FEC7E433}" dt="2020-09-25T13:19:49.519" v="744" actId="2711"/>
        <pc:sldMkLst>
          <pc:docMk/>
          <pc:sldMk cId="1533610056" sldId="300"/>
        </pc:sldMkLst>
        <pc:spChg chg="add mod">
          <ac:chgData name="Jun Hong" userId="fae4f9bd-26d5-4760-9ac2-6f75f350beba" providerId="ADAL" clId="{15351C9B-7176-4C49-AE6F-8CA5FEC7E433}" dt="2020-09-25T13:16:59.179" v="679" actId="20577"/>
          <ac:spMkLst>
            <pc:docMk/>
            <pc:sldMk cId="1533610056" sldId="300"/>
            <ac:spMk id="14" creationId="{EBFF3B26-96B7-8347-B09A-D1D8309AF124}"/>
          </ac:spMkLst>
        </pc:spChg>
        <pc:spChg chg="del">
          <ac:chgData name="Jun Hong" userId="fae4f9bd-26d5-4760-9ac2-6f75f350beba" providerId="ADAL" clId="{15351C9B-7176-4C49-AE6F-8CA5FEC7E433}" dt="2020-09-25T13:15:33.161" v="652" actId="478"/>
          <ac:spMkLst>
            <pc:docMk/>
            <pc:sldMk cId="1533610056" sldId="300"/>
            <ac:spMk id="17" creationId="{6C722334-5B5E-EF41-B33D-F6D49CFC5BFA}"/>
          </ac:spMkLst>
        </pc:spChg>
        <pc:spChg chg="add mod">
          <ac:chgData name="Jun Hong" userId="fae4f9bd-26d5-4760-9ac2-6f75f350beba" providerId="ADAL" clId="{15351C9B-7176-4C49-AE6F-8CA5FEC7E433}" dt="2020-09-25T13:19:49.519" v="744" actId="2711"/>
          <ac:spMkLst>
            <pc:docMk/>
            <pc:sldMk cId="1533610056" sldId="300"/>
            <ac:spMk id="18" creationId="{A4628F48-02EC-9B4D-BF89-F1EC5593FB83}"/>
          </ac:spMkLst>
        </pc:spChg>
      </pc:sldChg>
      <pc:sldChg chg="addSp modSp">
        <pc:chgData name="Jun Hong" userId="fae4f9bd-26d5-4760-9ac2-6f75f350beba" providerId="ADAL" clId="{15351C9B-7176-4C49-AE6F-8CA5FEC7E433}" dt="2020-09-25T13:25:03.393" v="824" actId="20577"/>
        <pc:sldMkLst>
          <pc:docMk/>
          <pc:sldMk cId="1979731115" sldId="301"/>
        </pc:sldMkLst>
        <pc:spChg chg="mod">
          <ac:chgData name="Jun Hong" userId="fae4f9bd-26d5-4760-9ac2-6f75f350beba" providerId="ADAL" clId="{15351C9B-7176-4C49-AE6F-8CA5FEC7E433}" dt="2020-09-25T13:24:12.823" v="772" actId="14100"/>
          <ac:spMkLst>
            <pc:docMk/>
            <pc:sldMk cId="1979731115" sldId="301"/>
            <ac:spMk id="18" creationId="{E8BBA028-8F9A-F346-BE27-692C45DEE049}"/>
          </ac:spMkLst>
        </pc:spChg>
        <pc:spChg chg="add mod">
          <ac:chgData name="Jun Hong" userId="fae4f9bd-26d5-4760-9ac2-6f75f350beba" providerId="ADAL" clId="{15351C9B-7176-4C49-AE6F-8CA5FEC7E433}" dt="2020-09-25T13:25:03.393" v="824" actId="20577"/>
          <ac:spMkLst>
            <pc:docMk/>
            <pc:sldMk cId="1979731115" sldId="301"/>
            <ac:spMk id="19" creationId="{60768C61-A8EE-4B45-B647-002DBA9CFCCD}"/>
          </ac:spMkLst>
        </pc:spChg>
      </pc:sldChg>
      <pc:sldChg chg="del">
        <pc:chgData name="Jun Hong" userId="fae4f9bd-26d5-4760-9ac2-6f75f350beba" providerId="ADAL" clId="{15351C9B-7176-4C49-AE6F-8CA5FEC7E433}" dt="2020-09-30T09:18:11.790" v="895" actId="2696"/>
        <pc:sldMkLst>
          <pc:docMk/>
          <pc:sldMk cId="4102229724" sldId="304"/>
        </pc:sldMkLst>
      </pc:sldChg>
      <pc:sldChg chg="modSp">
        <pc:chgData name="Jun Hong" userId="fae4f9bd-26d5-4760-9ac2-6f75f350beba" providerId="ADAL" clId="{15351C9B-7176-4C49-AE6F-8CA5FEC7E433}" dt="2020-09-30T09:57:19.834" v="1044" actId="20577"/>
        <pc:sldMkLst>
          <pc:docMk/>
          <pc:sldMk cId="447303726" sldId="306"/>
        </pc:sldMkLst>
        <pc:spChg chg="mod">
          <ac:chgData name="Jun Hong" userId="fae4f9bd-26d5-4760-9ac2-6f75f350beba" providerId="ADAL" clId="{15351C9B-7176-4C49-AE6F-8CA5FEC7E433}" dt="2020-09-30T09:57:19.834" v="1044" actId="20577"/>
          <ac:spMkLst>
            <pc:docMk/>
            <pc:sldMk cId="447303726" sldId="306"/>
            <ac:spMk id="11" creationId="{80EFC033-F9D1-9744-8EC6-8E72887D9A82}"/>
          </ac:spMkLst>
        </pc:spChg>
      </pc:sldChg>
      <pc:sldChg chg="modSp">
        <pc:chgData name="Jun Hong" userId="fae4f9bd-26d5-4760-9ac2-6f75f350beba" providerId="ADAL" clId="{15351C9B-7176-4C49-AE6F-8CA5FEC7E433}" dt="2020-09-30T11:45:05.323" v="1616" actId="2711"/>
        <pc:sldMkLst>
          <pc:docMk/>
          <pc:sldMk cId="1076537267" sldId="314"/>
        </pc:sldMkLst>
        <pc:spChg chg="mod">
          <ac:chgData name="Jun Hong" userId="fae4f9bd-26d5-4760-9ac2-6f75f350beba" providerId="ADAL" clId="{15351C9B-7176-4C49-AE6F-8CA5FEC7E433}" dt="2020-09-30T11:45:05.323" v="1616" actId="2711"/>
          <ac:spMkLst>
            <pc:docMk/>
            <pc:sldMk cId="1076537267" sldId="314"/>
            <ac:spMk id="12" creationId="{00000000-0000-0000-0000-000000000000}"/>
          </ac:spMkLst>
        </pc:spChg>
      </pc:sldChg>
      <pc:sldChg chg="addSp delSp modSp">
        <pc:chgData name="Jun Hong" userId="fae4f9bd-26d5-4760-9ac2-6f75f350beba" providerId="ADAL" clId="{15351C9B-7176-4C49-AE6F-8CA5FEC7E433}" dt="2020-09-30T11:34:44.873" v="1271" actId="1076"/>
        <pc:sldMkLst>
          <pc:docMk/>
          <pc:sldMk cId="3302200517" sldId="315"/>
        </pc:sldMkLst>
        <pc:spChg chg="add del mod">
          <ac:chgData name="Jun Hong" userId="fae4f9bd-26d5-4760-9ac2-6f75f350beba" providerId="ADAL" clId="{15351C9B-7176-4C49-AE6F-8CA5FEC7E433}" dt="2020-09-30T11:17:00.901" v="1216" actId="478"/>
          <ac:spMkLst>
            <pc:docMk/>
            <pc:sldMk cId="3302200517" sldId="315"/>
            <ac:spMk id="15" creationId="{9E254CEA-91CB-0048-B0B5-284883ADE2D9}"/>
          </ac:spMkLst>
        </pc:spChg>
        <pc:spChg chg="add del mod">
          <ac:chgData name="Jun Hong" userId="fae4f9bd-26d5-4760-9ac2-6f75f350beba" providerId="ADAL" clId="{15351C9B-7176-4C49-AE6F-8CA5FEC7E433}" dt="2020-09-30T11:22:20.860" v="1234" actId="478"/>
          <ac:spMkLst>
            <pc:docMk/>
            <pc:sldMk cId="3302200517" sldId="315"/>
            <ac:spMk id="16" creationId="{F594A254-5CCC-334D-BE95-EBBD30302C77}"/>
          </ac:spMkLst>
        </pc:spChg>
        <pc:spChg chg="add del mod">
          <ac:chgData name="Jun Hong" userId="fae4f9bd-26d5-4760-9ac2-6f75f350beba" providerId="ADAL" clId="{15351C9B-7176-4C49-AE6F-8CA5FEC7E433}" dt="2020-09-30T11:22:18.405" v="1233" actId="478"/>
          <ac:spMkLst>
            <pc:docMk/>
            <pc:sldMk cId="3302200517" sldId="315"/>
            <ac:spMk id="17" creationId="{C3D14E52-7EF2-8944-BEA8-E3EA17EF0A56}"/>
          </ac:spMkLst>
        </pc:spChg>
        <pc:spChg chg="add del mod">
          <ac:chgData name="Jun Hong" userId="fae4f9bd-26d5-4760-9ac2-6f75f350beba" providerId="ADAL" clId="{15351C9B-7176-4C49-AE6F-8CA5FEC7E433}" dt="2020-09-30T11:22:43.953" v="1238" actId="478"/>
          <ac:spMkLst>
            <pc:docMk/>
            <pc:sldMk cId="3302200517" sldId="315"/>
            <ac:spMk id="18" creationId="{5BDCC6AD-22C3-724C-91AC-B18417EDD363}"/>
          </ac:spMkLst>
        </pc:spChg>
        <pc:spChg chg="add del mod">
          <ac:chgData name="Jun Hong" userId="fae4f9bd-26d5-4760-9ac2-6f75f350beba" providerId="ADAL" clId="{15351C9B-7176-4C49-AE6F-8CA5FEC7E433}" dt="2020-09-30T11:22:23.412" v="1235" actId="478"/>
          <ac:spMkLst>
            <pc:docMk/>
            <pc:sldMk cId="3302200517" sldId="315"/>
            <ac:spMk id="19" creationId="{735A7D26-0916-1E4D-A0E8-994516DBCDE6}"/>
          </ac:spMkLst>
        </pc:spChg>
        <pc:spChg chg="add mod">
          <ac:chgData name="Jun Hong" userId="fae4f9bd-26d5-4760-9ac2-6f75f350beba" providerId="ADAL" clId="{15351C9B-7176-4C49-AE6F-8CA5FEC7E433}" dt="2020-09-30T11:22:33.852" v="1237" actId="1076"/>
          <ac:spMkLst>
            <pc:docMk/>
            <pc:sldMk cId="3302200517" sldId="315"/>
            <ac:spMk id="20" creationId="{B49A59E6-1A8E-6041-87A9-4946B5B7BFA8}"/>
          </ac:spMkLst>
        </pc:spChg>
        <pc:spChg chg="add del mod">
          <ac:chgData name="Jun Hong" userId="fae4f9bd-26d5-4760-9ac2-6f75f350beba" providerId="ADAL" clId="{15351C9B-7176-4C49-AE6F-8CA5FEC7E433}" dt="2020-09-30T11:31:46.820" v="1269" actId="478"/>
          <ac:spMkLst>
            <pc:docMk/>
            <pc:sldMk cId="3302200517" sldId="315"/>
            <ac:spMk id="21" creationId="{9DE17B53-F45D-8641-8E11-A966498C1DFD}"/>
          </ac:spMkLst>
        </pc:spChg>
        <pc:spChg chg="add mod">
          <ac:chgData name="Jun Hong" userId="fae4f9bd-26d5-4760-9ac2-6f75f350beba" providerId="ADAL" clId="{15351C9B-7176-4C49-AE6F-8CA5FEC7E433}" dt="2020-09-30T11:34:44.873" v="1271" actId="1076"/>
          <ac:spMkLst>
            <pc:docMk/>
            <pc:sldMk cId="3302200517" sldId="315"/>
            <ac:spMk id="22" creationId="{4C567A2B-F181-2F4B-A46E-BF9B444568B5}"/>
          </ac:spMkLst>
        </pc:spChg>
      </pc:sldChg>
      <pc:sldChg chg="del">
        <pc:chgData name="Jun Hong" userId="fae4f9bd-26d5-4760-9ac2-6f75f350beba" providerId="ADAL" clId="{15351C9B-7176-4C49-AE6F-8CA5FEC7E433}" dt="2020-09-30T11:47:56.872" v="1617" actId="2696"/>
        <pc:sldMkLst>
          <pc:docMk/>
          <pc:sldMk cId="2099669900" sldId="317"/>
        </pc:sldMkLst>
      </pc:sldChg>
      <pc:sldChg chg="modSp">
        <pc:chgData name="Jun Hong" userId="fae4f9bd-26d5-4760-9ac2-6f75f350beba" providerId="ADAL" clId="{15351C9B-7176-4C49-AE6F-8CA5FEC7E433}" dt="2020-09-30T13:55:14.034" v="1695" actId="20577"/>
        <pc:sldMkLst>
          <pc:docMk/>
          <pc:sldMk cId="842492917" sldId="318"/>
        </pc:sldMkLst>
        <pc:spChg chg="mod">
          <ac:chgData name="Jun Hong" userId="fae4f9bd-26d5-4760-9ac2-6f75f350beba" providerId="ADAL" clId="{15351C9B-7176-4C49-AE6F-8CA5FEC7E433}" dt="2020-09-30T12:55:23.195" v="1666" actId="20577"/>
          <ac:spMkLst>
            <pc:docMk/>
            <pc:sldMk cId="842492917" sldId="318"/>
            <ac:spMk id="17" creationId="{0F1323B4-7B4D-904E-9B5D-F07945DE4FB1}"/>
          </ac:spMkLst>
        </pc:spChg>
        <pc:spChg chg="mod">
          <ac:chgData name="Jun Hong" userId="fae4f9bd-26d5-4760-9ac2-6f75f350beba" providerId="ADAL" clId="{15351C9B-7176-4C49-AE6F-8CA5FEC7E433}" dt="2020-09-30T13:55:14.034" v="1695" actId="20577"/>
          <ac:spMkLst>
            <pc:docMk/>
            <pc:sldMk cId="842492917" sldId="318"/>
            <ac:spMk id="18" creationId="{01B92157-E949-3F43-8438-0932F9B3FC7C}"/>
          </ac:spMkLst>
        </pc:spChg>
      </pc:sldChg>
      <pc:sldChg chg="modSp">
        <pc:chgData name="Jun Hong" userId="fae4f9bd-26d5-4760-9ac2-6f75f350beba" providerId="ADAL" clId="{15351C9B-7176-4C49-AE6F-8CA5FEC7E433}" dt="2020-09-30T14:22:30.546" v="2035" actId="20577"/>
        <pc:sldMkLst>
          <pc:docMk/>
          <pc:sldMk cId="3991556768" sldId="319"/>
        </pc:sldMkLst>
        <pc:spChg chg="mod">
          <ac:chgData name="Jun Hong" userId="fae4f9bd-26d5-4760-9ac2-6f75f350beba" providerId="ADAL" clId="{15351C9B-7176-4C49-AE6F-8CA5FEC7E433}" dt="2020-09-30T14:19:38.936" v="1715" actId="20577"/>
          <ac:spMkLst>
            <pc:docMk/>
            <pc:sldMk cId="3991556768" sldId="319"/>
            <ac:spMk id="18" creationId="{68443BA2-8927-FC49-ABF8-8884D5AE89D9}"/>
          </ac:spMkLst>
        </pc:spChg>
        <pc:spChg chg="mod">
          <ac:chgData name="Jun Hong" userId="fae4f9bd-26d5-4760-9ac2-6f75f350beba" providerId="ADAL" clId="{15351C9B-7176-4C49-AE6F-8CA5FEC7E433}" dt="2020-09-30T14:22:30.546" v="2035" actId="20577"/>
          <ac:spMkLst>
            <pc:docMk/>
            <pc:sldMk cId="3991556768" sldId="319"/>
            <ac:spMk id="19" creationId="{55E54E28-D7B1-6644-BA00-E02874888DAE}"/>
          </ac:spMkLst>
        </pc:spChg>
      </pc:sldChg>
      <pc:sldChg chg="modSp">
        <pc:chgData name="Jun Hong" userId="fae4f9bd-26d5-4760-9ac2-6f75f350beba" providerId="ADAL" clId="{15351C9B-7176-4C49-AE6F-8CA5FEC7E433}" dt="2020-09-30T14:29:59.821" v="2062" actId="20577"/>
        <pc:sldMkLst>
          <pc:docMk/>
          <pc:sldMk cId="2246994594" sldId="320"/>
        </pc:sldMkLst>
        <pc:spChg chg="mod">
          <ac:chgData name="Jun Hong" userId="fae4f9bd-26d5-4760-9ac2-6f75f350beba" providerId="ADAL" clId="{15351C9B-7176-4C49-AE6F-8CA5FEC7E433}" dt="2020-09-30T14:29:36.959" v="2060" actId="20577"/>
          <ac:spMkLst>
            <pc:docMk/>
            <pc:sldMk cId="2246994594" sldId="320"/>
            <ac:spMk id="19" creationId="{D55B492E-2746-A446-BA37-4DC63736C4B2}"/>
          </ac:spMkLst>
        </pc:spChg>
        <pc:spChg chg="mod">
          <ac:chgData name="Jun Hong" userId="fae4f9bd-26d5-4760-9ac2-6f75f350beba" providerId="ADAL" clId="{15351C9B-7176-4C49-AE6F-8CA5FEC7E433}" dt="2020-09-30T14:29:59.821" v="2062" actId="20577"/>
          <ac:spMkLst>
            <pc:docMk/>
            <pc:sldMk cId="2246994594" sldId="320"/>
            <ac:spMk id="20" creationId="{C5E9F8C2-A1B5-EE4C-90AC-9DA3DB43B650}"/>
          </ac:spMkLst>
        </pc:spChg>
      </pc:sldChg>
      <pc:sldChg chg="modSp">
        <pc:chgData name="Jun Hong" userId="fae4f9bd-26d5-4760-9ac2-6f75f350beba" providerId="ADAL" clId="{15351C9B-7176-4C49-AE6F-8CA5FEC7E433}" dt="2020-09-30T14:41:56.643" v="2129" actId="20577"/>
        <pc:sldMkLst>
          <pc:docMk/>
          <pc:sldMk cId="2051088239" sldId="321"/>
        </pc:sldMkLst>
        <pc:spChg chg="mod">
          <ac:chgData name="Jun Hong" userId="fae4f9bd-26d5-4760-9ac2-6f75f350beba" providerId="ADAL" clId="{15351C9B-7176-4C49-AE6F-8CA5FEC7E433}" dt="2020-09-30T14:41:56.643" v="2129" actId="20577"/>
          <ac:spMkLst>
            <pc:docMk/>
            <pc:sldMk cId="2051088239" sldId="321"/>
            <ac:spMk id="20" creationId="{84F989D6-4CC3-4F49-A761-84CF50C33F4B}"/>
          </ac:spMkLst>
        </pc:spChg>
      </pc:sldChg>
      <pc:sldChg chg="modSp">
        <pc:chgData name="Jun Hong" userId="fae4f9bd-26d5-4760-9ac2-6f75f350beba" providerId="ADAL" clId="{15351C9B-7176-4C49-AE6F-8CA5FEC7E433}" dt="2020-10-01T08:42:00.747" v="3051" actId="20577"/>
        <pc:sldMkLst>
          <pc:docMk/>
          <pc:sldMk cId="3432577720" sldId="326"/>
        </pc:sldMkLst>
        <pc:spChg chg="mod">
          <ac:chgData name="Jun Hong" userId="fae4f9bd-26d5-4760-9ac2-6f75f350beba" providerId="ADAL" clId="{15351C9B-7176-4C49-AE6F-8CA5FEC7E433}" dt="2020-10-01T08:42:00.747" v="3051" actId="20577"/>
          <ac:spMkLst>
            <pc:docMk/>
            <pc:sldMk cId="3432577720" sldId="326"/>
            <ac:spMk id="12" creationId="{C2769ACE-A1AC-B043-BBEA-AA7CDF025724}"/>
          </ac:spMkLst>
        </pc:spChg>
      </pc:sldChg>
      <pc:sldChg chg="modSp modNotesTx">
        <pc:chgData name="Jun Hong" userId="fae4f9bd-26d5-4760-9ac2-6f75f350beba" providerId="ADAL" clId="{15351C9B-7176-4C49-AE6F-8CA5FEC7E433}" dt="2020-09-30T16:52:14.704" v="2874" actId="20577"/>
        <pc:sldMkLst>
          <pc:docMk/>
          <pc:sldMk cId="341686947" sldId="328"/>
        </pc:sldMkLst>
        <pc:spChg chg="mod">
          <ac:chgData name="Jun Hong" userId="fae4f9bd-26d5-4760-9ac2-6f75f350beba" providerId="ADAL" clId="{15351C9B-7176-4C49-AE6F-8CA5FEC7E433}" dt="2020-09-30T16:50:03.103" v="2747" actId="20577"/>
          <ac:spMkLst>
            <pc:docMk/>
            <pc:sldMk cId="341686947" sldId="328"/>
            <ac:spMk id="5" creationId="{00000000-0000-0000-0000-000000000000}"/>
          </ac:spMkLst>
        </pc:spChg>
      </pc:sldChg>
      <pc:sldChg chg="modSp">
        <pc:chgData name="Jun Hong" userId="fae4f9bd-26d5-4760-9ac2-6f75f350beba" providerId="ADAL" clId="{15351C9B-7176-4C49-AE6F-8CA5FEC7E433}" dt="2020-09-30T09:13:30.802" v="858" actId="27636"/>
        <pc:sldMkLst>
          <pc:docMk/>
          <pc:sldMk cId="2568909456" sldId="332"/>
        </pc:sldMkLst>
        <pc:spChg chg="mod">
          <ac:chgData name="Jun Hong" userId="fae4f9bd-26d5-4760-9ac2-6f75f350beba" providerId="ADAL" clId="{15351C9B-7176-4C49-AE6F-8CA5FEC7E433}" dt="2020-09-30T09:13:30.802" v="858" actId="27636"/>
          <ac:spMkLst>
            <pc:docMk/>
            <pc:sldMk cId="2568909456" sldId="332"/>
            <ac:spMk id="18" creationId="{2D68623D-BCC8-3341-B8FF-4D7032CCAA31}"/>
          </ac:spMkLst>
        </pc:spChg>
      </pc:sldChg>
      <pc:sldChg chg="modSp">
        <pc:chgData name="Jun Hong" userId="fae4f9bd-26d5-4760-9ac2-6f75f350beba" providerId="ADAL" clId="{15351C9B-7176-4C49-AE6F-8CA5FEC7E433}" dt="2020-09-25T12:09:47.251" v="350" actId="27636"/>
        <pc:sldMkLst>
          <pc:docMk/>
          <pc:sldMk cId="2371417952" sldId="334"/>
        </pc:sldMkLst>
        <pc:spChg chg="mod">
          <ac:chgData name="Jun Hong" userId="fae4f9bd-26d5-4760-9ac2-6f75f350beba" providerId="ADAL" clId="{15351C9B-7176-4C49-AE6F-8CA5FEC7E433}" dt="2020-09-25T12:09:47.251" v="350" actId="27636"/>
          <ac:spMkLst>
            <pc:docMk/>
            <pc:sldMk cId="2371417952" sldId="334"/>
            <ac:spMk id="16" creationId="{89EC4414-43B8-B141-85BB-8E20B376CA80}"/>
          </ac:spMkLst>
        </pc:spChg>
      </pc:sldChg>
      <pc:sldChg chg="modSp">
        <pc:chgData name="Jun Hong" userId="fae4f9bd-26d5-4760-9ac2-6f75f350beba" providerId="ADAL" clId="{15351C9B-7176-4C49-AE6F-8CA5FEC7E433}" dt="2020-09-30T09:16:43.021" v="894" actId="20577"/>
        <pc:sldMkLst>
          <pc:docMk/>
          <pc:sldMk cId="4175807557" sldId="336"/>
        </pc:sldMkLst>
        <pc:spChg chg="mod">
          <ac:chgData name="Jun Hong" userId="fae4f9bd-26d5-4760-9ac2-6f75f350beba" providerId="ADAL" clId="{15351C9B-7176-4C49-AE6F-8CA5FEC7E433}" dt="2020-09-30T09:16:43.021" v="894" actId="20577"/>
          <ac:spMkLst>
            <pc:docMk/>
            <pc:sldMk cId="4175807557" sldId="336"/>
            <ac:spMk id="18" creationId="{2D68623D-BCC8-3341-B8FF-4D7032CCAA31}"/>
          </ac:spMkLst>
        </pc:spChg>
      </pc:sldChg>
      <pc:sldChg chg="modSp">
        <pc:chgData name="Jun Hong" userId="fae4f9bd-26d5-4760-9ac2-6f75f350beba" providerId="ADAL" clId="{15351C9B-7176-4C49-AE6F-8CA5FEC7E433}" dt="2020-10-01T08:34:10.461" v="3023" actId="20577"/>
        <pc:sldMkLst>
          <pc:docMk/>
          <pc:sldMk cId="2564317643" sldId="337"/>
        </pc:sldMkLst>
        <pc:spChg chg="mod">
          <ac:chgData name="Jun Hong" userId="fae4f9bd-26d5-4760-9ac2-6f75f350beba" providerId="ADAL" clId="{15351C9B-7176-4C49-AE6F-8CA5FEC7E433}" dt="2020-10-01T08:34:10.461" v="3023" actId="20577"/>
          <ac:spMkLst>
            <pc:docMk/>
            <pc:sldMk cId="2564317643" sldId="337"/>
            <ac:spMk id="11" creationId="{80EFC033-F9D1-9744-8EC6-8E72887D9A82}"/>
          </ac:spMkLst>
        </pc:spChg>
      </pc:sldChg>
      <pc:sldChg chg="modSp">
        <pc:chgData name="Jun Hong" userId="fae4f9bd-26d5-4760-9ac2-6f75f350beba" providerId="ADAL" clId="{15351C9B-7176-4C49-AE6F-8CA5FEC7E433}" dt="2020-09-30T09:56:52.959" v="1017" actId="20577"/>
        <pc:sldMkLst>
          <pc:docMk/>
          <pc:sldMk cId="280100680" sldId="338"/>
        </pc:sldMkLst>
        <pc:spChg chg="mod">
          <ac:chgData name="Jun Hong" userId="fae4f9bd-26d5-4760-9ac2-6f75f350beba" providerId="ADAL" clId="{15351C9B-7176-4C49-AE6F-8CA5FEC7E433}" dt="2020-09-30T09:56:52.959" v="1017" actId="20577"/>
          <ac:spMkLst>
            <pc:docMk/>
            <pc:sldMk cId="280100680" sldId="338"/>
            <ac:spMk id="11" creationId="{80EFC033-F9D1-9744-8EC6-8E72887D9A82}"/>
          </ac:spMkLst>
        </pc:spChg>
      </pc:sldChg>
      <pc:sldChg chg="modSp">
        <pc:chgData name="Jun Hong" userId="fae4f9bd-26d5-4760-9ac2-6f75f350beba" providerId="ADAL" clId="{15351C9B-7176-4C49-AE6F-8CA5FEC7E433}" dt="2020-10-01T08:35:50.316" v="3031" actId="20577"/>
        <pc:sldMkLst>
          <pc:docMk/>
          <pc:sldMk cId="701778808" sldId="339"/>
        </pc:sldMkLst>
        <pc:spChg chg="mod">
          <ac:chgData name="Jun Hong" userId="fae4f9bd-26d5-4760-9ac2-6f75f350beba" providerId="ADAL" clId="{15351C9B-7176-4C49-AE6F-8CA5FEC7E433}" dt="2020-10-01T08:35:50.316" v="3031" actId="20577"/>
          <ac:spMkLst>
            <pc:docMk/>
            <pc:sldMk cId="701778808" sldId="339"/>
            <ac:spMk id="11" creationId="{80EFC033-F9D1-9744-8EC6-8E72887D9A82}"/>
          </ac:spMkLst>
        </pc:spChg>
      </pc:sldChg>
      <pc:sldChg chg="modSp">
        <pc:chgData name="Jun Hong" userId="fae4f9bd-26d5-4760-9ac2-6f75f350beba" providerId="ADAL" clId="{15351C9B-7176-4C49-AE6F-8CA5FEC7E433}" dt="2020-09-30T09:56:11.400" v="993" actId="20577"/>
        <pc:sldMkLst>
          <pc:docMk/>
          <pc:sldMk cId="1534994613" sldId="340"/>
        </pc:sldMkLst>
        <pc:spChg chg="mod">
          <ac:chgData name="Jun Hong" userId="fae4f9bd-26d5-4760-9ac2-6f75f350beba" providerId="ADAL" clId="{15351C9B-7176-4C49-AE6F-8CA5FEC7E433}" dt="2020-09-30T09:56:11.400" v="993" actId="20577"/>
          <ac:spMkLst>
            <pc:docMk/>
            <pc:sldMk cId="1534994613" sldId="340"/>
            <ac:spMk id="11" creationId="{80EFC033-F9D1-9744-8EC6-8E72887D9A82}"/>
          </ac:spMkLst>
        </pc:spChg>
      </pc:sldChg>
      <pc:sldChg chg="del">
        <pc:chgData name="Jun Hong" userId="fae4f9bd-26d5-4760-9ac2-6f75f350beba" providerId="ADAL" clId="{15351C9B-7176-4C49-AE6F-8CA5FEC7E433}" dt="2020-09-30T11:48:14.871" v="1618" actId="2696"/>
        <pc:sldMkLst>
          <pc:docMk/>
          <pc:sldMk cId="2708230333" sldId="341"/>
        </pc:sldMkLst>
      </pc:sldChg>
      <pc:sldChg chg="modSp">
        <pc:chgData name="Jun Hong" userId="fae4f9bd-26d5-4760-9ac2-6f75f350beba" providerId="ADAL" clId="{15351C9B-7176-4C49-AE6F-8CA5FEC7E433}" dt="2020-10-01T08:45:30.214" v="3099" actId="20577"/>
        <pc:sldMkLst>
          <pc:docMk/>
          <pc:sldMk cId="1631586401" sldId="343"/>
        </pc:sldMkLst>
        <pc:spChg chg="mod">
          <ac:chgData name="Jun Hong" userId="fae4f9bd-26d5-4760-9ac2-6f75f350beba" providerId="ADAL" clId="{15351C9B-7176-4C49-AE6F-8CA5FEC7E433}" dt="2020-10-01T08:45:30.214" v="3099" actId="20577"/>
          <ac:spMkLst>
            <pc:docMk/>
            <pc:sldMk cId="1631586401" sldId="343"/>
            <ac:spMk id="12" creationId="{C2769ACE-A1AC-B043-BBEA-AA7CDF025724}"/>
          </ac:spMkLst>
        </pc:spChg>
      </pc:sldChg>
      <pc:sldChg chg="modSp">
        <pc:chgData name="Jun Hong" userId="fae4f9bd-26d5-4760-9ac2-6f75f350beba" providerId="ADAL" clId="{15351C9B-7176-4C49-AE6F-8CA5FEC7E433}" dt="2020-09-30T15:31:43.210" v="2502" actId="20577"/>
        <pc:sldMkLst>
          <pc:docMk/>
          <pc:sldMk cId="1591400178" sldId="344"/>
        </pc:sldMkLst>
        <pc:spChg chg="mod">
          <ac:chgData name="Jun Hong" userId="fae4f9bd-26d5-4760-9ac2-6f75f350beba" providerId="ADAL" clId="{15351C9B-7176-4C49-AE6F-8CA5FEC7E433}" dt="2020-09-30T15:31:43.210" v="2502" actId="20577"/>
          <ac:spMkLst>
            <pc:docMk/>
            <pc:sldMk cId="1591400178" sldId="344"/>
            <ac:spMk id="12" creationId="{C2769ACE-A1AC-B043-BBEA-AA7CDF025724}"/>
          </ac:spMkLst>
        </pc:spChg>
      </pc:sldChg>
      <pc:sldChg chg="modSp">
        <pc:chgData name="Jun Hong" userId="fae4f9bd-26d5-4760-9ac2-6f75f350beba" providerId="ADAL" clId="{15351C9B-7176-4C49-AE6F-8CA5FEC7E433}" dt="2020-09-30T15:31:25.773" v="2482" actId="20577"/>
        <pc:sldMkLst>
          <pc:docMk/>
          <pc:sldMk cId="2536503490" sldId="345"/>
        </pc:sldMkLst>
        <pc:spChg chg="mod">
          <ac:chgData name="Jun Hong" userId="fae4f9bd-26d5-4760-9ac2-6f75f350beba" providerId="ADAL" clId="{15351C9B-7176-4C49-AE6F-8CA5FEC7E433}" dt="2020-09-30T15:31:25.773" v="2482" actId="20577"/>
          <ac:spMkLst>
            <pc:docMk/>
            <pc:sldMk cId="2536503490" sldId="345"/>
            <ac:spMk id="12" creationId="{C2769ACE-A1AC-B043-BBEA-AA7CDF025724}"/>
          </ac:spMkLst>
        </pc:spChg>
      </pc:sldChg>
      <pc:sldChg chg="modSp">
        <pc:chgData name="Jun Hong" userId="fae4f9bd-26d5-4760-9ac2-6f75f350beba" providerId="ADAL" clId="{15351C9B-7176-4C49-AE6F-8CA5FEC7E433}" dt="2020-09-30T15:31:10.101" v="2462" actId="20577"/>
        <pc:sldMkLst>
          <pc:docMk/>
          <pc:sldMk cId="692961493" sldId="347"/>
        </pc:sldMkLst>
        <pc:spChg chg="mod">
          <ac:chgData name="Jun Hong" userId="fae4f9bd-26d5-4760-9ac2-6f75f350beba" providerId="ADAL" clId="{15351C9B-7176-4C49-AE6F-8CA5FEC7E433}" dt="2020-09-30T15:31:10.101" v="2462" actId="20577"/>
          <ac:spMkLst>
            <pc:docMk/>
            <pc:sldMk cId="692961493" sldId="347"/>
            <ac:spMk id="12" creationId="{C2769ACE-A1AC-B043-BBEA-AA7CDF025724}"/>
          </ac:spMkLst>
        </pc:spChg>
      </pc:sldChg>
      <pc:sldChg chg="modSp">
        <pc:chgData name="Jun Hong" userId="fae4f9bd-26d5-4760-9ac2-6f75f350beba" providerId="ADAL" clId="{15351C9B-7176-4C49-AE6F-8CA5FEC7E433}" dt="2020-09-30T15:26:47.440" v="2420" actId="20577"/>
        <pc:sldMkLst>
          <pc:docMk/>
          <pc:sldMk cId="28813733" sldId="348"/>
        </pc:sldMkLst>
        <pc:spChg chg="mod">
          <ac:chgData name="Jun Hong" userId="fae4f9bd-26d5-4760-9ac2-6f75f350beba" providerId="ADAL" clId="{15351C9B-7176-4C49-AE6F-8CA5FEC7E433}" dt="2020-09-30T15:25:25.547" v="2376" actId="20577"/>
          <ac:spMkLst>
            <pc:docMk/>
            <pc:sldMk cId="28813733" sldId="348"/>
            <ac:spMk id="2" creationId="{00000000-0000-0000-0000-000000000000}"/>
          </ac:spMkLst>
        </pc:spChg>
        <pc:spChg chg="mod">
          <ac:chgData name="Jun Hong" userId="fae4f9bd-26d5-4760-9ac2-6f75f350beba" providerId="ADAL" clId="{15351C9B-7176-4C49-AE6F-8CA5FEC7E433}" dt="2020-09-30T15:25:33.492" v="2381" actId="20577"/>
          <ac:spMkLst>
            <pc:docMk/>
            <pc:sldMk cId="28813733" sldId="348"/>
            <ac:spMk id="12" creationId="{C2769ACE-A1AC-B043-BBEA-AA7CDF025724}"/>
          </ac:spMkLst>
        </pc:spChg>
        <pc:spChg chg="mod">
          <ac:chgData name="Jun Hong" userId="fae4f9bd-26d5-4760-9ac2-6f75f350beba" providerId="ADAL" clId="{15351C9B-7176-4C49-AE6F-8CA5FEC7E433}" dt="2020-09-30T15:26:47.440" v="2420" actId="20577"/>
          <ac:spMkLst>
            <pc:docMk/>
            <pc:sldMk cId="28813733" sldId="348"/>
            <ac:spMk id="13" creationId="{F6B6D45D-7F50-2545-9E29-FD013332C297}"/>
          </ac:spMkLst>
        </pc:spChg>
      </pc:sldChg>
      <pc:sldChg chg="modSp">
        <pc:chgData name="Jun Hong" userId="fae4f9bd-26d5-4760-9ac2-6f75f350beba" providerId="ADAL" clId="{15351C9B-7176-4C49-AE6F-8CA5FEC7E433}" dt="2020-09-30T15:39:25.815" v="2522" actId="20577"/>
        <pc:sldMkLst>
          <pc:docMk/>
          <pc:sldMk cId="832325525" sldId="349"/>
        </pc:sldMkLst>
        <pc:spChg chg="mod">
          <ac:chgData name="Jun Hong" userId="fae4f9bd-26d5-4760-9ac2-6f75f350beba" providerId="ADAL" clId="{15351C9B-7176-4C49-AE6F-8CA5FEC7E433}" dt="2020-09-30T15:39:25.815" v="2522" actId="20577"/>
          <ac:spMkLst>
            <pc:docMk/>
            <pc:sldMk cId="832325525" sldId="349"/>
            <ac:spMk id="12" creationId="{C2769ACE-A1AC-B043-BBEA-AA7CDF025724}"/>
          </ac:spMkLst>
        </pc:spChg>
      </pc:sldChg>
      <pc:sldChg chg="modSp">
        <pc:chgData name="Jun Hong" userId="fae4f9bd-26d5-4760-9ac2-6f75f350beba" providerId="ADAL" clId="{15351C9B-7176-4C49-AE6F-8CA5FEC7E433}" dt="2020-09-30T16:31:58.127" v="2624" actId="20577"/>
        <pc:sldMkLst>
          <pc:docMk/>
          <pc:sldMk cId="447163473" sldId="351"/>
        </pc:sldMkLst>
        <pc:spChg chg="mod">
          <ac:chgData name="Jun Hong" userId="fae4f9bd-26d5-4760-9ac2-6f75f350beba" providerId="ADAL" clId="{15351C9B-7176-4C49-AE6F-8CA5FEC7E433}" dt="2020-09-30T16:31:58.127" v="2624" actId="20577"/>
          <ac:spMkLst>
            <pc:docMk/>
            <pc:sldMk cId="447163473" sldId="351"/>
            <ac:spMk id="12" creationId="{C2769ACE-A1AC-B043-BBEA-AA7CDF025724}"/>
          </ac:spMkLst>
        </pc:spChg>
      </pc:sldChg>
      <pc:sldChg chg="modSp modNotesTx">
        <pc:chgData name="Jun Hong" userId="fae4f9bd-26d5-4760-9ac2-6f75f350beba" providerId="ADAL" clId="{15351C9B-7176-4C49-AE6F-8CA5FEC7E433}" dt="2020-09-30T16:46:59.307" v="2706" actId="27636"/>
        <pc:sldMkLst>
          <pc:docMk/>
          <pc:sldMk cId="1740124761" sldId="352"/>
        </pc:sldMkLst>
        <pc:spChg chg="mod">
          <ac:chgData name="Jun Hong" userId="fae4f9bd-26d5-4760-9ac2-6f75f350beba" providerId="ADAL" clId="{15351C9B-7176-4C49-AE6F-8CA5FEC7E433}" dt="2020-09-30T16:46:59.307" v="2706" actId="27636"/>
          <ac:spMkLst>
            <pc:docMk/>
            <pc:sldMk cId="1740124761" sldId="352"/>
            <ac:spMk id="12" creationId="{C2769ACE-A1AC-B043-BBEA-AA7CDF025724}"/>
          </ac:spMkLst>
        </pc:spChg>
      </pc:sldChg>
      <pc:sldChg chg="modSp">
        <pc:chgData name="Jun Hong" userId="fae4f9bd-26d5-4760-9ac2-6f75f350beba" providerId="ADAL" clId="{15351C9B-7176-4C49-AE6F-8CA5FEC7E433}" dt="2020-09-30T16:47:40.194" v="2719" actId="20577"/>
        <pc:sldMkLst>
          <pc:docMk/>
          <pc:sldMk cId="1350360241" sldId="353"/>
        </pc:sldMkLst>
        <pc:spChg chg="mod">
          <ac:chgData name="Jun Hong" userId="fae4f9bd-26d5-4760-9ac2-6f75f350beba" providerId="ADAL" clId="{15351C9B-7176-4C49-AE6F-8CA5FEC7E433}" dt="2020-09-30T16:47:40.194" v="2719" actId="20577"/>
          <ac:spMkLst>
            <pc:docMk/>
            <pc:sldMk cId="1350360241" sldId="353"/>
            <ac:spMk id="12" creationId="{C2769ACE-A1AC-B043-BBEA-AA7CDF02572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7B951-37BA-5A44-B9C0-F7341471BED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FD9A8-CF8D-2A4C-99B9-54BD37A3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255D0-AF87-FC40-8E1F-62751C36B7E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EF8E3-AE7C-2543-A0B0-1CC8CC09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8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360570-2B09-DB43-BBE0-DA076DA911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942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4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Q1: What do we need to do before the program enters the loop for summing up all the elements in an array?</a:t>
            </a:r>
          </a:p>
          <a:p>
            <a:r>
              <a:rPr lang="en-GB" dirty="0"/>
              <a:t>Q2: What do we need to do inside the loop for summing up all elements in an array?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Q3: What do we need to do before the program enters the loop for finding the largest element in an array?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Q4: What do we need to do inside the loop for finding the largest element in an array?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complete program is in </a:t>
            </a:r>
            <a:r>
              <a:rPr lang="en-GB" dirty="0" err="1"/>
              <a:t>AnalyseNumbers.c</a:t>
            </a:r>
            <a:r>
              <a:rPr lang="en-GB" dirty="0"/>
              <a:t> in the code folder.</a:t>
            </a:r>
          </a:p>
          <a:p>
            <a:r>
              <a:rPr lang="en-GB" dirty="0"/>
              <a:t>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Q: Which additional dimension do we need to add to a one-dimensional array to make it a two dimensional array?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17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Q1: What do we need to do before the program enters the nested loops for summing up all the elements in a 2D array?</a:t>
            </a:r>
          </a:p>
          <a:p>
            <a:r>
              <a:rPr lang="en-GB" dirty="0"/>
              <a:t>Q2: What do we need to do inside the loops for summing up all elements in a 2D array?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81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Q1: What do we need to do before the program enters the nested loops for finding the largest element in a 2D array?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Q2: What do we need to do inside the nested loops for finding the largest element in a 2D array?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50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partial implementation only. The rest of the implementation is the same as the corresponding parts of the implementation for the first program we have, </a:t>
            </a:r>
            <a:r>
              <a:rPr lang="en-US" dirty="0" err="1"/>
              <a:t>GradeExam.c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12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row are the correct answers to be read </a:t>
            </a:r>
            <a:r>
              <a:rPr lang="en-US"/>
              <a:t>into Keys</a:t>
            </a:r>
            <a:r>
              <a:rPr lang="en-US" dirty="0"/>
              <a:t>[].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4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subfolder, lecture4, in the POP folder and download all the program and input files into lecture4.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3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9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What are the benefits of representing them together? Think of 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0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Q: Can we use a loop to read in these ten numbers if we use ten separate variables to represent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2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 %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lf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” for a double value to be read into a variable/array element.</a:t>
            </a:r>
          </a:p>
          <a:p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Note the address operator is used before an array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90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important slide as a reference for input from a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8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0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calculate the average value in an array?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7BC-FB1B-114F-B361-14674064CE8F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7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5321-E31A-F348-BA52-59EAD33285A0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9D41-21A8-4145-BAFD-F9666A96A8DF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4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resentation title slide">
    <p:bg>
      <p:bgPr>
        <a:solidFill>
          <a:srgbClr val="958C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775346" y="2157157"/>
            <a:ext cx="0" cy="36576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2181658" y="2054419"/>
            <a:ext cx="6062750" cy="3774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800"/>
              </a:lnSpc>
              <a:spcBef>
                <a:spcPts val="0"/>
              </a:spcBef>
              <a:buFontTx/>
              <a:buNone/>
              <a:defRPr sz="44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496862" y="2140822"/>
            <a:ext cx="1219139" cy="358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0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496862" y="2500819"/>
            <a:ext cx="1219139" cy="53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96862" y="3044419"/>
            <a:ext cx="1219139" cy="695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9" y="1"/>
            <a:ext cx="2166937" cy="144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96862" y="5628512"/>
            <a:ext cx="1219139" cy="3063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0" i="0">
                <a:solidFill>
                  <a:schemeClr val="bg1"/>
                </a:solidFill>
                <a:latin typeface="Tahoma"/>
                <a:ea typeface="Tahoma"/>
                <a:cs typeface="Tahoma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112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222E-B33D-5940-9A89-920AB4590494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4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96BC-544F-2049-9E3B-767A550C844F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0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45F-56A2-4641-AC66-4529374FC55E}" type="datetime1">
              <a:rPr lang="en-GB" smtClean="0"/>
              <a:t>07/10/2023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7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A782-A35A-0C4D-BD83-25F164410AA4}" type="datetime1">
              <a:rPr lang="en-GB" smtClean="0"/>
              <a:t>07/10/2023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7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076-615C-0E48-8B54-1BC9A5E4EE87}" type="datetime1">
              <a:rPr lang="en-GB" smtClean="0"/>
              <a:t>07/10/2023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45F-A54C-5A4C-A49E-FD97E77E037C}" type="datetime1">
              <a:rPr lang="en-GB" smtClean="0"/>
              <a:t>07/10/2023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2339-748B-1C4E-9123-F6D786D9B798}" type="datetime1">
              <a:rPr lang="en-GB" smtClean="0"/>
              <a:t>07/10/2023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2AE1-9E8C-6146-B7CD-BA3816641A30}" type="datetime1">
              <a:rPr lang="en-GB" smtClean="0"/>
              <a:t>07/10/2023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2803-B7AC-F34B-800B-49B4ED78685D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1"/>
          <p:cNvSpPr>
            <a:spLocks noGrp="1"/>
          </p:cNvSpPr>
          <p:nvPr>
            <p:ph type="body" sz="quarter" idx="14"/>
          </p:nvPr>
        </p:nvSpPr>
        <p:spPr bwMode="auto">
          <a:xfrm>
            <a:off x="2181658" y="2054419"/>
            <a:ext cx="6291782" cy="37748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dirty="0">
                <a:ea typeface="ＭＳ Ｐゴシック" charset="-128"/>
              </a:rPr>
              <a:t>Arrays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400" dirty="0">
                <a:ea typeface="ＭＳ Ｐゴシック" charset="-128"/>
              </a:rPr>
              <a:t>Week 4</a:t>
            </a:r>
          </a:p>
        </p:txBody>
      </p:sp>
      <p:sp>
        <p:nvSpPr>
          <p:cNvPr id="13314" name="Text Placeholder 2"/>
          <p:cNvSpPr>
            <a:spLocks noGrp="1"/>
          </p:cNvSpPr>
          <p:nvPr>
            <p:ph type="body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>
                <a:ea typeface="ＭＳ Ｐゴシック" charset="-128"/>
              </a:rPr>
              <a:t>Lecture by</a:t>
            </a:r>
            <a:endParaRPr lang="en-GB" altLang="en-US" dirty="0">
              <a:ea typeface="ＭＳ Ｐゴシック" charset="-128"/>
            </a:endParaRPr>
          </a:p>
          <a:p>
            <a:pPr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3315" name="Text Placeholder 3"/>
          <p:cNvSpPr>
            <a:spLocks noGrp="1"/>
          </p:cNvSpPr>
          <p:nvPr>
            <p:ph type="body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>
                <a:ea typeface="ＭＳ Ｐゴシック" charset="-128"/>
              </a:rPr>
              <a:t>Dr Sarfraz </a:t>
            </a:r>
            <a:r>
              <a:rPr lang="en-US" altLang="en-US" dirty="0">
                <a:ea typeface="ＭＳ Ｐゴシック" charset="-128"/>
              </a:rPr>
              <a:t>Brohi</a:t>
            </a:r>
          </a:p>
        </p:txBody>
      </p:sp>
      <p:sp>
        <p:nvSpPr>
          <p:cNvPr id="13316" name="Text Placeholder 4"/>
          <p:cNvSpPr>
            <a:spLocks noGrp="1"/>
          </p:cNvSpPr>
          <p:nvPr>
            <p:ph type="body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ea typeface="ＭＳ Ｐゴシック" charset="-128"/>
              </a:rPr>
              <a:t>CSCT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496861" y="3507585"/>
            <a:ext cx="1219139" cy="229774"/>
          </a:xfrm>
        </p:spPr>
        <p:txBody>
          <a:bodyPr/>
          <a:lstStyle/>
          <a:p>
            <a:r>
              <a:rPr lang="en-US" dirty="0"/>
              <a:t>October, 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38536-C63B-A04A-B9BC-B01376D8A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3933057"/>
            <a:ext cx="2736304" cy="1851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10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9F1A8FF-44E9-4C44-88BD-0B8A119D3481}"/>
              </a:ext>
            </a:extLst>
          </p:cNvPr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Sum all elements in an array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F3B26-96B7-8347-B09A-D1D8309AF124}"/>
              </a:ext>
            </a:extLst>
          </p:cNvPr>
          <p:cNvSpPr/>
          <p:nvPr/>
        </p:nvSpPr>
        <p:spPr>
          <a:xfrm>
            <a:off x="609600" y="1202736"/>
            <a:ext cx="8077199" cy="45243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//sum all elements in an array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//set total to 0 to start with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	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total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//add each element to total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size; 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//add one element to total at a time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	total +=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}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//print the total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"The total is: %.1f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total); 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8" name="Vertical Text Placeholder 2">
            <a:extLst>
              <a:ext uri="{FF2B5EF4-FFF2-40B4-BE49-F238E27FC236}">
                <a16:creationId xmlns:a16="http://schemas.microsoft.com/office/drawing/2014/main" id="{A4628F48-02EC-9B4D-BF89-F1EC5593FB83}"/>
              </a:ext>
            </a:extLst>
          </p:cNvPr>
          <p:cNvSpPr txBox="1">
            <a:spLocks/>
          </p:cNvSpPr>
          <p:nvPr/>
        </p:nvSpPr>
        <p:spPr>
          <a:xfrm>
            <a:off x="609600" y="4819973"/>
            <a:ext cx="8077200" cy="1536378"/>
          </a:xfrm>
          <a:prstGeom prst="rect">
            <a:avLst/>
          </a:prstGeom>
        </p:spPr>
        <p:txBody>
          <a:bodyPr vert="horz" anchor="t" anchorCtr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block of code is added to the end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ArrayInputFile.c</a:t>
            </a:r>
            <a:r>
              <a:rPr lang="en-US" dirty="0"/>
              <a:t> </a:t>
            </a:r>
          </a:p>
          <a:p>
            <a:r>
              <a:rPr lang="en-US" dirty="0"/>
              <a:t>The complete program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Process1DArrays.c</a:t>
            </a:r>
            <a:r>
              <a:rPr lang="en-US" dirty="0"/>
              <a:t> in the code folder.</a:t>
            </a:r>
          </a:p>
          <a:p>
            <a:pPr marL="0" indent="0">
              <a:buNone/>
            </a:pPr>
            <a:endParaRPr lang="en-US" sz="31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11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BED6862-345D-BE49-8AFC-100E8DE40536}"/>
              </a:ext>
            </a:extLst>
          </p:cNvPr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Find the largest element in an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BBA028-8F9A-F346-BE27-692C45DEE049}"/>
              </a:ext>
            </a:extLst>
          </p:cNvPr>
          <p:cNvSpPr/>
          <p:nvPr/>
        </p:nvSpPr>
        <p:spPr>
          <a:xfrm>
            <a:off x="609600" y="1582340"/>
            <a:ext cx="7988300" cy="343911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//find the largest element in an array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//set the 1st element as largest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	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max =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//compare each element with the maximum and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//update if greater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size; 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	if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 &gt; max) max =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}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//print the largest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"The maximum is %.1f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max);</a:t>
            </a:r>
          </a:p>
        </p:txBody>
      </p:sp>
      <p:sp>
        <p:nvSpPr>
          <p:cNvPr id="19" name="Vertical Text Placeholder 2">
            <a:extLst>
              <a:ext uri="{FF2B5EF4-FFF2-40B4-BE49-F238E27FC236}">
                <a16:creationId xmlns:a16="http://schemas.microsoft.com/office/drawing/2014/main" id="{60768C61-A8EE-4B45-B647-002DBA9CFCCD}"/>
              </a:ext>
            </a:extLst>
          </p:cNvPr>
          <p:cNvSpPr txBox="1">
            <a:spLocks/>
          </p:cNvSpPr>
          <p:nvPr/>
        </p:nvSpPr>
        <p:spPr>
          <a:xfrm>
            <a:off x="609600" y="5176433"/>
            <a:ext cx="8077200" cy="1179917"/>
          </a:xfrm>
          <a:prstGeom prst="rect">
            <a:avLst/>
          </a:prstGeom>
        </p:spPr>
        <p:txBody>
          <a:bodyPr vert="horz" anchor="t" anchorCtr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block of code is added to the end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Process1DArrays.c</a:t>
            </a:r>
            <a:r>
              <a:rPr lang="en-US" dirty="0"/>
              <a:t> in the code folder.</a:t>
            </a:r>
          </a:p>
          <a:p>
            <a:pPr marL="0" indent="0">
              <a:buNone/>
            </a:pPr>
            <a:endParaRPr lang="en-US" sz="31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3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12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8623D-BCC8-3341-B8FF-4D7032CCAA31}"/>
              </a:ext>
            </a:extLst>
          </p:cNvPr>
          <p:cNvSpPr/>
          <p:nvPr/>
        </p:nvSpPr>
        <p:spPr>
          <a:xfrm>
            <a:off x="495300" y="290483"/>
            <a:ext cx="8191500" cy="6065867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Read a number of values from a file into an array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Process the array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267F99"/>
                </a:solidFill>
                <a:latin typeface="Menlo" panose="020B0609030804020204" pitchFamily="49" charset="0"/>
              </a:rPr>
              <a:t>FILE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 define a file pointer for the file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 open the file and assign its address to file pointer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fopen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mylist_input.txt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"r"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//create an array,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myList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//prompt user of reading values from a file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"Read %d values from a file: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input values from a file into the array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fscanf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 %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lf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//prompt user of printing values in the array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"The %d values from the array: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//print the value of each element in the array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 %.1lf"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//print one at a time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//end of line after all values printed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0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8623D-BCC8-3341-B8FF-4D7032CCAA31}"/>
              </a:ext>
            </a:extLst>
          </p:cNvPr>
          <p:cNvSpPr/>
          <p:nvPr/>
        </p:nvSpPr>
        <p:spPr>
          <a:xfrm>
            <a:off x="495300" y="290483"/>
            <a:ext cx="8191500" cy="606586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//sum all elements in an array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//set total to 0 to start with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total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//add each element to total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//add one element to total at a time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total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//print the total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"The total is: %.1f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total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//find the largest element in an array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//set the 1st element as largest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//compare each element with the maximum and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//update if greater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if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 &gt;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//print the largest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"The maximum is %.1f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0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7468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Case Study 1 </a:t>
            </a:r>
            <a:r>
              <a:rPr lang="mr-IN" sz="4000" dirty="0"/>
              <a:t>–</a:t>
            </a:r>
            <a:r>
              <a:rPr lang="en-US" sz="4000" dirty="0"/>
              <a:t> </a:t>
            </a:r>
            <a:r>
              <a:rPr lang="en-GB" sz="4000" dirty="0"/>
              <a:t>Analysing</a:t>
            </a:r>
            <a:r>
              <a:rPr lang="en-US" sz="4000" dirty="0"/>
              <a:t> Numbers</a:t>
            </a:r>
          </a:p>
        </p:txBody>
      </p:sp>
      <p:sp>
        <p:nvSpPr>
          <p:cNvPr id="6" name="Vertical Text Placeholder 2"/>
          <p:cNvSpPr txBox="1">
            <a:spLocks/>
          </p:cNvSpPr>
          <p:nvPr/>
        </p:nvSpPr>
        <p:spPr>
          <a:xfrm>
            <a:off x="609600" y="1483187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this case study, we learn:</a:t>
            </a:r>
          </a:p>
          <a:p>
            <a:r>
              <a:rPr lang="en-US" dirty="0"/>
              <a:t>How to design a solution for a given problem</a:t>
            </a:r>
          </a:p>
          <a:p>
            <a:r>
              <a:rPr lang="en-US" dirty="0"/>
              <a:t>How to use an array to represent a collection of real numbers</a:t>
            </a:r>
          </a:p>
          <a:p>
            <a:r>
              <a:rPr lang="en-US" dirty="0"/>
              <a:t>How to process the array </a:t>
            </a:r>
          </a:p>
          <a:p>
            <a:r>
              <a:rPr lang="en-US" dirty="0"/>
              <a:t>How to write, compile, run and test a program to implement the designed solution.</a:t>
            </a:r>
          </a:p>
        </p:txBody>
      </p:sp>
    </p:spTree>
    <p:extLst>
      <p:ext uri="{BB962C8B-B14F-4D97-AF65-F5344CB8AC3E}">
        <p14:creationId xmlns:p14="http://schemas.microsoft.com/office/powerpoint/2010/main" val="332938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15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Specification</a:t>
            </a:r>
          </a:p>
        </p:txBody>
      </p:sp>
      <p:sp>
        <p:nvSpPr>
          <p:cNvPr id="11" name="Vertical Tex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Vertical Text Placeholder 2"/>
          <p:cNvSpPr txBox="1">
            <a:spLocks/>
          </p:cNvSpPr>
          <p:nvPr/>
        </p:nvSpPr>
        <p:spPr>
          <a:xfrm>
            <a:off x="762000" y="1570038"/>
            <a:ext cx="7569093" cy="415678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is to read a number of real numbers, calculate the average of these numbers, and find the number of the real numbers greater than the average.</a:t>
            </a:r>
          </a:p>
          <a:p>
            <a:endParaRPr lang="en-GB" dirty="0">
              <a:ea typeface="MS Mincho" charset="0"/>
              <a:cs typeface="MS Mincho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4616450"/>
            <a:ext cx="90805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8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16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292331"/>
            <a:ext cx="8229600" cy="70834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Top-level design – program outline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EFC033-F9D1-9744-8EC6-8E72887D9A82}"/>
              </a:ext>
            </a:extLst>
          </p:cNvPr>
          <p:cNvSpPr/>
          <p:nvPr/>
        </p:nvSpPr>
        <p:spPr>
          <a:xfrm>
            <a:off x="685800" y="1000676"/>
            <a:ext cx="8077200" cy="535567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Analyses an array of numbers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//Prompt user of entering the number of real numbers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//Read in a number n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and create an array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//Prompt user of entering the real numbers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//Set sum to 0 to start with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each real number into the array and add it to sum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//Calculate the average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//Compare each number in the array with the average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//and increment count if greater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//Display the results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303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17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292331"/>
            <a:ext cx="8229600" cy="70834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Design refinement - pseudocode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EFC033-F9D1-9744-8EC6-8E72887D9A82}"/>
              </a:ext>
            </a:extLst>
          </p:cNvPr>
          <p:cNvSpPr/>
          <p:nvPr/>
        </p:nvSpPr>
        <p:spPr>
          <a:xfrm>
            <a:off x="685800" y="1000676"/>
            <a:ext cx="8077200" cy="53556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Analyses an array of numbers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//Prompt user of entering the number of real numbers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//Read in a number n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and create an array – numbers[]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//Prompt user of entering the real numbers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//Set sum to 0 to start with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each real number into the array and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//add it to sum</a:t>
            </a:r>
          </a:p>
          <a:p>
            <a:pPr lvl="0"/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//for each element indexed by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next real number into numbers[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]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//add the number to the sum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7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18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292331"/>
            <a:ext cx="8229600" cy="70834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Design refinement – pseudo code (continued)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EFC033-F9D1-9744-8EC6-8E72887D9A82}"/>
              </a:ext>
            </a:extLst>
          </p:cNvPr>
          <p:cNvSpPr/>
          <p:nvPr/>
        </p:nvSpPr>
        <p:spPr>
          <a:xfrm>
            <a:off x="685800" y="1000676"/>
            <a:ext cx="8077200" cy="53556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//Calculate the average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//Set count (number of real numbers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//above average) to 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//Compare each number in the array with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//the average and increment count if greater</a:t>
            </a:r>
          </a:p>
          <a:p>
            <a:pPr lvl="0"/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//for each element indexed by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//if number[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] is greater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//Increment count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//Display the results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//display the average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//display the number of greater real numbers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62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19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292331"/>
            <a:ext cx="8229600" cy="70834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Design refinement – add constructs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EFC033-F9D1-9744-8EC6-8E72887D9A82}"/>
              </a:ext>
            </a:extLst>
          </p:cNvPr>
          <p:cNvSpPr/>
          <p:nvPr/>
        </p:nvSpPr>
        <p:spPr>
          <a:xfrm>
            <a:off x="685800" y="1000676"/>
            <a:ext cx="8077200" cy="535567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Analyses an array of numbers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//Prompt user of entering the number of real numbers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//Read in a number n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and create an array – numbers[]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//Prompt user of entering the real numbers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//Set sum to 0 to start with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each real number into the array and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//add it to sum</a:t>
            </a:r>
          </a:p>
          <a:p>
            <a:pPr lvl="0"/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</a:t>
            </a: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lvl="0"/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next real number into numbers[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]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//add the number to the sum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77500" lnSpcReduction="20000"/>
          </a:bodyPr>
          <a:lstStyle/>
          <a:p>
            <a:r>
              <a:rPr lang="en-US" dirty="0"/>
              <a:t>Introduction to arrays</a:t>
            </a:r>
          </a:p>
          <a:p>
            <a:r>
              <a:rPr lang="en-US" dirty="0"/>
              <a:t>Array basics</a:t>
            </a:r>
          </a:p>
          <a:p>
            <a:r>
              <a:rPr lang="en-US" dirty="0"/>
              <a:t>Array </a:t>
            </a:r>
            <a:r>
              <a:rPr lang="en-GB" dirty="0"/>
              <a:t>initialisers</a:t>
            </a:r>
          </a:p>
          <a:p>
            <a:r>
              <a:rPr lang="en-GB" dirty="0"/>
              <a:t>Processing one-dimensional arrays</a:t>
            </a:r>
          </a:p>
          <a:p>
            <a:r>
              <a:rPr lang="en-GB" dirty="0"/>
              <a:t>Case study 1</a:t>
            </a:r>
          </a:p>
          <a:p>
            <a:r>
              <a:rPr lang="en-GB" dirty="0"/>
              <a:t>Two-dimensional array basics</a:t>
            </a:r>
          </a:p>
          <a:p>
            <a:r>
              <a:rPr lang="en-GB" dirty="0"/>
              <a:t>Two-dimensional array initialisers</a:t>
            </a:r>
          </a:p>
          <a:p>
            <a:r>
              <a:rPr lang="en-GB" dirty="0"/>
              <a:t>Processing two-dimensional arrays</a:t>
            </a:r>
          </a:p>
          <a:p>
            <a:r>
              <a:rPr lang="en-GB" dirty="0"/>
              <a:t>Read input values from file into arrays</a:t>
            </a:r>
          </a:p>
          <a:p>
            <a:r>
              <a:rPr lang="en-US" dirty="0"/>
              <a:t>Case study 2</a:t>
            </a:r>
          </a:p>
          <a:p>
            <a:r>
              <a:rPr lang="en-US" dirty="0"/>
              <a:t>To do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4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20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292331"/>
            <a:ext cx="8229600" cy="70834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Design refinement – add constructs (continued)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EFC033-F9D1-9744-8EC6-8E72887D9A82}"/>
              </a:ext>
            </a:extLst>
          </p:cNvPr>
          <p:cNvSpPr/>
          <p:nvPr/>
        </p:nvSpPr>
        <p:spPr>
          <a:xfrm>
            <a:off x="685800" y="1000676"/>
            <a:ext cx="8077200" cy="53556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//Calculate the average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//Set count (number of real numbers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//above average) to 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//Compare each number in the array with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//the average and increment count if greater</a:t>
            </a:r>
          </a:p>
          <a:p>
            <a:pPr lvl="0"/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</a:t>
            </a: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lvl="0"/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//if number[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] is greater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//Increment count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//Display the results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//display the average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//display the number of greater real numbers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4994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21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292331"/>
            <a:ext cx="8229600" cy="70834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Implementation – add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EFC033-F9D1-9744-8EC6-8E72887D9A82}"/>
              </a:ext>
            </a:extLst>
          </p:cNvPr>
          <p:cNvSpPr/>
          <p:nvPr/>
        </p:nvSpPr>
        <p:spPr>
          <a:xfrm>
            <a:off x="685800" y="1000676"/>
            <a:ext cx="8077200" cy="5355674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Analyses an array of numbers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//Prompt user of entering the number of real numbers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"Enter the number of real numbers: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//Read in a number n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scanf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 %d"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an array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//Prompt user of entering the real numbers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"Enter the real numbers: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//Set sum to 0 to start with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each real number into the array and add it to sum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//read next real number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scanf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 %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lf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//add the number to the sum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sum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64317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22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292331"/>
            <a:ext cx="8229600" cy="70834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Implementation – add code (continued)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EFC033-F9D1-9744-8EC6-8E72887D9A82}"/>
              </a:ext>
            </a:extLst>
          </p:cNvPr>
          <p:cNvSpPr/>
          <p:nvPr/>
        </p:nvSpPr>
        <p:spPr>
          <a:xfrm>
            <a:off x="685800" y="1000676"/>
            <a:ext cx="8077200" cy="53556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</a:t>
            </a:r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//Calculate the average</a:t>
            </a:r>
            <a:b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sz="1600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average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b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//Set count (number of real numbers above average) to 0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b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//Compare each number in the array with the average 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	//and increment count if greater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GB" sz="1600" dirty="0">
                <a:solidFill>
                  <a:srgbClr val="AF00DB"/>
                </a:solidFill>
                <a:latin typeface="Menlo" panose="020B0609030804020204" pitchFamily="49" charset="0"/>
              </a:rPr>
              <a:t>		if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] &gt;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average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//if number[</a:t>
            </a:r>
            <a:r>
              <a:rPr lang="en-GB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] is greater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			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++; </a:t>
            </a:r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//Increment count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	</a:t>
            </a:r>
          </a:p>
          <a:p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	//Display the results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		//display the average 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"Average is %.2f </a:t>
            </a:r>
            <a:r>
              <a:rPr lang="en-GB" sz="1600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average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		//display the number of greater real numbers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"Number of real numbers above the average"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600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 is %d </a:t>
            </a:r>
            <a:r>
              <a:rPr lang="en-GB" sz="1600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778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Two-dimensional Array Basics</a:t>
            </a:r>
          </a:p>
        </p:txBody>
      </p:sp>
      <p:sp>
        <p:nvSpPr>
          <p:cNvPr id="12" name="Vertical Text Placeholder 2"/>
          <p:cNvSpPr txBox="1">
            <a:spLocks/>
          </p:cNvSpPr>
          <p:nvPr/>
        </p:nvSpPr>
        <p:spPr>
          <a:xfrm>
            <a:off x="457200" y="1260468"/>
            <a:ext cx="8229600" cy="4936027"/>
          </a:xfrm>
          <a:prstGeom prst="rect">
            <a:avLst/>
          </a:prstGeom>
        </p:spPr>
        <p:txBody>
          <a:bodyPr vert="horz" anchor="t" anchorCtr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two-dimensional array stores a collection of data of the same type in a two-dimensional structure.</a:t>
            </a:r>
          </a:p>
          <a:p>
            <a:r>
              <a:rPr lang="en-US" dirty="0"/>
              <a:t>Declare a two-dimensional array: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 err="1">
                <a:latin typeface="Courier New"/>
                <a:cs typeface="Courier New"/>
              </a:rPr>
              <a:t>elementType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>
                <a:latin typeface="Courier New"/>
                <a:cs typeface="Courier New"/>
              </a:rPr>
              <a:t>arrayRefVar</a:t>
            </a:r>
            <a:r>
              <a:rPr lang="en-US" sz="2200" dirty="0">
                <a:latin typeface="Courier New"/>
                <a:cs typeface="Courier New"/>
              </a:rPr>
              <a:t>[</a:t>
            </a:r>
            <a:r>
              <a:rPr lang="en-US" sz="2200" dirty="0" err="1">
                <a:latin typeface="Courier New"/>
                <a:cs typeface="Courier New"/>
              </a:rPr>
              <a:t>rowSize</a:t>
            </a:r>
            <a:r>
              <a:rPr lang="en-US" sz="2200" dirty="0">
                <a:latin typeface="Courier New"/>
                <a:cs typeface="Courier New"/>
              </a:rPr>
              <a:t>][</a:t>
            </a:r>
            <a:r>
              <a:rPr lang="en-US" sz="2200" dirty="0" err="1">
                <a:latin typeface="Courier New"/>
                <a:cs typeface="Courier New"/>
              </a:rPr>
              <a:t>columnSize</a:t>
            </a:r>
            <a:r>
              <a:rPr lang="en-US" sz="2200" dirty="0">
                <a:latin typeface="Courier New"/>
                <a:cs typeface="Courier New"/>
              </a:rPr>
              <a:t>;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/>
              <a:t>	e.g. </a:t>
            </a:r>
            <a:r>
              <a:rPr lang="en-US" sz="2600" dirty="0" err="1">
                <a:latin typeface="Courier New"/>
                <a:cs typeface="Courier New"/>
              </a:rPr>
              <a:t>int</a:t>
            </a:r>
            <a:r>
              <a:rPr lang="en-US" sz="2600" dirty="0">
                <a:latin typeface="Courier New"/>
                <a:cs typeface="Courier New"/>
              </a:rPr>
              <a:t> matrix[5][5];</a:t>
            </a:r>
            <a:endParaRPr lang="en-US" dirty="0"/>
          </a:p>
          <a:p>
            <a:r>
              <a:rPr lang="en-US" dirty="0"/>
              <a:t>A two-dimensional array is a one-dimensional array of elements which are themselves one-dimensional arrays, i.e. </a:t>
            </a:r>
            <a:r>
              <a:rPr lang="en-US" i="1" dirty="0"/>
              <a:t>each row itself is a one-dimensional array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/>
                <a:cs typeface="Courier New"/>
              </a:rPr>
              <a:t>matrix[0] </a:t>
            </a:r>
            <a:r>
              <a:rPr lang="en-US" dirty="0">
                <a:cs typeface="Courier New"/>
              </a:rPr>
              <a:t>is a one-dimensional array that represents the 1</a:t>
            </a:r>
            <a:r>
              <a:rPr lang="en-US" baseline="30000" dirty="0">
                <a:cs typeface="Courier New"/>
              </a:rPr>
              <a:t>st</a:t>
            </a:r>
            <a:r>
              <a:rPr lang="en-US" dirty="0">
                <a:cs typeface="Courier New"/>
              </a:rPr>
              <a:t> row of </a:t>
            </a:r>
            <a:r>
              <a:rPr lang="en-US" dirty="0">
                <a:latin typeface="Courier New"/>
                <a:cs typeface="Courier New"/>
              </a:rPr>
              <a:t>matrix</a:t>
            </a:r>
            <a:r>
              <a:rPr lang="en-US" dirty="0">
                <a:cs typeface="Courier New"/>
              </a:rPr>
              <a:t>, consisting of </a:t>
            </a:r>
            <a:r>
              <a:rPr lang="en-US" dirty="0">
                <a:latin typeface="Courier New"/>
                <a:cs typeface="Courier New"/>
              </a:rPr>
              <a:t>matrix[0, 0]</a:t>
            </a:r>
            <a:r>
              <a:rPr lang="en-US" dirty="0"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matrix[0, 1]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matrix[0, 2]</a:t>
            </a:r>
            <a:r>
              <a:rPr lang="en-US" dirty="0"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 matrix[0, 3]</a:t>
            </a:r>
            <a:r>
              <a:rPr lang="en-US" dirty="0">
                <a:cs typeface="Courier New"/>
              </a:rPr>
              <a:t> and </a:t>
            </a:r>
            <a:r>
              <a:rPr lang="en-US" dirty="0">
                <a:latin typeface="Courier New"/>
                <a:cs typeface="Courier New"/>
              </a:rPr>
              <a:t>matrix[0, 4]</a:t>
            </a:r>
            <a:r>
              <a:rPr lang="en-US" dirty="0">
                <a:cs typeface="Courier New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37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Two-dimensional Array Basics</a:t>
            </a:r>
          </a:p>
        </p:txBody>
      </p:sp>
      <p:sp>
        <p:nvSpPr>
          <p:cNvPr id="13" name="Vertical Text Placeholder 2"/>
          <p:cNvSpPr txBox="1">
            <a:spLocks/>
          </p:cNvSpPr>
          <p:nvPr/>
        </p:nvSpPr>
        <p:spPr>
          <a:xfrm>
            <a:off x="457200" y="1260469"/>
            <a:ext cx="8229600" cy="1106516"/>
          </a:xfrm>
          <a:prstGeom prst="rect">
            <a:avLst/>
          </a:prstGeom>
        </p:spPr>
        <p:txBody>
          <a:bodyPr vert="horz" anchor="t" anchorCtr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Two </a:t>
            </a:r>
            <a:r>
              <a:rPr lang="en-US" i="1" dirty="0"/>
              <a:t>subscripts</a:t>
            </a:r>
            <a:r>
              <a:rPr lang="en-US" dirty="0"/>
              <a:t> are used in a two-dimensional array, one for the row and the other for the column, with the index for each subscript of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type starting from </a:t>
            </a:r>
            <a:r>
              <a:rPr lang="en-US" dirty="0">
                <a:latin typeface="Courier New"/>
                <a:cs typeface="Courier New"/>
              </a:rPr>
              <a:t>0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0390"/>
            <a:ext cx="8084014" cy="372354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49A59E6-1A8E-6041-87A9-4946B5B7BFA8}"/>
              </a:ext>
            </a:extLst>
          </p:cNvPr>
          <p:cNvSpPr/>
          <p:nvPr/>
        </p:nvSpPr>
        <p:spPr>
          <a:xfrm>
            <a:off x="311614" y="4868571"/>
            <a:ext cx="2928731" cy="596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matrix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567A2B-F181-2F4B-A46E-BF9B444568B5}"/>
              </a:ext>
            </a:extLst>
          </p:cNvPr>
          <p:cNvSpPr/>
          <p:nvPr/>
        </p:nvSpPr>
        <p:spPr>
          <a:xfrm>
            <a:off x="5968460" y="4634668"/>
            <a:ext cx="2572754" cy="136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001080"/>
                </a:solidFill>
                <a:latin typeface="Menlo" panose="020B0609030804020204" pitchFamily="49" charset="0"/>
              </a:rPr>
              <a:t>array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sz="14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GB" sz="1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   {1, 2, 3},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   {4, 5, 6},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   {7, 8, 9},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   {10, 11, 12}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 };</a:t>
            </a:r>
          </a:p>
          <a:p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00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25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Initialise Two-dimensional Arrays</a:t>
            </a:r>
          </a:p>
        </p:txBody>
      </p:sp>
      <p:sp>
        <p:nvSpPr>
          <p:cNvPr id="15" name="Vertical Text Placeholder 2"/>
          <p:cNvSpPr txBox="1">
            <a:spLocks/>
          </p:cNvSpPr>
          <p:nvPr/>
        </p:nvSpPr>
        <p:spPr>
          <a:xfrm>
            <a:off x="457200" y="1260468"/>
            <a:ext cx="8229600" cy="493602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1323B4-7B4D-904E-9B5D-F07945DE4FB1}"/>
              </a:ext>
            </a:extLst>
          </p:cNvPr>
          <p:cNvSpPr/>
          <p:nvPr/>
        </p:nvSpPr>
        <p:spPr>
          <a:xfrm>
            <a:off x="609600" y="1443841"/>
            <a:ext cx="8077200" cy="3509159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/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a two-dimensional matrix[4][4]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rSize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cSize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matrix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rSize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cSize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//Initialise an array with user input values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//prompt user of entering values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"Enter %d rows and %d columns: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rSize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cSize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a value into each element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//go through each row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rSize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//go through each element on the current row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cSize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//read a value into the current element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scanf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 %d"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matrix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}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8" name="Vertical Text Placeholder 2">
            <a:extLst>
              <a:ext uri="{FF2B5EF4-FFF2-40B4-BE49-F238E27FC236}">
                <a16:creationId xmlns:a16="http://schemas.microsoft.com/office/drawing/2014/main" id="{01B92157-E949-3F43-8438-0932F9B3FC7C}"/>
              </a:ext>
            </a:extLst>
          </p:cNvPr>
          <p:cNvSpPr txBox="1">
            <a:spLocks/>
          </p:cNvSpPr>
          <p:nvPr/>
        </p:nvSpPr>
        <p:spPr>
          <a:xfrm>
            <a:off x="533400" y="4953000"/>
            <a:ext cx="8229600" cy="1403350"/>
          </a:xfrm>
          <a:prstGeom prst="rect">
            <a:avLst/>
          </a:prstGeom>
        </p:spPr>
        <p:txBody>
          <a:bodyPr vert="horz" anchor="t" anchorCtr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value is read into an element, 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matrix[0][0], matrix[3][1]. </a:t>
            </a: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i="1" dirty="0">
                <a:cs typeface="Courier New" panose="02070309020205020404" pitchFamily="49" charset="0"/>
              </a:rPr>
              <a:t>two nested for loops </a:t>
            </a:r>
            <a:r>
              <a:rPr lang="en-US" dirty="0">
                <a:cs typeface="Courier New" panose="02070309020205020404" pitchFamily="49" charset="0"/>
              </a:rPr>
              <a:t>for going through the 2D array row by row and element by element on each row is very commonly used in processing a 2D array.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92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26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Print Two-dimensional Arrays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443BA2-8927-FC49-ABF8-8884D5AE89D9}"/>
              </a:ext>
            </a:extLst>
          </p:cNvPr>
          <p:cNvSpPr/>
          <p:nvPr/>
        </p:nvSpPr>
        <p:spPr>
          <a:xfrm>
            <a:off x="609600" y="1443841"/>
            <a:ext cx="8026400" cy="2124859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//Print an array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//go through each row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rSize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//go through each element on the current row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cSize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//print the current element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 %d"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matrix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}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//end of a row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9" name="Vertical Text Placeholder 2">
            <a:extLst>
              <a:ext uri="{FF2B5EF4-FFF2-40B4-BE49-F238E27FC236}">
                <a16:creationId xmlns:a16="http://schemas.microsoft.com/office/drawing/2014/main" id="{55E54E28-D7B1-6644-BA00-E02874888DAE}"/>
              </a:ext>
            </a:extLst>
          </p:cNvPr>
          <p:cNvSpPr txBox="1">
            <a:spLocks/>
          </p:cNvSpPr>
          <p:nvPr/>
        </p:nvSpPr>
        <p:spPr>
          <a:xfrm>
            <a:off x="533400" y="3568700"/>
            <a:ext cx="8229600" cy="2787651"/>
          </a:xfrm>
          <a:prstGeom prst="rect">
            <a:avLst/>
          </a:prstGeom>
        </p:spPr>
        <p:txBody>
          <a:bodyPr vert="horz" anchor="t" anchorCtr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The nested loops for going through the 2D array are exactly the same, i.e. row by row and element by element on each row; </a:t>
            </a:r>
            <a:r>
              <a:rPr lang="en-US" i="1" dirty="0">
                <a:cs typeface="Courier New" panose="02070309020205020404" pitchFamily="49" charset="0"/>
              </a:rPr>
              <a:t>The only difference is in the processing task</a:t>
            </a:r>
            <a:r>
              <a:rPr lang="en-US" dirty="0">
                <a:cs typeface="Courier New" panose="02070309020205020404" pitchFamily="49" charset="0"/>
              </a:rPr>
              <a:t>, i.e. reading or printing etc.</a:t>
            </a:r>
            <a:endParaRPr lang="en-GB" sz="1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  <a:r>
              <a:rPr lang="en-US" dirty="0">
                <a:cs typeface="Courier New" panose="02070309020205020404" pitchFamily="49" charset="0"/>
              </a:rPr>
              <a:t> outside the inner loop after each element of a row has been printed.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56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27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Sum all elements in a 2D array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5B492E-2746-A446-BA37-4DC63736C4B2}"/>
              </a:ext>
            </a:extLst>
          </p:cNvPr>
          <p:cNvSpPr/>
          <p:nvPr/>
        </p:nvSpPr>
        <p:spPr>
          <a:xfrm>
            <a:off x="685800" y="1296245"/>
            <a:ext cx="8077200" cy="2932855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//Sum all elements in an array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total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//set total to 0 to start with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//go through each row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rSize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//go through each element on the current row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cSize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//add the current element onto total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	total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matrix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}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//print out the total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"Total is %d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total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20" name="Vertical Text Placeholder 2">
            <a:extLst>
              <a:ext uri="{FF2B5EF4-FFF2-40B4-BE49-F238E27FC236}">
                <a16:creationId xmlns:a16="http://schemas.microsoft.com/office/drawing/2014/main" id="{C5E9F8C2-A1B5-EE4C-90AC-9DA3DB43B650}"/>
              </a:ext>
            </a:extLst>
          </p:cNvPr>
          <p:cNvSpPr txBox="1">
            <a:spLocks/>
          </p:cNvSpPr>
          <p:nvPr/>
        </p:nvSpPr>
        <p:spPr>
          <a:xfrm>
            <a:off x="533400" y="4432299"/>
            <a:ext cx="8229600" cy="1924051"/>
          </a:xfrm>
          <a:prstGeom prst="rect">
            <a:avLst/>
          </a:prstGeom>
        </p:spPr>
        <p:txBody>
          <a:bodyPr vert="horz" anchor="t" anchorCtr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Another example of going through the 2D array; The only difference is in the processing task, i.e. adding the current element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dirty="0">
                <a:cs typeface="Courier New" panose="02070309020205020404" pitchFamily="49" charset="0"/>
              </a:rPr>
              <a:t>. </a:t>
            </a:r>
          </a:p>
          <a:p>
            <a:r>
              <a:rPr lang="en-US" dirty="0">
                <a:cs typeface="Courier New" panose="02070309020205020404" pitchFamily="49" charset="0"/>
              </a:rPr>
              <a:t>When using a variable, 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total, </a:t>
            </a:r>
            <a:r>
              <a:rPr lang="en-US" dirty="0">
                <a:cs typeface="Courier New" panose="02070309020205020404" pitchFamily="49" charset="0"/>
              </a:rPr>
              <a:t>which may be updated while going through each element in the array, it’s good to start with an initial value, 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cs typeface="Courier New" panose="02070309020205020404" pitchFamily="49" charset="0"/>
              </a:rPr>
              <a:t>, in this case.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94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28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Find a row with the largest sum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F989D6-4CC3-4F49-A761-84CF50C33F4B}"/>
              </a:ext>
            </a:extLst>
          </p:cNvPr>
          <p:cNvSpPr/>
          <p:nvPr/>
        </p:nvSpPr>
        <p:spPr>
          <a:xfrm>
            <a:off x="622300" y="1202736"/>
            <a:ext cx="8077200" cy="5153614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//Find the row with the largest sum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maxRowNo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//set row 0 as the maximum row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maxTotal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//set maximum total of a row to 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//Set sum of row 0 to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maxTotal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cSize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maxTotal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matrix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//Go through each other row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rSize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thisTotal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//set the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toal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of this row to 0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//Sum elements of each other row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cSize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//add the current element onto the total of this row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	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thisTotal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matrix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column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//Compare the sum of this row with the maximum total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//if the sum of this row greater than the maximum total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if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thisTotal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maxTotal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//update the maximum sum of a row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	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maxTotal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thisTotal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//update the row number of the maximum row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	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maxRowNo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}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//print the row number of maximum row and the maximum sum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"Row %d has the maximum sum of %d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maxRowNo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maxTotal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88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29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32414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Case Study 2 </a:t>
            </a:r>
            <a:r>
              <a:rPr lang="mr-IN" sz="4000" dirty="0"/>
              <a:t>–</a:t>
            </a:r>
            <a:r>
              <a:rPr lang="en-US" sz="4000" dirty="0"/>
              <a:t> Marking a Multiple-choice Test</a:t>
            </a:r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609600" y="1752599"/>
            <a:ext cx="8229600" cy="444389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this case study, we learn:</a:t>
            </a:r>
          </a:p>
          <a:p>
            <a:r>
              <a:rPr lang="en-US" dirty="0"/>
              <a:t>How to design a solution for a given problem</a:t>
            </a:r>
          </a:p>
          <a:p>
            <a:r>
              <a:rPr lang="en-US" dirty="0"/>
              <a:t>How to use a two-dimensional array to represent a collection of multiple-choice test answers for a list of students</a:t>
            </a:r>
          </a:p>
          <a:p>
            <a:r>
              <a:rPr lang="en-US" dirty="0"/>
              <a:t>How to process the two-dimensional array </a:t>
            </a:r>
          </a:p>
          <a:p>
            <a:r>
              <a:rPr lang="en-US" dirty="0"/>
              <a:t>How to write, compile, run and test a program to implement the designed solution.</a:t>
            </a:r>
          </a:p>
        </p:txBody>
      </p:sp>
    </p:spTree>
    <p:extLst>
      <p:ext uri="{BB962C8B-B14F-4D97-AF65-F5344CB8AC3E}">
        <p14:creationId xmlns:p14="http://schemas.microsoft.com/office/powerpoint/2010/main" val="68849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Arrays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 fontScale="77500" lnSpcReduction="20000"/>
          </a:bodyPr>
          <a:lstStyle/>
          <a:p>
            <a:r>
              <a:rPr lang="en-US" sz="3600" dirty="0"/>
              <a:t>Motivating example:</a:t>
            </a:r>
          </a:p>
          <a:p>
            <a:pPr lvl="1"/>
            <a:r>
              <a:rPr lang="en-US" sz="3200" dirty="0"/>
              <a:t>Problem: How to represent a DNA profile that consists of </a:t>
            </a:r>
            <a:r>
              <a:rPr lang="en-GB" sz="3200" dirty="0"/>
              <a:t>a sequence of ten real numbers representing the percentage amount of ten types of gene chromosome present in the DNA profile</a:t>
            </a:r>
            <a:r>
              <a:rPr lang="en-US" sz="3200" dirty="0"/>
              <a:t>? e.g.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GB" sz="2600" dirty="0">
                <a:latin typeface="Courier New"/>
                <a:ea typeface="Times New Roman"/>
                <a:cs typeface="Times New Roman"/>
              </a:rPr>
              <a:t>2.3 3.3 4.5 6.7 7.8 2.1 3.2 4.3 5.2 6.5</a:t>
            </a:r>
            <a:r>
              <a:rPr lang="en-GB" sz="2600" dirty="0"/>
              <a:t> </a:t>
            </a:r>
            <a:r>
              <a:rPr lang="en-US" sz="2600" dirty="0"/>
              <a:t>  </a:t>
            </a:r>
          </a:p>
          <a:p>
            <a:pPr lvl="1"/>
            <a:r>
              <a:rPr lang="en-US" sz="3200" dirty="0"/>
              <a:t>Intuitive solution: Declare ten variables to represent the ten real numbers respectively, e.g. </a:t>
            </a:r>
          </a:p>
          <a:p>
            <a:pPr marL="457200" lvl="1" indent="0">
              <a:buNone/>
            </a:pPr>
            <a:r>
              <a:rPr lang="en-US" sz="3200" dirty="0">
                <a:latin typeface="Times New Roman" charset="0"/>
                <a:cs typeface="Courier New"/>
              </a:rPr>
              <a:t>   </a:t>
            </a:r>
            <a:r>
              <a:rPr lang="en-US" sz="2600" dirty="0">
                <a:latin typeface="Courier New"/>
                <a:cs typeface="Courier New"/>
              </a:rPr>
              <a:t>dna0, dna1, dna2</a:t>
            </a:r>
            <a:r>
              <a:rPr lang="en-GB" sz="2600" dirty="0">
                <a:latin typeface="Courier New"/>
                <a:cs typeface="Courier New"/>
              </a:rPr>
              <a:t>,..., dna9</a:t>
            </a:r>
          </a:p>
          <a:p>
            <a:pPr lvl="1"/>
            <a:r>
              <a:rPr lang="en-US" sz="3200" dirty="0"/>
              <a:t>Better solution: Declare one array variable, e.g. </a:t>
            </a:r>
            <a:r>
              <a:rPr lang="en-US" sz="3200" dirty="0" err="1">
                <a:latin typeface="Courier New"/>
                <a:cs typeface="Courier New"/>
              </a:rPr>
              <a:t>dnas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>
                <a:cs typeface="Courier New"/>
              </a:rPr>
              <a:t>and use ten elements of </a:t>
            </a:r>
            <a:r>
              <a:rPr lang="en-US" dirty="0" err="1">
                <a:latin typeface="Courier New"/>
                <a:cs typeface="Courier New"/>
              </a:rPr>
              <a:t>dnas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z="3200" dirty="0">
                <a:cs typeface="Courier New"/>
              </a:rPr>
              <a:t>to represent them </a:t>
            </a:r>
            <a:r>
              <a:rPr lang="en-US" sz="3200" i="1" dirty="0">
                <a:cs typeface="Courier New"/>
              </a:rPr>
              <a:t>together</a:t>
            </a:r>
            <a:r>
              <a:rPr lang="en-US" sz="3200" dirty="0">
                <a:latin typeface="Courier New"/>
                <a:cs typeface="Courier New"/>
              </a:rPr>
              <a:t>, </a:t>
            </a:r>
            <a:r>
              <a:rPr lang="en-US" sz="3200" dirty="0">
                <a:cs typeface="Courier New"/>
              </a:rPr>
              <a:t>e.g</a:t>
            </a:r>
            <a:r>
              <a:rPr lang="en-US" dirty="0">
                <a:cs typeface="Courier New"/>
              </a:rPr>
              <a:t>. </a:t>
            </a:r>
            <a:r>
              <a:rPr lang="en-US" sz="2600" dirty="0" err="1">
                <a:latin typeface="Courier New"/>
                <a:cs typeface="Courier New"/>
              </a:rPr>
              <a:t>dnas</a:t>
            </a:r>
            <a:r>
              <a:rPr lang="en-US" sz="2600" dirty="0">
                <a:latin typeface="Courier New"/>
                <a:cs typeface="Courier New"/>
              </a:rPr>
              <a:t>[0], </a:t>
            </a:r>
            <a:r>
              <a:rPr lang="en-US" sz="2600" dirty="0" err="1">
                <a:latin typeface="Courier New"/>
                <a:cs typeface="Courier New"/>
              </a:rPr>
              <a:t>dnas</a:t>
            </a:r>
            <a:r>
              <a:rPr lang="en-US" sz="2600" dirty="0">
                <a:latin typeface="Courier New"/>
                <a:cs typeface="Courier New"/>
              </a:rPr>
              <a:t>[1], </a:t>
            </a:r>
            <a:r>
              <a:rPr lang="en-US" sz="2600" dirty="0" err="1">
                <a:latin typeface="Courier New"/>
                <a:cs typeface="Courier New"/>
              </a:rPr>
              <a:t>dnas</a:t>
            </a:r>
            <a:r>
              <a:rPr lang="en-US" sz="2600" dirty="0">
                <a:latin typeface="Courier New"/>
                <a:cs typeface="Courier New"/>
              </a:rPr>
              <a:t>[2] </a:t>
            </a:r>
            <a:r>
              <a:rPr lang="mr-IN" sz="2600" dirty="0">
                <a:latin typeface="Courier New"/>
                <a:cs typeface="Courier New"/>
              </a:rPr>
              <a:t>…</a:t>
            </a:r>
            <a:r>
              <a:rPr lang="en-GB" sz="2600" dirty="0">
                <a:latin typeface="Courier New"/>
                <a:cs typeface="Courier New"/>
              </a:rPr>
              <a:t>,  </a:t>
            </a:r>
            <a:r>
              <a:rPr lang="en-GB" sz="2600" dirty="0" err="1">
                <a:latin typeface="Courier New"/>
                <a:cs typeface="Courier New"/>
              </a:rPr>
              <a:t>dnas</a:t>
            </a:r>
            <a:r>
              <a:rPr lang="en-GB" sz="2600" dirty="0">
                <a:latin typeface="Courier New"/>
                <a:cs typeface="Courier New"/>
              </a:rPr>
              <a:t>[9]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97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30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157625"/>
            <a:ext cx="8229600" cy="86229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Problem Specification</a:t>
            </a:r>
          </a:p>
        </p:txBody>
      </p:sp>
      <p:sp>
        <p:nvSpPr>
          <p:cNvPr id="12" name="Vertical Tex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Vertical Text Placeholder 2"/>
          <p:cNvSpPr txBox="1">
            <a:spLocks/>
          </p:cNvSpPr>
          <p:nvPr/>
        </p:nvSpPr>
        <p:spPr>
          <a:xfrm>
            <a:off x="762000" y="1019920"/>
            <a:ext cx="7569093" cy="3046412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The problem is to represent a collection of test answers for eight students, with each student having answers to ten questions , compare each set of test answers with the set of key answers, and count and print the number of correct answers.</a:t>
            </a:r>
          </a:p>
          <a:p>
            <a:endParaRPr lang="en-GB" dirty="0">
              <a:ea typeface="MS Mincho" charset="0"/>
              <a:cs typeface="MS Mincho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46" y="3868811"/>
            <a:ext cx="5054228" cy="24875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21D18D-F3B8-904E-B775-6E923434462A}"/>
              </a:ext>
            </a:extLst>
          </p:cNvPr>
          <p:cNvSpPr txBox="1"/>
          <p:nvPr/>
        </p:nvSpPr>
        <p:spPr>
          <a:xfrm>
            <a:off x="3959607" y="350368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 = 0, 1, 2, …,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5046A-C63A-BF41-B3F3-8FB6A40DE934}"/>
              </a:ext>
            </a:extLst>
          </p:cNvPr>
          <p:cNvSpPr txBox="1"/>
          <p:nvPr/>
        </p:nvSpPr>
        <p:spPr>
          <a:xfrm>
            <a:off x="557530" y="499171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= 0, 1, 2, …, 9</a:t>
            </a:r>
          </a:p>
        </p:txBody>
      </p:sp>
    </p:spTree>
    <p:extLst>
      <p:ext uri="{BB962C8B-B14F-4D97-AF65-F5344CB8AC3E}">
        <p14:creationId xmlns:p14="http://schemas.microsoft.com/office/powerpoint/2010/main" val="2669665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31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292331"/>
            <a:ext cx="8229600" cy="70834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Top-level design – program 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769ACE-A1AC-B043-BBEA-AA7CDF025724}"/>
              </a:ext>
            </a:extLst>
          </p:cNvPr>
          <p:cNvSpPr/>
          <p:nvPr/>
        </p:nvSpPr>
        <p:spPr>
          <a:xfrm>
            <a:off x="483704" y="1000677"/>
            <a:ext cx="8077200" cy="53556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Grade 8 students, each with 10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Print the number of correct answers of each student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and initialise an array, 					//answers[8][10], to represent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//Declare and initialise an array, 			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//keys[10], to represent correct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//Count and print correct answers of each student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577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32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292331"/>
            <a:ext cx="8229600" cy="70834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Design refinement - pseudocode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769ACE-A1AC-B043-BBEA-AA7CDF025724}"/>
              </a:ext>
            </a:extLst>
          </p:cNvPr>
          <p:cNvSpPr/>
          <p:nvPr/>
        </p:nvSpPr>
        <p:spPr>
          <a:xfrm>
            <a:off x="483704" y="1000677"/>
            <a:ext cx="8077200" cy="53556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Grade 8 students, each with 10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Print the number of correct answers of each student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and initialise an array, 		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//answers[8][10], to represent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//Declare and initialise an array,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//keys[10], to represent correct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//Count and print correct answers of each student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//for each student/row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//Count correct answers of the student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//set count to 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//mark and count correct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//Print the number of correct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8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292331"/>
            <a:ext cx="8229600" cy="7083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Design refinement – add constructs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769ACE-A1AC-B043-BBEA-AA7CDF025724}"/>
              </a:ext>
            </a:extLst>
          </p:cNvPr>
          <p:cNvSpPr/>
          <p:nvPr/>
        </p:nvSpPr>
        <p:spPr>
          <a:xfrm>
            <a:off x="483704" y="1000677"/>
            <a:ext cx="8077200" cy="5355674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Grade 8 students, each with 10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Print the number of correct answers of each student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and initialise an array,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//answers[8][10], to represent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and initialise an array,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//keys[10], to represent correct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//Count and print correct answers of each student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//for (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= 0;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&lt;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rSize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++) {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//Count correct answers of a student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//set count to 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//mark and count correct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//for (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j = 0; j &lt;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cSize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j++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) {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	//if it's a correct answer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		//count it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//}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//Print the number of correct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//}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6503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292331"/>
            <a:ext cx="8229600" cy="7083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Implementation – add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769ACE-A1AC-B043-BBEA-AA7CDF025724}"/>
              </a:ext>
            </a:extLst>
          </p:cNvPr>
          <p:cNvSpPr/>
          <p:nvPr/>
        </p:nvSpPr>
        <p:spPr>
          <a:xfrm>
            <a:off x="483704" y="1000679"/>
            <a:ext cx="8077200" cy="3741802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Grade 8 students, each with 10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Print the number of correct answers of each student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//Declare and initialise an array,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//answers[8][10], to represent answers</a:t>
            </a:r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answers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{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'B'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'D’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{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'B'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'B'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'D’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{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'B'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'D’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{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'B'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'D’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{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'B'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'D’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{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'B'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'B'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'D’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{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'B'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'B'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'D’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{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'B'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//Declare and initialise an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array,keys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[10],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//to represent correct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char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keys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'B'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3" name="Vertical Text Placeholder 2">
            <a:extLst>
              <a:ext uri="{FF2B5EF4-FFF2-40B4-BE49-F238E27FC236}">
                <a16:creationId xmlns:a16="http://schemas.microsoft.com/office/drawing/2014/main" id="{E4116B7F-0331-7D41-8D35-374B68897154}"/>
              </a:ext>
            </a:extLst>
          </p:cNvPr>
          <p:cNvSpPr txBox="1">
            <a:spLocks/>
          </p:cNvSpPr>
          <p:nvPr/>
        </p:nvSpPr>
        <p:spPr>
          <a:xfrm>
            <a:off x="533400" y="4903304"/>
            <a:ext cx="8229600" cy="1453046"/>
          </a:xfrm>
          <a:prstGeom prst="rect">
            <a:avLst/>
          </a:prstGeom>
        </p:spPr>
        <p:txBody>
          <a:bodyPr vert="horz" anchor="t" anchorCtr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The values of each one-dimensional array are separated by commas, enclosed in a pairs of braces. </a:t>
            </a:r>
          </a:p>
          <a:p>
            <a:r>
              <a:rPr lang="en-US" dirty="0">
                <a:cs typeface="Courier New" panose="02070309020205020404" pitchFamily="49" charset="0"/>
              </a:rPr>
              <a:t>Remember that a two-dimensional array is a one-dimensional array of one-dimensional arrays, which are separated by commas and enclosed in a pair of braces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1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	</a:t>
            </a:r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292331"/>
            <a:ext cx="8229600" cy="70834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Implementation – add code (continued)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769ACE-A1AC-B043-BBEA-AA7CDF025724}"/>
              </a:ext>
            </a:extLst>
          </p:cNvPr>
          <p:cNvSpPr/>
          <p:nvPr/>
        </p:nvSpPr>
        <p:spPr>
          <a:xfrm>
            <a:off x="483704" y="1000678"/>
            <a:ext cx="8077200" cy="3611080"/>
          </a:xfrm>
          <a:prstGeom prst="rect">
            <a:avLst/>
          </a:prstGeom>
        </p:spPr>
        <p:txBody>
          <a:bodyPr wrap="square">
            <a:normAutofit fontScale="85000" lnSpcReduction="1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//Count and print correct answers of each student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//Count correct answers of a student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		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correctCount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//set count to 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//mark and count correct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//if it's a correct answer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		if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answers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 ==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keys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				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correctCount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//count it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	}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//Print the number of correct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"Student %d's correct count is %d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		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correctCount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Vertical Text Placeholder 2">
            <a:extLst>
              <a:ext uri="{FF2B5EF4-FFF2-40B4-BE49-F238E27FC236}">
                <a16:creationId xmlns:a16="http://schemas.microsoft.com/office/drawing/2014/main" id="{F6B6D45D-7F50-2545-9E29-FD013332C297}"/>
              </a:ext>
            </a:extLst>
          </p:cNvPr>
          <p:cNvSpPr txBox="1">
            <a:spLocks/>
          </p:cNvSpPr>
          <p:nvPr/>
        </p:nvSpPr>
        <p:spPr>
          <a:xfrm>
            <a:off x="533400" y="4611758"/>
            <a:ext cx="8229600" cy="1744592"/>
          </a:xfrm>
          <a:prstGeom prst="rect">
            <a:avLst/>
          </a:prstGeom>
        </p:spPr>
        <p:txBody>
          <a:bodyPr vert="horz" anchor="t" anchorCtr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Always set a count to 0 to start counting;</a:t>
            </a:r>
          </a:p>
          <a:p>
            <a:r>
              <a:rPr lang="en-US" dirty="0">
                <a:cs typeface="Courier New" panose="02070309020205020404" pitchFamily="49" charset="0"/>
              </a:rPr>
              <a:t>Each row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en-US" dirty="0">
                <a:cs typeface="Courier New" panose="02070309020205020404" pitchFamily="49" charset="0"/>
              </a:rPr>
              <a:t> represents 10 answers of a student;</a:t>
            </a:r>
          </a:p>
          <a:p>
            <a:r>
              <a:rPr lang="en-US" dirty="0">
                <a:cs typeface="Courier New" panose="02070309020205020404" pitchFamily="49" charset="0"/>
              </a:rPr>
              <a:t>The corresponding pair of answers indexed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answers[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keys[j]</a:t>
            </a:r>
            <a:r>
              <a:rPr lang="en-US" dirty="0">
                <a:cs typeface="Courier New" panose="02070309020205020404" pitchFamily="49" charset="0"/>
              </a:rPr>
              <a:t> are compared;  </a:t>
            </a:r>
          </a:p>
          <a:p>
            <a:r>
              <a:rPr lang="en-US" dirty="0">
                <a:cs typeface="Courier New" panose="02070309020205020404" pitchFamily="49" charset="0"/>
              </a:rPr>
              <a:t>Incrementing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correctCount</a:t>
            </a:r>
            <a:r>
              <a:rPr lang="en-US" dirty="0">
                <a:cs typeface="Courier New" panose="02070309020205020404" pitchFamily="49" charset="0"/>
              </a:rPr>
              <a:t> is conditioned on the pair to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36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292331"/>
            <a:ext cx="8229600" cy="70834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Read values into arrays from files – program 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769ACE-A1AC-B043-BBEA-AA7CDF025724}"/>
              </a:ext>
            </a:extLst>
          </p:cNvPr>
          <p:cNvSpPr/>
          <p:nvPr/>
        </p:nvSpPr>
        <p:spPr>
          <a:xfrm>
            <a:off x="483704" y="1000677"/>
            <a:ext cx="8077200" cy="53556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Grade 8 students, each with 10 answers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Read answers and keys from an input file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Print the number of correct answers of each student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an array, answers[8][10],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//to represent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//Declare an array, keys[10],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//to represent correct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//open the file and assign its address to file 	//pointer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answers from file into answers[8][10]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keys from file into keys[10]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//Count and print correct answers of each student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25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37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292331"/>
            <a:ext cx="8229600" cy="7083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Design refinement – add constructs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769ACE-A1AC-B043-BBEA-AA7CDF025724}"/>
              </a:ext>
            </a:extLst>
          </p:cNvPr>
          <p:cNvSpPr/>
          <p:nvPr/>
        </p:nvSpPr>
        <p:spPr>
          <a:xfrm>
            <a:off x="483704" y="1000677"/>
            <a:ext cx="8077200" cy="5355673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Grade 8 students, each with 10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Read answers and keys from an input file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Print the number of correct answers of each student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267F99"/>
                </a:solidFill>
                <a:latin typeface="Menlo" panose="020B0609030804020204" pitchFamily="49" charset="0"/>
              </a:rPr>
              <a:t>FILE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 define a file pointer for the file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an array, answers[8][10], to represent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answers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//Declare an array, keys[10], to represent correct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char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keys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//open the file and assign its address to file pointer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fopen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examFile.txt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"r"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answers from file into answers[8][10]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/>
              <a:t>8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//go through each element on the current row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//for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  //read a value into the current element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keys from file into keys[10]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//for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  //read a value into the current element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//Count and print correct answers of each student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7163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38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292331"/>
            <a:ext cx="8229600" cy="7083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Partial implementation – add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769ACE-A1AC-B043-BBEA-AA7CDF025724}"/>
              </a:ext>
            </a:extLst>
          </p:cNvPr>
          <p:cNvSpPr/>
          <p:nvPr/>
        </p:nvSpPr>
        <p:spPr>
          <a:xfrm>
            <a:off x="483704" y="1000677"/>
            <a:ext cx="8077200" cy="5355673"/>
          </a:xfrm>
          <a:prstGeom prst="rect">
            <a:avLst/>
          </a:prstGeom>
        </p:spPr>
        <p:txBody>
          <a:bodyPr wrap="square">
            <a:normAutofit fontScale="625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Grade 8 students, each with 10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Read answers and keys from an input file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Print the number of correct answers of each student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267F99"/>
                </a:solidFill>
                <a:latin typeface="Menlo" panose="020B0609030804020204" pitchFamily="49" charset="0"/>
              </a:rPr>
              <a:t>FILE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 define a file pointer for the file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an array, answers[8][10], to represent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answers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//Declare an array, keys[10], to represent correct answers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char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keys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//open the file and assign its address to file pointer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fopen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examFile.txt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"r"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answers from file into answers[8][10]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//go through each element on the current row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//read a value into the current element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fscanf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 %c"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answers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keys from file into keys[10]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//read a value into the current element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fscanf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 %c"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keys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//Count and print correct answers of each student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124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39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292331"/>
            <a:ext cx="8229600" cy="70834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Read values into arrays from files – implementation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769ACE-A1AC-B043-BBEA-AA7CDF025724}"/>
              </a:ext>
            </a:extLst>
          </p:cNvPr>
          <p:cNvSpPr/>
          <p:nvPr/>
        </p:nvSpPr>
        <p:spPr>
          <a:xfrm>
            <a:off x="483704" y="1000677"/>
            <a:ext cx="8077200" cy="5355674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r>
              <a:rPr lang="en-GB" sz="2200" dirty="0">
                <a:solidFill>
                  <a:srgbClr val="000000"/>
                </a:solidFill>
              </a:rPr>
              <a:t>Create an input file, </a:t>
            </a:r>
            <a:r>
              <a:rPr lang="en-GB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examFile.txt</a:t>
            </a:r>
            <a:r>
              <a:rPr lang="en-GB" sz="2200" dirty="0">
                <a:solidFill>
                  <a:srgbClr val="000000"/>
                </a:solidFill>
                <a:cs typeface="Courier New" panose="02070309020205020404" pitchFamily="49" charset="0"/>
              </a:rPr>
              <a:t>, in the 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lecture4</a:t>
            </a:r>
            <a:r>
              <a:rPr lang="en-GB" sz="2200" dirty="0">
                <a:solidFill>
                  <a:srgbClr val="000000"/>
                </a:solidFill>
                <a:cs typeface="Courier New" panose="02070309020205020404" pitchFamily="49" charset="0"/>
              </a:rPr>
              <a:t> folder, containing the following answers and keys:</a:t>
            </a:r>
            <a:endParaRPr lang="en-GB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A B A C C D E E A D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D B A B C A E E A D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E D D A C B E E A D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C B A E D C E E A D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A B D C C D E E A D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B B E C C D E E A D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B B A C C D E E A D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E B E C C D E E A D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D B D C C D A E A D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</a:rPr>
              <a:t>Note that in a program we use single quotes with characters and double quotes with strings while for input from the keyboard or an input file, we do not use quotes.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</a:rPr>
              <a:t>For the implementation for the other parts of the program, refer to  </a:t>
            </a:r>
            <a:r>
              <a:rPr lang="en-GB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GradeExam.c</a:t>
            </a:r>
            <a:r>
              <a:rPr lang="en-GB" sz="2200" dirty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en-GB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36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 Basics</a:t>
            </a:r>
          </a:p>
        </p:txBody>
      </p:sp>
      <p:sp>
        <p:nvSpPr>
          <p:cNvPr id="11" name="Vertical Text Placeholder 2"/>
          <p:cNvSpPr txBox="1">
            <a:spLocks/>
          </p:cNvSpPr>
          <p:nvPr/>
        </p:nvSpPr>
        <p:spPr>
          <a:xfrm>
            <a:off x="457200" y="1260468"/>
            <a:ext cx="8229600" cy="493602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 array stores a collection of data of the </a:t>
            </a:r>
            <a:r>
              <a:rPr lang="en-US" i="1" dirty="0"/>
              <a:t>same</a:t>
            </a:r>
            <a:r>
              <a:rPr lang="en-US" dirty="0"/>
              <a:t> </a:t>
            </a:r>
            <a:r>
              <a:rPr lang="en-US" i="1" dirty="0"/>
              <a:t>type</a:t>
            </a:r>
          </a:p>
          <a:p>
            <a:r>
              <a:rPr lang="en-US" dirty="0"/>
              <a:t>Declare a one-dimensional array: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err="1">
                <a:latin typeface="Courier New"/>
                <a:cs typeface="Courier New"/>
              </a:rPr>
              <a:t>elementType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>
                <a:latin typeface="Courier New"/>
                <a:cs typeface="Courier New"/>
              </a:rPr>
              <a:t>arrayRefVar</a:t>
            </a:r>
            <a:r>
              <a:rPr lang="en-US" sz="2600" dirty="0">
                <a:latin typeface="Courier New"/>
                <a:cs typeface="Courier New"/>
              </a:rPr>
              <a:t>[</a:t>
            </a:r>
            <a:r>
              <a:rPr lang="en-US" sz="2600" dirty="0" err="1">
                <a:latin typeface="Courier New"/>
                <a:cs typeface="Courier New"/>
              </a:rPr>
              <a:t>arraySize</a:t>
            </a:r>
            <a:r>
              <a:rPr lang="en-US" sz="2600" dirty="0">
                <a:latin typeface="Courier New"/>
                <a:cs typeface="Courier New"/>
              </a:rPr>
              <a:t>];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/>
              <a:t>	e.g. </a:t>
            </a:r>
            <a:r>
              <a:rPr lang="en-US" sz="2600" dirty="0">
                <a:latin typeface="Courier New"/>
                <a:cs typeface="Courier New"/>
              </a:rPr>
              <a:t>float </a:t>
            </a:r>
            <a:r>
              <a:rPr lang="en-US" sz="2600" dirty="0" err="1">
                <a:latin typeface="Courier New"/>
                <a:cs typeface="Courier New"/>
              </a:rPr>
              <a:t>dnas</a:t>
            </a:r>
            <a:r>
              <a:rPr lang="en-US" sz="2600" dirty="0">
                <a:latin typeface="Courier New"/>
                <a:cs typeface="Courier New"/>
              </a:rPr>
              <a:t>[10];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dirty="0">
                <a:cs typeface="Courier New"/>
              </a:rPr>
              <a:t>i.e.</a:t>
            </a:r>
            <a:r>
              <a:rPr lang="en-US" sz="26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ourier New"/>
                <a:cs typeface="Courier New"/>
              </a:rPr>
              <a:t>dataType</a:t>
            </a:r>
            <a:r>
              <a:rPr lang="en-US" sz="26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ourier New"/>
                <a:cs typeface="Courier New"/>
              </a:rPr>
              <a:t>arrayName</a:t>
            </a:r>
            <a:r>
              <a:rPr lang="en-US" sz="2600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lang="en-US" sz="2600" dirty="0" err="1">
                <a:solidFill>
                  <a:prstClr val="black"/>
                </a:solidFill>
                <a:latin typeface="Courier New"/>
                <a:cs typeface="Courier New"/>
              </a:rPr>
              <a:t>arraySize</a:t>
            </a:r>
            <a:r>
              <a:rPr lang="en-US" sz="2600" dirty="0">
                <a:solidFill>
                  <a:prstClr val="black"/>
                </a:solidFill>
                <a:latin typeface="Courier New"/>
                <a:cs typeface="Courier New"/>
              </a:rPr>
              <a:t>];</a:t>
            </a:r>
            <a:r>
              <a:rPr lang="en-US" sz="18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73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40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 Do List Before Next Lecture</a:t>
            </a:r>
          </a:p>
        </p:txBody>
      </p:sp>
      <p:sp>
        <p:nvSpPr>
          <p:cNvPr id="5" name="Vertical Tex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Read Week 4 lecture slides.</a:t>
            </a:r>
          </a:p>
          <a:p>
            <a:r>
              <a:rPr lang="en-US" sz="3600" dirty="0"/>
              <a:t>Read and run Week 4 program examples.</a:t>
            </a:r>
          </a:p>
          <a:p>
            <a:r>
              <a:rPr lang="en-US" sz="3600" dirty="0"/>
              <a:t>Attend your practical session completing exercises covering all the topics in Lecture 4.</a:t>
            </a:r>
          </a:p>
          <a:p>
            <a:r>
              <a:rPr lang="en-US" sz="3600" dirty="0"/>
              <a:t>Read relevant materials that cover this week’s topics.</a:t>
            </a:r>
          </a:p>
          <a:p>
            <a:r>
              <a:rPr lang="en-US" sz="3600" dirty="0"/>
              <a:t>Glance through relevant materials that cover next week’s topics.</a:t>
            </a:r>
          </a:p>
        </p:txBody>
      </p:sp>
    </p:spTree>
    <p:extLst>
      <p:ext uri="{BB962C8B-B14F-4D97-AF65-F5344CB8AC3E}">
        <p14:creationId xmlns:p14="http://schemas.microsoft.com/office/powerpoint/2010/main" val="34168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5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182817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 Basics</a:t>
            </a:r>
          </a:p>
        </p:txBody>
      </p:sp>
      <p:sp>
        <p:nvSpPr>
          <p:cNvPr id="12" name="Vertical Text Placeholder 2"/>
          <p:cNvSpPr txBox="1">
            <a:spLocks/>
          </p:cNvSpPr>
          <p:nvPr/>
        </p:nvSpPr>
        <p:spPr>
          <a:xfrm>
            <a:off x="457200" y="1221979"/>
            <a:ext cx="8229600" cy="4955271"/>
          </a:xfrm>
          <a:prstGeom prst="rect">
            <a:avLst/>
          </a:prstGeom>
        </p:spPr>
        <p:txBody>
          <a:bodyPr vert="horz" anchor="t" anchorCtr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 values to elements: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err="1">
                <a:latin typeface="Courier New"/>
                <a:cs typeface="Courier New"/>
              </a:rPr>
              <a:t>dnas</a:t>
            </a:r>
            <a:r>
              <a:rPr lang="en-US" sz="2600" dirty="0">
                <a:latin typeface="Courier New"/>
                <a:cs typeface="Courier New"/>
              </a:rPr>
              <a:t>[0] = 2.3;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err="1">
                <a:latin typeface="Courier New"/>
                <a:cs typeface="Courier New"/>
              </a:rPr>
              <a:t>dnas</a:t>
            </a:r>
            <a:r>
              <a:rPr lang="en-US" sz="2600" dirty="0">
                <a:latin typeface="Courier New"/>
                <a:cs typeface="Courier New"/>
              </a:rPr>
              <a:t>[1] = 3.3;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  	</a:t>
            </a:r>
            <a:r>
              <a:rPr lang="en-US" sz="2600" dirty="0" err="1">
                <a:latin typeface="Courier New"/>
                <a:cs typeface="Courier New"/>
              </a:rPr>
              <a:t>dnas</a:t>
            </a:r>
            <a:r>
              <a:rPr lang="en-US" sz="2600" dirty="0">
                <a:latin typeface="Courier New"/>
                <a:cs typeface="Courier New"/>
              </a:rPr>
              <a:t>[2] = 4.5;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err="1">
                <a:latin typeface="Courier New"/>
                <a:cs typeface="Courier New"/>
              </a:rPr>
              <a:t>dnas</a:t>
            </a:r>
            <a:r>
              <a:rPr lang="en-US" sz="2600" dirty="0">
                <a:latin typeface="Courier New"/>
                <a:cs typeface="Courier New"/>
              </a:rPr>
              <a:t>[3] = 6.7;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err="1">
                <a:latin typeface="Courier New"/>
                <a:cs typeface="Courier New"/>
              </a:rPr>
              <a:t>dnas</a:t>
            </a:r>
            <a:r>
              <a:rPr lang="en-US" sz="2600" dirty="0">
                <a:latin typeface="Courier New"/>
                <a:cs typeface="Courier New"/>
              </a:rPr>
              <a:t>[4] = 7.8;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err="1">
                <a:latin typeface="Courier New"/>
                <a:cs typeface="Courier New"/>
              </a:rPr>
              <a:t>dnas</a:t>
            </a:r>
            <a:r>
              <a:rPr lang="en-US" sz="2600" dirty="0">
                <a:latin typeface="Courier New"/>
                <a:cs typeface="Courier New"/>
              </a:rPr>
              <a:t>[5] = 2.1;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err="1">
                <a:latin typeface="Courier New"/>
                <a:cs typeface="Courier New"/>
              </a:rPr>
              <a:t>dnas</a:t>
            </a:r>
            <a:r>
              <a:rPr lang="en-US" sz="2600" dirty="0">
                <a:latin typeface="Courier New"/>
                <a:cs typeface="Courier New"/>
              </a:rPr>
              <a:t>[6] = 3.2;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  	</a:t>
            </a:r>
            <a:r>
              <a:rPr lang="en-US" sz="2600" dirty="0" err="1">
                <a:latin typeface="Courier New"/>
                <a:cs typeface="Courier New"/>
              </a:rPr>
              <a:t>dnas</a:t>
            </a:r>
            <a:r>
              <a:rPr lang="en-US" sz="2600" dirty="0">
                <a:latin typeface="Courier New"/>
                <a:cs typeface="Courier New"/>
              </a:rPr>
              <a:t>[7] = 4.3;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err="1">
                <a:latin typeface="Courier New"/>
                <a:cs typeface="Courier New"/>
              </a:rPr>
              <a:t>dnas</a:t>
            </a:r>
            <a:r>
              <a:rPr lang="en-US" sz="2600" dirty="0">
                <a:latin typeface="Courier New"/>
                <a:cs typeface="Courier New"/>
              </a:rPr>
              <a:t>[8] = 5.2;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err="1">
                <a:latin typeface="Courier New"/>
                <a:cs typeface="Courier New"/>
              </a:rPr>
              <a:t>dnas</a:t>
            </a:r>
            <a:r>
              <a:rPr lang="en-US" sz="2600" dirty="0">
                <a:latin typeface="Courier New"/>
                <a:cs typeface="Courier New"/>
              </a:rPr>
              <a:t>[9] = 6.5;</a:t>
            </a:r>
            <a:endParaRPr lang="en-US" sz="2600" dirty="0"/>
          </a:p>
          <a:p>
            <a:r>
              <a:rPr lang="en-US" dirty="0"/>
              <a:t>If we use a loop to read in these ten numbers, we could do: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>
                <a:latin typeface="Courier New"/>
                <a:cs typeface="Courier New"/>
              </a:rPr>
              <a:t>for (</a:t>
            </a:r>
            <a:r>
              <a:rPr lang="en-US" sz="2600" dirty="0" err="1">
                <a:latin typeface="Courier New"/>
                <a:cs typeface="Courier New"/>
              </a:rPr>
              <a:t>int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>
                <a:latin typeface="Courier New"/>
                <a:cs typeface="Courier New"/>
              </a:rPr>
              <a:t>i</a:t>
            </a:r>
            <a:r>
              <a:rPr lang="en-US" sz="2600" dirty="0">
                <a:latin typeface="Courier New"/>
                <a:cs typeface="Courier New"/>
              </a:rPr>
              <a:t>=0, </a:t>
            </a:r>
            <a:r>
              <a:rPr lang="en-US" sz="2600" dirty="0" err="1">
                <a:latin typeface="Courier New"/>
                <a:cs typeface="Courier New"/>
              </a:rPr>
              <a:t>i</a:t>
            </a:r>
            <a:r>
              <a:rPr lang="en-US" sz="2600" dirty="0">
                <a:latin typeface="Courier New"/>
                <a:cs typeface="Courier New"/>
              </a:rPr>
              <a:t>&lt;10, </a:t>
            </a:r>
            <a:r>
              <a:rPr lang="en-US" sz="2600" dirty="0" err="1">
                <a:latin typeface="Courier New"/>
                <a:cs typeface="Courier New"/>
              </a:rPr>
              <a:t>i</a:t>
            </a:r>
            <a:r>
              <a:rPr lang="en-US" sz="2600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  </a:t>
            </a:r>
            <a:r>
              <a:rPr lang="en-US" sz="2600" dirty="0" err="1">
                <a:latin typeface="Courier New"/>
                <a:cs typeface="Courier New"/>
              </a:rPr>
              <a:t>scanf</a:t>
            </a:r>
            <a:r>
              <a:rPr lang="en-US" sz="2600" dirty="0">
                <a:latin typeface="Courier New"/>
                <a:cs typeface="Courier New"/>
              </a:rPr>
              <a:t>(" %f”, &amp;</a:t>
            </a:r>
            <a:r>
              <a:rPr lang="en-US" sz="2600" dirty="0" err="1">
                <a:latin typeface="Courier New"/>
                <a:cs typeface="Courier New"/>
              </a:rPr>
              <a:t>dnas</a:t>
            </a:r>
            <a:r>
              <a:rPr lang="en-US" sz="2600" dirty="0">
                <a:latin typeface="Courier New"/>
                <a:cs typeface="Courier New"/>
              </a:rPr>
              <a:t>[</a:t>
            </a:r>
            <a:r>
              <a:rPr lang="en-US" sz="2600" dirty="0" err="1">
                <a:latin typeface="Courier New"/>
                <a:cs typeface="Courier New"/>
              </a:rPr>
              <a:t>i</a:t>
            </a:r>
            <a:r>
              <a:rPr lang="en-US" sz="2600" dirty="0">
                <a:latin typeface="Courier New"/>
                <a:cs typeface="Courier New"/>
              </a:rPr>
              <a:t>]); 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endParaRPr lang="en-US" sz="21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2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6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 </a:t>
            </a:r>
            <a:r>
              <a:rPr lang="en-GB" dirty="0"/>
              <a:t>Initialisers</a:t>
            </a:r>
          </a:p>
        </p:txBody>
      </p:sp>
      <p:sp>
        <p:nvSpPr>
          <p:cNvPr id="12" name="Vertical Text Placeholder 2"/>
          <p:cNvSpPr txBox="1">
            <a:spLocks/>
          </p:cNvSpPr>
          <p:nvPr/>
        </p:nvSpPr>
        <p:spPr>
          <a:xfrm>
            <a:off x="457200" y="1260468"/>
            <a:ext cx="8229600" cy="4936027"/>
          </a:xfrm>
          <a:prstGeom prst="rect">
            <a:avLst/>
          </a:prstGeom>
        </p:spPr>
        <p:txBody>
          <a:bodyPr vert="horz" anchor="t" anchorCtr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array initializer combines the declaration and initialization of an array in one statement:</a:t>
            </a:r>
          </a:p>
          <a:p>
            <a:pPr marL="0" indent="0">
              <a:buNone/>
            </a:pPr>
            <a:r>
              <a:rPr lang="en-US" sz="3100" dirty="0">
                <a:latin typeface="Courier New"/>
                <a:cs typeface="Courier New"/>
              </a:rPr>
              <a:t>	</a:t>
            </a:r>
            <a:r>
              <a:rPr lang="en-US" sz="3100" dirty="0" err="1">
                <a:latin typeface="Courier New"/>
                <a:cs typeface="Courier New"/>
              </a:rPr>
              <a:t>elementType</a:t>
            </a:r>
            <a:r>
              <a:rPr lang="en-US" sz="3100" dirty="0">
                <a:latin typeface="Courier New"/>
                <a:cs typeface="Courier New"/>
              </a:rPr>
              <a:t> </a:t>
            </a:r>
            <a:r>
              <a:rPr lang="en-US" sz="3100" dirty="0" err="1">
                <a:latin typeface="Courier New"/>
                <a:cs typeface="Courier New"/>
              </a:rPr>
              <a:t>arrayRefVar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arraySize</a:t>
            </a:r>
            <a:r>
              <a:rPr lang="en-US" dirty="0">
                <a:latin typeface="Courier New"/>
                <a:cs typeface="Courier New"/>
              </a:rPr>
              <a:t>]</a:t>
            </a:r>
            <a:r>
              <a:rPr lang="en-US" sz="3100" dirty="0">
                <a:latin typeface="Courier New"/>
                <a:cs typeface="Courier New"/>
              </a:rPr>
              <a:t> = {value0, </a:t>
            </a:r>
          </a:p>
          <a:p>
            <a:pPr marL="0" indent="0">
              <a:buNone/>
            </a:pPr>
            <a:r>
              <a:rPr lang="en-US" sz="3100" dirty="0">
                <a:latin typeface="Courier New"/>
                <a:cs typeface="Courier New"/>
              </a:rPr>
              <a:t>    value1, ..., </a:t>
            </a:r>
            <a:r>
              <a:rPr lang="en-US" sz="3100" dirty="0" err="1">
                <a:latin typeface="Courier New"/>
                <a:cs typeface="Courier New"/>
              </a:rPr>
              <a:t>valuek</a:t>
            </a:r>
            <a:r>
              <a:rPr lang="en-US" sz="3100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sz="3100" dirty="0">
                <a:latin typeface="Courier New"/>
                <a:cs typeface="Courier New"/>
              </a:rPr>
              <a:t>double </a:t>
            </a:r>
            <a:r>
              <a:rPr lang="en-US" sz="3100" dirty="0" err="1">
                <a:latin typeface="Courier New"/>
                <a:cs typeface="Courier New"/>
              </a:rPr>
              <a:t>myList</a:t>
            </a:r>
            <a:r>
              <a:rPr lang="en-US" sz="3100" dirty="0">
                <a:latin typeface="Courier New"/>
                <a:cs typeface="Courier New"/>
              </a:rPr>
              <a:t>[4] = {1.9, 2.9, 3.4, 3.5};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equivalent to the following statements: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100" dirty="0">
                <a:latin typeface="Courier New"/>
                <a:cs typeface="Courier New"/>
              </a:rPr>
              <a:t>double </a:t>
            </a:r>
            <a:r>
              <a:rPr lang="en-US" sz="3100" dirty="0" err="1">
                <a:latin typeface="Courier New"/>
                <a:cs typeface="Courier New"/>
              </a:rPr>
              <a:t>myList</a:t>
            </a:r>
            <a:r>
              <a:rPr lang="en-US" sz="3100" dirty="0">
                <a:latin typeface="Courier New"/>
                <a:cs typeface="Courier New"/>
              </a:rPr>
              <a:t>[4];</a:t>
            </a:r>
          </a:p>
          <a:p>
            <a:pPr marL="0" indent="0">
              <a:buNone/>
            </a:pPr>
            <a:r>
              <a:rPr lang="en-GB" sz="3100" dirty="0">
                <a:latin typeface="Courier New"/>
                <a:cs typeface="Courier New"/>
              </a:rPr>
              <a:t>	</a:t>
            </a:r>
            <a:r>
              <a:rPr lang="mr-IN" sz="3100" dirty="0">
                <a:latin typeface="Courier New"/>
                <a:cs typeface="Courier New"/>
              </a:rPr>
              <a:t>myList[0] = 1.9;</a:t>
            </a:r>
          </a:p>
          <a:p>
            <a:pPr marL="0" indent="0">
              <a:buNone/>
            </a:pPr>
            <a:r>
              <a:rPr lang="en-GB" sz="3100" dirty="0">
                <a:latin typeface="Courier New"/>
                <a:cs typeface="Courier New"/>
              </a:rPr>
              <a:t>	</a:t>
            </a:r>
            <a:r>
              <a:rPr lang="mr-IN" sz="3100" dirty="0">
                <a:latin typeface="Courier New"/>
                <a:cs typeface="Courier New"/>
              </a:rPr>
              <a:t>myList[1] = 2.9;</a:t>
            </a:r>
            <a:endParaRPr lang="en-GB" sz="3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3100" dirty="0">
                <a:latin typeface="Courier New"/>
                <a:cs typeface="Courier New"/>
              </a:rPr>
              <a:t>	</a:t>
            </a:r>
            <a:r>
              <a:rPr lang="pt-BR" sz="3100" dirty="0" err="1">
                <a:latin typeface="Courier New"/>
                <a:cs typeface="Courier New"/>
              </a:rPr>
              <a:t>myList</a:t>
            </a:r>
            <a:r>
              <a:rPr lang="pt-BR" sz="3100" dirty="0">
                <a:latin typeface="Courier New"/>
                <a:cs typeface="Courier New"/>
              </a:rPr>
              <a:t>[2] = 3.4;</a:t>
            </a:r>
          </a:p>
          <a:p>
            <a:pPr marL="0" indent="0">
              <a:buNone/>
            </a:pPr>
            <a:r>
              <a:rPr lang="en-GB" sz="3100" dirty="0">
                <a:latin typeface="Courier New"/>
                <a:cs typeface="Courier New"/>
              </a:rPr>
              <a:t>	</a:t>
            </a:r>
            <a:r>
              <a:rPr lang="mr-IN" sz="3100" dirty="0">
                <a:latin typeface="Courier New"/>
                <a:cs typeface="Courier New"/>
              </a:rPr>
              <a:t>myList[3] = 3.5;</a:t>
            </a:r>
            <a:endParaRPr lang="en-US" sz="31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5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7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9600" y="375254"/>
            <a:ext cx="8153400" cy="82748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Initialise arrays – read values from keyboard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077EDE-6A43-BF4B-931C-EBBAA67B1148}"/>
              </a:ext>
            </a:extLst>
          </p:cNvPr>
          <p:cNvSpPr/>
          <p:nvPr/>
        </p:nvSpPr>
        <p:spPr>
          <a:xfrm>
            <a:off x="685800" y="1202737"/>
            <a:ext cx="8077200" cy="515361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Read a number of values from keyboard into an array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//create an array,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myList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//prompt user to enter values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"Enter %d values from keyboard: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input values into the array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scanf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 %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lf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9022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F4DA7-4F24-1046-ACF6-91CB38F0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8</a:t>
            </a:fld>
            <a:endParaRPr lang="en-US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72E3B49-6550-9147-AE16-3616C7FD3249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58C0950-DC39-5544-B5E8-89E7BFB20881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87712D6-213F-4B4F-A0F8-1BF6BF566BA0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548B2AB-1309-D742-BEAA-CEF737497E7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F1AFE61-B073-5146-906D-B6AA71458C60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5407034-C6B5-AE49-8903-747D1E9D57AA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FFBD4932-2834-4441-9D7B-99FE28986978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8065D354-82E5-AE44-9288-CDCE3F47A224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00A11899-0C00-DD4E-980B-B518E77098EA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6CF9DE0D-B0B0-0644-973D-5AFC5FCB5891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44BB20-0D35-2946-88C5-7E085EC03C34}"/>
              </a:ext>
            </a:extLst>
          </p:cNvPr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Initialise arrays – read values from 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EC4414-43B8-B141-85BB-8E20B376CA80}"/>
              </a:ext>
            </a:extLst>
          </p:cNvPr>
          <p:cNvSpPr/>
          <p:nvPr/>
        </p:nvSpPr>
        <p:spPr>
          <a:xfrm>
            <a:off x="609600" y="1202737"/>
            <a:ext cx="8077200" cy="515361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Read a number of values from a file into an array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@author your name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267F99"/>
                </a:solidFill>
                <a:latin typeface="Menlo" panose="020B0609030804020204" pitchFamily="49" charset="0"/>
              </a:rPr>
              <a:t>FILE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 define a file pointer for the file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 open the file and assign its address to file pointer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fopen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mylist_input.txt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"r"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//create an array,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myList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//prompt user of reading values from a file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"Read %d values from a file: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input values from a file into the array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  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fscanf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 %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lf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141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9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Print arrays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4787F-94EE-6747-BAF3-AE0326EA7B22}"/>
              </a:ext>
            </a:extLst>
          </p:cNvPr>
          <p:cNvSpPr/>
          <p:nvPr/>
        </p:nvSpPr>
        <p:spPr>
          <a:xfrm>
            <a:off x="609600" y="1305342"/>
            <a:ext cx="8077200" cy="28637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//prompt user of printing values in the array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"The %d values from the array: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//print the value of each element in the array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	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//print one at a time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 %.1lf"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	//end of line after all values printed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</p:txBody>
      </p:sp>
      <p:sp>
        <p:nvSpPr>
          <p:cNvPr id="15" name="Vertical Text Placeholder 2">
            <a:extLst>
              <a:ext uri="{FF2B5EF4-FFF2-40B4-BE49-F238E27FC236}">
                <a16:creationId xmlns:a16="http://schemas.microsoft.com/office/drawing/2014/main" id="{CA42B642-107B-CD4C-9ABE-DE5F3CB906E0}"/>
              </a:ext>
            </a:extLst>
          </p:cNvPr>
          <p:cNvSpPr txBox="1">
            <a:spLocks/>
          </p:cNvSpPr>
          <p:nvPr/>
        </p:nvSpPr>
        <p:spPr>
          <a:xfrm>
            <a:off x="609600" y="4271651"/>
            <a:ext cx="8077200" cy="2084700"/>
          </a:xfrm>
          <a:prstGeom prst="rect">
            <a:avLst/>
          </a:prstGeom>
        </p:spPr>
        <p:txBody>
          <a:bodyPr vert="horz" anchor="t" anchorCtr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block of code is added to the end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on the last slide to print the values that have been read into the array from the file. </a:t>
            </a:r>
          </a:p>
          <a:p>
            <a:r>
              <a:rPr lang="en-US" dirty="0"/>
              <a:t>The complete program is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ArrayInputFile.c</a:t>
            </a:r>
            <a:r>
              <a:rPr lang="en-US" dirty="0"/>
              <a:t> in the code folder.</a:t>
            </a:r>
          </a:p>
          <a:p>
            <a:pPr marL="0" indent="0">
              <a:buNone/>
            </a:pPr>
            <a:endParaRPr lang="en-US" sz="31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7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14985</TotalTime>
  <Words>6275</Words>
  <Application>Microsoft Office PowerPoint</Application>
  <PresentationFormat>On-screen Show (4:3)</PresentationFormat>
  <Paragraphs>967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Courier New</vt:lpstr>
      <vt:lpstr>Georgia</vt:lpstr>
      <vt:lpstr>Menlo</vt:lpstr>
      <vt:lpstr>Tahoma</vt:lpstr>
      <vt:lpstr>Times New Roman</vt:lpstr>
      <vt:lpstr>Office Theme</vt:lpstr>
      <vt:lpstr>PowerPoint Presentation</vt:lpstr>
      <vt:lpstr>Outline</vt:lpstr>
      <vt:lpstr>Introduction to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Jun Hong</dc:creator>
  <cp:lastModifiedBy>Sarfraz Brohi</cp:lastModifiedBy>
  <cp:revision>372</cp:revision>
  <dcterms:created xsi:type="dcterms:W3CDTF">2017-08-11T20:30:33Z</dcterms:created>
  <dcterms:modified xsi:type="dcterms:W3CDTF">2023-10-07T20:19:47Z</dcterms:modified>
</cp:coreProperties>
</file>