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396" r:id="rId2"/>
    <p:sldId id="257" r:id="rId3"/>
    <p:sldId id="294" r:id="rId4"/>
    <p:sldId id="296" r:id="rId5"/>
    <p:sldId id="354" r:id="rId6"/>
    <p:sldId id="365" r:id="rId7"/>
    <p:sldId id="386" r:id="rId8"/>
    <p:sldId id="366" r:id="rId9"/>
    <p:sldId id="299" r:id="rId10"/>
    <p:sldId id="367" r:id="rId11"/>
    <p:sldId id="368" r:id="rId12"/>
    <p:sldId id="369" r:id="rId13"/>
    <p:sldId id="370" r:id="rId14"/>
    <p:sldId id="371" r:id="rId15"/>
    <p:sldId id="372" r:id="rId16"/>
    <p:sldId id="373" r:id="rId17"/>
    <p:sldId id="374" r:id="rId18"/>
    <p:sldId id="375" r:id="rId19"/>
    <p:sldId id="376" r:id="rId20"/>
    <p:sldId id="318" r:id="rId21"/>
    <p:sldId id="347" r:id="rId22"/>
    <p:sldId id="391" r:id="rId23"/>
    <p:sldId id="392" r:id="rId24"/>
    <p:sldId id="393" r:id="rId25"/>
    <p:sldId id="394" r:id="rId26"/>
    <p:sldId id="40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29A94-ADE9-3D48-86A5-4D938844C82F}" v="55" dt="2022-11-02T16:45:13.870"/>
    <p1510:client id="{6F4C54FF-930D-FF45-BDB6-6C27E5E7CA47}" v="1" dt="2022-11-03T00:51:34.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93"/>
    <p:restoredTop sz="88358" autoAdjust="0"/>
  </p:normalViewPr>
  <p:slideViewPr>
    <p:cSldViewPr snapToGrid="0" snapToObjects="1">
      <p:cViewPr varScale="1">
        <p:scale>
          <a:sx n="76" d="100"/>
          <a:sy n="76" d="100"/>
        </p:scale>
        <p:origin x="1291" y="48"/>
      </p:cViewPr>
      <p:guideLst>
        <p:guide orient="horz" pos="2160"/>
        <p:guide pos="2880"/>
      </p:guideLst>
    </p:cSldViewPr>
  </p:slideViewPr>
  <p:outlineViewPr>
    <p:cViewPr>
      <p:scale>
        <a:sx n="33" d="100"/>
        <a:sy n="33" d="100"/>
      </p:scale>
      <p:origin x="0" y="-1920"/>
    </p:cViewPr>
  </p:outlineViewPr>
  <p:notesTextViewPr>
    <p:cViewPr>
      <p:scale>
        <a:sx n="100" d="100"/>
        <a:sy n="100" d="100"/>
      </p:scale>
      <p:origin x="0" y="0"/>
    </p:cViewPr>
  </p:notesTextViewPr>
  <p:notesViewPr>
    <p:cSldViewPr snapToGrid="0" snapToObjects="1">
      <p:cViewPr>
        <p:scale>
          <a:sx n="160" d="100"/>
          <a:sy n="160" d="100"/>
        </p:scale>
        <p:origin x="1672" y="1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 Hong" userId="fae4f9bd-26d5-4760-9ac2-6f75f350beba" providerId="ADAL" clId="{E8756F62-33C0-734B-B9A2-2358EFF49AFC}"/>
    <pc:docChg chg="modSld">
      <pc:chgData name="Jun Hong" userId="fae4f9bd-26d5-4760-9ac2-6f75f350beba" providerId="ADAL" clId="{E8756F62-33C0-734B-B9A2-2358EFF49AFC}" dt="2021-07-14T10:42:28.288" v="13" actId="20577"/>
      <pc:docMkLst>
        <pc:docMk/>
      </pc:docMkLst>
      <pc:sldChg chg="modSp">
        <pc:chgData name="Jun Hong" userId="fae4f9bd-26d5-4760-9ac2-6f75f350beba" providerId="ADAL" clId="{E8756F62-33C0-734B-B9A2-2358EFF49AFC}" dt="2021-07-14T10:42:28.288" v="13" actId="20577"/>
        <pc:sldMkLst>
          <pc:docMk/>
          <pc:sldMk cId="2498513550" sldId="335"/>
        </pc:sldMkLst>
        <pc:spChg chg="mod">
          <ac:chgData name="Jun Hong" userId="fae4f9bd-26d5-4760-9ac2-6f75f350beba" providerId="ADAL" clId="{E8756F62-33C0-734B-B9A2-2358EFF49AFC}" dt="2021-07-14T10:42:28.288" v="13" actId="20577"/>
          <ac:spMkLst>
            <pc:docMk/>
            <pc:sldMk cId="2498513550" sldId="335"/>
            <ac:spMk id="5" creationId="{00000000-0000-0000-0000-000000000000}"/>
          </ac:spMkLst>
        </pc:spChg>
      </pc:sldChg>
    </pc:docChg>
  </pc:docChgLst>
  <pc:docChgLst>
    <pc:chgData name="Tim Brailsford" userId="ed16cc61-646f-4891-ad86-e1d600ab0686" providerId="ADAL" clId="{6F4C54FF-930D-FF45-BDB6-6C27E5E7CA47}"/>
    <pc:docChg chg="custSel addSld delSld modSld sldOrd modShowInfo">
      <pc:chgData name="Tim Brailsford" userId="ed16cc61-646f-4891-ad86-e1d600ab0686" providerId="ADAL" clId="{6F4C54FF-930D-FF45-BDB6-6C27E5E7CA47}" dt="2022-11-03T02:25:25.557" v="193" actId="20577"/>
      <pc:docMkLst>
        <pc:docMk/>
      </pc:docMkLst>
      <pc:sldChg chg="modSp mod">
        <pc:chgData name="Tim Brailsford" userId="ed16cc61-646f-4891-ad86-e1d600ab0686" providerId="ADAL" clId="{6F4C54FF-930D-FF45-BDB6-6C27E5E7CA47}" dt="2022-11-03T02:17:36.941" v="182" actId="20577"/>
        <pc:sldMkLst>
          <pc:docMk/>
          <pc:sldMk cId="3521649387" sldId="257"/>
        </pc:sldMkLst>
        <pc:spChg chg="mod">
          <ac:chgData name="Tim Brailsford" userId="ed16cc61-646f-4891-ad86-e1d600ab0686" providerId="ADAL" clId="{6F4C54FF-930D-FF45-BDB6-6C27E5E7CA47}" dt="2022-11-03T02:17:36.941" v="182" actId="20577"/>
          <ac:spMkLst>
            <pc:docMk/>
            <pc:sldMk cId="3521649387" sldId="257"/>
            <ac:spMk id="3" creationId="{00000000-0000-0000-0000-000000000000}"/>
          </ac:spMkLst>
        </pc:spChg>
      </pc:sldChg>
      <pc:sldChg chg="del">
        <pc:chgData name="Tim Brailsford" userId="ed16cc61-646f-4891-ad86-e1d600ab0686" providerId="ADAL" clId="{6F4C54FF-930D-FF45-BDB6-6C27E5E7CA47}" dt="2022-11-02T23:31:05.910" v="4" actId="2696"/>
        <pc:sldMkLst>
          <pc:docMk/>
          <pc:sldMk cId="3798932464" sldId="269"/>
        </pc:sldMkLst>
      </pc:sldChg>
      <pc:sldChg chg="del">
        <pc:chgData name="Tim Brailsford" userId="ed16cc61-646f-4891-ad86-e1d600ab0686" providerId="ADAL" clId="{6F4C54FF-930D-FF45-BDB6-6C27E5E7CA47}" dt="2022-11-02T23:31:05.910" v="4" actId="2696"/>
        <pc:sldMkLst>
          <pc:docMk/>
          <pc:sldMk cId="3502244908" sldId="290"/>
        </pc:sldMkLst>
      </pc:sldChg>
      <pc:sldChg chg="del">
        <pc:chgData name="Tim Brailsford" userId="ed16cc61-646f-4891-ad86-e1d600ab0686" providerId="ADAL" clId="{6F4C54FF-930D-FF45-BDB6-6C27E5E7CA47}" dt="2022-11-02T23:31:05.910" v="4" actId="2696"/>
        <pc:sldMkLst>
          <pc:docMk/>
          <pc:sldMk cId="3856799008" sldId="323"/>
        </pc:sldMkLst>
      </pc:sldChg>
      <pc:sldChg chg="del">
        <pc:chgData name="Tim Brailsford" userId="ed16cc61-646f-4891-ad86-e1d600ab0686" providerId="ADAL" clId="{6F4C54FF-930D-FF45-BDB6-6C27E5E7CA47}" dt="2022-11-02T23:31:05.910" v="4" actId="2696"/>
        <pc:sldMkLst>
          <pc:docMk/>
          <pc:sldMk cId="3364561032" sldId="324"/>
        </pc:sldMkLst>
      </pc:sldChg>
      <pc:sldChg chg="del">
        <pc:chgData name="Tim Brailsford" userId="ed16cc61-646f-4891-ad86-e1d600ab0686" providerId="ADAL" clId="{6F4C54FF-930D-FF45-BDB6-6C27E5E7CA47}" dt="2022-11-02T23:31:05.910" v="4" actId="2696"/>
        <pc:sldMkLst>
          <pc:docMk/>
          <pc:sldMk cId="682600880" sldId="330"/>
        </pc:sldMkLst>
      </pc:sldChg>
      <pc:sldChg chg="del">
        <pc:chgData name="Tim Brailsford" userId="ed16cc61-646f-4891-ad86-e1d600ab0686" providerId="ADAL" clId="{6F4C54FF-930D-FF45-BDB6-6C27E5E7CA47}" dt="2022-11-02T23:31:05.910" v="4" actId="2696"/>
        <pc:sldMkLst>
          <pc:docMk/>
          <pc:sldMk cId="3654014396" sldId="332"/>
        </pc:sldMkLst>
      </pc:sldChg>
      <pc:sldChg chg="modSp mod">
        <pc:chgData name="Tim Brailsford" userId="ed16cc61-646f-4891-ad86-e1d600ab0686" providerId="ADAL" clId="{6F4C54FF-930D-FF45-BDB6-6C27E5E7CA47}" dt="2022-11-03T01:12:31.344" v="57" actId="27636"/>
        <pc:sldMkLst>
          <pc:docMk/>
          <pc:sldMk cId="4171383175" sldId="347"/>
        </pc:sldMkLst>
        <pc:spChg chg="mod">
          <ac:chgData name="Tim Brailsford" userId="ed16cc61-646f-4891-ad86-e1d600ab0686" providerId="ADAL" clId="{6F4C54FF-930D-FF45-BDB6-6C27E5E7CA47}" dt="2022-11-03T01:12:31.344" v="57" actId="27636"/>
          <ac:spMkLst>
            <pc:docMk/>
            <pc:sldMk cId="4171383175" sldId="347"/>
            <ac:spMk id="9" creationId="{87A9287F-9C8D-8648-A764-90F730B946B0}"/>
          </ac:spMkLst>
        </pc:spChg>
        <pc:spChg chg="mod">
          <ac:chgData name="Tim Brailsford" userId="ed16cc61-646f-4891-ad86-e1d600ab0686" providerId="ADAL" clId="{6F4C54FF-930D-FF45-BDB6-6C27E5E7CA47}" dt="2022-11-03T01:12:24.835" v="55" actId="1076"/>
          <ac:spMkLst>
            <pc:docMk/>
            <pc:sldMk cId="4171383175" sldId="347"/>
            <ac:spMk id="10" creationId="{EACBC266-B3D7-094C-BA13-7463DA347A98}"/>
          </ac:spMkLst>
        </pc:spChg>
      </pc:sldChg>
      <pc:sldChg chg="del">
        <pc:chgData name="Tim Brailsford" userId="ed16cc61-646f-4891-ad86-e1d600ab0686" providerId="ADAL" clId="{6F4C54FF-930D-FF45-BDB6-6C27E5E7CA47}" dt="2022-11-02T23:31:05.910" v="4" actId="2696"/>
        <pc:sldMkLst>
          <pc:docMk/>
          <pc:sldMk cId="4276702165" sldId="348"/>
        </pc:sldMkLst>
      </pc:sldChg>
      <pc:sldChg chg="del">
        <pc:chgData name="Tim Brailsford" userId="ed16cc61-646f-4891-ad86-e1d600ab0686" providerId="ADAL" clId="{6F4C54FF-930D-FF45-BDB6-6C27E5E7CA47}" dt="2022-11-03T01:15:56.937" v="60" actId="2696"/>
        <pc:sldMkLst>
          <pc:docMk/>
          <pc:sldMk cId="1494570585" sldId="351"/>
        </pc:sldMkLst>
      </pc:sldChg>
      <pc:sldChg chg="del">
        <pc:chgData name="Tim Brailsford" userId="ed16cc61-646f-4891-ad86-e1d600ab0686" providerId="ADAL" clId="{6F4C54FF-930D-FF45-BDB6-6C27E5E7CA47}" dt="2022-11-03T01:15:56.937" v="60" actId="2696"/>
        <pc:sldMkLst>
          <pc:docMk/>
          <pc:sldMk cId="4267372570" sldId="352"/>
        </pc:sldMkLst>
      </pc:sldChg>
      <pc:sldChg chg="del">
        <pc:chgData name="Tim Brailsford" userId="ed16cc61-646f-4891-ad86-e1d600ab0686" providerId="ADAL" clId="{6F4C54FF-930D-FF45-BDB6-6C27E5E7CA47}" dt="2022-11-03T01:15:56.937" v="60" actId="2696"/>
        <pc:sldMkLst>
          <pc:docMk/>
          <pc:sldMk cId="3725040988" sldId="355"/>
        </pc:sldMkLst>
      </pc:sldChg>
      <pc:sldChg chg="del">
        <pc:chgData name="Tim Brailsford" userId="ed16cc61-646f-4891-ad86-e1d600ab0686" providerId="ADAL" clId="{6F4C54FF-930D-FF45-BDB6-6C27E5E7CA47}" dt="2022-11-02T23:31:05.910" v="4" actId="2696"/>
        <pc:sldMkLst>
          <pc:docMk/>
          <pc:sldMk cId="3628262652" sldId="358"/>
        </pc:sldMkLst>
      </pc:sldChg>
      <pc:sldChg chg="del">
        <pc:chgData name="Tim Brailsford" userId="ed16cc61-646f-4891-ad86-e1d600ab0686" providerId="ADAL" clId="{6F4C54FF-930D-FF45-BDB6-6C27E5E7CA47}" dt="2022-11-02T23:31:05.910" v="4" actId="2696"/>
        <pc:sldMkLst>
          <pc:docMk/>
          <pc:sldMk cId="1183394583" sldId="359"/>
        </pc:sldMkLst>
      </pc:sldChg>
      <pc:sldChg chg="del">
        <pc:chgData name="Tim Brailsford" userId="ed16cc61-646f-4891-ad86-e1d600ab0686" providerId="ADAL" clId="{6F4C54FF-930D-FF45-BDB6-6C27E5E7CA47}" dt="2022-11-02T23:31:05.910" v="4" actId="2696"/>
        <pc:sldMkLst>
          <pc:docMk/>
          <pc:sldMk cId="1621732248" sldId="360"/>
        </pc:sldMkLst>
      </pc:sldChg>
      <pc:sldChg chg="del">
        <pc:chgData name="Tim Brailsford" userId="ed16cc61-646f-4891-ad86-e1d600ab0686" providerId="ADAL" clId="{6F4C54FF-930D-FF45-BDB6-6C27E5E7CA47}" dt="2022-11-02T23:31:05.910" v="4" actId="2696"/>
        <pc:sldMkLst>
          <pc:docMk/>
          <pc:sldMk cId="3170610323" sldId="361"/>
        </pc:sldMkLst>
      </pc:sldChg>
      <pc:sldChg chg="modSp mod">
        <pc:chgData name="Tim Brailsford" userId="ed16cc61-646f-4891-ad86-e1d600ab0686" providerId="ADAL" clId="{6F4C54FF-930D-FF45-BDB6-6C27E5E7CA47}" dt="2022-11-03T02:25:25.557" v="193" actId="20577"/>
        <pc:sldMkLst>
          <pc:docMk/>
          <pc:sldMk cId="656233376" sldId="365"/>
        </pc:sldMkLst>
        <pc:spChg chg="mod">
          <ac:chgData name="Tim Brailsford" userId="ed16cc61-646f-4891-ad86-e1d600ab0686" providerId="ADAL" clId="{6F4C54FF-930D-FF45-BDB6-6C27E5E7CA47}" dt="2022-11-03T02:25:25.557" v="193" actId="20577"/>
          <ac:spMkLst>
            <pc:docMk/>
            <pc:sldMk cId="656233376" sldId="365"/>
            <ac:spMk id="5" creationId="{00000000-0000-0000-0000-000000000000}"/>
          </ac:spMkLst>
        </pc:spChg>
      </pc:sldChg>
      <pc:sldChg chg="del">
        <pc:chgData name="Tim Brailsford" userId="ed16cc61-646f-4891-ad86-e1d600ab0686" providerId="ADAL" clId="{6F4C54FF-930D-FF45-BDB6-6C27E5E7CA47}" dt="2022-11-02T23:31:05.910" v="4" actId="2696"/>
        <pc:sldMkLst>
          <pc:docMk/>
          <pc:sldMk cId="467115556" sldId="379"/>
        </pc:sldMkLst>
      </pc:sldChg>
      <pc:sldChg chg="del">
        <pc:chgData name="Tim Brailsford" userId="ed16cc61-646f-4891-ad86-e1d600ab0686" providerId="ADAL" clId="{6F4C54FF-930D-FF45-BDB6-6C27E5E7CA47}" dt="2022-11-02T23:31:05.910" v="4" actId="2696"/>
        <pc:sldMkLst>
          <pc:docMk/>
          <pc:sldMk cId="737754443" sldId="380"/>
        </pc:sldMkLst>
      </pc:sldChg>
      <pc:sldChg chg="del">
        <pc:chgData name="Tim Brailsford" userId="ed16cc61-646f-4891-ad86-e1d600ab0686" providerId="ADAL" clId="{6F4C54FF-930D-FF45-BDB6-6C27E5E7CA47}" dt="2022-11-02T23:31:05.910" v="4" actId="2696"/>
        <pc:sldMkLst>
          <pc:docMk/>
          <pc:sldMk cId="2104603030" sldId="382"/>
        </pc:sldMkLst>
      </pc:sldChg>
      <pc:sldChg chg="del">
        <pc:chgData name="Tim Brailsford" userId="ed16cc61-646f-4891-ad86-e1d600ab0686" providerId="ADAL" clId="{6F4C54FF-930D-FF45-BDB6-6C27E5E7CA47}" dt="2022-11-02T23:31:05.910" v="4" actId="2696"/>
        <pc:sldMkLst>
          <pc:docMk/>
          <pc:sldMk cId="3682509421" sldId="384"/>
        </pc:sldMkLst>
      </pc:sldChg>
      <pc:sldChg chg="del">
        <pc:chgData name="Tim Brailsford" userId="ed16cc61-646f-4891-ad86-e1d600ab0686" providerId="ADAL" clId="{6F4C54FF-930D-FF45-BDB6-6C27E5E7CA47}" dt="2022-11-02T23:31:05.910" v="4" actId="2696"/>
        <pc:sldMkLst>
          <pc:docMk/>
          <pc:sldMk cId="1917207428" sldId="385"/>
        </pc:sldMkLst>
      </pc:sldChg>
      <pc:sldChg chg="modSp mod">
        <pc:chgData name="Tim Brailsford" userId="ed16cc61-646f-4891-ad86-e1d600ab0686" providerId="ADAL" clId="{6F4C54FF-930D-FF45-BDB6-6C27E5E7CA47}" dt="2022-11-02T23:30:32.393" v="3" actId="948"/>
        <pc:sldMkLst>
          <pc:docMk/>
          <pc:sldMk cId="854407266" sldId="391"/>
        </pc:sldMkLst>
        <pc:spChg chg="mod">
          <ac:chgData name="Tim Brailsford" userId="ed16cc61-646f-4891-ad86-e1d600ab0686" providerId="ADAL" clId="{6F4C54FF-930D-FF45-BDB6-6C27E5E7CA47}" dt="2022-11-02T23:30:32.393" v="3" actId="948"/>
          <ac:spMkLst>
            <pc:docMk/>
            <pc:sldMk cId="854407266" sldId="391"/>
            <ac:spMk id="7" creationId="{00000000-0000-0000-0000-000000000000}"/>
          </ac:spMkLst>
        </pc:spChg>
      </pc:sldChg>
      <pc:sldChg chg="modSp mod">
        <pc:chgData name="Tim Brailsford" userId="ed16cc61-646f-4891-ad86-e1d600ab0686" providerId="ADAL" clId="{6F4C54FF-930D-FF45-BDB6-6C27E5E7CA47}" dt="2022-11-03T01:14:23.082" v="59" actId="404"/>
        <pc:sldMkLst>
          <pc:docMk/>
          <pc:sldMk cId="1391032391" sldId="394"/>
        </pc:sldMkLst>
        <pc:spChg chg="mod">
          <ac:chgData name="Tim Brailsford" userId="ed16cc61-646f-4891-ad86-e1d600ab0686" providerId="ADAL" clId="{6F4C54FF-930D-FF45-BDB6-6C27E5E7CA47}" dt="2022-11-03T01:14:23.082" v="59" actId="404"/>
          <ac:spMkLst>
            <pc:docMk/>
            <pc:sldMk cId="1391032391" sldId="394"/>
            <ac:spMk id="6" creationId="{00000000-0000-0000-0000-000000000000}"/>
          </ac:spMkLst>
        </pc:spChg>
      </pc:sldChg>
      <pc:sldChg chg="del">
        <pc:chgData name="Tim Brailsford" userId="ed16cc61-646f-4891-ad86-e1d600ab0686" providerId="ADAL" clId="{6F4C54FF-930D-FF45-BDB6-6C27E5E7CA47}" dt="2022-11-02T23:31:05.910" v="4" actId="2696"/>
        <pc:sldMkLst>
          <pc:docMk/>
          <pc:sldMk cId="1931852319" sldId="395"/>
        </pc:sldMkLst>
      </pc:sldChg>
      <pc:sldChg chg="modSp mod">
        <pc:chgData name="Tim Brailsford" userId="ed16cc61-646f-4891-ad86-e1d600ab0686" providerId="ADAL" clId="{6F4C54FF-930D-FF45-BDB6-6C27E5E7CA47}" dt="2022-11-02T23:29:40.773" v="2" actId="20577"/>
        <pc:sldMkLst>
          <pc:docMk/>
          <pc:sldMk cId="0" sldId="396"/>
        </pc:sldMkLst>
        <pc:spChg chg="mod">
          <ac:chgData name="Tim Brailsford" userId="ed16cc61-646f-4891-ad86-e1d600ab0686" providerId="ADAL" clId="{6F4C54FF-930D-FF45-BDB6-6C27E5E7CA47}" dt="2022-11-02T23:29:40.773" v="2" actId="20577"/>
          <ac:spMkLst>
            <pc:docMk/>
            <pc:sldMk cId="0" sldId="396"/>
            <ac:spMk id="13313" creationId="{00000000-0000-0000-0000-000000000000}"/>
          </ac:spMkLst>
        </pc:spChg>
      </pc:sldChg>
      <pc:sldChg chg="ord">
        <pc:chgData name="Tim Brailsford" userId="ed16cc61-646f-4891-ad86-e1d600ab0686" providerId="ADAL" clId="{6F4C54FF-930D-FF45-BDB6-6C27E5E7CA47}" dt="2022-11-02T23:32:13.908" v="5" actId="20578"/>
        <pc:sldMkLst>
          <pc:docMk/>
          <pc:sldMk cId="3482850062" sldId="399"/>
        </pc:sldMkLst>
      </pc:sldChg>
      <pc:sldChg chg="modSp add mod">
        <pc:chgData name="Tim Brailsford" userId="ed16cc61-646f-4891-ad86-e1d600ab0686" providerId="ADAL" clId="{6F4C54FF-930D-FF45-BDB6-6C27E5E7CA47}" dt="2022-11-03T00:51:50.444" v="28" actId="20577"/>
        <pc:sldMkLst>
          <pc:docMk/>
          <pc:sldMk cId="2743217178" sldId="400"/>
        </pc:sldMkLst>
        <pc:spChg chg="mod">
          <ac:chgData name="Tim Brailsford" userId="ed16cc61-646f-4891-ad86-e1d600ab0686" providerId="ADAL" clId="{6F4C54FF-930D-FF45-BDB6-6C27E5E7CA47}" dt="2022-11-03T00:51:43.584" v="20" actId="20577"/>
          <ac:spMkLst>
            <pc:docMk/>
            <pc:sldMk cId="2743217178" sldId="400"/>
            <ac:spMk id="5" creationId="{00000000-0000-0000-0000-000000000000}"/>
          </ac:spMkLst>
        </pc:spChg>
        <pc:spChg chg="mod">
          <ac:chgData name="Tim Brailsford" userId="ed16cc61-646f-4891-ad86-e1d600ab0686" providerId="ADAL" clId="{6F4C54FF-930D-FF45-BDB6-6C27E5E7CA47}" dt="2022-11-03T00:51:50.444" v="28" actId="20577"/>
          <ac:spMkLst>
            <pc:docMk/>
            <pc:sldMk cId="2743217178" sldId="400"/>
            <ac:spMk id="7" creationId="{4D8C794C-D11E-1927-D5E0-28123FD3958D}"/>
          </ac:spMkLst>
        </pc:spChg>
      </pc:sldChg>
      <pc:sldChg chg="modSp add mod">
        <pc:chgData name="Tim Brailsford" userId="ed16cc61-646f-4891-ad86-e1d600ab0686" providerId="ADAL" clId="{6F4C54FF-930D-FF45-BDB6-6C27E5E7CA47}" dt="2022-11-03T00:52:15.363" v="33" actId="20577"/>
        <pc:sldMkLst>
          <pc:docMk/>
          <pc:sldMk cId="587637019" sldId="401"/>
        </pc:sldMkLst>
        <pc:spChg chg="mod">
          <ac:chgData name="Tim Brailsford" userId="ed16cc61-646f-4891-ad86-e1d600ab0686" providerId="ADAL" clId="{6F4C54FF-930D-FF45-BDB6-6C27E5E7CA47}" dt="2022-11-03T00:52:11.502" v="31" actId="20577"/>
          <ac:spMkLst>
            <pc:docMk/>
            <pc:sldMk cId="587637019" sldId="401"/>
            <ac:spMk id="5" creationId="{00000000-0000-0000-0000-000000000000}"/>
          </ac:spMkLst>
        </pc:spChg>
        <pc:spChg chg="mod">
          <ac:chgData name="Tim Brailsford" userId="ed16cc61-646f-4891-ad86-e1d600ab0686" providerId="ADAL" clId="{6F4C54FF-930D-FF45-BDB6-6C27E5E7CA47}" dt="2022-11-03T00:52:15.363" v="33" actId="20577"/>
          <ac:spMkLst>
            <pc:docMk/>
            <pc:sldMk cId="587637019" sldId="401"/>
            <ac:spMk id="7" creationId="{4D8C794C-D11E-1927-D5E0-28123FD3958D}"/>
          </ac:spMkLst>
        </pc:spChg>
      </pc:sldChg>
      <pc:sldChg chg="modSp add mod ord">
        <pc:chgData name="Tim Brailsford" userId="ed16cc61-646f-4891-ad86-e1d600ab0686" providerId="ADAL" clId="{6F4C54FF-930D-FF45-BDB6-6C27E5E7CA47}" dt="2022-11-03T00:53:44.168" v="40" actId="20577"/>
        <pc:sldMkLst>
          <pc:docMk/>
          <pc:sldMk cId="1853571579" sldId="402"/>
        </pc:sldMkLst>
        <pc:spChg chg="mod">
          <ac:chgData name="Tim Brailsford" userId="ed16cc61-646f-4891-ad86-e1d600ab0686" providerId="ADAL" clId="{6F4C54FF-930D-FF45-BDB6-6C27E5E7CA47}" dt="2022-11-03T00:53:44.168" v="40" actId="20577"/>
          <ac:spMkLst>
            <pc:docMk/>
            <pc:sldMk cId="1853571579" sldId="402"/>
            <ac:spMk id="5" creationId="{00000000-0000-0000-0000-000000000000}"/>
          </ac:spMkLst>
        </pc:spChg>
        <pc:spChg chg="mod">
          <ac:chgData name="Tim Brailsford" userId="ed16cc61-646f-4891-ad86-e1d600ab0686" providerId="ADAL" clId="{6F4C54FF-930D-FF45-BDB6-6C27E5E7CA47}" dt="2022-11-03T00:53:38.915" v="38" actId="20577"/>
          <ac:spMkLst>
            <pc:docMk/>
            <pc:sldMk cId="1853571579" sldId="402"/>
            <ac:spMk id="7" creationId="{4D8C794C-D11E-1927-D5E0-28123FD3958D}"/>
          </ac:spMkLst>
        </pc:spChg>
      </pc:sldChg>
      <pc:sldChg chg="modSp add mod">
        <pc:chgData name="Tim Brailsford" userId="ed16cc61-646f-4891-ad86-e1d600ab0686" providerId="ADAL" clId="{6F4C54FF-930D-FF45-BDB6-6C27E5E7CA47}" dt="2022-11-03T00:54:08.213" v="47" actId="20577"/>
        <pc:sldMkLst>
          <pc:docMk/>
          <pc:sldMk cId="1374434594" sldId="403"/>
        </pc:sldMkLst>
        <pc:spChg chg="mod">
          <ac:chgData name="Tim Brailsford" userId="ed16cc61-646f-4891-ad86-e1d600ab0686" providerId="ADAL" clId="{6F4C54FF-930D-FF45-BDB6-6C27E5E7CA47}" dt="2022-11-03T00:54:02.191" v="43" actId="20577"/>
          <ac:spMkLst>
            <pc:docMk/>
            <pc:sldMk cId="1374434594" sldId="403"/>
            <ac:spMk id="5" creationId="{00000000-0000-0000-0000-000000000000}"/>
          </ac:spMkLst>
        </pc:spChg>
        <pc:spChg chg="mod">
          <ac:chgData name="Tim Brailsford" userId="ed16cc61-646f-4891-ad86-e1d600ab0686" providerId="ADAL" clId="{6F4C54FF-930D-FF45-BDB6-6C27E5E7CA47}" dt="2022-11-03T00:54:08.213" v="47" actId="20577"/>
          <ac:spMkLst>
            <pc:docMk/>
            <pc:sldMk cId="1374434594" sldId="403"/>
            <ac:spMk id="7" creationId="{4D8C794C-D11E-1927-D5E0-28123FD3958D}"/>
          </ac:spMkLst>
        </pc:spChg>
      </pc:sldChg>
      <pc:sldChg chg="modSp add mod">
        <pc:chgData name="Tim Brailsford" userId="ed16cc61-646f-4891-ad86-e1d600ab0686" providerId="ADAL" clId="{6F4C54FF-930D-FF45-BDB6-6C27E5E7CA47}" dt="2022-11-03T02:18:33.306" v="192" actId="948"/>
        <pc:sldMkLst>
          <pc:docMk/>
          <pc:sldMk cId="1509321189" sldId="404"/>
        </pc:sldMkLst>
        <pc:spChg chg="mod">
          <ac:chgData name="Tim Brailsford" userId="ed16cc61-646f-4891-ad86-e1d600ab0686" providerId="ADAL" clId="{6F4C54FF-930D-FF45-BDB6-6C27E5E7CA47}" dt="2022-11-03T01:16:57.009" v="121" actId="5793"/>
          <ac:spMkLst>
            <pc:docMk/>
            <pc:sldMk cId="1509321189" sldId="404"/>
            <ac:spMk id="5" creationId="{00000000-0000-0000-0000-000000000000}"/>
          </ac:spMkLst>
        </pc:spChg>
        <pc:spChg chg="mod">
          <ac:chgData name="Tim Brailsford" userId="ed16cc61-646f-4891-ad86-e1d600ab0686" providerId="ADAL" clId="{6F4C54FF-930D-FF45-BDB6-6C27E5E7CA47}" dt="2022-11-03T02:18:33.306" v="192" actId="948"/>
          <ac:spMkLst>
            <pc:docMk/>
            <pc:sldMk cId="1509321189" sldId="404"/>
            <ac:spMk id="6" creationId="{00000000-0000-0000-0000-000000000000}"/>
          </ac:spMkLst>
        </pc:spChg>
      </pc:sldChg>
    </pc:docChg>
  </pc:docChgLst>
  <pc:docChgLst>
    <pc:chgData name="Tim Brailsford" userId="ed16cc61-646f-4891-ad86-e1d600ab0686" providerId="ADAL" clId="{14329A94-ADE9-3D48-86A5-4D938844C82F}"/>
    <pc:docChg chg="undo custSel addSld delSld modSld sldOrd">
      <pc:chgData name="Tim Brailsford" userId="ed16cc61-646f-4891-ad86-e1d600ab0686" providerId="ADAL" clId="{14329A94-ADE9-3D48-86A5-4D938844C82F}" dt="2022-11-02T18:48:28.233" v="302" actId="20577"/>
      <pc:docMkLst>
        <pc:docMk/>
      </pc:docMkLst>
      <pc:sldChg chg="modSp mod">
        <pc:chgData name="Tim Brailsford" userId="ed16cc61-646f-4891-ad86-e1d600ab0686" providerId="ADAL" clId="{14329A94-ADE9-3D48-86A5-4D938844C82F}" dt="2022-11-02T16:28:03.074" v="134" actId="948"/>
        <pc:sldMkLst>
          <pc:docMk/>
          <pc:sldMk cId="2797078316" sldId="294"/>
        </pc:sldMkLst>
        <pc:spChg chg="mod">
          <ac:chgData name="Tim Brailsford" userId="ed16cc61-646f-4891-ad86-e1d600ab0686" providerId="ADAL" clId="{14329A94-ADE9-3D48-86A5-4D938844C82F}" dt="2022-11-02T16:28:03.074" v="134" actId="948"/>
          <ac:spMkLst>
            <pc:docMk/>
            <pc:sldMk cId="2797078316" sldId="294"/>
            <ac:spMk id="5" creationId="{00000000-0000-0000-0000-000000000000}"/>
          </ac:spMkLst>
        </pc:spChg>
      </pc:sldChg>
      <pc:sldChg chg="addSp delSp modSp mod">
        <pc:chgData name="Tim Brailsford" userId="ed16cc61-646f-4891-ad86-e1d600ab0686" providerId="ADAL" clId="{14329A94-ADE9-3D48-86A5-4D938844C82F}" dt="2022-11-02T16:04:49.487" v="29" actId="1076"/>
        <pc:sldMkLst>
          <pc:docMk/>
          <pc:sldMk cId="2856146685" sldId="295"/>
        </pc:sldMkLst>
        <pc:spChg chg="del mod">
          <ac:chgData name="Tim Brailsford" userId="ed16cc61-646f-4891-ad86-e1d600ab0686" providerId="ADAL" clId="{14329A94-ADE9-3D48-86A5-4D938844C82F}" dt="2022-11-02T16:04:16.850" v="12" actId="478"/>
          <ac:spMkLst>
            <pc:docMk/>
            <pc:sldMk cId="2856146685" sldId="295"/>
            <ac:spMk id="6" creationId="{DB1E7474-1261-2149-A339-BAB74C36695E}"/>
          </ac:spMkLst>
        </pc:spChg>
        <pc:spChg chg="add mod">
          <ac:chgData name="Tim Brailsford" userId="ed16cc61-646f-4891-ad86-e1d600ab0686" providerId="ADAL" clId="{14329A94-ADE9-3D48-86A5-4D938844C82F}" dt="2022-11-02T16:04:49.487" v="29" actId="1076"/>
          <ac:spMkLst>
            <pc:docMk/>
            <pc:sldMk cId="2856146685" sldId="295"/>
            <ac:spMk id="7" creationId="{4D8C794C-D11E-1927-D5E0-28123FD3958D}"/>
          </ac:spMkLst>
        </pc:spChg>
      </pc:sldChg>
      <pc:sldChg chg="modSp mod modAnim">
        <pc:chgData name="Tim Brailsford" userId="ed16cc61-646f-4891-ad86-e1d600ab0686" providerId="ADAL" clId="{14329A94-ADE9-3D48-86A5-4D938844C82F}" dt="2022-11-02T16:04:02.213" v="11"/>
        <pc:sldMkLst>
          <pc:docMk/>
          <pc:sldMk cId="789419929" sldId="296"/>
        </pc:sldMkLst>
        <pc:spChg chg="mod">
          <ac:chgData name="Tim Brailsford" userId="ed16cc61-646f-4891-ad86-e1d600ab0686" providerId="ADAL" clId="{14329A94-ADE9-3D48-86A5-4D938844C82F}" dt="2022-11-02T16:01:58.228" v="8" actId="27636"/>
          <ac:spMkLst>
            <pc:docMk/>
            <pc:sldMk cId="789419929" sldId="296"/>
            <ac:spMk id="11" creationId="{F5DFBFA4-7B6D-4C4A-AADB-77D7D0649F7C}"/>
          </ac:spMkLst>
        </pc:spChg>
        <pc:spChg chg="mod">
          <ac:chgData name="Tim Brailsford" userId="ed16cc61-646f-4891-ad86-e1d600ab0686" providerId="ADAL" clId="{14329A94-ADE9-3D48-86A5-4D938844C82F}" dt="2022-11-02T16:01:48.887" v="3" actId="1076"/>
          <ac:spMkLst>
            <pc:docMk/>
            <pc:sldMk cId="789419929" sldId="296"/>
            <ac:spMk id="12" creationId="{C7628EC2-E15D-1141-8C7C-102205652E02}"/>
          </ac:spMkLst>
        </pc:spChg>
      </pc:sldChg>
      <pc:sldChg chg="addSp modSp modAnim">
        <pc:chgData name="Tim Brailsford" userId="ed16cc61-646f-4891-ad86-e1d600ab0686" providerId="ADAL" clId="{14329A94-ADE9-3D48-86A5-4D938844C82F}" dt="2022-11-02T16:45:13.870" v="209"/>
        <pc:sldMkLst>
          <pc:docMk/>
          <pc:sldMk cId="1682485320" sldId="299"/>
        </pc:sldMkLst>
        <pc:spChg chg="mod">
          <ac:chgData name="Tim Brailsford" userId="ed16cc61-646f-4891-ad86-e1d600ab0686" providerId="ADAL" clId="{14329A94-ADE9-3D48-86A5-4D938844C82F}" dt="2022-11-02T16:40:36.984" v="194" actId="164"/>
          <ac:spMkLst>
            <pc:docMk/>
            <pc:sldMk cId="1682485320" sldId="299"/>
            <ac:spMk id="27" creationId="{53434EF3-623B-C141-9239-3ABA42391DAA}"/>
          </ac:spMkLst>
        </pc:spChg>
        <pc:spChg chg="mod">
          <ac:chgData name="Tim Brailsford" userId="ed16cc61-646f-4891-ad86-e1d600ab0686" providerId="ADAL" clId="{14329A94-ADE9-3D48-86A5-4D938844C82F}" dt="2022-11-02T16:42:36.892" v="199" actId="164"/>
          <ac:spMkLst>
            <pc:docMk/>
            <pc:sldMk cId="1682485320" sldId="299"/>
            <ac:spMk id="28" creationId="{5C942061-BBC9-9B47-B172-25D640DD2937}"/>
          </ac:spMkLst>
        </pc:spChg>
        <pc:grpChg chg="add mod">
          <ac:chgData name="Tim Brailsford" userId="ed16cc61-646f-4891-ad86-e1d600ab0686" providerId="ADAL" clId="{14329A94-ADE9-3D48-86A5-4D938844C82F}" dt="2022-11-02T16:40:36.984" v="194" actId="164"/>
          <ac:grpSpMkLst>
            <pc:docMk/>
            <pc:sldMk cId="1682485320" sldId="299"/>
            <ac:grpSpMk id="12" creationId="{A1BCAAEA-7B1B-819A-C0BE-CD52AC3E989A}"/>
          </ac:grpSpMkLst>
        </pc:grpChg>
        <pc:grpChg chg="add mod">
          <ac:chgData name="Tim Brailsford" userId="ed16cc61-646f-4891-ad86-e1d600ab0686" providerId="ADAL" clId="{14329A94-ADE9-3D48-86A5-4D938844C82F}" dt="2022-11-02T16:40:36.984" v="194" actId="164"/>
          <ac:grpSpMkLst>
            <pc:docMk/>
            <pc:sldMk cId="1682485320" sldId="299"/>
            <ac:grpSpMk id="13" creationId="{B4B9A27B-6E8A-93F4-709A-462B90AB16B4}"/>
          </ac:grpSpMkLst>
        </pc:grpChg>
        <pc:grpChg chg="add mod">
          <ac:chgData name="Tim Brailsford" userId="ed16cc61-646f-4891-ad86-e1d600ab0686" providerId="ADAL" clId="{14329A94-ADE9-3D48-86A5-4D938844C82F}" dt="2022-11-02T16:42:36.892" v="199" actId="164"/>
          <ac:grpSpMkLst>
            <pc:docMk/>
            <pc:sldMk cId="1682485320" sldId="299"/>
            <ac:grpSpMk id="16" creationId="{572E80A4-7501-CD7D-D8E7-937DA85B018F}"/>
          </ac:grpSpMkLst>
        </pc:grpChg>
        <pc:cxnChg chg="mod">
          <ac:chgData name="Tim Brailsford" userId="ed16cc61-646f-4891-ad86-e1d600ab0686" providerId="ADAL" clId="{14329A94-ADE9-3D48-86A5-4D938844C82F}" dt="2022-11-02T16:39:41.080" v="188" actId="164"/>
          <ac:cxnSpMkLst>
            <pc:docMk/>
            <pc:sldMk cId="1682485320" sldId="299"/>
            <ac:cxnSpMk id="14" creationId="{357FA202-B2C9-5444-9979-CF1D2BB16A90}"/>
          </ac:cxnSpMkLst>
        </pc:cxnChg>
        <pc:cxnChg chg="mod">
          <ac:chgData name="Tim Brailsford" userId="ed16cc61-646f-4891-ad86-e1d600ab0686" providerId="ADAL" clId="{14329A94-ADE9-3D48-86A5-4D938844C82F}" dt="2022-11-02T16:42:36.892" v="199" actId="164"/>
          <ac:cxnSpMkLst>
            <pc:docMk/>
            <pc:sldMk cId="1682485320" sldId="299"/>
            <ac:cxnSpMk id="15" creationId="{EDD3DB8E-810E-154C-96CC-FEA63A8B9A88}"/>
          </ac:cxnSpMkLst>
        </pc:cxnChg>
        <pc:cxnChg chg="mod">
          <ac:chgData name="Tim Brailsford" userId="ed16cc61-646f-4891-ad86-e1d600ab0686" providerId="ADAL" clId="{14329A94-ADE9-3D48-86A5-4D938844C82F}" dt="2022-11-02T16:42:36.892" v="199" actId="164"/>
          <ac:cxnSpMkLst>
            <pc:docMk/>
            <pc:sldMk cId="1682485320" sldId="299"/>
            <ac:cxnSpMk id="18" creationId="{80F6963F-5319-B041-8B1E-529B8EE7FC7C}"/>
          </ac:cxnSpMkLst>
        </pc:cxnChg>
        <pc:cxnChg chg="mod">
          <ac:chgData name="Tim Brailsford" userId="ed16cc61-646f-4891-ad86-e1d600ab0686" providerId="ADAL" clId="{14329A94-ADE9-3D48-86A5-4D938844C82F}" dt="2022-11-02T16:42:36.892" v="199" actId="164"/>
          <ac:cxnSpMkLst>
            <pc:docMk/>
            <pc:sldMk cId="1682485320" sldId="299"/>
            <ac:cxnSpMk id="21" creationId="{19F59122-A987-A043-8C4F-E05791B28425}"/>
          </ac:cxnSpMkLst>
        </pc:cxnChg>
        <pc:cxnChg chg="mod">
          <ac:chgData name="Tim Brailsford" userId="ed16cc61-646f-4891-ad86-e1d600ab0686" providerId="ADAL" clId="{14329A94-ADE9-3D48-86A5-4D938844C82F}" dt="2022-11-02T16:39:41.080" v="188" actId="164"/>
          <ac:cxnSpMkLst>
            <pc:docMk/>
            <pc:sldMk cId="1682485320" sldId="299"/>
            <ac:cxnSpMk id="23" creationId="{9B474E91-D5ED-DE43-8B75-2ED8E3F12F8C}"/>
          </ac:cxnSpMkLst>
        </pc:cxnChg>
        <pc:cxnChg chg="mod">
          <ac:chgData name="Tim Brailsford" userId="ed16cc61-646f-4891-ad86-e1d600ab0686" providerId="ADAL" clId="{14329A94-ADE9-3D48-86A5-4D938844C82F}" dt="2022-11-02T16:39:41.080" v="188" actId="164"/>
          <ac:cxnSpMkLst>
            <pc:docMk/>
            <pc:sldMk cId="1682485320" sldId="299"/>
            <ac:cxnSpMk id="25" creationId="{C660EBF2-0EDC-7D4B-8E0D-5888B0646B5F}"/>
          </ac:cxnSpMkLst>
        </pc:cxnChg>
      </pc:sldChg>
      <pc:sldChg chg="modSp mod">
        <pc:chgData name="Tim Brailsford" userId="ed16cc61-646f-4891-ad86-e1d600ab0686" providerId="ADAL" clId="{14329A94-ADE9-3D48-86A5-4D938844C82F}" dt="2022-11-02T17:06:14.486" v="256" actId="27636"/>
        <pc:sldMkLst>
          <pc:docMk/>
          <pc:sldMk cId="4171383175" sldId="347"/>
        </pc:sldMkLst>
        <pc:spChg chg="mod">
          <ac:chgData name="Tim Brailsford" userId="ed16cc61-646f-4891-ad86-e1d600ab0686" providerId="ADAL" clId="{14329A94-ADE9-3D48-86A5-4D938844C82F}" dt="2022-11-02T17:06:14.486" v="256" actId="27636"/>
          <ac:spMkLst>
            <pc:docMk/>
            <pc:sldMk cId="4171383175" sldId="347"/>
            <ac:spMk id="9" creationId="{87A9287F-9C8D-8648-A764-90F730B946B0}"/>
          </ac:spMkLst>
        </pc:spChg>
      </pc:sldChg>
      <pc:sldChg chg="addSp delSp modSp mod modAnim">
        <pc:chgData name="Tim Brailsford" userId="ed16cc61-646f-4891-ad86-e1d600ab0686" providerId="ADAL" clId="{14329A94-ADE9-3D48-86A5-4D938844C82F}" dt="2022-11-02T16:26:52.179" v="133"/>
        <pc:sldMkLst>
          <pc:docMk/>
          <pc:sldMk cId="2201784083" sldId="354"/>
        </pc:sldMkLst>
        <pc:spChg chg="add mod">
          <ac:chgData name="Tim Brailsford" userId="ed16cc61-646f-4891-ad86-e1d600ab0686" providerId="ADAL" clId="{14329A94-ADE9-3D48-86A5-4D938844C82F}" dt="2022-11-02T16:22:20.620" v="109" actId="1076"/>
          <ac:spMkLst>
            <pc:docMk/>
            <pc:sldMk cId="2201784083" sldId="354"/>
            <ac:spMk id="8" creationId="{5BD4E9D0-0D02-4B09-FA09-FF2F388465A5}"/>
          </ac:spMkLst>
        </pc:spChg>
        <pc:spChg chg="mod">
          <ac:chgData name="Tim Brailsford" userId="ed16cc61-646f-4891-ad86-e1d600ab0686" providerId="ADAL" clId="{14329A94-ADE9-3D48-86A5-4D938844C82F}" dt="2022-11-02T16:25:04.806" v="121" actId="1076"/>
          <ac:spMkLst>
            <pc:docMk/>
            <pc:sldMk cId="2201784083" sldId="354"/>
            <ac:spMk id="9" creationId="{00000000-0000-0000-0000-000000000000}"/>
          </ac:spMkLst>
        </pc:spChg>
        <pc:spChg chg="add del mod">
          <ac:chgData name="Tim Brailsford" userId="ed16cc61-646f-4891-ad86-e1d600ab0686" providerId="ADAL" clId="{14329A94-ADE9-3D48-86A5-4D938844C82F}" dt="2022-11-02T16:17:26.267" v="77" actId="478"/>
          <ac:spMkLst>
            <pc:docMk/>
            <pc:sldMk cId="2201784083" sldId="354"/>
            <ac:spMk id="10" creationId="{508A76FC-8242-4EB6-350A-DBC9AB108CEB}"/>
          </ac:spMkLst>
        </pc:spChg>
        <pc:spChg chg="add mod">
          <ac:chgData name="Tim Brailsford" userId="ed16cc61-646f-4891-ad86-e1d600ab0686" providerId="ADAL" clId="{14329A94-ADE9-3D48-86A5-4D938844C82F}" dt="2022-11-02T16:24:17.217" v="118" actId="14100"/>
          <ac:spMkLst>
            <pc:docMk/>
            <pc:sldMk cId="2201784083" sldId="354"/>
            <ac:spMk id="11" creationId="{B09F2063-3294-9B36-A5B0-562F551E01EA}"/>
          </ac:spMkLst>
        </pc:spChg>
        <pc:spChg chg="mod">
          <ac:chgData name="Tim Brailsford" userId="ed16cc61-646f-4891-ad86-e1d600ab0686" providerId="ADAL" clId="{14329A94-ADE9-3D48-86A5-4D938844C82F}" dt="2022-11-02T16:23:40.047" v="115" actId="14100"/>
          <ac:spMkLst>
            <pc:docMk/>
            <pc:sldMk cId="2201784083" sldId="354"/>
            <ac:spMk id="12" creationId="{00000000-0000-0000-0000-000000000000}"/>
          </ac:spMkLst>
        </pc:spChg>
        <pc:spChg chg="mod">
          <ac:chgData name="Tim Brailsford" userId="ed16cc61-646f-4891-ad86-e1d600ab0686" providerId="ADAL" clId="{14329A94-ADE9-3D48-86A5-4D938844C82F}" dt="2022-11-02T16:22:13.847" v="108" actId="20577"/>
          <ac:spMkLst>
            <pc:docMk/>
            <pc:sldMk cId="2201784083" sldId="354"/>
            <ac:spMk id="13" creationId="{E62AD17B-A5B2-E741-BA6B-DD5525C932B1}"/>
          </ac:spMkLst>
        </pc:spChg>
        <pc:spChg chg="mod">
          <ac:chgData name="Tim Brailsford" userId="ed16cc61-646f-4891-ad86-e1d600ab0686" providerId="ADAL" clId="{14329A94-ADE9-3D48-86A5-4D938844C82F}" dt="2022-11-02T16:23:34.647" v="114" actId="1076"/>
          <ac:spMkLst>
            <pc:docMk/>
            <pc:sldMk cId="2201784083" sldId="354"/>
            <ac:spMk id="14" creationId="{9B9D373D-0CB6-C04B-B78E-4478540AEE19}"/>
          </ac:spMkLst>
        </pc:spChg>
        <pc:spChg chg="mod">
          <ac:chgData name="Tim Brailsford" userId="ed16cc61-646f-4891-ad86-e1d600ab0686" providerId="ADAL" clId="{14329A94-ADE9-3D48-86A5-4D938844C82F}" dt="2022-11-02T16:23:42.904" v="116" actId="1076"/>
          <ac:spMkLst>
            <pc:docMk/>
            <pc:sldMk cId="2201784083" sldId="354"/>
            <ac:spMk id="15" creationId="{F7B37169-E8B1-1642-B1D5-21974C67E7A6}"/>
          </ac:spMkLst>
        </pc:spChg>
        <pc:spChg chg="add mod">
          <ac:chgData name="Tim Brailsford" userId="ed16cc61-646f-4891-ad86-e1d600ab0686" providerId="ADAL" clId="{14329A94-ADE9-3D48-86A5-4D938844C82F}" dt="2022-11-02T16:22:27.212" v="110" actId="1076"/>
          <ac:spMkLst>
            <pc:docMk/>
            <pc:sldMk cId="2201784083" sldId="354"/>
            <ac:spMk id="17" creationId="{9C9A7DE8-8A5D-5369-05FE-153D6C6C96B2}"/>
          </ac:spMkLst>
        </pc:spChg>
      </pc:sldChg>
      <pc:sldChg chg="modSp mod">
        <pc:chgData name="Tim Brailsford" userId="ed16cc61-646f-4891-ad86-e1d600ab0686" providerId="ADAL" clId="{14329A94-ADE9-3D48-86A5-4D938844C82F}" dt="2022-11-02T16:30:05.420" v="143" actId="948"/>
        <pc:sldMkLst>
          <pc:docMk/>
          <pc:sldMk cId="656233376" sldId="365"/>
        </pc:sldMkLst>
        <pc:spChg chg="mod">
          <ac:chgData name="Tim Brailsford" userId="ed16cc61-646f-4891-ad86-e1d600ab0686" providerId="ADAL" clId="{14329A94-ADE9-3D48-86A5-4D938844C82F}" dt="2022-11-02T16:30:05.420" v="143" actId="948"/>
          <ac:spMkLst>
            <pc:docMk/>
            <pc:sldMk cId="656233376" sldId="365"/>
            <ac:spMk id="5" creationId="{00000000-0000-0000-0000-000000000000}"/>
          </ac:spMkLst>
        </pc:spChg>
      </pc:sldChg>
      <pc:sldChg chg="addSp modSp mod modAnim">
        <pc:chgData name="Tim Brailsford" userId="ed16cc61-646f-4891-ad86-e1d600ab0686" providerId="ADAL" clId="{14329A94-ADE9-3D48-86A5-4D938844C82F}" dt="2022-11-02T16:37:11.269" v="187"/>
        <pc:sldMkLst>
          <pc:docMk/>
          <pc:sldMk cId="1677372210" sldId="386"/>
        </pc:sldMkLst>
        <pc:spChg chg="mod">
          <ac:chgData name="Tim Brailsford" userId="ed16cc61-646f-4891-ad86-e1d600ab0686" providerId="ADAL" clId="{14329A94-ADE9-3D48-86A5-4D938844C82F}" dt="2022-11-02T16:36:41.650" v="184" actId="164"/>
          <ac:spMkLst>
            <pc:docMk/>
            <pc:sldMk cId="1677372210" sldId="386"/>
            <ac:spMk id="9" creationId="{00000000-0000-0000-0000-000000000000}"/>
          </ac:spMkLst>
        </pc:spChg>
        <pc:spChg chg="mod">
          <ac:chgData name="Tim Brailsford" userId="ed16cc61-646f-4891-ad86-e1d600ab0686" providerId="ADAL" clId="{14329A94-ADE9-3D48-86A5-4D938844C82F}" dt="2022-11-02T16:35:25.007" v="180" actId="27636"/>
          <ac:spMkLst>
            <pc:docMk/>
            <pc:sldMk cId="1677372210" sldId="386"/>
            <ac:spMk id="13" creationId="{E62AD17B-A5B2-E741-BA6B-DD5525C932B1}"/>
          </ac:spMkLst>
        </pc:spChg>
        <pc:spChg chg="mod">
          <ac:chgData name="Tim Brailsford" userId="ed16cc61-646f-4891-ad86-e1d600ab0686" providerId="ADAL" clId="{14329A94-ADE9-3D48-86A5-4D938844C82F}" dt="2022-11-02T16:37:08.113" v="186" actId="164"/>
          <ac:spMkLst>
            <pc:docMk/>
            <pc:sldMk cId="1677372210" sldId="386"/>
            <ac:spMk id="14" creationId="{9B9D373D-0CB6-C04B-B78E-4478540AEE19}"/>
          </ac:spMkLst>
        </pc:spChg>
        <pc:spChg chg="mod">
          <ac:chgData name="Tim Brailsford" userId="ed16cc61-646f-4891-ad86-e1d600ab0686" providerId="ADAL" clId="{14329A94-ADE9-3D48-86A5-4D938844C82F}" dt="2022-11-02T16:37:08.113" v="186" actId="164"/>
          <ac:spMkLst>
            <pc:docMk/>
            <pc:sldMk cId="1677372210" sldId="386"/>
            <ac:spMk id="15" creationId="{F7B37169-E8B1-1642-B1D5-21974C67E7A6}"/>
          </ac:spMkLst>
        </pc:spChg>
        <pc:spChg chg="mod">
          <ac:chgData name="Tim Brailsford" userId="ed16cc61-646f-4891-ad86-e1d600ab0686" providerId="ADAL" clId="{14329A94-ADE9-3D48-86A5-4D938844C82F}" dt="2022-11-02T16:37:08.113" v="186" actId="164"/>
          <ac:spMkLst>
            <pc:docMk/>
            <pc:sldMk cId="1677372210" sldId="386"/>
            <ac:spMk id="18" creationId="{AFCED8DA-884E-D64F-9032-7A731F755F19}"/>
          </ac:spMkLst>
        </pc:spChg>
        <pc:spChg chg="mod">
          <ac:chgData name="Tim Brailsford" userId="ed16cc61-646f-4891-ad86-e1d600ab0686" providerId="ADAL" clId="{14329A94-ADE9-3D48-86A5-4D938844C82F}" dt="2022-11-02T16:37:08.113" v="186" actId="164"/>
          <ac:spMkLst>
            <pc:docMk/>
            <pc:sldMk cId="1677372210" sldId="386"/>
            <ac:spMk id="19" creationId="{B8C4354B-930A-5A49-853D-EF5413C797D1}"/>
          </ac:spMkLst>
        </pc:spChg>
        <pc:spChg chg="mod">
          <ac:chgData name="Tim Brailsford" userId="ed16cc61-646f-4891-ad86-e1d600ab0686" providerId="ADAL" clId="{14329A94-ADE9-3D48-86A5-4D938844C82F}" dt="2022-11-02T16:36:41.650" v="184" actId="164"/>
          <ac:spMkLst>
            <pc:docMk/>
            <pc:sldMk cId="1677372210" sldId="386"/>
            <ac:spMk id="20" creationId="{E369A183-3442-7343-8856-992816DF8AB8}"/>
          </ac:spMkLst>
        </pc:spChg>
        <pc:grpChg chg="add mod">
          <ac:chgData name="Tim Brailsford" userId="ed16cc61-646f-4891-ad86-e1d600ab0686" providerId="ADAL" clId="{14329A94-ADE9-3D48-86A5-4D938844C82F}" dt="2022-11-02T16:36:41.650" v="184" actId="164"/>
          <ac:grpSpMkLst>
            <pc:docMk/>
            <pc:sldMk cId="1677372210" sldId="386"/>
            <ac:grpSpMk id="8" creationId="{B1DE5D42-8504-3F78-64EE-60CE7B2C2BBF}"/>
          </ac:grpSpMkLst>
        </pc:grpChg>
        <pc:grpChg chg="add mod">
          <ac:chgData name="Tim Brailsford" userId="ed16cc61-646f-4891-ad86-e1d600ab0686" providerId="ADAL" clId="{14329A94-ADE9-3D48-86A5-4D938844C82F}" dt="2022-11-02T16:37:08.113" v="186" actId="164"/>
          <ac:grpSpMkLst>
            <pc:docMk/>
            <pc:sldMk cId="1677372210" sldId="386"/>
            <ac:grpSpMk id="10" creationId="{4AB62194-F0A6-FB93-1588-0A6B06B5AF48}"/>
          </ac:grpSpMkLst>
        </pc:grpChg>
      </pc:sldChg>
      <pc:sldChg chg="modSp mod">
        <pc:chgData name="Tim Brailsford" userId="ed16cc61-646f-4891-ad86-e1d600ab0686" providerId="ADAL" clId="{14329A94-ADE9-3D48-86A5-4D938844C82F}" dt="2022-11-02T18:48:28.233" v="302" actId="20577"/>
        <pc:sldMkLst>
          <pc:docMk/>
          <pc:sldMk cId="2550356325" sldId="393"/>
        </pc:sldMkLst>
        <pc:spChg chg="mod">
          <ac:chgData name="Tim Brailsford" userId="ed16cc61-646f-4891-ad86-e1d600ab0686" providerId="ADAL" clId="{14329A94-ADE9-3D48-86A5-4D938844C82F}" dt="2022-11-02T18:48:28.233" v="302" actId="20577"/>
          <ac:spMkLst>
            <pc:docMk/>
            <pc:sldMk cId="2550356325" sldId="393"/>
            <ac:spMk id="36" creationId="{941FB851-9421-F445-8983-C256AA7153F2}"/>
          </ac:spMkLst>
        </pc:spChg>
      </pc:sldChg>
      <pc:sldChg chg="modSp add mod ord">
        <pc:chgData name="Tim Brailsford" userId="ed16cc61-646f-4891-ad86-e1d600ab0686" providerId="ADAL" clId="{14329A94-ADE9-3D48-86A5-4D938844C82F}" dt="2022-11-02T16:34:14.998" v="176" actId="20577"/>
        <pc:sldMkLst>
          <pc:docMk/>
          <pc:sldMk cId="452840822" sldId="397"/>
        </pc:sldMkLst>
        <pc:spChg chg="mod">
          <ac:chgData name="Tim Brailsford" userId="ed16cc61-646f-4891-ad86-e1d600ab0686" providerId="ADAL" clId="{14329A94-ADE9-3D48-86A5-4D938844C82F}" dt="2022-11-02T16:34:02.983" v="164" actId="20577"/>
          <ac:spMkLst>
            <pc:docMk/>
            <pc:sldMk cId="452840822" sldId="397"/>
            <ac:spMk id="5" creationId="{00000000-0000-0000-0000-000000000000}"/>
          </ac:spMkLst>
        </pc:spChg>
        <pc:spChg chg="mod">
          <ac:chgData name="Tim Brailsford" userId="ed16cc61-646f-4891-ad86-e1d600ab0686" providerId="ADAL" clId="{14329A94-ADE9-3D48-86A5-4D938844C82F}" dt="2022-11-02T16:34:14.998" v="176" actId="20577"/>
          <ac:spMkLst>
            <pc:docMk/>
            <pc:sldMk cId="452840822" sldId="397"/>
            <ac:spMk id="7" creationId="{4D8C794C-D11E-1927-D5E0-28123FD3958D}"/>
          </ac:spMkLst>
        </pc:spChg>
      </pc:sldChg>
      <pc:sldChg chg="modSp add mod ord">
        <pc:chgData name="Tim Brailsford" userId="ed16cc61-646f-4891-ad86-e1d600ab0686" providerId="ADAL" clId="{14329A94-ADE9-3D48-86A5-4D938844C82F}" dt="2022-11-02T16:49:28.260" v="254" actId="20577"/>
        <pc:sldMkLst>
          <pc:docMk/>
          <pc:sldMk cId="1297558080" sldId="398"/>
        </pc:sldMkLst>
        <pc:spChg chg="mod">
          <ac:chgData name="Tim Brailsford" userId="ed16cc61-646f-4891-ad86-e1d600ab0686" providerId="ADAL" clId="{14329A94-ADE9-3D48-86A5-4D938844C82F}" dt="2022-11-02T16:49:21.905" v="251" actId="20577"/>
          <ac:spMkLst>
            <pc:docMk/>
            <pc:sldMk cId="1297558080" sldId="398"/>
            <ac:spMk id="5" creationId="{00000000-0000-0000-0000-000000000000}"/>
          </ac:spMkLst>
        </pc:spChg>
        <pc:spChg chg="mod">
          <ac:chgData name="Tim Brailsford" userId="ed16cc61-646f-4891-ad86-e1d600ab0686" providerId="ADAL" clId="{14329A94-ADE9-3D48-86A5-4D938844C82F}" dt="2022-11-02T16:49:28.260" v="254" actId="20577"/>
          <ac:spMkLst>
            <pc:docMk/>
            <pc:sldMk cId="1297558080" sldId="398"/>
            <ac:spMk id="7" creationId="{4D8C794C-D11E-1927-D5E0-28123FD3958D}"/>
          </ac:spMkLst>
        </pc:spChg>
      </pc:sldChg>
      <pc:sldChg chg="add del">
        <pc:chgData name="Tim Brailsford" userId="ed16cc61-646f-4891-ad86-e1d600ab0686" providerId="ADAL" clId="{14329A94-ADE9-3D48-86A5-4D938844C82F}" dt="2022-11-02T17:07:32.993" v="258" actId="2696"/>
        <pc:sldMkLst>
          <pc:docMk/>
          <pc:sldMk cId="1288242113" sldId="399"/>
        </pc:sldMkLst>
      </pc:sldChg>
      <pc:sldChg chg="modSp add mod ord">
        <pc:chgData name="Tim Brailsford" userId="ed16cc61-646f-4891-ad86-e1d600ab0686" providerId="ADAL" clId="{14329A94-ADE9-3D48-86A5-4D938844C82F}" dt="2022-11-02T17:10:34.350" v="292" actId="20577"/>
        <pc:sldMkLst>
          <pc:docMk/>
          <pc:sldMk cId="3482850062" sldId="399"/>
        </pc:sldMkLst>
        <pc:spChg chg="mod">
          <ac:chgData name="Tim Brailsford" userId="ed16cc61-646f-4891-ad86-e1d600ab0686" providerId="ADAL" clId="{14329A94-ADE9-3D48-86A5-4D938844C82F}" dt="2022-11-02T17:10:34.350" v="292" actId="20577"/>
          <ac:spMkLst>
            <pc:docMk/>
            <pc:sldMk cId="3482850062" sldId="399"/>
            <ac:spMk id="5" creationId="{00000000-0000-0000-0000-000000000000}"/>
          </ac:spMkLst>
        </pc:spChg>
        <pc:spChg chg="mod">
          <ac:chgData name="Tim Brailsford" userId="ed16cc61-646f-4891-ad86-e1d600ab0686" providerId="ADAL" clId="{14329A94-ADE9-3D48-86A5-4D938844C82F}" dt="2022-11-02T17:08:04.195" v="288" actId="20577"/>
          <ac:spMkLst>
            <pc:docMk/>
            <pc:sldMk cId="3482850062" sldId="399"/>
            <ac:spMk id="7" creationId="{4D8C794C-D11E-1927-D5E0-28123FD3958D}"/>
          </ac:spMkLst>
        </pc:spChg>
      </pc:sldChg>
    </pc:docChg>
  </pc:docChgLst>
  <pc:docChgLst>
    <pc:chgData name="Jun Hong" userId="fae4f9bd-26d5-4760-9ac2-6f75f350beba" providerId="ADAL" clId="{E17CCB35-0C95-7745-AA3D-19EF21EDC740}"/>
    <pc:docChg chg="undo custSel addSld delSld modSld">
      <pc:chgData name="Jun Hong" userId="fae4f9bd-26d5-4760-9ac2-6f75f350beba" providerId="ADAL" clId="{E17CCB35-0C95-7745-AA3D-19EF21EDC740}" dt="2021-09-16T13:38:41.592" v="1485" actId="20577"/>
      <pc:docMkLst>
        <pc:docMk/>
      </pc:docMkLst>
      <pc:sldChg chg="modSp">
        <pc:chgData name="Jun Hong" userId="fae4f9bd-26d5-4760-9ac2-6f75f350beba" providerId="ADAL" clId="{E17CCB35-0C95-7745-AA3D-19EF21EDC740}" dt="2021-09-16T13:21:32.695" v="1462" actId="20577"/>
        <pc:sldMkLst>
          <pc:docMk/>
          <pc:sldMk cId="3521649387" sldId="257"/>
        </pc:sldMkLst>
        <pc:spChg chg="mod">
          <ac:chgData name="Jun Hong" userId="fae4f9bd-26d5-4760-9ac2-6f75f350beba" providerId="ADAL" clId="{E17CCB35-0C95-7745-AA3D-19EF21EDC740}" dt="2021-09-16T13:21:32.695" v="1462" actId="20577"/>
          <ac:spMkLst>
            <pc:docMk/>
            <pc:sldMk cId="3521649387" sldId="257"/>
            <ac:spMk id="3" creationId="{00000000-0000-0000-0000-000000000000}"/>
          </ac:spMkLst>
        </pc:spChg>
      </pc:sldChg>
      <pc:sldChg chg="modSp">
        <pc:chgData name="Jun Hong" userId="fae4f9bd-26d5-4760-9ac2-6f75f350beba" providerId="ADAL" clId="{E17CCB35-0C95-7745-AA3D-19EF21EDC740}" dt="2021-09-16T10:53:18.710" v="1458" actId="20577"/>
        <pc:sldMkLst>
          <pc:docMk/>
          <pc:sldMk cId="3798932464" sldId="269"/>
        </pc:sldMkLst>
        <pc:spChg chg="mod">
          <ac:chgData name="Jun Hong" userId="fae4f9bd-26d5-4760-9ac2-6f75f350beba" providerId="ADAL" clId="{E17CCB35-0C95-7745-AA3D-19EF21EDC740}" dt="2021-09-16T10:53:18.710" v="1458" actId="20577"/>
          <ac:spMkLst>
            <pc:docMk/>
            <pc:sldMk cId="3798932464" sldId="269"/>
            <ac:spMk id="4" creationId="{00000000-0000-0000-0000-000000000000}"/>
          </ac:spMkLst>
        </pc:spChg>
      </pc:sldChg>
      <pc:sldChg chg="modSp">
        <pc:chgData name="Jun Hong" userId="fae4f9bd-26d5-4760-9ac2-6f75f350beba" providerId="ADAL" clId="{E17CCB35-0C95-7745-AA3D-19EF21EDC740}" dt="2021-09-16T13:38:41.592" v="1485" actId="20577"/>
        <pc:sldMkLst>
          <pc:docMk/>
          <pc:sldMk cId="3502244908" sldId="290"/>
        </pc:sldMkLst>
        <pc:spChg chg="mod">
          <ac:chgData name="Jun Hong" userId="fae4f9bd-26d5-4760-9ac2-6f75f350beba" providerId="ADAL" clId="{E17CCB35-0C95-7745-AA3D-19EF21EDC740}" dt="2021-09-16T13:38:41.592" v="1485" actId="20577"/>
          <ac:spMkLst>
            <pc:docMk/>
            <pc:sldMk cId="3502244908" sldId="290"/>
            <ac:spMk id="4" creationId="{00000000-0000-0000-0000-000000000000}"/>
          </ac:spMkLst>
        </pc:spChg>
      </pc:sldChg>
      <pc:sldChg chg="modSp">
        <pc:chgData name="Jun Hong" userId="fae4f9bd-26d5-4760-9ac2-6f75f350beba" providerId="ADAL" clId="{E17CCB35-0C95-7745-AA3D-19EF21EDC740}" dt="2021-09-16T09:45:15.416" v="276" actId="20577"/>
        <pc:sldMkLst>
          <pc:docMk/>
          <pc:sldMk cId="2797078316" sldId="294"/>
        </pc:sldMkLst>
        <pc:spChg chg="mod">
          <ac:chgData name="Jun Hong" userId="fae4f9bd-26d5-4760-9ac2-6f75f350beba" providerId="ADAL" clId="{E17CCB35-0C95-7745-AA3D-19EF21EDC740}" dt="2021-09-16T09:45:15.416" v="276" actId="20577"/>
          <ac:spMkLst>
            <pc:docMk/>
            <pc:sldMk cId="2797078316" sldId="294"/>
            <ac:spMk id="5" creationId="{00000000-0000-0000-0000-000000000000}"/>
          </ac:spMkLst>
        </pc:spChg>
      </pc:sldChg>
      <pc:sldChg chg="modSp modNotesTx">
        <pc:chgData name="Jun Hong" userId="fae4f9bd-26d5-4760-9ac2-6f75f350beba" providerId="ADAL" clId="{E17CCB35-0C95-7745-AA3D-19EF21EDC740}" dt="2021-09-16T09:45:37.950" v="291" actId="20577"/>
        <pc:sldMkLst>
          <pc:docMk/>
          <pc:sldMk cId="2856146685" sldId="295"/>
        </pc:sldMkLst>
        <pc:spChg chg="mod">
          <ac:chgData name="Jun Hong" userId="fae4f9bd-26d5-4760-9ac2-6f75f350beba" providerId="ADAL" clId="{E17CCB35-0C95-7745-AA3D-19EF21EDC740}" dt="2021-09-16T09:45:37.950" v="291" actId="20577"/>
          <ac:spMkLst>
            <pc:docMk/>
            <pc:sldMk cId="2856146685" sldId="295"/>
            <ac:spMk id="5" creationId="{00000000-0000-0000-0000-000000000000}"/>
          </ac:spMkLst>
        </pc:spChg>
      </pc:sldChg>
      <pc:sldChg chg="modSp">
        <pc:chgData name="Jun Hong" userId="fae4f9bd-26d5-4760-9ac2-6f75f350beba" providerId="ADAL" clId="{E17CCB35-0C95-7745-AA3D-19EF21EDC740}" dt="2021-09-16T09:49:00.408" v="382" actId="14100"/>
        <pc:sldMkLst>
          <pc:docMk/>
          <pc:sldMk cId="789419929" sldId="296"/>
        </pc:sldMkLst>
        <pc:spChg chg="mod">
          <ac:chgData name="Jun Hong" userId="fae4f9bd-26d5-4760-9ac2-6f75f350beba" providerId="ADAL" clId="{E17CCB35-0C95-7745-AA3D-19EF21EDC740}" dt="2021-09-16T09:43:00.234" v="147" actId="20577"/>
          <ac:spMkLst>
            <pc:docMk/>
            <pc:sldMk cId="789419929" sldId="296"/>
            <ac:spMk id="6" creationId="{00000000-0000-0000-0000-000000000000}"/>
          </ac:spMkLst>
        </pc:spChg>
        <pc:spChg chg="mod">
          <ac:chgData name="Jun Hong" userId="fae4f9bd-26d5-4760-9ac2-6f75f350beba" providerId="ADAL" clId="{E17CCB35-0C95-7745-AA3D-19EF21EDC740}" dt="2021-09-16T09:48:25.971" v="378" actId="14100"/>
          <ac:spMkLst>
            <pc:docMk/>
            <pc:sldMk cId="789419929" sldId="296"/>
            <ac:spMk id="12" creationId="{C7628EC2-E15D-1141-8C7C-102205652E02}"/>
          </ac:spMkLst>
        </pc:spChg>
        <pc:spChg chg="mod">
          <ac:chgData name="Jun Hong" userId="fae4f9bd-26d5-4760-9ac2-6f75f350beba" providerId="ADAL" clId="{E17CCB35-0C95-7745-AA3D-19EF21EDC740}" dt="2021-09-16T09:49:00.408" v="382" actId="14100"/>
          <ac:spMkLst>
            <pc:docMk/>
            <pc:sldMk cId="789419929" sldId="296"/>
            <ac:spMk id="13" creationId="{3D593842-F4D0-9F4D-BE39-94DE7CDB0D34}"/>
          </ac:spMkLst>
        </pc:spChg>
        <pc:spChg chg="mod">
          <ac:chgData name="Jun Hong" userId="fae4f9bd-26d5-4760-9ac2-6f75f350beba" providerId="ADAL" clId="{E17CCB35-0C95-7745-AA3D-19EF21EDC740}" dt="2021-09-16T09:48:42.959" v="380" actId="14100"/>
          <ac:spMkLst>
            <pc:docMk/>
            <pc:sldMk cId="789419929" sldId="296"/>
            <ac:spMk id="14" creationId="{EE1042F7-2BF8-2E47-981B-1427FA2B6649}"/>
          </ac:spMkLst>
        </pc:spChg>
      </pc:sldChg>
      <pc:sldChg chg="del">
        <pc:chgData name="Jun Hong" userId="fae4f9bd-26d5-4760-9ac2-6f75f350beba" providerId="ADAL" clId="{E17CCB35-0C95-7745-AA3D-19EF21EDC740}" dt="2021-09-16T10:40:41.407" v="1162" actId="2696"/>
        <pc:sldMkLst>
          <pc:docMk/>
          <pc:sldMk cId="3705503274" sldId="312"/>
        </pc:sldMkLst>
      </pc:sldChg>
      <pc:sldChg chg="del">
        <pc:chgData name="Jun Hong" userId="fae4f9bd-26d5-4760-9ac2-6f75f350beba" providerId="ADAL" clId="{E17CCB35-0C95-7745-AA3D-19EF21EDC740}" dt="2021-09-16T10:40:41.324" v="1159" actId="2696"/>
        <pc:sldMkLst>
          <pc:docMk/>
          <pc:sldMk cId="4012518167" sldId="313"/>
        </pc:sldMkLst>
      </pc:sldChg>
      <pc:sldChg chg="del">
        <pc:chgData name="Jun Hong" userId="fae4f9bd-26d5-4760-9ac2-6f75f350beba" providerId="ADAL" clId="{E17CCB35-0C95-7745-AA3D-19EF21EDC740}" dt="2021-09-16T10:40:41.392" v="1161" actId="2696"/>
        <pc:sldMkLst>
          <pc:docMk/>
          <pc:sldMk cId="2536046458" sldId="315"/>
        </pc:sldMkLst>
      </pc:sldChg>
      <pc:sldChg chg="modSp modNotesTx">
        <pc:chgData name="Jun Hong" userId="fae4f9bd-26d5-4760-9ac2-6f75f350beba" providerId="ADAL" clId="{E17CCB35-0C95-7745-AA3D-19EF21EDC740}" dt="2021-09-16T10:16:22.607" v="956" actId="20577"/>
        <pc:sldMkLst>
          <pc:docMk/>
          <pc:sldMk cId="1388157220" sldId="318"/>
        </pc:sldMkLst>
        <pc:spChg chg="mod">
          <ac:chgData name="Jun Hong" userId="fae4f9bd-26d5-4760-9ac2-6f75f350beba" providerId="ADAL" clId="{E17CCB35-0C95-7745-AA3D-19EF21EDC740}" dt="2021-09-16T10:11:25.255" v="693" actId="114"/>
          <ac:spMkLst>
            <pc:docMk/>
            <pc:sldMk cId="1388157220" sldId="318"/>
            <ac:spMk id="8" creationId="{00000000-0000-0000-0000-000000000000}"/>
          </ac:spMkLst>
        </pc:spChg>
      </pc:sldChg>
      <pc:sldChg chg="del">
        <pc:chgData name="Jun Hong" userId="fae4f9bd-26d5-4760-9ac2-6f75f350beba" providerId="ADAL" clId="{E17CCB35-0C95-7745-AA3D-19EF21EDC740}" dt="2021-09-16T10:48:42.687" v="1194" actId="2696"/>
        <pc:sldMkLst>
          <pc:docMk/>
          <pc:sldMk cId="2498513550" sldId="335"/>
        </pc:sldMkLst>
      </pc:sldChg>
      <pc:sldChg chg="del">
        <pc:chgData name="Jun Hong" userId="fae4f9bd-26d5-4760-9ac2-6f75f350beba" providerId="ADAL" clId="{E17CCB35-0C95-7745-AA3D-19EF21EDC740}" dt="2021-09-16T10:48:42.709" v="1195" actId="2696"/>
        <pc:sldMkLst>
          <pc:docMk/>
          <pc:sldMk cId="4036127054" sldId="336"/>
        </pc:sldMkLst>
      </pc:sldChg>
      <pc:sldChg chg="del">
        <pc:chgData name="Jun Hong" userId="fae4f9bd-26d5-4760-9ac2-6f75f350beba" providerId="ADAL" clId="{E17CCB35-0C95-7745-AA3D-19EF21EDC740}" dt="2021-09-16T10:48:42.776" v="1197" actId="2696"/>
        <pc:sldMkLst>
          <pc:docMk/>
          <pc:sldMk cId="1113516320" sldId="344"/>
        </pc:sldMkLst>
      </pc:sldChg>
      <pc:sldChg chg="del">
        <pc:chgData name="Jun Hong" userId="fae4f9bd-26d5-4760-9ac2-6f75f350beba" providerId="ADAL" clId="{E17CCB35-0C95-7745-AA3D-19EF21EDC740}" dt="2021-09-16T10:48:42.833" v="1199" actId="2696"/>
        <pc:sldMkLst>
          <pc:docMk/>
          <pc:sldMk cId="38928898" sldId="345"/>
        </pc:sldMkLst>
      </pc:sldChg>
      <pc:sldChg chg="modNotesTx">
        <pc:chgData name="Jun Hong" userId="fae4f9bd-26d5-4760-9ac2-6f75f350beba" providerId="ADAL" clId="{E17CCB35-0C95-7745-AA3D-19EF21EDC740}" dt="2021-09-16T10:35:07.600" v="1156" actId="20577"/>
        <pc:sldMkLst>
          <pc:docMk/>
          <pc:sldMk cId="1494570585" sldId="351"/>
        </pc:sldMkLst>
      </pc:sldChg>
      <pc:sldChg chg="modSp modNotesTx">
        <pc:chgData name="Jun Hong" userId="fae4f9bd-26d5-4760-9ac2-6f75f350beba" providerId="ADAL" clId="{E17CCB35-0C95-7745-AA3D-19EF21EDC740}" dt="2021-09-16T09:46:56.049" v="376" actId="20577"/>
        <pc:sldMkLst>
          <pc:docMk/>
          <pc:sldMk cId="2201784083" sldId="354"/>
        </pc:sldMkLst>
        <pc:spChg chg="mod">
          <ac:chgData name="Jun Hong" userId="fae4f9bd-26d5-4760-9ac2-6f75f350beba" providerId="ADAL" clId="{E17CCB35-0C95-7745-AA3D-19EF21EDC740}" dt="2021-09-16T09:46:30.614" v="355" actId="255"/>
          <ac:spMkLst>
            <pc:docMk/>
            <pc:sldMk cId="2201784083" sldId="354"/>
            <ac:spMk id="7" creationId="{00000000-0000-0000-0000-000000000000}"/>
          </ac:spMkLst>
        </pc:spChg>
      </pc:sldChg>
      <pc:sldChg chg="modNotesTx">
        <pc:chgData name="Jun Hong" userId="fae4f9bd-26d5-4760-9ac2-6f75f350beba" providerId="ADAL" clId="{E17CCB35-0C95-7745-AA3D-19EF21EDC740}" dt="2021-09-16T10:36:20.625" v="1157" actId="20577"/>
        <pc:sldMkLst>
          <pc:docMk/>
          <pc:sldMk cId="3725040988" sldId="355"/>
        </pc:sldMkLst>
      </pc:sldChg>
      <pc:sldChg chg="modSp">
        <pc:chgData name="Jun Hong" userId="fae4f9bd-26d5-4760-9ac2-6f75f350beba" providerId="ADAL" clId="{E17CCB35-0C95-7745-AA3D-19EF21EDC740}" dt="2021-09-16T10:46:48.635" v="1180" actId="14100"/>
        <pc:sldMkLst>
          <pc:docMk/>
          <pc:sldMk cId="1183394583" sldId="359"/>
        </pc:sldMkLst>
        <pc:spChg chg="mod">
          <ac:chgData name="Jun Hong" userId="fae4f9bd-26d5-4760-9ac2-6f75f350beba" providerId="ADAL" clId="{E17CCB35-0C95-7745-AA3D-19EF21EDC740}" dt="2021-09-16T10:46:31.892" v="1178" actId="20577"/>
          <ac:spMkLst>
            <pc:docMk/>
            <pc:sldMk cId="1183394583" sldId="359"/>
            <ac:spMk id="8" creationId="{00000000-0000-0000-0000-000000000000}"/>
          </ac:spMkLst>
        </pc:spChg>
        <pc:spChg chg="mod">
          <ac:chgData name="Jun Hong" userId="fae4f9bd-26d5-4760-9ac2-6f75f350beba" providerId="ADAL" clId="{E17CCB35-0C95-7745-AA3D-19EF21EDC740}" dt="2021-09-16T10:46:48.635" v="1180" actId="14100"/>
          <ac:spMkLst>
            <pc:docMk/>
            <pc:sldMk cId="1183394583" sldId="359"/>
            <ac:spMk id="10" creationId="{A12B096D-CB0C-AD4B-9308-76BB9048205D}"/>
          </ac:spMkLst>
        </pc:spChg>
      </pc:sldChg>
      <pc:sldChg chg="modSp">
        <pc:chgData name="Jun Hong" userId="fae4f9bd-26d5-4760-9ac2-6f75f350beba" providerId="ADAL" clId="{E17CCB35-0C95-7745-AA3D-19EF21EDC740}" dt="2021-09-16T10:47:31.565" v="1193" actId="14100"/>
        <pc:sldMkLst>
          <pc:docMk/>
          <pc:sldMk cId="1621732248" sldId="360"/>
        </pc:sldMkLst>
        <pc:spChg chg="mod">
          <ac:chgData name="Jun Hong" userId="fae4f9bd-26d5-4760-9ac2-6f75f350beba" providerId="ADAL" clId="{E17CCB35-0C95-7745-AA3D-19EF21EDC740}" dt="2021-09-16T10:47:21.696" v="1191" actId="20577"/>
          <ac:spMkLst>
            <pc:docMk/>
            <pc:sldMk cId="1621732248" sldId="360"/>
            <ac:spMk id="8" creationId="{00000000-0000-0000-0000-000000000000}"/>
          </ac:spMkLst>
        </pc:spChg>
        <pc:spChg chg="mod">
          <ac:chgData name="Jun Hong" userId="fae4f9bd-26d5-4760-9ac2-6f75f350beba" providerId="ADAL" clId="{E17CCB35-0C95-7745-AA3D-19EF21EDC740}" dt="2021-09-16T10:47:31.565" v="1193" actId="14100"/>
          <ac:spMkLst>
            <pc:docMk/>
            <pc:sldMk cId="1621732248" sldId="360"/>
            <ac:spMk id="10" creationId="{A12B096D-CB0C-AD4B-9308-76BB9048205D}"/>
          </ac:spMkLst>
        </pc:spChg>
      </pc:sldChg>
      <pc:sldChg chg="del">
        <pc:chgData name="Jun Hong" userId="fae4f9bd-26d5-4760-9ac2-6f75f350beba" providerId="ADAL" clId="{E17CCB35-0C95-7745-AA3D-19EF21EDC740}" dt="2021-09-16T10:48:42.749" v="1196" actId="2696"/>
        <pc:sldMkLst>
          <pc:docMk/>
          <pc:sldMk cId="854302951" sldId="363"/>
        </pc:sldMkLst>
      </pc:sldChg>
      <pc:sldChg chg="modSp">
        <pc:chgData name="Jun Hong" userId="fae4f9bd-26d5-4760-9ac2-6f75f350beba" providerId="ADAL" clId="{E17CCB35-0C95-7745-AA3D-19EF21EDC740}" dt="2021-09-16T09:51:31.713" v="453" actId="114"/>
        <pc:sldMkLst>
          <pc:docMk/>
          <pc:sldMk cId="656233376" sldId="365"/>
        </pc:sldMkLst>
        <pc:spChg chg="mod">
          <ac:chgData name="Jun Hong" userId="fae4f9bd-26d5-4760-9ac2-6f75f350beba" providerId="ADAL" clId="{E17CCB35-0C95-7745-AA3D-19EF21EDC740}" dt="2021-09-16T09:50:42.515" v="452" actId="20577"/>
          <ac:spMkLst>
            <pc:docMk/>
            <pc:sldMk cId="656233376" sldId="365"/>
            <ac:spMk id="4" creationId="{00000000-0000-0000-0000-000000000000}"/>
          </ac:spMkLst>
        </pc:spChg>
        <pc:spChg chg="mod">
          <ac:chgData name="Jun Hong" userId="fae4f9bd-26d5-4760-9ac2-6f75f350beba" providerId="ADAL" clId="{E17CCB35-0C95-7745-AA3D-19EF21EDC740}" dt="2021-09-16T09:51:31.713" v="453" actId="114"/>
          <ac:spMkLst>
            <pc:docMk/>
            <pc:sldMk cId="656233376" sldId="365"/>
            <ac:spMk id="5" creationId="{00000000-0000-0000-0000-000000000000}"/>
          </ac:spMkLst>
        </pc:spChg>
      </pc:sldChg>
      <pc:sldChg chg="modSp">
        <pc:chgData name="Jun Hong" userId="fae4f9bd-26d5-4760-9ac2-6f75f350beba" providerId="ADAL" clId="{E17CCB35-0C95-7745-AA3D-19EF21EDC740}" dt="2021-09-16T10:10:23.038" v="687" actId="207"/>
        <pc:sldMkLst>
          <pc:docMk/>
          <pc:sldMk cId="2802576618" sldId="370"/>
        </pc:sldMkLst>
        <pc:spChg chg="mod">
          <ac:chgData name="Jun Hong" userId="fae4f9bd-26d5-4760-9ac2-6f75f350beba" providerId="ADAL" clId="{E17CCB35-0C95-7745-AA3D-19EF21EDC740}" dt="2021-09-16T10:10:23.038" v="687" actId="207"/>
          <ac:spMkLst>
            <pc:docMk/>
            <pc:sldMk cId="2802576618" sldId="370"/>
            <ac:spMk id="14" creationId="{56C63641-1CCA-6E47-A817-8617856CD08D}"/>
          </ac:spMkLst>
        </pc:spChg>
      </pc:sldChg>
      <pc:sldChg chg="modSp">
        <pc:chgData name="Jun Hong" userId="fae4f9bd-26d5-4760-9ac2-6f75f350beba" providerId="ADAL" clId="{E17CCB35-0C95-7745-AA3D-19EF21EDC740}" dt="2021-09-16T10:10:39.133" v="689" actId="207"/>
        <pc:sldMkLst>
          <pc:docMk/>
          <pc:sldMk cId="2246065480" sldId="371"/>
        </pc:sldMkLst>
        <pc:spChg chg="mod">
          <ac:chgData name="Jun Hong" userId="fae4f9bd-26d5-4760-9ac2-6f75f350beba" providerId="ADAL" clId="{E17CCB35-0C95-7745-AA3D-19EF21EDC740}" dt="2021-09-16T10:10:39.133" v="689" actId="207"/>
          <ac:spMkLst>
            <pc:docMk/>
            <pc:sldMk cId="2246065480" sldId="371"/>
            <ac:spMk id="14" creationId="{56C63641-1CCA-6E47-A817-8617856CD08D}"/>
          </ac:spMkLst>
        </pc:spChg>
      </pc:sldChg>
      <pc:sldChg chg="modSp">
        <pc:chgData name="Jun Hong" userId="fae4f9bd-26d5-4760-9ac2-6f75f350beba" providerId="ADAL" clId="{E17CCB35-0C95-7745-AA3D-19EF21EDC740}" dt="2021-09-16T10:10:53.386" v="691" actId="207"/>
        <pc:sldMkLst>
          <pc:docMk/>
          <pc:sldMk cId="2032404658" sldId="372"/>
        </pc:sldMkLst>
        <pc:spChg chg="mod">
          <ac:chgData name="Jun Hong" userId="fae4f9bd-26d5-4760-9ac2-6f75f350beba" providerId="ADAL" clId="{E17CCB35-0C95-7745-AA3D-19EF21EDC740}" dt="2021-09-16T10:10:53.386" v="691" actId="207"/>
          <ac:spMkLst>
            <pc:docMk/>
            <pc:sldMk cId="2032404658" sldId="372"/>
            <ac:spMk id="14" creationId="{56C63641-1CCA-6E47-A817-8617856CD08D}"/>
          </ac:spMkLst>
        </pc:spChg>
      </pc:sldChg>
      <pc:sldChg chg="modSp">
        <pc:chgData name="Jun Hong" userId="fae4f9bd-26d5-4760-9ac2-6f75f350beba" providerId="ADAL" clId="{E17CCB35-0C95-7745-AA3D-19EF21EDC740}" dt="2021-09-16T10:11:03.498" v="692" actId="207"/>
        <pc:sldMkLst>
          <pc:docMk/>
          <pc:sldMk cId="4249805361" sldId="373"/>
        </pc:sldMkLst>
        <pc:spChg chg="mod">
          <ac:chgData name="Jun Hong" userId="fae4f9bd-26d5-4760-9ac2-6f75f350beba" providerId="ADAL" clId="{E17CCB35-0C95-7745-AA3D-19EF21EDC740}" dt="2021-09-16T10:11:03.498" v="692" actId="207"/>
          <ac:spMkLst>
            <pc:docMk/>
            <pc:sldMk cId="4249805361" sldId="373"/>
            <ac:spMk id="14" creationId="{56C63641-1CCA-6E47-A817-8617856CD08D}"/>
          </ac:spMkLst>
        </pc:spChg>
      </pc:sldChg>
      <pc:sldChg chg="del">
        <pc:chgData name="Jun Hong" userId="fae4f9bd-26d5-4760-9ac2-6f75f350beba" providerId="ADAL" clId="{E17CCB35-0C95-7745-AA3D-19EF21EDC740}" dt="2021-09-16T10:40:41.374" v="1160" actId="2696"/>
        <pc:sldMkLst>
          <pc:docMk/>
          <pc:sldMk cId="3110923925" sldId="377"/>
        </pc:sldMkLst>
      </pc:sldChg>
      <pc:sldChg chg="del">
        <pc:chgData name="Jun Hong" userId="fae4f9bd-26d5-4760-9ac2-6f75f350beba" providerId="ADAL" clId="{E17CCB35-0C95-7745-AA3D-19EF21EDC740}" dt="2021-09-16T10:48:42.818" v="1198" actId="2696"/>
        <pc:sldMkLst>
          <pc:docMk/>
          <pc:sldMk cId="394095763" sldId="378"/>
        </pc:sldMkLst>
      </pc:sldChg>
      <pc:sldChg chg="modSp">
        <pc:chgData name="Jun Hong" userId="fae4f9bd-26d5-4760-9ac2-6f75f350beba" providerId="ADAL" clId="{E17CCB35-0C95-7745-AA3D-19EF21EDC740}" dt="2021-09-16T13:38:23.847" v="1483"/>
        <pc:sldMkLst>
          <pc:docMk/>
          <pc:sldMk cId="1917207428" sldId="385"/>
        </pc:sldMkLst>
        <pc:spChg chg="mod">
          <ac:chgData name="Jun Hong" userId="fae4f9bd-26d5-4760-9ac2-6f75f350beba" providerId="ADAL" clId="{E17CCB35-0C95-7745-AA3D-19EF21EDC740}" dt="2021-09-16T13:38:23.847" v="1483"/>
          <ac:spMkLst>
            <pc:docMk/>
            <pc:sldMk cId="1917207428" sldId="385"/>
            <ac:spMk id="19" creationId="{DFD8AF2F-A175-0E43-9D60-D92E549156B5}"/>
          </ac:spMkLst>
        </pc:spChg>
        <pc:spChg chg="mod">
          <ac:chgData name="Jun Hong" userId="fae4f9bd-26d5-4760-9ac2-6f75f350beba" providerId="ADAL" clId="{E17CCB35-0C95-7745-AA3D-19EF21EDC740}" dt="2021-09-16T13:36:52.577" v="1479" actId="27636"/>
          <ac:spMkLst>
            <pc:docMk/>
            <pc:sldMk cId="1917207428" sldId="385"/>
            <ac:spMk id="21" creationId="{CF781D32-4DBC-894B-914D-CAEF68C962CF}"/>
          </ac:spMkLst>
        </pc:spChg>
      </pc:sldChg>
      <pc:sldChg chg="addSp delSp modSp add modNotesTx">
        <pc:chgData name="Jun Hong" userId="fae4f9bd-26d5-4760-9ac2-6f75f350beba" providerId="ADAL" clId="{E17CCB35-0C95-7745-AA3D-19EF21EDC740}" dt="2021-09-16T10:06:52.992" v="683" actId="207"/>
        <pc:sldMkLst>
          <pc:docMk/>
          <pc:sldMk cId="1677372210" sldId="386"/>
        </pc:sldMkLst>
        <pc:spChg chg="mod">
          <ac:chgData name="Jun Hong" userId="fae4f9bd-26d5-4760-9ac2-6f75f350beba" providerId="ADAL" clId="{E17CCB35-0C95-7745-AA3D-19EF21EDC740}" dt="2021-09-16T09:54:18" v="508" actId="20577"/>
          <ac:spMkLst>
            <pc:docMk/>
            <pc:sldMk cId="1677372210" sldId="386"/>
            <ac:spMk id="7" creationId="{00000000-0000-0000-0000-000000000000}"/>
          </ac:spMkLst>
        </pc:spChg>
        <pc:spChg chg="mod">
          <ac:chgData name="Jun Hong" userId="fae4f9bd-26d5-4760-9ac2-6f75f350beba" providerId="ADAL" clId="{E17CCB35-0C95-7745-AA3D-19EF21EDC740}" dt="2021-09-16T10:05:51.033" v="660" actId="1076"/>
          <ac:spMkLst>
            <pc:docMk/>
            <pc:sldMk cId="1677372210" sldId="386"/>
            <ac:spMk id="9" creationId="{00000000-0000-0000-0000-000000000000}"/>
          </ac:spMkLst>
        </pc:spChg>
        <pc:spChg chg="del">
          <ac:chgData name="Jun Hong" userId="fae4f9bd-26d5-4760-9ac2-6f75f350beba" providerId="ADAL" clId="{E17CCB35-0C95-7745-AA3D-19EF21EDC740}" dt="2021-09-16T10:00:53.129" v="615" actId="478"/>
          <ac:spMkLst>
            <pc:docMk/>
            <pc:sldMk cId="1677372210" sldId="386"/>
            <ac:spMk id="12" creationId="{00000000-0000-0000-0000-000000000000}"/>
          </ac:spMkLst>
        </pc:spChg>
        <pc:spChg chg="mod">
          <ac:chgData name="Jun Hong" userId="fae4f9bd-26d5-4760-9ac2-6f75f350beba" providerId="ADAL" clId="{E17CCB35-0C95-7745-AA3D-19EF21EDC740}" dt="2021-09-16T10:05:34.247" v="658" actId="1076"/>
          <ac:spMkLst>
            <pc:docMk/>
            <pc:sldMk cId="1677372210" sldId="386"/>
            <ac:spMk id="13" creationId="{E62AD17B-A5B2-E741-BA6B-DD5525C932B1}"/>
          </ac:spMkLst>
        </pc:spChg>
        <pc:spChg chg="mod">
          <ac:chgData name="Jun Hong" userId="fae4f9bd-26d5-4760-9ac2-6f75f350beba" providerId="ADAL" clId="{E17CCB35-0C95-7745-AA3D-19EF21EDC740}" dt="2021-09-16T10:00:08.266" v="609" actId="207"/>
          <ac:spMkLst>
            <pc:docMk/>
            <pc:sldMk cId="1677372210" sldId="386"/>
            <ac:spMk id="14" creationId="{9B9D373D-0CB6-C04B-B78E-4478540AEE19}"/>
          </ac:spMkLst>
        </pc:spChg>
        <pc:spChg chg="mod">
          <ac:chgData name="Jun Hong" userId="fae4f9bd-26d5-4760-9ac2-6f75f350beba" providerId="ADAL" clId="{E17CCB35-0C95-7745-AA3D-19EF21EDC740}" dt="2021-09-16T10:00:17.578" v="610" actId="207"/>
          <ac:spMkLst>
            <pc:docMk/>
            <pc:sldMk cId="1677372210" sldId="386"/>
            <ac:spMk id="15" creationId="{F7B37169-E8B1-1642-B1D5-21974C67E7A6}"/>
          </ac:spMkLst>
        </pc:spChg>
        <pc:spChg chg="add mod">
          <ac:chgData name="Jun Hong" userId="fae4f9bd-26d5-4760-9ac2-6f75f350beba" providerId="ADAL" clId="{E17CCB35-0C95-7745-AA3D-19EF21EDC740}" dt="2021-09-16T10:01:29.320" v="617" actId="14100"/>
          <ac:spMkLst>
            <pc:docMk/>
            <pc:sldMk cId="1677372210" sldId="386"/>
            <ac:spMk id="16" creationId="{B5B9BF6E-9502-8641-9E4A-041657B4C8DC}"/>
          </ac:spMkLst>
        </pc:spChg>
        <pc:spChg chg="add mod">
          <ac:chgData name="Jun Hong" userId="fae4f9bd-26d5-4760-9ac2-6f75f350beba" providerId="ADAL" clId="{E17CCB35-0C95-7745-AA3D-19EF21EDC740}" dt="2021-09-16T10:03:33.818" v="647" actId="1076"/>
          <ac:spMkLst>
            <pc:docMk/>
            <pc:sldMk cId="1677372210" sldId="386"/>
            <ac:spMk id="17" creationId="{EA293557-D747-9143-BCA1-798E9E0B2970}"/>
          </ac:spMkLst>
        </pc:spChg>
        <pc:spChg chg="add mod">
          <ac:chgData name="Jun Hong" userId="fae4f9bd-26d5-4760-9ac2-6f75f350beba" providerId="ADAL" clId="{E17CCB35-0C95-7745-AA3D-19EF21EDC740}" dt="2021-09-16T10:05:40.526" v="659" actId="14100"/>
          <ac:spMkLst>
            <pc:docMk/>
            <pc:sldMk cId="1677372210" sldId="386"/>
            <ac:spMk id="18" creationId="{AFCED8DA-884E-D64F-9032-7A731F755F19}"/>
          </ac:spMkLst>
        </pc:spChg>
        <pc:spChg chg="add mod">
          <ac:chgData name="Jun Hong" userId="fae4f9bd-26d5-4760-9ac2-6f75f350beba" providerId="ADAL" clId="{E17CCB35-0C95-7745-AA3D-19EF21EDC740}" dt="2021-09-16T10:04:26.836" v="654" actId="207"/>
          <ac:spMkLst>
            <pc:docMk/>
            <pc:sldMk cId="1677372210" sldId="386"/>
            <ac:spMk id="19" creationId="{B8C4354B-930A-5A49-853D-EF5413C797D1}"/>
          </ac:spMkLst>
        </pc:spChg>
        <pc:spChg chg="add mod">
          <ac:chgData name="Jun Hong" userId="fae4f9bd-26d5-4760-9ac2-6f75f350beba" providerId="ADAL" clId="{E17CCB35-0C95-7745-AA3D-19EF21EDC740}" dt="2021-09-16T10:06:52.992" v="683" actId="207"/>
          <ac:spMkLst>
            <pc:docMk/>
            <pc:sldMk cId="1677372210" sldId="386"/>
            <ac:spMk id="20" creationId="{E369A183-3442-7343-8856-992816DF8AB8}"/>
          </ac:spMkLst>
        </pc:spChg>
      </pc:sldChg>
      <pc:sldChg chg="add del">
        <pc:chgData name="Jun Hong" userId="fae4f9bd-26d5-4760-9ac2-6f75f350beba" providerId="ADAL" clId="{E17CCB35-0C95-7745-AA3D-19EF21EDC740}" dt="2021-09-16T10:43:23.205" v="1164" actId="2696"/>
        <pc:sldMkLst>
          <pc:docMk/>
          <pc:sldMk cId="1349336587" sldId="387"/>
        </pc:sldMkLst>
      </pc:sldChg>
      <pc:sldChg chg="add del">
        <pc:chgData name="Jun Hong" userId="fae4f9bd-26d5-4760-9ac2-6f75f350beba" providerId="ADAL" clId="{E17CCB35-0C95-7745-AA3D-19EF21EDC740}" dt="2021-09-16T10:43:23.254" v="1165" actId="2696"/>
        <pc:sldMkLst>
          <pc:docMk/>
          <pc:sldMk cId="1438284389" sldId="388"/>
        </pc:sldMkLst>
      </pc:sldChg>
      <pc:sldChg chg="add del">
        <pc:chgData name="Jun Hong" userId="fae4f9bd-26d5-4760-9ac2-6f75f350beba" providerId="ADAL" clId="{E17CCB35-0C95-7745-AA3D-19EF21EDC740}" dt="2021-09-16T10:43:23.272" v="1166" actId="2696"/>
        <pc:sldMkLst>
          <pc:docMk/>
          <pc:sldMk cId="2613847925" sldId="389"/>
        </pc:sldMkLst>
      </pc:sldChg>
      <pc:sldChg chg="add del">
        <pc:chgData name="Jun Hong" userId="fae4f9bd-26d5-4760-9ac2-6f75f350beba" providerId="ADAL" clId="{E17CCB35-0C95-7745-AA3D-19EF21EDC740}" dt="2021-09-16T10:43:23.306" v="1167" actId="2696"/>
        <pc:sldMkLst>
          <pc:docMk/>
          <pc:sldMk cId="2201110511" sldId="390"/>
        </pc:sldMkLst>
      </pc:sldChg>
      <pc:sldChg chg="add">
        <pc:chgData name="Jun Hong" userId="fae4f9bd-26d5-4760-9ac2-6f75f350beba" providerId="ADAL" clId="{E17CCB35-0C95-7745-AA3D-19EF21EDC740}" dt="2021-09-16T10:43:07.558" v="1163"/>
        <pc:sldMkLst>
          <pc:docMk/>
          <pc:sldMk cId="854407266" sldId="391"/>
        </pc:sldMkLst>
      </pc:sldChg>
      <pc:sldChg chg="add">
        <pc:chgData name="Jun Hong" userId="fae4f9bd-26d5-4760-9ac2-6f75f350beba" providerId="ADAL" clId="{E17CCB35-0C95-7745-AA3D-19EF21EDC740}" dt="2021-09-16T10:43:07.558" v="1163"/>
        <pc:sldMkLst>
          <pc:docMk/>
          <pc:sldMk cId="3278040827" sldId="392"/>
        </pc:sldMkLst>
      </pc:sldChg>
      <pc:sldChg chg="add">
        <pc:chgData name="Jun Hong" userId="fae4f9bd-26d5-4760-9ac2-6f75f350beba" providerId="ADAL" clId="{E17CCB35-0C95-7745-AA3D-19EF21EDC740}" dt="2021-09-16T10:43:07.558" v="1163"/>
        <pc:sldMkLst>
          <pc:docMk/>
          <pc:sldMk cId="2550356325" sldId="393"/>
        </pc:sldMkLst>
      </pc:sldChg>
      <pc:sldChg chg="add">
        <pc:chgData name="Jun Hong" userId="fae4f9bd-26d5-4760-9ac2-6f75f350beba" providerId="ADAL" clId="{E17CCB35-0C95-7745-AA3D-19EF21EDC740}" dt="2021-09-16T10:43:07.558" v="1163"/>
        <pc:sldMkLst>
          <pc:docMk/>
          <pc:sldMk cId="1391032391" sldId="394"/>
        </pc:sldMkLst>
      </pc:sldChg>
    </pc:docChg>
  </pc:docChgLst>
  <pc:docChgLst>
    <pc:chgData name="Jun Hong" userId="fae4f9bd-26d5-4760-9ac2-6f75f350beba" providerId="ADAL" clId="{ED982466-A76C-5F43-B4EA-752871876851}"/>
    <pc:docChg chg="undo redo custSel addSld delSld modSld">
      <pc:chgData name="Jun Hong" userId="fae4f9bd-26d5-4760-9ac2-6f75f350beba" providerId="ADAL" clId="{ED982466-A76C-5F43-B4EA-752871876851}" dt="2020-09-15T16:06:09.986" v="3148" actId="20577"/>
      <pc:docMkLst>
        <pc:docMk/>
      </pc:docMkLst>
      <pc:sldChg chg="modSp">
        <pc:chgData name="Jun Hong" userId="fae4f9bd-26d5-4760-9ac2-6f75f350beba" providerId="ADAL" clId="{ED982466-A76C-5F43-B4EA-752871876851}" dt="2020-09-14T08:24:11.506" v="1" actId="20577"/>
        <pc:sldMkLst>
          <pc:docMk/>
          <pc:sldMk cId="2149257241" sldId="256"/>
        </pc:sldMkLst>
        <pc:spChg chg="mod">
          <ac:chgData name="Jun Hong" userId="fae4f9bd-26d5-4760-9ac2-6f75f350beba" providerId="ADAL" clId="{ED982466-A76C-5F43-B4EA-752871876851}" dt="2020-09-14T08:24:11.506" v="1" actId="20577"/>
          <ac:spMkLst>
            <pc:docMk/>
            <pc:sldMk cId="2149257241" sldId="256"/>
            <ac:spMk id="2" creationId="{00000000-0000-0000-0000-000000000000}"/>
          </ac:spMkLst>
        </pc:spChg>
      </pc:sldChg>
      <pc:sldChg chg="modSp">
        <pc:chgData name="Jun Hong" userId="fae4f9bd-26d5-4760-9ac2-6f75f350beba" providerId="ADAL" clId="{ED982466-A76C-5F43-B4EA-752871876851}" dt="2020-09-14T15:42:12.902" v="31" actId="368"/>
        <pc:sldMkLst>
          <pc:docMk/>
          <pc:sldMk cId="3521649387" sldId="257"/>
        </pc:sldMkLst>
        <pc:spChg chg="mod">
          <ac:chgData name="Jun Hong" userId="fae4f9bd-26d5-4760-9ac2-6f75f350beba" providerId="ADAL" clId="{ED982466-A76C-5F43-B4EA-752871876851}" dt="2020-09-14T15:42:12.902" v="31" actId="368"/>
          <ac:spMkLst>
            <pc:docMk/>
            <pc:sldMk cId="3521649387" sldId="257"/>
            <ac:spMk id="3" creationId="{00000000-0000-0000-0000-000000000000}"/>
          </ac:spMkLst>
        </pc:spChg>
      </pc:sldChg>
      <pc:sldChg chg="addSp delSp modSp">
        <pc:chgData name="Jun Hong" userId="fae4f9bd-26d5-4760-9ac2-6f75f350beba" providerId="ADAL" clId="{ED982466-A76C-5F43-B4EA-752871876851}" dt="2020-09-14T15:49:15.484" v="68" actId="20577"/>
        <pc:sldMkLst>
          <pc:docMk/>
          <pc:sldMk cId="2856146685" sldId="295"/>
        </pc:sldMkLst>
        <pc:spChg chg="add mod">
          <ac:chgData name="Jun Hong" userId="fae4f9bd-26d5-4760-9ac2-6f75f350beba" providerId="ADAL" clId="{ED982466-A76C-5F43-B4EA-752871876851}" dt="2020-09-14T15:49:15.484" v="68" actId="20577"/>
          <ac:spMkLst>
            <pc:docMk/>
            <pc:sldMk cId="2856146685" sldId="295"/>
            <ac:spMk id="6" creationId="{DB1E7474-1261-2149-A339-BAB74C36695E}"/>
          </ac:spMkLst>
        </pc:spChg>
        <pc:spChg chg="del">
          <ac:chgData name="Jun Hong" userId="fae4f9bd-26d5-4760-9ac2-6f75f350beba" providerId="ADAL" clId="{ED982466-A76C-5F43-B4EA-752871876851}" dt="2020-09-14T15:47:58.098" v="32" actId="478"/>
          <ac:spMkLst>
            <pc:docMk/>
            <pc:sldMk cId="2856146685" sldId="295"/>
            <ac:spMk id="7" creationId="{00000000-0000-0000-0000-000000000000}"/>
          </ac:spMkLst>
        </pc:spChg>
      </pc:sldChg>
      <pc:sldChg chg="addSp delSp modSp modNotes">
        <pc:chgData name="Jun Hong" userId="fae4f9bd-26d5-4760-9ac2-6f75f350beba" providerId="ADAL" clId="{ED982466-A76C-5F43-B4EA-752871876851}" dt="2020-09-14T16:09:03.149" v="165" actId="14100"/>
        <pc:sldMkLst>
          <pc:docMk/>
          <pc:sldMk cId="789419929" sldId="296"/>
        </pc:sldMkLst>
        <pc:spChg chg="add del mod">
          <ac:chgData name="Jun Hong" userId="fae4f9bd-26d5-4760-9ac2-6f75f350beba" providerId="ADAL" clId="{ED982466-A76C-5F43-B4EA-752871876851}" dt="2020-09-14T15:49:47.776" v="70" actId="478"/>
          <ac:spMkLst>
            <pc:docMk/>
            <pc:sldMk cId="789419929" sldId="296"/>
            <ac:spMk id="7" creationId="{00000000-0000-0000-0000-000000000000}"/>
          </ac:spMkLst>
        </pc:spChg>
        <pc:spChg chg="del mod">
          <ac:chgData name="Jun Hong" userId="fae4f9bd-26d5-4760-9ac2-6f75f350beba" providerId="ADAL" clId="{ED982466-A76C-5F43-B4EA-752871876851}" dt="2020-09-14T15:49:50.586" v="71" actId="478"/>
          <ac:spMkLst>
            <pc:docMk/>
            <pc:sldMk cId="789419929" sldId="296"/>
            <ac:spMk id="8" creationId="{00000000-0000-0000-0000-000000000000}"/>
          </ac:spMkLst>
        </pc:spChg>
        <pc:spChg chg="add">
          <ac:chgData name="Jun Hong" userId="fae4f9bd-26d5-4760-9ac2-6f75f350beba" providerId="ADAL" clId="{ED982466-A76C-5F43-B4EA-752871876851}" dt="2020-09-14T15:50:24.009" v="74"/>
          <ac:spMkLst>
            <pc:docMk/>
            <pc:sldMk cId="789419929" sldId="296"/>
            <ac:spMk id="11" creationId="{F5DFBFA4-7B6D-4C4A-AADB-77D7D0649F7C}"/>
          </ac:spMkLst>
        </pc:spChg>
        <pc:spChg chg="add mod">
          <ac:chgData name="Jun Hong" userId="fae4f9bd-26d5-4760-9ac2-6f75f350beba" providerId="ADAL" clId="{ED982466-A76C-5F43-B4EA-752871876851}" dt="2020-09-14T15:51:19.160" v="77" actId="14100"/>
          <ac:spMkLst>
            <pc:docMk/>
            <pc:sldMk cId="789419929" sldId="296"/>
            <ac:spMk id="12" creationId="{C7628EC2-E15D-1141-8C7C-102205652E02}"/>
          </ac:spMkLst>
        </pc:spChg>
        <pc:spChg chg="add mod">
          <ac:chgData name="Jun Hong" userId="fae4f9bd-26d5-4760-9ac2-6f75f350beba" providerId="ADAL" clId="{ED982466-A76C-5F43-B4EA-752871876851}" dt="2020-09-14T15:51:41.936" v="79" actId="1076"/>
          <ac:spMkLst>
            <pc:docMk/>
            <pc:sldMk cId="789419929" sldId="296"/>
            <ac:spMk id="13" creationId="{3D593842-F4D0-9F4D-BE39-94DE7CDB0D34}"/>
          </ac:spMkLst>
        </pc:spChg>
        <pc:spChg chg="add mod">
          <ac:chgData name="Jun Hong" userId="fae4f9bd-26d5-4760-9ac2-6f75f350beba" providerId="ADAL" clId="{ED982466-A76C-5F43-B4EA-752871876851}" dt="2020-09-14T15:51:50.313" v="81" actId="1076"/>
          <ac:spMkLst>
            <pc:docMk/>
            <pc:sldMk cId="789419929" sldId="296"/>
            <ac:spMk id="14" creationId="{EE1042F7-2BF8-2E47-981B-1427FA2B6649}"/>
          </ac:spMkLst>
        </pc:spChg>
        <pc:spChg chg="add del">
          <ac:chgData name="Jun Hong" userId="fae4f9bd-26d5-4760-9ac2-6f75f350beba" providerId="ADAL" clId="{ED982466-A76C-5F43-B4EA-752871876851}" dt="2020-09-14T15:49:56.683" v="72" actId="478"/>
          <ac:spMkLst>
            <pc:docMk/>
            <pc:sldMk cId="789419929" sldId="296"/>
            <ac:spMk id="16" creationId="{00000000-0000-0000-0000-000000000000}"/>
          </ac:spMkLst>
        </pc:spChg>
        <pc:spChg chg="add del">
          <ac:chgData name="Jun Hong" userId="fae4f9bd-26d5-4760-9ac2-6f75f350beba" providerId="ADAL" clId="{ED982466-A76C-5F43-B4EA-752871876851}" dt="2020-09-14T15:49:58.344" v="73" actId="478"/>
          <ac:spMkLst>
            <pc:docMk/>
            <pc:sldMk cId="789419929" sldId="296"/>
            <ac:spMk id="17" creationId="{00000000-0000-0000-0000-000000000000}"/>
          </ac:spMkLst>
        </pc:spChg>
      </pc:sldChg>
      <pc:sldChg chg="addSp delSp modSp del">
        <pc:chgData name="Jun Hong" userId="fae4f9bd-26d5-4760-9ac2-6f75f350beba" providerId="ADAL" clId="{ED982466-A76C-5F43-B4EA-752871876851}" dt="2020-09-14T16:05:34.191" v="146" actId="2696"/>
        <pc:sldMkLst>
          <pc:docMk/>
          <pc:sldMk cId="2878527032" sldId="297"/>
        </pc:sldMkLst>
        <pc:spChg chg="mod">
          <ac:chgData name="Jun Hong" userId="fae4f9bd-26d5-4760-9ac2-6f75f350beba" providerId="ADAL" clId="{ED982466-A76C-5F43-B4EA-752871876851}" dt="2020-09-14T16:03:41.569" v="131" actId="1076"/>
          <ac:spMkLst>
            <pc:docMk/>
            <pc:sldMk cId="2878527032" sldId="297"/>
            <ac:spMk id="2" creationId="{00000000-0000-0000-0000-000000000000}"/>
          </ac:spMkLst>
        </pc:spChg>
        <pc:spChg chg="mod">
          <ac:chgData name="Jun Hong" userId="fae4f9bd-26d5-4760-9ac2-6f75f350beba" providerId="ADAL" clId="{ED982466-A76C-5F43-B4EA-752871876851}" dt="2020-09-14T16:03:41.569" v="131" actId="1076"/>
          <ac:spMkLst>
            <pc:docMk/>
            <pc:sldMk cId="2878527032" sldId="297"/>
            <ac:spMk id="3" creationId="{00000000-0000-0000-0000-000000000000}"/>
          </ac:spMkLst>
        </pc:spChg>
        <pc:spChg chg="mod">
          <ac:chgData name="Jun Hong" userId="fae4f9bd-26d5-4760-9ac2-6f75f350beba" providerId="ADAL" clId="{ED982466-A76C-5F43-B4EA-752871876851}" dt="2020-09-14T16:03:41.569" v="131" actId="1076"/>
          <ac:spMkLst>
            <pc:docMk/>
            <pc:sldMk cId="2878527032" sldId="297"/>
            <ac:spMk id="4" creationId="{00000000-0000-0000-0000-000000000000}"/>
          </ac:spMkLst>
        </pc:spChg>
        <pc:spChg chg="mod">
          <ac:chgData name="Jun Hong" userId="fae4f9bd-26d5-4760-9ac2-6f75f350beba" providerId="ADAL" clId="{ED982466-A76C-5F43-B4EA-752871876851}" dt="2020-09-14T16:03:41.569" v="131" actId="1076"/>
          <ac:spMkLst>
            <pc:docMk/>
            <pc:sldMk cId="2878527032" sldId="297"/>
            <ac:spMk id="5" creationId="{00000000-0000-0000-0000-000000000000}"/>
          </ac:spMkLst>
        </pc:spChg>
        <pc:spChg chg="mod">
          <ac:chgData name="Jun Hong" userId="fae4f9bd-26d5-4760-9ac2-6f75f350beba" providerId="ADAL" clId="{ED982466-A76C-5F43-B4EA-752871876851}" dt="2020-09-14T16:03:41.569" v="131" actId="1076"/>
          <ac:spMkLst>
            <pc:docMk/>
            <pc:sldMk cId="2878527032" sldId="297"/>
            <ac:spMk id="6" creationId="{00000000-0000-0000-0000-000000000000}"/>
          </ac:spMkLst>
        </pc:spChg>
        <pc:spChg chg="mod">
          <ac:chgData name="Jun Hong" userId="fae4f9bd-26d5-4760-9ac2-6f75f350beba" providerId="ADAL" clId="{ED982466-A76C-5F43-B4EA-752871876851}" dt="2020-09-14T16:03:41.569" v="131" actId="1076"/>
          <ac:spMkLst>
            <pc:docMk/>
            <pc:sldMk cId="2878527032" sldId="297"/>
            <ac:spMk id="7" creationId="{00000000-0000-0000-0000-000000000000}"/>
          </ac:spMkLst>
        </pc:spChg>
        <pc:spChg chg="del">
          <ac:chgData name="Jun Hong" userId="fae4f9bd-26d5-4760-9ac2-6f75f350beba" providerId="ADAL" clId="{ED982466-A76C-5F43-B4EA-752871876851}" dt="2020-09-14T15:59:55.938" v="83" actId="478"/>
          <ac:spMkLst>
            <pc:docMk/>
            <pc:sldMk cId="2878527032" sldId="297"/>
            <ac:spMk id="8" creationId="{00000000-0000-0000-0000-000000000000}"/>
          </ac:spMkLst>
        </pc:spChg>
        <pc:spChg chg="mod">
          <ac:chgData name="Jun Hong" userId="fae4f9bd-26d5-4760-9ac2-6f75f350beba" providerId="ADAL" clId="{ED982466-A76C-5F43-B4EA-752871876851}" dt="2020-09-14T16:03:41.569" v="131" actId="1076"/>
          <ac:spMkLst>
            <pc:docMk/>
            <pc:sldMk cId="2878527032" sldId="297"/>
            <ac:spMk id="9" creationId="{00000000-0000-0000-0000-000000000000}"/>
          </ac:spMkLst>
        </pc:spChg>
        <pc:spChg chg="add mod">
          <ac:chgData name="Jun Hong" userId="fae4f9bd-26d5-4760-9ac2-6f75f350beba" providerId="ADAL" clId="{ED982466-A76C-5F43-B4EA-752871876851}" dt="2020-09-14T16:03:41.569" v="131" actId="1076"/>
          <ac:spMkLst>
            <pc:docMk/>
            <pc:sldMk cId="2878527032" sldId="297"/>
            <ac:spMk id="10" creationId="{38D935A6-68C3-1643-8E6D-C70C70FFF9F0}"/>
          </ac:spMkLst>
        </pc:spChg>
        <pc:spChg chg="mod">
          <ac:chgData name="Jun Hong" userId="fae4f9bd-26d5-4760-9ac2-6f75f350beba" providerId="ADAL" clId="{ED982466-A76C-5F43-B4EA-752871876851}" dt="2020-09-14T16:03:41.569" v="131" actId="1076"/>
          <ac:spMkLst>
            <pc:docMk/>
            <pc:sldMk cId="2878527032" sldId="297"/>
            <ac:spMk id="12" creationId="{00000000-0000-0000-0000-000000000000}"/>
          </ac:spMkLst>
        </pc:spChg>
        <pc:spChg chg="mod">
          <ac:chgData name="Jun Hong" userId="fae4f9bd-26d5-4760-9ac2-6f75f350beba" providerId="ADAL" clId="{ED982466-A76C-5F43-B4EA-752871876851}" dt="2020-09-14T16:03:41.569" v="131" actId="1076"/>
          <ac:spMkLst>
            <pc:docMk/>
            <pc:sldMk cId="2878527032" sldId="297"/>
            <ac:spMk id="13" creationId="{00000000-0000-0000-0000-000000000000}"/>
          </ac:spMkLst>
        </pc:spChg>
        <pc:spChg chg="mod">
          <ac:chgData name="Jun Hong" userId="fae4f9bd-26d5-4760-9ac2-6f75f350beba" providerId="ADAL" clId="{ED982466-A76C-5F43-B4EA-752871876851}" dt="2020-09-14T16:03:41.569" v="131" actId="1076"/>
          <ac:spMkLst>
            <pc:docMk/>
            <pc:sldMk cId="2878527032" sldId="297"/>
            <ac:spMk id="14" creationId="{00000000-0000-0000-0000-000000000000}"/>
          </ac:spMkLst>
        </pc:spChg>
      </pc:sldChg>
      <pc:sldChg chg="addSp delSp modSp">
        <pc:chgData name="Jun Hong" userId="fae4f9bd-26d5-4760-9ac2-6f75f350beba" providerId="ADAL" clId="{ED982466-A76C-5F43-B4EA-752871876851}" dt="2020-09-15T10:16:54.129" v="896" actId="20577"/>
        <pc:sldMkLst>
          <pc:docMk/>
          <pc:sldMk cId="3364561032" sldId="324"/>
        </pc:sldMkLst>
        <pc:spChg chg="mod">
          <ac:chgData name="Jun Hong" userId="fae4f9bd-26d5-4760-9ac2-6f75f350beba" providerId="ADAL" clId="{ED982466-A76C-5F43-B4EA-752871876851}" dt="2020-09-15T09:53:49.588" v="713" actId="20577"/>
          <ac:spMkLst>
            <pc:docMk/>
            <pc:sldMk cId="3364561032" sldId="324"/>
            <ac:spMk id="8" creationId="{00000000-0000-0000-0000-000000000000}"/>
          </ac:spMkLst>
        </pc:spChg>
        <pc:spChg chg="del mod">
          <ac:chgData name="Jun Hong" userId="fae4f9bd-26d5-4760-9ac2-6f75f350beba" providerId="ADAL" clId="{ED982466-A76C-5F43-B4EA-752871876851}" dt="2020-09-15T10:02:42.321" v="715" actId="478"/>
          <ac:spMkLst>
            <pc:docMk/>
            <pc:sldMk cId="3364561032" sldId="324"/>
            <ac:spMk id="9" creationId="{00000000-0000-0000-0000-000000000000}"/>
          </ac:spMkLst>
        </pc:spChg>
        <pc:spChg chg="add mod">
          <ac:chgData name="Jun Hong" userId="fae4f9bd-26d5-4760-9ac2-6f75f350beba" providerId="ADAL" clId="{ED982466-A76C-5F43-B4EA-752871876851}" dt="2020-09-15T10:16:54.129" v="896" actId="20577"/>
          <ac:spMkLst>
            <pc:docMk/>
            <pc:sldMk cId="3364561032" sldId="324"/>
            <ac:spMk id="10" creationId="{A12B096D-CB0C-AD4B-9308-76BB9048205D}"/>
          </ac:spMkLst>
        </pc:spChg>
      </pc:sldChg>
      <pc:sldChg chg="del">
        <pc:chgData name="Jun Hong" userId="fae4f9bd-26d5-4760-9ac2-6f75f350beba" providerId="ADAL" clId="{ED982466-A76C-5F43-B4EA-752871876851}" dt="2020-09-15T10:42:21.971" v="2272" actId="2696"/>
        <pc:sldMkLst>
          <pc:docMk/>
          <pc:sldMk cId="235179931" sldId="325"/>
        </pc:sldMkLst>
      </pc:sldChg>
      <pc:sldChg chg="del">
        <pc:chgData name="Jun Hong" userId="fae4f9bd-26d5-4760-9ac2-6f75f350beba" providerId="ADAL" clId="{ED982466-A76C-5F43-B4EA-752871876851}" dt="2020-09-15T10:42:26.030" v="2273" actId="2696"/>
        <pc:sldMkLst>
          <pc:docMk/>
          <pc:sldMk cId="3523570692" sldId="326"/>
        </pc:sldMkLst>
      </pc:sldChg>
      <pc:sldChg chg="del">
        <pc:chgData name="Jun Hong" userId="fae4f9bd-26d5-4760-9ac2-6f75f350beba" providerId="ADAL" clId="{ED982466-A76C-5F43-B4EA-752871876851}" dt="2020-09-15T10:42:29.217" v="2274" actId="2696"/>
        <pc:sldMkLst>
          <pc:docMk/>
          <pc:sldMk cId="2452691263" sldId="327"/>
        </pc:sldMkLst>
      </pc:sldChg>
      <pc:sldChg chg="del">
        <pc:chgData name="Jun Hong" userId="fae4f9bd-26d5-4760-9ac2-6f75f350beba" providerId="ADAL" clId="{ED982466-A76C-5F43-B4EA-752871876851}" dt="2020-09-15T10:42:32.016" v="2275" actId="2696"/>
        <pc:sldMkLst>
          <pc:docMk/>
          <pc:sldMk cId="924237668" sldId="328"/>
        </pc:sldMkLst>
      </pc:sldChg>
      <pc:sldChg chg="del">
        <pc:chgData name="Jun Hong" userId="fae4f9bd-26d5-4760-9ac2-6f75f350beba" providerId="ADAL" clId="{ED982466-A76C-5F43-B4EA-752871876851}" dt="2020-09-15T10:42:40.599" v="2277" actId="2696"/>
        <pc:sldMkLst>
          <pc:docMk/>
          <pc:sldMk cId="763605137" sldId="329"/>
        </pc:sldMkLst>
      </pc:sldChg>
      <pc:sldChg chg="modSp">
        <pc:chgData name="Jun Hong" userId="fae4f9bd-26d5-4760-9ac2-6f75f350beba" providerId="ADAL" clId="{ED982466-A76C-5F43-B4EA-752871876851}" dt="2020-09-15T14:34:10.488" v="2405" actId="20577"/>
        <pc:sldMkLst>
          <pc:docMk/>
          <pc:sldMk cId="682600880" sldId="330"/>
        </pc:sldMkLst>
        <pc:spChg chg="mod">
          <ac:chgData name="Jun Hong" userId="fae4f9bd-26d5-4760-9ac2-6f75f350beba" providerId="ADAL" clId="{ED982466-A76C-5F43-B4EA-752871876851}" dt="2020-09-15T14:34:10.488" v="2405" actId="20577"/>
          <ac:spMkLst>
            <pc:docMk/>
            <pc:sldMk cId="682600880" sldId="330"/>
            <ac:spMk id="14" creationId="{00000000-0000-0000-0000-000000000000}"/>
          </ac:spMkLst>
        </pc:spChg>
      </pc:sldChg>
      <pc:sldChg chg="addSp delSp modSp">
        <pc:chgData name="Jun Hong" userId="fae4f9bd-26d5-4760-9ac2-6f75f350beba" providerId="ADAL" clId="{ED982466-A76C-5F43-B4EA-752871876851}" dt="2020-09-15T14:49:34.837" v="2644" actId="20577"/>
        <pc:sldMkLst>
          <pc:docMk/>
          <pc:sldMk cId="3654014396" sldId="332"/>
        </pc:sldMkLst>
        <pc:spChg chg="add mod">
          <ac:chgData name="Jun Hong" userId="fae4f9bd-26d5-4760-9ac2-6f75f350beba" providerId="ADAL" clId="{ED982466-A76C-5F43-B4EA-752871876851}" dt="2020-09-15T14:49:34.837" v="2644" actId="20577"/>
          <ac:spMkLst>
            <pc:docMk/>
            <pc:sldMk cId="3654014396" sldId="332"/>
            <ac:spMk id="6" creationId="{9597D443-DE56-DE45-B945-7D1F71390A36}"/>
          </ac:spMkLst>
        </pc:spChg>
        <pc:picChg chg="del">
          <ac:chgData name="Jun Hong" userId="fae4f9bd-26d5-4760-9ac2-6f75f350beba" providerId="ADAL" clId="{ED982466-A76C-5F43-B4EA-752871876851}" dt="2020-09-15T14:46:18.666" v="2598" actId="478"/>
          <ac:picMkLst>
            <pc:docMk/>
            <pc:sldMk cId="3654014396" sldId="332"/>
            <ac:picMk id="9" creationId="{A9F282C8-B03E-7C47-9A86-E76B6E01E5A6}"/>
          </ac:picMkLst>
        </pc:picChg>
      </pc:sldChg>
      <pc:sldChg chg="del">
        <pc:chgData name="Jun Hong" userId="fae4f9bd-26d5-4760-9ac2-6f75f350beba" providerId="ADAL" clId="{ED982466-A76C-5F43-B4EA-752871876851}" dt="2020-09-15T14:49:58.178" v="2645" actId="2696"/>
        <pc:sldMkLst>
          <pc:docMk/>
          <pc:sldMk cId="2658492579" sldId="333"/>
        </pc:sldMkLst>
      </pc:sldChg>
      <pc:sldChg chg="addSp delSp modSp modNotesTx">
        <pc:chgData name="Jun Hong" userId="fae4f9bd-26d5-4760-9ac2-6f75f350beba" providerId="ADAL" clId="{ED982466-A76C-5F43-B4EA-752871876851}" dt="2020-09-15T15:24:10.614" v="2752" actId="20577"/>
        <pc:sldMkLst>
          <pc:docMk/>
          <pc:sldMk cId="4036127054" sldId="336"/>
        </pc:sldMkLst>
        <pc:spChg chg="mod">
          <ac:chgData name="Jun Hong" userId="fae4f9bd-26d5-4760-9ac2-6f75f350beba" providerId="ADAL" clId="{ED982466-A76C-5F43-B4EA-752871876851}" dt="2020-09-15T15:17:16.027" v="2647"/>
          <ac:spMkLst>
            <pc:docMk/>
            <pc:sldMk cId="4036127054" sldId="336"/>
            <ac:spMk id="9" creationId="{00000000-0000-0000-0000-000000000000}"/>
          </ac:spMkLst>
        </pc:spChg>
        <pc:spChg chg="del mod">
          <ac:chgData name="Jun Hong" userId="fae4f9bd-26d5-4760-9ac2-6f75f350beba" providerId="ADAL" clId="{ED982466-A76C-5F43-B4EA-752871876851}" dt="2020-09-15T15:18:23.828" v="2649" actId="478"/>
          <ac:spMkLst>
            <pc:docMk/>
            <pc:sldMk cId="4036127054" sldId="336"/>
            <ac:spMk id="10" creationId="{00000000-0000-0000-0000-000000000000}"/>
          </ac:spMkLst>
        </pc:spChg>
        <pc:spChg chg="add mod">
          <ac:chgData name="Jun Hong" userId="fae4f9bd-26d5-4760-9ac2-6f75f350beba" providerId="ADAL" clId="{ED982466-A76C-5F43-B4EA-752871876851}" dt="2020-09-15T15:23:52.137" v="2751" actId="20577"/>
          <ac:spMkLst>
            <pc:docMk/>
            <pc:sldMk cId="4036127054" sldId="336"/>
            <ac:spMk id="11" creationId="{B79FA6B0-F790-B44F-BAC7-FDEB5C55CC31}"/>
          </ac:spMkLst>
        </pc:spChg>
      </pc:sldChg>
      <pc:sldChg chg="del">
        <pc:chgData name="Jun Hong" userId="fae4f9bd-26d5-4760-9ac2-6f75f350beba" providerId="ADAL" clId="{ED982466-A76C-5F43-B4EA-752871876851}" dt="2020-09-15T15:51:10.635" v="2989" actId="2696"/>
        <pc:sldMkLst>
          <pc:docMk/>
          <pc:sldMk cId="2248418424" sldId="337"/>
        </pc:sldMkLst>
      </pc:sldChg>
      <pc:sldChg chg="del">
        <pc:chgData name="Jun Hong" userId="fae4f9bd-26d5-4760-9ac2-6f75f350beba" providerId="ADAL" clId="{ED982466-A76C-5F43-B4EA-752871876851}" dt="2020-09-15T15:51:14.446" v="2990" actId="2696"/>
        <pc:sldMkLst>
          <pc:docMk/>
          <pc:sldMk cId="2598051681" sldId="338"/>
        </pc:sldMkLst>
      </pc:sldChg>
      <pc:sldChg chg="addSp delSp modSp">
        <pc:chgData name="Jun Hong" userId="fae4f9bd-26d5-4760-9ac2-6f75f350beba" providerId="ADAL" clId="{ED982466-A76C-5F43-B4EA-752871876851}" dt="2020-09-15T16:01:02.168" v="3063" actId="27636"/>
        <pc:sldMkLst>
          <pc:docMk/>
          <pc:sldMk cId="1113516320" sldId="344"/>
        </pc:sldMkLst>
        <pc:spChg chg="add mod">
          <ac:chgData name="Jun Hong" userId="fae4f9bd-26d5-4760-9ac2-6f75f350beba" providerId="ADAL" clId="{ED982466-A76C-5F43-B4EA-752871876851}" dt="2020-09-15T16:01:02.168" v="3063" actId="27636"/>
          <ac:spMkLst>
            <pc:docMk/>
            <pc:sldMk cId="1113516320" sldId="344"/>
            <ac:spMk id="17" creationId="{433DEB6D-EC8D-BA40-A4A7-8BBBA816010E}"/>
          </ac:spMkLst>
        </pc:spChg>
        <pc:picChg chg="del">
          <ac:chgData name="Jun Hong" userId="fae4f9bd-26d5-4760-9ac2-6f75f350beba" providerId="ADAL" clId="{ED982466-A76C-5F43-B4EA-752871876851}" dt="2020-09-15T15:52:43.766" v="2999" actId="478"/>
          <ac:picMkLst>
            <pc:docMk/>
            <pc:sldMk cId="1113516320" sldId="344"/>
            <ac:picMk id="18" creationId="{08F9DBED-EAD8-A24F-944E-0DDC63DC3882}"/>
          </ac:picMkLst>
        </pc:picChg>
      </pc:sldChg>
      <pc:sldChg chg="addSp delSp modSp">
        <pc:chgData name="Jun Hong" userId="fae4f9bd-26d5-4760-9ac2-6f75f350beba" providerId="ADAL" clId="{ED982466-A76C-5F43-B4EA-752871876851}" dt="2020-09-15T16:03:50.072" v="3101" actId="20577"/>
        <pc:sldMkLst>
          <pc:docMk/>
          <pc:sldMk cId="38928898" sldId="345"/>
        </pc:sldMkLst>
        <pc:spChg chg="add mod">
          <ac:chgData name="Jun Hong" userId="fae4f9bd-26d5-4760-9ac2-6f75f350beba" providerId="ADAL" clId="{ED982466-A76C-5F43-B4EA-752871876851}" dt="2020-09-15T16:03:50.072" v="3101" actId="20577"/>
          <ac:spMkLst>
            <pc:docMk/>
            <pc:sldMk cId="38928898" sldId="345"/>
            <ac:spMk id="20" creationId="{1FAB1EF6-EAC4-F842-A195-12B085D10A45}"/>
          </ac:spMkLst>
        </pc:spChg>
        <pc:picChg chg="del">
          <ac:chgData name="Jun Hong" userId="fae4f9bd-26d5-4760-9ac2-6f75f350beba" providerId="ADAL" clId="{ED982466-A76C-5F43-B4EA-752871876851}" dt="2020-09-15T15:56:10.915" v="3056" actId="478"/>
          <ac:picMkLst>
            <pc:docMk/>
            <pc:sldMk cId="38928898" sldId="345"/>
            <ac:picMk id="19" creationId="{93426943-72CF-4541-86B8-6F544B8ADD8F}"/>
          </ac:picMkLst>
        </pc:picChg>
      </pc:sldChg>
      <pc:sldChg chg="del">
        <pc:chgData name="Jun Hong" userId="fae4f9bd-26d5-4760-9ac2-6f75f350beba" providerId="ADAL" clId="{ED982466-A76C-5F43-B4EA-752871876851}" dt="2020-09-15T15:51:18.522" v="2991" actId="2696"/>
        <pc:sldMkLst>
          <pc:docMk/>
          <pc:sldMk cId="3523651147" sldId="346"/>
        </pc:sldMkLst>
      </pc:sldChg>
      <pc:sldChg chg="addSp delSp modSp modNotesTx">
        <pc:chgData name="Jun Hong" userId="fae4f9bd-26d5-4760-9ac2-6f75f350beba" providerId="ADAL" clId="{ED982466-A76C-5F43-B4EA-752871876851}" dt="2020-09-14T16:29:59.059" v="398" actId="20577"/>
        <pc:sldMkLst>
          <pc:docMk/>
          <pc:sldMk cId="4171383175" sldId="347"/>
        </pc:sldMkLst>
        <pc:spChg chg="add mod">
          <ac:chgData name="Jun Hong" userId="fae4f9bd-26d5-4760-9ac2-6f75f350beba" providerId="ADAL" clId="{ED982466-A76C-5F43-B4EA-752871876851}" dt="2020-09-14T16:25:28.738" v="201" actId="27636"/>
          <ac:spMkLst>
            <pc:docMk/>
            <pc:sldMk cId="4171383175" sldId="347"/>
            <ac:spMk id="9" creationId="{87A9287F-9C8D-8648-A764-90F730B946B0}"/>
          </ac:spMkLst>
        </pc:spChg>
        <pc:spChg chg="del">
          <ac:chgData name="Jun Hong" userId="fae4f9bd-26d5-4760-9ac2-6f75f350beba" providerId="ADAL" clId="{ED982466-A76C-5F43-B4EA-752871876851}" dt="2020-09-14T16:22:15.859" v="172" actId="478"/>
          <ac:spMkLst>
            <pc:docMk/>
            <pc:sldMk cId="4171383175" sldId="347"/>
            <ac:spMk id="10" creationId="{00000000-0000-0000-0000-000000000000}"/>
          </ac:spMkLst>
        </pc:spChg>
      </pc:sldChg>
      <pc:sldChg chg="addSp delSp modSp">
        <pc:chgData name="Jun Hong" userId="fae4f9bd-26d5-4760-9ac2-6f75f350beba" providerId="ADAL" clId="{ED982466-A76C-5F43-B4EA-752871876851}" dt="2020-09-15T14:43:40.233" v="2540" actId="20577"/>
        <pc:sldMkLst>
          <pc:docMk/>
          <pc:sldMk cId="4276702165" sldId="348"/>
        </pc:sldMkLst>
        <pc:spChg chg="add mod">
          <ac:chgData name="Jun Hong" userId="fae4f9bd-26d5-4760-9ac2-6f75f350beba" providerId="ADAL" clId="{ED982466-A76C-5F43-B4EA-752871876851}" dt="2020-09-15T14:43:40.233" v="2540" actId="20577"/>
          <ac:spMkLst>
            <pc:docMk/>
            <pc:sldMk cId="4276702165" sldId="348"/>
            <ac:spMk id="6" creationId="{4848536E-6997-F64C-AAA9-DA6E91A584A4}"/>
          </ac:spMkLst>
        </pc:spChg>
        <pc:spChg chg="mod">
          <ac:chgData name="Jun Hong" userId="fae4f9bd-26d5-4760-9ac2-6f75f350beba" providerId="ADAL" clId="{ED982466-A76C-5F43-B4EA-752871876851}" dt="2020-09-15T14:41:49.393" v="2490" actId="20577"/>
          <ac:spMkLst>
            <pc:docMk/>
            <pc:sldMk cId="4276702165" sldId="348"/>
            <ac:spMk id="7" creationId="{D1A30B84-D5C0-B94E-AB74-957CE41E1FEB}"/>
          </ac:spMkLst>
        </pc:spChg>
        <pc:picChg chg="del">
          <ac:chgData name="Jun Hong" userId="fae4f9bd-26d5-4760-9ac2-6f75f350beba" providerId="ADAL" clId="{ED982466-A76C-5F43-B4EA-752871876851}" dt="2020-09-15T14:35:01.974" v="2406" actId="478"/>
          <ac:picMkLst>
            <pc:docMk/>
            <pc:sldMk cId="4276702165" sldId="348"/>
            <ac:picMk id="8" creationId="{2FCD0DC0-4FB3-A640-9560-7AB0FA03AFE8}"/>
          </ac:picMkLst>
        </pc:picChg>
      </pc:sldChg>
      <pc:sldChg chg="del">
        <pc:chgData name="Jun Hong" userId="fae4f9bd-26d5-4760-9ac2-6f75f350beba" providerId="ADAL" clId="{ED982466-A76C-5F43-B4EA-752871876851}" dt="2020-09-15T10:42:36.518" v="2276" actId="2696"/>
        <pc:sldMkLst>
          <pc:docMk/>
          <pc:sldMk cId="2373759507" sldId="350"/>
        </pc:sldMkLst>
      </pc:sldChg>
      <pc:sldChg chg="modSp add">
        <pc:chgData name="Jun Hong" userId="fae4f9bd-26d5-4760-9ac2-6f75f350beba" providerId="ADAL" clId="{ED982466-A76C-5F43-B4EA-752871876851}" dt="2020-09-14T16:30:52.605" v="406" actId="20577"/>
        <pc:sldMkLst>
          <pc:docMk/>
          <pc:sldMk cId="1494570585" sldId="351"/>
        </pc:sldMkLst>
        <pc:spChg chg="mod">
          <ac:chgData name="Jun Hong" userId="fae4f9bd-26d5-4760-9ac2-6f75f350beba" providerId="ADAL" clId="{ED982466-A76C-5F43-B4EA-752871876851}" dt="2020-09-14T16:30:52.605" v="406" actId="20577"/>
          <ac:spMkLst>
            <pc:docMk/>
            <pc:sldMk cId="1494570585" sldId="351"/>
            <ac:spMk id="18" creationId="{00000000-0000-0000-0000-000000000000}"/>
          </ac:spMkLst>
        </pc:spChg>
      </pc:sldChg>
      <pc:sldChg chg="addSp delSp modSp add">
        <pc:chgData name="Jun Hong" userId="fae4f9bd-26d5-4760-9ac2-6f75f350beba" providerId="ADAL" clId="{ED982466-A76C-5F43-B4EA-752871876851}" dt="2020-09-14T20:23:09.209" v="465" actId="14100"/>
        <pc:sldMkLst>
          <pc:docMk/>
          <pc:sldMk cId="4267372570" sldId="352"/>
        </pc:sldMkLst>
        <pc:spChg chg="mod">
          <ac:chgData name="Jun Hong" userId="fae4f9bd-26d5-4760-9ac2-6f75f350beba" providerId="ADAL" clId="{ED982466-A76C-5F43-B4EA-752871876851}" dt="2020-09-14T08:49:56.494" v="10" actId="20577"/>
          <ac:spMkLst>
            <pc:docMk/>
            <pc:sldMk cId="4267372570" sldId="352"/>
            <ac:spMk id="16" creationId="{00000000-0000-0000-0000-000000000000}"/>
          </ac:spMkLst>
        </pc:spChg>
        <pc:spChg chg="add del">
          <ac:chgData name="Jun Hong" userId="fae4f9bd-26d5-4760-9ac2-6f75f350beba" providerId="ADAL" clId="{ED982466-A76C-5F43-B4EA-752871876851}" dt="2020-09-14T16:43:41.783" v="409" actId="478"/>
          <ac:spMkLst>
            <pc:docMk/>
            <pc:sldMk cId="4267372570" sldId="352"/>
            <ac:spMk id="19" creationId="{00000000-0000-0000-0000-000000000000}"/>
          </ac:spMkLst>
        </pc:spChg>
        <pc:spChg chg="mod">
          <ac:chgData name="Jun Hong" userId="fae4f9bd-26d5-4760-9ac2-6f75f350beba" providerId="ADAL" clId="{ED982466-A76C-5F43-B4EA-752871876851}" dt="2020-09-14T20:21:56.706" v="463" actId="14100"/>
          <ac:spMkLst>
            <pc:docMk/>
            <pc:sldMk cId="4267372570" sldId="352"/>
            <ac:spMk id="21" creationId="{00000000-0000-0000-0000-000000000000}"/>
          </ac:spMkLst>
        </pc:spChg>
        <pc:spChg chg="mod">
          <ac:chgData name="Jun Hong" userId="fae4f9bd-26d5-4760-9ac2-6f75f350beba" providerId="ADAL" clId="{ED982466-A76C-5F43-B4EA-752871876851}" dt="2020-09-14T20:23:09.209" v="465" actId="14100"/>
          <ac:spMkLst>
            <pc:docMk/>
            <pc:sldMk cId="4267372570" sldId="352"/>
            <ac:spMk id="22" creationId="{00000000-0000-0000-0000-000000000000}"/>
          </ac:spMkLst>
        </pc:spChg>
        <pc:spChg chg="add del mod">
          <ac:chgData name="Jun Hong" userId="fae4f9bd-26d5-4760-9ac2-6f75f350beba" providerId="ADAL" clId="{ED982466-A76C-5F43-B4EA-752871876851}" dt="2020-09-14T16:44:42.493" v="418" actId="478"/>
          <ac:spMkLst>
            <pc:docMk/>
            <pc:sldMk cId="4267372570" sldId="352"/>
            <ac:spMk id="23" creationId="{7DC4E17E-3703-5249-BF5F-72B545D16766}"/>
          </ac:spMkLst>
        </pc:spChg>
        <pc:spChg chg="add del mod">
          <ac:chgData name="Jun Hong" userId="fae4f9bd-26d5-4760-9ac2-6f75f350beba" providerId="ADAL" clId="{ED982466-A76C-5F43-B4EA-752871876851}" dt="2020-09-14T16:48:16.106" v="458" actId="478"/>
          <ac:spMkLst>
            <pc:docMk/>
            <pc:sldMk cId="4267372570" sldId="352"/>
            <ac:spMk id="24" creationId="{56EDCB4B-DD84-0A4C-B50E-E42E9EA3730A}"/>
          </ac:spMkLst>
        </pc:spChg>
        <pc:spChg chg="add">
          <ac:chgData name="Jun Hong" userId="fae4f9bd-26d5-4760-9ac2-6f75f350beba" providerId="ADAL" clId="{ED982466-A76C-5F43-B4EA-752871876851}" dt="2020-09-14T16:48:32.719" v="461"/>
          <ac:spMkLst>
            <pc:docMk/>
            <pc:sldMk cId="4267372570" sldId="352"/>
            <ac:spMk id="25" creationId="{267D54BD-D38B-424B-ABDE-02EA8EB669C7}"/>
          </ac:spMkLst>
        </pc:spChg>
      </pc:sldChg>
      <pc:sldChg chg="add del">
        <pc:chgData name="Jun Hong" userId="fae4f9bd-26d5-4760-9ac2-6f75f350beba" providerId="ADAL" clId="{ED982466-A76C-5F43-B4EA-752871876851}" dt="2020-09-14T15:59:49.024" v="82" actId="2696"/>
        <pc:sldMkLst>
          <pc:docMk/>
          <pc:sldMk cId="343263043" sldId="353"/>
        </pc:sldMkLst>
      </pc:sldChg>
      <pc:sldChg chg="addSp delSp modSp add del">
        <pc:chgData name="Jun Hong" userId="fae4f9bd-26d5-4760-9ac2-6f75f350beba" providerId="ADAL" clId="{ED982466-A76C-5F43-B4EA-752871876851}" dt="2020-09-14T16:07:40.251" v="160" actId="2696"/>
        <pc:sldMkLst>
          <pc:docMk/>
          <pc:sldMk cId="349025474" sldId="353"/>
        </pc:sldMkLst>
        <pc:spChg chg="del">
          <ac:chgData name="Jun Hong" userId="fae4f9bd-26d5-4760-9ac2-6f75f350beba" providerId="ADAL" clId="{ED982466-A76C-5F43-B4EA-752871876851}" dt="2020-09-14T16:04:08.023" v="133" actId="478"/>
          <ac:spMkLst>
            <pc:docMk/>
            <pc:sldMk cId="349025474" sldId="353"/>
            <ac:spMk id="10" creationId="{38D935A6-68C3-1643-8E6D-C70C70FFF9F0}"/>
          </ac:spMkLst>
        </pc:spChg>
        <pc:spChg chg="mod">
          <ac:chgData name="Jun Hong" userId="fae4f9bd-26d5-4760-9ac2-6f75f350beba" providerId="ADAL" clId="{ED982466-A76C-5F43-B4EA-752871876851}" dt="2020-09-14T16:05:02.827" v="139" actId="14100"/>
          <ac:spMkLst>
            <pc:docMk/>
            <pc:sldMk cId="349025474" sldId="353"/>
            <ac:spMk id="12" creationId="{00000000-0000-0000-0000-000000000000}"/>
          </ac:spMkLst>
        </pc:spChg>
        <pc:spChg chg="del mod">
          <ac:chgData name="Jun Hong" userId="fae4f9bd-26d5-4760-9ac2-6f75f350beba" providerId="ADAL" clId="{ED982466-A76C-5F43-B4EA-752871876851}" dt="2020-09-14T16:05:25.822" v="144" actId="478"/>
          <ac:spMkLst>
            <pc:docMk/>
            <pc:sldMk cId="349025474" sldId="353"/>
            <ac:spMk id="13" creationId="{00000000-0000-0000-0000-000000000000}"/>
          </ac:spMkLst>
        </pc:spChg>
        <pc:spChg chg="del mod">
          <ac:chgData name="Jun Hong" userId="fae4f9bd-26d5-4760-9ac2-6f75f350beba" providerId="ADAL" clId="{ED982466-A76C-5F43-B4EA-752871876851}" dt="2020-09-14T16:05:28.504" v="145" actId="478"/>
          <ac:spMkLst>
            <pc:docMk/>
            <pc:sldMk cId="349025474" sldId="353"/>
            <ac:spMk id="14" creationId="{00000000-0000-0000-0000-000000000000}"/>
          </ac:spMkLst>
        </pc:spChg>
        <pc:spChg chg="add mod">
          <ac:chgData name="Jun Hong" userId="fae4f9bd-26d5-4760-9ac2-6f75f350beba" providerId="ADAL" clId="{ED982466-A76C-5F43-B4EA-752871876851}" dt="2020-09-14T16:06:42.774" v="153" actId="27636"/>
          <ac:spMkLst>
            <pc:docMk/>
            <pc:sldMk cId="349025474" sldId="353"/>
            <ac:spMk id="15" creationId="{0E4784DB-CCBD-2D47-9901-050B74C2B5D2}"/>
          </ac:spMkLst>
        </pc:spChg>
        <pc:spChg chg="add mod">
          <ac:chgData name="Jun Hong" userId="fae4f9bd-26d5-4760-9ac2-6f75f350beba" providerId="ADAL" clId="{ED982466-A76C-5F43-B4EA-752871876851}" dt="2020-09-14T16:06:02.486" v="150" actId="14100"/>
          <ac:spMkLst>
            <pc:docMk/>
            <pc:sldMk cId="349025474" sldId="353"/>
            <ac:spMk id="16" creationId="{73755761-2750-4140-A3BF-E7A11C650454}"/>
          </ac:spMkLst>
        </pc:spChg>
        <pc:spChg chg="add mod">
          <ac:chgData name="Jun Hong" userId="fae4f9bd-26d5-4760-9ac2-6f75f350beba" providerId="ADAL" clId="{ED982466-A76C-5F43-B4EA-752871876851}" dt="2020-09-14T16:06:13.507" v="151" actId="14100"/>
          <ac:spMkLst>
            <pc:docMk/>
            <pc:sldMk cId="349025474" sldId="353"/>
            <ac:spMk id="17" creationId="{63224FAA-6D1D-194C-BD63-40A3E56CB4E2}"/>
          </ac:spMkLst>
        </pc:spChg>
        <pc:spChg chg="add del mod">
          <ac:chgData name="Jun Hong" userId="fae4f9bd-26d5-4760-9ac2-6f75f350beba" providerId="ADAL" clId="{ED982466-A76C-5F43-B4EA-752871876851}" dt="2020-09-14T16:05:50.874" v="148" actId="478"/>
          <ac:spMkLst>
            <pc:docMk/>
            <pc:sldMk cId="349025474" sldId="353"/>
            <ac:spMk id="18" creationId="{394F0FE5-F86D-6946-B841-9AEFE514548F}"/>
          </ac:spMkLst>
        </pc:spChg>
      </pc:sldChg>
      <pc:sldChg chg="addSp delSp modSp add">
        <pc:chgData name="Jun Hong" userId="fae4f9bd-26d5-4760-9ac2-6f75f350beba" providerId="ADAL" clId="{ED982466-A76C-5F43-B4EA-752871876851}" dt="2020-09-14T16:13:00.115" v="171" actId="1076"/>
        <pc:sldMkLst>
          <pc:docMk/>
          <pc:sldMk cId="2201784083" sldId="354"/>
        </pc:sldMkLst>
        <pc:spChg chg="add del mod">
          <ac:chgData name="Jun Hong" userId="fae4f9bd-26d5-4760-9ac2-6f75f350beba" providerId="ADAL" clId="{ED982466-A76C-5F43-B4EA-752871876851}" dt="2020-09-14T16:11:07.221" v="169"/>
          <ac:spMkLst>
            <pc:docMk/>
            <pc:sldMk cId="2201784083" sldId="354"/>
            <ac:spMk id="8" creationId="{D0EFDE2C-917D-C743-9FC8-22863679E419}"/>
          </ac:spMkLst>
        </pc:spChg>
        <pc:spChg chg="add del mod">
          <ac:chgData name="Jun Hong" userId="fae4f9bd-26d5-4760-9ac2-6f75f350beba" providerId="ADAL" clId="{ED982466-A76C-5F43-B4EA-752871876851}" dt="2020-09-14T16:11:07.221" v="169"/>
          <ac:spMkLst>
            <pc:docMk/>
            <pc:sldMk cId="2201784083" sldId="354"/>
            <ac:spMk id="10" creationId="{93AEAE4E-0AA0-7D46-ABA0-0FDC854294CB}"/>
          </ac:spMkLst>
        </pc:spChg>
        <pc:spChg chg="add del mod">
          <ac:chgData name="Jun Hong" userId="fae4f9bd-26d5-4760-9ac2-6f75f350beba" providerId="ADAL" clId="{ED982466-A76C-5F43-B4EA-752871876851}" dt="2020-09-14T16:11:07.221" v="169"/>
          <ac:spMkLst>
            <pc:docMk/>
            <pc:sldMk cId="2201784083" sldId="354"/>
            <ac:spMk id="11" creationId="{8FF36B90-2ED7-AE49-9CB7-3A99F98C3204}"/>
          </ac:spMkLst>
        </pc:spChg>
        <pc:spChg chg="mod">
          <ac:chgData name="Jun Hong" userId="fae4f9bd-26d5-4760-9ac2-6f75f350beba" providerId="ADAL" clId="{ED982466-A76C-5F43-B4EA-752871876851}" dt="2020-09-14T16:07:50.108" v="161" actId="1076"/>
          <ac:spMkLst>
            <pc:docMk/>
            <pc:sldMk cId="2201784083" sldId="354"/>
            <ac:spMk id="12" creationId="{00000000-0000-0000-0000-000000000000}"/>
          </ac:spMkLst>
        </pc:spChg>
        <pc:spChg chg="add">
          <ac:chgData name="Jun Hong" userId="fae4f9bd-26d5-4760-9ac2-6f75f350beba" providerId="ADAL" clId="{ED982466-A76C-5F43-B4EA-752871876851}" dt="2020-09-14T16:07:30.079" v="159"/>
          <ac:spMkLst>
            <pc:docMk/>
            <pc:sldMk cId="2201784083" sldId="354"/>
            <ac:spMk id="13" creationId="{E62AD17B-A5B2-E741-BA6B-DD5525C932B1}"/>
          </ac:spMkLst>
        </pc:spChg>
        <pc:spChg chg="del">
          <ac:chgData name="Jun Hong" userId="fae4f9bd-26d5-4760-9ac2-6f75f350beba" providerId="ADAL" clId="{ED982466-A76C-5F43-B4EA-752871876851}" dt="2020-09-14T16:07:16.315" v="155" actId="478"/>
          <ac:spMkLst>
            <pc:docMk/>
            <pc:sldMk cId="2201784083" sldId="354"/>
            <ac:spMk id="15" creationId="{0E4784DB-CCBD-2D47-9901-050B74C2B5D2}"/>
          </ac:spMkLst>
        </pc:spChg>
        <pc:spChg chg="mod">
          <ac:chgData name="Jun Hong" userId="fae4f9bd-26d5-4760-9ac2-6f75f350beba" providerId="ADAL" clId="{ED982466-A76C-5F43-B4EA-752871876851}" dt="2020-09-14T16:07:54.912" v="162" actId="1076"/>
          <ac:spMkLst>
            <pc:docMk/>
            <pc:sldMk cId="2201784083" sldId="354"/>
            <ac:spMk id="16" creationId="{73755761-2750-4140-A3BF-E7A11C650454}"/>
          </ac:spMkLst>
        </pc:spChg>
        <pc:spChg chg="mod">
          <ac:chgData name="Jun Hong" userId="fae4f9bd-26d5-4760-9ac2-6f75f350beba" providerId="ADAL" clId="{ED982466-A76C-5F43-B4EA-752871876851}" dt="2020-09-14T16:13:00.115" v="171" actId="1076"/>
          <ac:spMkLst>
            <pc:docMk/>
            <pc:sldMk cId="2201784083" sldId="354"/>
            <ac:spMk id="17" creationId="{63224FAA-6D1D-194C-BD63-40A3E56CB4E2}"/>
          </ac:spMkLst>
        </pc:spChg>
      </pc:sldChg>
      <pc:sldChg chg="addSp delSp modSp add modNotesTx">
        <pc:chgData name="Jun Hong" userId="fae4f9bd-26d5-4760-9ac2-6f75f350beba" providerId="ADAL" clId="{ED982466-A76C-5F43-B4EA-752871876851}" dt="2020-09-14T20:37:05.102" v="656" actId="20577"/>
        <pc:sldMkLst>
          <pc:docMk/>
          <pc:sldMk cId="3725040988" sldId="355"/>
        </pc:sldMkLst>
        <pc:spChg chg="add mod">
          <ac:chgData name="Jun Hong" userId="fae4f9bd-26d5-4760-9ac2-6f75f350beba" providerId="ADAL" clId="{ED982466-A76C-5F43-B4EA-752871876851}" dt="2020-09-14T20:34:24.915" v="493" actId="1076"/>
          <ac:spMkLst>
            <pc:docMk/>
            <pc:sldMk cId="3725040988" sldId="355"/>
            <ac:spMk id="19" creationId="{359F777B-C2A8-D44B-BCC2-3C02272252B6}"/>
          </ac:spMkLst>
        </pc:spChg>
        <pc:spChg chg="del">
          <ac:chgData name="Jun Hong" userId="fae4f9bd-26d5-4760-9ac2-6f75f350beba" providerId="ADAL" clId="{ED982466-A76C-5F43-B4EA-752871876851}" dt="2020-09-14T20:28:08.440" v="469" actId="478"/>
          <ac:spMkLst>
            <pc:docMk/>
            <pc:sldMk cId="3725040988" sldId="355"/>
            <ac:spMk id="21" creationId="{00000000-0000-0000-0000-000000000000}"/>
          </ac:spMkLst>
        </pc:spChg>
        <pc:spChg chg="del">
          <ac:chgData name="Jun Hong" userId="fae4f9bd-26d5-4760-9ac2-6f75f350beba" providerId="ADAL" clId="{ED982466-A76C-5F43-B4EA-752871876851}" dt="2020-09-14T20:28:10.513" v="470" actId="478"/>
          <ac:spMkLst>
            <pc:docMk/>
            <pc:sldMk cId="3725040988" sldId="355"/>
            <ac:spMk id="22" creationId="{00000000-0000-0000-0000-000000000000}"/>
          </ac:spMkLst>
        </pc:spChg>
        <pc:spChg chg="add mod">
          <ac:chgData name="Jun Hong" userId="fae4f9bd-26d5-4760-9ac2-6f75f350beba" providerId="ADAL" clId="{ED982466-A76C-5F43-B4EA-752871876851}" dt="2020-09-14T20:34:36.027" v="495" actId="27636"/>
          <ac:spMkLst>
            <pc:docMk/>
            <pc:sldMk cId="3725040988" sldId="355"/>
            <ac:spMk id="23" creationId="{1227726E-42EC-0A48-97FE-478E772CE6CD}"/>
          </ac:spMkLst>
        </pc:spChg>
        <pc:spChg chg="del">
          <ac:chgData name="Jun Hong" userId="fae4f9bd-26d5-4760-9ac2-6f75f350beba" providerId="ADAL" clId="{ED982466-A76C-5F43-B4EA-752871876851}" dt="2020-09-14T20:28:03.305" v="468" actId="478"/>
          <ac:spMkLst>
            <pc:docMk/>
            <pc:sldMk cId="3725040988" sldId="355"/>
            <ac:spMk id="24" creationId="{56EDCB4B-DD84-0A4C-B50E-E42E9EA3730A}"/>
          </ac:spMkLst>
        </pc:spChg>
        <pc:spChg chg="add mod">
          <ac:chgData name="Jun Hong" userId="fae4f9bd-26d5-4760-9ac2-6f75f350beba" providerId="ADAL" clId="{ED982466-A76C-5F43-B4EA-752871876851}" dt="2020-09-14T20:34:46.703" v="496" actId="1076"/>
          <ac:spMkLst>
            <pc:docMk/>
            <pc:sldMk cId="3725040988" sldId="355"/>
            <ac:spMk id="25" creationId="{5924988C-989B-2141-AAA0-DA73A6159449}"/>
          </ac:spMkLst>
        </pc:spChg>
        <pc:spChg chg="add mod">
          <ac:chgData name="Jun Hong" userId="fae4f9bd-26d5-4760-9ac2-6f75f350beba" providerId="ADAL" clId="{ED982466-A76C-5F43-B4EA-752871876851}" dt="2020-09-14T20:34:52.449" v="497" actId="1076"/>
          <ac:spMkLst>
            <pc:docMk/>
            <pc:sldMk cId="3725040988" sldId="355"/>
            <ac:spMk id="26" creationId="{EBF97C9F-307D-3E48-8574-A5D94C5EFF16}"/>
          </ac:spMkLst>
        </pc:spChg>
        <pc:spChg chg="add mod">
          <ac:chgData name="Jun Hong" userId="fae4f9bd-26d5-4760-9ac2-6f75f350beba" providerId="ADAL" clId="{ED982466-A76C-5F43-B4EA-752871876851}" dt="2020-09-14T20:35:05.088" v="499" actId="1076"/>
          <ac:spMkLst>
            <pc:docMk/>
            <pc:sldMk cId="3725040988" sldId="355"/>
            <ac:spMk id="27" creationId="{D5BDAAE2-5B37-5D47-A2F1-78785C7F6D66}"/>
          </ac:spMkLst>
        </pc:spChg>
        <pc:spChg chg="add mod">
          <ac:chgData name="Jun Hong" userId="fae4f9bd-26d5-4760-9ac2-6f75f350beba" providerId="ADAL" clId="{ED982466-A76C-5F43-B4EA-752871876851}" dt="2020-09-14T20:34:56.399" v="498" actId="1076"/>
          <ac:spMkLst>
            <pc:docMk/>
            <pc:sldMk cId="3725040988" sldId="355"/>
            <ac:spMk id="28" creationId="{7D48DFE5-F970-E543-BBD5-CAE70E643FEF}"/>
          </ac:spMkLst>
        </pc:spChg>
        <pc:picChg chg="del">
          <ac:chgData name="Jun Hong" userId="fae4f9bd-26d5-4760-9ac2-6f75f350beba" providerId="ADAL" clId="{ED982466-A76C-5F43-B4EA-752871876851}" dt="2020-09-14T20:33:35.344" v="491" actId="478"/>
          <ac:picMkLst>
            <pc:docMk/>
            <pc:sldMk cId="3725040988" sldId="355"/>
            <ac:picMk id="20" creationId="{00000000-0000-0000-0000-000000000000}"/>
          </ac:picMkLst>
        </pc:picChg>
      </pc:sldChg>
      <pc:sldChg chg="delSp modSp add del">
        <pc:chgData name="Jun Hong" userId="fae4f9bd-26d5-4760-9ac2-6f75f350beba" providerId="ADAL" clId="{ED982466-A76C-5F43-B4EA-752871876851}" dt="2020-09-14T20:37:18.821" v="657" actId="2696"/>
        <pc:sldMkLst>
          <pc:docMk/>
          <pc:sldMk cId="3525958431" sldId="356"/>
        </pc:sldMkLst>
        <pc:spChg chg="mod">
          <ac:chgData name="Jun Hong" userId="fae4f9bd-26d5-4760-9ac2-6f75f350beba" providerId="ADAL" clId="{ED982466-A76C-5F43-B4EA-752871876851}" dt="2020-09-14T20:30:22.934" v="478" actId="207"/>
          <ac:spMkLst>
            <pc:docMk/>
            <pc:sldMk cId="3525958431" sldId="356"/>
            <ac:spMk id="21" creationId="{00000000-0000-0000-0000-000000000000}"/>
          </ac:spMkLst>
        </pc:spChg>
        <pc:spChg chg="mod">
          <ac:chgData name="Jun Hong" userId="fae4f9bd-26d5-4760-9ac2-6f75f350beba" providerId="ADAL" clId="{ED982466-A76C-5F43-B4EA-752871876851}" dt="2020-09-14T20:30:30.113" v="479" actId="207"/>
          <ac:spMkLst>
            <pc:docMk/>
            <pc:sldMk cId="3525958431" sldId="356"/>
            <ac:spMk id="22" creationId="{00000000-0000-0000-0000-000000000000}"/>
          </ac:spMkLst>
        </pc:spChg>
        <pc:spChg chg="del">
          <ac:chgData name="Jun Hong" userId="fae4f9bd-26d5-4760-9ac2-6f75f350beba" providerId="ADAL" clId="{ED982466-A76C-5F43-B4EA-752871876851}" dt="2020-09-14T20:25:27.405" v="467" actId="478"/>
          <ac:spMkLst>
            <pc:docMk/>
            <pc:sldMk cId="3525958431" sldId="356"/>
            <ac:spMk id="24" creationId="{56EDCB4B-DD84-0A4C-B50E-E42E9EA3730A}"/>
          </ac:spMkLst>
        </pc:spChg>
      </pc:sldChg>
      <pc:sldChg chg="modSp add del">
        <pc:chgData name="Jun Hong" userId="fae4f9bd-26d5-4760-9ac2-6f75f350beba" providerId="ADAL" clId="{ED982466-A76C-5F43-B4EA-752871876851}" dt="2020-09-15T14:33:02.242" v="2398" actId="2696"/>
        <pc:sldMkLst>
          <pc:docMk/>
          <pc:sldMk cId="3976114916" sldId="356"/>
        </pc:sldMkLst>
        <pc:spChg chg="mod">
          <ac:chgData name="Jun Hong" userId="fae4f9bd-26d5-4760-9ac2-6f75f350beba" providerId="ADAL" clId="{ED982466-A76C-5F43-B4EA-752871876851}" dt="2020-09-15T10:04:20.088" v="774" actId="20577"/>
          <ac:spMkLst>
            <pc:docMk/>
            <pc:sldMk cId="3976114916" sldId="356"/>
            <ac:spMk id="8" creationId="{00000000-0000-0000-0000-000000000000}"/>
          </ac:spMkLst>
        </pc:spChg>
      </pc:sldChg>
      <pc:sldChg chg="modSp add del">
        <pc:chgData name="Jun Hong" userId="fae4f9bd-26d5-4760-9ac2-6f75f350beba" providerId="ADAL" clId="{ED982466-A76C-5F43-B4EA-752871876851}" dt="2020-09-15T14:33:06.341" v="2399" actId="2696"/>
        <pc:sldMkLst>
          <pc:docMk/>
          <pc:sldMk cId="1910010158" sldId="357"/>
        </pc:sldMkLst>
        <pc:spChg chg="mod">
          <ac:chgData name="Jun Hong" userId="fae4f9bd-26d5-4760-9ac2-6f75f350beba" providerId="ADAL" clId="{ED982466-A76C-5F43-B4EA-752871876851}" dt="2020-09-15T10:04:48.909" v="817" actId="20577"/>
          <ac:spMkLst>
            <pc:docMk/>
            <pc:sldMk cId="1910010158" sldId="357"/>
            <ac:spMk id="8" creationId="{00000000-0000-0000-0000-000000000000}"/>
          </ac:spMkLst>
        </pc:spChg>
      </pc:sldChg>
      <pc:sldChg chg="modSp add modNotesTx">
        <pc:chgData name="Jun Hong" userId="fae4f9bd-26d5-4760-9ac2-6f75f350beba" providerId="ADAL" clId="{ED982466-A76C-5F43-B4EA-752871876851}" dt="2020-09-15T10:40:32.502" v="2235" actId="20577"/>
        <pc:sldMkLst>
          <pc:docMk/>
          <pc:sldMk cId="3628262652" sldId="358"/>
        </pc:sldMkLst>
        <pc:spChg chg="mod">
          <ac:chgData name="Jun Hong" userId="fae4f9bd-26d5-4760-9ac2-6f75f350beba" providerId="ADAL" clId="{ED982466-A76C-5F43-B4EA-752871876851}" dt="2020-09-15T10:28:07.234" v="1358" actId="27636"/>
          <ac:spMkLst>
            <pc:docMk/>
            <pc:sldMk cId="3628262652" sldId="358"/>
            <ac:spMk id="8" creationId="{00000000-0000-0000-0000-000000000000}"/>
          </ac:spMkLst>
        </pc:spChg>
        <pc:spChg chg="mod">
          <ac:chgData name="Jun Hong" userId="fae4f9bd-26d5-4760-9ac2-6f75f350beba" providerId="ADAL" clId="{ED982466-A76C-5F43-B4EA-752871876851}" dt="2020-09-15T10:19:32.045" v="991" actId="20577"/>
          <ac:spMkLst>
            <pc:docMk/>
            <pc:sldMk cId="3628262652" sldId="358"/>
            <ac:spMk id="10" creationId="{A12B096D-CB0C-AD4B-9308-76BB9048205D}"/>
          </ac:spMkLst>
        </pc:spChg>
      </pc:sldChg>
      <pc:sldChg chg="modSp add modNotesTx">
        <pc:chgData name="Jun Hong" userId="fae4f9bd-26d5-4760-9ac2-6f75f350beba" providerId="ADAL" clId="{ED982466-A76C-5F43-B4EA-752871876851}" dt="2020-09-15T10:40:49.102" v="2238" actId="20577"/>
        <pc:sldMkLst>
          <pc:docMk/>
          <pc:sldMk cId="1183394583" sldId="359"/>
        </pc:sldMkLst>
        <pc:spChg chg="mod">
          <ac:chgData name="Jun Hong" userId="fae4f9bd-26d5-4760-9ac2-6f75f350beba" providerId="ADAL" clId="{ED982466-A76C-5F43-B4EA-752871876851}" dt="2020-09-15T10:22:58.682" v="1032" actId="20577"/>
          <ac:spMkLst>
            <pc:docMk/>
            <pc:sldMk cId="1183394583" sldId="359"/>
            <ac:spMk id="8" creationId="{00000000-0000-0000-0000-000000000000}"/>
          </ac:spMkLst>
        </pc:spChg>
        <pc:spChg chg="mod">
          <ac:chgData name="Jun Hong" userId="fae4f9bd-26d5-4760-9ac2-6f75f350beba" providerId="ADAL" clId="{ED982466-A76C-5F43-B4EA-752871876851}" dt="2020-09-15T10:39:53.822" v="2189" actId="20577"/>
          <ac:spMkLst>
            <pc:docMk/>
            <pc:sldMk cId="1183394583" sldId="359"/>
            <ac:spMk id="10" creationId="{A12B096D-CB0C-AD4B-9308-76BB9048205D}"/>
          </ac:spMkLst>
        </pc:spChg>
      </pc:sldChg>
      <pc:sldChg chg="modSp add modNotesTx">
        <pc:chgData name="Jun Hong" userId="fae4f9bd-26d5-4760-9ac2-6f75f350beba" providerId="ADAL" clId="{ED982466-A76C-5F43-B4EA-752871876851}" dt="2020-09-15T14:32:45.415" v="2397" actId="20577"/>
        <pc:sldMkLst>
          <pc:docMk/>
          <pc:sldMk cId="1621732248" sldId="360"/>
        </pc:sldMkLst>
        <pc:spChg chg="mod">
          <ac:chgData name="Jun Hong" userId="fae4f9bd-26d5-4760-9ac2-6f75f350beba" providerId="ADAL" clId="{ED982466-A76C-5F43-B4EA-752871876851}" dt="2020-09-15T10:31:06.563" v="1648" actId="27636"/>
          <ac:spMkLst>
            <pc:docMk/>
            <pc:sldMk cId="1621732248" sldId="360"/>
            <ac:spMk id="8" creationId="{00000000-0000-0000-0000-000000000000}"/>
          </ac:spMkLst>
        </pc:spChg>
        <pc:spChg chg="mod">
          <ac:chgData name="Jun Hong" userId="fae4f9bd-26d5-4760-9ac2-6f75f350beba" providerId="ADAL" clId="{ED982466-A76C-5F43-B4EA-752871876851}" dt="2020-09-15T14:32:45.415" v="2397" actId="20577"/>
          <ac:spMkLst>
            <pc:docMk/>
            <pc:sldMk cId="1621732248" sldId="360"/>
            <ac:spMk id="10" creationId="{A12B096D-CB0C-AD4B-9308-76BB9048205D}"/>
          </ac:spMkLst>
        </pc:spChg>
      </pc:sldChg>
      <pc:sldChg chg="modSp add">
        <pc:chgData name="Jun Hong" userId="fae4f9bd-26d5-4760-9ac2-6f75f350beba" providerId="ADAL" clId="{ED982466-A76C-5F43-B4EA-752871876851}" dt="2020-09-15T14:45:58.376" v="2597" actId="20577"/>
        <pc:sldMkLst>
          <pc:docMk/>
          <pc:sldMk cId="3170610323" sldId="361"/>
        </pc:sldMkLst>
        <pc:spChg chg="mod">
          <ac:chgData name="Jun Hong" userId="fae4f9bd-26d5-4760-9ac2-6f75f350beba" providerId="ADAL" clId="{ED982466-A76C-5F43-B4EA-752871876851}" dt="2020-09-15T14:45:58.376" v="2597" actId="20577"/>
          <ac:spMkLst>
            <pc:docMk/>
            <pc:sldMk cId="3170610323" sldId="361"/>
            <ac:spMk id="6" creationId="{4848536E-6997-F64C-AAA9-DA6E91A584A4}"/>
          </ac:spMkLst>
        </pc:spChg>
        <pc:spChg chg="mod">
          <ac:chgData name="Jun Hong" userId="fae4f9bd-26d5-4760-9ac2-6f75f350beba" providerId="ADAL" clId="{ED982466-A76C-5F43-B4EA-752871876851}" dt="2020-09-15T14:44:19.266" v="2560" actId="27636"/>
          <ac:spMkLst>
            <pc:docMk/>
            <pc:sldMk cId="3170610323" sldId="361"/>
            <ac:spMk id="7" creationId="{D1A30B84-D5C0-B94E-AB74-957CE41E1FEB}"/>
          </ac:spMkLst>
        </pc:spChg>
      </pc:sldChg>
      <pc:sldChg chg="add del">
        <pc:chgData name="Jun Hong" userId="fae4f9bd-26d5-4760-9ac2-6f75f350beba" providerId="ADAL" clId="{ED982466-A76C-5F43-B4EA-752871876851}" dt="2020-09-15T15:50:48.556" v="2988" actId="2696"/>
        <pc:sldMkLst>
          <pc:docMk/>
          <pc:sldMk cId="3806940531" sldId="362"/>
        </pc:sldMkLst>
      </pc:sldChg>
      <pc:sldChg chg="modSp add">
        <pc:chgData name="Jun Hong" userId="fae4f9bd-26d5-4760-9ac2-6f75f350beba" providerId="ADAL" clId="{ED982466-A76C-5F43-B4EA-752871876851}" dt="2020-09-15T15:52:18.585" v="2998" actId="20577"/>
        <pc:sldMkLst>
          <pc:docMk/>
          <pc:sldMk cId="854302951" sldId="363"/>
        </pc:sldMkLst>
        <pc:spChg chg="mod">
          <ac:chgData name="Jun Hong" userId="fae4f9bd-26d5-4760-9ac2-6f75f350beba" providerId="ADAL" clId="{ED982466-A76C-5F43-B4EA-752871876851}" dt="2020-09-15T15:25:04.484" v="2806" actId="20577"/>
          <ac:spMkLst>
            <pc:docMk/>
            <pc:sldMk cId="854302951" sldId="363"/>
            <ac:spMk id="9" creationId="{00000000-0000-0000-0000-000000000000}"/>
          </ac:spMkLst>
        </pc:spChg>
        <pc:spChg chg="mod">
          <ac:chgData name="Jun Hong" userId="fae4f9bd-26d5-4760-9ac2-6f75f350beba" providerId="ADAL" clId="{ED982466-A76C-5F43-B4EA-752871876851}" dt="2020-09-15T15:52:18.585" v="2998" actId="20577"/>
          <ac:spMkLst>
            <pc:docMk/>
            <pc:sldMk cId="854302951" sldId="363"/>
            <ac:spMk id="11" creationId="{B79FA6B0-F790-B44F-BAC7-FDEB5C55CC31}"/>
          </ac:spMkLst>
        </pc:spChg>
      </pc:sldChg>
      <pc:sldChg chg="modSp add">
        <pc:chgData name="Jun Hong" userId="fae4f9bd-26d5-4760-9ac2-6f75f350beba" providerId="ADAL" clId="{ED982466-A76C-5F43-B4EA-752871876851}" dt="2020-09-15T16:06:09.986" v="3148" actId="20577"/>
        <pc:sldMkLst>
          <pc:docMk/>
          <pc:sldMk cId="2624236137" sldId="364"/>
        </pc:sldMkLst>
        <pc:spChg chg="mod">
          <ac:chgData name="Jun Hong" userId="fae4f9bd-26d5-4760-9ac2-6f75f350beba" providerId="ADAL" clId="{ED982466-A76C-5F43-B4EA-752871876851}" dt="2020-09-15T16:04:12.417" v="3116" actId="20577"/>
          <ac:spMkLst>
            <pc:docMk/>
            <pc:sldMk cId="2624236137" sldId="364"/>
            <ac:spMk id="15" creationId="{00000000-0000-0000-0000-000000000000}"/>
          </ac:spMkLst>
        </pc:spChg>
        <pc:spChg chg="mod">
          <ac:chgData name="Jun Hong" userId="fae4f9bd-26d5-4760-9ac2-6f75f350beba" providerId="ADAL" clId="{ED982466-A76C-5F43-B4EA-752871876851}" dt="2020-09-15T16:06:09.986" v="3148" actId="20577"/>
          <ac:spMkLst>
            <pc:docMk/>
            <pc:sldMk cId="2624236137" sldId="364"/>
            <ac:spMk id="20" creationId="{1FAB1EF6-EAC4-F842-A195-12B085D10A45}"/>
          </ac:spMkLst>
        </pc:spChg>
      </pc:sldChg>
    </pc:docChg>
  </pc:docChgLst>
  <pc:docChgLst>
    <pc:chgData name="Jun Hong" userId="fae4f9bd-26d5-4760-9ac2-6f75f350beba" providerId="ADAL" clId="{A7C8BBBD-F672-BC4D-BABD-C12F6737B255}"/>
    <pc:docChg chg="custSel addSld modSld">
      <pc:chgData name="Jun Hong" userId="fae4f9bd-26d5-4760-9ac2-6f75f350beba" providerId="ADAL" clId="{A7C8BBBD-F672-BC4D-BABD-C12F6737B255}" dt="2021-11-11T09:42:04.473" v="113" actId="20577"/>
      <pc:docMkLst>
        <pc:docMk/>
      </pc:docMkLst>
      <pc:sldChg chg="modSp">
        <pc:chgData name="Jun Hong" userId="fae4f9bd-26d5-4760-9ac2-6f75f350beba" providerId="ADAL" clId="{A7C8BBBD-F672-BC4D-BABD-C12F6737B255}" dt="2021-11-11T09:42:04.473" v="113" actId="20577"/>
        <pc:sldMkLst>
          <pc:docMk/>
          <pc:sldMk cId="3798932464" sldId="269"/>
        </pc:sldMkLst>
        <pc:spChg chg="mod">
          <ac:chgData name="Jun Hong" userId="fae4f9bd-26d5-4760-9ac2-6f75f350beba" providerId="ADAL" clId="{A7C8BBBD-F672-BC4D-BABD-C12F6737B255}" dt="2021-11-11T09:42:04.473" v="113" actId="20577"/>
          <ac:spMkLst>
            <pc:docMk/>
            <pc:sldMk cId="3798932464" sldId="269"/>
            <ac:spMk id="4" creationId="{00000000-0000-0000-0000-000000000000}"/>
          </ac:spMkLst>
        </pc:spChg>
      </pc:sldChg>
      <pc:sldChg chg="modSp">
        <pc:chgData name="Jun Hong" userId="fae4f9bd-26d5-4760-9ac2-6f75f350beba" providerId="ADAL" clId="{A7C8BBBD-F672-BC4D-BABD-C12F6737B255}" dt="2021-11-11T09:36:13.382" v="9" actId="20577"/>
        <pc:sldMkLst>
          <pc:docMk/>
          <pc:sldMk cId="3364561032" sldId="324"/>
        </pc:sldMkLst>
        <pc:spChg chg="mod">
          <ac:chgData name="Jun Hong" userId="fae4f9bd-26d5-4760-9ac2-6f75f350beba" providerId="ADAL" clId="{A7C8BBBD-F672-BC4D-BABD-C12F6737B255}" dt="2021-11-11T09:36:13.382" v="9" actId="20577"/>
          <ac:spMkLst>
            <pc:docMk/>
            <pc:sldMk cId="3364561032" sldId="324"/>
            <ac:spMk id="10" creationId="{A12B096D-CB0C-AD4B-9308-76BB9048205D}"/>
          </ac:spMkLst>
        </pc:spChg>
      </pc:sldChg>
      <pc:sldChg chg="modSp">
        <pc:chgData name="Jun Hong" userId="fae4f9bd-26d5-4760-9ac2-6f75f350beba" providerId="ADAL" clId="{A7C8BBBD-F672-BC4D-BABD-C12F6737B255}" dt="2021-11-11T09:36:33.836" v="11" actId="20577"/>
        <pc:sldMkLst>
          <pc:docMk/>
          <pc:sldMk cId="3628262652" sldId="358"/>
        </pc:sldMkLst>
        <pc:spChg chg="mod">
          <ac:chgData name="Jun Hong" userId="fae4f9bd-26d5-4760-9ac2-6f75f350beba" providerId="ADAL" clId="{A7C8BBBD-F672-BC4D-BABD-C12F6737B255}" dt="2021-11-11T09:36:33.836" v="11" actId="20577"/>
          <ac:spMkLst>
            <pc:docMk/>
            <pc:sldMk cId="3628262652" sldId="358"/>
            <ac:spMk id="10" creationId="{A12B096D-CB0C-AD4B-9308-76BB9048205D}"/>
          </ac:spMkLst>
        </pc:spChg>
      </pc:sldChg>
      <pc:sldChg chg="modSp">
        <pc:chgData name="Jun Hong" userId="fae4f9bd-26d5-4760-9ac2-6f75f350beba" providerId="ADAL" clId="{A7C8BBBD-F672-BC4D-BABD-C12F6737B255}" dt="2021-11-11T09:40:56.881" v="109" actId="20577"/>
        <pc:sldMkLst>
          <pc:docMk/>
          <pc:sldMk cId="1183394583" sldId="359"/>
        </pc:sldMkLst>
        <pc:spChg chg="mod">
          <ac:chgData name="Jun Hong" userId="fae4f9bd-26d5-4760-9ac2-6f75f350beba" providerId="ADAL" clId="{A7C8BBBD-F672-BC4D-BABD-C12F6737B255}" dt="2021-11-11T09:40:56.881" v="109" actId="20577"/>
          <ac:spMkLst>
            <pc:docMk/>
            <pc:sldMk cId="1183394583" sldId="359"/>
            <ac:spMk id="10" creationId="{A12B096D-CB0C-AD4B-9308-76BB9048205D}"/>
          </ac:spMkLst>
        </pc:spChg>
      </pc:sldChg>
      <pc:sldChg chg="modSp">
        <pc:chgData name="Jun Hong" userId="fae4f9bd-26d5-4760-9ac2-6f75f350beba" providerId="ADAL" clId="{A7C8BBBD-F672-BC4D-BABD-C12F6737B255}" dt="2021-11-11T09:38:41.988" v="57" actId="20577"/>
        <pc:sldMkLst>
          <pc:docMk/>
          <pc:sldMk cId="1621732248" sldId="360"/>
        </pc:sldMkLst>
        <pc:spChg chg="mod">
          <ac:chgData name="Jun Hong" userId="fae4f9bd-26d5-4760-9ac2-6f75f350beba" providerId="ADAL" clId="{A7C8BBBD-F672-BC4D-BABD-C12F6737B255}" dt="2021-11-11T09:38:41.988" v="57" actId="20577"/>
          <ac:spMkLst>
            <pc:docMk/>
            <pc:sldMk cId="1621732248" sldId="360"/>
            <ac:spMk id="8" creationId="{00000000-0000-0000-0000-000000000000}"/>
          </ac:spMkLst>
        </pc:spChg>
      </pc:sldChg>
      <pc:sldChg chg="modNotesTx">
        <pc:chgData name="Jun Hong" userId="fae4f9bd-26d5-4760-9ac2-6f75f350beba" providerId="ADAL" clId="{A7C8BBBD-F672-BC4D-BABD-C12F6737B255}" dt="2021-11-11T09:34:27.449" v="6" actId="20577"/>
        <pc:sldMkLst>
          <pc:docMk/>
          <pc:sldMk cId="467115556" sldId="379"/>
        </pc:sldMkLst>
      </pc:sldChg>
      <pc:sldChg chg="modSp add">
        <pc:chgData name="Jun Hong" userId="fae4f9bd-26d5-4760-9ac2-6f75f350beba" providerId="ADAL" clId="{A7C8BBBD-F672-BC4D-BABD-C12F6737B255}" dt="2021-11-11T09:40:38.136" v="107" actId="27636"/>
        <pc:sldMkLst>
          <pc:docMk/>
          <pc:sldMk cId="1931852319" sldId="395"/>
        </pc:sldMkLst>
        <pc:spChg chg="mod">
          <ac:chgData name="Jun Hong" userId="fae4f9bd-26d5-4760-9ac2-6f75f350beba" providerId="ADAL" clId="{A7C8BBBD-F672-BC4D-BABD-C12F6737B255}" dt="2021-11-11T09:39:56.331" v="104" actId="20577"/>
          <ac:spMkLst>
            <pc:docMk/>
            <pc:sldMk cId="1931852319" sldId="395"/>
            <ac:spMk id="8" creationId="{00000000-0000-0000-0000-000000000000}"/>
          </ac:spMkLst>
        </pc:spChg>
        <pc:spChg chg="mod">
          <ac:chgData name="Jun Hong" userId="fae4f9bd-26d5-4760-9ac2-6f75f350beba" providerId="ADAL" clId="{A7C8BBBD-F672-BC4D-BABD-C12F6737B255}" dt="2021-11-11T09:40:38.136" v="107" actId="27636"/>
          <ac:spMkLst>
            <pc:docMk/>
            <pc:sldMk cId="1931852319" sldId="395"/>
            <ac:spMk id="10" creationId="{A12B096D-CB0C-AD4B-9308-76BB9048205D}"/>
          </ac:spMkLst>
        </pc:spChg>
      </pc:sldChg>
    </pc:docChg>
  </pc:docChgLst>
  <pc:docChgLst>
    <pc:chgData name="Jun Hong" userId="fae4f9bd-26d5-4760-9ac2-6f75f350beba" providerId="ADAL" clId="{860971BE-125F-7C41-BEAA-867CC101E1F3}"/>
    <pc:docChg chg="undo custSel addSld delSld modSld sldOrd">
      <pc:chgData name="Jun Hong" userId="fae4f9bd-26d5-4760-9ac2-6f75f350beba" providerId="ADAL" clId="{860971BE-125F-7C41-BEAA-867CC101E1F3}" dt="2020-10-05T09:17:14.866" v="6128" actId="20577"/>
      <pc:docMkLst>
        <pc:docMk/>
      </pc:docMkLst>
      <pc:sldChg chg="modSp">
        <pc:chgData name="Jun Hong" userId="fae4f9bd-26d5-4760-9ac2-6f75f350beba" providerId="ADAL" clId="{860971BE-125F-7C41-BEAA-867CC101E1F3}" dt="2020-09-30T17:02:00.261" v="36" actId="20577"/>
        <pc:sldMkLst>
          <pc:docMk/>
          <pc:sldMk cId="2149257241" sldId="256"/>
        </pc:sldMkLst>
        <pc:spChg chg="mod">
          <ac:chgData name="Jun Hong" userId="fae4f9bd-26d5-4760-9ac2-6f75f350beba" providerId="ADAL" clId="{860971BE-125F-7C41-BEAA-867CC101E1F3}" dt="2020-09-30T17:02:00.261" v="36" actId="20577"/>
          <ac:spMkLst>
            <pc:docMk/>
            <pc:sldMk cId="2149257241" sldId="256"/>
            <ac:spMk id="3" creationId="{00000000-0000-0000-0000-000000000000}"/>
          </ac:spMkLst>
        </pc:spChg>
      </pc:sldChg>
      <pc:sldChg chg="modSp">
        <pc:chgData name="Jun Hong" userId="fae4f9bd-26d5-4760-9ac2-6f75f350beba" providerId="ADAL" clId="{860971BE-125F-7C41-BEAA-867CC101E1F3}" dt="2020-10-02T14:39:35.786" v="5389" actId="20577"/>
        <pc:sldMkLst>
          <pc:docMk/>
          <pc:sldMk cId="3521649387" sldId="257"/>
        </pc:sldMkLst>
        <pc:spChg chg="mod">
          <ac:chgData name="Jun Hong" userId="fae4f9bd-26d5-4760-9ac2-6f75f350beba" providerId="ADAL" clId="{860971BE-125F-7C41-BEAA-867CC101E1F3}" dt="2020-10-02T14:39:35.786" v="5389" actId="20577"/>
          <ac:spMkLst>
            <pc:docMk/>
            <pc:sldMk cId="3521649387" sldId="257"/>
            <ac:spMk id="3" creationId="{00000000-0000-0000-0000-000000000000}"/>
          </ac:spMkLst>
        </pc:spChg>
      </pc:sldChg>
      <pc:sldChg chg="modSp modNotesTx">
        <pc:chgData name="Jun Hong" userId="fae4f9bd-26d5-4760-9ac2-6f75f350beba" providerId="ADAL" clId="{860971BE-125F-7C41-BEAA-867CC101E1F3}" dt="2020-10-01T15:59:32.952" v="3010" actId="20577"/>
        <pc:sldMkLst>
          <pc:docMk/>
          <pc:sldMk cId="3798932464" sldId="269"/>
        </pc:sldMkLst>
        <pc:spChg chg="mod">
          <ac:chgData name="Jun Hong" userId="fae4f9bd-26d5-4760-9ac2-6f75f350beba" providerId="ADAL" clId="{860971BE-125F-7C41-BEAA-867CC101E1F3}" dt="2020-10-01T15:59:32.952" v="3010" actId="20577"/>
          <ac:spMkLst>
            <pc:docMk/>
            <pc:sldMk cId="3798932464" sldId="269"/>
            <ac:spMk id="4" creationId="{00000000-0000-0000-0000-000000000000}"/>
          </ac:spMkLst>
        </pc:spChg>
      </pc:sldChg>
      <pc:sldChg chg="modSp">
        <pc:chgData name="Jun Hong" userId="fae4f9bd-26d5-4760-9ac2-6f75f350beba" providerId="ADAL" clId="{860971BE-125F-7C41-BEAA-867CC101E1F3}" dt="2020-10-01T14:37:38.590" v="2142" actId="20577"/>
        <pc:sldMkLst>
          <pc:docMk/>
          <pc:sldMk cId="3502244908" sldId="290"/>
        </pc:sldMkLst>
        <pc:spChg chg="mod">
          <ac:chgData name="Jun Hong" userId="fae4f9bd-26d5-4760-9ac2-6f75f350beba" providerId="ADAL" clId="{860971BE-125F-7C41-BEAA-867CC101E1F3}" dt="2020-10-01T14:37:38.590" v="2142" actId="20577"/>
          <ac:spMkLst>
            <pc:docMk/>
            <pc:sldMk cId="3502244908" sldId="290"/>
            <ac:spMk id="5" creationId="{00000000-0000-0000-0000-000000000000}"/>
          </ac:spMkLst>
        </pc:spChg>
      </pc:sldChg>
      <pc:sldChg chg="modSp">
        <pc:chgData name="Jun Hong" userId="fae4f9bd-26d5-4760-9ac2-6f75f350beba" providerId="ADAL" clId="{860971BE-125F-7C41-BEAA-867CC101E1F3}" dt="2020-10-01T09:47:07.015" v="273" actId="20577"/>
        <pc:sldMkLst>
          <pc:docMk/>
          <pc:sldMk cId="2797078316" sldId="294"/>
        </pc:sldMkLst>
        <pc:spChg chg="mod">
          <ac:chgData name="Jun Hong" userId="fae4f9bd-26d5-4760-9ac2-6f75f350beba" providerId="ADAL" clId="{860971BE-125F-7C41-BEAA-867CC101E1F3}" dt="2020-10-01T09:45:55.980" v="259" actId="20577"/>
          <ac:spMkLst>
            <pc:docMk/>
            <pc:sldMk cId="2797078316" sldId="294"/>
            <ac:spMk id="4" creationId="{00000000-0000-0000-0000-000000000000}"/>
          </ac:spMkLst>
        </pc:spChg>
        <pc:spChg chg="mod">
          <ac:chgData name="Jun Hong" userId="fae4f9bd-26d5-4760-9ac2-6f75f350beba" providerId="ADAL" clId="{860971BE-125F-7C41-BEAA-867CC101E1F3}" dt="2020-10-01T09:47:07.015" v="273" actId="20577"/>
          <ac:spMkLst>
            <pc:docMk/>
            <pc:sldMk cId="2797078316" sldId="294"/>
            <ac:spMk id="5" creationId="{00000000-0000-0000-0000-000000000000}"/>
          </ac:spMkLst>
        </pc:spChg>
      </pc:sldChg>
      <pc:sldChg chg="modSp">
        <pc:chgData name="Jun Hong" userId="fae4f9bd-26d5-4760-9ac2-6f75f350beba" providerId="ADAL" clId="{860971BE-125F-7C41-BEAA-867CC101E1F3}" dt="2020-10-01T09:55:27.460" v="324" actId="20577"/>
        <pc:sldMkLst>
          <pc:docMk/>
          <pc:sldMk cId="2856146685" sldId="295"/>
        </pc:sldMkLst>
        <pc:spChg chg="mod">
          <ac:chgData name="Jun Hong" userId="fae4f9bd-26d5-4760-9ac2-6f75f350beba" providerId="ADAL" clId="{860971BE-125F-7C41-BEAA-867CC101E1F3}" dt="2020-10-01T09:47:22.829" v="289" actId="20577"/>
          <ac:spMkLst>
            <pc:docMk/>
            <pc:sldMk cId="2856146685" sldId="295"/>
            <ac:spMk id="5" creationId="{00000000-0000-0000-0000-000000000000}"/>
          </ac:spMkLst>
        </pc:spChg>
        <pc:spChg chg="mod">
          <ac:chgData name="Jun Hong" userId="fae4f9bd-26d5-4760-9ac2-6f75f350beba" providerId="ADAL" clId="{860971BE-125F-7C41-BEAA-867CC101E1F3}" dt="2020-10-01T09:55:27.460" v="324" actId="20577"/>
          <ac:spMkLst>
            <pc:docMk/>
            <pc:sldMk cId="2856146685" sldId="295"/>
            <ac:spMk id="6" creationId="{DB1E7474-1261-2149-A339-BAB74C36695E}"/>
          </ac:spMkLst>
        </pc:spChg>
      </pc:sldChg>
      <pc:sldChg chg="modSp">
        <pc:chgData name="Jun Hong" userId="fae4f9bd-26d5-4760-9ac2-6f75f350beba" providerId="ADAL" clId="{860971BE-125F-7C41-BEAA-867CC101E1F3}" dt="2020-10-01T09:57:13.942" v="335" actId="14100"/>
        <pc:sldMkLst>
          <pc:docMk/>
          <pc:sldMk cId="789419929" sldId="296"/>
        </pc:sldMkLst>
        <pc:spChg chg="mod">
          <ac:chgData name="Jun Hong" userId="fae4f9bd-26d5-4760-9ac2-6f75f350beba" providerId="ADAL" clId="{860971BE-125F-7C41-BEAA-867CC101E1F3}" dt="2020-10-01T09:55:06.618" v="323" actId="20577"/>
          <ac:spMkLst>
            <pc:docMk/>
            <pc:sldMk cId="789419929" sldId="296"/>
            <ac:spMk id="6" creationId="{00000000-0000-0000-0000-000000000000}"/>
          </ac:spMkLst>
        </pc:spChg>
        <pc:spChg chg="mod">
          <ac:chgData name="Jun Hong" userId="fae4f9bd-26d5-4760-9ac2-6f75f350beba" providerId="ADAL" clId="{860971BE-125F-7C41-BEAA-867CC101E1F3}" dt="2020-10-01T09:56:01.644" v="326" actId="27636"/>
          <ac:spMkLst>
            <pc:docMk/>
            <pc:sldMk cId="789419929" sldId="296"/>
            <ac:spMk id="11" creationId="{F5DFBFA4-7B6D-4C4A-AADB-77D7D0649F7C}"/>
          </ac:spMkLst>
        </pc:spChg>
        <pc:spChg chg="mod">
          <ac:chgData name="Jun Hong" userId="fae4f9bd-26d5-4760-9ac2-6f75f350beba" providerId="ADAL" clId="{860971BE-125F-7C41-BEAA-867CC101E1F3}" dt="2020-10-01T09:57:13.942" v="335" actId="14100"/>
          <ac:spMkLst>
            <pc:docMk/>
            <pc:sldMk cId="789419929" sldId="296"/>
            <ac:spMk id="12" creationId="{C7628EC2-E15D-1141-8C7C-102205652E02}"/>
          </ac:spMkLst>
        </pc:spChg>
        <pc:spChg chg="mod">
          <ac:chgData name="Jun Hong" userId="fae4f9bd-26d5-4760-9ac2-6f75f350beba" providerId="ADAL" clId="{860971BE-125F-7C41-BEAA-867CC101E1F3}" dt="2020-10-01T09:56:41.294" v="331" actId="14100"/>
          <ac:spMkLst>
            <pc:docMk/>
            <pc:sldMk cId="789419929" sldId="296"/>
            <ac:spMk id="13" creationId="{3D593842-F4D0-9F4D-BE39-94DE7CDB0D34}"/>
          </ac:spMkLst>
        </pc:spChg>
        <pc:spChg chg="mod">
          <ac:chgData name="Jun Hong" userId="fae4f9bd-26d5-4760-9ac2-6f75f350beba" providerId="ADAL" clId="{860971BE-125F-7C41-BEAA-867CC101E1F3}" dt="2020-10-01T09:56:26.692" v="329" actId="14100"/>
          <ac:spMkLst>
            <pc:docMk/>
            <pc:sldMk cId="789419929" sldId="296"/>
            <ac:spMk id="14" creationId="{EE1042F7-2BF8-2E47-981B-1427FA2B6649}"/>
          </ac:spMkLst>
        </pc:spChg>
      </pc:sldChg>
      <pc:sldChg chg="addSp delSp modSp">
        <pc:chgData name="Jun Hong" userId="fae4f9bd-26d5-4760-9ac2-6f75f350beba" providerId="ADAL" clId="{860971BE-125F-7C41-BEAA-867CC101E1F3}" dt="2020-10-02T08:23:51.111" v="3170" actId="1582"/>
        <pc:sldMkLst>
          <pc:docMk/>
          <pc:sldMk cId="1682485320" sldId="299"/>
        </pc:sldMkLst>
        <pc:spChg chg="mod">
          <ac:chgData name="Jun Hong" userId="fae4f9bd-26d5-4760-9ac2-6f75f350beba" providerId="ADAL" clId="{860971BE-125F-7C41-BEAA-867CC101E1F3}" dt="2020-10-01T11:38:48.556" v="1094" actId="20577"/>
          <ac:spMkLst>
            <pc:docMk/>
            <pc:sldMk cId="1682485320" sldId="299"/>
            <ac:spMk id="9" creationId="{00000000-0000-0000-0000-000000000000}"/>
          </ac:spMkLst>
        </pc:spChg>
        <pc:spChg chg="add mod">
          <ac:chgData name="Jun Hong" userId="fae4f9bd-26d5-4760-9ac2-6f75f350beba" providerId="ADAL" clId="{860971BE-125F-7C41-BEAA-867CC101E1F3}" dt="2020-10-01T11:48:34.405" v="1142" actId="20577"/>
          <ac:spMkLst>
            <pc:docMk/>
            <pc:sldMk cId="1682485320" sldId="299"/>
            <ac:spMk id="10" creationId="{9125E018-E0D8-6E4E-AC53-9D8A5FE252E2}"/>
          </ac:spMkLst>
        </pc:spChg>
        <pc:spChg chg="add mod">
          <ac:chgData name="Jun Hong" userId="fae4f9bd-26d5-4760-9ac2-6f75f350beba" providerId="ADAL" clId="{860971BE-125F-7C41-BEAA-867CC101E1F3}" dt="2020-10-01T11:49:17.133" v="1152" actId="1076"/>
          <ac:spMkLst>
            <pc:docMk/>
            <pc:sldMk cId="1682485320" sldId="299"/>
            <ac:spMk id="11" creationId="{AA23D922-4082-0547-A472-1E00035A335C}"/>
          </ac:spMkLst>
        </pc:spChg>
        <pc:spChg chg="add mod">
          <ac:chgData name="Jun Hong" userId="fae4f9bd-26d5-4760-9ac2-6f75f350beba" providerId="ADAL" clId="{860971BE-125F-7C41-BEAA-867CC101E1F3}" dt="2020-10-01T11:54:37.751" v="1210" actId="1076"/>
          <ac:spMkLst>
            <pc:docMk/>
            <pc:sldMk cId="1682485320" sldId="299"/>
            <ac:spMk id="27" creationId="{53434EF3-623B-C141-9239-3ABA42391DAA}"/>
          </ac:spMkLst>
        </pc:spChg>
        <pc:spChg chg="add mod">
          <ac:chgData name="Jun Hong" userId="fae4f9bd-26d5-4760-9ac2-6f75f350beba" providerId="ADAL" clId="{860971BE-125F-7C41-BEAA-867CC101E1F3}" dt="2020-10-01T11:54:30.248" v="1209" actId="20577"/>
          <ac:spMkLst>
            <pc:docMk/>
            <pc:sldMk cId="1682485320" sldId="299"/>
            <ac:spMk id="28" creationId="{5C942061-BBC9-9B47-B172-25D640DD2937}"/>
          </ac:spMkLst>
        </pc:spChg>
        <pc:graphicFrameChg chg="del">
          <ac:chgData name="Jun Hong" userId="fae4f9bd-26d5-4760-9ac2-6f75f350beba" providerId="ADAL" clId="{860971BE-125F-7C41-BEAA-867CC101E1F3}" dt="2020-10-01T11:44:56.313" v="1098" actId="478"/>
          <ac:graphicFrameMkLst>
            <pc:docMk/>
            <pc:sldMk cId="1682485320" sldId="299"/>
            <ac:graphicFrameMk id="12" creationId="{00000000-0000-0000-0000-000000000000}"/>
          </ac:graphicFrameMkLst>
        </pc:graphicFrameChg>
        <pc:cxnChg chg="add mod">
          <ac:chgData name="Jun Hong" userId="fae4f9bd-26d5-4760-9ac2-6f75f350beba" providerId="ADAL" clId="{860971BE-125F-7C41-BEAA-867CC101E1F3}" dt="2020-10-01T11:57:40.610" v="1227" actId="208"/>
          <ac:cxnSpMkLst>
            <pc:docMk/>
            <pc:sldMk cId="1682485320" sldId="299"/>
            <ac:cxnSpMk id="14" creationId="{357FA202-B2C9-5444-9979-CF1D2BB16A90}"/>
          </ac:cxnSpMkLst>
        </pc:cxnChg>
        <pc:cxnChg chg="add mod">
          <ac:chgData name="Jun Hong" userId="fae4f9bd-26d5-4760-9ac2-6f75f350beba" providerId="ADAL" clId="{860971BE-125F-7C41-BEAA-867CC101E1F3}" dt="2020-10-01T11:58:40.155" v="1237" actId="693"/>
          <ac:cxnSpMkLst>
            <pc:docMk/>
            <pc:sldMk cId="1682485320" sldId="299"/>
            <ac:cxnSpMk id="15" creationId="{EDD3DB8E-810E-154C-96CC-FEA63A8B9A88}"/>
          </ac:cxnSpMkLst>
        </pc:cxnChg>
        <pc:cxnChg chg="add mod">
          <ac:chgData name="Jun Hong" userId="fae4f9bd-26d5-4760-9ac2-6f75f350beba" providerId="ADAL" clId="{860971BE-125F-7C41-BEAA-867CC101E1F3}" dt="2020-10-01T11:58:53.170" v="1239" actId="693"/>
          <ac:cxnSpMkLst>
            <pc:docMk/>
            <pc:sldMk cId="1682485320" sldId="299"/>
            <ac:cxnSpMk id="18" creationId="{80F6963F-5319-B041-8B1E-529B8EE7FC7C}"/>
          </ac:cxnSpMkLst>
        </pc:cxnChg>
        <pc:cxnChg chg="add mod">
          <ac:chgData name="Jun Hong" userId="fae4f9bd-26d5-4760-9ac2-6f75f350beba" providerId="ADAL" clId="{860971BE-125F-7C41-BEAA-867CC101E1F3}" dt="2020-10-01T11:59:04.836" v="1241" actId="693"/>
          <ac:cxnSpMkLst>
            <pc:docMk/>
            <pc:sldMk cId="1682485320" sldId="299"/>
            <ac:cxnSpMk id="21" creationId="{19F59122-A987-A043-8C4F-E05791B28425}"/>
          </ac:cxnSpMkLst>
        </pc:cxnChg>
        <pc:cxnChg chg="add mod">
          <ac:chgData name="Jun Hong" userId="fae4f9bd-26d5-4760-9ac2-6f75f350beba" providerId="ADAL" clId="{860971BE-125F-7C41-BEAA-867CC101E1F3}" dt="2020-10-01T11:58:04.065" v="1233" actId="1582"/>
          <ac:cxnSpMkLst>
            <pc:docMk/>
            <pc:sldMk cId="1682485320" sldId="299"/>
            <ac:cxnSpMk id="23" creationId="{9B474E91-D5ED-DE43-8B75-2ED8E3F12F8C}"/>
          </ac:cxnSpMkLst>
        </pc:cxnChg>
        <pc:cxnChg chg="add mod">
          <ac:chgData name="Jun Hong" userId="fae4f9bd-26d5-4760-9ac2-6f75f350beba" providerId="ADAL" clId="{860971BE-125F-7C41-BEAA-867CC101E1F3}" dt="2020-10-01T11:58:24.855" v="1235" actId="693"/>
          <ac:cxnSpMkLst>
            <pc:docMk/>
            <pc:sldMk cId="1682485320" sldId="299"/>
            <ac:cxnSpMk id="25" creationId="{C660EBF2-0EDC-7D4B-8E0D-5888B0646B5F}"/>
          </ac:cxnSpMkLst>
        </pc:cxnChg>
        <pc:cxnChg chg="add mod">
          <ac:chgData name="Jun Hong" userId="fae4f9bd-26d5-4760-9ac2-6f75f350beba" providerId="ADAL" clId="{860971BE-125F-7C41-BEAA-867CC101E1F3}" dt="2020-10-01T11:57:13.013" v="1224" actId="693"/>
          <ac:cxnSpMkLst>
            <pc:docMk/>
            <pc:sldMk cId="1682485320" sldId="299"/>
            <ac:cxnSpMk id="30" creationId="{0AC88D8D-561A-A34F-BC13-84D43E0CCA85}"/>
          </ac:cxnSpMkLst>
        </pc:cxnChg>
        <pc:cxnChg chg="add mod">
          <ac:chgData name="Jun Hong" userId="fae4f9bd-26d5-4760-9ac2-6f75f350beba" providerId="ADAL" clId="{860971BE-125F-7C41-BEAA-867CC101E1F3}" dt="2020-10-02T08:23:51.111" v="3170" actId="1582"/>
          <ac:cxnSpMkLst>
            <pc:docMk/>
            <pc:sldMk cId="1682485320" sldId="299"/>
            <ac:cxnSpMk id="34" creationId="{4FBB469C-8B41-2F49-96A6-EDBFB4E6A7DF}"/>
          </ac:cxnSpMkLst>
        </pc:cxnChg>
      </pc:sldChg>
      <pc:sldChg chg="addSp delSp modSp del">
        <pc:chgData name="Jun Hong" userId="fae4f9bd-26d5-4760-9ac2-6f75f350beba" providerId="ADAL" clId="{860971BE-125F-7C41-BEAA-867CC101E1F3}" dt="2020-10-01T11:35:29.157" v="1080" actId="2696"/>
        <pc:sldMkLst>
          <pc:docMk/>
          <pc:sldMk cId="240892404" sldId="300"/>
        </pc:sldMkLst>
        <pc:spChg chg="mod">
          <ac:chgData name="Jun Hong" userId="fae4f9bd-26d5-4760-9ac2-6f75f350beba" providerId="ADAL" clId="{860971BE-125F-7C41-BEAA-867CC101E1F3}" dt="2020-10-01T10:32:01.644" v="1035" actId="20577"/>
          <ac:spMkLst>
            <pc:docMk/>
            <pc:sldMk cId="240892404" sldId="300"/>
            <ac:spMk id="9" creationId="{00000000-0000-0000-0000-000000000000}"/>
          </ac:spMkLst>
        </pc:spChg>
        <pc:spChg chg="del">
          <ac:chgData name="Jun Hong" userId="fae4f9bd-26d5-4760-9ac2-6f75f350beba" providerId="ADAL" clId="{860971BE-125F-7C41-BEAA-867CC101E1F3}" dt="2020-10-01T10:32:48.755" v="1066" actId="478"/>
          <ac:spMkLst>
            <pc:docMk/>
            <pc:sldMk cId="240892404" sldId="300"/>
            <ac:spMk id="10" creationId="{00000000-0000-0000-0000-000000000000}"/>
          </ac:spMkLst>
        </pc:spChg>
        <pc:spChg chg="add del mod">
          <ac:chgData name="Jun Hong" userId="fae4f9bd-26d5-4760-9ac2-6f75f350beba" providerId="ADAL" clId="{860971BE-125F-7C41-BEAA-867CC101E1F3}" dt="2020-10-01T11:31:05.460" v="1072"/>
          <ac:spMkLst>
            <pc:docMk/>
            <pc:sldMk cId="240892404" sldId="300"/>
            <ac:spMk id="13" creationId="{E0A6CD23-8E04-3D41-86C7-98AEBAFE60DB}"/>
          </ac:spMkLst>
        </pc:spChg>
        <pc:spChg chg="add del mod">
          <ac:chgData name="Jun Hong" userId="fae4f9bd-26d5-4760-9ac2-6f75f350beba" providerId="ADAL" clId="{860971BE-125F-7C41-BEAA-867CC101E1F3}" dt="2020-10-01T11:31:05.460" v="1072"/>
          <ac:spMkLst>
            <pc:docMk/>
            <pc:sldMk cId="240892404" sldId="300"/>
            <ac:spMk id="14" creationId="{21680131-E5BB-CF4B-8373-221F72A8EBF4}"/>
          </ac:spMkLst>
        </pc:spChg>
        <pc:spChg chg="add del mod">
          <ac:chgData name="Jun Hong" userId="fae4f9bd-26d5-4760-9ac2-6f75f350beba" providerId="ADAL" clId="{860971BE-125F-7C41-BEAA-867CC101E1F3}" dt="2020-10-01T11:31:05.460" v="1072"/>
          <ac:spMkLst>
            <pc:docMk/>
            <pc:sldMk cId="240892404" sldId="300"/>
            <ac:spMk id="15" creationId="{23A61CFD-2620-8D43-9E24-8F86389511B6}"/>
          </ac:spMkLst>
        </pc:spChg>
        <pc:spChg chg="add del mod">
          <ac:chgData name="Jun Hong" userId="fae4f9bd-26d5-4760-9ac2-6f75f350beba" providerId="ADAL" clId="{860971BE-125F-7C41-BEAA-867CC101E1F3}" dt="2020-10-01T11:31:05.460" v="1072"/>
          <ac:spMkLst>
            <pc:docMk/>
            <pc:sldMk cId="240892404" sldId="300"/>
            <ac:spMk id="16" creationId="{0C19A5C9-7490-3B46-8E0C-899A13C3A630}"/>
          </ac:spMkLst>
        </pc:spChg>
        <pc:spChg chg="add del mod">
          <ac:chgData name="Jun Hong" userId="fae4f9bd-26d5-4760-9ac2-6f75f350beba" providerId="ADAL" clId="{860971BE-125F-7C41-BEAA-867CC101E1F3}" dt="2020-10-01T11:31:05.460" v="1072"/>
          <ac:spMkLst>
            <pc:docMk/>
            <pc:sldMk cId="240892404" sldId="300"/>
            <ac:spMk id="17" creationId="{146D425D-EE68-B140-919F-1FFDA8E3F69E}"/>
          </ac:spMkLst>
        </pc:spChg>
        <pc:spChg chg="add del mod">
          <ac:chgData name="Jun Hong" userId="fae4f9bd-26d5-4760-9ac2-6f75f350beba" providerId="ADAL" clId="{860971BE-125F-7C41-BEAA-867CC101E1F3}" dt="2020-10-01T11:31:05.460" v="1072"/>
          <ac:spMkLst>
            <pc:docMk/>
            <pc:sldMk cId="240892404" sldId="300"/>
            <ac:spMk id="18" creationId="{35CB25BA-9ABA-6146-B69D-F23D510D41BC}"/>
          </ac:spMkLst>
        </pc:spChg>
        <pc:spChg chg="add del mod">
          <ac:chgData name="Jun Hong" userId="fae4f9bd-26d5-4760-9ac2-6f75f350beba" providerId="ADAL" clId="{860971BE-125F-7C41-BEAA-867CC101E1F3}" dt="2020-10-01T11:31:05.460" v="1072"/>
          <ac:spMkLst>
            <pc:docMk/>
            <pc:sldMk cId="240892404" sldId="300"/>
            <ac:spMk id="19" creationId="{0CB25EA0-B3BA-A045-B335-D35750F7F367}"/>
          </ac:spMkLst>
        </pc:spChg>
        <pc:spChg chg="add del mod">
          <ac:chgData name="Jun Hong" userId="fae4f9bd-26d5-4760-9ac2-6f75f350beba" providerId="ADAL" clId="{860971BE-125F-7C41-BEAA-867CC101E1F3}" dt="2020-10-01T11:31:05.460" v="1072"/>
          <ac:spMkLst>
            <pc:docMk/>
            <pc:sldMk cId="240892404" sldId="300"/>
            <ac:spMk id="20" creationId="{5010C75E-0D3B-C149-A597-ED408EEE6677}"/>
          </ac:spMkLst>
        </pc:spChg>
        <pc:spChg chg="add del mod">
          <ac:chgData name="Jun Hong" userId="fae4f9bd-26d5-4760-9ac2-6f75f350beba" providerId="ADAL" clId="{860971BE-125F-7C41-BEAA-867CC101E1F3}" dt="2020-10-01T11:31:05.460" v="1072"/>
          <ac:spMkLst>
            <pc:docMk/>
            <pc:sldMk cId="240892404" sldId="300"/>
            <ac:spMk id="21" creationId="{C77E13DC-A4CF-F744-9BA8-6A2AC7633D2F}"/>
          </ac:spMkLst>
        </pc:spChg>
        <pc:spChg chg="add del mod">
          <ac:chgData name="Jun Hong" userId="fae4f9bd-26d5-4760-9ac2-6f75f350beba" providerId="ADAL" clId="{860971BE-125F-7C41-BEAA-867CC101E1F3}" dt="2020-10-01T11:31:05.460" v="1072"/>
          <ac:spMkLst>
            <pc:docMk/>
            <pc:sldMk cId="240892404" sldId="300"/>
            <ac:spMk id="28" creationId="{04FB29A7-7BB3-6C43-BF27-50900C7E00A1}"/>
          </ac:spMkLst>
        </pc:spChg>
        <pc:spChg chg="add del mod">
          <ac:chgData name="Jun Hong" userId="fae4f9bd-26d5-4760-9ac2-6f75f350beba" providerId="ADAL" clId="{860971BE-125F-7C41-BEAA-867CC101E1F3}" dt="2020-10-01T11:31:05.460" v="1072"/>
          <ac:spMkLst>
            <pc:docMk/>
            <pc:sldMk cId="240892404" sldId="300"/>
            <ac:spMk id="29" creationId="{CD82A2B1-12D7-6A4A-B3C8-DBA8CC7907F1}"/>
          </ac:spMkLst>
        </pc:spChg>
        <pc:spChg chg="add mod">
          <ac:chgData name="Jun Hong" userId="fae4f9bd-26d5-4760-9ac2-6f75f350beba" providerId="ADAL" clId="{860971BE-125F-7C41-BEAA-867CC101E1F3}" dt="2020-10-01T11:32:47.112" v="1077" actId="14100"/>
          <ac:spMkLst>
            <pc:docMk/>
            <pc:sldMk cId="240892404" sldId="300"/>
            <ac:spMk id="32" creationId="{2B6664A0-345B-504B-9F89-2C47557373EF}"/>
          </ac:spMkLst>
        </pc:spChg>
        <pc:spChg chg="add mod">
          <ac:chgData name="Jun Hong" userId="fae4f9bd-26d5-4760-9ac2-6f75f350beba" providerId="ADAL" clId="{860971BE-125F-7C41-BEAA-867CC101E1F3}" dt="2020-10-01T11:32:47.112" v="1077" actId="14100"/>
          <ac:spMkLst>
            <pc:docMk/>
            <pc:sldMk cId="240892404" sldId="300"/>
            <ac:spMk id="33" creationId="{521B8B3B-FCE6-744B-9289-38C86F0AA826}"/>
          </ac:spMkLst>
        </pc:spChg>
        <pc:spChg chg="add mod">
          <ac:chgData name="Jun Hong" userId="fae4f9bd-26d5-4760-9ac2-6f75f350beba" providerId="ADAL" clId="{860971BE-125F-7C41-BEAA-867CC101E1F3}" dt="2020-10-01T11:32:47.112" v="1077" actId="14100"/>
          <ac:spMkLst>
            <pc:docMk/>
            <pc:sldMk cId="240892404" sldId="300"/>
            <ac:spMk id="34" creationId="{FACBA58F-F05A-344F-88F0-528A81A95119}"/>
          </ac:spMkLst>
        </pc:spChg>
        <pc:spChg chg="add mod">
          <ac:chgData name="Jun Hong" userId="fae4f9bd-26d5-4760-9ac2-6f75f350beba" providerId="ADAL" clId="{860971BE-125F-7C41-BEAA-867CC101E1F3}" dt="2020-10-01T11:32:47.112" v="1077" actId="14100"/>
          <ac:spMkLst>
            <pc:docMk/>
            <pc:sldMk cId="240892404" sldId="300"/>
            <ac:spMk id="35" creationId="{F6E6D68E-444D-6F4E-900F-171390F3096F}"/>
          </ac:spMkLst>
        </pc:spChg>
        <pc:spChg chg="add mod">
          <ac:chgData name="Jun Hong" userId="fae4f9bd-26d5-4760-9ac2-6f75f350beba" providerId="ADAL" clId="{860971BE-125F-7C41-BEAA-867CC101E1F3}" dt="2020-10-01T11:32:47.112" v="1077" actId="14100"/>
          <ac:spMkLst>
            <pc:docMk/>
            <pc:sldMk cId="240892404" sldId="300"/>
            <ac:spMk id="36" creationId="{719DE966-C3EA-7B4B-9F0D-0E79E5D3A5B3}"/>
          </ac:spMkLst>
        </pc:spChg>
        <pc:spChg chg="add mod">
          <ac:chgData name="Jun Hong" userId="fae4f9bd-26d5-4760-9ac2-6f75f350beba" providerId="ADAL" clId="{860971BE-125F-7C41-BEAA-867CC101E1F3}" dt="2020-10-01T11:32:47.112" v="1077" actId="14100"/>
          <ac:spMkLst>
            <pc:docMk/>
            <pc:sldMk cId="240892404" sldId="300"/>
            <ac:spMk id="37" creationId="{18CDB8E3-49E4-8C46-A951-667A9FA8A293}"/>
          </ac:spMkLst>
        </pc:spChg>
        <pc:spChg chg="add mod">
          <ac:chgData name="Jun Hong" userId="fae4f9bd-26d5-4760-9ac2-6f75f350beba" providerId="ADAL" clId="{860971BE-125F-7C41-BEAA-867CC101E1F3}" dt="2020-10-01T11:32:47.112" v="1077" actId="14100"/>
          <ac:spMkLst>
            <pc:docMk/>
            <pc:sldMk cId="240892404" sldId="300"/>
            <ac:spMk id="38" creationId="{4FD9D2B6-57A9-F542-B430-7E3436DA082A}"/>
          </ac:spMkLst>
        </pc:spChg>
        <pc:spChg chg="add mod">
          <ac:chgData name="Jun Hong" userId="fae4f9bd-26d5-4760-9ac2-6f75f350beba" providerId="ADAL" clId="{860971BE-125F-7C41-BEAA-867CC101E1F3}" dt="2020-10-01T11:32:47.112" v="1077" actId="14100"/>
          <ac:spMkLst>
            <pc:docMk/>
            <pc:sldMk cId="240892404" sldId="300"/>
            <ac:spMk id="39" creationId="{6CBD2260-A76A-B141-A70C-9CDF0894EA40}"/>
          </ac:spMkLst>
        </pc:spChg>
        <pc:spChg chg="add mod">
          <ac:chgData name="Jun Hong" userId="fae4f9bd-26d5-4760-9ac2-6f75f350beba" providerId="ADAL" clId="{860971BE-125F-7C41-BEAA-867CC101E1F3}" dt="2020-10-01T11:32:47.112" v="1077" actId="14100"/>
          <ac:spMkLst>
            <pc:docMk/>
            <pc:sldMk cId="240892404" sldId="300"/>
            <ac:spMk id="40" creationId="{5FE94E92-5C01-F54D-A82E-4698A1A368F3}"/>
          </ac:spMkLst>
        </pc:spChg>
        <pc:spChg chg="add mod">
          <ac:chgData name="Jun Hong" userId="fae4f9bd-26d5-4760-9ac2-6f75f350beba" providerId="ADAL" clId="{860971BE-125F-7C41-BEAA-867CC101E1F3}" dt="2020-10-01T11:32:47.112" v="1077" actId="14100"/>
          <ac:spMkLst>
            <pc:docMk/>
            <pc:sldMk cId="240892404" sldId="300"/>
            <ac:spMk id="47" creationId="{BD335DED-1FBB-D549-BBFF-2A39CC54CB1E}"/>
          </ac:spMkLst>
        </pc:spChg>
        <pc:spChg chg="add mod">
          <ac:chgData name="Jun Hong" userId="fae4f9bd-26d5-4760-9ac2-6f75f350beba" providerId="ADAL" clId="{860971BE-125F-7C41-BEAA-867CC101E1F3}" dt="2020-10-01T11:32:47.112" v="1077" actId="14100"/>
          <ac:spMkLst>
            <pc:docMk/>
            <pc:sldMk cId="240892404" sldId="300"/>
            <ac:spMk id="48" creationId="{BFD0BD37-E195-9149-BAC2-426A61E5CAA0}"/>
          </ac:spMkLst>
        </pc:spChg>
        <pc:graphicFrameChg chg="del mod">
          <ac:chgData name="Jun Hong" userId="fae4f9bd-26d5-4760-9ac2-6f75f350beba" providerId="ADAL" clId="{860971BE-125F-7C41-BEAA-867CC101E1F3}" dt="2020-10-01T11:30:43.347" v="1068" actId="478"/>
          <ac:graphicFrameMkLst>
            <pc:docMk/>
            <pc:sldMk cId="240892404" sldId="300"/>
            <ac:graphicFrameMk id="12" creationId="{00000000-0000-0000-0000-000000000000}"/>
          </ac:graphicFrameMkLst>
        </pc:graphicFrameChg>
        <pc:cxnChg chg="add del mod">
          <ac:chgData name="Jun Hong" userId="fae4f9bd-26d5-4760-9ac2-6f75f350beba" providerId="ADAL" clId="{860971BE-125F-7C41-BEAA-867CC101E1F3}" dt="2020-10-01T11:31:05.460" v="1072"/>
          <ac:cxnSpMkLst>
            <pc:docMk/>
            <pc:sldMk cId="240892404" sldId="300"/>
            <ac:cxnSpMk id="22" creationId="{5B570EEF-5785-E146-AFB5-760527BEBFDE}"/>
          </ac:cxnSpMkLst>
        </pc:cxnChg>
        <pc:cxnChg chg="add del mod">
          <ac:chgData name="Jun Hong" userId="fae4f9bd-26d5-4760-9ac2-6f75f350beba" providerId="ADAL" clId="{860971BE-125F-7C41-BEAA-867CC101E1F3}" dt="2020-10-01T11:31:05.460" v="1072"/>
          <ac:cxnSpMkLst>
            <pc:docMk/>
            <pc:sldMk cId="240892404" sldId="300"/>
            <ac:cxnSpMk id="23" creationId="{E5BEAD34-1071-394B-BD6A-6F35BCDF8970}"/>
          </ac:cxnSpMkLst>
        </pc:cxnChg>
        <pc:cxnChg chg="add del mod">
          <ac:chgData name="Jun Hong" userId="fae4f9bd-26d5-4760-9ac2-6f75f350beba" providerId="ADAL" clId="{860971BE-125F-7C41-BEAA-867CC101E1F3}" dt="2020-10-01T11:31:05.460" v="1072"/>
          <ac:cxnSpMkLst>
            <pc:docMk/>
            <pc:sldMk cId="240892404" sldId="300"/>
            <ac:cxnSpMk id="24" creationId="{04F1706B-CD79-6B4D-92F8-EBC62C9F0B4D}"/>
          </ac:cxnSpMkLst>
        </pc:cxnChg>
        <pc:cxnChg chg="add del mod">
          <ac:chgData name="Jun Hong" userId="fae4f9bd-26d5-4760-9ac2-6f75f350beba" providerId="ADAL" clId="{860971BE-125F-7C41-BEAA-867CC101E1F3}" dt="2020-10-01T11:31:05.460" v="1072"/>
          <ac:cxnSpMkLst>
            <pc:docMk/>
            <pc:sldMk cId="240892404" sldId="300"/>
            <ac:cxnSpMk id="25" creationId="{E9A187D3-6554-6143-9B20-4E2DE2949712}"/>
          </ac:cxnSpMkLst>
        </pc:cxnChg>
        <pc:cxnChg chg="add del mod">
          <ac:chgData name="Jun Hong" userId="fae4f9bd-26d5-4760-9ac2-6f75f350beba" providerId="ADAL" clId="{860971BE-125F-7C41-BEAA-867CC101E1F3}" dt="2020-10-01T11:31:05.460" v="1072"/>
          <ac:cxnSpMkLst>
            <pc:docMk/>
            <pc:sldMk cId="240892404" sldId="300"/>
            <ac:cxnSpMk id="26" creationId="{343FA9CA-DAE7-EA44-8643-76897CC0FA3B}"/>
          </ac:cxnSpMkLst>
        </pc:cxnChg>
        <pc:cxnChg chg="add del mod">
          <ac:chgData name="Jun Hong" userId="fae4f9bd-26d5-4760-9ac2-6f75f350beba" providerId="ADAL" clId="{860971BE-125F-7C41-BEAA-867CC101E1F3}" dt="2020-10-01T11:31:05.460" v="1072"/>
          <ac:cxnSpMkLst>
            <pc:docMk/>
            <pc:sldMk cId="240892404" sldId="300"/>
            <ac:cxnSpMk id="27" creationId="{6C74521C-2FBB-BD4A-B079-A08E9712930B}"/>
          </ac:cxnSpMkLst>
        </pc:cxnChg>
        <pc:cxnChg chg="add del mod">
          <ac:chgData name="Jun Hong" userId="fae4f9bd-26d5-4760-9ac2-6f75f350beba" providerId="ADAL" clId="{860971BE-125F-7C41-BEAA-867CC101E1F3}" dt="2020-10-01T11:31:05.460" v="1072"/>
          <ac:cxnSpMkLst>
            <pc:docMk/>
            <pc:sldMk cId="240892404" sldId="300"/>
            <ac:cxnSpMk id="30" creationId="{A70860DE-52EF-C34B-9AD1-25838026CE72}"/>
          </ac:cxnSpMkLst>
        </pc:cxnChg>
        <pc:cxnChg chg="add del mod">
          <ac:chgData name="Jun Hong" userId="fae4f9bd-26d5-4760-9ac2-6f75f350beba" providerId="ADAL" clId="{860971BE-125F-7C41-BEAA-867CC101E1F3}" dt="2020-10-01T11:31:05.460" v="1072"/>
          <ac:cxnSpMkLst>
            <pc:docMk/>
            <pc:sldMk cId="240892404" sldId="300"/>
            <ac:cxnSpMk id="31" creationId="{021CCE8B-10C8-104C-9A52-5C8A8FD08275}"/>
          </ac:cxnSpMkLst>
        </pc:cxnChg>
        <pc:cxnChg chg="add mod">
          <ac:chgData name="Jun Hong" userId="fae4f9bd-26d5-4760-9ac2-6f75f350beba" providerId="ADAL" clId="{860971BE-125F-7C41-BEAA-867CC101E1F3}" dt="2020-10-01T11:32:11.011" v="1074" actId="1076"/>
          <ac:cxnSpMkLst>
            <pc:docMk/>
            <pc:sldMk cId="240892404" sldId="300"/>
            <ac:cxnSpMk id="41" creationId="{0735D08F-ECC2-AD4B-BB70-BC5D312C8CE0}"/>
          </ac:cxnSpMkLst>
        </pc:cxnChg>
        <pc:cxnChg chg="add mod">
          <ac:chgData name="Jun Hong" userId="fae4f9bd-26d5-4760-9ac2-6f75f350beba" providerId="ADAL" clId="{860971BE-125F-7C41-BEAA-867CC101E1F3}" dt="2020-10-01T11:32:47.112" v="1077" actId="14100"/>
          <ac:cxnSpMkLst>
            <pc:docMk/>
            <pc:sldMk cId="240892404" sldId="300"/>
            <ac:cxnSpMk id="42" creationId="{013B3273-8A0F-BF49-9987-51AC10F0037E}"/>
          </ac:cxnSpMkLst>
        </pc:cxnChg>
        <pc:cxnChg chg="add mod">
          <ac:chgData name="Jun Hong" userId="fae4f9bd-26d5-4760-9ac2-6f75f350beba" providerId="ADAL" clId="{860971BE-125F-7C41-BEAA-867CC101E1F3}" dt="2020-10-01T11:32:47.112" v="1077" actId="14100"/>
          <ac:cxnSpMkLst>
            <pc:docMk/>
            <pc:sldMk cId="240892404" sldId="300"/>
            <ac:cxnSpMk id="43" creationId="{1BD92E35-E713-EE42-A1EA-2DABEA749173}"/>
          </ac:cxnSpMkLst>
        </pc:cxnChg>
        <pc:cxnChg chg="add mod">
          <ac:chgData name="Jun Hong" userId="fae4f9bd-26d5-4760-9ac2-6f75f350beba" providerId="ADAL" clId="{860971BE-125F-7C41-BEAA-867CC101E1F3}" dt="2020-10-01T11:32:11.011" v="1074" actId="1076"/>
          <ac:cxnSpMkLst>
            <pc:docMk/>
            <pc:sldMk cId="240892404" sldId="300"/>
            <ac:cxnSpMk id="44" creationId="{A323BA24-F850-8044-8863-0EEC18CD5337}"/>
          </ac:cxnSpMkLst>
        </pc:cxnChg>
        <pc:cxnChg chg="add mod">
          <ac:chgData name="Jun Hong" userId="fae4f9bd-26d5-4760-9ac2-6f75f350beba" providerId="ADAL" clId="{860971BE-125F-7C41-BEAA-867CC101E1F3}" dt="2020-10-01T11:32:47.112" v="1077" actId="14100"/>
          <ac:cxnSpMkLst>
            <pc:docMk/>
            <pc:sldMk cId="240892404" sldId="300"/>
            <ac:cxnSpMk id="45" creationId="{66865287-61B9-734D-BBE8-419C7768DA5C}"/>
          </ac:cxnSpMkLst>
        </pc:cxnChg>
        <pc:cxnChg chg="add mod">
          <ac:chgData name="Jun Hong" userId="fae4f9bd-26d5-4760-9ac2-6f75f350beba" providerId="ADAL" clId="{860971BE-125F-7C41-BEAA-867CC101E1F3}" dt="2020-10-01T11:32:47.112" v="1077" actId="14100"/>
          <ac:cxnSpMkLst>
            <pc:docMk/>
            <pc:sldMk cId="240892404" sldId="300"/>
            <ac:cxnSpMk id="46" creationId="{4FAA7646-3459-AB43-BE61-3C38CF8F360B}"/>
          </ac:cxnSpMkLst>
        </pc:cxnChg>
        <pc:cxnChg chg="add mod">
          <ac:chgData name="Jun Hong" userId="fae4f9bd-26d5-4760-9ac2-6f75f350beba" providerId="ADAL" clId="{860971BE-125F-7C41-BEAA-867CC101E1F3}" dt="2020-10-01T11:32:47.112" v="1077" actId="14100"/>
          <ac:cxnSpMkLst>
            <pc:docMk/>
            <pc:sldMk cId="240892404" sldId="300"/>
            <ac:cxnSpMk id="49" creationId="{B24BC18C-4D4E-AE47-AD24-95AD2C905BD7}"/>
          </ac:cxnSpMkLst>
        </pc:cxnChg>
        <pc:cxnChg chg="add mod">
          <ac:chgData name="Jun Hong" userId="fae4f9bd-26d5-4760-9ac2-6f75f350beba" providerId="ADAL" clId="{860971BE-125F-7C41-BEAA-867CC101E1F3}" dt="2020-10-01T11:32:47.112" v="1077" actId="14100"/>
          <ac:cxnSpMkLst>
            <pc:docMk/>
            <pc:sldMk cId="240892404" sldId="300"/>
            <ac:cxnSpMk id="50" creationId="{79AFBD5E-8DA0-FC44-B236-2B121040E4A5}"/>
          </ac:cxnSpMkLst>
        </pc:cxnChg>
      </pc:sldChg>
      <pc:sldChg chg="delSp modSp del">
        <pc:chgData name="Jun Hong" userId="fae4f9bd-26d5-4760-9ac2-6f75f350beba" providerId="ADAL" clId="{860971BE-125F-7C41-BEAA-867CC101E1F3}" dt="2020-10-01T12:02:38.205" v="1279" actId="2696"/>
        <pc:sldMkLst>
          <pc:docMk/>
          <pc:sldMk cId="1302509773" sldId="301"/>
        </pc:sldMkLst>
        <pc:spChg chg="mod">
          <ac:chgData name="Jun Hong" userId="fae4f9bd-26d5-4760-9ac2-6f75f350beba" providerId="ADAL" clId="{860971BE-125F-7C41-BEAA-867CC101E1F3}" dt="2020-10-01T11:59:42.592" v="1258" actId="20577"/>
          <ac:spMkLst>
            <pc:docMk/>
            <pc:sldMk cId="1302509773" sldId="301"/>
            <ac:spMk id="10" creationId="{00000000-0000-0000-0000-000000000000}"/>
          </ac:spMkLst>
        </pc:spChg>
        <pc:spChg chg="mod">
          <ac:chgData name="Jun Hong" userId="fae4f9bd-26d5-4760-9ac2-6f75f350beba" providerId="ADAL" clId="{860971BE-125F-7C41-BEAA-867CC101E1F3}" dt="2020-10-01T11:59:52.065" v="1260" actId="1076"/>
          <ac:spMkLst>
            <pc:docMk/>
            <pc:sldMk cId="1302509773" sldId="301"/>
            <ac:spMk id="14" creationId="{00000000-0000-0000-0000-000000000000}"/>
          </ac:spMkLst>
        </pc:spChg>
        <pc:graphicFrameChg chg="del">
          <ac:chgData name="Jun Hong" userId="fae4f9bd-26d5-4760-9ac2-6f75f350beba" providerId="ADAL" clId="{860971BE-125F-7C41-BEAA-867CC101E1F3}" dt="2020-10-01T11:59:48.138" v="1259" actId="478"/>
          <ac:graphicFrameMkLst>
            <pc:docMk/>
            <pc:sldMk cId="1302509773" sldId="301"/>
            <ac:graphicFrameMk id="12" creationId="{00000000-0000-0000-0000-000000000000}"/>
          </ac:graphicFrameMkLst>
        </pc:graphicFrameChg>
      </pc:sldChg>
      <pc:sldChg chg="del">
        <pc:chgData name="Jun Hong" userId="fae4f9bd-26d5-4760-9ac2-6f75f350beba" providerId="ADAL" clId="{860971BE-125F-7C41-BEAA-867CC101E1F3}" dt="2020-10-01T12:03:24.068" v="1286" actId="2696"/>
        <pc:sldMkLst>
          <pc:docMk/>
          <pc:sldMk cId="278418731" sldId="302"/>
        </pc:sldMkLst>
      </pc:sldChg>
      <pc:sldChg chg="del">
        <pc:chgData name="Jun Hong" userId="fae4f9bd-26d5-4760-9ac2-6f75f350beba" providerId="ADAL" clId="{860971BE-125F-7C41-BEAA-867CC101E1F3}" dt="2020-10-01T12:04:38.630" v="1317" actId="2696"/>
        <pc:sldMkLst>
          <pc:docMk/>
          <pc:sldMk cId="2964485129" sldId="303"/>
        </pc:sldMkLst>
      </pc:sldChg>
      <pc:sldChg chg="del">
        <pc:chgData name="Jun Hong" userId="fae4f9bd-26d5-4760-9ac2-6f75f350beba" providerId="ADAL" clId="{860971BE-125F-7C41-BEAA-867CC101E1F3}" dt="2020-10-01T12:07:15.482" v="1334" actId="2696"/>
        <pc:sldMkLst>
          <pc:docMk/>
          <pc:sldMk cId="2441942253" sldId="304"/>
        </pc:sldMkLst>
      </pc:sldChg>
      <pc:sldChg chg="del">
        <pc:chgData name="Jun Hong" userId="fae4f9bd-26d5-4760-9ac2-6f75f350beba" providerId="ADAL" clId="{860971BE-125F-7C41-BEAA-867CC101E1F3}" dt="2020-10-01T13:01:31.315" v="1343" actId="2696"/>
        <pc:sldMkLst>
          <pc:docMk/>
          <pc:sldMk cId="2342139870" sldId="305"/>
        </pc:sldMkLst>
      </pc:sldChg>
      <pc:sldChg chg="del">
        <pc:chgData name="Jun Hong" userId="fae4f9bd-26d5-4760-9ac2-6f75f350beba" providerId="ADAL" clId="{860971BE-125F-7C41-BEAA-867CC101E1F3}" dt="2020-10-01T13:03:05.143" v="1354" actId="2696"/>
        <pc:sldMkLst>
          <pc:docMk/>
          <pc:sldMk cId="3067488988" sldId="307"/>
        </pc:sldMkLst>
      </pc:sldChg>
      <pc:sldChg chg="del">
        <pc:chgData name="Jun Hong" userId="fae4f9bd-26d5-4760-9ac2-6f75f350beba" providerId="ADAL" clId="{860971BE-125F-7C41-BEAA-867CC101E1F3}" dt="2020-10-01T13:04:13.670" v="1361" actId="2696"/>
        <pc:sldMkLst>
          <pc:docMk/>
          <pc:sldMk cId="2119215548" sldId="309"/>
        </pc:sldMkLst>
      </pc:sldChg>
      <pc:sldChg chg="del">
        <pc:chgData name="Jun Hong" userId="fae4f9bd-26d5-4760-9ac2-6f75f350beba" providerId="ADAL" clId="{860971BE-125F-7C41-BEAA-867CC101E1F3}" dt="2020-10-01T13:05:57.142" v="1369" actId="2696"/>
        <pc:sldMkLst>
          <pc:docMk/>
          <pc:sldMk cId="2394988829" sldId="310"/>
        </pc:sldMkLst>
      </pc:sldChg>
      <pc:sldChg chg="del">
        <pc:chgData name="Jun Hong" userId="fae4f9bd-26d5-4760-9ac2-6f75f350beba" providerId="ADAL" clId="{860971BE-125F-7C41-BEAA-867CC101E1F3}" dt="2020-10-01T13:07:11.691" v="1381" actId="2696"/>
        <pc:sldMkLst>
          <pc:docMk/>
          <pc:sldMk cId="3919253779" sldId="311"/>
        </pc:sldMkLst>
      </pc:sldChg>
      <pc:sldChg chg="modSp">
        <pc:chgData name="Jun Hong" userId="fae4f9bd-26d5-4760-9ac2-6f75f350beba" providerId="ADAL" clId="{860971BE-125F-7C41-BEAA-867CC101E1F3}" dt="2020-10-01T14:37:16.023" v="2128" actId="20577"/>
        <pc:sldMkLst>
          <pc:docMk/>
          <pc:sldMk cId="3705503274" sldId="312"/>
        </pc:sldMkLst>
        <pc:spChg chg="mod">
          <ac:chgData name="Jun Hong" userId="fae4f9bd-26d5-4760-9ac2-6f75f350beba" providerId="ADAL" clId="{860971BE-125F-7C41-BEAA-867CC101E1F3}" dt="2020-10-01T14:36:41.407" v="2086" actId="20577"/>
          <ac:spMkLst>
            <pc:docMk/>
            <pc:sldMk cId="3705503274" sldId="312"/>
            <ac:spMk id="5" creationId="{00000000-0000-0000-0000-000000000000}"/>
          </ac:spMkLst>
        </pc:spChg>
        <pc:spChg chg="mod">
          <ac:chgData name="Jun Hong" userId="fae4f9bd-26d5-4760-9ac2-6f75f350beba" providerId="ADAL" clId="{860971BE-125F-7C41-BEAA-867CC101E1F3}" dt="2020-10-01T14:37:16.023" v="2128" actId="20577"/>
          <ac:spMkLst>
            <pc:docMk/>
            <pc:sldMk cId="3705503274" sldId="312"/>
            <ac:spMk id="6" creationId="{00000000-0000-0000-0000-000000000000}"/>
          </ac:spMkLst>
        </pc:spChg>
      </pc:sldChg>
      <pc:sldChg chg="modSp">
        <pc:chgData name="Jun Hong" userId="fae4f9bd-26d5-4760-9ac2-6f75f350beba" providerId="ADAL" clId="{860971BE-125F-7C41-BEAA-867CC101E1F3}" dt="2020-10-01T13:48:15.111" v="1736" actId="20577"/>
        <pc:sldMkLst>
          <pc:docMk/>
          <pc:sldMk cId="4012518167" sldId="313"/>
        </pc:sldMkLst>
        <pc:spChg chg="mod">
          <ac:chgData name="Jun Hong" userId="fae4f9bd-26d5-4760-9ac2-6f75f350beba" providerId="ADAL" clId="{860971BE-125F-7C41-BEAA-867CC101E1F3}" dt="2020-10-01T13:48:15.111" v="1736" actId="20577"/>
          <ac:spMkLst>
            <pc:docMk/>
            <pc:sldMk cId="4012518167" sldId="313"/>
            <ac:spMk id="7" creationId="{00000000-0000-0000-0000-000000000000}"/>
          </ac:spMkLst>
        </pc:spChg>
      </pc:sldChg>
      <pc:sldChg chg="modSp del ord">
        <pc:chgData name="Jun Hong" userId="fae4f9bd-26d5-4760-9ac2-6f75f350beba" providerId="ADAL" clId="{860971BE-125F-7C41-BEAA-867CC101E1F3}" dt="2020-10-01T14:08:10.400" v="1828" actId="2696"/>
        <pc:sldMkLst>
          <pc:docMk/>
          <pc:sldMk cId="3413577088" sldId="314"/>
        </pc:sldMkLst>
        <pc:graphicFrameChg chg="mod">
          <ac:chgData name="Jun Hong" userId="fae4f9bd-26d5-4760-9ac2-6f75f350beba" providerId="ADAL" clId="{860971BE-125F-7C41-BEAA-867CC101E1F3}" dt="2020-10-01T13:52:42.447" v="1737" actId="1038"/>
          <ac:graphicFrameMkLst>
            <pc:docMk/>
            <pc:sldMk cId="3413577088" sldId="314"/>
            <ac:graphicFrameMk id="9" creationId="{00000000-0000-0000-0000-000000000000}"/>
          </ac:graphicFrameMkLst>
        </pc:graphicFrameChg>
      </pc:sldChg>
      <pc:sldChg chg="addSp delSp modSp">
        <pc:chgData name="Jun Hong" userId="fae4f9bd-26d5-4760-9ac2-6f75f350beba" providerId="ADAL" clId="{860971BE-125F-7C41-BEAA-867CC101E1F3}" dt="2020-10-01T14:34:22.940" v="2070" actId="1076"/>
        <pc:sldMkLst>
          <pc:docMk/>
          <pc:sldMk cId="2536046458" sldId="315"/>
        </pc:sldMkLst>
        <pc:spChg chg="add mod">
          <ac:chgData name="Jun Hong" userId="fae4f9bd-26d5-4760-9ac2-6f75f350beba" providerId="ADAL" clId="{860971BE-125F-7C41-BEAA-867CC101E1F3}" dt="2020-10-01T14:31:19.589" v="2050" actId="20577"/>
          <ac:spMkLst>
            <pc:docMk/>
            <pc:sldMk cId="2536046458" sldId="315"/>
            <ac:spMk id="9" creationId="{6BBAB8DC-FBF1-5646-9171-DEFFFE9D3FFD}"/>
          </ac:spMkLst>
        </pc:spChg>
        <pc:spChg chg="add mod">
          <ac:chgData name="Jun Hong" userId="fae4f9bd-26d5-4760-9ac2-6f75f350beba" providerId="ADAL" clId="{860971BE-125F-7C41-BEAA-867CC101E1F3}" dt="2020-10-01T14:33:24.004" v="2063" actId="20577"/>
          <ac:spMkLst>
            <pc:docMk/>
            <pc:sldMk cId="2536046458" sldId="315"/>
            <ac:spMk id="10" creationId="{CAA6E26D-75B5-9547-9151-5AF3AB719A91}"/>
          </ac:spMkLst>
        </pc:spChg>
        <pc:spChg chg="add mod">
          <ac:chgData name="Jun Hong" userId="fae4f9bd-26d5-4760-9ac2-6f75f350beba" providerId="ADAL" clId="{860971BE-125F-7C41-BEAA-867CC101E1F3}" dt="2020-10-01T14:24:45.943" v="1975" actId="20577"/>
          <ac:spMkLst>
            <pc:docMk/>
            <pc:sldMk cId="2536046458" sldId="315"/>
            <ac:spMk id="35" creationId="{682EF4DE-A527-2242-99E9-951FE13204C1}"/>
          </ac:spMkLst>
        </pc:spChg>
        <pc:spChg chg="add mod">
          <ac:chgData name="Jun Hong" userId="fae4f9bd-26d5-4760-9ac2-6f75f350beba" providerId="ADAL" clId="{860971BE-125F-7C41-BEAA-867CC101E1F3}" dt="2020-10-01T14:25:09.884" v="1981" actId="20577"/>
          <ac:spMkLst>
            <pc:docMk/>
            <pc:sldMk cId="2536046458" sldId="315"/>
            <ac:spMk id="36" creationId="{941FB851-9421-F445-8983-C256AA7153F2}"/>
          </ac:spMkLst>
        </pc:spChg>
        <pc:graphicFrameChg chg="del">
          <ac:chgData name="Jun Hong" userId="fae4f9bd-26d5-4760-9ac2-6f75f350beba" providerId="ADAL" clId="{860971BE-125F-7C41-BEAA-867CC101E1F3}" dt="2020-10-01T14:13:47.550" v="1830" actId="478"/>
          <ac:graphicFrameMkLst>
            <pc:docMk/>
            <pc:sldMk cId="2536046458" sldId="315"/>
            <ac:graphicFrameMk id="11" creationId="{00000000-0000-0000-0000-000000000000}"/>
          </ac:graphicFrameMkLst>
        </pc:graphicFrameChg>
        <pc:cxnChg chg="add mod">
          <ac:chgData name="Jun Hong" userId="fae4f9bd-26d5-4760-9ac2-6f75f350beba" providerId="ADAL" clId="{860971BE-125F-7C41-BEAA-867CC101E1F3}" dt="2020-10-01T14:32:09.021" v="2056" actId="1076"/>
          <ac:cxnSpMkLst>
            <pc:docMk/>
            <pc:sldMk cId="2536046458" sldId="315"/>
            <ac:cxnSpMk id="13" creationId="{AB3E68D7-9DD9-1248-9952-285B61B135BF}"/>
          </ac:cxnSpMkLst>
        </pc:cxnChg>
        <pc:cxnChg chg="add mod">
          <ac:chgData name="Jun Hong" userId="fae4f9bd-26d5-4760-9ac2-6f75f350beba" providerId="ADAL" clId="{860971BE-125F-7C41-BEAA-867CC101E1F3}" dt="2020-10-01T14:31:29.230" v="2051" actId="1076"/>
          <ac:cxnSpMkLst>
            <pc:docMk/>
            <pc:sldMk cId="2536046458" sldId="315"/>
            <ac:cxnSpMk id="15" creationId="{56638EF9-62AE-734C-8C30-3A8BE6B7815A}"/>
          </ac:cxnSpMkLst>
        </pc:cxnChg>
        <pc:cxnChg chg="add mod">
          <ac:chgData name="Jun Hong" userId="fae4f9bd-26d5-4760-9ac2-6f75f350beba" providerId="ADAL" clId="{860971BE-125F-7C41-BEAA-867CC101E1F3}" dt="2020-10-01T14:32:15.052" v="2057" actId="14100"/>
          <ac:cxnSpMkLst>
            <pc:docMk/>
            <pc:sldMk cId="2536046458" sldId="315"/>
            <ac:cxnSpMk id="17" creationId="{71A00265-4B23-D84A-BE72-88617C44673D}"/>
          </ac:cxnSpMkLst>
        </pc:cxnChg>
        <pc:cxnChg chg="add mod">
          <ac:chgData name="Jun Hong" userId="fae4f9bd-26d5-4760-9ac2-6f75f350beba" providerId="ADAL" clId="{860971BE-125F-7C41-BEAA-867CC101E1F3}" dt="2020-10-01T14:32:00.854" v="2055" actId="1076"/>
          <ac:cxnSpMkLst>
            <pc:docMk/>
            <pc:sldMk cId="2536046458" sldId="315"/>
            <ac:cxnSpMk id="19" creationId="{25ABB8EB-11DB-3E4C-A0DC-57654CAC5FB6}"/>
          </ac:cxnSpMkLst>
        </pc:cxnChg>
        <pc:cxnChg chg="add mod">
          <ac:chgData name="Jun Hong" userId="fae4f9bd-26d5-4760-9ac2-6f75f350beba" providerId="ADAL" clId="{860971BE-125F-7C41-BEAA-867CC101E1F3}" dt="2020-10-01T14:32:00.854" v="2055" actId="1076"/>
          <ac:cxnSpMkLst>
            <pc:docMk/>
            <pc:sldMk cId="2536046458" sldId="315"/>
            <ac:cxnSpMk id="20" creationId="{038116A2-C272-C24F-8B97-5A5325727716}"/>
          </ac:cxnSpMkLst>
        </pc:cxnChg>
        <pc:cxnChg chg="add mod">
          <ac:chgData name="Jun Hong" userId="fae4f9bd-26d5-4760-9ac2-6f75f350beba" providerId="ADAL" clId="{860971BE-125F-7C41-BEAA-867CC101E1F3}" dt="2020-10-01T14:32:00.854" v="2055" actId="1076"/>
          <ac:cxnSpMkLst>
            <pc:docMk/>
            <pc:sldMk cId="2536046458" sldId="315"/>
            <ac:cxnSpMk id="21" creationId="{510E5E03-281C-484C-BE32-FEAD52D533AC}"/>
          </ac:cxnSpMkLst>
        </pc:cxnChg>
        <pc:cxnChg chg="add mod">
          <ac:chgData name="Jun Hong" userId="fae4f9bd-26d5-4760-9ac2-6f75f350beba" providerId="ADAL" clId="{860971BE-125F-7C41-BEAA-867CC101E1F3}" dt="2020-10-01T14:27:00.359" v="2001" actId="1582"/>
          <ac:cxnSpMkLst>
            <pc:docMk/>
            <pc:sldMk cId="2536046458" sldId="315"/>
            <ac:cxnSpMk id="22" creationId="{2A7BCDC6-9391-6944-A57A-F84ECAB56769}"/>
          </ac:cxnSpMkLst>
        </pc:cxnChg>
        <pc:cxnChg chg="add mod">
          <ac:chgData name="Jun Hong" userId="fae4f9bd-26d5-4760-9ac2-6f75f350beba" providerId="ADAL" clId="{860971BE-125F-7C41-BEAA-867CC101E1F3}" dt="2020-10-01T14:34:09.485" v="2067" actId="14100"/>
          <ac:cxnSpMkLst>
            <pc:docMk/>
            <pc:sldMk cId="2536046458" sldId="315"/>
            <ac:cxnSpMk id="23" creationId="{62DFFD66-5A25-E14A-AD8C-2C35B675E656}"/>
          </ac:cxnSpMkLst>
        </pc:cxnChg>
        <pc:cxnChg chg="add mod">
          <ac:chgData name="Jun Hong" userId="fae4f9bd-26d5-4760-9ac2-6f75f350beba" providerId="ADAL" clId="{860971BE-125F-7C41-BEAA-867CC101E1F3}" dt="2020-10-01T14:33:56.682" v="2064" actId="14100"/>
          <ac:cxnSpMkLst>
            <pc:docMk/>
            <pc:sldMk cId="2536046458" sldId="315"/>
            <ac:cxnSpMk id="24" creationId="{AF323AB8-5334-FC4A-8E34-170B45343E96}"/>
          </ac:cxnSpMkLst>
        </pc:cxnChg>
        <pc:cxnChg chg="add mod">
          <ac:chgData name="Jun Hong" userId="fae4f9bd-26d5-4760-9ac2-6f75f350beba" providerId="ADAL" clId="{860971BE-125F-7C41-BEAA-867CC101E1F3}" dt="2020-10-01T14:34:22.940" v="2070" actId="1076"/>
          <ac:cxnSpMkLst>
            <pc:docMk/>
            <pc:sldMk cId="2536046458" sldId="315"/>
            <ac:cxnSpMk id="27" creationId="{632B3B80-32CD-BB49-AE34-6107F92BC90D}"/>
          </ac:cxnSpMkLst>
        </pc:cxnChg>
        <pc:cxnChg chg="add mod">
          <ac:chgData name="Jun Hong" userId="fae4f9bd-26d5-4760-9ac2-6f75f350beba" providerId="ADAL" clId="{860971BE-125F-7C41-BEAA-867CC101E1F3}" dt="2020-10-01T14:34:17.484" v="2068" actId="1076"/>
          <ac:cxnSpMkLst>
            <pc:docMk/>
            <pc:sldMk cId="2536046458" sldId="315"/>
            <ac:cxnSpMk id="28" creationId="{F3FB7297-340A-414B-AA1E-CFBB0D86D61A}"/>
          </ac:cxnSpMkLst>
        </pc:cxnChg>
        <pc:cxnChg chg="add mod">
          <ac:chgData name="Jun Hong" userId="fae4f9bd-26d5-4760-9ac2-6f75f350beba" providerId="ADAL" clId="{860971BE-125F-7C41-BEAA-867CC101E1F3}" dt="2020-10-01T14:34:19.993" v="2069" actId="1076"/>
          <ac:cxnSpMkLst>
            <pc:docMk/>
            <pc:sldMk cId="2536046458" sldId="315"/>
            <ac:cxnSpMk id="29" creationId="{7E9B0EB0-8915-994A-AB9E-5E519D1C375D}"/>
          </ac:cxnSpMkLst>
        </pc:cxnChg>
      </pc:sldChg>
      <pc:sldChg chg="modSp del">
        <pc:chgData name="Jun Hong" userId="fae4f9bd-26d5-4760-9ac2-6f75f350beba" providerId="ADAL" clId="{860971BE-125F-7C41-BEAA-867CC101E1F3}" dt="2020-10-01T14:34:37.128" v="2071" actId="2696"/>
        <pc:sldMkLst>
          <pc:docMk/>
          <pc:sldMk cId="4183025639" sldId="316"/>
        </pc:sldMkLst>
        <pc:spChg chg="mod">
          <ac:chgData name="Jun Hong" userId="fae4f9bd-26d5-4760-9ac2-6f75f350beba" providerId="ADAL" clId="{860971BE-125F-7C41-BEAA-867CC101E1F3}" dt="2020-10-01T14:28:12.418" v="2039" actId="20577"/>
          <ac:spMkLst>
            <pc:docMk/>
            <pc:sldMk cId="4183025639" sldId="316"/>
            <ac:spMk id="13" creationId="{00000000-0000-0000-0000-000000000000}"/>
          </ac:spMkLst>
        </pc:spChg>
      </pc:sldChg>
      <pc:sldChg chg="del">
        <pc:chgData name="Jun Hong" userId="fae4f9bd-26d5-4760-9ac2-6f75f350beba" providerId="ADAL" clId="{860971BE-125F-7C41-BEAA-867CC101E1F3}" dt="2020-10-01T14:34:44.702" v="2072" actId="2696"/>
        <pc:sldMkLst>
          <pc:docMk/>
          <pc:sldMk cId="10984028" sldId="317"/>
        </pc:sldMkLst>
      </pc:sldChg>
      <pc:sldChg chg="modSp">
        <pc:chgData name="Jun Hong" userId="fae4f9bd-26d5-4760-9ac2-6f75f350beba" providerId="ADAL" clId="{860971BE-125F-7C41-BEAA-867CC101E1F3}" dt="2020-10-01T13:07:48.236" v="1409" actId="20577"/>
        <pc:sldMkLst>
          <pc:docMk/>
          <pc:sldMk cId="1388157220" sldId="318"/>
        </pc:sldMkLst>
        <pc:spChg chg="mod">
          <ac:chgData name="Jun Hong" userId="fae4f9bd-26d5-4760-9ac2-6f75f350beba" providerId="ADAL" clId="{860971BE-125F-7C41-BEAA-867CC101E1F3}" dt="2020-10-01T13:07:48.236" v="1409" actId="20577"/>
          <ac:spMkLst>
            <pc:docMk/>
            <pc:sldMk cId="1388157220" sldId="318"/>
            <ac:spMk id="8" creationId="{00000000-0000-0000-0000-000000000000}"/>
          </ac:spMkLst>
        </pc:spChg>
      </pc:sldChg>
      <pc:sldChg chg="modSp">
        <pc:chgData name="Jun Hong" userId="fae4f9bd-26d5-4760-9ac2-6f75f350beba" providerId="ADAL" clId="{860971BE-125F-7C41-BEAA-867CC101E1F3}" dt="2020-10-01T14:42:15.269" v="2147" actId="20577"/>
        <pc:sldMkLst>
          <pc:docMk/>
          <pc:sldMk cId="3364561032" sldId="324"/>
        </pc:sldMkLst>
        <pc:spChg chg="mod">
          <ac:chgData name="Jun Hong" userId="fae4f9bd-26d5-4760-9ac2-6f75f350beba" providerId="ADAL" clId="{860971BE-125F-7C41-BEAA-867CC101E1F3}" dt="2020-10-01T14:42:15.269" v="2147" actId="20577"/>
          <ac:spMkLst>
            <pc:docMk/>
            <pc:sldMk cId="3364561032" sldId="324"/>
            <ac:spMk id="10" creationId="{A12B096D-CB0C-AD4B-9308-76BB9048205D}"/>
          </ac:spMkLst>
        </pc:spChg>
      </pc:sldChg>
      <pc:sldChg chg="modSp">
        <pc:chgData name="Jun Hong" userId="fae4f9bd-26d5-4760-9ac2-6f75f350beba" providerId="ADAL" clId="{860971BE-125F-7C41-BEAA-867CC101E1F3}" dt="2020-10-01T14:53:32.448" v="2604" actId="20577"/>
        <pc:sldMkLst>
          <pc:docMk/>
          <pc:sldMk cId="682600880" sldId="330"/>
        </pc:sldMkLst>
        <pc:spChg chg="mod">
          <ac:chgData name="Jun Hong" userId="fae4f9bd-26d5-4760-9ac2-6f75f350beba" providerId="ADAL" clId="{860971BE-125F-7C41-BEAA-867CC101E1F3}" dt="2020-10-01T14:52:44.702" v="2534" actId="20577"/>
          <ac:spMkLst>
            <pc:docMk/>
            <pc:sldMk cId="682600880" sldId="330"/>
            <ac:spMk id="13" creationId="{00000000-0000-0000-0000-000000000000}"/>
          </ac:spMkLst>
        </pc:spChg>
        <pc:spChg chg="mod">
          <ac:chgData name="Jun Hong" userId="fae4f9bd-26d5-4760-9ac2-6f75f350beba" providerId="ADAL" clId="{860971BE-125F-7C41-BEAA-867CC101E1F3}" dt="2020-10-01T14:53:32.448" v="2604" actId="20577"/>
          <ac:spMkLst>
            <pc:docMk/>
            <pc:sldMk cId="682600880" sldId="330"/>
            <ac:spMk id="14" creationId="{00000000-0000-0000-0000-000000000000}"/>
          </ac:spMkLst>
        </pc:spChg>
      </pc:sldChg>
      <pc:sldChg chg="modSp">
        <pc:chgData name="Jun Hong" userId="fae4f9bd-26d5-4760-9ac2-6f75f350beba" providerId="ADAL" clId="{860971BE-125F-7C41-BEAA-867CC101E1F3}" dt="2020-10-01T15:16:54.957" v="2828" actId="20577"/>
        <pc:sldMkLst>
          <pc:docMk/>
          <pc:sldMk cId="3654014396" sldId="332"/>
        </pc:sldMkLst>
        <pc:spChg chg="mod">
          <ac:chgData name="Jun Hong" userId="fae4f9bd-26d5-4760-9ac2-6f75f350beba" providerId="ADAL" clId="{860971BE-125F-7C41-BEAA-867CC101E1F3}" dt="2020-10-01T15:16:13.630" v="2752" actId="20577"/>
          <ac:spMkLst>
            <pc:docMk/>
            <pc:sldMk cId="3654014396" sldId="332"/>
            <ac:spMk id="6" creationId="{9597D443-DE56-DE45-B945-7D1F71390A36}"/>
          </ac:spMkLst>
        </pc:spChg>
        <pc:spChg chg="mod">
          <ac:chgData name="Jun Hong" userId="fae4f9bd-26d5-4760-9ac2-6f75f350beba" providerId="ADAL" clId="{860971BE-125F-7C41-BEAA-867CC101E1F3}" dt="2020-10-01T15:16:45.106" v="2804" actId="20577"/>
          <ac:spMkLst>
            <pc:docMk/>
            <pc:sldMk cId="3654014396" sldId="332"/>
            <ac:spMk id="7" creationId="{00000000-0000-0000-0000-000000000000}"/>
          </ac:spMkLst>
        </pc:spChg>
        <pc:spChg chg="mod">
          <ac:chgData name="Jun Hong" userId="fae4f9bd-26d5-4760-9ac2-6f75f350beba" providerId="ADAL" clId="{860971BE-125F-7C41-BEAA-867CC101E1F3}" dt="2020-10-01T15:16:54.957" v="2828" actId="20577"/>
          <ac:spMkLst>
            <pc:docMk/>
            <pc:sldMk cId="3654014396" sldId="332"/>
            <ac:spMk id="8" creationId="{00000000-0000-0000-0000-000000000000}"/>
          </ac:spMkLst>
        </pc:spChg>
      </pc:sldChg>
      <pc:sldChg chg="modSp">
        <pc:chgData name="Jun Hong" userId="fae4f9bd-26d5-4760-9ac2-6f75f350beba" providerId="ADAL" clId="{860971BE-125F-7C41-BEAA-867CC101E1F3}" dt="2020-10-01T15:25:03.788" v="2843" actId="20577"/>
        <pc:sldMkLst>
          <pc:docMk/>
          <pc:sldMk cId="4036127054" sldId="336"/>
        </pc:sldMkLst>
        <pc:spChg chg="mod">
          <ac:chgData name="Jun Hong" userId="fae4f9bd-26d5-4760-9ac2-6f75f350beba" providerId="ADAL" clId="{860971BE-125F-7C41-BEAA-867CC101E1F3}" dt="2020-10-01T15:25:03.788" v="2843" actId="20577"/>
          <ac:spMkLst>
            <pc:docMk/>
            <pc:sldMk cId="4036127054" sldId="336"/>
            <ac:spMk id="11" creationId="{B79FA6B0-F790-B44F-BAC7-FDEB5C55CC31}"/>
          </ac:spMkLst>
        </pc:spChg>
      </pc:sldChg>
      <pc:sldChg chg="delSp modSp">
        <pc:chgData name="Jun Hong" userId="fae4f9bd-26d5-4760-9ac2-6f75f350beba" providerId="ADAL" clId="{860971BE-125F-7C41-BEAA-867CC101E1F3}" dt="2020-10-01T16:04:05.705" v="3082" actId="27636"/>
        <pc:sldMkLst>
          <pc:docMk/>
          <pc:sldMk cId="1113516320" sldId="344"/>
        </pc:sldMkLst>
        <pc:spChg chg="mod">
          <ac:chgData name="Jun Hong" userId="fae4f9bd-26d5-4760-9ac2-6f75f350beba" providerId="ADAL" clId="{860971BE-125F-7C41-BEAA-867CC101E1F3}" dt="2020-10-01T16:02:45.074" v="3036" actId="20577"/>
          <ac:spMkLst>
            <pc:docMk/>
            <pc:sldMk cId="1113516320" sldId="344"/>
            <ac:spMk id="14" creationId="{00000000-0000-0000-0000-000000000000}"/>
          </ac:spMkLst>
        </pc:spChg>
        <pc:spChg chg="del">
          <ac:chgData name="Jun Hong" userId="fae4f9bd-26d5-4760-9ac2-6f75f350beba" providerId="ADAL" clId="{860971BE-125F-7C41-BEAA-867CC101E1F3}" dt="2020-10-01T15:48:12.763" v="2935" actId="478"/>
          <ac:spMkLst>
            <pc:docMk/>
            <pc:sldMk cId="1113516320" sldId="344"/>
            <ac:spMk id="16" creationId="{00000000-0000-0000-0000-000000000000}"/>
          </ac:spMkLst>
        </pc:spChg>
        <pc:spChg chg="mod">
          <ac:chgData name="Jun Hong" userId="fae4f9bd-26d5-4760-9ac2-6f75f350beba" providerId="ADAL" clId="{860971BE-125F-7C41-BEAA-867CC101E1F3}" dt="2020-10-01T16:04:05.705" v="3082" actId="27636"/>
          <ac:spMkLst>
            <pc:docMk/>
            <pc:sldMk cId="1113516320" sldId="344"/>
            <ac:spMk id="17" creationId="{433DEB6D-EC8D-BA40-A4A7-8BBBA816010E}"/>
          </ac:spMkLst>
        </pc:spChg>
      </pc:sldChg>
      <pc:sldChg chg="modSp modNotesTx">
        <pc:chgData name="Jun Hong" userId="fae4f9bd-26d5-4760-9ac2-6f75f350beba" providerId="ADAL" clId="{860971BE-125F-7C41-BEAA-867CC101E1F3}" dt="2020-10-01T16:04:48.804" v="3165" actId="20577"/>
        <pc:sldMkLst>
          <pc:docMk/>
          <pc:sldMk cId="38928898" sldId="345"/>
        </pc:sldMkLst>
        <pc:spChg chg="mod">
          <ac:chgData name="Jun Hong" userId="fae4f9bd-26d5-4760-9ac2-6f75f350beba" providerId="ADAL" clId="{860971BE-125F-7C41-BEAA-867CC101E1F3}" dt="2020-10-01T15:49:00.696" v="2961" actId="20577"/>
          <ac:spMkLst>
            <pc:docMk/>
            <pc:sldMk cId="38928898" sldId="345"/>
            <ac:spMk id="15" creationId="{00000000-0000-0000-0000-000000000000}"/>
          </ac:spMkLst>
        </pc:spChg>
        <pc:spChg chg="mod">
          <ac:chgData name="Jun Hong" userId="fae4f9bd-26d5-4760-9ac2-6f75f350beba" providerId="ADAL" clId="{860971BE-125F-7C41-BEAA-867CC101E1F3}" dt="2020-10-01T15:56:57.114" v="2989" actId="20577"/>
          <ac:spMkLst>
            <pc:docMk/>
            <pc:sldMk cId="38928898" sldId="345"/>
            <ac:spMk id="20" creationId="{1FAB1EF6-EAC4-F842-A195-12B085D10A45}"/>
          </ac:spMkLst>
        </pc:spChg>
      </pc:sldChg>
      <pc:sldChg chg="addSp delSp modSp modNotesTx">
        <pc:chgData name="Jun Hong" userId="fae4f9bd-26d5-4760-9ac2-6f75f350beba" providerId="ADAL" clId="{860971BE-125F-7C41-BEAA-867CC101E1F3}" dt="2020-10-02T08:37:42.221" v="3320" actId="20577"/>
        <pc:sldMkLst>
          <pc:docMk/>
          <pc:sldMk cId="4171383175" sldId="347"/>
        </pc:sldMkLst>
        <pc:spChg chg="mod">
          <ac:chgData name="Jun Hong" userId="fae4f9bd-26d5-4760-9ac2-6f75f350beba" providerId="ADAL" clId="{860971BE-125F-7C41-BEAA-867CC101E1F3}" dt="2020-10-02T08:37:42.221" v="3320" actId="20577"/>
          <ac:spMkLst>
            <pc:docMk/>
            <pc:sldMk cId="4171383175" sldId="347"/>
            <ac:spMk id="9" creationId="{87A9287F-9C8D-8648-A764-90F730B946B0}"/>
          </ac:spMkLst>
        </pc:spChg>
        <pc:spChg chg="add mod">
          <ac:chgData name="Jun Hong" userId="fae4f9bd-26d5-4760-9ac2-6f75f350beba" providerId="ADAL" clId="{860971BE-125F-7C41-BEAA-867CC101E1F3}" dt="2020-10-01T13:23:27.146" v="1470" actId="1076"/>
          <ac:spMkLst>
            <pc:docMk/>
            <pc:sldMk cId="4171383175" sldId="347"/>
            <ac:spMk id="10" creationId="{EACBC266-B3D7-094C-BA13-7463DA347A98}"/>
          </ac:spMkLst>
        </pc:spChg>
        <pc:picChg chg="del">
          <ac:chgData name="Jun Hong" userId="fae4f9bd-26d5-4760-9ac2-6f75f350beba" providerId="ADAL" clId="{860971BE-125F-7C41-BEAA-867CC101E1F3}" dt="2020-10-01T13:18:59.955" v="1440" actId="478"/>
          <ac:picMkLst>
            <pc:docMk/>
            <pc:sldMk cId="4171383175" sldId="347"/>
            <ac:picMk id="11" creationId="{00000000-0000-0000-0000-000000000000}"/>
          </ac:picMkLst>
        </pc:picChg>
      </pc:sldChg>
      <pc:sldChg chg="modSp">
        <pc:chgData name="Jun Hong" userId="fae4f9bd-26d5-4760-9ac2-6f75f350beba" providerId="ADAL" clId="{860971BE-125F-7C41-BEAA-867CC101E1F3}" dt="2020-10-01T15:10:02.741" v="2693" actId="20577"/>
        <pc:sldMkLst>
          <pc:docMk/>
          <pc:sldMk cId="4276702165" sldId="348"/>
        </pc:sldMkLst>
        <pc:spChg chg="mod">
          <ac:chgData name="Jun Hong" userId="fae4f9bd-26d5-4760-9ac2-6f75f350beba" providerId="ADAL" clId="{860971BE-125F-7C41-BEAA-867CC101E1F3}" dt="2020-10-01T15:10:02.741" v="2693" actId="20577"/>
          <ac:spMkLst>
            <pc:docMk/>
            <pc:sldMk cId="4276702165" sldId="348"/>
            <ac:spMk id="6" creationId="{4848536E-6997-F64C-AAA9-DA6E91A584A4}"/>
          </ac:spMkLst>
        </pc:spChg>
        <pc:spChg chg="mod">
          <ac:chgData name="Jun Hong" userId="fae4f9bd-26d5-4760-9ac2-6f75f350beba" providerId="ADAL" clId="{860971BE-125F-7C41-BEAA-867CC101E1F3}" dt="2020-10-01T14:53:46.219" v="2618" actId="20577"/>
          <ac:spMkLst>
            <pc:docMk/>
            <pc:sldMk cId="4276702165" sldId="348"/>
            <ac:spMk id="7" creationId="{D1A30B84-D5C0-B94E-AB74-957CE41E1FEB}"/>
          </ac:spMkLst>
        </pc:spChg>
      </pc:sldChg>
      <pc:sldChg chg="modSp">
        <pc:chgData name="Jun Hong" userId="fae4f9bd-26d5-4760-9ac2-6f75f350beba" providerId="ADAL" clId="{860971BE-125F-7C41-BEAA-867CC101E1F3}" dt="2020-10-01T13:24:45.465" v="1555" actId="20577"/>
        <pc:sldMkLst>
          <pc:docMk/>
          <pc:sldMk cId="1494570585" sldId="351"/>
        </pc:sldMkLst>
        <pc:spChg chg="mod">
          <ac:chgData name="Jun Hong" userId="fae4f9bd-26d5-4760-9ac2-6f75f350beba" providerId="ADAL" clId="{860971BE-125F-7C41-BEAA-867CC101E1F3}" dt="2020-10-01T13:23:52.216" v="1484" actId="20577"/>
          <ac:spMkLst>
            <pc:docMk/>
            <pc:sldMk cId="1494570585" sldId="351"/>
            <ac:spMk id="18" creationId="{00000000-0000-0000-0000-000000000000}"/>
          </ac:spMkLst>
        </pc:spChg>
        <pc:spChg chg="mod">
          <ac:chgData name="Jun Hong" userId="fae4f9bd-26d5-4760-9ac2-6f75f350beba" providerId="ADAL" clId="{860971BE-125F-7C41-BEAA-867CC101E1F3}" dt="2020-10-01T13:24:45.465" v="1555" actId="20577"/>
          <ac:spMkLst>
            <pc:docMk/>
            <pc:sldMk cId="1494570585" sldId="351"/>
            <ac:spMk id="19" creationId="{00000000-0000-0000-0000-000000000000}"/>
          </ac:spMkLst>
        </pc:spChg>
      </pc:sldChg>
      <pc:sldChg chg="addSp delSp modSp">
        <pc:chgData name="Jun Hong" userId="fae4f9bd-26d5-4760-9ac2-6f75f350beba" providerId="ADAL" clId="{860971BE-125F-7C41-BEAA-867CC101E1F3}" dt="2020-10-02T14:40:17.863" v="5392" actId="20577"/>
        <pc:sldMkLst>
          <pc:docMk/>
          <pc:sldMk cId="4267372570" sldId="352"/>
        </pc:sldMkLst>
        <pc:spChg chg="mod">
          <ac:chgData name="Jun Hong" userId="fae4f9bd-26d5-4760-9ac2-6f75f350beba" providerId="ADAL" clId="{860971BE-125F-7C41-BEAA-867CC101E1F3}" dt="2020-10-02T14:40:17.863" v="5392" actId="20577"/>
          <ac:spMkLst>
            <pc:docMk/>
            <pc:sldMk cId="4267372570" sldId="352"/>
            <ac:spMk id="16" creationId="{00000000-0000-0000-0000-000000000000}"/>
          </ac:spMkLst>
        </pc:spChg>
        <pc:spChg chg="add mod">
          <ac:chgData name="Jun Hong" userId="fae4f9bd-26d5-4760-9ac2-6f75f350beba" providerId="ADAL" clId="{860971BE-125F-7C41-BEAA-867CC101E1F3}" dt="2020-10-01T13:41:42.829" v="1610" actId="1076"/>
          <ac:spMkLst>
            <pc:docMk/>
            <pc:sldMk cId="4267372570" sldId="352"/>
            <ac:spMk id="19" creationId="{E4DFE6DB-A3D4-D547-A432-50AB38BA211E}"/>
          </ac:spMkLst>
        </pc:spChg>
        <pc:spChg chg="mod">
          <ac:chgData name="Jun Hong" userId="fae4f9bd-26d5-4760-9ac2-6f75f350beba" providerId="ADAL" clId="{860971BE-125F-7C41-BEAA-867CC101E1F3}" dt="2020-10-01T13:40:58.568" v="1607" actId="14100"/>
          <ac:spMkLst>
            <pc:docMk/>
            <pc:sldMk cId="4267372570" sldId="352"/>
            <ac:spMk id="21" creationId="{00000000-0000-0000-0000-000000000000}"/>
          </ac:spMkLst>
        </pc:spChg>
        <pc:spChg chg="mod">
          <ac:chgData name="Jun Hong" userId="fae4f9bd-26d5-4760-9ac2-6f75f350beba" providerId="ADAL" clId="{860971BE-125F-7C41-BEAA-867CC101E1F3}" dt="2020-10-01T13:39:18.264" v="1601" actId="14100"/>
          <ac:spMkLst>
            <pc:docMk/>
            <pc:sldMk cId="4267372570" sldId="352"/>
            <ac:spMk id="22" creationId="{00000000-0000-0000-0000-000000000000}"/>
          </ac:spMkLst>
        </pc:spChg>
        <pc:spChg chg="mod">
          <ac:chgData name="Jun Hong" userId="fae4f9bd-26d5-4760-9ac2-6f75f350beba" providerId="ADAL" clId="{860971BE-125F-7C41-BEAA-867CC101E1F3}" dt="2020-10-01T13:40:45.046" v="1605" actId="1076"/>
          <ac:spMkLst>
            <pc:docMk/>
            <pc:sldMk cId="4267372570" sldId="352"/>
            <ac:spMk id="25" creationId="{267D54BD-D38B-424B-ABDE-02EA8EB669C7}"/>
          </ac:spMkLst>
        </pc:spChg>
        <pc:picChg chg="del">
          <ac:chgData name="Jun Hong" userId="fae4f9bd-26d5-4760-9ac2-6f75f350beba" providerId="ADAL" clId="{860971BE-125F-7C41-BEAA-867CC101E1F3}" dt="2020-10-01T13:41:34.253" v="1608" actId="478"/>
          <ac:picMkLst>
            <pc:docMk/>
            <pc:sldMk cId="4267372570" sldId="352"/>
            <ac:picMk id="20" creationId="{00000000-0000-0000-0000-000000000000}"/>
          </ac:picMkLst>
        </pc:picChg>
      </pc:sldChg>
      <pc:sldChg chg="addSp delSp modSp modNotesTx">
        <pc:chgData name="Jun Hong" userId="fae4f9bd-26d5-4760-9ac2-6f75f350beba" providerId="ADAL" clId="{860971BE-125F-7C41-BEAA-867CC101E1F3}" dt="2020-10-01T10:30:15.788" v="1021" actId="478"/>
        <pc:sldMkLst>
          <pc:docMk/>
          <pc:sldMk cId="2201784083" sldId="354"/>
        </pc:sldMkLst>
        <pc:spChg chg="mod">
          <ac:chgData name="Jun Hong" userId="fae4f9bd-26d5-4760-9ac2-6f75f350beba" providerId="ADAL" clId="{860971BE-125F-7C41-BEAA-867CC101E1F3}" dt="2020-10-01T09:57:37.902" v="349" actId="20577"/>
          <ac:spMkLst>
            <pc:docMk/>
            <pc:sldMk cId="2201784083" sldId="354"/>
            <ac:spMk id="7" creationId="{00000000-0000-0000-0000-000000000000}"/>
          </ac:spMkLst>
        </pc:spChg>
        <pc:spChg chg="mod">
          <ac:chgData name="Jun Hong" userId="fae4f9bd-26d5-4760-9ac2-6f75f350beba" providerId="ADAL" clId="{860971BE-125F-7C41-BEAA-867CC101E1F3}" dt="2020-10-01T10:29:34.176" v="1011" actId="14100"/>
          <ac:spMkLst>
            <pc:docMk/>
            <pc:sldMk cId="2201784083" sldId="354"/>
            <ac:spMk id="9" creationId="{00000000-0000-0000-0000-000000000000}"/>
          </ac:spMkLst>
        </pc:spChg>
        <pc:spChg chg="mod">
          <ac:chgData name="Jun Hong" userId="fae4f9bd-26d5-4760-9ac2-6f75f350beba" providerId="ADAL" clId="{860971BE-125F-7C41-BEAA-867CC101E1F3}" dt="2020-10-01T10:29:54.617" v="1015" actId="14100"/>
          <ac:spMkLst>
            <pc:docMk/>
            <pc:sldMk cId="2201784083" sldId="354"/>
            <ac:spMk id="12" creationId="{00000000-0000-0000-0000-000000000000}"/>
          </ac:spMkLst>
        </pc:spChg>
        <pc:spChg chg="mod">
          <ac:chgData name="Jun Hong" userId="fae4f9bd-26d5-4760-9ac2-6f75f350beba" providerId="ADAL" clId="{860971BE-125F-7C41-BEAA-867CC101E1F3}" dt="2020-10-01T10:29:10.446" v="1009"/>
          <ac:spMkLst>
            <pc:docMk/>
            <pc:sldMk cId="2201784083" sldId="354"/>
            <ac:spMk id="13" creationId="{E62AD17B-A5B2-E741-BA6B-DD5525C932B1}"/>
          </ac:spMkLst>
        </pc:spChg>
        <pc:spChg chg="add mod">
          <ac:chgData name="Jun Hong" userId="fae4f9bd-26d5-4760-9ac2-6f75f350beba" providerId="ADAL" clId="{860971BE-125F-7C41-BEAA-867CC101E1F3}" dt="2020-10-01T10:30:04.483" v="1017" actId="1076"/>
          <ac:spMkLst>
            <pc:docMk/>
            <pc:sldMk cId="2201784083" sldId="354"/>
            <ac:spMk id="14" creationId="{9B9D373D-0CB6-C04B-B78E-4478540AEE19}"/>
          </ac:spMkLst>
        </pc:spChg>
        <pc:spChg chg="add mod">
          <ac:chgData name="Jun Hong" userId="fae4f9bd-26d5-4760-9ac2-6f75f350beba" providerId="ADAL" clId="{860971BE-125F-7C41-BEAA-867CC101E1F3}" dt="2020-10-01T10:30:11.076" v="1019" actId="1076"/>
          <ac:spMkLst>
            <pc:docMk/>
            <pc:sldMk cId="2201784083" sldId="354"/>
            <ac:spMk id="15" creationId="{F7B37169-E8B1-1642-B1D5-21974C67E7A6}"/>
          </ac:spMkLst>
        </pc:spChg>
        <pc:spChg chg="del mod">
          <ac:chgData name="Jun Hong" userId="fae4f9bd-26d5-4760-9ac2-6f75f350beba" providerId="ADAL" clId="{860971BE-125F-7C41-BEAA-867CC101E1F3}" dt="2020-10-01T10:30:13.043" v="1020" actId="478"/>
          <ac:spMkLst>
            <pc:docMk/>
            <pc:sldMk cId="2201784083" sldId="354"/>
            <ac:spMk id="16" creationId="{73755761-2750-4140-A3BF-E7A11C650454}"/>
          </ac:spMkLst>
        </pc:spChg>
        <pc:spChg chg="del mod">
          <ac:chgData name="Jun Hong" userId="fae4f9bd-26d5-4760-9ac2-6f75f350beba" providerId="ADAL" clId="{860971BE-125F-7C41-BEAA-867CC101E1F3}" dt="2020-10-01T10:30:15.788" v="1021" actId="478"/>
          <ac:spMkLst>
            <pc:docMk/>
            <pc:sldMk cId="2201784083" sldId="354"/>
            <ac:spMk id="17" creationId="{63224FAA-6D1D-194C-BD63-40A3E56CB4E2}"/>
          </ac:spMkLst>
        </pc:spChg>
      </pc:sldChg>
      <pc:sldChg chg="addSp delSp modSp modNotesTx">
        <pc:chgData name="Jun Hong" userId="fae4f9bd-26d5-4760-9ac2-6f75f350beba" providerId="ADAL" clId="{860971BE-125F-7C41-BEAA-867CC101E1F3}" dt="2020-10-02T14:40:26.524" v="5395" actId="20577"/>
        <pc:sldMkLst>
          <pc:docMk/>
          <pc:sldMk cId="3725040988" sldId="355"/>
        </pc:sldMkLst>
        <pc:spChg chg="mod">
          <ac:chgData name="Jun Hong" userId="fae4f9bd-26d5-4760-9ac2-6f75f350beba" providerId="ADAL" clId="{860971BE-125F-7C41-BEAA-867CC101E1F3}" dt="2020-10-02T14:40:26.524" v="5395" actId="20577"/>
          <ac:spMkLst>
            <pc:docMk/>
            <pc:sldMk cId="3725040988" sldId="355"/>
            <ac:spMk id="16" creationId="{00000000-0000-0000-0000-000000000000}"/>
          </ac:spMkLst>
        </pc:spChg>
        <pc:spChg chg="mod">
          <ac:chgData name="Jun Hong" userId="fae4f9bd-26d5-4760-9ac2-6f75f350beba" providerId="ADAL" clId="{860971BE-125F-7C41-BEAA-867CC101E1F3}" dt="2020-10-01T13:43:51.025" v="1633" actId="1076"/>
          <ac:spMkLst>
            <pc:docMk/>
            <pc:sldMk cId="3725040988" sldId="355"/>
            <ac:spMk id="19" creationId="{359F777B-C2A8-D44B-BCC2-3C02272252B6}"/>
          </ac:spMkLst>
        </pc:spChg>
        <pc:spChg chg="del">
          <ac:chgData name="Jun Hong" userId="fae4f9bd-26d5-4760-9ac2-6f75f350beba" providerId="ADAL" clId="{860971BE-125F-7C41-BEAA-867CC101E1F3}" dt="2020-10-01T13:43:29.955" v="1630" actId="478"/>
          <ac:spMkLst>
            <pc:docMk/>
            <pc:sldMk cId="3725040988" sldId="355"/>
            <ac:spMk id="23" creationId="{1227726E-42EC-0A48-97FE-478E772CE6CD}"/>
          </ac:spMkLst>
        </pc:spChg>
        <pc:spChg chg="del">
          <ac:chgData name="Jun Hong" userId="fae4f9bd-26d5-4760-9ac2-6f75f350beba" providerId="ADAL" clId="{860971BE-125F-7C41-BEAA-867CC101E1F3}" dt="2020-10-01T13:44:40.311" v="1639" actId="478"/>
          <ac:spMkLst>
            <pc:docMk/>
            <pc:sldMk cId="3725040988" sldId="355"/>
            <ac:spMk id="25" creationId="{5924988C-989B-2141-AAA0-DA73A6159449}"/>
          </ac:spMkLst>
        </pc:spChg>
        <pc:spChg chg="del">
          <ac:chgData name="Jun Hong" userId="fae4f9bd-26d5-4760-9ac2-6f75f350beba" providerId="ADAL" clId="{860971BE-125F-7C41-BEAA-867CC101E1F3}" dt="2020-10-01T13:44:38.265" v="1638" actId="478"/>
          <ac:spMkLst>
            <pc:docMk/>
            <pc:sldMk cId="3725040988" sldId="355"/>
            <ac:spMk id="26" creationId="{EBF97C9F-307D-3E48-8574-A5D94C5EFF16}"/>
          </ac:spMkLst>
        </pc:spChg>
        <pc:spChg chg="del">
          <ac:chgData name="Jun Hong" userId="fae4f9bd-26d5-4760-9ac2-6f75f350beba" providerId="ADAL" clId="{860971BE-125F-7C41-BEAA-867CC101E1F3}" dt="2020-10-01T13:44:42.236" v="1640" actId="478"/>
          <ac:spMkLst>
            <pc:docMk/>
            <pc:sldMk cId="3725040988" sldId="355"/>
            <ac:spMk id="27" creationId="{D5BDAAE2-5B37-5D47-A2F1-78785C7F6D66}"/>
          </ac:spMkLst>
        </pc:spChg>
        <pc:spChg chg="del mod">
          <ac:chgData name="Jun Hong" userId="fae4f9bd-26d5-4760-9ac2-6f75f350beba" providerId="ADAL" clId="{860971BE-125F-7C41-BEAA-867CC101E1F3}" dt="2020-10-01T13:44:36.139" v="1637" actId="478"/>
          <ac:spMkLst>
            <pc:docMk/>
            <pc:sldMk cId="3725040988" sldId="355"/>
            <ac:spMk id="28" creationId="{7D48DFE5-F970-E543-BBD5-CAE70E643FEF}"/>
          </ac:spMkLst>
        </pc:spChg>
        <pc:spChg chg="add del">
          <ac:chgData name="Jun Hong" userId="fae4f9bd-26d5-4760-9ac2-6f75f350beba" providerId="ADAL" clId="{860971BE-125F-7C41-BEAA-867CC101E1F3}" dt="2020-10-01T13:43:25.131" v="1629"/>
          <ac:spMkLst>
            <pc:docMk/>
            <pc:sldMk cId="3725040988" sldId="355"/>
            <ac:spMk id="29" creationId="{033A6D6C-ACB4-0142-A83B-765538F8CC4C}"/>
          </ac:spMkLst>
        </pc:spChg>
        <pc:spChg chg="add mod">
          <ac:chgData name="Jun Hong" userId="fae4f9bd-26d5-4760-9ac2-6f75f350beba" providerId="ADAL" clId="{860971BE-125F-7C41-BEAA-867CC101E1F3}" dt="2020-10-01T13:44:49.335" v="1641" actId="1076"/>
          <ac:spMkLst>
            <pc:docMk/>
            <pc:sldMk cId="3725040988" sldId="355"/>
            <ac:spMk id="30" creationId="{C4EA71DE-2219-B04A-A73B-916AFD8DEAA3}"/>
          </ac:spMkLst>
        </pc:spChg>
        <pc:spChg chg="add mod">
          <ac:chgData name="Jun Hong" userId="fae4f9bd-26d5-4760-9ac2-6f75f350beba" providerId="ADAL" clId="{860971BE-125F-7C41-BEAA-867CC101E1F3}" dt="2020-10-01T13:45:19.845" v="1644" actId="14100"/>
          <ac:spMkLst>
            <pc:docMk/>
            <pc:sldMk cId="3725040988" sldId="355"/>
            <ac:spMk id="31" creationId="{29277FA4-C86B-7F4A-9222-1EE5EFEB1F59}"/>
          </ac:spMkLst>
        </pc:spChg>
        <pc:spChg chg="add mod">
          <ac:chgData name="Jun Hong" userId="fae4f9bd-26d5-4760-9ac2-6f75f350beba" providerId="ADAL" clId="{860971BE-125F-7C41-BEAA-867CC101E1F3}" dt="2020-10-01T13:45:50.209" v="1647" actId="14100"/>
          <ac:spMkLst>
            <pc:docMk/>
            <pc:sldMk cId="3725040988" sldId="355"/>
            <ac:spMk id="32" creationId="{9A4652BF-D6C3-AE44-BEB1-EC77EF83253C}"/>
          </ac:spMkLst>
        </pc:spChg>
        <pc:spChg chg="add mod">
          <ac:chgData name="Jun Hong" userId="fae4f9bd-26d5-4760-9ac2-6f75f350beba" providerId="ADAL" clId="{860971BE-125F-7C41-BEAA-867CC101E1F3}" dt="2020-10-01T13:46:14.498" v="1650" actId="14100"/>
          <ac:spMkLst>
            <pc:docMk/>
            <pc:sldMk cId="3725040988" sldId="355"/>
            <ac:spMk id="33" creationId="{7C72BBB1-9F82-9C49-8603-311C93BC2DAD}"/>
          </ac:spMkLst>
        </pc:spChg>
        <pc:spChg chg="add mod">
          <ac:chgData name="Jun Hong" userId="fae4f9bd-26d5-4760-9ac2-6f75f350beba" providerId="ADAL" clId="{860971BE-125F-7C41-BEAA-867CC101E1F3}" dt="2020-10-01T13:46:39.777" v="1653" actId="14100"/>
          <ac:spMkLst>
            <pc:docMk/>
            <pc:sldMk cId="3725040988" sldId="355"/>
            <ac:spMk id="34" creationId="{C1D6AFAE-971A-5648-BC4A-FD537686610B}"/>
          </ac:spMkLst>
        </pc:spChg>
      </pc:sldChg>
      <pc:sldChg chg="modSp modNotesTx">
        <pc:chgData name="Jun Hong" userId="fae4f9bd-26d5-4760-9ac2-6f75f350beba" providerId="ADAL" clId="{860971BE-125F-7C41-BEAA-867CC101E1F3}" dt="2020-10-01T14:45:03.783" v="2209" actId="20577"/>
        <pc:sldMkLst>
          <pc:docMk/>
          <pc:sldMk cId="3628262652" sldId="358"/>
        </pc:sldMkLst>
        <pc:spChg chg="mod">
          <ac:chgData name="Jun Hong" userId="fae4f9bd-26d5-4760-9ac2-6f75f350beba" providerId="ADAL" clId="{860971BE-125F-7C41-BEAA-867CC101E1F3}" dt="2020-10-01T14:43:15.715" v="2168" actId="20577"/>
          <ac:spMkLst>
            <pc:docMk/>
            <pc:sldMk cId="3628262652" sldId="358"/>
            <ac:spMk id="8" creationId="{00000000-0000-0000-0000-000000000000}"/>
          </ac:spMkLst>
        </pc:spChg>
        <pc:spChg chg="mod">
          <ac:chgData name="Jun Hong" userId="fae4f9bd-26d5-4760-9ac2-6f75f350beba" providerId="ADAL" clId="{860971BE-125F-7C41-BEAA-867CC101E1F3}" dt="2020-10-01T14:45:03.783" v="2209" actId="20577"/>
          <ac:spMkLst>
            <pc:docMk/>
            <pc:sldMk cId="3628262652" sldId="358"/>
            <ac:spMk id="10" creationId="{A12B096D-CB0C-AD4B-9308-76BB9048205D}"/>
          </ac:spMkLst>
        </pc:spChg>
      </pc:sldChg>
      <pc:sldChg chg="modSp modNotesTx">
        <pc:chgData name="Jun Hong" userId="fae4f9bd-26d5-4760-9ac2-6f75f350beba" providerId="ADAL" clId="{860971BE-125F-7C41-BEAA-867CC101E1F3}" dt="2020-10-01T15:21:44.027" v="2834" actId="20577"/>
        <pc:sldMkLst>
          <pc:docMk/>
          <pc:sldMk cId="1183394583" sldId="359"/>
        </pc:sldMkLst>
        <pc:spChg chg="mod">
          <ac:chgData name="Jun Hong" userId="fae4f9bd-26d5-4760-9ac2-6f75f350beba" providerId="ADAL" clId="{860971BE-125F-7C41-BEAA-867CC101E1F3}" dt="2020-10-01T14:44:49.969" v="2206" actId="20577"/>
          <ac:spMkLst>
            <pc:docMk/>
            <pc:sldMk cId="1183394583" sldId="359"/>
            <ac:spMk id="8" creationId="{00000000-0000-0000-0000-000000000000}"/>
          </ac:spMkLst>
        </pc:spChg>
        <pc:spChg chg="mod">
          <ac:chgData name="Jun Hong" userId="fae4f9bd-26d5-4760-9ac2-6f75f350beba" providerId="ADAL" clId="{860971BE-125F-7C41-BEAA-867CC101E1F3}" dt="2020-10-01T15:21:44.027" v="2834" actId="20577"/>
          <ac:spMkLst>
            <pc:docMk/>
            <pc:sldMk cId="1183394583" sldId="359"/>
            <ac:spMk id="10" creationId="{A12B096D-CB0C-AD4B-9308-76BB9048205D}"/>
          </ac:spMkLst>
        </pc:spChg>
      </pc:sldChg>
      <pc:sldChg chg="modSp modNotesTx">
        <pc:chgData name="Jun Hong" userId="fae4f9bd-26d5-4760-9ac2-6f75f350beba" providerId="ADAL" clId="{860971BE-125F-7C41-BEAA-867CC101E1F3}" dt="2020-10-01T15:21:06.616" v="2832" actId="20577"/>
        <pc:sldMkLst>
          <pc:docMk/>
          <pc:sldMk cId="1621732248" sldId="360"/>
        </pc:sldMkLst>
        <pc:spChg chg="mod">
          <ac:chgData name="Jun Hong" userId="fae4f9bd-26d5-4760-9ac2-6f75f350beba" providerId="ADAL" clId="{860971BE-125F-7C41-BEAA-867CC101E1F3}" dt="2020-10-01T14:46:37.395" v="2284" actId="20577"/>
          <ac:spMkLst>
            <pc:docMk/>
            <pc:sldMk cId="1621732248" sldId="360"/>
            <ac:spMk id="8" creationId="{00000000-0000-0000-0000-000000000000}"/>
          </ac:spMkLst>
        </pc:spChg>
        <pc:spChg chg="mod">
          <ac:chgData name="Jun Hong" userId="fae4f9bd-26d5-4760-9ac2-6f75f350beba" providerId="ADAL" clId="{860971BE-125F-7C41-BEAA-867CC101E1F3}" dt="2020-10-01T15:21:06.616" v="2832" actId="20577"/>
          <ac:spMkLst>
            <pc:docMk/>
            <pc:sldMk cId="1621732248" sldId="360"/>
            <ac:spMk id="10" creationId="{A12B096D-CB0C-AD4B-9308-76BB9048205D}"/>
          </ac:spMkLst>
        </pc:spChg>
      </pc:sldChg>
      <pc:sldChg chg="modSp">
        <pc:chgData name="Jun Hong" userId="fae4f9bd-26d5-4760-9ac2-6f75f350beba" providerId="ADAL" clId="{860971BE-125F-7C41-BEAA-867CC101E1F3}" dt="2020-10-01T15:13:16.905" v="2723" actId="14100"/>
        <pc:sldMkLst>
          <pc:docMk/>
          <pc:sldMk cId="3170610323" sldId="361"/>
        </pc:sldMkLst>
        <pc:spChg chg="mod">
          <ac:chgData name="Jun Hong" userId="fae4f9bd-26d5-4760-9ac2-6f75f350beba" providerId="ADAL" clId="{860971BE-125F-7C41-BEAA-867CC101E1F3}" dt="2020-10-01T15:13:16.905" v="2723" actId="14100"/>
          <ac:spMkLst>
            <pc:docMk/>
            <pc:sldMk cId="3170610323" sldId="361"/>
            <ac:spMk id="6" creationId="{4848536E-6997-F64C-AAA9-DA6E91A584A4}"/>
          </ac:spMkLst>
        </pc:spChg>
        <pc:spChg chg="mod">
          <ac:chgData name="Jun Hong" userId="fae4f9bd-26d5-4760-9ac2-6f75f350beba" providerId="ADAL" clId="{860971BE-125F-7C41-BEAA-867CC101E1F3}" dt="2020-10-01T15:13:05.529" v="2721" actId="1076"/>
          <ac:spMkLst>
            <pc:docMk/>
            <pc:sldMk cId="3170610323" sldId="361"/>
            <ac:spMk id="7" creationId="{D1A30B84-D5C0-B94E-AB74-957CE41E1FEB}"/>
          </ac:spMkLst>
        </pc:spChg>
      </pc:sldChg>
      <pc:sldChg chg="modSp modNotesTx">
        <pc:chgData name="Jun Hong" userId="fae4f9bd-26d5-4760-9ac2-6f75f350beba" providerId="ADAL" clId="{860971BE-125F-7C41-BEAA-867CC101E1F3}" dt="2020-10-01T16:00:00.913" v="3013" actId="1076"/>
        <pc:sldMkLst>
          <pc:docMk/>
          <pc:sldMk cId="854302951" sldId="363"/>
        </pc:sldMkLst>
        <pc:spChg chg="mod">
          <ac:chgData name="Jun Hong" userId="fae4f9bd-26d5-4760-9ac2-6f75f350beba" providerId="ADAL" clId="{860971BE-125F-7C41-BEAA-867CC101E1F3}" dt="2020-09-30T17:03:53.982" v="96" actId="20577"/>
          <ac:spMkLst>
            <pc:docMk/>
            <pc:sldMk cId="854302951" sldId="363"/>
            <ac:spMk id="9" creationId="{00000000-0000-0000-0000-000000000000}"/>
          </ac:spMkLst>
        </pc:spChg>
        <pc:spChg chg="mod">
          <ac:chgData name="Jun Hong" userId="fae4f9bd-26d5-4760-9ac2-6f75f350beba" providerId="ADAL" clId="{860971BE-125F-7C41-BEAA-867CC101E1F3}" dt="2020-10-01T16:00:00.913" v="3013" actId="1076"/>
          <ac:spMkLst>
            <pc:docMk/>
            <pc:sldMk cId="854302951" sldId="363"/>
            <ac:spMk id="11" creationId="{B79FA6B0-F790-B44F-BAC7-FDEB5C55CC31}"/>
          </ac:spMkLst>
        </pc:spChg>
      </pc:sldChg>
      <pc:sldChg chg="modSp del">
        <pc:chgData name="Jun Hong" userId="fae4f9bd-26d5-4760-9ac2-6f75f350beba" providerId="ADAL" clId="{860971BE-125F-7C41-BEAA-867CC101E1F3}" dt="2020-10-01T15:57:22.048" v="2990" actId="2696"/>
        <pc:sldMkLst>
          <pc:docMk/>
          <pc:sldMk cId="2624236137" sldId="364"/>
        </pc:sldMkLst>
        <pc:spChg chg="mod">
          <ac:chgData name="Jun Hong" userId="fae4f9bd-26d5-4760-9ac2-6f75f350beba" providerId="ADAL" clId="{860971BE-125F-7C41-BEAA-867CC101E1F3}" dt="2020-09-30T17:04:21.342" v="124" actId="20577"/>
          <ac:spMkLst>
            <pc:docMk/>
            <pc:sldMk cId="2624236137" sldId="364"/>
            <ac:spMk id="15" creationId="{00000000-0000-0000-0000-000000000000}"/>
          </ac:spMkLst>
        </pc:spChg>
      </pc:sldChg>
      <pc:sldChg chg="modSp add">
        <pc:chgData name="Jun Hong" userId="fae4f9bd-26d5-4760-9ac2-6f75f350beba" providerId="ADAL" clId="{860971BE-125F-7C41-BEAA-867CC101E1F3}" dt="2020-10-02T08:21:37.721" v="3169" actId="2711"/>
        <pc:sldMkLst>
          <pc:docMk/>
          <pc:sldMk cId="656233376" sldId="365"/>
        </pc:sldMkLst>
        <pc:spChg chg="mod">
          <ac:chgData name="Jun Hong" userId="fae4f9bd-26d5-4760-9ac2-6f75f350beba" providerId="ADAL" clId="{860971BE-125F-7C41-BEAA-867CC101E1F3}" dt="2020-10-02T08:21:37.721" v="3169" actId="2711"/>
          <ac:spMkLst>
            <pc:docMk/>
            <pc:sldMk cId="656233376" sldId="365"/>
            <ac:spMk id="5" creationId="{00000000-0000-0000-0000-000000000000}"/>
          </ac:spMkLst>
        </pc:spChg>
      </pc:sldChg>
      <pc:sldChg chg="modSp add">
        <pc:chgData name="Jun Hong" userId="fae4f9bd-26d5-4760-9ac2-6f75f350beba" providerId="ADAL" clId="{860971BE-125F-7C41-BEAA-867CC101E1F3}" dt="2020-10-01T11:44:06.691" v="1097" actId="20577"/>
        <pc:sldMkLst>
          <pc:docMk/>
          <pc:sldMk cId="3162805188" sldId="366"/>
        </pc:sldMkLst>
        <pc:spChg chg="mod">
          <ac:chgData name="Jun Hong" userId="fae4f9bd-26d5-4760-9ac2-6f75f350beba" providerId="ADAL" clId="{860971BE-125F-7C41-BEAA-867CC101E1F3}" dt="2020-10-01T11:44:06.691" v="1097" actId="20577"/>
          <ac:spMkLst>
            <pc:docMk/>
            <pc:sldMk cId="3162805188" sldId="366"/>
            <ac:spMk id="5" creationId="{F5BCCD01-D7FA-3847-AE78-16AE3CB0D7BA}"/>
          </ac:spMkLst>
        </pc:spChg>
        <pc:spChg chg="mod">
          <ac:chgData name="Jun Hong" userId="fae4f9bd-26d5-4760-9ac2-6f75f350beba" providerId="ADAL" clId="{860971BE-125F-7C41-BEAA-867CC101E1F3}" dt="2020-10-01T11:34:50.690" v="1079" actId="1076"/>
          <ac:spMkLst>
            <pc:docMk/>
            <pc:sldMk cId="3162805188" sldId="366"/>
            <ac:spMk id="46" creationId="{A1246B88-5995-F34A-9745-B36421B2638B}"/>
          </ac:spMkLst>
        </pc:spChg>
      </pc:sldChg>
      <pc:sldChg chg="add del">
        <pc:chgData name="Jun Hong" userId="fae4f9bd-26d5-4760-9ac2-6f75f350beba" providerId="ADAL" clId="{860971BE-125F-7C41-BEAA-867CC101E1F3}" dt="2020-10-01T11:59:26.949" v="1242" actId="2696"/>
        <pc:sldMkLst>
          <pc:docMk/>
          <pc:sldMk cId="2578373081" sldId="367"/>
        </pc:sldMkLst>
      </pc:sldChg>
      <pc:sldChg chg="addSp delSp modSp add">
        <pc:chgData name="Jun Hong" userId="fae4f9bd-26d5-4760-9ac2-6f75f350beba" providerId="ADAL" clId="{860971BE-125F-7C41-BEAA-867CC101E1F3}" dt="2020-10-01T12:02:10.182" v="1278" actId="14100"/>
        <pc:sldMkLst>
          <pc:docMk/>
          <pc:sldMk cId="4165076855" sldId="367"/>
        </pc:sldMkLst>
        <pc:spChg chg="mod">
          <ac:chgData name="Jun Hong" userId="fae4f9bd-26d5-4760-9ac2-6f75f350beba" providerId="ADAL" clId="{860971BE-125F-7C41-BEAA-867CC101E1F3}" dt="2020-10-01T12:01:01.318" v="1272" actId="1076"/>
          <ac:spMkLst>
            <pc:docMk/>
            <pc:sldMk cId="4165076855" sldId="367"/>
            <ac:spMk id="10" creationId="{9125E018-E0D8-6E4E-AC53-9D8A5FE252E2}"/>
          </ac:spMkLst>
        </pc:spChg>
        <pc:spChg chg="mod">
          <ac:chgData name="Jun Hong" userId="fae4f9bd-26d5-4760-9ac2-6f75f350beba" providerId="ADAL" clId="{860971BE-125F-7C41-BEAA-867CC101E1F3}" dt="2020-10-01T12:01:05.111" v="1273" actId="1076"/>
          <ac:spMkLst>
            <pc:docMk/>
            <pc:sldMk cId="4165076855" sldId="367"/>
            <ac:spMk id="11" creationId="{AA23D922-4082-0547-A472-1E00035A335C}"/>
          </ac:spMkLst>
        </pc:spChg>
        <pc:spChg chg="add mod">
          <ac:chgData name="Jun Hong" userId="fae4f9bd-26d5-4760-9ac2-6f75f350beba" providerId="ADAL" clId="{860971BE-125F-7C41-BEAA-867CC101E1F3}" dt="2020-10-01T12:01:30.007" v="1275" actId="14100"/>
          <ac:spMkLst>
            <pc:docMk/>
            <pc:sldMk cId="4165076855" sldId="367"/>
            <ac:spMk id="22" creationId="{57B1175F-16DE-0548-B920-4B1DA6A3C2E8}"/>
          </ac:spMkLst>
        </pc:spChg>
        <pc:spChg chg="add mod">
          <ac:chgData name="Jun Hong" userId="fae4f9bd-26d5-4760-9ac2-6f75f350beba" providerId="ADAL" clId="{860971BE-125F-7C41-BEAA-867CC101E1F3}" dt="2020-10-01T12:02:10.182" v="1278" actId="14100"/>
          <ac:spMkLst>
            <pc:docMk/>
            <pc:sldMk cId="4165076855" sldId="367"/>
            <ac:spMk id="24" creationId="{75BA44F3-69CF-4B41-9A34-D0521EDD749D}"/>
          </ac:spMkLst>
        </pc:spChg>
        <pc:spChg chg="del">
          <ac:chgData name="Jun Hong" userId="fae4f9bd-26d5-4760-9ac2-6f75f350beba" providerId="ADAL" clId="{860971BE-125F-7C41-BEAA-867CC101E1F3}" dt="2020-10-01T12:00:45.896" v="1271" actId="478"/>
          <ac:spMkLst>
            <pc:docMk/>
            <pc:sldMk cId="4165076855" sldId="367"/>
            <ac:spMk id="27" creationId="{53434EF3-623B-C141-9239-3ABA42391DAA}"/>
          </ac:spMkLst>
        </pc:spChg>
        <pc:spChg chg="del">
          <ac:chgData name="Jun Hong" userId="fae4f9bd-26d5-4760-9ac2-6f75f350beba" providerId="ADAL" clId="{860971BE-125F-7C41-BEAA-867CC101E1F3}" dt="2020-10-01T12:00:43.601" v="1270" actId="478"/>
          <ac:spMkLst>
            <pc:docMk/>
            <pc:sldMk cId="4165076855" sldId="367"/>
            <ac:spMk id="28" creationId="{5C942061-BBC9-9B47-B172-25D640DD2937}"/>
          </ac:spMkLst>
        </pc:spChg>
        <pc:cxnChg chg="del">
          <ac:chgData name="Jun Hong" userId="fae4f9bd-26d5-4760-9ac2-6f75f350beba" providerId="ADAL" clId="{860971BE-125F-7C41-BEAA-867CC101E1F3}" dt="2020-10-01T12:00:26.016" v="1262" actId="478"/>
          <ac:cxnSpMkLst>
            <pc:docMk/>
            <pc:sldMk cId="4165076855" sldId="367"/>
            <ac:cxnSpMk id="14" creationId="{357FA202-B2C9-5444-9979-CF1D2BB16A90}"/>
          </ac:cxnSpMkLst>
        </pc:cxnChg>
        <pc:cxnChg chg="del">
          <ac:chgData name="Jun Hong" userId="fae4f9bd-26d5-4760-9ac2-6f75f350beba" providerId="ADAL" clId="{860971BE-125F-7C41-BEAA-867CC101E1F3}" dt="2020-10-01T12:00:38.966" v="1267" actId="478"/>
          <ac:cxnSpMkLst>
            <pc:docMk/>
            <pc:sldMk cId="4165076855" sldId="367"/>
            <ac:cxnSpMk id="15" creationId="{EDD3DB8E-810E-154C-96CC-FEA63A8B9A88}"/>
          </ac:cxnSpMkLst>
        </pc:cxnChg>
        <pc:cxnChg chg="del">
          <ac:chgData name="Jun Hong" userId="fae4f9bd-26d5-4760-9ac2-6f75f350beba" providerId="ADAL" clId="{860971BE-125F-7C41-BEAA-867CC101E1F3}" dt="2020-10-01T12:00:32.319" v="1266" actId="478"/>
          <ac:cxnSpMkLst>
            <pc:docMk/>
            <pc:sldMk cId="4165076855" sldId="367"/>
            <ac:cxnSpMk id="18" creationId="{80F6963F-5319-B041-8B1E-529B8EE7FC7C}"/>
          </ac:cxnSpMkLst>
        </pc:cxnChg>
        <pc:cxnChg chg="del">
          <ac:chgData name="Jun Hong" userId="fae4f9bd-26d5-4760-9ac2-6f75f350beba" providerId="ADAL" clId="{860971BE-125F-7C41-BEAA-867CC101E1F3}" dt="2020-10-01T12:00:31.325" v="1265" actId="478"/>
          <ac:cxnSpMkLst>
            <pc:docMk/>
            <pc:sldMk cId="4165076855" sldId="367"/>
            <ac:cxnSpMk id="21" creationId="{19F59122-A987-A043-8C4F-E05791B28425}"/>
          </ac:cxnSpMkLst>
        </pc:cxnChg>
        <pc:cxnChg chg="del">
          <ac:chgData name="Jun Hong" userId="fae4f9bd-26d5-4760-9ac2-6f75f350beba" providerId="ADAL" clId="{860971BE-125F-7C41-BEAA-867CC101E1F3}" dt="2020-10-01T12:00:28.020" v="1263" actId="478"/>
          <ac:cxnSpMkLst>
            <pc:docMk/>
            <pc:sldMk cId="4165076855" sldId="367"/>
            <ac:cxnSpMk id="23" creationId="{9B474E91-D5ED-DE43-8B75-2ED8E3F12F8C}"/>
          </ac:cxnSpMkLst>
        </pc:cxnChg>
        <pc:cxnChg chg="del">
          <ac:chgData name="Jun Hong" userId="fae4f9bd-26d5-4760-9ac2-6f75f350beba" providerId="ADAL" clId="{860971BE-125F-7C41-BEAA-867CC101E1F3}" dt="2020-10-01T12:00:30.348" v="1264" actId="478"/>
          <ac:cxnSpMkLst>
            <pc:docMk/>
            <pc:sldMk cId="4165076855" sldId="367"/>
            <ac:cxnSpMk id="25" creationId="{C660EBF2-0EDC-7D4B-8E0D-5888B0646B5F}"/>
          </ac:cxnSpMkLst>
        </pc:cxnChg>
        <pc:cxnChg chg="del">
          <ac:chgData name="Jun Hong" userId="fae4f9bd-26d5-4760-9ac2-6f75f350beba" providerId="ADAL" clId="{860971BE-125F-7C41-BEAA-867CC101E1F3}" dt="2020-10-01T12:00:40.428" v="1268" actId="478"/>
          <ac:cxnSpMkLst>
            <pc:docMk/>
            <pc:sldMk cId="4165076855" sldId="367"/>
            <ac:cxnSpMk id="30" creationId="{0AC88D8D-561A-A34F-BC13-84D43E0CCA85}"/>
          </ac:cxnSpMkLst>
        </pc:cxnChg>
        <pc:cxnChg chg="del">
          <ac:chgData name="Jun Hong" userId="fae4f9bd-26d5-4760-9ac2-6f75f350beba" providerId="ADAL" clId="{860971BE-125F-7C41-BEAA-867CC101E1F3}" dt="2020-10-01T12:00:41.429" v="1269" actId="478"/>
          <ac:cxnSpMkLst>
            <pc:docMk/>
            <pc:sldMk cId="4165076855" sldId="367"/>
            <ac:cxnSpMk id="34" creationId="{4FBB469C-8B41-2F49-96A6-EDBFB4E6A7DF}"/>
          </ac:cxnSpMkLst>
        </pc:cxnChg>
      </pc:sldChg>
      <pc:sldChg chg="modSp add">
        <pc:chgData name="Jun Hong" userId="fae4f9bd-26d5-4760-9ac2-6f75f350beba" providerId="ADAL" clId="{860971BE-125F-7C41-BEAA-867CC101E1F3}" dt="2020-10-01T12:03:14.295" v="1285" actId="1076"/>
        <pc:sldMkLst>
          <pc:docMk/>
          <pc:sldMk cId="3010655488" sldId="368"/>
        </pc:sldMkLst>
        <pc:spChg chg="mod">
          <ac:chgData name="Jun Hong" userId="fae4f9bd-26d5-4760-9ac2-6f75f350beba" providerId="ADAL" clId="{860971BE-125F-7C41-BEAA-867CC101E1F3}" dt="2020-10-01T12:03:08.659" v="1284" actId="20577"/>
          <ac:spMkLst>
            <pc:docMk/>
            <pc:sldMk cId="3010655488" sldId="368"/>
            <ac:spMk id="22" creationId="{57B1175F-16DE-0548-B920-4B1DA6A3C2E8}"/>
          </ac:spMkLst>
        </pc:spChg>
        <pc:spChg chg="mod">
          <ac:chgData name="Jun Hong" userId="fae4f9bd-26d5-4760-9ac2-6f75f350beba" providerId="ADAL" clId="{860971BE-125F-7C41-BEAA-867CC101E1F3}" dt="2020-10-01T12:03:14.295" v="1285" actId="1076"/>
          <ac:spMkLst>
            <pc:docMk/>
            <pc:sldMk cId="3010655488" sldId="368"/>
            <ac:spMk id="24" creationId="{75BA44F3-69CF-4B41-9A34-D0521EDD749D}"/>
          </ac:spMkLst>
        </pc:spChg>
      </pc:sldChg>
      <pc:sldChg chg="modSp add">
        <pc:chgData name="Jun Hong" userId="fae4f9bd-26d5-4760-9ac2-6f75f350beba" providerId="ADAL" clId="{860971BE-125F-7C41-BEAA-867CC101E1F3}" dt="2020-10-01T12:04:30.760" v="1316" actId="1076"/>
        <pc:sldMkLst>
          <pc:docMk/>
          <pc:sldMk cId="561611836" sldId="369"/>
        </pc:sldMkLst>
        <pc:spChg chg="mod">
          <ac:chgData name="Jun Hong" userId="fae4f9bd-26d5-4760-9ac2-6f75f350beba" providerId="ADAL" clId="{860971BE-125F-7C41-BEAA-867CC101E1F3}" dt="2020-10-01T12:04:12.119" v="1315" actId="20577"/>
          <ac:spMkLst>
            <pc:docMk/>
            <pc:sldMk cId="561611836" sldId="369"/>
            <ac:spMk id="22" creationId="{57B1175F-16DE-0548-B920-4B1DA6A3C2E8}"/>
          </ac:spMkLst>
        </pc:spChg>
        <pc:spChg chg="mod">
          <ac:chgData name="Jun Hong" userId="fae4f9bd-26d5-4760-9ac2-6f75f350beba" providerId="ADAL" clId="{860971BE-125F-7C41-BEAA-867CC101E1F3}" dt="2020-10-01T12:04:30.760" v="1316" actId="1076"/>
          <ac:spMkLst>
            <pc:docMk/>
            <pc:sldMk cId="561611836" sldId="369"/>
            <ac:spMk id="24" creationId="{75BA44F3-69CF-4B41-9A34-D0521EDD749D}"/>
          </ac:spMkLst>
        </pc:spChg>
      </pc:sldChg>
      <pc:sldChg chg="addSp delSp modSp add">
        <pc:chgData name="Jun Hong" userId="fae4f9bd-26d5-4760-9ac2-6f75f350beba" providerId="ADAL" clId="{860971BE-125F-7C41-BEAA-867CC101E1F3}" dt="2020-10-02T08:29:39.048" v="3286" actId="478"/>
        <pc:sldMkLst>
          <pc:docMk/>
          <pc:sldMk cId="2802576618" sldId="370"/>
        </pc:sldMkLst>
        <pc:spChg chg="add mod">
          <ac:chgData name="Jun Hong" userId="fae4f9bd-26d5-4760-9ac2-6f75f350beba" providerId="ADAL" clId="{860971BE-125F-7C41-BEAA-867CC101E1F3}" dt="2020-10-01T12:06:08.128" v="1329" actId="14100"/>
          <ac:spMkLst>
            <pc:docMk/>
            <pc:sldMk cId="2802576618" sldId="370"/>
            <ac:spMk id="14" creationId="{56C63641-1CCA-6E47-A817-8617856CD08D}"/>
          </ac:spMkLst>
        </pc:spChg>
        <pc:spChg chg="add mod">
          <ac:chgData name="Jun Hong" userId="fae4f9bd-26d5-4760-9ac2-6f75f350beba" providerId="ADAL" clId="{860971BE-125F-7C41-BEAA-867CC101E1F3}" dt="2020-10-02T08:29:30.409" v="3285" actId="14100"/>
          <ac:spMkLst>
            <pc:docMk/>
            <pc:sldMk cId="2802576618" sldId="370"/>
            <ac:spMk id="15" creationId="{7111FE3D-4ADC-FD4B-BC0F-1491CCE05928}"/>
          </ac:spMkLst>
        </pc:spChg>
        <pc:spChg chg="del mod">
          <ac:chgData name="Jun Hong" userId="fae4f9bd-26d5-4760-9ac2-6f75f350beba" providerId="ADAL" clId="{860971BE-125F-7C41-BEAA-867CC101E1F3}" dt="2020-10-01T12:05:41.285" v="1320" actId="478"/>
          <ac:spMkLst>
            <pc:docMk/>
            <pc:sldMk cId="2802576618" sldId="370"/>
            <ac:spMk id="22" creationId="{57B1175F-16DE-0548-B920-4B1DA6A3C2E8}"/>
          </ac:spMkLst>
        </pc:spChg>
        <pc:spChg chg="del">
          <ac:chgData name="Jun Hong" userId="fae4f9bd-26d5-4760-9ac2-6f75f350beba" providerId="ADAL" clId="{860971BE-125F-7C41-BEAA-867CC101E1F3}" dt="2020-10-02T08:29:39.048" v="3286" actId="478"/>
          <ac:spMkLst>
            <pc:docMk/>
            <pc:sldMk cId="2802576618" sldId="370"/>
            <ac:spMk id="24" creationId="{75BA44F3-69CF-4B41-9A34-D0521EDD749D}"/>
          </ac:spMkLst>
        </pc:spChg>
        <pc:cxnChg chg="add mod">
          <ac:chgData name="Jun Hong" userId="fae4f9bd-26d5-4760-9ac2-6f75f350beba" providerId="ADAL" clId="{860971BE-125F-7C41-BEAA-867CC101E1F3}" dt="2020-10-01T12:07:03.682" v="1333" actId="14100"/>
          <ac:cxnSpMkLst>
            <pc:docMk/>
            <pc:sldMk cId="2802576618" sldId="370"/>
            <ac:cxnSpMk id="13" creationId="{874F8070-4CF1-0641-84EE-78D41BFB964F}"/>
          </ac:cxnSpMkLst>
        </pc:cxnChg>
      </pc:sldChg>
      <pc:sldChg chg="addSp delSp modSp add">
        <pc:chgData name="Jun Hong" userId="fae4f9bd-26d5-4760-9ac2-6f75f350beba" providerId="ADAL" clId="{860971BE-125F-7C41-BEAA-867CC101E1F3}" dt="2020-10-02T08:29:56.677" v="3287" actId="478"/>
        <pc:sldMkLst>
          <pc:docMk/>
          <pc:sldMk cId="2246065480" sldId="371"/>
        </pc:sldMkLst>
        <pc:spChg chg="mod">
          <ac:chgData name="Jun Hong" userId="fae4f9bd-26d5-4760-9ac2-6f75f350beba" providerId="ADAL" clId="{860971BE-125F-7C41-BEAA-867CC101E1F3}" dt="2020-10-02T08:27:20.021" v="3273" actId="1076"/>
          <ac:spMkLst>
            <pc:docMk/>
            <pc:sldMk cId="2246065480" sldId="371"/>
            <ac:spMk id="14" creationId="{56C63641-1CCA-6E47-A817-8617856CD08D}"/>
          </ac:spMkLst>
        </pc:spChg>
        <pc:spChg chg="add mod">
          <ac:chgData name="Jun Hong" userId="fae4f9bd-26d5-4760-9ac2-6f75f350beba" providerId="ADAL" clId="{860971BE-125F-7C41-BEAA-867CC101E1F3}" dt="2020-10-02T08:27:54.918" v="3278" actId="14100"/>
          <ac:spMkLst>
            <pc:docMk/>
            <pc:sldMk cId="2246065480" sldId="371"/>
            <ac:spMk id="15" creationId="{0F99221E-B235-A340-B6C5-FDC91C9AF0B4}"/>
          </ac:spMkLst>
        </pc:spChg>
        <pc:spChg chg="add mod">
          <ac:chgData name="Jun Hong" userId="fae4f9bd-26d5-4760-9ac2-6f75f350beba" providerId="ADAL" clId="{860971BE-125F-7C41-BEAA-867CC101E1F3}" dt="2020-10-02T08:28:13.270" v="3281" actId="14100"/>
          <ac:spMkLst>
            <pc:docMk/>
            <pc:sldMk cId="2246065480" sldId="371"/>
            <ac:spMk id="16" creationId="{F84DE1B1-BE14-6D49-B79B-3A2BBA641C25}"/>
          </ac:spMkLst>
        </pc:spChg>
        <pc:spChg chg="del">
          <ac:chgData name="Jun Hong" userId="fae4f9bd-26d5-4760-9ac2-6f75f350beba" providerId="ADAL" clId="{860971BE-125F-7C41-BEAA-867CC101E1F3}" dt="2020-10-02T08:29:56.677" v="3287" actId="478"/>
          <ac:spMkLst>
            <pc:docMk/>
            <pc:sldMk cId="2246065480" sldId="371"/>
            <ac:spMk id="24" creationId="{75BA44F3-69CF-4B41-9A34-D0521EDD749D}"/>
          </ac:spMkLst>
        </pc:spChg>
      </pc:sldChg>
      <pc:sldChg chg="modSp add">
        <pc:chgData name="Jun Hong" userId="fae4f9bd-26d5-4760-9ac2-6f75f350beba" providerId="ADAL" clId="{860971BE-125F-7C41-BEAA-867CC101E1F3}" dt="2020-10-01T13:01:18.506" v="1342" actId="14100"/>
        <pc:sldMkLst>
          <pc:docMk/>
          <pc:sldMk cId="2032404658" sldId="372"/>
        </pc:sldMkLst>
        <pc:spChg chg="mod">
          <ac:chgData name="Jun Hong" userId="fae4f9bd-26d5-4760-9ac2-6f75f350beba" providerId="ADAL" clId="{860971BE-125F-7C41-BEAA-867CC101E1F3}" dt="2020-10-01T13:01:06.603" v="1340" actId="14100"/>
          <ac:spMkLst>
            <pc:docMk/>
            <pc:sldMk cId="2032404658" sldId="372"/>
            <ac:spMk id="14" creationId="{56C63641-1CCA-6E47-A817-8617856CD08D}"/>
          </ac:spMkLst>
        </pc:spChg>
        <pc:spChg chg="mod">
          <ac:chgData name="Jun Hong" userId="fae4f9bd-26d5-4760-9ac2-6f75f350beba" providerId="ADAL" clId="{860971BE-125F-7C41-BEAA-867CC101E1F3}" dt="2020-10-01T13:01:18.506" v="1342" actId="14100"/>
          <ac:spMkLst>
            <pc:docMk/>
            <pc:sldMk cId="2032404658" sldId="372"/>
            <ac:spMk id="24" creationId="{75BA44F3-69CF-4B41-9A34-D0521EDD749D}"/>
          </ac:spMkLst>
        </pc:spChg>
      </pc:sldChg>
      <pc:sldChg chg="modSp add">
        <pc:chgData name="Jun Hong" userId="fae4f9bd-26d5-4760-9ac2-6f75f350beba" providerId="ADAL" clId="{860971BE-125F-7C41-BEAA-867CC101E1F3}" dt="2020-10-01T13:02:55.606" v="1353" actId="20577"/>
        <pc:sldMkLst>
          <pc:docMk/>
          <pc:sldMk cId="4249805361" sldId="373"/>
        </pc:sldMkLst>
        <pc:spChg chg="mod">
          <ac:chgData name="Jun Hong" userId="fae4f9bd-26d5-4760-9ac2-6f75f350beba" providerId="ADAL" clId="{860971BE-125F-7C41-BEAA-867CC101E1F3}" dt="2020-10-01T13:02:55.606" v="1353" actId="20577"/>
          <ac:spMkLst>
            <pc:docMk/>
            <pc:sldMk cId="4249805361" sldId="373"/>
            <ac:spMk id="14" creationId="{56C63641-1CCA-6E47-A817-8617856CD08D}"/>
          </ac:spMkLst>
        </pc:spChg>
        <pc:spChg chg="mod">
          <ac:chgData name="Jun Hong" userId="fae4f9bd-26d5-4760-9ac2-6f75f350beba" providerId="ADAL" clId="{860971BE-125F-7C41-BEAA-867CC101E1F3}" dt="2020-10-01T13:02:34.602" v="1350" actId="14100"/>
          <ac:spMkLst>
            <pc:docMk/>
            <pc:sldMk cId="4249805361" sldId="373"/>
            <ac:spMk id="24" creationId="{75BA44F3-69CF-4B41-9A34-D0521EDD749D}"/>
          </ac:spMkLst>
        </pc:spChg>
      </pc:sldChg>
      <pc:sldChg chg="modSp add">
        <pc:chgData name="Jun Hong" userId="fae4f9bd-26d5-4760-9ac2-6f75f350beba" providerId="ADAL" clId="{860971BE-125F-7C41-BEAA-867CC101E1F3}" dt="2020-10-01T13:04:02.184" v="1360" actId="14100"/>
        <pc:sldMkLst>
          <pc:docMk/>
          <pc:sldMk cId="645683148" sldId="374"/>
        </pc:sldMkLst>
        <pc:spChg chg="mod">
          <ac:chgData name="Jun Hong" userId="fae4f9bd-26d5-4760-9ac2-6f75f350beba" providerId="ADAL" clId="{860971BE-125F-7C41-BEAA-867CC101E1F3}" dt="2020-10-01T13:03:54.365" v="1358" actId="1076"/>
          <ac:spMkLst>
            <pc:docMk/>
            <pc:sldMk cId="645683148" sldId="374"/>
            <ac:spMk id="14" creationId="{56C63641-1CCA-6E47-A817-8617856CD08D}"/>
          </ac:spMkLst>
        </pc:spChg>
        <pc:spChg chg="mod">
          <ac:chgData name="Jun Hong" userId="fae4f9bd-26d5-4760-9ac2-6f75f350beba" providerId="ADAL" clId="{860971BE-125F-7C41-BEAA-867CC101E1F3}" dt="2020-10-01T13:04:02.184" v="1360" actId="14100"/>
          <ac:spMkLst>
            <pc:docMk/>
            <pc:sldMk cId="645683148" sldId="374"/>
            <ac:spMk id="24" creationId="{75BA44F3-69CF-4B41-9A34-D0521EDD749D}"/>
          </ac:spMkLst>
        </pc:spChg>
      </pc:sldChg>
      <pc:sldChg chg="addSp modSp add">
        <pc:chgData name="Jun Hong" userId="fae4f9bd-26d5-4760-9ac2-6f75f350beba" providerId="ADAL" clId="{860971BE-125F-7C41-BEAA-867CC101E1F3}" dt="2020-10-02T08:33:11.395" v="3308" actId="20577"/>
        <pc:sldMkLst>
          <pc:docMk/>
          <pc:sldMk cId="3958593724" sldId="375"/>
        </pc:sldMkLst>
        <pc:spChg chg="mod">
          <ac:chgData name="Jun Hong" userId="fae4f9bd-26d5-4760-9ac2-6f75f350beba" providerId="ADAL" clId="{860971BE-125F-7C41-BEAA-867CC101E1F3}" dt="2020-10-02T08:33:11.395" v="3308" actId="20577"/>
          <ac:spMkLst>
            <pc:docMk/>
            <pc:sldMk cId="3958593724" sldId="375"/>
            <ac:spMk id="14" creationId="{56C63641-1CCA-6E47-A817-8617856CD08D}"/>
          </ac:spMkLst>
        </pc:spChg>
        <pc:spChg chg="mod">
          <ac:chgData name="Jun Hong" userId="fae4f9bd-26d5-4760-9ac2-6f75f350beba" providerId="ADAL" clId="{860971BE-125F-7C41-BEAA-867CC101E1F3}" dt="2020-10-01T13:05:52.244" v="1368" actId="14100"/>
          <ac:spMkLst>
            <pc:docMk/>
            <pc:sldMk cId="3958593724" sldId="375"/>
            <ac:spMk id="24" creationId="{75BA44F3-69CF-4B41-9A34-D0521EDD749D}"/>
          </ac:spMkLst>
        </pc:spChg>
        <pc:cxnChg chg="add">
          <ac:chgData name="Jun Hong" userId="fae4f9bd-26d5-4760-9ac2-6f75f350beba" providerId="ADAL" clId="{860971BE-125F-7C41-BEAA-867CC101E1F3}" dt="2020-10-02T08:32:50.975" v="3294"/>
          <ac:cxnSpMkLst>
            <pc:docMk/>
            <pc:sldMk cId="3958593724" sldId="375"/>
            <ac:cxnSpMk id="15" creationId="{DFC029CC-7EAA-8642-9A80-E073D0B2B372}"/>
          </ac:cxnSpMkLst>
        </pc:cxnChg>
      </pc:sldChg>
      <pc:sldChg chg="addSp delSp modSp add">
        <pc:chgData name="Jun Hong" userId="fae4f9bd-26d5-4760-9ac2-6f75f350beba" providerId="ADAL" clId="{860971BE-125F-7C41-BEAA-867CC101E1F3}" dt="2020-10-02T08:33:54.336" v="3312" actId="14100"/>
        <pc:sldMkLst>
          <pc:docMk/>
          <pc:sldMk cId="682277294" sldId="376"/>
        </pc:sldMkLst>
        <pc:spChg chg="mod">
          <ac:chgData name="Jun Hong" userId="fae4f9bd-26d5-4760-9ac2-6f75f350beba" providerId="ADAL" clId="{860971BE-125F-7C41-BEAA-867CC101E1F3}" dt="2020-10-02T08:33:47.664" v="3311" actId="14100"/>
          <ac:spMkLst>
            <pc:docMk/>
            <pc:sldMk cId="682277294" sldId="376"/>
            <ac:spMk id="14" creationId="{56C63641-1CCA-6E47-A817-8617856CD08D}"/>
          </ac:spMkLst>
        </pc:spChg>
        <pc:spChg chg="mod">
          <ac:chgData name="Jun Hong" userId="fae4f9bd-26d5-4760-9ac2-6f75f350beba" providerId="ADAL" clId="{860971BE-125F-7C41-BEAA-867CC101E1F3}" dt="2020-10-02T08:33:54.336" v="3312" actId="14100"/>
          <ac:spMkLst>
            <pc:docMk/>
            <pc:sldMk cId="682277294" sldId="376"/>
            <ac:spMk id="24" creationId="{75BA44F3-69CF-4B41-9A34-D0521EDD749D}"/>
          </ac:spMkLst>
        </pc:spChg>
        <pc:cxnChg chg="add del mod">
          <ac:chgData name="Jun Hong" userId="fae4f9bd-26d5-4760-9ac2-6f75f350beba" providerId="ADAL" clId="{860971BE-125F-7C41-BEAA-867CC101E1F3}" dt="2020-10-02T08:33:23.825" v="3309" actId="478"/>
          <ac:cxnSpMkLst>
            <pc:docMk/>
            <pc:sldMk cId="682277294" sldId="376"/>
            <ac:cxnSpMk id="15" creationId="{C0A9DA9A-F344-4042-B737-9DF99054D75E}"/>
          </ac:cxnSpMkLst>
        </pc:cxnChg>
      </pc:sldChg>
      <pc:sldChg chg="delSp add del">
        <pc:chgData name="Jun Hong" userId="fae4f9bd-26d5-4760-9ac2-6f75f350beba" providerId="ADAL" clId="{860971BE-125F-7C41-BEAA-867CC101E1F3}" dt="2020-10-01T13:47:41.073" v="1694" actId="2696"/>
        <pc:sldMkLst>
          <pc:docMk/>
          <pc:sldMk cId="2048361745" sldId="377"/>
        </pc:sldMkLst>
        <pc:spChg chg="del">
          <ac:chgData name="Jun Hong" userId="fae4f9bd-26d5-4760-9ac2-6f75f350beba" providerId="ADAL" clId="{860971BE-125F-7C41-BEAA-867CC101E1F3}" dt="2020-10-01T13:44:14.831" v="1634" actId="478"/>
          <ac:spMkLst>
            <pc:docMk/>
            <pc:sldMk cId="2048361745" sldId="377"/>
            <ac:spMk id="23" creationId="{1227726E-42EC-0A48-97FE-478E772CE6CD}"/>
          </ac:spMkLst>
        </pc:spChg>
      </pc:sldChg>
      <pc:sldChg chg="addSp delSp modSp add">
        <pc:chgData name="Jun Hong" userId="fae4f9bd-26d5-4760-9ac2-6f75f350beba" providerId="ADAL" clId="{860971BE-125F-7C41-BEAA-867CC101E1F3}" dt="2020-10-01T14:07:58.885" v="1827" actId="1582"/>
        <pc:sldMkLst>
          <pc:docMk/>
          <pc:sldMk cId="3110923925" sldId="377"/>
        </pc:sldMkLst>
        <pc:spChg chg="add mod">
          <ac:chgData name="Jun Hong" userId="fae4f9bd-26d5-4760-9ac2-6f75f350beba" providerId="ADAL" clId="{860971BE-125F-7C41-BEAA-867CC101E1F3}" dt="2020-10-01T14:00:51.887" v="1751" actId="20577"/>
          <ac:spMkLst>
            <pc:docMk/>
            <pc:sldMk cId="3110923925" sldId="377"/>
            <ac:spMk id="8" creationId="{8A167436-5F20-184C-9CFA-97378DF7F6E1}"/>
          </ac:spMkLst>
        </pc:spChg>
        <pc:spChg chg="add mod">
          <ac:chgData name="Jun Hong" userId="fae4f9bd-26d5-4760-9ac2-6f75f350beba" providerId="ADAL" clId="{860971BE-125F-7C41-BEAA-867CC101E1F3}" dt="2020-10-01T14:02:40.858" v="1789" actId="20577"/>
          <ac:spMkLst>
            <pc:docMk/>
            <pc:sldMk cId="3110923925" sldId="377"/>
            <ac:spMk id="10" creationId="{08C760E7-DB15-F841-8077-1D3C1F887E2C}"/>
          </ac:spMkLst>
        </pc:spChg>
        <pc:spChg chg="add mod">
          <ac:chgData name="Jun Hong" userId="fae4f9bd-26d5-4760-9ac2-6f75f350beba" providerId="ADAL" clId="{860971BE-125F-7C41-BEAA-867CC101E1F3}" dt="2020-10-01T14:03:01.410" v="1793" actId="20577"/>
          <ac:spMkLst>
            <pc:docMk/>
            <pc:sldMk cId="3110923925" sldId="377"/>
            <ac:spMk id="11" creationId="{23E9EB05-AAEE-E44A-9244-6E7C600C513A}"/>
          </ac:spMkLst>
        </pc:spChg>
        <pc:graphicFrameChg chg="del">
          <ac:chgData name="Jun Hong" userId="fae4f9bd-26d5-4760-9ac2-6f75f350beba" providerId="ADAL" clId="{860971BE-125F-7C41-BEAA-867CC101E1F3}" dt="2020-10-01T14:00:06.483" v="1739" actId="478"/>
          <ac:graphicFrameMkLst>
            <pc:docMk/>
            <pc:sldMk cId="3110923925" sldId="377"/>
            <ac:graphicFrameMk id="9" creationId="{00000000-0000-0000-0000-000000000000}"/>
          </ac:graphicFrameMkLst>
        </pc:graphicFrameChg>
        <pc:cxnChg chg="add del mod">
          <ac:chgData name="Jun Hong" userId="fae4f9bd-26d5-4760-9ac2-6f75f350beba" providerId="ADAL" clId="{860971BE-125F-7C41-BEAA-867CC101E1F3}" dt="2020-10-01T14:04:02.676" v="1797" actId="478"/>
          <ac:cxnSpMkLst>
            <pc:docMk/>
            <pc:sldMk cId="3110923925" sldId="377"/>
            <ac:cxnSpMk id="13" creationId="{A87739C0-ABAD-C543-A92F-B2CA551617CC}"/>
          </ac:cxnSpMkLst>
        </pc:cxnChg>
        <pc:cxnChg chg="add del mod">
          <ac:chgData name="Jun Hong" userId="fae4f9bd-26d5-4760-9ac2-6f75f350beba" providerId="ADAL" clId="{860971BE-125F-7C41-BEAA-867CC101E1F3}" dt="2020-10-01T14:04:01.314" v="1796" actId="478"/>
          <ac:cxnSpMkLst>
            <pc:docMk/>
            <pc:sldMk cId="3110923925" sldId="377"/>
            <ac:cxnSpMk id="15" creationId="{727296F4-694A-7345-8F0B-A94004D4877F}"/>
          </ac:cxnSpMkLst>
        </pc:cxnChg>
        <pc:cxnChg chg="add mod">
          <ac:chgData name="Jun Hong" userId="fae4f9bd-26d5-4760-9ac2-6f75f350beba" providerId="ADAL" clId="{860971BE-125F-7C41-BEAA-867CC101E1F3}" dt="2020-10-01T14:06:40.945" v="1815" actId="1582"/>
          <ac:cxnSpMkLst>
            <pc:docMk/>
            <pc:sldMk cId="3110923925" sldId="377"/>
            <ac:cxnSpMk id="17" creationId="{7B72C64A-5432-9F4A-8D0A-28F0E8635F5A}"/>
          </ac:cxnSpMkLst>
        </pc:cxnChg>
        <pc:cxnChg chg="add mod">
          <ac:chgData name="Jun Hong" userId="fae4f9bd-26d5-4760-9ac2-6f75f350beba" providerId="ADAL" clId="{860971BE-125F-7C41-BEAA-867CC101E1F3}" dt="2020-10-01T14:06:58.022" v="1817" actId="1582"/>
          <ac:cxnSpMkLst>
            <pc:docMk/>
            <pc:sldMk cId="3110923925" sldId="377"/>
            <ac:cxnSpMk id="20" creationId="{1F4B83F0-6F4C-064E-8B1F-4A9541639848}"/>
          </ac:cxnSpMkLst>
        </pc:cxnChg>
        <pc:cxnChg chg="add mod">
          <ac:chgData name="Jun Hong" userId="fae4f9bd-26d5-4760-9ac2-6f75f350beba" providerId="ADAL" clId="{860971BE-125F-7C41-BEAA-867CC101E1F3}" dt="2020-10-01T14:07:49.953" v="1826" actId="1582"/>
          <ac:cxnSpMkLst>
            <pc:docMk/>
            <pc:sldMk cId="3110923925" sldId="377"/>
            <ac:cxnSpMk id="22" creationId="{2D6797FB-7B30-2340-A53A-460415B8A518}"/>
          </ac:cxnSpMkLst>
        </pc:cxnChg>
        <pc:cxnChg chg="add mod">
          <ac:chgData name="Jun Hong" userId="fae4f9bd-26d5-4760-9ac2-6f75f350beba" providerId="ADAL" clId="{860971BE-125F-7C41-BEAA-867CC101E1F3}" dt="2020-10-01T14:07:33.840" v="1824" actId="1582"/>
          <ac:cxnSpMkLst>
            <pc:docMk/>
            <pc:sldMk cId="3110923925" sldId="377"/>
            <ac:cxnSpMk id="24" creationId="{7B6A6270-E2B9-074E-8A08-B206502035DE}"/>
          </ac:cxnSpMkLst>
        </pc:cxnChg>
        <pc:cxnChg chg="add mod">
          <ac:chgData name="Jun Hong" userId="fae4f9bd-26d5-4760-9ac2-6f75f350beba" providerId="ADAL" clId="{860971BE-125F-7C41-BEAA-867CC101E1F3}" dt="2020-10-01T14:07:41.132" v="1825" actId="1582"/>
          <ac:cxnSpMkLst>
            <pc:docMk/>
            <pc:sldMk cId="3110923925" sldId="377"/>
            <ac:cxnSpMk id="26" creationId="{30895AF5-6C15-4E45-870D-8E456F2277E9}"/>
          </ac:cxnSpMkLst>
        </pc:cxnChg>
        <pc:cxnChg chg="add mod">
          <ac:chgData name="Jun Hong" userId="fae4f9bd-26d5-4760-9ac2-6f75f350beba" providerId="ADAL" clId="{860971BE-125F-7C41-BEAA-867CC101E1F3}" dt="2020-10-01T14:07:26.764" v="1823" actId="1582"/>
          <ac:cxnSpMkLst>
            <pc:docMk/>
            <pc:sldMk cId="3110923925" sldId="377"/>
            <ac:cxnSpMk id="28" creationId="{DED8B66C-03CB-9D4D-8D12-3EB2DF2613D9}"/>
          </ac:cxnSpMkLst>
        </pc:cxnChg>
        <pc:cxnChg chg="add mod">
          <ac:chgData name="Jun Hong" userId="fae4f9bd-26d5-4760-9ac2-6f75f350beba" providerId="ADAL" clId="{860971BE-125F-7C41-BEAA-867CC101E1F3}" dt="2020-10-01T14:07:58.885" v="1827" actId="1582"/>
          <ac:cxnSpMkLst>
            <pc:docMk/>
            <pc:sldMk cId="3110923925" sldId="377"/>
            <ac:cxnSpMk id="31" creationId="{CAF86BD3-7355-A640-8CF9-C2D4D86E910D}"/>
          </ac:cxnSpMkLst>
        </pc:cxnChg>
      </pc:sldChg>
      <pc:sldChg chg="modSp add">
        <pc:chgData name="Jun Hong" userId="fae4f9bd-26d5-4760-9ac2-6f75f350beba" providerId="ADAL" clId="{860971BE-125F-7C41-BEAA-867CC101E1F3}" dt="2020-10-01T16:03:57.349" v="3080" actId="14100"/>
        <pc:sldMkLst>
          <pc:docMk/>
          <pc:sldMk cId="394095763" sldId="378"/>
        </pc:sldMkLst>
        <pc:spChg chg="mod">
          <ac:chgData name="Jun Hong" userId="fae4f9bd-26d5-4760-9ac2-6f75f350beba" providerId="ADAL" clId="{860971BE-125F-7C41-BEAA-867CC101E1F3}" dt="2020-10-01T16:03:33.448" v="3076" actId="20577"/>
          <ac:spMkLst>
            <pc:docMk/>
            <pc:sldMk cId="394095763" sldId="378"/>
            <ac:spMk id="14" creationId="{00000000-0000-0000-0000-000000000000}"/>
          </ac:spMkLst>
        </pc:spChg>
        <pc:spChg chg="mod">
          <ac:chgData name="Jun Hong" userId="fae4f9bd-26d5-4760-9ac2-6f75f350beba" providerId="ADAL" clId="{860971BE-125F-7C41-BEAA-867CC101E1F3}" dt="2020-10-01T16:03:57.349" v="3080" actId="14100"/>
          <ac:spMkLst>
            <pc:docMk/>
            <pc:sldMk cId="394095763" sldId="378"/>
            <ac:spMk id="17" creationId="{433DEB6D-EC8D-BA40-A4A7-8BBBA816010E}"/>
          </ac:spMkLst>
        </pc:spChg>
      </pc:sldChg>
      <pc:sldChg chg="add del">
        <pc:chgData name="Jun Hong" userId="fae4f9bd-26d5-4760-9ac2-6f75f350beba" providerId="ADAL" clId="{860971BE-125F-7C41-BEAA-867CC101E1F3}" dt="2020-10-01T14:27:44.255" v="2007" actId="2696"/>
        <pc:sldMkLst>
          <pc:docMk/>
          <pc:sldMk cId="523906997" sldId="378"/>
        </pc:sldMkLst>
      </pc:sldChg>
      <pc:sldChg chg="modSp add modNotesTx">
        <pc:chgData name="Jun Hong" userId="fae4f9bd-26d5-4760-9ac2-6f75f350beba" providerId="ADAL" clId="{860971BE-125F-7C41-BEAA-867CC101E1F3}" dt="2020-10-02T14:39:08.425" v="5381" actId="20577"/>
        <pc:sldMkLst>
          <pc:docMk/>
          <pc:sldMk cId="467115556" sldId="379"/>
        </pc:sldMkLst>
        <pc:spChg chg="mod">
          <ac:chgData name="Jun Hong" userId="fae4f9bd-26d5-4760-9ac2-6f75f350beba" providerId="ADAL" clId="{860971BE-125F-7C41-BEAA-867CC101E1F3}" dt="2020-10-02T14:39:08.425" v="5381" actId="20577"/>
          <ac:spMkLst>
            <pc:docMk/>
            <pc:sldMk cId="467115556" sldId="379"/>
            <ac:spMk id="18" creationId="{00000000-0000-0000-0000-000000000000}"/>
          </ac:spMkLst>
        </pc:spChg>
        <pc:spChg chg="mod">
          <ac:chgData name="Jun Hong" userId="fae4f9bd-26d5-4760-9ac2-6f75f350beba" providerId="ADAL" clId="{860971BE-125F-7C41-BEAA-867CC101E1F3}" dt="2020-10-02T14:20:53.107" v="5303" actId="20577"/>
          <ac:spMkLst>
            <pc:docMk/>
            <pc:sldMk cId="467115556" sldId="379"/>
            <ac:spMk id="19" creationId="{00000000-0000-0000-0000-000000000000}"/>
          </ac:spMkLst>
        </pc:spChg>
      </pc:sldChg>
      <pc:sldChg chg="modSp add modNotesTx">
        <pc:chgData name="Jun Hong" userId="fae4f9bd-26d5-4760-9ac2-6f75f350beba" providerId="ADAL" clId="{860971BE-125F-7C41-BEAA-867CC101E1F3}" dt="2020-10-02T16:30:23.504" v="6046" actId="20577"/>
        <pc:sldMkLst>
          <pc:docMk/>
          <pc:sldMk cId="737754443" sldId="380"/>
        </pc:sldMkLst>
        <pc:spChg chg="mod">
          <ac:chgData name="Jun Hong" userId="fae4f9bd-26d5-4760-9ac2-6f75f350beba" providerId="ADAL" clId="{860971BE-125F-7C41-BEAA-867CC101E1F3}" dt="2020-10-02T09:22:15.308" v="4417" actId="20577"/>
          <ac:spMkLst>
            <pc:docMk/>
            <pc:sldMk cId="737754443" sldId="380"/>
            <ac:spMk id="18" creationId="{00000000-0000-0000-0000-000000000000}"/>
          </ac:spMkLst>
        </pc:spChg>
        <pc:spChg chg="mod">
          <ac:chgData name="Jun Hong" userId="fae4f9bd-26d5-4760-9ac2-6f75f350beba" providerId="ADAL" clId="{860971BE-125F-7C41-BEAA-867CC101E1F3}" dt="2020-10-02T16:30:23.504" v="6046" actId="20577"/>
          <ac:spMkLst>
            <pc:docMk/>
            <pc:sldMk cId="737754443" sldId="380"/>
            <ac:spMk id="19" creationId="{00000000-0000-0000-0000-000000000000}"/>
          </ac:spMkLst>
        </pc:spChg>
      </pc:sldChg>
      <pc:sldChg chg="modSp add del">
        <pc:chgData name="Jun Hong" userId="fae4f9bd-26d5-4760-9ac2-6f75f350beba" providerId="ADAL" clId="{860971BE-125F-7C41-BEAA-867CC101E1F3}" dt="2020-10-02T14:16:11.084" v="4899" actId="2696"/>
        <pc:sldMkLst>
          <pc:docMk/>
          <pc:sldMk cId="1453111637" sldId="381"/>
        </pc:sldMkLst>
        <pc:spChg chg="mod">
          <ac:chgData name="Jun Hong" userId="fae4f9bd-26d5-4760-9ac2-6f75f350beba" providerId="ADAL" clId="{860971BE-125F-7C41-BEAA-867CC101E1F3}" dt="2020-10-02T10:29:55.494" v="4498" actId="20577"/>
          <ac:spMkLst>
            <pc:docMk/>
            <pc:sldMk cId="1453111637" sldId="381"/>
            <ac:spMk id="18" creationId="{00000000-0000-0000-0000-000000000000}"/>
          </ac:spMkLst>
        </pc:spChg>
      </pc:sldChg>
      <pc:sldChg chg="addSp delSp modSp add">
        <pc:chgData name="Jun Hong" userId="fae4f9bd-26d5-4760-9ac2-6f75f350beba" providerId="ADAL" clId="{860971BE-125F-7C41-BEAA-867CC101E1F3}" dt="2020-10-05T09:17:14.866" v="6128" actId="20577"/>
        <pc:sldMkLst>
          <pc:docMk/>
          <pc:sldMk cId="2104603030" sldId="382"/>
        </pc:sldMkLst>
        <pc:spChg chg="mod">
          <ac:chgData name="Jun Hong" userId="fae4f9bd-26d5-4760-9ac2-6f75f350beba" providerId="ADAL" clId="{860971BE-125F-7C41-BEAA-867CC101E1F3}" dt="2020-10-02T16:18:24.627" v="5892" actId="20577"/>
          <ac:spMkLst>
            <pc:docMk/>
            <pc:sldMk cId="2104603030" sldId="382"/>
            <ac:spMk id="18" creationId="{00000000-0000-0000-0000-000000000000}"/>
          </ac:spMkLst>
        </pc:spChg>
        <pc:spChg chg="mod">
          <ac:chgData name="Jun Hong" userId="fae4f9bd-26d5-4760-9ac2-6f75f350beba" providerId="ADAL" clId="{860971BE-125F-7C41-BEAA-867CC101E1F3}" dt="2020-10-05T09:17:14.866" v="6128" actId="20577"/>
          <ac:spMkLst>
            <pc:docMk/>
            <pc:sldMk cId="2104603030" sldId="382"/>
            <ac:spMk id="19" creationId="{00000000-0000-0000-0000-000000000000}"/>
          </ac:spMkLst>
        </pc:spChg>
        <pc:spChg chg="add del mod">
          <ac:chgData name="Jun Hong" userId="fae4f9bd-26d5-4760-9ac2-6f75f350beba" providerId="ADAL" clId="{860971BE-125F-7C41-BEAA-867CC101E1F3}" dt="2020-10-02T16:08:11.983" v="5793" actId="478"/>
          <ac:spMkLst>
            <pc:docMk/>
            <pc:sldMk cId="2104603030" sldId="382"/>
            <ac:spMk id="21" creationId="{4601F439-9D2F-7D4F-9D62-6FF0A4BA10FE}"/>
          </ac:spMkLst>
        </pc:spChg>
        <pc:graphicFrameChg chg="add mod modGraphic">
          <ac:chgData name="Jun Hong" userId="fae4f9bd-26d5-4760-9ac2-6f75f350beba" providerId="ADAL" clId="{860971BE-125F-7C41-BEAA-867CC101E1F3}" dt="2020-10-02T16:08:30.211" v="5794" actId="1076"/>
          <ac:graphicFrameMkLst>
            <pc:docMk/>
            <pc:sldMk cId="2104603030" sldId="382"/>
            <ac:graphicFrameMk id="20" creationId="{54034D68-8F42-5542-84F4-4A06508D8764}"/>
          </ac:graphicFrameMkLst>
        </pc:graphicFrameChg>
      </pc:sldChg>
      <pc:sldChg chg="add del">
        <pc:chgData name="Jun Hong" userId="fae4f9bd-26d5-4760-9ac2-6f75f350beba" providerId="ADAL" clId="{860971BE-125F-7C41-BEAA-867CC101E1F3}" dt="2020-10-02T16:29:06.261" v="6032" actId="2696"/>
        <pc:sldMkLst>
          <pc:docMk/>
          <pc:sldMk cId="299463970" sldId="383"/>
        </pc:sldMkLst>
      </pc:sldChg>
      <pc:sldChg chg="addSp delSp modSp add">
        <pc:chgData name="Jun Hong" userId="fae4f9bd-26d5-4760-9ac2-6f75f350beba" providerId="ADAL" clId="{860971BE-125F-7C41-BEAA-867CC101E1F3}" dt="2020-10-02T16:36:09.387" v="6093" actId="20577"/>
        <pc:sldMkLst>
          <pc:docMk/>
          <pc:sldMk cId="3682509421" sldId="384"/>
        </pc:sldMkLst>
        <pc:spChg chg="mod">
          <ac:chgData name="Jun Hong" userId="fae4f9bd-26d5-4760-9ac2-6f75f350beba" providerId="ADAL" clId="{860971BE-125F-7C41-BEAA-867CC101E1F3}" dt="2020-10-02T16:28:58.685" v="6031" actId="20577"/>
          <ac:spMkLst>
            <pc:docMk/>
            <pc:sldMk cId="3682509421" sldId="384"/>
            <ac:spMk id="18" creationId="{00000000-0000-0000-0000-000000000000}"/>
          </ac:spMkLst>
        </pc:spChg>
        <pc:spChg chg="del">
          <ac:chgData name="Jun Hong" userId="fae4f9bd-26d5-4760-9ac2-6f75f350beba" providerId="ADAL" clId="{860971BE-125F-7C41-BEAA-867CC101E1F3}" dt="2020-10-02T16:23:55.653" v="5907" actId="478"/>
          <ac:spMkLst>
            <pc:docMk/>
            <pc:sldMk cId="3682509421" sldId="384"/>
            <ac:spMk id="19" creationId="{00000000-0000-0000-0000-000000000000}"/>
          </ac:spMkLst>
        </pc:spChg>
        <pc:spChg chg="add mod">
          <ac:chgData name="Jun Hong" userId="fae4f9bd-26d5-4760-9ac2-6f75f350beba" providerId="ADAL" clId="{860971BE-125F-7C41-BEAA-867CC101E1F3}" dt="2020-10-02T16:36:09.387" v="6093" actId="20577"/>
          <ac:spMkLst>
            <pc:docMk/>
            <pc:sldMk cId="3682509421" sldId="384"/>
            <ac:spMk id="21" creationId="{CF781D32-4DBC-894B-914D-CAEF68C962CF}"/>
          </ac:spMkLst>
        </pc:spChg>
        <pc:graphicFrameChg chg="del">
          <ac:chgData name="Jun Hong" userId="fae4f9bd-26d5-4760-9ac2-6f75f350beba" providerId="ADAL" clId="{860971BE-125F-7C41-BEAA-867CC101E1F3}" dt="2020-10-02T16:23:59.240" v="5908" actId="478"/>
          <ac:graphicFrameMkLst>
            <pc:docMk/>
            <pc:sldMk cId="3682509421" sldId="384"/>
            <ac:graphicFrameMk id="20" creationId="{54034D68-8F42-5542-84F4-4A06508D8764}"/>
          </ac:graphicFrameMkLst>
        </pc:graphicFrameChg>
      </pc:sldChg>
      <pc:sldChg chg="addSp modSp add">
        <pc:chgData name="Jun Hong" userId="fae4f9bd-26d5-4760-9ac2-6f75f350beba" providerId="ADAL" clId="{860971BE-125F-7C41-BEAA-867CC101E1F3}" dt="2020-10-02T16:38:20.850" v="6123" actId="20577"/>
        <pc:sldMkLst>
          <pc:docMk/>
          <pc:sldMk cId="1917207428" sldId="385"/>
        </pc:sldMkLst>
        <pc:spChg chg="add mod">
          <ac:chgData name="Jun Hong" userId="fae4f9bd-26d5-4760-9ac2-6f75f350beba" providerId="ADAL" clId="{860971BE-125F-7C41-BEAA-867CC101E1F3}" dt="2020-10-02T16:38:20.850" v="6123" actId="20577"/>
          <ac:spMkLst>
            <pc:docMk/>
            <pc:sldMk cId="1917207428" sldId="385"/>
            <ac:spMk id="19" creationId="{DFD8AF2F-A175-0E43-9D60-D92E549156B5}"/>
          </ac:spMkLst>
        </pc:spChg>
        <pc:spChg chg="mod">
          <ac:chgData name="Jun Hong" userId="fae4f9bd-26d5-4760-9ac2-6f75f350beba" providerId="ADAL" clId="{860971BE-125F-7C41-BEAA-867CC101E1F3}" dt="2020-10-02T16:37:16.470" v="6111" actId="255"/>
          <ac:spMkLst>
            <pc:docMk/>
            <pc:sldMk cId="1917207428" sldId="385"/>
            <ac:spMk id="21" creationId="{CF781D32-4DBC-894B-914D-CAEF68C962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C7B951-37BA-5A44-B9C0-F7341471BED9}" type="datetimeFigureOut">
              <a:rPr lang="en-US" smtClean="0"/>
              <a:t>10/29/2023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8FD9A8-CF8D-2A4C-99B9-54BD37A345E2}" type="slidenum">
              <a:rPr lang="en-US" smtClean="0"/>
              <a:t>‹#›</a:t>
            </a:fld>
            <a:endParaRPr lang="en-US"/>
          </a:p>
        </p:txBody>
      </p:sp>
    </p:spTree>
    <p:extLst>
      <p:ext uri="{BB962C8B-B14F-4D97-AF65-F5344CB8AC3E}">
        <p14:creationId xmlns:p14="http://schemas.microsoft.com/office/powerpoint/2010/main" val="3793249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55D0-AF87-FC40-8E1F-62751C36B7ED}" type="datetimeFigureOut">
              <a:rPr lang="en-US" smtClean="0"/>
              <a:t>10/29/2023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3EF8E3-AE7C-2543-A0B0-1CC8CC09B7E4}" type="slidenum">
              <a:rPr lang="en-US" smtClean="0"/>
              <a:t>‹#›</a:t>
            </a:fld>
            <a:endParaRPr lang="en-US"/>
          </a:p>
        </p:txBody>
      </p:sp>
    </p:spTree>
    <p:extLst>
      <p:ext uri="{BB962C8B-B14F-4D97-AF65-F5344CB8AC3E}">
        <p14:creationId xmlns:p14="http://schemas.microsoft.com/office/powerpoint/2010/main" val="7742488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5360570-2B09-DB43-BBE0-DA076DA911F1}" type="slidenum">
              <a:rPr lang="en-US" altLang="en-US" smtClean="0"/>
              <a:pPr>
                <a:defRPr/>
              </a:pPr>
              <a:t>1</a:t>
            </a:fld>
            <a:endParaRPr lang="en-US" altLang="en-US"/>
          </a:p>
        </p:txBody>
      </p:sp>
    </p:spTree>
    <p:extLst>
      <p:ext uri="{BB962C8B-B14F-4D97-AF65-F5344CB8AC3E}">
        <p14:creationId xmlns:p14="http://schemas.microsoft.com/office/powerpoint/2010/main" val="2218942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10</a:t>
            </a:fld>
            <a:endParaRPr lang="en-US"/>
          </a:p>
        </p:txBody>
      </p:sp>
    </p:spTree>
    <p:extLst>
      <p:ext uri="{BB962C8B-B14F-4D97-AF65-F5344CB8AC3E}">
        <p14:creationId xmlns:p14="http://schemas.microsoft.com/office/powerpoint/2010/main" val="283816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11</a:t>
            </a:fld>
            <a:endParaRPr lang="en-US"/>
          </a:p>
        </p:txBody>
      </p:sp>
    </p:spTree>
    <p:extLst>
      <p:ext uri="{BB962C8B-B14F-4D97-AF65-F5344CB8AC3E}">
        <p14:creationId xmlns:p14="http://schemas.microsoft.com/office/powerpoint/2010/main" val="2948864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12</a:t>
            </a:fld>
            <a:endParaRPr lang="en-US"/>
          </a:p>
        </p:txBody>
      </p:sp>
    </p:spTree>
    <p:extLst>
      <p:ext uri="{BB962C8B-B14F-4D97-AF65-F5344CB8AC3E}">
        <p14:creationId xmlns:p14="http://schemas.microsoft.com/office/powerpoint/2010/main" val="3165174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13</a:t>
            </a:fld>
            <a:endParaRPr lang="en-US"/>
          </a:p>
        </p:txBody>
      </p:sp>
    </p:spTree>
    <p:extLst>
      <p:ext uri="{BB962C8B-B14F-4D97-AF65-F5344CB8AC3E}">
        <p14:creationId xmlns:p14="http://schemas.microsoft.com/office/powerpoint/2010/main" val="1233674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14</a:t>
            </a:fld>
            <a:endParaRPr lang="en-US"/>
          </a:p>
        </p:txBody>
      </p:sp>
    </p:spTree>
    <p:extLst>
      <p:ext uri="{BB962C8B-B14F-4D97-AF65-F5344CB8AC3E}">
        <p14:creationId xmlns:p14="http://schemas.microsoft.com/office/powerpoint/2010/main" val="11702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15</a:t>
            </a:fld>
            <a:endParaRPr lang="en-US"/>
          </a:p>
        </p:txBody>
      </p:sp>
    </p:spTree>
    <p:extLst>
      <p:ext uri="{BB962C8B-B14F-4D97-AF65-F5344CB8AC3E}">
        <p14:creationId xmlns:p14="http://schemas.microsoft.com/office/powerpoint/2010/main" val="2225181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16</a:t>
            </a:fld>
            <a:endParaRPr lang="en-US"/>
          </a:p>
        </p:txBody>
      </p:sp>
    </p:spTree>
    <p:extLst>
      <p:ext uri="{BB962C8B-B14F-4D97-AF65-F5344CB8AC3E}">
        <p14:creationId xmlns:p14="http://schemas.microsoft.com/office/powerpoint/2010/main" val="2889669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17</a:t>
            </a:fld>
            <a:endParaRPr lang="en-US"/>
          </a:p>
        </p:txBody>
      </p:sp>
    </p:spTree>
    <p:extLst>
      <p:ext uri="{BB962C8B-B14F-4D97-AF65-F5344CB8AC3E}">
        <p14:creationId xmlns:p14="http://schemas.microsoft.com/office/powerpoint/2010/main" val="1256245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18</a:t>
            </a:fld>
            <a:endParaRPr lang="en-US"/>
          </a:p>
        </p:txBody>
      </p:sp>
    </p:spTree>
    <p:extLst>
      <p:ext uri="{BB962C8B-B14F-4D97-AF65-F5344CB8AC3E}">
        <p14:creationId xmlns:p14="http://schemas.microsoft.com/office/powerpoint/2010/main" val="2271539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19</a:t>
            </a:fld>
            <a:endParaRPr lang="en-US"/>
          </a:p>
        </p:txBody>
      </p:sp>
    </p:spTree>
    <p:extLst>
      <p:ext uri="{BB962C8B-B14F-4D97-AF65-F5344CB8AC3E}">
        <p14:creationId xmlns:p14="http://schemas.microsoft.com/office/powerpoint/2010/main" val="977231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3EF8E3-AE7C-2543-A0B0-1CC8CC09B7E4}" type="slidenum">
              <a:rPr lang="en-US" smtClean="0"/>
              <a:t>2</a:t>
            </a:fld>
            <a:endParaRPr lang="en-US" dirty="0"/>
          </a:p>
        </p:txBody>
      </p:sp>
    </p:spTree>
    <p:extLst>
      <p:ext uri="{BB962C8B-B14F-4D97-AF65-F5344CB8AC3E}">
        <p14:creationId xmlns:p14="http://schemas.microsoft.com/office/powerpoint/2010/main" val="2669694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like paying cash at a counter – when the cash is paid, the purchase (i.e. the return value) is yours but the cash has nothing to do with you anymore regardless how the cash is processed by the counter.</a:t>
            </a:r>
          </a:p>
        </p:txBody>
      </p:sp>
      <p:sp>
        <p:nvSpPr>
          <p:cNvPr id="4" name="Slide Number Placeholder 3"/>
          <p:cNvSpPr>
            <a:spLocks noGrp="1"/>
          </p:cNvSpPr>
          <p:nvPr>
            <p:ph type="sldNum" sz="quarter" idx="5"/>
          </p:nvPr>
        </p:nvSpPr>
        <p:spPr/>
        <p:txBody>
          <a:bodyPr/>
          <a:lstStyle/>
          <a:p>
            <a:fld id="{703EF8E3-AE7C-2543-A0B0-1CC8CC09B7E4}" type="slidenum">
              <a:rPr lang="en-US" smtClean="0"/>
              <a:t>20</a:t>
            </a:fld>
            <a:endParaRPr lang="en-US"/>
          </a:p>
        </p:txBody>
      </p:sp>
    </p:spTree>
    <p:extLst>
      <p:ext uri="{BB962C8B-B14F-4D97-AF65-F5344CB8AC3E}">
        <p14:creationId xmlns:p14="http://schemas.microsoft.com/office/powerpoint/2010/main" val="3698973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the call to the function, increment() is “pass by value”, the increment that takes place inside the function has no effect outside it.</a:t>
            </a:r>
          </a:p>
        </p:txBody>
      </p:sp>
      <p:sp>
        <p:nvSpPr>
          <p:cNvPr id="4" name="Slide Number Placeholder 3"/>
          <p:cNvSpPr>
            <a:spLocks noGrp="1"/>
          </p:cNvSpPr>
          <p:nvPr>
            <p:ph type="sldNum" sz="quarter" idx="5"/>
          </p:nvPr>
        </p:nvSpPr>
        <p:spPr/>
        <p:txBody>
          <a:bodyPr/>
          <a:lstStyle/>
          <a:p>
            <a:fld id="{703EF8E3-AE7C-2543-A0B0-1CC8CC09B7E4}" type="slidenum">
              <a:rPr lang="en-US" smtClean="0"/>
              <a:t>21</a:t>
            </a:fld>
            <a:endParaRPr lang="en-US"/>
          </a:p>
        </p:txBody>
      </p:sp>
    </p:spTree>
    <p:extLst>
      <p:ext uri="{BB962C8B-B14F-4D97-AF65-F5344CB8AC3E}">
        <p14:creationId xmlns:p14="http://schemas.microsoft.com/office/powerpoint/2010/main" val="434131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a:t>
            </a:r>
          </a:p>
        </p:txBody>
      </p:sp>
      <p:sp>
        <p:nvSpPr>
          <p:cNvPr id="4" name="Slide Number Placeholder 3"/>
          <p:cNvSpPr>
            <a:spLocks noGrp="1"/>
          </p:cNvSpPr>
          <p:nvPr>
            <p:ph type="sldNum" sz="quarter" idx="5"/>
          </p:nvPr>
        </p:nvSpPr>
        <p:spPr/>
        <p:txBody>
          <a:bodyPr/>
          <a:lstStyle/>
          <a:p>
            <a:fld id="{703EF8E3-AE7C-2543-A0B0-1CC8CC09B7E4}" type="slidenum">
              <a:rPr lang="en-US" smtClean="0"/>
              <a:t>22</a:t>
            </a:fld>
            <a:endParaRPr lang="en-US" dirty="0"/>
          </a:p>
        </p:txBody>
      </p:sp>
    </p:spTree>
    <p:extLst>
      <p:ext uri="{BB962C8B-B14F-4D97-AF65-F5344CB8AC3E}">
        <p14:creationId xmlns:p14="http://schemas.microsoft.com/office/powerpoint/2010/main" val="4059483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3EF8E3-AE7C-2543-A0B0-1CC8CC09B7E4}" type="slidenum">
              <a:rPr lang="en-US" smtClean="0"/>
              <a:t>23</a:t>
            </a:fld>
            <a:endParaRPr lang="en-US"/>
          </a:p>
        </p:txBody>
      </p:sp>
    </p:spTree>
    <p:extLst>
      <p:ext uri="{BB962C8B-B14F-4D97-AF65-F5344CB8AC3E}">
        <p14:creationId xmlns:p14="http://schemas.microsoft.com/office/powerpoint/2010/main" val="3975121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24</a:t>
            </a:fld>
            <a:endParaRPr lang="en-US"/>
          </a:p>
        </p:txBody>
      </p:sp>
    </p:spTree>
    <p:extLst>
      <p:ext uri="{BB962C8B-B14F-4D97-AF65-F5344CB8AC3E}">
        <p14:creationId xmlns:p14="http://schemas.microsoft.com/office/powerpoint/2010/main" val="1336766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25</a:t>
            </a:fld>
            <a:endParaRPr lang="en-US"/>
          </a:p>
        </p:txBody>
      </p:sp>
    </p:spTree>
    <p:extLst>
      <p:ext uri="{BB962C8B-B14F-4D97-AF65-F5344CB8AC3E}">
        <p14:creationId xmlns:p14="http://schemas.microsoft.com/office/powerpoint/2010/main" val="1172028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26</a:t>
            </a:fld>
            <a:endParaRPr lang="en-US"/>
          </a:p>
        </p:txBody>
      </p:sp>
    </p:spTree>
    <p:extLst>
      <p:ext uri="{BB962C8B-B14F-4D97-AF65-F5344CB8AC3E}">
        <p14:creationId xmlns:p14="http://schemas.microsoft.com/office/powerpoint/2010/main" val="336580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3EF8E3-AE7C-2543-A0B0-1CC8CC09B7E4}" type="slidenum">
              <a:rPr lang="en-US" smtClean="0"/>
              <a:t>3</a:t>
            </a:fld>
            <a:endParaRPr lang="en-US" dirty="0"/>
          </a:p>
        </p:txBody>
      </p:sp>
    </p:spTree>
    <p:extLst>
      <p:ext uri="{BB962C8B-B14F-4D97-AF65-F5344CB8AC3E}">
        <p14:creationId xmlns:p14="http://schemas.microsoft.com/office/powerpoint/2010/main" val="54936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p:spPr>
        <p:txBody>
          <a:bodyPr/>
          <a:lstStyle/>
          <a:p>
            <a:r>
              <a:rPr lang="en-US"/>
              <a:t>Three similar blocks of code for three similar tasks</a:t>
            </a:r>
          </a:p>
        </p:txBody>
      </p:sp>
      <p:sp>
        <p:nvSpPr>
          <p:cNvPr id="4" name="Slide Number Placeholder 3"/>
          <p:cNvSpPr>
            <a:spLocks noGrp="1"/>
          </p:cNvSpPr>
          <p:nvPr>
            <p:ph type="sldNum" sz="quarter" idx="5"/>
          </p:nvPr>
        </p:nvSpPr>
        <p:spPr/>
        <p:txBody>
          <a:bodyPr/>
          <a:lstStyle/>
          <a:p>
            <a:fld id="{703EF8E3-AE7C-2543-A0B0-1CC8CC09B7E4}" type="slidenum">
              <a:rPr lang="en-US" smtClean="0"/>
              <a:t>4</a:t>
            </a:fld>
            <a:endParaRPr lang="en-US"/>
          </a:p>
        </p:txBody>
      </p:sp>
    </p:spTree>
    <p:extLst>
      <p:ext uri="{BB962C8B-B14F-4D97-AF65-F5344CB8AC3E}">
        <p14:creationId xmlns:p14="http://schemas.microsoft.com/office/powerpoint/2010/main" val="313793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with </a:t>
            </a:r>
            <a:r>
              <a:rPr lang="en-US" baseline="0" dirty="0"/>
              <a:t>a block of generalized code with two parameters.</a:t>
            </a:r>
          </a:p>
          <a:p>
            <a:r>
              <a:rPr lang="en-US" baseline="0" dirty="0"/>
              <a:t>A call can be made in the main function to the function with two arguments for the two parameters in the function.</a:t>
            </a:r>
            <a:endParaRPr lang="en-US" dirty="0"/>
          </a:p>
        </p:txBody>
      </p:sp>
      <p:sp>
        <p:nvSpPr>
          <p:cNvPr id="4" name="Slide Number Placeholder 3"/>
          <p:cNvSpPr>
            <a:spLocks noGrp="1"/>
          </p:cNvSpPr>
          <p:nvPr>
            <p:ph type="sldNum" sz="quarter" idx="5"/>
          </p:nvPr>
        </p:nvSpPr>
        <p:spPr/>
        <p:txBody>
          <a:bodyPr/>
          <a:lstStyle/>
          <a:p>
            <a:fld id="{703EF8E3-AE7C-2543-A0B0-1CC8CC09B7E4}" type="slidenum">
              <a:rPr lang="en-US" smtClean="0"/>
              <a:t>5</a:t>
            </a:fld>
            <a:endParaRPr lang="en-US"/>
          </a:p>
        </p:txBody>
      </p:sp>
    </p:spTree>
    <p:extLst>
      <p:ext uri="{BB962C8B-B14F-4D97-AF65-F5344CB8AC3E}">
        <p14:creationId xmlns:p14="http://schemas.microsoft.com/office/powerpoint/2010/main" val="1986672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3EF8E3-AE7C-2543-A0B0-1CC8CC09B7E4}" type="slidenum">
              <a:rPr lang="en-US" smtClean="0"/>
              <a:t>6</a:t>
            </a:fld>
            <a:endParaRPr lang="en-US"/>
          </a:p>
        </p:txBody>
      </p:sp>
    </p:spTree>
    <p:extLst>
      <p:ext uri="{BB962C8B-B14F-4D97-AF65-F5344CB8AC3E}">
        <p14:creationId xmlns:p14="http://schemas.microsoft.com/office/powerpoint/2010/main" val="3179903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3EF8E3-AE7C-2543-A0B0-1CC8CC09B7E4}" type="slidenum">
              <a:rPr lang="en-US" smtClean="0"/>
              <a:t>7</a:t>
            </a:fld>
            <a:endParaRPr lang="en-US"/>
          </a:p>
        </p:txBody>
      </p:sp>
    </p:spTree>
    <p:extLst>
      <p:ext uri="{BB962C8B-B14F-4D97-AF65-F5344CB8AC3E}">
        <p14:creationId xmlns:p14="http://schemas.microsoft.com/office/powerpoint/2010/main" val="74698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differences between a main function and a function such as max()? Think of three differences.</a:t>
            </a:r>
          </a:p>
        </p:txBody>
      </p:sp>
      <p:sp>
        <p:nvSpPr>
          <p:cNvPr id="4" name="Slide Number Placeholder 3"/>
          <p:cNvSpPr>
            <a:spLocks noGrp="1"/>
          </p:cNvSpPr>
          <p:nvPr>
            <p:ph type="sldNum" sz="quarter" idx="5"/>
          </p:nvPr>
        </p:nvSpPr>
        <p:spPr/>
        <p:txBody>
          <a:bodyPr/>
          <a:lstStyle/>
          <a:p>
            <a:fld id="{703EF8E3-AE7C-2543-A0B0-1CC8CC09B7E4}" type="slidenum">
              <a:rPr lang="en-US" smtClean="0"/>
              <a:t>8</a:t>
            </a:fld>
            <a:endParaRPr lang="en-US"/>
          </a:p>
        </p:txBody>
      </p:sp>
    </p:spTree>
    <p:extLst>
      <p:ext uri="{BB962C8B-B14F-4D97-AF65-F5344CB8AC3E}">
        <p14:creationId xmlns:p14="http://schemas.microsoft.com/office/powerpoint/2010/main" val="255807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3EF8E3-AE7C-2543-A0B0-1CC8CC09B7E4}" type="slidenum">
              <a:rPr lang="en-US" smtClean="0"/>
              <a:t>9</a:t>
            </a:fld>
            <a:endParaRPr lang="en-US"/>
          </a:p>
        </p:txBody>
      </p:sp>
    </p:spTree>
    <p:extLst>
      <p:ext uri="{BB962C8B-B14F-4D97-AF65-F5344CB8AC3E}">
        <p14:creationId xmlns:p14="http://schemas.microsoft.com/office/powerpoint/2010/main" val="3850653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7F7077BC-FB1B-114F-B361-14674064CE8F}" type="datetime1">
              <a:rPr lang="en-GB" smtClean="0"/>
              <a:t>29/10/2023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1235876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5525321-E31A-F348-BA52-59EAD33285A0}" type="datetime1">
              <a:rPr lang="en-GB" smtClean="0"/>
              <a:t>29/10/2023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282554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A029D41-21A8-4145-BAFD-F9666A96A8DF}" type="datetime1">
              <a:rPr lang="en-GB" smtClean="0"/>
              <a:t>29/10/2023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53484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presentation title slide">
    <p:bg>
      <p:bgPr>
        <a:solidFill>
          <a:srgbClr val="958CB3"/>
        </a:solidFill>
        <a:effectLst/>
      </p:bgPr>
    </p:bg>
    <p:spTree>
      <p:nvGrpSpPr>
        <p:cNvPr id="1" name=""/>
        <p:cNvGrpSpPr/>
        <p:nvPr/>
      </p:nvGrpSpPr>
      <p:grpSpPr>
        <a:xfrm>
          <a:off x="0" y="0"/>
          <a:ext cx="0" cy="0"/>
          <a:chOff x="0" y="0"/>
          <a:chExt cx="0" cy="0"/>
        </a:xfrm>
      </p:grpSpPr>
      <p:cxnSp>
        <p:nvCxnSpPr>
          <p:cNvPr id="7" name="Straight Connector 6"/>
          <p:cNvCxnSpPr/>
          <p:nvPr userDrawn="1"/>
        </p:nvCxnSpPr>
        <p:spPr>
          <a:xfrm>
            <a:off x="1775346" y="2157157"/>
            <a:ext cx="0" cy="3657600"/>
          </a:xfrm>
          <a:prstGeom prst="line">
            <a:avLst/>
          </a:prstGeom>
          <a:ln w="6350">
            <a:solidFill>
              <a:schemeClr val="bg1"/>
            </a:solidFill>
          </a:ln>
        </p:spPr>
        <p:style>
          <a:lnRef idx="1">
            <a:schemeClr val="accent2"/>
          </a:lnRef>
          <a:fillRef idx="0">
            <a:schemeClr val="accent2"/>
          </a:fillRef>
          <a:effectRef idx="0">
            <a:schemeClr val="accent2"/>
          </a:effectRef>
          <a:fontRef idx="minor">
            <a:schemeClr val="tx1"/>
          </a:fontRef>
        </p:style>
      </p:cxnSp>
      <p:sp>
        <p:nvSpPr>
          <p:cNvPr id="15" name="Text Placeholder 14"/>
          <p:cNvSpPr>
            <a:spLocks noGrp="1"/>
          </p:cNvSpPr>
          <p:nvPr>
            <p:ph type="body" sz="quarter" idx="14"/>
          </p:nvPr>
        </p:nvSpPr>
        <p:spPr>
          <a:xfrm>
            <a:off x="2181658" y="2054419"/>
            <a:ext cx="6062750" cy="3774848"/>
          </a:xfrm>
          <a:prstGeom prst="rect">
            <a:avLst/>
          </a:prstGeom>
        </p:spPr>
        <p:txBody>
          <a:bodyPr lIns="0" tIns="0" rIns="0" bIns="0"/>
          <a:lstStyle>
            <a:lvl1pPr marL="0" indent="0">
              <a:lnSpc>
                <a:spcPts val="4800"/>
              </a:lnSpc>
              <a:spcBef>
                <a:spcPts val="0"/>
              </a:spcBef>
              <a:buFontTx/>
              <a:buNone/>
              <a:defRPr sz="4400" b="0" i="0">
                <a:solidFill>
                  <a:schemeClr val="bg1"/>
                </a:solidFill>
                <a:latin typeface="Georgia" charset="0"/>
                <a:ea typeface="Georgia" charset="0"/>
                <a:cs typeface="Georgia" charset="0"/>
              </a:defRPr>
            </a:lvl1pPr>
          </a:lstStyle>
          <a:p>
            <a:pPr lvl="0"/>
            <a:r>
              <a:rPr lang="en-GB" dirty="0"/>
              <a:t>Click to edit Master text styles</a:t>
            </a:r>
          </a:p>
        </p:txBody>
      </p:sp>
      <p:sp>
        <p:nvSpPr>
          <p:cNvPr id="18" name="Text Placeholder 14"/>
          <p:cNvSpPr>
            <a:spLocks noGrp="1"/>
          </p:cNvSpPr>
          <p:nvPr>
            <p:ph type="body" sz="quarter" idx="15"/>
          </p:nvPr>
        </p:nvSpPr>
        <p:spPr>
          <a:xfrm>
            <a:off x="496862" y="2140822"/>
            <a:ext cx="1219139" cy="358775"/>
          </a:xfrm>
          <a:prstGeom prst="rect">
            <a:avLst/>
          </a:prstGeom>
        </p:spPr>
        <p:txBody>
          <a:bodyPr lIns="0" tIns="0" rIns="0" bIns="0"/>
          <a:lstStyle>
            <a:lvl1pPr marL="0" indent="0">
              <a:lnSpc>
                <a:spcPts val="1300"/>
              </a:lnSpc>
              <a:spcBef>
                <a:spcPts val="0"/>
              </a:spcBef>
              <a:buFontTx/>
              <a:buNone/>
              <a:defRPr sz="1100" b="0" i="0">
                <a:solidFill>
                  <a:schemeClr val="bg1"/>
                </a:solidFill>
                <a:latin typeface="Tahoma" charset="0"/>
                <a:ea typeface="Tahoma" charset="0"/>
                <a:cs typeface="Tahoma" charset="0"/>
              </a:defRPr>
            </a:lvl1pPr>
          </a:lstStyle>
          <a:p>
            <a:pPr lvl="0"/>
            <a:r>
              <a:rPr lang="en-GB" dirty="0"/>
              <a:t>Click to edit Master text styles</a:t>
            </a:r>
          </a:p>
        </p:txBody>
      </p:sp>
      <p:sp>
        <p:nvSpPr>
          <p:cNvPr id="19" name="Text Placeholder 14"/>
          <p:cNvSpPr>
            <a:spLocks noGrp="1"/>
          </p:cNvSpPr>
          <p:nvPr>
            <p:ph type="body" sz="quarter" idx="16"/>
          </p:nvPr>
        </p:nvSpPr>
        <p:spPr>
          <a:xfrm>
            <a:off x="496862" y="2500819"/>
            <a:ext cx="1219139" cy="536400"/>
          </a:xfrm>
          <a:prstGeom prst="rect">
            <a:avLst/>
          </a:prstGeom>
        </p:spPr>
        <p:txBody>
          <a:bodyPr lIns="0" tIns="0" rIns="0" bIns="0"/>
          <a:lstStyle>
            <a:lvl1pPr marL="0" indent="0">
              <a:lnSpc>
                <a:spcPts val="1300"/>
              </a:lnSpc>
              <a:spcBef>
                <a:spcPts val="0"/>
              </a:spcBef>
              <a:buFontTx/>
              <a:buNone/>
              <a:defRPr sz="1100" b="1" i="0">
                <a:solidFill>
                  <a:schemeClr val="bg1"/>
                </a:solidFill>
                <a:latin typeface="Tahoma" charset="0"/>
                <a:ea typeface="Tahoma" charset="0"/>
                <a:cs typeface="Tahoma" charset="0"/>
              </a:defRPr>
            </a:lvl1pPr>
          </a:lstStyle>
          <a:p>
            <a:pPr lvl="0"/>
            <a:r>
              <a:rPr lang="en-GB" dirty="0"/>
              <a:t>Click to edit Master text styles</a:t>
            </a:r>
          </a:p>
        </p:txBody>
      </p:sp>
      <p:sp>
        <p:nvSpPr>
          <p:cNvPr id="20" name="Text Placeholder 14"/>
          <p:cNvSpPr>
            <a:spLocks noGrp="1"/>
          </p:cNvSpPr>
          <p:nvPr>
            <p:ph type="body" sz="quarter" idx="17"/>
          </p:nvPr>
        </p:nvSpPr>
        <p:spPr>
          <a:xfrm>
            <a:off x="496862" y="3044419"/>
            <a:ext cx="1219139" cy="695325"/>
          </a:xfrm>
          <a:prstGeom prst="rect">
            <a:avLst/>
          </a:prstGeom>
        </p:spPr>
        <p:txBody>
          <a:bodyPr lIns="0" tIns="0" rIns="0" bIns="0"/>
          <a:lstStyle>
            <a:lvl1pPr marL="0" indent="0">
              <a:lnSpc>
                <a:spcPts val="1300"/>
              </a:lnSpc>
              <a:spcBef>
                <a:spcPts val="0"/>
              </a:spcBef>
              <a:buFontTx/>
              <a:buNone/>
              <a:defRPr sz="1100" b="1" i="0">
                <a:solidFill>
                  <a:schemeClr val="bg1"/>
                </a:solidFill>
                <a:latin typeface="Tahoma" charset="0"/>
                <a:ea typeface="Tahoma" charset="0"/>
                <a:cs typeface="Tahoma" charset="0"/>
              </a:defRPr>
            </a:lvl1pPr>
          </a:lstStyle>
          <a:p>
            <a:pPr lvl="0"/>
            <a:r>
              <a:rPr lang="en-GB" dirty="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4189" y="1"/>
            <a:ext cx="2166937" cy="144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14"/>
          <p:cNvSpPr>
            <a:spLocks noGrp="1"/>
          </p:cNvSpPr>
          <p:nvPr>
            <p:ph type="body" sz="quarter" idx="18"/>
          </p:nvPr>
        </p:nvSpPr>
        <p:spPr>
          <a:xfrm>
            <a:off x="496862" y="5628512"/>
            <a:ext cx="1219139" cy="306365"/>
          </a:xfrm>
          <a:prstGeom prst="rect">
            <a:avLst/>
          </a:prstGeom>
        </p:spPr>
        <p:txBody>
          <a:bodyPr lIns="0" tIns="0" rIns="0" bIns="0"/>
          <a:lstStyle>
            <a:lvl1pPr marL="0" indent="0">
              <a:lnSpc>
                <a:spcPts val="1300"/>
              </a:lnSpc>
              <a:spcBef>
                <a:spcPts val="0"/>
              </a:spcBef>
              <a:buFontTx/>
              <a:buNone/>
              <a:defRPr sz="1100" b="0" i="0">
                <a:solidFill>
                  <a:schemeClr val="bg1"/>
                </a:solidFill>
                <a:latin typeface="Tahoma"/>
                <a:ea typeface="Tahoma"/>
                <a:cs typeface="Tahoma"/>
              </a:defRPr>
            </a:lvl1pPr>
          </a:lstStyle>
          <a:p>
            <a:pPr lvl="0"/>
            <a:r>
              <a:rPr lang="en-GB" dirty="0"/>
              <a:t>Click to edit Master text styles</a:t>
            </a:r>
          </a:p>
        </p:txBody>
      </p:sp>
    </p:spTree>
    <p:extLst>
      <p:ext uri="{BB962C8B-B14F-4D97-AF65-F5344CB8AC3E}">
        <p14:creationId xmlns:p14="http://schemas.microsoft.com/office/powerpoint/2010/main" val="204876263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2B1222E-B33D-5940-9A89-920AB4590494}" type="datetime1">
              <a:rPr lang="en-GB" smtClean="0"/>
              <a:t>29/10/2023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333984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C0596BC-544F-2049-9E3B-767A550C844F}" type="datetime1">
              <a:rPr lang="en-GB" smtClean="0"/>
              <a:t>29/10/2023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214830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F1E7045F-56A2-4641-AC66-4529374FC55E}" type="datetime1">
              <a:rPr lang="en-GB" smtClean="0"/>
              <a:t>29/10/2023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102147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2F0CA782-A35A-0C4D-BD83-25F164410AA4}" type="datetime1">
              <a:rPr lang="en-GB" smtClean="0"/>
              <a:t>29/10/2023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129987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6B0C076-615C-0E48-8B54-1BC9A5E4EE87}" type="datetime1">
              <a:rPr lang="en-GB" smtClean="0"/>
              <a:t>29/10/2023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57315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2245F-A54C-5A4C-A49E-FD97E77E037C}" type="datetime1">
              <a:rPr lang="en-GB" smtClean="0"/>
              <a:t>29/10/2023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246214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68D2339-748B-1C4E-9123-F6D786D9B798}" type="datetime1">
              <a:rPr lang="en-GB" smtClean="0"/>
              <a:t>29/10/2023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331884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8242AE1-9E8C-6146-B7CD-BA3816641A30}" type="datetime1">
              <a:rPr lang="en-GB" smtClean="0"/>
              <a:t>29/10/2023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41ADD9-AF92-934B-9565-8A03080F81E5}" type="slidenum">
              <a:rPr lang="en-US" smtClean="0"/>
              <a:t>‹#›</a:t>
            </a:fld>
            <a:endParaRPr lang="en-US"/>
          </a:p>
        </p:txBody>
      </p:sp>
    </p:spTree>
    <p:extLst>
      <p:ext uri="{BB962C8B-B14F-4D97-AF65-F5344CB8AC3E}">
        <p14:creationId xmlns:p14="http://schemas.microsoft.com/office/powerpoint/2010/main" val="300937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F2803-B7AC-F34B-800B-49B4ED78685D}" type="datetime1">
              <a:rPr lang="en-GB" smtClean="0"/>
              <a:t>29/10/2023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1ADD9-AF92-934B-9565-8A03080F81E5}" type="slidenum">
              <a:rPr lang="en-US" smtClean="0"/>
              <a:t>‹#›</a:t>
            </a:fld>
            <a:endParaRPr lang="en-US"/>
          </a:p>
        </p:txBody>
      </p:sp>
    </p:spTree>
    <p:extLst>
      <p:ext uri="{BB962C8B-B14F-4D97-AF65-F5344CB8AC3E}">
        <p14:creationId xmlns:p14="http://schemas.microsoft.com/office/powerpoint/2010/main" val="285558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Placeholder 1"/>
          <p:cNvSpPr>
            <a:spLocks noGrp="1"/>
          </p:cNvSpPr>
          <p:nvPr>
            <p:ph type="body" sz="quarter" idx="14"/>
          </p:nvPr>
        </p:nvSpPr>
        <p:spPr bwMode="auto">
          <a:xfrm>
            <a:off x="2181658" y="2054419"/>
            <a:ext cx="6291782" cy="37748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spcBef>
                <a:spcPct val="0"/>
              </a:spcBef>
            </a:pPr>
            <a:r>
              <a:rPr lang="en-GB" altLang="en-US" dirty="0">
                <a:ea typeface="ＭＳ Ｐゴシック" charset="-128"/>
              </a:rPr>
              <a:t>Functions</a:t>
            </a:r>
          </a:p>
          <a:p>
            <a:pPr eaLnBrk="1" hangingPunct="1">
              <a:spcBef>
                <a:spcPct val="0"/>
              </a:spcBef>
            </a:pPr>
            <a:r>
              <a:rPr lang="en-GB" altLang="en-US" sz="2400" dirty="0">
                <a:ea typeface="ＭＳ Ｐゴシック" charset="-128"/>
              </a:rPr>
              <a:t>Week 5</a:t>
            </a:r>
          </a:p>
        </p:txBody>
      </p:sp>
      <p:sp>
        <p:nvSpPr>
          <p:cNvPr id="13314" name="Text Placeholder 2"/>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en-GB" altLang="en-US" dirty="0">
                <a:ea typeface="ＭＳ Ｐゴシック" charset="-128"/>
              </a:rPr>
              <a:t>Lecture by</a:t>
            </a:r>
          </a:p>
          <a:p>
            <a:pPr>
              <a:spcBef>
                <a:spcPct val="0"/>
              </a:spcBef>
            </a:pPr>
            <a:endParaRPr lang="en-US" altLang="en-US" dirty="0">
              <a:ea typeface="ＭＳ Ｐゴシック" charset="-128"/>
            </a:endParaRPr>
          </a:p>
        </p:txBody>
      </p:sp>
      <p:sp>
        <p:nvSpPr>
          <p:cNvPr id="13315" name="Text Placeholder 3"/>
          <p:cNvSpPr>
            <a:spLocks noGrp="1"/>
          </p:cNvSpPr>
          <p:nvPr>
            <p:ph type="body"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en-US" altLang="en-US" dirty="0">
                <a:ea typeface="ＭＳ Ｐゴシック" charset="-128"/>
              </a:rPr>
              <a:t>Dr Sarfraz Brohi</a:t>
            </a:r>
          </a:p>
        </p:txBody>
      </p:sp>
      <p:sp>
        <p:nvSpPr>
          <p:cNvPr id="13316" name="Text Placeholder 4"/>
          <p:cNvSpPr>
            <a:spLocks noGrp="1"/>
          </p:cNvSpPr>
          <p:nvPr>
            <p:ph type="body"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spcBef>
                <a:spcPct val="0"/>
              </a:spcBef>
            </a:pPr>
            <a:r>
              <a:rPr lang="en-US" altLang="en-US" dirty="0">
                <a:ea typeface="ＭＳ Ｐゴシック" charset="-128"/>
              </a:rPr>
              <a:t>CSCT</a:t>
            </a:r>
          </a:p>
        </p:txBody>
      </p:sp>
      <p:sp>
        <p:nvSpPr>
          <p:cNvPr id="2" name="Text Placeholder 1"/>
          <p:cNvSpPr>
            <a:spLocks noGrp="1"/>
          </p:cNvSpPr>
          <p:nvPr>
            <p:ph type="body" sz="quarter" idx="18"/>
          </p:nvPr>
        </p:nvSpPr>
        <p:spPr>
          <a:xfrm>
            <a:off x="496861" y="3507585"/>
            <a:ext cx="1219139" cy="229774"/>
          </a:xfrm>
        </p:spPr>
        <p:txBody>
          <a:bodyPr/>
          <a:lstStyle/>
          <a:p>
            <a:r>
              <a:rPr lang="en-US" dirty="0"/>
              <a:t>October</a:t>
            </a:r>
            <a:r>
              <a:rPr lang="en-US"/>
              <a:t>, 2023</a:t>
            </a:r>
            <a:endParaRPr lang="en-US" dirty="0"/>
          </a:p>
        </p:txBody>
      </p:sp>
      <p:pic>
        <p:nvPicPr>
          <p:cNvPr id="3" name="Picture 2">
            <a:extLst>
              <a:ext uri="{FF2B5EF4-FFF2-40B4-BE49-F238E27FC236}">
                <a16:creationId xmlns:a16="http://schemas.microsoft.com/office/drawing/2014/main" id="{79B38536-C63B-A04A-B9BC-B01376D8A86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156176" y="3933057"/>
            <a:ext cx="2736304" cy="18510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10</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10</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10</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10</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10</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10</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10</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dirty="0">
                <a:solidFill>
                  <a:srgbClr val="AF00DB"/>
                </a:solidFill>
                <a:latin typeface="Menlo" panose="020B0609030804020204" pitchFamily="49" charset="0"/>
              </a:rPr>
              <a:t>#include</a:t>
            </a:r>
            <a:r>
              <a:rPr lang="en-GB" sz="1400" dirty="0">
                <a:solidFill>
                  <a:srgbClr val="0000FF"/>
                </a:solidFill>
                <a:latin typeface="Menlo" panose="020B0609030804020204" pitchFamily="49" charset="0"/>
              </a:rPr>
              <a:t> </a:t>
            </a:r>
            <a:r>
              <a:rPr lang="en-GB" sz="1400" dirty="0">
                <a:solidFill>
                  <a:srgbClr val="A31515"/>
                </a:solidFill>
                <a:latin typeface="Menlo" panose="020B0609030804020204" pitchFamily="49" charset="0"/>
              </a:rPr>
              <a:t>&lt;</a:t>
            </a:r>
            <a:r>
              <a:rPr lang="en-GB" sz="1400" dirty="0" err="1">
                <a:solidFill>
                  <a:srgbClr val="A31515"/>
                </a:solidFill>
                <a:latin typeface="Menlo" panose="020B0609030804020204" pitchFamily="49" charset="0"/>
              </a:rPr>
              <a:t>stdio.h</a:t>
            </a:r>
            <a:r>
              <a:rPr lang="en-GB" sz="1400" dirty="0">
                <a:solidFill>
                  <a:srgbClr val="A31515"/>
                </a:solidFill>
                <a:latin typeface="Menlo" panose="020B0609030804020204" pitchFamily="49" charset="0"/>
              </a:rPr>
              <a:t>&gt;</a:t>
            </a:r>
            <a:endParaRPr lang="en-GB" sz="1400" dirty="0">
              <a:solidFill>
                <a:srgbClr val="000000"/>
              </a:solidFill>
              <a:latin typeface="Menlo" panose="020B0609030804020204" pitchFamily="49" charset="0"/>
            </a:endParaRPr>
          </a:p>
          <a:p>
            <a:r>
              <a:rPr lang="en-GB" sz="1400" dirty="0">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795E26"/>
                </a:solidFill>
                <a:latin typeface="Menlo" panose="020B0609030804020204" pitchFamily="49" charset="0"/>
              </a:rPr>
              <a:t>max</a:t>
            </a:r>
            <a:r>
              <a:rPr lang="en-GB" sz="1400" dirty="0">
                <a:solidFill>
                  <a:srgbClr val="000000"/>
                </a:solidFill>
                <a:latin typeface="Menlo" panose="020B0609030804020204" pitchFamily="49" charset="0"/>
              </a:rPr>
              <a:t>(</a:t>
            </a:r>
            <a:r>
              <a:rPr lang="en-GB" sz="1400" dirty="0">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num1</a:t>
            </a:r>
            <a:r>
              <a:rPr lang="en-GB" sz="1400" dirty="0">
                <a:solidFill>
                  <a:srgbClr val="000000"/>
                </a:solidFill>
                <a:latin typeface="Menlo" panose="020B0609030804020204" pitchFamily="49" charset="0"/>
              </a:rPr>
              <a:t>, </a:t>
            </a:r>
            <a:r>
              <a:rPr lang="en-GB" sz="1400" dirty="0">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num2</a:t>
            </a:r>
            <a:r>
              <a:rPr lang="en-GB" sz="1400" dirty="0">
                <a:solidFill>
                  <a:srgbClr val="000000"/>
                </a:solidFill>
                <a:latin typeface="Menlo" panose="020B0609030804020204" pitchFamily="49" charset="0"/>
              </a:rPr>
              <a:t>);</a:t>
            </a:r>
          </a:p>
          <a:p>
            <a:br>
              <a:rPr lang="en-GB" sz="1400" dirty="0">
                <a:solidFill>
                  <a:srgbClr val="000000"/>
                </a:solidFill>
                <a:latin typeface="Menlo" panose="020B0609030804020204" pitchFamily="49" charset="0"/>
              </a:rPr>
            </a:br>
            <a:r>
              <a:rPr lang="en-GB" sz="1400" dirty="0">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795E26"/>
                </a:solidFill>
                <a:latin typeface="Menlo" panose="020B0609030804020204" pitchFamily="49" charset="0"/>
              </a:rPr>
              <a:t>main</a:t>
            </a:r>
            <a:r>
              <a:rPr lang="en-GB" sz="1400" dirty="0">
                <a:solidFill>
                  <a:srgbClr val="000000"/>
                </a:solidFill>
                <a:latin typeface="Menlo" panose="020B0609030804020204" pitchFamily="49" charset="0"/>
              </a:rPr>
              <a:t>() {</a:t>
            </a:r>
          </a:p>
          <a:p>
            <a:r>
              <a:rPr lang="en-GB" sz="1400" dirty="0">
                <a:solidFill>
                  <a:srgbClr val="0000FF"/>
                </a:solidFill>
                <a:latin typeface="Menlo" panose="020B0609030804020204" pitchFamily="49" charset="0"/>
              </a:rPr>
              <a:t>   int</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 </a:t>
            </a:r>
            <a:r>
              <a:rPr lang="en-GB" sz="1400" dirty="0">
                <a:solidFill>
                  <a:srgbClr val="098658"/>
                </a:solidFill>
                <a:latin typeface="Menlo" panose="020B0609030804020204" pitchFamily="49" charset="0"/>
              </a:rPr>
              <a:t>5</a:t>
            </a:r>
            <a:r>
              <a:rPr lang="en-GB" sz="1400" dirty="0">
                <a:solidFill>
                  <a:srgbClr val="000000"/>
                </a:solidFill>
                <a:latin typeface="Menlo" panose="020B0609030804020204" pitchFamily="49" charset="0"/>
              </a:rPr>
              <a:t>;</a:t>
            </a:r>
          </a:p>
          <a:p>
            <a:r>
              <a:rPr lang="en-GB" sz="1400" dirty="0">
                <a:solidFill>
                  <a:srgbClr val="0000FF"/>
                </a:solidFill>
                <a:latin typeface="Menlo" panose="020B0609030804020204" pitchFamily="49" charset="0"/>
              </a:rPr>
              <a:t>   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j</a:t>
            </a:r>
            <a:r>
              <a:rPr lang="en-GB" sz="1400" dirty="0">
                <a:solidFill>
                  <a:srgbClr val="000000"/>
                </a:solidFill>
                <a:latin typeface="Menlo" panose="020B0609030804020204" pitchFamily="49" charset="0"/>
              </a:rPr>
              <a:t> = </a:t>
            </a:r>
            <a:r>
              <a:rPr lang="en-GB" sz="1400" dirty="0">
                <a:solidFill>
                  <a:srgbClr val="098658"/>
                </a:solidFill>
                <a:latin typeface="Menlo" panose="020B0609030804020204" pitchFamily="49" charset="0"/>
              </a:rPr>
              <a:t>2</a:t>
            </a:r>
            <a:r>
              <a:rPr lang="en-GB" sz="1400" dirty="0">
                <a:solidFill>
                  <a:srgbClr val="000000"/>
                </a:solidFill>
                <a:latin typeface="Menlo" panose="020B0609030804020204" pitchFamily="49" charset="0"/>
              </a:rPr>
              <a:t>;</a:t>
            </a:r>
          </a:p>
          <a:p>
            <a:r>
              <a:rPr lang="en-GB" sz="1400" dirty="0">
                <a:solidFill>
                  <a:srgbClr val="0000FF"/>
                </a:solidFill>
                <a:latin typeface="Menlo" panose="020B0609030804020204" pitchFamily="49" charset="0"/>
              </a:rPr>
              <a:t>   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k</a:t>
            </a:r>
            <a:r>
              <a:rPr lang="en-GB" sz="1400" dirty="0">
                <a:solidFill>
                  <a:srgbClr val="000000"/>
                </a:solidFill>
                <a:latin typeface="Menlo" panose="020B0609030804020204" pitchFamily="49" charset="0"/>
              </a:rPr>
              <a:t> = </a:t>
            </a:r>
            <a:r>
              <a:rPr lang="en-GB" sz="1400" dirty="0">
                <a:solidFill>
                  <a:srgbClr val="795E26"/>
                </a:solidFill>
                <a:latin typeface="Menlo" panose="020B0609030804020204" pitchFamily="49" charset="0"/>
              </a:rPr>
              <a:t>max</a:t>
            </a:r>
            <a:r>
              <a:rPr lang="en-GB" sz="1400" dirty="0">
                <a:solidFill>
                  <a:srgbClr val="000000"/>
                </a:solidFill>
                <a:latin typeface="Menlo" panose="020B0609030804020204" pitchFamily="49" charset="0"/>
              </a:rPr>
              <a:t>(</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j</a:t>
            </a:r>
            <a:r>
              <a:rPr lang="en-GB" sz="1400" dirty="0">
                <a:solidFill>
                  <a:srgbClr val="000000"/>
                </a:solidFill>
                <a:latin typeface="Menlo" panose="020B0609030804020204" pitchFamily="49" charset="0"/>
              </a:rPr>
              <a:t>);</a:t>
            </a:r>
          </a:p>
          <a:p>
            <a:br>
              <a:rPr lang="en-GB" sz="1400" dirty="0">
                <a:solidFill>
                  <a:srgbClr val="000000"/>
                </a:solidFill>
                <a:latin typeface="Menlo" panose="020B0609030804020204" pitchFamily="49" charset="0"/>
              </a:rPr>
            </a:br>
            <a:r>
              <a:rPr lang="en-GB" sz="1400" dirty="0">
                <a:solidFill>
                  <a:srgbClr val="000000"/>
                </a:solidFill>
                <a:latin typeface="Menlo" panose="020B0609030804020204" pitchFamily="49" charset="0"/>
              </a:rPr>
              <a:t>   </a:t>
            </a:r>
            <a:r>
              <a:rPr lang="en-GB" sz="1400" dirty="0" err="1">
                <a:solidFill>
                  <a:srgbClr val="795E26"/>
                </a:solidFill>
                <a:latin typeface="Menlo" panose="020B0609030804020204" pitchFamily="49" charset="0"/>
              </a:rPr>
              <a:t>printf</a:t>
            </a:r>
            <a:r>
              <a:rPr lang="en-GB" sz="1400" dirty="0">
                <a:solidFill>
                  <a:srgbClr val="000000"/>
                </a:solidFill>
                <a:latin typeface="Menlo" panose="020B0609030804020204" pitchFamily="49" charset="0"/>
              </a:rPr>
              <a:t>(</a:t>
            </a:r>
            <a:r>
              <a:rPr lang="en-GB" sz="1400" dirty="0">
                <a:solidFill>
                  <a:srgbClr val="A31515"/>
                </a:solidFill>
                <a:latin typeface="Menlo" panose="020B0609030804020204" pitchFamily="49" charset="0"/>
              </a:rPr>
              <a:t>"The maximum between 	%d and %d is %d</a:t>
            </a:r>
            <a:r>
              <a:rPr lang="en-GB" sz="1400" dirty="0">
                <a:solidFill>
                  <a:srgbClr val="EE0000"/>
                </a:solidFill>
                <a:latin typeface="Menlo" panose="020B0609030804020204" pitchFamily="49" charset="0"/>
              </a:rPr>
              <a:t>\n</a:t>
            </a:r>
            <a:r>
              <a:rPr lang="en-GB" sz="1400" dirty="0">
                <a:solidFill>
                  <a:srgbClr val="A31515"/>
                </a:solidFill>
                <a:latin typeface="Menlo" panose="020B0609030804020204" pitchFamily="49" charset="0"/>
              </a:rPr>
              <a:t>"</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j</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k</a:t>
            </a:r>
            <a:r>
              <a:rPr lang="en-GB" sz="1400" dirty="0">
                <a:solidFill>
                  <a:srgbClr val="000000"/>
                </a:solidFill>
                <a:latin typeface="Menlo" panose="020B0609030804020204" pitchFamily="49" charset="0"/>
              </a:rPr>
              <a:t>); </a:t>
            </a:r>
          </a:p>
          <a:p>
            <a:r>
              <a:rPr lang="en-GB" sz="1400" dirty="0">
                <a:solidFill>
                  <a:srgbClr val="000000"/>
                </a:solidFill>
                <a:latin typeface="Menlo" panose="020B0609030804020204" pitchFamily="49" charset="0"/>
              </a:rPr>
              <a:t>}</a:t>
            </a:r>
            <a:endParaRPr lang="en-GB" sz="1400" b="0" dirty="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dirty="0">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795E26"/>
                </a:solidFill>
                <a:latin typeface="Menlo" panose="020B0609030804020204" pitchFamily="49" charset="0"/>
              </a:rPr>
              <a:t>max</a:t>
            </a:r>
            <a:r>
              <a:rPr lang="en-GB" sz="1400" dirty="0">
                <a:solidFill>
                  <a:srgbClr val="000000"/>
                </a:solidFill>
                <a:latin typeface="Menlo" panose="020B0609030804020204" pitchFamily="49" charset="0"/>
              </a:rPr>
              <a:t>(</a:t>
            </a:r>
            <a:r>
              <a:rPr lang="en-GB" sz="1400" dirty="0">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num1</a:t>
            </a:r>
            <a:r>
              <a:rPr lang="en-GB" sz="1400" dirty="0">
                <a:solidFill>
                  <a:srgbClr val="000000"/>
                </a:solidFill>
                <a:latin typeface="Menlo" panose="020B0609030804020204" pitchFamily="49" charset="0"/>
              </a:rPr>
              <a:t>, </a:t>
            </a:r>
            <a:r>
              <a:rPr lang="en-GB" sz="1400" dirty="0">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num2</a:t>
            </a:r>
            <a:r>
              <a:rPr lang="en-GB" sz="1400" dirty="0">
                <a:solidFill>
                  <a:srgbClr val="000000"/>
                </a:solidFill>
                <a:latin typeface="Menlo" panose="020B0609030804020204" pitchFamily="49" charset="0"/>
              </a:rPr>
              <a:t>) {</a:t>
            </a:r>
          </a:p>
          <a:p>
            <a:r>
              <a:rPr lang="en-GB" sz="1400" dirty="0">
                <a:solidFill>
                  <a:srgbClr val="0000FF"/>
                </a:solidFill>
                <a:latin typeface="Menlo" panose="020B0609030804020204" pitchFamily="49" charset="0"/>
              </a:rPr>
              <a:t>	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result</a:t>
            </a:r>
            <a:r>
              <a:rPr lang="en-GB" sz="1400" dirty="0">
                <a:solidFill>
                  <a:srgbClr val="000000"/>
                </a:solidFill>
                <a:latin typeface="Menlo" panose="020B0609030804020204" pitchFamily="49" charset="0"/>
              </a:rPr>
              <a:t>;</a:t>
            </a:r>
          </a:p>
          <a:p>
            <a:br>
              <a:rPr lang="en-GB" sz="1400" dirty="0">
                <a:solidFill>
                  <a:srgbClr val="000000"/>
                </a:solidFill>
                <a:latin typeface="Menlo" panose="020B0609030804020204" pitchFamily="49" charset="0"/>
              </a:rPr>
            </a:br>
            <a:r>
              <a:rPr lang="en-GB" sz="1400" dirty="0">
                <a:solidFill>
                  <a:srgbClr val="000000"/>
                </a:solidFill>
                <a:latin typeface="Menlo" panose="020B0609030804020204" pitchFamily="49" charset="0"/>
              </a:rPr>
              <a:t>	</a:t>
            </a:r>
            <a:r>
              <a:rPr lang="en-GB" sz="1400" dirty="0">
                <a:solidFill>
                  <a:srgbClr val="AF00DB"/>
                </a:solidFill>
                <a:latin typeface="Menlo" panose="020B0609030804020204" pitchFamily="49" charset="0"/>
              </a:rPr>
              <a:t>if</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num1</a:t>
            </a:r>
            <a:r>
              <a:rPr lang="en-GB" sz="1400" dirty="0">
                <a:solidFill>
                  <a:srgbClr val="000000"/>
                </a:solidFill>
                <a:latin typeface="Menlo" panose="020B0609030804020204" pitchFamily="49" charset="0"/>
              </a:rPr>
              <a:t> &gt; </a:t>
            </a:r>
            <a:r>
              <a:rPr lang="en-GB" sz="1400" dirty="0">
                <a:solidFill>
                  <a:srgbClr val="001080"/>
                </a:solidFill>
                <a:latin typeface="Menlo" panose="020B0609030804020204" pitchFamily="49" charset="0"/>
              </a:rPr>
              <a:t>num2</a:t>
            </a:r>
            <a:r>
              <a:rPr lang="en-GB" sz="1400" dirty="0">
                <a:solidFill>
                  <a:srgbClr val="000000"/>
                </a:solidFill>
                <a:latin typeface="Menlo" panose="020B0609030804020204" pitchFamily="49" charset="0"/>
              </a:rPr>
              <a:t>)</a:t>
            </a:r>
          </a:p>
          <a:p>
            <a:r>
              <a:rPr lang="en-GB" sz="1400" dirty="0">
                <a:solidFill>
                  <a:srgbClr val="001080"/>
                </a:solidFill>
                <a:latin typeface="Menlo" panose="020B0609030804020204" pitchFamily="49" charset="0"/>
              </a:rPr>
              <a:t>		result</a:t>
            </a:r>
            <a:r>
              <a:rPr lang="en-GB" sz="1400" dirty="0">
                <a:solidFill>
                  <a:srgbClr val="000000"/>
                </a:solidFill>
                <a:latin typeface="Menlo" panose="020B0609030804020204" pitchFamily="49" charset="0"/>
              </a:rPr>
              <a:t> = </a:t>
            </a:r>
            <a:r>
              <a:rPr lang="en-GB" sz="1400" dirty="0">
                <a:solidFill>
                  <a:srgbClr val="001080"/>
                </a:solidFill>
                <a:latin typeface="Menlo" panose="020B0609030804020204" pitchFamily="49" charset="0"/>
              </a:rPr>
              <a:t>num1</a:t>
            </a:r>
            <a:r>
              <a:rPr lang="en-GB" sz="1400" dirty="0">
                <a:solidFill>
                  <a:srgbClr val="000000"/>
                </a:solidFill>
                <a:latin typeface="Menlo" panose="020B0609030804020204" pitchFamily="49" charset="0"/>
              </a:rPr>
              <a:t>;</a:t>
            </a:r>
          </a:p>
          <a:p>
            <a:r>
              <a:rPr lang="en-GB" sz="1400" dirty="0">
                <a:solidFill>
                  <a:srgbClr val="AF00DB"/>
                </a:solidFill>
                <a:latin typeface="Menlo" panose="020B0609030804020204" pitchFamily="49" charset="0"/>
              </a:rPr>
              <a:t>	else</a:t>
            </a:r>
            <a:endParaRPr lang="en-GB" sz="1400" dirty="0">
              <a:solidFill>
                <a:srgbClr val="000000"/>
              </a:solidFill>
              <a:latin typeface="Menlo" panose="020B0609030804020204" pitchFamily="49" charset="0"/>
            </a:endParaRPr>
          </a:p>
          <a:p>
            <a:r>
              <a:rPr lang="en-GB" sz="1400" dirty="0">
                <a:solidFill>
                  <a:srgbClr val="001080"/>
                </a:solidFill>
                <a:latin typeface="Menlo" panose="020B0609030804020204" pitchFamily="49" charset="0"/>
              </a:rPr>
              <a:t>		result</a:t>
            </a:r>
            <a:r>
              <a:rPr lang="en-GB" sz="1400" dirty="0">
                <a:solidFill>
                  <a:srgbClr val="000000"/>
                </a:solidFill>
                <a:latin typeface="Menlo" panose="020B0609030804020204" pitchFamily="49" charset="0"/>
              </a:rPr>
              <a:t> = </a:t>
            </a:r>
            <a:r>
              <a:rPr lang="en-GB" sz="1400" dirty="0">
                <a:solidFill>
                  <a:srgbClr val="001080"/>
                </a:solidFill>
                <a:latin typeface="Menlo" panose="020B0609030804020204" pitchFamily="49" charset="0"/>
              </a:rPr>
              <a:t>num2</a:t>
            </a:r>
            <a:r>
              <a:rPr lang="en-GB" sz="1400" dirty="0">
                <a:solidFill>
                  <a:srgbClr val="000000"/>
                </a:solidFill>
                <a:latin typeface="Menlo" panose="020B0609030804020204" pitchFamily="49" charset="0"/>
              </a:rPr>
              <a:t>;</a:t>
            </a:r>
          </a:p>
          <a:p>
            <a:r>
              <a:rPr lang="en-GB" sz="1400" dirty="0">
                <a:solidFill>
                  <a:srgbClr val="AF00DB"/>
                </a:solidFill>
                <a:latin typeface="Menlo" panose="020B0609030804020204" pitchFamily="49" charset="0"/>
              </a:rPr>
              <a:t>	return</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result</a:t>
            </a:r>
            <a:r>
              <a:rPr lang="en-GB" sz="1400" dirty="0">
                <a:solidFill>
                  <a:srgbClr val="000000"/>
                </a:solidFill>
                <a:latin typeface="Menlo" panose="020B0609030804020204" pitchFamily="49" charset="0"/>
              </a:rPr>
              <a:t>;</a:t>
            </a:r>
          </a:p>
          <a:p>
            <a:r>
              <a:rPr lang="en-GB" sz="1400" dirty="0">
                <a:solidFill>
                  <a:srgbClr val="000000"/>
                </a:solidFill>
                <a:latin typeface="Menlo" panose="020B0609030804020204" pitchFamily="49" charset="0"/>
              </a:rPr>
              <a:t>}</a:t>
            </a:r>
            <a:endParaRPr lang="en-GB" sz="1400" b="0" dirty="0">
              <a:solidFill>
                <a:srgbClr val="000000"/>
              </a:solidFill>
              <a:effectLst/>
              <a:latin typeface="Menlo" panose="020B0609030804020204" pitchFamily="49" charset="0"/>
            </a:endParaRPr>
          </a:p>
        </p:txBody>
      </p:sp>
      <p:sp>
        <p:nvSpPr>
          <p:cNvPr id="22" name="AutoShape 7">
            <a:extLst>
              <a:ext uri="{FF2B5EF4-FFF2-40B4-BE49-F238E27FC236}">
                <a16:creationId xmlns:a16="http://schemas.microsoft.com/office/drawing/2014/main" id="{57B1175F-16DE-0548-B920-4B1DA6A3C2E8}"/>
              </a:ext>
            </a:extLst>
          </p:cNvPr>
          <p:cNvSpPr>
            <a:spLocks noChangeArrowheads="1"/>
          </p:cNvSpPr>
          <p:nvPr/>
        </p:nvSpPr>
        <p:spPr bwMode="auto">
          <a:xfrm>
            <a:off x="2690813" y="1201738"/>
            <a:ext cx="3533775" cy="384175"/>
          </a:xfrm>
          <a:prstGeom prst="wedgeRoundRectCallout">
            <a:avLst>
              <a:gd name="adj1" fmla="val -68329"/>
              <a:gd name="adj2" fmla="val 472587"/>
              <a:gd name="adj3" fmla="val 16667"/>
            </a:avLst>
          </a:prstGeom>
          <a:solidFill>
            <a:schemeClr val="tx2">
              <a:lumMod val="40000"/>
              <a:lumOff val="60000"/>
            </a:schemeClr>
          </a:solidFill>
          <a:ln w="12700">
            <a:solidFill>
              <a:schemeClr val="tx2">
                <a:lumMod val="20000"/>
                <a:lumOff val="80000"/>
              </a:schemeClr>
            </a:solidFill>
            <a:miter lim="800000"/>
            <a:headEnd type="none" w="sm" len="sm"/>
            <a:tailEnd type="none" w="sm" len="sm"/>
          </a:ln>
          <a:effectLst/>
        </p:spPr>
        <p:txBody>
          <a:bodyPr/>
          <a:lstStyle/>
          <a:p>
            <a:pPr algn="ctr"/>
            <a:r>
              <a:rPr lang="en-US" sz="1800"/>
              <a:t>i is now 5</a:t>
            </a:r>
          </a:p>
        </p:txBody>
      </p:sp>
      <p:sp>
        <p:nvSpPr>
          <p:cNvPr id="24" name="Rectangle 6">
            <a:extLst>
              <a:ext uri="{FF2B5EF4-FFF2-40B4-BE49-F238E27FC236}">
                <a16:creationId xmlns:a16="http://schemas.microsoft.com/office/drawing/2014/main" id="{75BA44F3-69CF-4B41-9A34-D0521EDD749D}"/>
              </a:ext>
            </a:extLst>
          </p:cNvPr>
          <p:cNvSpPr>
            <a:spLocks noChangeArrowheads="1"/>
          </p:cNvSpPr>
          <p:nvPr/>
        </p:nvSpPr>
        <p:spPr bwMode="auto">
          <a:xfrm>
            <a:off x="1006322" y="3193031"/>
            <a:ext cx="1114026" cy="252534"/>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416507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11</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11</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11</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11</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11</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11</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11</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22" name="AutoShape 7">
            <a:extLst>
              <a:ext uri="{FF2B5EF4-FFF2-40B4-BE49-F238E27FC236}">
                <a16:creationId xmlns:a16="http://schemas.microsoft.com/office/drawing/2014/main" id="{57B1175F-16DE-0548-B920-4B1DA6A3C2E8}"/>
              </a:ext>
            </a:extLst>
          </p:cNvPr>
          <p:cNvSpPr>
            <a:spLocks noChangeArrowheads="1"/>
          </p:cNvSpPr>
          <p:nvPr/>
        </p:nvSpPr>
        <p:spPr bwMode="auto">
          <a:xfrm>
            <a:off x="2690813" y="1201738"/>
            <a:ext cx="3533775" cy="384175"/>
          </a:xfrm>
          <a:prstGeom prst="wedgeRoundRectCallout">
            <a:avLst>
              <a:gd name="adj1" fmla="val -68329"/>
              <a:gd name="adj2" fmla="val 472587"/>
              <a:gd name="adj3" fmla="val 16667"/>
            </a:avLst>
          </a:prstGeom>
          <a:solidFill>
            <a:schemeClr val="tx2">
              <a:lumMod val="40000"/>
              <a:lumOff val="60000"/>
            </a:schemeClr>
          </a:solidFill>
          <a:ln w="12700">
            <a:solidFill>
              <a:schemeClr val="tx2">
                <a:lumMod val="20000"/>
                <a:lumOff val="80000"/>
              </a:schemeClr>
            </a:solidFill>
            <a:miter lim="800000"/>
            <a:headEnd type="none" w="sm" len="sm"/>
            <a:tailEnd type="none" w="sm" len="sm"/>
          </a:ln>
          <a:effectLst/>
        </p:spPr>
        <p:txBody>
          <a:bodyPr/>
          <a:lstStyle/>
          <a:p>
            <a:pPr algn="ctr"/>
            <a:r>
              <a:rPr lang="en-US"/>
              <a:t>j</a:t>
            </a:r>
            <a:r>
              <a:rPr lang="en-US" sz="1800"/>
              <a:t> is now 2</a:t>
            </a:r>
          </a:p>
        </p:txBody>
      </p:sp>
      <p:sp>
        <p:nvSpPr>
          <p:cNvPr id="24" name="Rectangle 6">
            <a:extLst>
              <a:ext uri="{FF2B5EF4-FFF2-40B4-BE49-F238E27FC236}">
                <a16:creationId xmlns:a16="http://schemas.microsoft.com/office/drawing/2014/main" id="{75BA44F3-69CF-4B41-9A34-D0521EDD749D}"/>
              </a:ext>
            </a:extLst>
          </p:cNvPr>
          <p:cNvSpPr>
            <a:spLocks noChangeArrowheads="1"/>
          </p:cNvSpPr>
          <p:nvPr/>
        </p:nvSpPr>
        <p:spPr bwMode="auto">
          <a:xfrm>
            <a:off x="1019574" y="3374997"/>
            <a:ext cx="1114026" cy="252534"/>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01065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12</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12</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12</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12</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12</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12</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12</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22" name="AutoShape 7">
            <a:extLst>
              <a:ext uri="{FF2B5EF4-FFF2-40B4-BE49-F238E27FC236}">
                <a16:creationId xmlns:a16="http://schemas.microsoft.com/office/drawing/2014/main" id="{57B1175F-16DE-0548-B920-4B1DA6A3C2E8}"/>
              </a:ext>
            </a:extLst>
          </p:cNvPr>
          <p:cNvSpPr>
            <a:spLocks noChangeArrowheads="1"/>
          </p:cNvSpPr>
          <p:nvPr/>
        </p:nvSpPr>
        <p:spPr bwMode="auto">
          <a:xfrm>
            <a:off x="2690813" y="1201738"/>
            <a:ext cx="3533775" cy="384175"/>
          </a:xfrm>
          <a:prstGeom prst="wedgeRoundRectCallout">
            <a:avLst>
              <a:gd name="adj1" fmla="val -68329"/>
              <a:gd name="adj2" fmla="val 472587"/>
              <a:gd name="adj3" fmla="val 16667"/>
            </a:avLst>
          </a:prstGeom>
          <a:solidFill>
            <a:schemeClr val="tx2">
              <a:lumMod val="40000"/>
              <a:lumOff val="60000"/>
            </a:schemeClr>
          </a:solidFill>
          <a:ln w="12700">
            <a:solidFill>
              <a:schemeClr val="tx2">
                <a:lumMod val="20000"/>
                <a:lumOff val="80000"/>
              </a:schemeClr>
            </a:solidFill>
            <a:miter lim="800000"/>
            <a:headEnd type="none" w="sm" len="sm"/>
            <a:tailEnd type="none" w="sm" len="sm"/>
          </a:ln>
          <a:effectLst/>
        </p:spPr>
        <p:txBody>
          <a:bodyPr/>
          <a:lstStyle/>
          <a:p>
            <a:pPr algn="ctr"/>
            <a:r>
              <a:rPr lang="en-US" sz="1800"/>
              <a:t>Invoke max(I, j)</a:t>
            </a:r>
          </a:p>
        </p:txBody>
      </p:sp>
      <p:sp>
        <p:nvSpPr>
          <p:cNvPr id="24" name="Rectangle 6">
            <a:extLst>
              <a:ext uri="{FF2B5EF4-FFF2-40B4-BE49-F238E27FC236}">
                <a16:creationId xmlns:a16="http://schemas.microsoft.com/office/drawing/2014/main" id="{75BA44F3-69CF-4B41-9A34-D0521EDD749D}"/>
              </a:ext>
            </a:extLst>
          </p:cNvPr>
          <p:cNvSpPr>
            <a:spLocks noChangeArrowheads="1"/>
          </p:cNvSpPr>
          <p:nvPr/>
        </p:nvSpPr>
        <p:spPr bwMode="auto">
          <a:xfrm>
            <a:off x="1801453" y="3584393"/>
            <a:ext cx="1114026" cy="252534"/>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56161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13</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13</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13</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13</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13</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13</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13</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4" name="AutoShape 7">
            <a:extLst>
              <a:ext uri="{FF2B5EF4-FFF2-40B4-BE49-F238E27FC236}">
                <a16:creationId xmlns:a16="http://schemas.microsoft.com/office/drawing/2014/main" id="{56C63641-1CCA-6E47-A817-8617856CD08D}"/>
              </a:ext>
            </a:extLst>
          </p:cNvPr>
          <p:cNvSpPr>
            <a:spLocks noChangeArrowheads="1"/>
          </p:cNvSpPr>
          <p:nvPr/>
        </p:nvSpPr>
        <p:spPr bwMode="auto">
          <a:xfrm>
            <a:off x="2001002" y="1201738"/>
            <a:ext cx="5791359" cy="728662"/>
          </a:xfrm>
          <a:prstGeom prst="wedgeRoundRectCallout">
            <a:avLst>
              <a:gd name="adj1" fmla="val 34275"/>
              <a:gd name="adj2" fmla="val 104861"/>
              <a:gd name="adj3" fmla="val 16667"/>
            </a:avLst>
          </a:prstGeom>
          <a:solidFill>
            <a:schemeClr val="tx2">
              <a:lumMod val="20000"/>
              <a:lumOff val="80000"/>
            </a:schemeClr>
          </a:solidFill>
          <a:ln w="12700">
            <a:solidFill>
              <a:schemeClr val="tx2">
                <a:lumMod val="20000"/>
                <a:lumOff val="80000"/>
              </a:schemeClr>
            </a:solidFill>
            <a:miter lim="800000"/>
            <a:headEnd type="none" w="sm" len="sm"/>
            <a:tailEnd type="none" w="sm" len="sm"/>
          </a:ln>
          <a:effectLst/>
        </p:spPr>
        <p:txBody>
          <a:bodyPr/>
          <a:lstStyle/>
          <a:p>
            <a:pPr algn="ctr"/>
            <a:r>
              <a:rPr lang="en-US" dirty="0"/>
              <a:t>Invoke max(</a:t>
            </a:r>
            <a:r>
              <a:rPr lang="en-US" dirty="0" err="1"/>
              <a:t>i</a:t>
            </a:r>
            <a:r>
              <a:rPr lang="en-US" dirty="0"/>
              <a:t>, j)</a:t>
            </a:r>
          </a:p>
          <a:p>
            <a:pPr algn="ctr"/>
            <a:r>
              <a:rPr lang="en-US" sz="1800" dirty="0"/>
              <a:t>Pass the value of </a:t>
            </a:r>
            <a:r>
              <a:rPr lang="en-US" sz="1800" dirty="0" err="1"/>
              <a:t>i</a:t>
            </a:r>
            <a:r>
              <a:rPr lang="en-US" sz="1800" dirty="0"/>
              <a:t> to num1 and </a:t>
            </a:r>
            <a:r>
              <a:rPr lang="en-US" dirty="0"/>
              <a:t>the value of j to num2</a:t>
            </a:r>
            <a:endParaRPr lang="en-US" sz="1800" dirty="0"/>
          </a:p>
        </p:txBody>
      </p:sp>
      <p:cxnSp>
        <p:nvCxnSpPr>
          <p:cNvPr id="13" name="Straight Arrow Connector 12">
            <a:extLst>
              <a:ext uri="{FF2B5EF4-FFF2-40B4-BE49-F238E27FC236}">
                <a16:creationId xmlns:a16="http://schemas.microsoft.com/office/drawing/2014/main" id="{874F8070-4CF1-0641-84EE-78D41BFB964F}"/>
              </a:ext>
            </a:extLst>
          </p:cNvPr>
          <p:cNvCxnSpPr>
            <a:cxnSpLocks/>
          </p:cNvCxnSpPr>
          <p:nvPr/>
        </p:nvCxnSpPr>
        <p:spPr>
          <a:xfrm flipV="1">
            <a:off x="2915479" y="2517913"/>
            <a:ext cx="2378764" cy="106648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6">
            <a:extLst>
              <a:ext uri="{FF2B5EF4-FFF2-40B4-BE49-F238E27FC236}">
                <a16:creationId xmlns:a16="http://schemas.microsoft.com/office/drawing/2014/main" id="{7111FE3D-4ADC-FD4B-BC0F-1491CCE05928}"/>
              </a:ext>
            </a:extLst>
          </p:cNvPr>
          <p:cNvSpPr>
            <a:spLocks noChangeArrowheads="1"/>
          </p:cNvSpPr>
          <p:nvPr/>
        </p:nvSpPr>
        <p:spPr bwMode="auto">
          <a:xfrm>
            <a:off x="5722374" y="2344738"/>
            <a:ext cx="2521974" cy="173175"/>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80257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14</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14</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14</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14</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14</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14</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14</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4" name="AutoShape 7">
            <a:extLst>
              <a:ext uri="{FF2B5EF4-FFF2-40B4-BE49-F238E27FC236}">
                <a16:creationId xmlns:a16="http://schemas.microsoft.com/office/drawing/2014/main" id="{56C63641-1CCA-6E47-A817-8617856CD08D}"/>
              </a:ext>
            </a:extLst>
          </p:cNvPr>
          <p:cNvSpPr>
            <a:spLocks noChangeArrowheads="1"/>
          </p:cNvSpPr>
          <p:nvPr/>
        </p:nvSpPr>
        <p:spPr bwMode="auto">
          <a:xfrm>
            <a:off x="4532595" y="1658516"/>
            <a:ext cx="3101939" cy="359108"/>
          </a:xfrm>
          <a:prstGeom prst="wedgeRoundRectCallout">
            <a:avLst>
              <a:gd name="adj1" fmla="val 34275"/>
              <a:gd name="adj2" fmla="val 104861"/>
              <a:gd name="adj3" fmla="val 16667"/>
            </a:avLst>
          </a:prstGeom>
          <a:solidFill>
            <a:schemeClr val="tx2">
              <a:lumMod val="20000"/>
              <a:lumOff val="80000"/>
            </a:schemeClr>
          </a:solidFill>
          <a:ln w="12700">
            <a:solidFill>
              <a:schemeClr val="tx2">
                <a:lumMod val="20000"/>
                <a:lumOff val="80000"/>
              </a:schemeClr>
            </a:solidFill>
            <a:miter lim="800000"/>
            <a:headEnd type="none" w="sm" len="sm"/>
            <a:tailEnd type="none" w="sm" len="sm"/>
          </a:ln>
          <a:effectLst/>
        </p:spPr>
        <p:txBody>
          <a:bodyPr/>
          <a:lstStyle/>
          <a:p>
            <a:pPr algn="ctr"/>
            <a:r>
              <a:rPr lang="en-US" sz="1800" dirty="0"/>
              <a:t>Now num1 is 5 and num2 is 2.</a:t>
            </a:r>
          </a:p>
        </p:txBody>
      </p:sp>
      <p:cxnSp>
        <p:nvCxnSpPr>
          <p:cNvPr id="13" name="Straight Arrow Connector 12">
            <a:extLst>
              <a:ext uri="{FF2B5EF4-FFF2-40B4-BE49-F238E27FC236}">
                <a16:creationId xmlns:a16="http://schemas.microsoft.com/office/drawing/2014/main" id="{874F8070-4CF1-0641-84EE-78D41BFB964F}"/>
              </a:ext>
            </a:extLst>
          </p:cNvPr>
          <p:cNvCxnSpPr>
            <a:cxnSpLocks/>
          </p:cNvCxnSpPr>
          <p:nvPr/>
        </p:nvCxnSpPr>
        <p:spPr>
          <a:xfrm flipV="1">
            <a:off x="2915479" y="2517913"/>
            <a:ext cx="2378764" cy="106648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6">
            <a:extLst>
              <a:ext uri="{FF2B5EF4-FFF2-40B4-BE49-F238E27FC236}">
                <a16:creationId xmlns:a16="http://schemas.microsoft.com/office/drawing/2014/main" id="{0F99221E-B235-A340-B6C5-FDC91C9AF0B4}"/>
              </a:ext>
            </a:extLst>
          </p:cNvPr>
          <p:cNvSpPr>
            <a:spLocks noChangeArrowheads="1"/>
          </p:cNvSpPr>
          <p:nvPr/>
        </p:nvSpPr>
        <p:spPr bwMode="auto">
          <a:xfrm>
            <a:off x="6600979" y="2348826"/>
            <a:ext cx="522492" cy="169087"/>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Rectangle 6">
            <a:extLst>
              <a:ext uri="{FF2B5EF4-FFF2-40B4-BE49-F238E27FC236}">
                <a16:creationId xmlns:a16="http://schemas.microsoft.com/office/drawing/2014/main" id="{F84DE1B1-BE14-6D49-B79B-3A2BBA641C25}"/>
              </a:ext>
            </a:extLst>
          </p:cNvPr>
          <p:cNvSpPr>
            <a:spLocks noChangeArrowheads="1"/>
          </p:cNvSpPr>
          <p:nvPr/>
        </p:nvSpPr>
        <p:spPr bwMode="auto">
          <a:xfrm>
            <a:off x="7725174" y="2348826"/>
            <a:ext cx="415936" cy="169087"/>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24606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15</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15</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15</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15</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15</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15</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15</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24" name="Rectangle 6">
            <a:extLst>
              <a:ext uri="{FF2B5EF4-FFF2-40B4-BE49-F238E27FC236}">
                <a16:creationId xmlns:a16="http://schemas.microsoft.com/office/drawing/2014/main" id="{75BA44F3-69CF-4B41-9A34-D0521EDD749D}"/>
              </a:ext>
            </a:extLst>
          </p:cNvPr>
          <p:cNvSpPr>
            <a:spLocks noChangeArrowheads="1"/>
          </p:cNvSpPr>
          <p:nvPr/>
        </p:nvSpPr>
        <p:spPr bwMode="auto">
          <a:xfrm>
            <a:off x="6188764" y="2964694"/>
            <a:ext cx="1411358" cy="242332"/>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AutoShape 7">
            <a:extLst>
              <a:ext uri="{FF2B5EF4-FFF2-40B4-BE49-F238E27FC236}">
                <a16:creationId xmlns:a16="http://schemas.microsoft.com/office/drawing/2014/main" id="{56C63641-1CCA-6E47-A817-8617856CD08D}"/>
              </a:ext>
            </a:extLst>
          </p:cNvPr>
          <p:cNvSpPr>
            <a:spLocks noChangeArrowheads="1"/>
          </p:cNvSpPr>
          <p:nvPr/>
        </p:nvSpPr>
        <p:spPr bwMode="auto">
          <a:xfrm>
            <a:off x="2001002" y="1201738"/>
            <a:ext cx="5658755" cy="420731"/>
          </a:xfrm>
          <a:prstGeom prst="wedgeRoundRectCallout">
            <a:avLst>
              <a:gd name="adj1" fmla="val 33104"/>
              <a:gd name="adj2" fmla="val 375744"/>
              <a:gd name="adj3" fmla="val 16667"/>
            </a:avLst>
          </a:prstGeom>
          <a:solidFill>
            <a:schemeClr val="tx2">
              <a:lumMod val="20000"/>
              <a:lumOff val="80000"/>
            </a:schemeClr>
          </a:solidFill>
          <a:ln w="12700">
            <a:solidFill>
              <a:schemeClr val="tx2">
                <a:lumMod val="20000"/>
                <a:lumOff val="80000"/>
              </a:schemeClr>
            </a:solidFill>
            <a:miter lim="800000"/>
            <a:headEnd type="none" w="sm" len="sm"/>
            <a:tailEnd type="none" w="sm" len="sm"/>
          </a:ln>
          <a:effectLst/>
        </p:spPr>
        <p:txBody>
          <a:bodyPr/>
          <a:lstStyle/>
          <a:p>
            <a:pPr lvl="0" algn="ctr"/>
            <a:r>
              <a:rPr lang="en-US">
                <a:solidFill>
                  <a:prstClr val="black"/>
                </a:solidFill>
              </a:rPr>
              <a:t>(num1 &gt; num2) is true since num1 is 5 and num2 is 2</a:t>
            </a:r>
          </a:p>
        </p:txBody>
      </p:sp>
      <p:cxnSp>
        <p:nvCxnSpPr>
          <p:cNvPr id="13" name="Straight Arrow Connector 12">
            <a:extLst>
              <a:ext uri="{FF2B5EF4-FFF2-40B4-BE49-F238E27FC236}">
                <a16:creationId xmlns:a16="http://schemas.microsoft.com/office/drawing/2014/main" id="{874F8070-4CF1-0641-84EE-78D41BFB964F}"/>
              </a:ext>
            </a:extLst>
          </p:cNvPr>
          <p:cNvCxnSpPr>
            <a:cxnSpLocks/>
          </p:cNvCxnSpPr>
          <p:nvPr/>
        </p:nvCxnSpPr>
        <p:spPr>
          <a:xfrm flipV="1">
            <a:off x="2915479" y="2517913"/>
            <a:ext cx="2378764" cy="106648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240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16</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16</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16</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16</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16</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16</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16</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24" name="Rectangle 6">
            <a:extLst>
              <a:ext uri="{FF2B5EF4-FFF2-40B4-BE49-F238E27FC236}">
                <a16:creationId xmlns:a16="http://schemas.microsoft.com/office/drawing/2014/main" id="{75BA44F3-69CF-4B41-9A34-D0521EDD749D}"/>
              </a:ext>
            </a:extLst>
          </p:cNvPr>
          <p:cNvSpPr>
            <a:spLocks noChangeArrowheads="1"/>
          </p:cNvSpPr>
          <p:nvPr/>
        </p:nvSpPr>
        <p:spPr bwMode="auto">
          <a:xfrm>
            <a:off x="6284842" y="3160765"/>
            <a:ext cx="1494184" cy="231792"/>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AutoShape 7">
            <a:extLst>
              <a:ext uri="{FF2B5EF4-FFF2-40B4-BE49-F238E27FC236}">
                <a16:creationId xmlns:a16="http://schemas.microsoft.com/office/drawing/2014/main" id="{56C63641-1CCA-6E47-A817-8617856CD08D}"/>
              </a:ext>
            </a:extLst>
          </p:cNvPr>
          <p:cNvSpPr>
            <a:spLocks noChangeArrowheads="1"/>
          </p:cNvSpPr>
          <p:nvPr/>
        </p:nvSpPr>
        <p:spPr bwMode="auto">
          <a:xfrm>
            <a:off x="7620000" y="3925355"/>
            <a:ext cx="1325218" cy="357809"/>
          </a:xfrm>
          <a:prstGeom prst="wedgeRoundRectCallout">
            <a:avLst>
              <a:gd name="adj1" fmla="val -41896"/>
              <a:gd name="adj2" fmla="val -176108"/>
              <a:gd name="adj3" fmla="val 16667"/>
            </a:avLst>
          </a:prstGeom>
          <a:solidFill>
            <a:schemeClr val="tx2">
              <a:lumMod val="20000"/>
              <a:lumOff val="80000"/>
            </a:schemeClr>
          </a:solidFill>
          <a:ln w="12700">
            <a:solidFill>
              <a:schemeClr val="tx2">
                <a:lumMod val="20000"/>
                <a:lumOff val="80000"/>
              </a:schemeClr>
            </a:solidFill>
            <a:miter lim="800000"/>
            <a:headEnd type="none" w="sm" len="sm"/>
            <a:tailEnd type="none" w="sm" len="sm"/>
          </a:ln>
          <a:effectLst/>
        </p:spPr>
        <p:txBody>
          <a:bodyPr/>
          <a:lstStyle/>
          <a:p>
            <a:pPr algn="ctr"/>
            <a:r>
              <a:rPr lang="en-US" dirty="0"/>
              <a:t>result is 5</a:t>
            </a:r>
          </a:p>
        </p:txBody>
      </p:sp>
      <p:cxnSp>
        <p:nvCxnSpPr>
          <p:cNvPr id="13" name="Straight Arrow Connector 12">
            <a:extLst>
              <a:ext uri="{FF2B5EF4-FFF2-40B4-BE49-F238E27FC236}">
                <a16:creationId xmlns:a16="http://schemas.microsoft.com/office/drawing/2014/main" id="{874F8070-4CF1-0641-84EE-78D41BFB964F}"/>
              </a:ext>
            </a:extLst>
          </p:cNvPr>
          <p:cNvCxnSpPr>
            <a:cxnSpLocks/>
          </p:cNvCxnSpPr>
          <p:nvPr/>
        </p:nvCxnSpPr>
        <p:spPr>
          <a:xfrm flipV="1">
            <a:off x="2915479" y="2517913"/>
            <a:ext cx="2378764" cy="106648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80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17</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17</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17</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17</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17</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17</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17</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24" name="Rectangle 6">
            <a:extLst>
              <a:ext uri="{FF2B5EF4-FFF2-40B4-BE49-F238E27FC236}">
                <a16:creationId xmlns:a16="http://schemas.microsoft.com/office/drawing/2014/main" id="{75BA44F3-69CF-4B41-9A34-D0521EDD749D}"/>
              </a:ext>
            </a:extLst>
          </p:cNvPr>
          <p:cNvSpPr>
            <a:spLocks noChangeArrowheads="1"/>
          </p:cNvSpPr>
          <p:nvPr/>
        </p:nvSpPr>
        <p:spPr bwMode="auto">
          <a:xfrm>
            <a:off x="5806107" y="3841998"/>
            <a:ext cx="1562101" cy="239671"/>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AutoShape 7">
            <a:extLst>
              <a:ext uri="{FF2B5EF4-FFF2-40B4-BE49-F238E27FC236}">
                <a16:creationId xmlns:a16="http://schemas.microsoft.com/office/drawing/2014/main" id="{56C63641-1CCA-6E47-A817-8617856CD08D}"/>
              </a:ext>
            </a:extLst>
          </p:cNvPr>
          <p:cNvSpPr>
            <a:spLocks noChangeArrowheads="1"/>
          </p:cNvSpPr>
          <p:nvPr/>
        </p:nvSpPr>
        <p:spPr bwMode="auto">
          <a:xfrm>
            <a:off x="6659217" y="4993825"/>
            <a:ext cx="2027583" cy="646645"/>
          </a:xfrm>
          <a:prstGeom prst="wedgeRoundRectCallout">
            <a:avLst>
              <a:gd name="adj1" fmla="val -41896"/>
              <a:gd name="adj2" fmla="val -176108"/>
              <a:gd name="adj3" fmla="val 16667"/>
            </a:avLst>
          </a:prstGeom>
          <a:solidFill>
            <a:schemeClr val="tx2">
              <a:lumMod val="40000"/>
              <a:lumOff val="60000"/>
            </a:schemeClr>
          </a:solidFill>
          <a:ln w="12700">
            <a:solidFill>
              <a:schemeClr val="tx2">
                <a:lumMod val="20000"/>
                <a:lumOff val="80000"/>
              </a:schemeClr>
            </a:solidFill>
            <a:miter lim="800000"/>
            <a:headEnd type="none" w="sm" len="sm"/>
            <a:tailEnd type="none" w="sm" len="sm"/>
          </a:ln>
          <a:effectLst/>
        </p:spPr>
        <p:txBody>
          <a:bodyPr/>
          <a:lstStyle/>
          <a:p>
            <a:pPr algn="ctr"/>
            <a:r>
              <a:rPr lang="en-US"/>
              <a:t>Return the value of result, 5.</a:t>
            </a:r>
          </a:p>
        </p:txBody>
      </p:sp>
      <p:cxnSp>
        <p:nvCxnSpPr>
          <p:cNvPr id="13" name="Straight Arrow Connector 12">
            <a:extLst>
              <a:ext uri="{FF2B5EF4-FFF2-40B4-BE49-F238E27FC236}">
                <a16:creationId xmlns:a16="http://schemas.microsoft.com/office/drawing/2014/main" id="{874F8070-4CF1-0641-84EE-78D41BFB964F}"/>
              </a:ext>
            </a:extLst>
          </p:cNvPr>
          <p:cNvCxnSpPr>
            <a:cxnSpLocks/>
          </p:cNvCxnSpPr>
          <p:nvPr/>
        </p:nvCxnSpPr>
        <p:spPr>
          <a:xfrm flipV="1">
            <a:off x="2915479" y="2517913"/>
            <a:ext cx="2378764" cy="106648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568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18</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18</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18</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18</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18</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18</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18</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24" name="Rectangle 6">
            <a:extLst>
              <a:ext uri="{FF2B5EF4-FFF2-40B4-BE49-F238E27FC236}">
                <a16:creationId xmlns:a16="http://schemas.microsoft.com/office/drawing/2014/main" id="{75BA44F3-69CF-4B41-9A34-D0521EDD749D}"/>
              </a:ext>
            </a:extLst>
          </p:cNvPr>
          <p:cNvSpPr>
            <a:spLocks noChangeArrowheads="1"/>
          </p:cNvSpPr>
          <p:nvPr/>
        </p:nvSpPr>
        <p:spPr bwMode="auto">
          <a:xfrm>
            <a:off x="942560" y="3603687"/>
            <a:ext cx="1972919" cy="228461"/>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AutoShape 7">
            <a:extLst>
              <a:ext uri="{FF2B5EF4-FFF2-40B4-BE49-F238E27FC236}">
                <a16:creationId xmlns:a16="http://schemas.microsoft.com/office/drawing/2014/main" id="{56C63641-1CCA-6E47-A817-8617856CD08D}"/>
              </a:ext>
            </a:extLst>
          </p:cNvPr>
          <p:cNvSpPr>
            <a:spLocks noChangeArrowheads="1"/>
          </p:cNvSpPr>
          <p:nvPr/>
        </p:nvSpPr>
        <p:spPr bwMode="auto">
          <a:xfrm>
            <a:off x="4104861" y="4891973"/>
            <a:ext cx="3531704" cy="871720"/>
          </a:xfrm>
          <a:prstGeom prst="wedgeRoundRectCallout">
            <a:avLst>
              <a:gd name="adj1" fmla="val -107937"/>
              <a:gd name="adj2" fmla="val -171547"/>
              <a:gd name="adj3" fmla="val 16667"/>
            </a:avLst>
          </a:prstGeom>
          <a:solidFill>
            <a:schemeClr val="tx2">
              <a:lumMod val="40000"/>
              <a:lumOff val="60000"/>
            </a:schemeClr>
          </a:solidFill>
          <a:ln w="12700">
            <a:solidFill>
              <a:schemeClr val="tx2">
                <a:lumMod val="20000"/>
                <a:lumOff val="80000"/>
              </a:schemeClr>
            </a:solidFill>
            <a:miter lim="800000"/>
            <a:headEnd type="none" w="sm" len="sm"/>
            <a:tailEnd type="none" w="sm" len="sm"/>
          </a:ln>
          <a:effectLst/>
        </p:spPr>
        <p:txBody>
          <a:bodyPr/>
          <a:lstStyle/>
          <a:p>
            <a:pPr algn="ctr"/>
            <a:r>
              <a:rPr lang="en-US"/>
              <a:t>Return the value of the function invocation, 5, and assign it to k.</a:t>
            </a:r>
          </a:p>
        </p:txBody>
      </p:sp>
      <p:cxnSp>
        <p:nvCxnSpPr>
          <p:cNvPr id="13" name="Straight Arrow Connector 12">
            <a:extLst>
              <a:ext uri="{FF2B5EF4-FFF2-40B4-BE49-F238E27FC236}">
                <a16:creationId xmlns:a16="http://schemas.microsoft.com/office/drawing/2014/main" id="{874F8070-4CF1-0641-84EE-78D41BFB964F}"/>
              </a:ext>
            </a:extLst>
          </p:cNvPr>
          <p:cNvCxnSpPr>
            <a:cxnSpLocks/>
          </p:cNvCxnSpPr>
          <p:nvPr/>
        </p:nvCxnSpPr>
        <p:spPr>
          <a:xfrm flipV="1">
            <a:off x="2915479" y="2517913"/>
            <a:ext cx="2378764" cy="106648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FC029CC-7EAA-8642-9A80-E073D0B2B372}"/>
              </a:ext>
            </a:extLst>
          </p:cNvPr>
          <p:cNvCxnSpPr>
            <a:cxnSpLocks/>
          </p:cNvCxnSpPr>
          <p:nvPr/>
        </p:nvCxnSpPr>
        <p:spPr>
          <a:xfrm flipH="1" flipV="1">
            <a:off x="2915479" y="3716596"/>
            <a:ext cx="2851140" cy="221223"/>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8593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19</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19</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19</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19</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19</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19</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19</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2270158"/>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2270158"/>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24" name="Rectangle 6">
            <a:extLst>
              <a:ext uri="{FF2B5EF4-FFF2-40B4-BE49-F238E27FC236}">
                <a16:creationId xmlns:a16="http://schemas.microsoft.com/office/drawing/2014/main" id="{75BA44F3-69CF-4B41-9A34-D0521EDD749D}"/>
              </a:ext>
            </a:extLst>
          </p:cNvPr>
          <p:cNvSpPr>
            <a:spLocks noChangeArrowheads="1"/>
          </p:cNvSpPr>
          <p:nvPr/>
        </p:nvSpPr>
        <p:spPr bwMode="auto">
          <a:xfrm>
            <a:off x="942560" y="4065244"/>
            <a:ext cx="3457162" cy="467024"/>
          </a:xfrm>
          <a:prstGeom prst="rect">
            <a:avLst/>
          </a:prstGeom>
          <a:solidFill>
            <a:schemeClr val="accent1">
              <a:alpha val="45097"/>
            </a:schemeClr>
          </a:solidFill>
          <a:ln w="12700">
            <a:noFill/>
            <a:miter lim="800000"/>
            <a:headEnd type="none" w="sm" len="sm"/>
            <a:tailEnd type="none" w="sm" len="sm"/>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AutoShape 7">
            <a:extLst>
              <a:ext uri="{FF2B5EF4-FFF2-40B4-BE49-F238E27FC236}">
                <a16:creationId xmlns:a16="http://schemas.microsoft.com/office/drawing/2014/main" id="{56C63641-1CCA-6E47-A817-8617856CD08D}"/>
              </a:ext>
            </a:extLst>
          </p:cNvPr>
          <p:cNvSpPr>
            <a:spLocks noChangeArrowheads="1"/>
          </p:cNvSpPr>
          <p:nvPr/>
        </p:nvSpPr>
        <p:spPr bwMode="auto">
          <a:xfrm>
            <a:off x="4104861" y="4891973"/>
            <a:ext cx="3531704" cy="871720"/>
          </a:xfrm>
          <a:prstGeom prst="wedgeRoundRectCallout">
            <a:avLst>
              <a:gd name="adj1" fmla="val -100838"/>
              <a:gd name="adj2" fmla="val -97105"/>
              <a:gd name="adj3" fmla="val 16667"/>
            </a:avLst>
          </a:prstGeom>
          <a:solidFill>
            <a:schemeClr val="tx2">
              <a:lumMod val="40000"/>
              <a:lumOff val="60000"/>
            </a:schemeClr>
          </a:solidFill>
          <a:ln w="12700">
            <a:solidFill>
              <a:schemeClr val="tx2">
                <a:lumMod val="20000"/>
                <a:lumOff val="80000"/>
              </a:schemeClr>
            </a:solidFill>
            <a:miter lim="800000"/>
            <a:headEnd type="none" w="sm" len="sm"/>
            <a:tailEnd type="none" w="sm" len="sm"/>
          </a:ln>
          <a:effectLst/>
        </p:spPr>
        <p:txBody>
          <a:bodyPr/>
          <a:lstStyle/>
          <a:p>
            <a:pPr algn="ctr"/>
            <a:r>
              <a:rPr lang="en-US"/>
              <a:t>Execute print statement</a:t>
            </a:r>
          </a:p>
          <a:p>
            <a:pPr algn="ctr"/>
            <a:r>
              <a:rPr lang="en-GB" sz="1400">
                <a:latin typeface="Menlo" panose="020B0609030804020204" pitchFamily="49" charset="0"/>
              </a:rPr>
              <a:t>"</a:t>
            </a:r>
            <a:r>
              <a:rPr lang="en-US"/>
              <a:t>The maximum between 5 and 2 is 5</a:t>
            </a:r>
            <a:r>
              <a:rPr lang="en-GB" sz="1400">
                <a:latin typeface="Menlo" panose="020B0609030804020204" pitchFamily="49" charset="0"/>
              </a:rPr>
              <a:t>"</a:t>
            </a:r>
            <a:endParaRPr lang="en-US"/>
          </a:p>
        </p:txBody>
      </p:sp>
      <p:cxnSp>
        <p:nvCxnSpPr>
          <p:cNvPr id="13" name="Straight Arrow Connector 12">
            <a:extLst>
              <a:ext uri="{FF2B5EF4-FFF2-40B4-BE49-F238E27FC236}">
                <a16:creationId xmlns:a16="http://schemas.microsoft.com/office/drawing/2014/main" id="{874F8070-4CF1-0641-84EE-78D41BFB964F}"/>
              </a:ext>
            </a:extLst>
          </p:cNvPr>
          <p:cNvCxnSpPr>
            <a:cxnSpLocks/>
          </p:cNvCxnSpPr>
          <p:nvPr/>
        </p:nvCxnSpPr>
        <p:spPr>
          <a:xfrm flipV="1">
            <a:off x="2915479" y="2517913"/>
            <a:ext cx="2378764" cy="106648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227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Vertical Text Placeholder 2"/>
          <p:cNvSpPr>
            <a:spLocks noGrp="1"/>
          </p:cNvSpPr>
          <p:nvPr>
            <p:ph type="body" orient="vert" idx="1"/>
          </p:nvPr>
        </p:nvSpPr>
        <p:spPr/>
        <p:txBody>
          <a:bodyPr vert="horz">
            <a:normAutofit/>
          </a:bodyPr>
          <a:lstStyle/>
          <a:p>
            <a:r>
              <a:rPr lang="en-US" dirty="0"/>
              <a:t>Introduction to functions</a:t>
            </a:r>
          </a:p>
          <a:p>
            <a:r>
              <a:rPr lang="en-US" dirty="0"/>
              <a:t>How to define and invoke functions</a:t>
            </a:r>
          </a:p>
          <a:p>
            <a:r>
              <a:rPr lang="en-US" dirty="0"/>
              <a:t>Next lecture – pointers and program design</a:t>
            </a:r>
          </a:p>
          <a:p>
            <a:endParaRPr lang="en-US" dirty="0"/>
          </a:p>
        </p:txBody>
      </p:sp>
      <p:sp>
        <p:nvSpPr>
          <p:cNvPr id="4" name="Slide Number Placeholder 3"/>
          <p:cNvSpPr>
            <a:spLocks noGrp="1"/>
          </p:cNvSpPr>
          <p:nvPr>
            <p:ph type="sldNum" sz="quarter" idx="12"/>
          </p:nvPr>
        </p:nvSpPr>
        <p:spPr/>
        <p:txBody>
          <a:bodyPr/>
          <a:lstStyle/>
          <a:p>
            <a:fld id="{6241ADD9-AF92-934B-9565-8A03080F81E5}" type="slidenum">
              <a:rPr lang="en-US" smtClean="0"/>
              <a:t>2</a:t>
            </a:fld>
            <a:endParaRPr lang="en-US" dirty="0"/>
          </a:p>
        </p:txBody>
      </p:sp>
    </p:spTree>
    <p:extLst>
      <p:ext uri="{BB962C8B-B14F-4D97-AF65-F5344CB8AC3E}">
        <p14:creationId xmlns:p14="http://schemas.microsoft.com/office/powerpoint/2010/main" val="3521649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20</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20</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20</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20</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20</a:t>
            </a:fld>
            <a:endParaRPr lang="en-US"/>
          </a:p>
        </p:txBody>
      </p:sp>
      <p:sp>
        <p:nvSpPr>
          <p:cNvPr id="7"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Pass by Value</a:t>
            </a:r>
          </a:p>
        </p:txBody>
      </p:sp>
      <p:sp>
        <p:nvSpPr>
          <p:cNvPr id="8" name="Vertical Text Placeholder 2"/>
          <p:cNvSpPr txBox="1">
            <a:spLocks/>
          </p:cNvSpPr>
          <p:nvPr/>
        </p:nvSpPr>
        <p:spPr>
          <a:xfrm>
            <a:off x="609600" y="1570038"/>
            <a:ext cx="8077200" cy="4525963"/>
          </a:xfrm>
          <a:prstGeom prst="rect">
            <a:avLst/>
          </a:prstGeom>
        </p:spPr>
        <p:txBody>
          <a:bodyPr vert="horz"/>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When a function is invoked with an argument, </a:t>
            </a:r>
            <a:r>
              <a:rPr lang="en-US" dirty="0">
                <a:solidFill>
                  <a:srgbClr val="000000"/>
                </a:solidFill>
              </a:rPr>
              <a:t>the </a:t>
            </a:r>
            <a:r>
              <a:rPr lang="en-US" i="1" dirty="0"/>
              <a:t>value</a:t>
            </a:r>
            <a:r>
              <a:rPr lang="en-US" dirty="0">
                <a:solidFill>
                  <a:srgbClr val="000000"/>
                </a:solidFill>
              </a:rPr>
              <a:t> of the argument </a:t>
            </a:r>
            <a:r>
              <a:rPr lang="en-US" dirty="0"/>
              <a:t>is passed to the parameter. This is referred to as </a:t>
            </a:r>
            <a:r>
              <a:rPr lang="en-US" i="1" dirty="0"/>
              <a:t>pass-by-value</a:t>
            </a:r>
            <a:r>
              <a:rPr lang="en-US" dirty="0"/>
              <a:t>.</a:t>
            </a:r>
          </a:p>
          <a:p>
            <a:r>
              <a:rPr lang="en-US" dirty="0"/>
              <a:t>If the argument is a variable, the value of the variable is passed to the parameter. The variable itself is not affected, regardless of the changes made to the parameter inside the function.</a:t>
            </a:r>
          </a:p>
        </p:txBody>
      </p:sp>
    </p:spTree>
    <p:extLst>
      <p:ext uri="{BB962C8B-B14F-4D97-AF65-F5344CB8AC3E}">
        <p14:creationId xmlns:p14="http://schemas.microsoft.com/office/powerpoint/2010/main" val="138815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21</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21</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21</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21</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21</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21</a:t>
            </a:fld>
            <a:endParaRPr lang="en-US"/>
          </a:p>
        </p:txBody>
      </p:sp>
      <p:sp>
        <p:nvSpPr>
          <p:cNvPr id="8"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Pass by Value </a:t>
            </a:r>
            <a:r>
              <a:rPr lang="mr-IN"/>
              <a:t>–</a:t>
            </a:r>
            <a:r>
              <a:rPr lang="en-US"/>
              <a:t> an Example</a:t>
            </a:r>
          </a:p>
        </p:txBody>
      </p:sp>
      <p:sp>
        <p:nvSpPr>
          <p:cNvPr id="9" name="Rectangle 8">
            <a:extLst>
              <a:ext uri="{FF2B5EF4-FFF2-40B4-BE49-F238E27FC236}">
                <a16:creationId xmlns:a16="http://schemas.microsoft.com/office/drawing/2014/main" id="{87A9287F-9C8D-8648-A764-90F730B946B0}"/>
              </a:ext>
            </a:extLst>
          </p:cNvPr>
          <p:cNvSpPr/>
          <p:nvPr/>
        </p:nvSpPr>
        <p:spPr>
          <a:xfrm>
            <a:off x="599462" y="1570039"/>
            <a:ext cx="8077200" cy="3829864"/>
          </a:xfrm>
          <a:prstGeom prst="rect">
            <a:avLst/>
          </a:prstGeom>
        </p:spPr>
        <p:txBody>
          <a:bodyPr wrap="square">
            <a:normAutofit fontScale="85000" lnSpcReduction="20000"/>
          </a:bodyPr>
          <a:lstStyle/>
          <a:p>
            <a:r>
              <a:rPr lang="en-GB" dirty="0">
                <a:solidFill>
                  <a:srgbClr val="008000"/>
                </a:solidFill>
                <a:latin typeface="Menlo" panose="020B0609030804020204" pitchFamily="49" charset="0"/>
              </a:rPr>
              <a:t>/* Increment within a function</a:t>
            </a:r>
            <a:endParaRPr lang="en-GB" dirty="0">
              <a:solidFill>
                <a:srgbClr val="000000"/>
              </a:solidFill>
              <a:latin typeface="Menlo" panose="020B0609030804020204" pitchFamily="49" charset="0"/>
            </a:endParaRPr>
          </a:p>
          <a:p>
            <a:br>
              <a:rPr lang="en-GB" dirty="0">
                <a:solidFill>
                  <a:srgbClr val="000000"/>
                </a:solidFill>
                <a:latin typeface="Menlo" panose="020B0609030804020204" pitchFamily="49" charset="0"/>
              </a:rPr>
            </a:br>
            <a:r>
              <a:rPr lang="en-GB" dirty="0">
                <a:solidFill>
                  <a:srgbClr val="AF00DB"/>
                </a:solidFill>
                <a:latin typeface="Menlo" panose="020B0609030804020204" pitchFamily="49" charset="0"/>
              </a:rPr>
              <a:t>#include</a:t>
            </a:r>
            <a:r>
              <a:rPr lang="en-GB" dirty="0">
                <a:solidFill>
                  <a:srgbClr val="0000FF"/>
                </a:solidFill>
                <a:latin typeface="Menlo" panose="020B0609030804020204" pitchFamily="49" charset="0"/>
              </a:rPr>
              <a:t> </a:t>
            </a:r>
            <a:r>
              <a:rPr lang="en-GB" dirty="0">
                <a:solidFill>
                  <a:srgbClr val="A31515"/>
                </a:solidFill>
                <a:latin typeface="Menlo" panose="020B0609030804020204" pitchFamily="49" charset="0"/>
              </a:rPr>
              <a:t>&lt;</a:t>
            </a:r>
            <a:r>
              <a:rPr lang="en-GB" dirty="0" err="1">
                <a:solidFill>
                  <a:srgbClr val="A31515"/>
                </a:solidFill>
                <a:latin typeface="Menlo" panose="020B0609030804020204" pitchFamily="49" charset="0"/>
              </a:rPr>
              <a:t>stdio.h</a:t>
            </a:r>
            <a:r>
              <a:rPr lang="en-GB" dirty="0">
                <a:solidFill>
                  <a:srgbClr val="A31515"/>
                </a:solidFill>
                <a:latin typeface="Menlo" panose="020B0609030804020204" pitchFamily="49" charset="0"/>
              </a:rPr>
              <a:t>&gt;</a:t>
            </a:r>
            <a:endParaRPr lang="en-GB" dirty="0">
              <a:solidFill>
                <a:srgbClr val="000000"/>
              </a:solidFill>
              <a:latin typeface="Menlo" panose="020B0609030804020204" pitchFamily="49" charset="0"/>
            </a:endParaRPr>
          </a:p>
          <a:p>
            <a:r>
              <a:rPr lang="en-GB" dirty="0">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increment</a:t>
            </a:r>
            <a:r>
              <a:rPr lang="en-GB" dirty="0">
                <a:solidFill>
                  <a:srgbClr val="000000"/>
                </a:solidFill>
                <a:latin typeface="Menlo" panose="020B0609030804020204" pitchFamily="49" charset="0"/>
              </a:rPr>
              <a:t>(</a:t>
            </a:r>
            <a:r>
              <a:rPr lang="en-GB" dirty="0">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n</a:t>
            </a:r>
            <a:r>
              <a:rPr lang="en-GB" dirty="0">
                <a:solidFill>
                  <a:srgbClr val="000000"/>
                </a:solidFill>
                <a:latin typeface="Menlo" panose="020B0609030804020204" pitchFamily="49" charset="0"/>
              </a:rPr>
              <a:t>);</a:t>
            </a:r>
          </a:p>
          <a:p>
            <a:endParaRPr lang="en-GB" dirty="0">
              <a:solidFill>
                <a:srgbClr val="000000"/>
              </a:solidFill>
              <a:latin typeface="Menlo" panose="020B0609030804020204" pitchFamily="49" charset="0"/>
            </a:endParaRPr>
          </a:p>
          <a:p>
            <a:r>
              <a:rPr lang="en-GB" dirty="0">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increment</a:t>
            </a:r>
            <a:r>
              <a:rPr lang="en-GB" dirty="0">
                <a:solidFill>
                  <a:srgbClr val="000000"/>
                </a:solidFill>
                <a:latin typeface="Menlo" panose="020B0609030804020204" pitchFamily="49" charset="0"/>
              </a:rPr>
              <a:t>(</a:t>
            </a:r>
            <a:r>
              <a:rPr lang="en-GB" dirty="0">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n</a:t>
            </a:r>
            <a:r>
              <a:rPr lang="en-GB" dirty="0">
                <a:solidFill>
                  <a:srgbClr val="000000"/>
                </a:solidFill>
                <a:latin typeface="Menlo" panose="020B0609030804020204" pitchFamily="49" charset="0"/>
              </a:rPr>
              <a:t>) {</a:t>
            </a:r>
          </a:p>
          <a:p>
            <a:r>
              <a:rPr lang="en-GB" dirty="0">
                <a:solidFill>
                  <a:srgbClr val="001080"/>
                </a:solidFill>
                <a:latin typeface="Menlo" panose="020B0609030804020204" pitchFamily="49" charset="0"/>
              </a:rPr>
              <a:t>	n</a:t>
            </a:r>
            <a:r>
              <a:rPr lang="en-GB" dirty="0">
                <a:solidFill>
                  <a:srgbClr val="000000"/>
                </a:solidFill>
                <a:latin typeface="Menlo" panose="020B0609030804020204" pitchFamily="49" charset="0"/>
              </a:rPr>
              <a:t>++;</a:t>
            </a:r>
          </a:p>
          <a:p>
            <a:r>
              <a:rPr lang="en-GB" dirty="0">
                <a:solidFill>
                  <a:srgbClr val="795E26"/>
                </a:solidFill>
                <a:latin typeface="Menlo" panose="020B0609030804020204" pitchFamily="49" charset="0"/>
              </a:rPr>
              <a:t>	</a:t>
            </a:r>
            <a:r>
              <a:rPr lang="en-GB" dirty="0" err="1">
                <a:solidFill>
                  <a:srgbClr val="795E26"/>
                </a:solidFill>
                <a:latin typeface="Menlo" panose="020B0609030804020204" pitchFamily="49" charset="0"/>
              </a:rPr>
              <a:t>printf</a:t>
            </a:r>
            <a:r>
              <a:rPr lang="en-GB" dirty="0">
                <a:solidFill>
                  <a:srgbClr val="000000"/>
                </a:solidFill>
                <a:latin typeface="Menlo" panose="020B0609030804020204" pitchFamily="49" charset="0"/>
              </a:rPr>
              <a:t>(</a:t>
            </a:r>
            <a:r>
              <a:rPr lang="en-GB" dirty="0">
                <a:solidFill>
                  <a:srgbClr val="A31515"/>
                </a:solidFill>
                <a:latin typeface="Menlo" panose="020B0609030804020204" pitchFamily="49" charset="0"/>
              </a:rPr>
              <a:t>"n inside the function is %d </a:t>
            </a:r>
            <a:r>
              <a:rPr lang="en-GB" dirty="0">
                <a:solidFill>
                  <a:srgbClr val="EE0000"/>
                </a:solidFill>
                <a:latin typeface="Menlo" panose="020B0609030804020204" pitchFamily="49" charset="0"/>
              </a:rPr>
              <a:t>\n</a:t>
            </a:r>
            <a:r>
              <a:rPr lang="en-GB" dirty="0">
                <a:solidFill>
                  <a:srgbClr val="A31515"/>
                </a:solidFill>
                <a:latin typeface="Menlo" panose="020B0609030804020204" pitchFamily="49" charset="0"/>
              </a:rPr>
              <a: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n</a:t>
            </a:r>
            <a:r>
              <a:rPr lang="en-GB" dirty="0">
                <a:solidFill>
                  <a:srgbClr val="000000"/>
                </a:solidFill>
                <a:latin typeface="Menlo" panose="020B0609030804020204" pitchFamily="49" charset="0"/>
              </a:rPr>
              <a:t>);</a:t>
            </a:r>
          </a:p>
          <a:p>
            <a:r>
              <a:rPr lang="en-GB" dirty="0">
                <a:solidFill>
                  <a:srgbClr val="AF00DB"/>
                </a:solidFill>
                <a:latin typeface="Menlo" panose="020B0609030804020204" pitchFamily="49" charset="0"/>
              </a:rPr>
              <a:t>	return</a:t>
            </a:r>
            <a:r>
              <a:rPr lang="en-GB" dirty="0">
                <a:solidFill>
                  <a:srgbClr val="000000"/>
                </a:solidFill>
                <a:latin typeface="Menlo" panose="020B0609030804020204" pitchFamily="49" charset="0"/>
              </a:rPr>
              <a:t> </a:t>
            </a:r>
            <a:r>
              <a:rPr lang="en-GB" dirty="0">
                <a:solidFill>
                  <a:srgbClr val="098658"/>
                </a:solidFill>
                <a:latin typeface="Menlo" panose="020B0609030804020204" pitchFamily="49" charset="0"/>
              </a:rPr>
              <a:t>0</a:t>
            </a:r>
            <a:r>
              <a:rPr lang="en-GB" dirty="0">
                <a:solidFill>
                  <a:srgbClr val="000000"/>
                </a:solidFill>
                <a:latin typeface="Menlo" panose="020B0609030804020204" pitchFamily="49" charset="0"/>
              </a:rPr>
              <a:t>;</a:t>
            </a:r>
          </a:p>
          <a:p>
            <a:r>
              <a:rPr lang="en-GB" dirty="0">
                <a:solidFill>
                  <a:srgbClr val="000000"/>
                </a:solidFill>
                <a:latin typeface="Menlo" panose="020B0609030804020204" pitchFamily="49" charset="0"/>
              </a:rPr>
              <a:t>} </a:t>
            </a:r>
            <a:r>
              <a:rPr lang="en-GB" dirty="0">
                <a:solidFill>
                  <a:srgbClr val="008000"/>
                </a:solidFill>
                <a:latin typeface="Menlo" panose="020B0609030804020204" pitchFamily="49" charset="0"/>
              </a:rPr>
              <a:t>//increment</a:t>
            </a:r>
            <a:endParaRPr lang="en-GB" dirty="0">
              <a:solidFill>
                <a:srgbClr val="000000"/>
              </a:solidFill>
              <a:latin typeface="Menlo" panose="020B0609030804020204" pitchFamily="49" charset="0"/>
            </a:endParaRPr>
          </a:p>
          <a:p>
            <a:endParaRPr lang="en-GB" dirty="0">
              <a:solidFill>
                <a:srgbClr val="000000"/>
              </a:solidFill>
              <a:latin typeface="Menlo" panose="020B0609030804020204" pitchFamily="49" charset="0"/>
            </a:endParaRPr>
          </a:p>
          <a:p>
            <a:br>
              <a:rPr lang="en-GB" dirty="0">
                <a:solidFill>
                  <a:srgbClr val="000000"/>
                </a:solidFill>
                <a:latin typeface="Menlo" panose="020B0609030804020204" pitchFamily="49" charset="0"/>
              </a:rPr>
            </a:br>
            <a:r>
              <a:rPr lang="en-GB" dirty="0">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main</a:t>
            </a:r>
            <a:r>
              <a:rPr lang="en-GB" dirty="0">
                <a:solidFill>
                  <a:srgbClr val="000000"/>
                </a:solidFill>
                <a:latin typeface="Menlo" panose="020B0609030804020204" pitchFamily="49" charset="0"/>
              </a:rPr>
              <a:t>() {</a:t>
            </a:r>
          </a:p>
          <a:p>
            <a:r>
              <a:rPr lang="en-GB" dirty="0">
                <a:solidFill>
                  <a:srgbClr val="0000FF"/>
                </a:solidFill>
                <a:latin typeface="Menlo" panose="020B0609030804020204" pitchFamily="49" charset="0"/>
              </a:rPr>
              <a:t>	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x</a:t>
            </a:r>
            <a:r>
              <a:rPr lang="en-GB" dirty="0">
                <a:solidFill>
                  <a:srgbClr val="000000"/>
                </a:solidFill>
                <a:latin typeface="Menlo" panose="020B0609030804020204" pitchFamily="49" charset="0"/>
              </a:rPr>
              <a:t> = </a:t>
            </a:r>
            <a:r>
              <a:rPr lang="en-GB" dirty="0">
                <a:solidFill>
                  <a:srgbClr val="098658"/>
                </a:solidFill>
                <a:latin typeface="Menlo" panose="020B0609030804020204" pitchFamily="49" charset="0"/>
              </a:rPr>
              <a:t>1</a:t>
            </a:r>
            <a:r>
              <a:rPr lang="en-GB" dirty="0">
                <a:solidFill>
                  <a:srgbClr val="000000"/>
                </a:solidFill>
                <a:latin typeface="Menlo" panose="020B0609030804020204" pitchFamily="49" charset="0"/>
              </a:rPr>
              <a:t>;</a:t>
            </a:r>
          </a:p>
          <a:p>
            <a:r>
              <a:rPr lang="en-GB" dirty="0">
                <a:solidFill>
                  <a:srgbClr val="795E26"/>
                </a:solidFill>
                <a:latin typeface="Menlo" panose="020B0609030804020204" pitchFamily="49" charset="0"/>
              </a:rPr>
              <a:t>	</a:t>
            </a:r>
            <a:r>
              <a:rPr lang="en-GB" dirty="0" err="1">
                <a:solidFill>
                  <a:srgbClr val="795E26"/>
                </a:solidFill>
                <a:latin typeface="Menlo" panose="020B0609030804020204" pitchFamily="49" charset="0"/>
              </a:rPr>
              <a:t>printf</a:t>
            </a:r>
            <a:r>
              <a:rPr lang="en-GB" dirty="0">
                <a:solidFill>
                  <a:srgbClr val="000000"/>
                </a:solidFill>
                <a:latin typeface="Menlo" panose="020B0609030804020204" pitchFamily="49" charset="0"/>
              </a:rPr>
              <a:t>(</a:t>
            </a:r>
            <a:r>
              <a:rPr lang="en-GB" dirty="0">
                <a:solidFill>
                  <a:srgbClr val="A31515"/>
                </a:solidFill>
                <a:latin typeface="Menlo" panose="020B0609030804020204" pitchFamily="49" charset="0"/>
              </a:rPr>
              <a:t>"Before the call, x is %d </a:t>
            </a:r>
            <a:r>
              <a:rPr lang="en-GB" dirty="0">
                <a:solidFill>
                  <a:srgbClr val="EE0000"/>
                </a:solidFill>
                <a:latin typeface="Menlo" panose="020B0609030804020204" pitchFamily="49" charset="0"/>
              </a:rPr>
              <a:t>\n</a:t>
            </a:r>
            <a:r>
              <a:rPr lang="en-GB" dirty="0">
                <a:solidFill>
                  <a:srgbClr val="A31515"/>
                </a:solidFill>
                <a:latin typeface="Menlo" panose="020B0609030804020204" pitchFamily="49" charset="0"/>
              </a:rPr>
              <a: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x</a:t>
            </a:r>
            <a:r>
              <a:rPr lang="en-GB" dirty="0">
                <a:solidFill>
                  <a:srgbClr val="000000"/>
                </a:solidFill>
                <a:latin typeface="Menlo" panose="020B0609030804020204" pitchFamily="49" charset="0"/>
              </a:rPr>
              <a:t>);</a:t>
            </a:r>
          </a:p>
          <a:p>
            <a:r>
              <a:rPr lang="en-GB" dirty="0">
                <a:solidFill>
                  <a:srgbClr val="795E26"/>
                </a:solidFill>
                <a:latin typeface="Menlo" panose="020B0609030804020204" pitchFamily="49" charset="0"/>
              </a:rPr>
              <a:t>	increment</a:t>
            </a:r>
            <a:r>
              <a:rPr lang="en-GB" dirty="0">
                <a:solidFill>
                  <a:srgbClr val="000000"/>
                </a:solidFill>
                <a:latin typeface="Menlo" panose="020B0609030804020204" pitchFamily="49" charset="0"/>
              </a:rPr>
              <a:t>(</a:t>
            </a:r>
            <a:r>
              <a:rPr lang="en-GB" dirty="0">
                <a:solidFill>
                  <a:srgbClr val="001080"/>
                </a:solidFill>
                <a:latin typeface="Menlo" panose="020B0609030804020204" pitchFamily="49" charset="0"/>
              </a:rPr>
              <a:t>x</a:t>
            </a:r>
            <a:r>
              <a:rPr lang="en-GB" dirty="0">
                <a:solidFill>
                  <a:srgbClr val="000000"/>
                </a:solidFill>
                <a:latin typeface="Menlo" panose="020B0609030804020204" pitchFamily="49" charset="0"/>
              </a:rPr>
              <a:t>); </a:t>
            </a:r>
            <a:r>
              <a:rPr lang="en-GB" dirty="0">
                <a:solidFill>
                  <a:srgbClr val="008000"/>
                </a:solidFill>
                <a:latin typeface="Menlo" panose="020B0609030804020204" pitchFamily="49" charset="0"/>
              </a:rPr>
              <a:t>//1 is passed to increment</a:t>
            </a:r>
            <a:endParaRPr lang="en-GB" dirty="0">
              <a:solidFill>
                <a:srgbClr val="000000"/>
              </a:solidFill>
              <a:latin typeface="Menlo" panose="020B0609030804020204" pitchFamily="49" charset="0"/>
            </a:endParaRPr>
          </a:p>
          <a:p>
            <a:r>
              <a:rPr lang="en-GB" dirty="0">
                <a:solidFill>
                  <a:srgbClr val="795E26"/>
                </a:solidFill>
                <a:latin typeface="Menlo" panose="020B0609030804020204" pitchFamily="49" charset="0"/>
              </a:rPr>
              <a:t>	</a:t>
            </a:r>
            <a:r>
              <a:rPr lang="en-GB" dirty="0" err="1">
                <a:solidFill>
                  <a:srgbClr val="795E26"/>
                </a:solidFill>
                <a:latin typeface="Menlo" panose="020B0609030804020204" pitchFamily="49" charset="0"/>
              </a:rPr>
              <a:t>printf</a:t>
            </a:r>
            <a:r>
              <a:rPr lang="en-GB" dirty="0">
                <a:solidFill>
                  <a:srgbClr val="000000"/>
                </a:solidFill>
                <a:latin typeface="Menlo" panose="020B0609030804020204" pitchFamily="49" charset="0"/>
              </a:rPr>
              <a:t>(</a:t>
            </a:r>
            <a:r>
              <a:rPr lang="en-GB" dirty="0">
                <a:solidFill>
                  <a:srgbClr val="A31515"/>
                </a:solidFill>
                <a:latin typeface="Menlo" panose="020B0609030804020204" pitchFamily="49" charset="0"/>
              </a:rPr>
              <a:t>"After the call, x is %d </a:t>
            </a:r>
            <a:r>
              <a:rPr lang="en-GB" dirty="0">
                <a:solidFill>
                  <a:srgbClr val="EE0000"/>
                </a:solidFill>
                <a:latin typeface="Menlo" panose="020B0609030804020204" pitchFamily="49" charset="0"/>
              </a:rPr>
              <a:t>\n</a:t>
            </a:r>
            <a:r>
              <a:rPr lang="en-GB" dirty="0">
                <a:solidFill>
                  <a:srgbClr val="A31515"/>
                </a:solidFill>
                <a:latin typeface="Menlo" panose="020B0609030804020204" pitchFamily="49" charset="0"/>
              </a:rPr>
              <a: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x</a:t>
            </a:r>
            <a:r>
              <a:rPr lang="en-GB" dirty="0">
                <a:solidFill>
                  <a:srgbClr val="000000"/>
                </a:solidFill>
                <a:latin typeface="Menlo" panose="020B0609030804020204" pitchFamily="49" charset="0"/>
              </a:rPr>
              <a:t>); </a:t>
            </a:r>
          </a:p>
          <a:p>
            <a:r>
              <a:rPr lang="en-GB" dirty="0">
                <a:solidFill>
                  <a:srgbClr val="000000"/>
                </a:solidFill>
                <a:latin typeface="Menlo" panose="020B0609030804020204" pitchFamily="49" charset="0"/>
              </a:rPr>
              <a:t>} </a:t>
            </a:r>
            <a:r>
              <a:rPr lang="en-GB" dirty="0">
                <a:solidFill>
                  <a:srgbClr val="008000"/>
                </a:solidFill>
                <a:latin typeface="Menlo" panose="020B0609030804020204" pitchFamily="49" charset="0"/>
              </a:rPr>
              <a:t>//main</a:t>
            </a:r>
            <a:endParaRPr lang="en-GB" dirty="0">
              <a:solidFill>
                <a:srgbClr val="000000"/>
              </a:solidFill>
              <a:latin typeface="Menlo" panose="020B0609030804020204" pitchFamily="49" charset="0"/>
            </a:endParaRPr>
          </a:p>
          <a:p>
            <a:br>
              <a:rPr lang="en-GB" dirty="0">
                <a:solidFill>
                  <a:srgbClr val="000000"/>
                </a:solidFill>
                <a:latin typeface="Menlo" panose="020B0609030804020204" pitchFamily="49" charset="0"/>
              </a:rPr>
            </a:br>
            <a:endParaRPr lang="en-GB" dirty="0">
              <a:solidFill>
                <a:srgbClr val="000000"/>
              </a:solidFill>
              <a:latin typeface="Menlo" panose="020B0609030804020204" pitchFamily="49" charset="0"/>
            </a:endParaRPr>
          </a:p>
        </p:txBody>
      </p:sp>
      <p:sp>
        <p:nvSpPr>
          <p:cNvPr id="10" name="Rectangle 9">
            <a:extLst>
              <a:ext uri="{FF2B5EF4-FFF2-40B4-BE49-F238E27FC236}">
                <a16:creationId xmlns:a16="http://schemas.microsoft.com/office/drawing/2014/main" id="{EACBC266-B3D7-094C-BA13-7463DA347A98}"/>
              </a:ext>
            </a:extLst>
          </p:cNvPr>
          <p:cNvSpPr/>
          <p:nvPr/>
        </p:nvSpPr>
        <p:spPr>
          <a:xfrm>
            <a:off x="599462" y="5507632"/>
            <a:ext cx="4572000" cy="923330"/>
          </a:xfrm>
          <a:prstGeom prst="rect">
            <a:avLst/>
          </a:prstGeom>
        </p:spPr>
        <p:txBody>
          <a:bodyPr>
            <a:spAutoFit/>
          </a:bodyPr>
          <a:lstStyle/>
          <a:p>
            <a:r>
              <a:rPr lang="en-US" dirty="0"/>
              <a:t>Before the call, x is 1 </a:t>
            </a:r>
          </a:p>
          <a:p>
            <a:r>
              <a:rPr lang="en-US" dirty="0"/>
              <a:t>n inside the function is 2 </a:t>
            </a:r>
          </a:p>
          <a:p>
            <a:r>
              <a:rPr lang="en-US" dirty="0"/>
              <a:t>After the call, x is 1 </a:t>
            </a:r>
          </a:p>
        </p:txBody>
      </p:sp>
    </p:spTree>
    <p:extLst>
      <p:ext uri="{BB962C8B-B14F-4D97-AF65-F5344CB8AC3E}">
        <p14:creationId xmlns:p14="http://schemas.microsoft.com/office/powerpoint/2010/main" val="4171383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22</a:t>
            </a:fld>
            <a:endParaRPr lang="en-US" dirty="0"/>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22</a:t>
            </a:fld>
            <a:endParaRPr lang="en-US" dirty="0"/>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22</a:t>
            </a:fld>
            <a:endParaRPr lang="en-US" dirty="0"/>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22</a:t>
            </a:fld>
            <a:endParaRPr lang="en-US" dirty="0"/>
          </a:p>
        </p:txBody>
      </p:sp>
      <p:sp>
        <p:nvSpPr>
          <p:cNvPr id="6"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Scope of a Local Variable</a:t>
            </a:r>
          </a:p>
        </p:txBody>
      </p:sp>
      <p:sp>
        <p:nvSpPr>
          <p:cNvPr id="7" name="Vertical Text Placeholder 2"/>
          <p:cNvSpPr txBox="1">
            <a:spLocks/>
          </p:cNvSpPr>
          <p:nvPr/>
        </p:nvSpPr>
        <p:spPr>
          <a:xfrm>
            <a:off x="609600" y="1752600"/>
            <a:ext cx="8077200" cy="4525963"/>
          </a:xfrm>
          <a:prstGeom prst="rect">
            <a:avLst/>
          </a:prstGeom>
        </p:spPr>
        <p:txBody>
          <a:bodyPr vert="horz"/>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1200"/>
              </a:spcAft>
            </a:pPr>
            <a:r>
              <a:rPr lang="en-US" dirty="0"/>
              <a:t>Local variables: those defined within a function.</a:t>
            </a:r>
          </a:p>
          <a:p>
            <a:pPr>
              <a:spcAft>
                <a:spcPts val="1200"/>
              </a:spcAft>
            </a:pPr>
            <a:r>
              <a:rPr lang="en-US" dirty="0"/>
              <a:t>Scope of a local variable </a:t>
            </a:r>
            <a:r>
              <a:rPr lang="mr-IN" dirty="0"/>
              <a:t>–</a:t>
            </a:r>
            <a:r>
              <a:rPr lang="en-US" dirty="0"/>
              <a:t> starting from its declaration and until the end of the program block that contains the variable.</a:t>
            </a:r>
          </a:p>
          <a:p>
            <a:pPr>
              <a:spcAft>
                <a:spcPts val="1200"/>
              </a:spcAft>
            </a:pPr>
            <a:r>
              <a:rPr lang="en-US" dirty="0"/>
              <a:t>Local variables must be declared in a function before they are used in the function.</a:t>
            </a:r>
          </a:p>
        </p:txBody>
      </p:sp>
    </p:spTree>
    <p:extLst>
      <p:ext uri="{BB962C8B-B14F-4D97-AF65-F5344CB8AC3E}">
        <p14:creationId xmlns:p14="http://schemas.microsoft.com/office/powerpoint/2010/main" val="85440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23</a:t>
            </a:fld>
            <a:endParaRPr lang="en-US" dirty="0"/>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23</a:t>
            </a:fld>
            <a:endParaRPr lang="en-US" dirty="0"/>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23</a:t>
            </a:fld>
            <a:endParaRPr lang="en-US" dirty="0"/>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23</a:t>
            </a:fld>
            <a:endParaRPr lang="en-US" dirty="0"/>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23</a:t>
            </a:fld>
            <a:endParaRPr lang="en-US" dirty="0"/>
          </a:p>
        </p:txBody>
      </p:sp>
      <p:sp>
        <p:nvSpPr>
          <p:cNvPr id="7"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Scope of a Local Variable</a:t>
            </a:r>
          </a:p>
        </p:txBody>
      </p:sp>
      <p:sp>
        <p:nvSpPr>
          <p:cNvPr id="8" name="Rectangle 7">
            <a:extLst>
              <a:ext uri="{FF2B5EF4-FFF2-40B4-BE49-F238E27FC236}">
                <a16:creationId xmlns:a16="http://schemas.microsoft.com/office/drawing/2014/main" id="{8A167436-5F20-184C-9CFA-97378DF7F6E1}"/>
              </a:ext>
            </a:extLst>
          </p:cNvPr>
          <p:cNvSpPr/>
          <p:nvPr/>
        </p:nvSpPr>
        <p:spPr>
          <a:xfrm>
            <a:off x="2849216" y="1859340"/>
            <a:ext cx="5837584" cy="3139321"/>
          </a:xfrm>
          <a:prstGeom prst="rect">
            <a:avLst/>
          </a:prstGeom>
        </p:spPr>
        <p:txBody>
          <a:bodyPr wrap="square">
            <a:spAutoFit/>
          </a:bodyPr>
          <a:lstStyle/>
          <a:p>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function1</a:t>
            </a:r>
            <a:r>
              <a:rPr lang="en-GB" dirty="0">
                <a:solidFill>
                  <a:srgbClr val="000000"/>
                </a:solidFill>
                <a:latin typeface="Menlo" panose="020B0609030804020204" pitchFamily="49" charset="0"/>
              </a:rPr>
              <a:t>() {</a:t>
            </a:r>
          </a:p>
          <a:p>
            <a:r>
              <a:rPr lang="en-GB" dirty="0">
                <a:solidFill>
                  <a:srgbClr val="008000"/>
                </a:solidFill>
                <a:latin typeface="Menlo" panose="020B0609030804020204" pitchFamily="49" charset="0"/>
              </a:rPr>
              <a:t>	/*code*/</a:t>
            </a:r>
            <a:endParaRPr lang="en-GB" dirty="0">
              <a:solidFill>
                <a:srgbClr val="000000"/>
              </a:solidFill>
              <a:latin typeface="Menlo" panose="020B0609030804020204" pitchFamily="49" charset="0"/>
            </a:endParaRPr>
          </a:p>
          <a:p>
            <a:r>
              <a:rPr lang="en-GB" dirty="0">
                <a:solidFill>
                  <a:srgbClr val="AF00DB"/>
                </a:solidFill>
                <a:latin typeface="Menlo" panose="020B0609030804020204" pitchFamily="49" charset="0"/>
              </a:rPr>
              <a:t>	for</a:t>
            </a:r>
            <a:r>
              <a:rPr lang="en-GB" dirty="0">
                <a:solidFill>
                  <a:srgbClr val="000000"/>
                </a:solidFill>
                <a:latin typeface="Menlo" panose="020B0609030804020204" pitchFamily="49" charset="0"/>
              </a:rPr>
              <a:t> (</a:t>
            </a: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r>
              <a:rPr lang="en-GB" dirty="0">
                <a:solidFill>
                  <a:srgbClr val="098658"/>
                </a:solidFill>
                <a:latin typeface="Menlo" panose="020B0609030804020204" pitchFamily="49" charset="0"/>
              </a:rPr>
              <a:t>0</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&lt; </a:t>
            </a:r>
            <a:r>
              <a:rPr lang="en-GB" dirty="0">
                <a:solidFill>
                  <a:srgbClr val="098658"/>
                </a:solidFill>
                <a:latin typeface="Menlo" panose="020B0609030804020204" pitchFamily="49" charset="0"/>
              </a:rPr>
              <a:t>10</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p>
          <a:p>
            <a:r>
              <a:rPr lang="en-GB" dirty="0">
                <a:solidFill>
                  <a:srgbClr val="008000"/>
                </a:solidFill>
                <a:latin typeface="Menlo" panose="020B0609030804020204" pitchFamily="49" charset="0"/>
              </a:rPr>
              <a:t>		/*code*/</a:t>
            </a:r>
            <a:endParaRPr lang="en-GB" dirty="0">
              <a:solidFill>
                <a:srgbClr val="000000"/>
              </a:solidFill>
              <a:latin typeface="Menlo" panose="020B0609030804020204" pitchFamily="49" charset="0"/>
            </a:endParaRPr>
          </a:p>
          <a:p>
            <a:br>
              <a:rPr lang="en-GB" dirty="0">
                <a:solidFill>
                  <a:srgbClr val="000000"/>
                </a:solidFill>
                <a:latin typeface="Menlo" panose="020B0609030804020204" pitchFamily="49" charset="0"/>
              </a:rPr>
            </a:br>
            <a:r>
              <a:rPr lang="en-GB" dirty="0">
                <a:solidFill>
                  <a:srgbClr val="000000"/>
                </a:solidFill>
                <a:latin typeface="Menlo" panose="020B0609030804020204" pitchFamily="49" charset="0"/>
              </a:rPr>
              <a:t>		</a:t>
            </a: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j</a:t>
            </a:r>
            <a:r>
              <a:rPr lang="en-GB" dirty="0">
                <a:solidFill>
                  <a:srgbClr val="000000"/>
                </a:solidFill>
                <a:latin typeface="Menlo" panose="020B0609030804020204" pitchFamily="49" charset="0"/>
              </a:rPr>
              <a:t>;</a:t>
            </a:r>
          </a:p>
          <a:p>
            <a:br>
              <a:rPr lang="en-GB" dirty="0">
                <a:solidFill>
                  <a:srgbClr val="000000"/>
                </a:solidFill>
                <a:latin typeface="Menlo" panose="020B0609030804020204" pitchFamily="49" charset="0"/>
              </a:rPr>
            </a:br>
            <a:r>
              <a:rPr lang="en-GB" dirty="0">
                <a:solidFill>
                  <a:srgbClr val="000000"/>
                </a:solidFill>
                <a:latin typeface="Menlo" panose="020B0609030804020204" pitchFamily="49" charset="0"/>
              </a:rPr>
              <a:t>		</a:t>
            </a:r>
            <a:r>
              <a:rPr lang="en-GB" dirty="0">
                <a:solidFill>
                  <a:srgbClr val="008000"/>
                </a:solidFill>
                <a:latin typeface="Menlo" panose="020B0609030804020204" pitchFamily="49" charset="0"/>
              </a:rPr>
              <a:t>/*code*/</a:t>
            </a:r>
            <a:endParaRPr lang="en-GB" dirty="0">
              <a:solidFill>
                <a:srgbClr val="000000"/>
              </a:solidFill>
              <a:latin typeface="Menlo" panose="020B0609030804020204" pitchFamily="49" charset="0"/>
            </a:endParaRPr>
          </a:p>
          <a:p>
            <a:r>
              <a:rPr lang="en-GB" dirty="0">
                <a:solidFill>
                  <a:srgbClr val="000000"/>
                </a:solidFill>
                <a:latin typeface="Menlo" panose="020B0609030804020204" pitchFamily="49" charset="0"/>
              </a:rPr>
              <a:t>	}</a:t>
            </a:r>
          </a:p>
          <a:p>
            <a:r>
              <a:rPr lang="en-GB" dirty="0">
                <a:solidFill>
                  <a:srgbClr val="AF00DB"/>
                </a:solidFill>
                <a:latin typeface="Menlo" panose="020B0609030804020204" pitchFamily="49" charset="0"/>
              </a:rPr>
              <a:t>return</a:t>
            </a:r>
            <a:r>
              <a:rPr lang="en-GB" dirty="0">
                <a:solidFill>
                  <a:srgbClr val="000000"/>
                </a:solidFill>
                <a:latin typeface="Menlo" panose="020B0609030804020204" pitchFamily="49" charset="0"/>
              </a:rPr>
              <a:t> </a:t>
            </a:r>
            <a:r>
              <a:rPr lang="en-GB" dirty="0">
                <a:solidFill>
                  <a:srgbClr val="098658"/>
                </a:solidFill>
                <a:latin typeface="Menlo" panose="020B0609030804020204" pitchFamily="49" charset="0"/>
              </a:rPr>
              <a:t>0</a:t>
            </a:r>
            <a:r>
              <a:rPr lang="en-GB" dirty="0">
                <a:solidFill>
                  <a:srgbClr val="000000"/>
                </a:solidFill>
                <a:latin typeface="Menlo" panose="020B0609030804020204" pitchFamily="49" charset="0"/>
              </a:rPr>
              <a:t>;</a:t>
            </a:r>
          </a:p>
          <a:p>
            <a:r>
              <a:rPr lang="en-GB" dirty="0">
                <a:solidFill>
                  <a:srgbClr val="000000"/>
                </a:solidFill>
                <a:latin typeface="Menlo" panose="020B0609030804020204" pitchFamily="49" charset="0"/>
              </a:rPr>
              <a:t>} </a:t>
            </a:r>
            <a:r>
              <a:rPr lang="en-GB" dirty="0">
                <a:solidFill>
                  <a:srgbClr val="008000"/>
                </a:solidFill>
                <a:latin typeface="Menlo" panose="020B0609030804020204" pitchFamily="49" charset="0"/>
              </a:rPr>
              <a:t>//function1</a:t>
            </a:r>
            <a:endParaRPr lang="en-GB" b="0" dirty="0">
              <a:solidFill>
                <a:srgbClr val="000000"/>
              </a:solidFill>
              <a:effectLst/>
              <a:latin typeface="Menlo" panose="020B0609030804020204" pitchFamily="49" charset="0"/>
            </a:endParaRPr>
          </a:p>
        </p:txBody>
      </p:sp>
      <p:sp>
        <p:nvSpPr>
          <p:cNvPr id="10" name="TextBox 9">
            <a:extLst>
              <a:ext uri="{FF2B5EF4-FFF2-40B4-BE49-F238E27FC236}">
                <a16:creationId xmlns:a16="http://schemas.microsoft.com/office/drawing/2014/main" id="{08C760E7-DB15-F841-8077-1D3C1F887E2C}"/>
              </a:ext>
            </a:extLst>
          </p:cNvPr>
          <p:cNvSpPr txBox="1"/>
          <p:nvPr/>
        </p:nvSpPr>
        <p:spPr>
          <a:xfrm>
            <a:off x="510413" y="3059668"/>
            <a:ext cx="1482778" cy="369332"/>
          </a:xfrm>
          <a:prstGeom prst="rect">
            <a:avLst/>
          </a:prstGeom>
          <a:noFill/>
        </p:spPr>
        <p:txBody>
          <a:bodyPr wrap="none" rtlCol="0">
            <a:spAutoFit/>
          </a:bodyPr>
          <a:lstStyle/>
          <a:p>
            <a:r>
              <a:rPr lang="en-US"/>
              <a:t>The scope of </a:t>
            </a:r>
            <a:r>
              <a:rPr lang="en-US" err="1"/>
              <a:t>i</a:t>
            </a:r>
            <a:endParaRPr lang="en-US"/>
          </a:p>
        </p:txBody>
      </p:sp>
      <p:sp>
        <p:nvSpPr>
          <p:cNvPr id="11" name="TextBox 10">
            <a:extLst>
              <a:ext uri="{FF2B5EF4-FFF2-40B4-BE49-F238E27FC236}">
                <a16:creationId xmlns:a16="http://schemas.microsoft.com/office/drawing/2014/main" id="{23E9EB05-AAEE-E44A-9244-6E7C600C513A}"/>
              </a:ext>
            </a:extLst>
          </p:cNvPr>
          <p:cNvSpPr txBox="1"/>
          <p:nvPr/>
        </p:nvSpPr>
        <p:spPr>
          <a:xfrm>
            <a:off x="489274" y="3778528"/>
            <a:ext cx="1482778" cy="369332"/>
          </a:xfrm>
          <a:prstGeom prst="rect">
            <a:avLst/>
          </a:prstGeom>
          <a:noFill/>
        </p:spPr>
        <p:txBody>
          <a:bodyPr wrap="none" rtlCol="0">
            <a:spAutoFit/>
          </a:bodyPr>
          <a:lstStyle/>
          <a:p>
            <a:r>
              <a:rPr lang="en-US"/>
              <a:t>The scope of j</a:t>
            </a:r>
          </a:p>
        </p:txBody>
      </p:sp>
      <p:cxnSp>
        <p:nvCxnSpPr>
          <p:cNvPr id="17" name="Straight Connector 16">
            <a:extLst>
              <a:ext uri="{FF2B5EF4-FFF2-40B4-BE49-F238E27FC236}">
                <a16:creationId xmlns:a16="http://schemas.microsoft.com/office/drawing/2014/main" id="{7B72C64A-5432-9F4A-8D0A-28F0E8635F5A}"/>
              </a:ext>
            </a:extLst>
          </p:cNvPr>
          <p:cNvCxnSpPr>
            <a:cxnSpLocks/>
          </p:cNvCxnSpPr>
          <p:nvPr/>
        </p:nvCxnSpPr>
        <p:spPr>
          <a:xfrm flipH="1">
            <a:off x="2358887" y="2610678"/>
            <a:ext cx="1020418"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F4B83F0-6F4C-064E-8B1F-4A9541639848}"/>
              </a:ext>
            </a:extLst>
          </p:cNvPr>
          <p:cNvCxnSpPr>
            <a:cxnSpLocks/>
          </p:cNvCxnSpPr>
          <p:nvPr/>
        </p:nvCxnSpPr>
        <p:spPr>
          <a:xfrm>
            <a:off x="2345635" y="2610678"/>
            <a:ext cx="0" cy="1749287"/>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D6797FB-7B30-2340-A53A-460415B8A518}"/>
              </a:ext>
            </a:extLst>
          </p:cNvPr>
          <p:cNvCxnSpPr/>
          <p:nvPr/>
        </p:nvCxnSpPr>
        <p:spPr>
          <a:xfrm>
            <a:off x="2358887" y="4346713"/>
            <a:ext cx="1020418"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B6A6270-E2B9-074E-8A08-B206502035DE}"/>
              </a:ext>
            </a:extLst>
          </p:cNvPr>
          <p:cNvCxnSpPr/>
          <p:nvPr/>
        </p:nvCxnSpPr>
        <p:spPr>
          <a:xfrm flipH="1">
            <a:off x="2729948" y="3429000"/>
            <a:ext cx="1020417"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0895AF5-6C15-4E45-870D-8E456F2277E9}"/>
              </a:ext>
            </a:extLst>
          </p:cNvPr>
          <p:cNvCxnSpPr/>
          <p:nvPr/>
        </p:nvCxnSpPr>
        <p:spPr>
          <a:xfrm>
            <a:off x="2729948" y="3429000"/>
            <a:ext cx="0" cy="93096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ED8B66C-03CB-9D4D-8D12-3EB2DF2613D9}"/>
              </a:ext>
            </a:extLst>
          </p:cNvPr>
          <p:cNvCxnSpPr>
            <a:cxnSpLocks/>
            <a:stCxn id="10" idx="3"/>
          </p:cNvCxnSpPr>
          <p:nvPr/>
        </p:nvCxnSpPr>
        <p:spPr>
          <a:xfrm>
            <a:off x="1993191" y="3244334"/>
            <a:ext cx="3656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AF86BD3-7355-A640-8CF9-C2D4D86E910D}"/>
              </a:ext>
            </a:extLst>
          </p:cNvPr>
          <p:cNvCxnSpPr>
            <a:cxnSpLocks/>
          </p:cNvCxnSpPr>
          <p:nvPr/>
        </p:nvCxnSpPr>
        <p:spPr>
          <a:xfrm>
            <a:off x="1972052" y="3993876"/>
            <a:ext cx="757896" cy="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8040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24</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24</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24</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24</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24</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24</a:t>
            </a:fld>
            <a:endParaRPr lang="en-US"/>
          </a:p>
        </p:txBody>
      </p:sp>
      <p:sp>
        <p:nvSpPr>
          <p:cNvPr id="8"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Scope of a Local Variable</a:t>
            </a:r>
          </a:p>
        </p:txBody>
      </p:sp>
      <p:sp>
        <p:nvSpPr>
          <p:cNvPr id="9" name="Rectangle 8">
            <a:extLst>
              <a:ext uri="{FF2B5EF4-FFF2-40B4-BE49-F238E27FC236}">
                <a16:creationId xmlns:a16="http://schemas.microsoft.com/office/drawing/2014/main" id="{6BBAB8DC-FBF1-5646-9171-DEFFFE9D3FFD}"/>
              </a:ext>
            </a:extLst>
          </p:cNvPr>
          <p:cNvSpPr/>
          <p:nvPr/>
        </p:nvSpPr>
        <p:spPr>
          <a:xfrm>
            <a:off x="609600" y="2417228"/>
            <a:ext cx="3776870" cy="3323987"/>
          </a:xfrm>
          <a:prstGeom prst="rect">
            <a:avLst/>
          </a:prstGeom>
        </p:spPr>
        <p:txBody>
          <a:bodyPr wrap="square">
            <a:spAutoFit/>
          </a:bodyPr>
          <a:lstStyle/>
          <a:p>
            <a:r>
              <a:rPr lang="en-GB" sz="1400" dirty="0" err="1">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795E26"/>
                </a:solidFill>
                <a:latin typeface="Menlo" panose="020B0609030804020204" pitchFamily="49" charset="0"/>
              </a:rPr>
              <a:t>function1</a:t>
            </a:r>
            <a:r>
              <a:rPr lang="en-GB" sz="1400" dirty="0">
                <a:solidFill>
                  <a:srgbClr val="000000"/>
                </a:solidFill>
                <a:latin typeface="Menlo" panose="020B0609030804020204" pitchFamily="49" charset="0"/>
              </a:rPr>
              <a:t>() {</a:t>
            </a:r>
          </a:p>
          <a:p>
            <a:r>
              <a:rPr lang="en-GB" sz="1400" dirty="0">
                <a:solidFill>
                  <a:srgbClr val="0000FF"/>
                </a:solidFill>
                <a:latin typeface="Menlo" panose="020B0609030804020204" pitchFamily="49" charset="0"/>
              </a:rPr>
              <a:t>	</a:t>
            </a:r>
            <a:r>
              <a:rPr lang="en-GB" sz="1400" dirty="0" err="1">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x</a:t>
            </a:r>
            <a:r>
              <a:rPr lang="en-GB" sz="1400" dirty="0">
                <a:solidFill>
                  <a:srgbClr val="000000"/>
                </a:solidFill>
                <a:latin typeface="Menlo" panose="020B0609030804020204" pitchFamily="49" charset="0"/>
              </a:rPr>
              <a:t> = </a:t>
            </a:r>
            <a:r>
              <a:rPr lang="en-GB" sz="1400" dirty="0">
                <a:solidFill>
                  <a:srgbClr val="098658"/>
                </a:solidFill>
                <a:latin typeface="Menlo" panose="020B0609030804020204" pitchFamily="49" charset="0"/>
              </a:rPr>
              <a:t>1</a:t>
            </a:r>
            <a:r>
              <a:rPr lang="en-GB" sz="1400" dirty="0">
                <a:solidFill>
                  <a:srgbClr val="000000"/>
                </a:solidFill>
                <a:latin typeface="Menlo" panose="020B0609030804020204" pitchFamily="49" charset="0"/>
              </a:rPr>
              <a:t>;</a:t>
            </a:r>
          </a:p>
          <a:p>
            <a:r>
              <a:rPr lang="en-GB" sz="1400" dirty="0">
                <a:solidFill>
                  <a:srgbClr val="0000FF"/>
                </a:solidFill>
                <a:latin typeface="Menlo" panose="020B0609030804020204" pitchFamily="49" charset="0"/>
              </a:rPr>
              <a:t>	</a:t>
            </a:r>
            <a:r>
              <a:rPr lang="en-GB" sz="1400" dirty="0" err="1">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y</a:t>
            </a:r>
            <a:r>
              <a:rPr lang="en-GB" sz="1400" dirty="0">
                <a:solidFill>
                  <a:srgbClr val="000000"/>
                </a:solidFill>
                <a:latin typeface="Menlo" panose="020B0609030804020204" pitchFamily="49" charset="0"/>
              </a:rPr>
              <a:t> = </a:t>
            </a:r>
            <a:r>
              <a:rPr lang="en-GB" sz="1400" dirty="0">
                <a:solidFill>
                  <a:srgbClr val="098658"/>
                </a:solidFill>
                <a:latin typeface="Menlo" panose="020B0609030804020204" pitchFamily="49" charset="0"/>
              </a:rPr>
              <a:t>1</a:t>
            </a:r>
            <a:r>
              <a:rPr lang="en-GB" sz="1400" dirty="0">
                <a:solidFill>
                  <a:srgbClr val="000000"/>
                </a:solidFill>
                <a:latin typeface="Menlo" panose="020B0609030804020204" pitchFamily="49" charset="0"/>
              </a:rPr>
              <a:t>;</a:t>
            </a:r>
          </a:p>
          <a:p>
            <a:endParaRPr lang="en-GB" sz="1400" dirty="0">
              <a:solidFill>
                <a:srgbClr val="000000"/>
              </a:solidFill>
              <a:latin typeface="Menlo" panose="020B0609030804020204" pitchFamily="49" charset="0"/>
            </a:endParaRPr>
          </a:p>
          <a:p>
            <a:r>
              <a:rPr lang="en-GB" sz="1400" dirty="0">
                <a:solidFill>
                  <a:srgbClr val="000000"/>
                </a:solidFill>
                <a:latin typeface="Menlo" panose="020B0609030804020204" pitchFamily="49" charset="0"/>
              </a:rPr>
              <a:t>	</a:t>
            </a:r>
            <a:r>
              <a:rPr lang="en-GB" sz="1400" dirty="0">
                <a:solidFill>
                  <a:srgbClr val="008000"/>
                </a:solidFill>
                <a:latin typeface="Menlo" panose="020B0609030804020204" pitchFamily="49" charset="0"/>
              </a:rPr>
              <a:t>//</a:t>
            </a:r>
            <a:r>
              <a:rPr lang="en-GB" sz="1400" dirty="0" err="1">
                <a:solidFill>
                  <a:srgbClr val="008000"/>
                </a:solidFill>
                <a:latin typeface="Menlo" panose="020B0609030804020204" pitchFamily="49" charset="0"/>
              </a:rPr>
              <a:t>i</a:t>
            </a:r>
            <a:r>
              <a:rPr lang="en-GB" sz="1400" dirty="0">
                <a:solidFill>
                  <a:srgbClr val="008000"/>
                </a:solidFill>
                <a:latin typeface="Menlo" panose="020B0609030804020204" pitchFamily="49" charset="0"/>
              </a:rPr>
              <a:t> is declared</a:t>
            </a:r>
            <a:br>
              <a:rPr lang="en-GB" sz="1400" dirty="0">
                <a:solidFill>
                  <a:srgbClr val="000000"/>
                </a:solidFill>
                <a:latin typeface="Menlo" panose="020B0609030804020204" pitchFamily="49" charset="0"/>
              </a:rPr>
            </a:br>
            <a:r>
              <a:rPr lang="en-GB" sz="1400" dirty="0">
                <a:solidFill>
                  <a:srgbClr val="000000"/>
                </a:solidFill>
                <a:latin typeface="Menlo" panose="020B0609030804020204" pitchFamily="49" charset="0"/>
              </a:rPr>
              <a:t>	</a:t>
            </a:r>
            <a:r>
              <a:rPr lang="en-GB" sz="1400" dirty="0">
                <a:solidFill>
                  <a:srgbClr val="AF00DB"/>
                </a:solidFill>
                <a:latin typeface="Menlo" panose="020B0609030804020204" pitchFamily="49" charset="0"/>
              </a:rPr>
              <a:t>for</a:t>
            </a:r>
            <a:r>
              <a:rPr lang="en-GB" sz="1400" dirty="0">
                <a:solidFill>
                  <a:srgbClr val="000000"/>
                </a:solidFill>
                <a:latin typeface="Menlo" panose="020B0609030804020204" pitchFamily="49" charset="0"/>
              </a:rPr>
              <a:t> (</a:t>
            </a:r>
            <a:r>
              <a:rPr lang="en-GB" sz="1400" dirty="0" err="1">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a:t>
            </a:r>
            <a:r>
              <a:rPr lang="en-GB" sz="1400" dirty="0">
                <a:solidFill>
                  <a:srgbClr val="098658"/>
                </a:solidFill>
                <a:latin typeface="Menlo" panose="020B0609030804020204" pitchFamily="49" charset="0"/>
              </a:rPr>
              <a:t>0</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&lt; </a:t>
            </a:r>
            <a:r>
              <a:rPr lang="en-GB" sz="1400" dirty="0">
                <a:solidFill>
                  <a:srgbClr val="098658"/>
                </a:solidFill>
                <a:latin typeface="Menlo" panose="020B0609030804020204" pitchFamily="49" charset="0"/>
              </a:rPr>
              <a:t>10</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a:t>
            </a:r>
          </a:p>
          <a:p>
            <a:r>
              <a:rPr lang="en-GB" sz="1400" dirty="0">
                <a:solidFill>
                  <a:srgbClr val="001080"/>
                </a:solidFill>
                <a:latin typeface="Menlo" panose="020B0609030804020204" pitchFamily="49" charset="0"/>
              </a:rPr>
              <a:t>		x</a:t>
            </a:r>
            <a:r>
              <a:rPr lang="en-GB" sz="1400" dirty="0">
                <a:solidFill>
                  <a:srgbClr val="000000"/>
                </a:solidFill>
                <a:latin typeface="Menlo" panose="020B0609030804020204" pitchFamily="49" charset="0"/>
              </a:rPr>
              <a:t> +=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a:t>
            </a:r>
          </a:p>
          <a:p>
            <a:r>
              <a:rPr lang="en-GB" sz="1400" dirty="0">
                <a:solidFill>
                  <a:srgbClr val="000000"/>
                </a:solidFill>
                <a:latin typeface="Menlo" panose="020B0609030804020204" pitchFamily="49" charset="0"/>
              </a:rPr>
              <a:t>	}</a:t>
            </a:r>
          </a:p>
          <a:p>
            <a:r>
              <a:rPr lang="en-GB" sz="1400" dirty="0">
                <a:solidFill>
                  <a:srgbClr val="000000"/>
                </a:solidFill>
                <a:latin typeface="Menlo" panose="020B0609030804020204" pitchFamily="49" charset="0"/>
              </a:rPr>
              <a:t>	</a:t>
            </a:r>
          </a:p>
          <a:p>
            <a:r>
              <a:rPr lang="en-GB" sz="1400" dirty="0">
                <a:solidFill>
                  <a:srgbClr val="008000"/>
                </a:solidFill>
                <a:latin typeface="Menlo" panose="020B0609030804020204" pitchFamily="49" charset="0"/>
              </a:rPr>
              <a:t>	//</a:t>
            </a:r>
            <a:r>
              <a:rPr lang="en-GB" sz="1400" dirty="0" err="1">
                <a:solidFill>
                  <a:srgbClr val="008000"/>
                </a:solidFill>
                <a:latin typeface="Menlo" panose="020B0609030804020204" pitchFamily="49" charset="0"/>
              </a:rPr>
              <a:t>i</a:t>
            </a:r>
            <a:r>
              <a:rPr lang="en-GB" sz="1400" dirty="0">
                <a:solidFill>
                  <a:srgbClr val="008000"/>
                </a:solidFill>
                <a:latin typeface="Menlo" panose="020B0609030804020204" pitchFamily="49" charset="0"/>
              </a:rPr>
              <a:t> is declared again</a:t>
            </a:r>
            <a:br>
              <a:rPr lang="en-GB" sz="1400" dirty="0">
                <a:solidFill>
                  <a:srgbClr val="000000"/>
                </a:solidFill>
                <a:latin typeface="Menlo" panose="020B0609030804020204" pitchFamily="49" charset="0"/>
              </a:rPr>
            </a:br>
            <a:r>
              <a:rPr lang="en-GB" sz="1400" dirty="0">
                <a:solidFill>
                  <a:srgbClr val="000000"/>
                </a:solidFill>
                <a:latin typeface="Menlo" panose="020B0609030804020204" pitchFamily="49" charset="0"/>
              </a:rPr>
              <a:t>	</a:t>
            </a:r>
            <a:r>
              <a:rPr lang="en-GB" sz="1400" dirty="0">
                <a:solidFill>
                  <a:srgbClr val="AF00DB"/>
                </a:solidFill>
                <a:latin typeface="Menlo" panose="020B0609030804020204" pitchFamily="49" charset="0"/>
              </a:rPr>
              <a:t>for</a:t>
            </a:r>
            <a:r>
              <a:rPr lang="en-GB" sz="1400" dirty="0">
                <a:solidFill>
                  <a:srgbClr val="000000"/>
                </a:solidFill>
                <a:latin typeface="Menlo" panose="020B0609030804020204" pitchFamily="49" charset="0"/>
              </a:rPr>
              <a:t> (</a:t>
            </a:r>
            <a:r>
              <a:rPr lang="en-GB" sz="1400" dirty="0" err="1">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a:t>
            </a:r>
            <a:r>
              <a:rPr lang="en-GB" sz="1400" dirty="0">
                <a:solidFill>
                  <a:srgbClr val="098658"/>
                </a:solidFill>
                <a:latin typeface="Menlo" panose="020B0609030804020204" pitchFamily="49" charset="0"/>
              </a:rPr>
              <a:t>0</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&lt; </a:t>
            </a:r>
            <a:r>
              <a:rPr lang="en-GB" sz="1400" dirty="0">
                <a:solidFill>
                  <a:srgbClr val="098658"/>
                </a:solidFill>
                <a:latin typeface="Menlo" panose="020B0609030804020204" pitchFamily="49" charset="0"/>
              </a:rPr>
              <a:t>10</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a:t>
            </a:r>
          </a:p>
          <a:p>
            <a:r>
              <a:rPr lang="en-GB" sz="1400" dirty="0">
                <a:solidFill>
                  <a:srgbClr val="001080"/>
                </a:solidFill>
                <a:latin typeface="Menlo" panose="020B0609030804020204" pitchFamily="49" charset="0"/>
              </a:rPr>
              <a:t>		y</a:t>
            </a:r>
            <a:r>
              <a:rPr lang="en-GB" sz="1400" dirty="0">
                <a:solidFill>
                  <a:srgbClr val="000000"/>
                </a:solidFill>
                <a:latin typeface="Menlo" panose="020B0609030804020204" pitchFamily="49" charset="0"/>
              </a:rPr>
              <a:t> +=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a:t>
            </a:r>
          </a:p>
          <a:p>
            <a:r>
              <a:rPr lang="en-GB" sz="1400" dirty="0">
                <a:solidFill>
                  <a:srgbClr val="000000"/>
                </a:solidFill>
                <a:latin typeface="Menlo" panose="020B0609030804020204" pitchFamily="49" charset="0"/>
              </a:rPr>
              <a:t>	}</a:t>
            </a:r>
          </a:p>
          <a:p>
            <a:r>
              <a:rPr lang="en-GB" sz="1400" dirty="0">
                <a:solidFill>
                  <a:srgbClr val="AF00DB"/>
                </a:solidFill>
                <a:latin typeface="Menlo" panose="020B0609030804020204" pitchFamily="49" charset="0"/>
              </a:rPr>
              <a:t>return</a:t>
            </a:r>
            <a:r>
              <a:rPr lang="en-GB" sz="1400" dirty="0">
                <a:solidFill>
                  <a:srgbClr val="000000"/>
                </a:solidFill>
                <a:latin typeface="Menlo" panose="020B0609030804020204" pitchFamily="49" charset="0"/>
              </a:rPr>
              <a:t> </a:t>
            </a:r>
            <a:r>
              <a:rPr lang="en-GB" sz="1400" dirty="0">
                <a:solidFill>
                  <a:srgbClr val="098658"/>
                </a:solidFill>
                <a:latin typeface="Menlo" panose="020B0609030804020204" pitchFamily="49" charset="0"/>
              </a:rPr>
              <a:t>0</a:t>
            </a:r>
            <a:r>
              <a:rPr lang="en-GB" sz="1400" dirty="0">
                <a:solidFill>
                  <a:srgbClr val="000000"/>
                </a:solidFill>
                <a:latin typeface="Menlo" panose="020B0609030804020204" pitchFamily="49" charset="0"/>
              </a:rPr>
              <a:t>;</a:t>
            </a:r>
          </a:p>
          <a:p>
            <a:r>
              <a:rPr lang="en-GB" sz="1400" dirty="0">
                <a:solidFill>
                  <a:srgbClr val="000000"/>
                </a:solidFill>
                <a:latin typeface="Menlo" panose="020B0609030804020204" pitchFamily="49" charset="0"/>
              </a:rPr>
              <a:t>} </a:t>
            </a:r>
            <a:r>
              <a:rPr lang="en-GB" sz="1400" dirty="0">
                <a:solidFill>
                  <a:srgbClr val="008000"/>
                </a:solidFill>
                <a:latin typeface="Menlo" panose="020B0609030804020204" pitchFamily="49" charset="0"/>
              </a:rPr>
              <a:t>//function1</a:t>
            </a:r>
            <a:endParaRPr lang="en-GB" sz="1400" b="0" dirty="0">
              <a:solidFill>
                <a:srgbClr val="000000"/>
              </a:solidFill>
              <a:effectLst/>
              <a:latin typeface="Menlo" panose="020B0609030804020204" pitchFamily="49" charset="0"/>
            </a:endParaRPr>
          </a:p>
        </p:txBody>
      </p:sp>
      <p:sp>
        <p:nvSpPr>
          <p:cNvPr id="10" name="Rectangle 9">
            <a:extLst>
              <a:ext uri="{FF2B5EF4-FFF2-40B4-BE49-F238E27FC236}">
                <a16:creationId xmlns:a16="http://schemas.microsoft.com/office/drawing/2014/main" id="{CAA6E26D-75B5-9547-9151-5AF3AB719A91}"/>
              </a:ext>
            </a:extLst>
          </p:cNvPr>
          <p:cNvSpPr/>
          <p:nvPr/>
        </p:nvSpPr>
        <p:spPr>
          <a:xfrm>
            <a:off x="4929809" y="2417228"/>
            <a:ext cx="3756991" cy="2462213"/>
          </a:xfrm>
          <a:prstGeom prst="rect">
            <a:avLst/>
          </a:prstGeom>
        </p:spPr>
        <p:txBody>
          <a:bodyPr wrap="square">
            <a:spAutoFit/>
          </a:bodyPr>
          <a:lstStyle/>
          <a:p>
            <a:r>
              <a:rPr lang="en-GB" sz="1400" dirty="0" err="1">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795E26"/>
                </a:solidFill>
                <a:latin typeface="Menlo" panose="020B0609030804020204" pitchFamily="49" charset="0"/>
              </a:rPr>
              <a:t>function2</a:t>
            </a:r>
            <a:r>
              <a:rPr lang="en-GB" sz="1400" dirty="0">
                <a:solidFill>
                  <a:srgbClr val="000000"/>
                </a:solidFill>
                <a:latin typeface="Menlo" panose="020B0609030804020204" pitchFamily="49" charset="0"/>
              </a:rPr>
              <a:t>() {</a:t>
            </a:r>
          </a:p>
          <a:p>
            <a:r>
              <a:rPr lang="en-GB" sz="1400" dirty="0">
                <a:solidFill>
                  <a:srgbClr val="0000FF"/>
                </a:solidFill>
                <a:latin typeface="Menlo" panose="020B0609030804020204" pitchFamily="49" charset="0"/>
              </a:rPr>
              <a:t>	</a:t>
            </a:r>
            <a:r>
              <a:rPr lang="en-GB" sz="1400" dirty="0" err="1">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 </a:t>
            </a:r>
            <a:r>
              <a:rPr lang="en-GB" sz="1400" dirty="0">
                <a:solidFill>
                  <a:srgbClr val="098658"/>
                </a:solidFill>
                <a:latin typeface="Menlo" panose="020B0609030804020204" pitchFamily="49" charset="0"/>
              </a:rPr>
              <a:t>1</a:t>
            </a:r>
            <a:r>
              <a:rPr lang="en-GB" sz="1400" dirty="0">
                <a:solidFill>
                  <a:srgbClr val="000000"/>
                </a:solidFill>
                <a:latin typeface="Menlo" panose="020B0609030804020204" pitchFamily="49" charset="0"/>
              </a:rPr>
              <a:t>; </a:t>
            </a:r>
            <a:r>
              <a:rPr lang="en-GB" sz="1400" dirty="0">
                <a:solidFill>
                  <a:srgbClr val="008000"/>
                </a:solidFill>
                <a:latin typeface="Menlo" panose="020B0609030804020204" pitchFamily="49" charset="0"/>
              </a:rPr>
              <a:t>//</a:t>
            </a:r>
            <a:r>
              <a:rPr lang="en-GB" sz="1400" dirty="0" err="1">
                <a:solidFill>
                  <a:srgbClr val="008000"/>
                </a:solidFill>
                <a:latin typeface="Menlo" panose="020B0609030804020204" pitchFamily="49" charset="0"/>
              </a:rPr>
              <a:t>i</a:t>
            </a:r>
            <a:r>
              <a:rPr lang="en-GB" sz="1400" dirty="0">
                <a:solidFill>
                  <a:srgbClr val="008000"/>
                </a:solidFill>
                <a:latin typeface="Menlo" panose="020B0609030804020204" pitchFamily="49" charset="0"/>
              </a:rPr>
              <a:t> is declared</a:t>
            </a:r>
            <a:endParaRPr lang="en-GB" sz="1400" dirty="0">
              <a:solidFill>
                <a:srgbClr val="000000"/>
              </a:solidFill>
              <a:latin typeface="Menlo" panose="020B0609030804020204" pitchFamily="49" charset="0"/>
            </a:endParaRPr>
          </a:p>
          <a:p>
            <a:r>
              <a:rPr lang="en-GB" sz="1400" dirty="0">
                <a:solidFill>
                  <a:srgbClr val="0000FF"/>
                </a:solidFill>
                <a:latin typeface="Menlo" panose="020B0609030804020204" pitchFamily="49" charset="0"/>
              </a:rPr>
              <a:t>	</a:t>
            </a:r>
            <a:r>
              <a:rPr lang="en-GB" sz="1400" dirty="0" err="1">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a:solidFill>
                  <a:srgbClr val="001080"/>
                </a:solidFill>
                <a:latin typeface="Menlo" panose="020B0609030804020204" pitchFamily="49" charset="0"/>
              </a:rPr>
              <a:t>sum</a:t>
            </a:r>
            <a:r>
              <a:rPr lang="en-GB" sz="1400" dirty="0">
                <a:solidFill>
                  <a:srgbClr val="000000"/>
                </a:solidFill>
                <a:latin typeface="Menlo" panose="020B0609030804020204" pitchFamily="49" charset="0"/>
              </a:rPr>
              <a:t> = </a:t>
            </a:r>
            <a:r>
              <a:rPr lang="en-GB" sz="1400" dirty="0">
                <a:solidFill>
                  <a:srgbClr val="098658"/>
                </a:solidFill>
                <a:latin typeface="Menlo" panose="020B0609030804020204" pitchFamily="49" charset="0"/>
              </a:rPr>
              <a:t>0</a:t>
            </a:r>
            <a:r>
              <a:rPr lang="en-GB" sz="1400" dirty="0">
                <a:solidFill>
                  <a:srgbClr val="000000"/>
                </a:solidFill>
                <a:latin typeface="Menlo" panose="020B0609030804020204" pitchFamily="49" charset="0"/>
              </a:rPr>
              <a:t>;</a:t>
            </a:r>
          </a:p>
          <a:p>
            <a:endParaRPr lang="en-GB" sz="1400" dirty="0">
              <a:solidFill>
                <a:srgbClr val="000000"/>
              </a:solidFill>
              <a:latin typeface="Menlo" panose="020B0609030804020204" pitchFamily="49" charset="0"/>
            </a:endParaRPr>
          </a:p>
          <a:p>
            <a:r>
              <a:rPr lang="en-GB" sz="1400" dirty="0">
                <a:solidFill>
                  <a:srgbClr val="000000"/>
                </a:solidFill>
                <a:latin typeface="Menlo" panose="020B0609030804020204" pitchFamily="49" charset="0"/>
              </a:rPr>
              <a:t>	</a:t>
            </a:r>
            <a:r>
              <a:rPr lang="en-GB" sz="1400" dirty="0">
                <a:solidFill>
                  <a:srgbClr val="008000"/>
                </a:solidFill>
                <a:latin typeface="Menlo" panose="020B0609030804020204" pitchFamily="49" charset="0"/>
              </a:rPr>
              <a:t>//</a:t>
            </a:r>
            <a:r>
              <a:rPr lang="en-GB" sz="1400" dirty="0" err="1">
                <a:solidFill>
                  <a:srgbClr val="008000"/>
                </a:solidFill>
                <a:latin typeface="Menlo" panose="020B0609030804020204" pitchFamily="49" charset="0"/>
              </a:rPr>
              <a:t>i</a:t>
            </a:r>
            <a:r>
              <a:rPr lang="en-GB" sz="1400" dirty="0">
                <a:solidFill>
                  <a:srgbClr val="008000"/>
                </a:solidFill>
                <a:latin typeface="Menlo" panose="020B0609030804020204" pitchFamily="49" charset="0"/>
              </a:rPr>
              <a:t> is declared again</a:t>
            </a:r>
            <a:br>
              <a:rPr lang="en-GB" sz="1400" dirty="0">
                <a:solidFill>
                  <a:srgbClr val="000000"/>
                </a:solidFill>
                <a:latin typeface="Menlo" panose="020B0609030804020204" pitchFamily="49" charset="0"/>
              </a:rPr>
            </a:br>
            <a:r>
              <a:rPr lang="en-GB" sz="1400" dirty="0">
                <a:solidFill>
                  <a:srgbClr val="000000"/>
                </a:solidFill>
                <a:latin typeface="Menlo" panose="020B0609030804020204" pitchFamily="49" charset="0"/>
              </a:rPr>
              <a:t>	</a:t>
            </a:r>
            <a:r>
              <a:rPr lang="en-GB" sz="1400" dirty="0">
                <a:solidFill>
                  <a:srgbClr val="AF00DB"/>
                </a:solidFill>
                <a:latin typeface="Menlo" panose="020B0609030804020204" pitchFamily="49" charset="0"/>
              </a:rPr>
              <a:t>for</a:t>
            </a:r>
            <a:r>
              <a:rPr lang="en-GB" sz="1400" dirty="0">
                <a:solidFill>
                  <a:srgbClr val="000000"/>
                </a:solidFill>
                <a:latin typeface="Menlo" panose="020B0609030804020204" pitchFamily="49" charset="0"/>
              </a:rPr>
              <a:t> (</a:t>
            </a:r>
            <a:r>
              <a:rPr lang="en-GB" sz="1400" dirty="0" err="1">
                <a:solidFill>
                  <a:srgbClr val="0000FF"/>
                </a:solidFill>
                <a:latin typeface="Menlo" panose="020B0609030804020204" pitchFamily="49" charset="0"/>
              </a:rPr>
              <a:t>int</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a:t>
            </a:r>
            <a:r>
              <a:rPr lang="en-GB" sz="1400" dirty="0">
                <a:solidFill>
                  <a:srgbClr val="098658"/>
                </a:solidFill>
                <a:latin typeface="Menlo" panose="020B0609030804020204" pitchFamily="49" charset="0"/>
              </a:rPr>
              <a:t>0</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&lt; </a:t>
            </a:r>
            <a:r>
              <a:rPr lang="en-GB" sz="1400" dirty="0">
                <a:solidFill>
                  <a:srgbClr val="098658"/>
                </a:solidFill>
                <a:latin typeface="Menlo" panose="020B0609030804020204" pitchFamily="49" charset="0"/>
              </a:rPr>
              <a:t>10</a:t>
            </a:r>
            <a:r>
              <a:rPr lang="en-GB" sz="1400" dirty="0">
                <a:solidFill>
                  <a:srgbClr val="000000"/>
                </a:solidFill>
                <a:latin typeface="Menlo" panose="020B0609030804020204" pitchFamily="49" charset="0"/>
              </a:rPr>
              <a:t>;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 {</a:t>
            </a:r>
          </a:p>
          <a:p>
            <a:r>
              <a:rPr lang="en-GB" sz="1400" dirty="0">
                <a:solidFill>
                  <a:srgbClr val="001080"/>
                </a:solidFill>
                <a:latin typeface="Menlo" panose="020B0609030804020204" pitchFamily="49" charset="0"/>
              </a:rPr>
              <a:t>		sum</a:t>
            </a:r>
            <a:r>
              <a:rPr lang="en-GB" sz="1400" dirty="0">
                <a:solidFill>
                  <a:srgbClr val="000000"/>
                </a:solidFill>
                <a:latin typeface="Menlo" panose="020B0609030804020204" pitchFamily="49" charset="0"/>
              </a:rPr>
              <a:t> += </a:t>
            </a:r>
            <a:r>
              <a:rPr lang="en-GB" sz="1400" dirty="0" err="1">
                <a:solidFill>
                  <a:srgbClr val="001080"/>
                </a:solidFill>
                <a:latin typeface="Menlo" panose="020B0609030804020204" pitchFamily="49" charset="0"/>
              </a:rPr>
              <a:t>i</a:t>
            </a:r>
            <a:r>
              <a:rPr lang="en-GB" sz="1400" dirty="0">
                <a:solidFill>
                  <a:srgbClr val="000000"/>
                </a:solidFill>
                <a:latin typeface="Menlo" panose="020B0609030804020204" pitchFamily="49" charset="0"/>
              </a:rPr>
              <a:t>;</a:t>
            </a:r>
          </a:p>
          <a:p>
            <a:r>
              <a:rPr lang="en-GB" sz="1400" dirty="0">
                <a:solidFill>
                  <a:srgbClr val="000000"/>
                </a:solidFill>
                <a:latin typeface="Menlo" panose="020B0609030804020204" pitchFamily="49" charset="0"/>
              </a:rPr>
              <a:t>	}</a:t>
            </a:r>
          </a:p>
          <a:p>
            <a:br>
              <a:rPr lang="en-GB" sz="1400" dirty="0">
                <a:solidFill>
                  <a:srgbClr val="000000"/>
                </a:solidFill>
                <a:latin typeface="Menlo" panose="020B0609030804020204" pitchFamily="49" charset="0"/>
              </a:rPr>
            </a:br>
            <a:r>
              <a:rPr lang="en-GB" sz="1400" dirty="0">
                <a:solidFill>
                  <a:srgbClr val="000000"/>
                </a:solidFill>
                <a:latin typeface="Menlo" panose="020B0609030804020204" pitchFamily="49" charset="0"/>
              </a:rPr>
              <a:t>	</a:t>
            </a:r>
            <a:r>
              <a:rPr lang="en-GB" sz="1400" dirty="0">
                <a:solidFill>
                  <a:srgbClr val="AF00DB"/>
                </a:solidFill>
                <a:latin typeface="Menlo" panose="020B0609030804020204" pitchFamily="49" charset="0"/>
              </a:rPr>
              <a:t>return</a:t>
            </a:r>
            <a:r>
              <a:rPr lang="en-GB" sz="1400" dirty="0">
                <a:solidFill>
                  <a:srgbClr val="000000"/>
                </a:solidFill>
                <a:latin typeface="Menlo" panose="020B0609030804020204" pitchFamily="49" charset="0"/>
              </a:rPr>
              <a:t> </a:t>
            </a:r>
            <a:r>
              <a:rPr lang="en-GB" sz="1400" dirty="0">
                <a:solidFill>
                  <a:srgbClr val="098658"/>
                </a:solidFill>
                <a:latin typeface="Menlo" panose="020B0609030804020204" pitchFamily="49" charset="0"/>
              </a:rPr>
              <a:t>0</a:t>
            </a:r>
            <a:r>
              <a:rPr lang="en-GB" sz="1400" dirty="0">
                <a:solidFill>
                  <a:srgbClr val="000000"/>
                </a:solidFill>
                <a:latin typeface="Menlo" panose="020B0609030804020204" pitchFamily="49" charset="0"/>
              </a:rPr>
              <a:t>;</a:t>
            </a:r>
          </a:p>
          <a:p>
            <a:r>
              <a:rPr lang="en-GB" sz="1400" dirty="0">
                <a:solidFill>
                  <a:srgbClr val="000000"/>
                </a:solidFill>
                <a:latin typeface="Menlo" panose="020B0609030804020204" pitchFamily="49" charset="0"/>
              </a:rPr>
              <a:t>} </a:t>
            </a:r>
            <a:r>
              <a:rPr lang="en-GB" sz="1400" dirty="0">
                <a:solidFill>
                  <a:srgbClr val="008000"/>
                </a:solidFill>
                <a:latin typeface="Menlo" panose="020B0609030804020204" pitchFamily="49" charset="0"/>
              </a:rPr>
              <a:t>//function2</a:t>
            </a:r>
            <a:endParaRPr lang="en-GB" sz="1400" b="0" dirty="0">
              <a:solidFill>
                <a:srgbClr val="000000"/>
              </a:solidFill>
              <a:effectLst/>
              <a:latin typeface="Menlo" panose="020B0609030804020204" pitchFamily="49" charset="0"/>
            </a:endParaRPr>
          </a:p>
        </p:txBody>
      </p:sp>
      <p:cxnSp>
        <p:nvCxnSpPr>
          <p:cNvPr id="13" name="Straight Connector 12">
            <a:extLst>
              <a:ext uri="{FF2B5EF4-FFF2-40B4-BE49-F238E27FC236}">
                <a16:creationId xmlns:a16="http://schemas.microsoft.com/office/drawing/2014/main" id="{AB3E68D7-9DD9-1248-9952-285B61B135BF}"/>
              </a:ext>
            </a:extLst>
          </p:cNvPr>
          <p:cNvCxnSpPr/>
          <p:nvPr/>
        </p:nvCxnSpPr>
        <p:spPr>
          <a:xfrm flipH="1">
            <a:off x="477078" y="3644348"/>
            <a:ext cx="662609"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6638EF9-62AE-734C-8C30-3A8BE6B7815A}"/>
              </a:ext>
            </a:extLst>
          </p:cNvPr>
          <p:cNvCxnSpPr>
            <a:cxnSpLocks/>
          </p:cNvCxnSpPr>
          <p:nvPr/>
        </p:nvCxnSpPr>
        <p:spPr>
          <a:xfrm flipH="1">
            <a:off x="477078" y="4068417"/>
            <a:ext cx="675861"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1A00265-4B23-D84A-BE72-88617C44673D}"/>
              </a:ext>
            </a:extLst>
          </p:cNvPr>
          <p:cNvCxnSpPr>
            <a:cxnSpLocks/>
          </p:cNvCxnSpPr>
          <p:nvPr/>
        </p:nvCxnSpPr>
        <p:spPr>
          <a:xfrm flipH="1">
            <a:off x="477078" y="3644348"/>
            <a:ext cx="13252" cy="424069"/>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5ABB8EB-11DB-3E4C-A0DC-57654CAC5FB6}"/>
              </a:ext>
            </a:extLst>
          </p:cNvPr>
          <p:cNvCxnSpPr/>
          <p:nvPr/>
        </p:nvCxnSpPr>
        <p:spPr>
          <a:xfrm flipH="1">
            <a:off x="477078" y="4756763"/>
            <a:ext cx="662609"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38116A2-C272-C24F-8B97-5A5325727716}"/>
              </a:ext>
            </a:extLst>
          </p:cNvPr>
          <p:cNvCxnSpPr>
            <a:cxnSpLocks/>
          </p:cNvCxnSpPr>
          <p:nvPr/>
        </p:nvCxnSpPr>
        <p:spPr>
          <a:xfrm flipH="1">
            <a:off x="477078" y="5180832"/>
            <a:ext cx="675861"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10E5E03-281C-484C-BE32-FEAD52D533AC}"/>
              </a:ext>
            </a:extLst>
          </p:cNvPr>
          <p:cNvCxnSpPr/>
          <p:nvPr/>
        </p:nvCxnSpPr>
        <p:spPr>
          <a:xfrm>
            <a:off x="477078" y="4756763"/>
            <a:ext cx="0" cy="424069"/>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A7BCDC6-9391-6944-A57A-F84ECAB56769}"/>
              </a:ext>
            </a:extLst>
          </p:cNvPr>
          <p:cNvCxnSpPr/>
          <p:nvPr/>
        </p:nvCxnSpPr>
        <p:spPr>
          <a:xfrm flipH="1">
            <a:off x="4790661" y="2816087"/>
            <a:ext cx="662609"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2DFFD66-5A25-E14A-AD8C-2C35B675E656}"/>
              </a:ext>
            </a:extLst>
          </p:cNvPr>
          <p:cNvCxnSpPr>
            <a:cxnSpLocks/>
          </p:cNvCxnSpPr>
          <p:nvPr/>
        </p:nvCxnSpPr>
        <p:spPr>
          <a:xfrm flipH="1">
            <a:off x="4790662" y="4756763"/>
            <a:ext cx="258416"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F323AB8-5334-FC4A-8E34-170B45343E96}"/>
              </a:ext>
            </a:extLst>
          </p:cNvPr>
          <p:cNvCxnSpPr>
            <a:cxnSpLocks/>
          </p:cNvCxnSpPr>
          <p:nvPr/>
        </p:nvCxnSpPr>
        <p:spPr>
          <a:xfrm>
            <a:off x="4790661" y="2816087"/>
            <a:ext cx="0" cy="1940676"/>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32B3B80-32CD-BB49-AE34-6107F92BC90D}"/>
              </a:ext>
            </a:extLst>
          </p:cNvPr>
          <p:cNvCxnSpPr>
            <a:cxnSpLocks/>
          </p:cNvCxnSpPr>
          <p:nvPr/>
        </p:nvCxnSpPr>
        <p:spPr>
          <a:xfrm flipH="1">
            <a:off x="5049078" y="3644348"/>
            <a:ext cx="404191"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3FB7297-340A-414B-AA1E-CFBB0D86D61A}"/>
              </a:ext>
            </a:extLst>
          </p:cNvPr>
          <p:cNvCxnSpPr>
            <a:cxnSpLocks/>
          </p:cNvCxnSpPr>
          <p:nvPr/>
        </p:nvCxnSpPr>
        <p:spPr>
          <a:xfrm flipH="1">
            <a:off x="5049078" y="4068417"/>
            <a:ext cx="404191"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E9B0EB0-8915-994A-AB9E-5E519D1C375D}"/>
              </a:ext>
            </a:extLst>
          </p:cNvPr>
          <p:cNvCxnSpPr/>
          <p:nvPr/>
        </p:nvCxnSpPr>
        <p:spPr>
          <a:xfrm>
            <a:off x="5049078" y="3644348"/>
            <a:ext cx="0" cy="424069"/>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682EF4DE-A527-2242-99E9-951FE13204C1}"/>
              </a:ext>
            </a:extLst>
          </p:cNvPr>
          <p:cNvSpPr txBox="1"/>
          <p:nvPr/>
        </p:nvSpPr>
        <p:spPr>
          <a:xfrm>
            <a:off x="490330" y="1435932"/>
            <a:ext cx="2727670" cy="646331"/>
          </a:xfrm>
          <a:prstGeom prst="rect">
            <a:avLst/>
          </a:prstGeom>
          <a:noFill/>
        </p:spPr>
        <p:txBody>
          <a:bodyPr wrap="none" rtlCol="0">
            <a:spAutoFit/>
          </a:bodyPr>
          <a:lstStyle/>
          <a:p>
            <a:r>
              <a:rPr lang="en-US"/>
              <a:t>It is fine to declare </a:t>
            </a:r>
            <a:r>
              <a:rPr lang="en-US" err="1"/>
              <a:t>i</a:t>
            </a:r>
            <a:r>
              <a:rPr lang="en-US"/>
              <a:t> in two </a:t>
            </a:r>
          </a:p>
          <a:p>
            <a:r>
              <a:rPr lang="en-US"/>
              <a:t>non-nesting blocks </a:t>
            </a:r>
          </a:p>
        </p:txBody>
      </p:sp>
      <p:sp>
        <p:nvSpPr>
          <p:cNvPr id="36" name="TextBox 35">
            <a:extLst>
              <a:ext uri="{FF2B5EF4-FFF2-40B4-BE49-F238E27FC236}">
                <a16:creationId xmlns:a16="http://schemas.microsoft.com/office/drawing/2014/main" id="{941FB851-9421-F445-8983-C256AA7153F2}"/>
              </a:ext>
            </a:extLst>
          </p:cNvPr>
          <p:cNvSpPr txBox="1"/>
          <p:nvPr/>
        </p:nvSpPr>
        <p:spPr>
          <a:xfrm>
            <a:off x="4565374" y="1458619"/>
            <a:ext cx="3319114" cy="646331"/>
          </a:xfrm>
          <a:prstGeom prst="rect">
            <a:avLst/>
          </a:prstGeom>
          <a:noFill/>
        </p:spPr>
        <p:txBody>
          <a:bodyPr wrap="none" rtlCol="0">
            <a:spAutoFit/>
          </a:bodyPr>
          <a:lstStyle/>
          <a:p>
            <a:r>
              <a:rPr lang="en-US" dirty="0"/>
              <a:t>It is confusing  to declare </a:t>
            </a:r>
            <a:r>
              <a:rPr lang="en-US" dirty="0" err="1"/>
              <a:t>i</a:t>
            </a:r>
            <a:r>
              <a:rPr lang="en-US" dirty="0"/>
              <a:t> in two </a:t>
            </a:r>
          </a:p>
          <a:p>
            <a:r>
              <a:rPr lang="en-US" dirty="0"/>
              <a:t>nesting blocks </a:t>
            </a:r>
          </a:p>
        </p:txBody>
      </p:sp>
    </p:spTree>
    <p:extLst>
      <p:ext uri="{BB962C8B-B14F-4D97-AF65-F5344CB8AC3E}">
        <p14:creationId xmlns:p14="http://schemas.microsoft.com/office/powerpoint/2010/main" val="2550356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25</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25</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25</a:t>
            </a:fld>
            <a:endParaRPr lang="en-US"/>
          </a:p>
        </p:txBody>
      </p:sp>
      <p:sp>
        <p:nvSpPr>
          <p:cNvPr id="5"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Benefits of Functions</a:t>
            </a:r>
          </a:p>
        </p:txBody>
      </p:sp>
      <p:sp>
        <p:nvSpPr>
          <p:cNvPr id="6" name="Vertical Text Placeholder 2"/>
          <p:cNvSpPr txBox="1">
            <a:spLocks/>
          </p:cNvSpPr>
          <p:nvPr/>
        </p:nvSpPr>
        <p:spPr>
          <a:xfrm>
            <a:off x="609600" y="1752600"/>
            <a:ext cx="8229600" cy="4525963"/>
          </a:xfrm>
          <a:prstGeom prst="rect">
            <a:avLst/>
          </a:prstGeom>
        </p:spPr>
        <p:txBody>
          <a:bodyPr vert="horz"/>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1200"/>
              </a:spcAft>
            </a:pPr>
            <a:r>
              <a:rPr lang="en-US" sz="2800" dirty="0"/>
              <a:t>Reuse </a:t>
            </a:r>
            <a:r>
              <a:rPr lang="mr-IN" sz="2800" dirty="0"/>
              <a:t>–</a:t>
            </a:r>
            <a:r>
              <a:rPr lang="en-US" sz="2800" dirty="0"/>
              <a:t> a defined function can be repeatedly used.</a:t>
            </a:r>
          </a:p>
          <a:p>
            <a:pPr>
              <a:spcAft>
                <a:spcPts val="1200"/>
              </a:spcAft>
            </a:pPr>
            <a:r>
              <a:rPr lang="en-US" sz="2800" dirty="0"/>
              <a:t>Information hiding </a:t>
            </a:r>
            <a:r>
              <a:rPr lang="mr-IN" sz="2800" dirty="0"/>
              <a:t>–</a:t>
            </a:r>
            <a:r>
              <a:rPr lang="en-US" sz="2800" dirty="0"/>
              <a:t> think of a function as a black box of which you do not need to know the implementation details.</a:t>
            </a:r>
          </a:p>
          <a:p>
            <a:pPr>
              <a:spcAft>
                <a:spcPts val="1200"/>
              </a:spcAft>
            </a:pPr>
            <a:r>
              <a:rPr lang="en-US" sz="2800" dirty="0"/>
              <a:t>Complexity reduction </a:t>
            </a:r>
            <a:r>
              <a:rPr lang="mr-IN" sz="2800" dirty="0"/>
              <a:t>–</a:t>
            </a:r>
            <a:r>
              <a:rPr lang="en-US" sz="2800" dirty="0"/>
              <a:t> divide a complex problem into a set of simpler problems to be solved by a set of functions.</a:t>
            </a:r>
          </a:p>
        </p:txBody>
      </p:sp>
    </p:spTree>
    <p:extLst>
      <p:ext uri="{BB962C8B-B14F-4D97-AF65-F5344CB8AC3E}">
        <p14:creationId xmlns:p14="http://schemas.microsoft.com/office/powerpoint/2010/main" val="1391032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26</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26</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26</a:t>
            </a:fld>
            <a:endParaRPr lang="en-US"/>
          </a:p>
        </p:txBody>
      </p:sp>
      <p:sp>
        <p:nvSpPr>
          <p:cNvPr id="5"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Next Lecture…</a:t>
            </a:r>
          </a:p>
        </p:txBody>
      </p:sp>
      <p:sp>
        <p:nvSpPr>
          <p:cNvPr id="6" name="Vertical Text Placeholder 2"/>
          <p:cNvSpPr txBox="1">
            <a:spLocks/>
          </p:cNvSpPr>
          <p:nvPr/>
        </p:nvSpPr>
        <p:spPr>
          <a:xfrm>
            <a:off x="609600" y="1752600"/>
            <a:ext cx="8229600" cy="4525963"/>
          </a:xfrm>
          <a:prstGeom prst="rect">
            <a:avLst/>
          </a:prstGeom>
        </p:spPr>
        <p:txBody>
          <a:bodyPr vert="horz"/>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1200"/>
              </a:spcAft>
            </a:pPr>
            <a:r>
              <a:rPr lang="en-US" sz="2800" dirty="0"/>
              <a:t>Passing arrays to functions</a:t>
            </a:r>
          </a:p>
          <a:p>
            <a:pPr>
              <a:spcAft>
                <a:spcPts val="1200"/>
              </a:spcAft>
            </a:pPr>
            <a:r>
              <a:rPr lang="en-US" sz="2800" dirty="0"/>
              <a:t>Pointers</a:t>
            </a:r>
          </a:p>
          <a:p>
            <a:pPr>
              <a:spcAft>
                <a:spcPts val="1200"/>
              </a:spcAft>
            </a:pPr>
            <a:r>
              <a:rPr lang="en-US" sz="2800" dirty="0"/>
              <a:t>Solving subproblems with functions</a:t>
            </a:r>
          </a:p>
          <a:p>
            <a:pPr>
              <a:spcAft>
                <a:spcPts val="1200"/>
              </a:spcAft>
            </a:pPr>
            <a:r>
              <a:rPr lang="en-US" sz="2800" dirty="0"/>
              <a:t>Program design with functions</a:t>
            </a:r>
          </a:p>
          <a:p>
            <a:pPr>
              <a:spcAft>
                <a:spcPts val="1200"/>
              </a:spcAft>
            </a:pPr>
            <a:r>
              <a:rPr lang="en-US" sz="2800" dirty="0"/>
              <a:t>Top-down/bottom-up implementation</a:t>
            </a:r>
          </a:p>
          <a:p>
            <a:pPr>
              <a:spcAft>
                <a:spcPts val="1200"/>
              </a:spcAft>
            </a:pPr>
            <a:r>
              <a:rPr lang="en-US" sz="2800" dirty="0"/>
              <a:t>Case study</a:t>
            </a:r>
          </a:p>
          <a:p>
            <a:pPr marL="0" indent="0">
              <a:spcAft>
                <a:spcPts val="1200"/>
              </a:spcAft>
              <a:buNone/>
            </a:pPr>
            <a:endParaRPr lang="en-US" sz="2800" dirty="0"/>
          </a:p>
        </p:txBody>
      </p:sp>
    </p:spTree>
    <p:extLst>
      <p:ext uri="{BB962C8B-B14F-4D97-AF65-F5344CB8AC3E}">
        <p14:creationId xmlns:p14="http://schemas.microsoft.com/office/powerpoint/2010/main" val="150932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3</a:t>
            </a:fld>
            <a:endParaRPr lang="en-US" dirty="0"/>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3</a:t>
            </a:fld>
            <a:endParaRPr lang="en-US" dirty="0"/>
          </a:p>
        </p:txBody>
      </p:sp>
      <p:sp>
        <p:nvSpPr>
          <p:cNvPr id="4"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Introduction to Functions</a:t>
            </a:r>
          </a:p>
        </p:txBody>
      </p:sp>
      <p:sp>
        <p:nvSpPr>
          <p:cNvPr id="5" name="Vertical Text Placeholder 2"/>
          <p:cNvSpPr txBox="1">
            <a:spLocks/>
          </p:cNvSpPr>
          <p:nvPr/>
        </p:nvSpPr>
        <p:spPr>
          <a:xfrm>
            <a:off x="609600" y="1752600"/>
            <a:ext cx="8077200" cy="4525963"/>
          </a:xfrm>
          <a:prstGeom prst="rect">
            <a:avLst/>
          </a:prstGeom>
        </p:spPr>
        <p:txBody>
          <a:bodyPr vert="horz" anchor="t" anchorCtr="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600" dirty="0"/>
              <a:t>Motivating example:</a:t>
            </a:r>
          </a:p>
          <a:p>
            <a:pPr lvl="1">
              <a:spcAft>
                <a:spcPts val="600"/>
              </a:spcAft>
            </a:pPr>
            <a:r>
              <a:rPr lang="en-US" sz="3200" dirty="0"/>
              <a:t>Problem: Find the sums of integers from 1 to 10, from 20 to 30, and from 35 to 45, respectively.</a:t>
            </a:r>
          </a:p>
          <a:p>
            <a:pPr lvl="1">
              <a:spcAft>
                <a:spcPts val="600"/>
              </a:spcAft>
            </a:pPr>
            <a:r>
              <a:rPr lang="en-US" sz="3200" dirty="0"/>
              <a:t>How would we do it?</a:t>
            </a:r>
          </a:p>
          <a:p>
            <a:pPr lvl="1">
              <a:spcAft>
                <a:spcPts val="600"/>
              </a:spcAft>
            </a:pPr>
            <a:r>
              <a:rPr lang="en-US" sz="3200" dirty="0">
                <a:latin typeface="Times New Roman" charset="0"/>
              </a:rPr>
              <a:t>Intuitive solution: Write three loops for the three sums in the main function?</a:t>
            </a:r>
          </a:p>
          <a:p>
            <a:pPr lvl="1">
              <a:spcAft>
                <a:spcPts val="600"/>
              </a:spcAft>
            </a:pPr>
            <a:r>
              <a:rPr lang="en-US" sz="3200" dirty="0">
                <a:latin typeface="Times New Roman" charset="0"/>
              </a:rPr>
              <a:t>Better solution: Write a </a:t>
            </a:r>
            <a:r>
              <a:rPr lang="en-GB" sz="3200" dirty="0">
                <a:latin typeface="Times New Roman" charset="0"/>
              </a:rPr>
              <a:t>generalised</a:t>
            </a:r>
            <a:r>
              <a:rPr lang="en-US" sz="3200" dirty="0">
                <a:latin typeface="Times New Roman" charset="0"/>
              </a:rPr>
              <a:t> program, defined in a separate function, to do each of the three sums as specified?</a:t>
            </a:r>
          </a:p>
        </p:txBody>
      </p:sp>
    </p:spTree>
    <p:extLst>
      <p:ext uri="{BB962C8B-B14F-4D97-AF65-F5344CB8AC3E}">
        <p14:creationId xmlns:p14="http://schemas.microsoft.com/office/powerpoint/2010/main" val="279707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4</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4</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4</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4</a:t>
            </a:fld>
            <a:endParaRPr lang="en-US"/>
          </a:p>
        </p:txBody>
      </p:sp>
      <p:sp>
        <p:nvSpPr>
          <p:cNvPr id="6" name="Title 1"/>
          <p:cNvSpPr txBox="1">
            <a:spLocks/>
          </p:cNvSpPr>
          <p:nvPr/>
        </p:nvSpPr>
        <p:spPr>
          <a:xfrm>
            <a:off x="609600" y="136525"/>
            <a:ext cx="8229600" cy="143351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An intuitive solution</a:t>
            </a:r>
          </a:p>
          <a:p>
            <a:r>
              <a:rPr lang="en-US" dirty="0"/>
              <a:t>Use three similar blocks of code</a:t>
            </a:r>
          </a:p>
        </p:txBody>
      </p:sp>
      <p:sp>
        <p:nvSpPr>
          <p:cNvPr id="11" name="Rectangle 10">
            <a:extLst>
              <a:ext uri="{FF2B5EF4-FFF2-40B4-BE49-F238E27FC236}">
                <a16:creationId xmlns:a16="http://schemas.microsoft.com/office/drawing/2014/main" id="{F5DFBFA4-7B6D-4C4A-AADB-77D7D0649F7C}"/>
              </a:ext>
            </a:extLst>
          </p:cNvPr>
          <p:cNvSpPr/>
          <p:nvPr/>
        </p:nvSpPr>
        <p:spPr>
          <a:xfrm>
            <a:off x="609600" y="1570039"/>
            <a:ext cx="8077200" cy="4786312"/>
          </a:xfrm>
          <a:prstGeom prst="rect">
            <a:avLst/>
          </a:prstGeom>
        </p:spPr>
        <p:txBody>
          <a:bodyPr wrap="square">
            <a:normAutofit fontScale="92500" lnSpcReduction="20000"/>
          </a:bodyPr>
          <a:lstStyle/>
          <a:p>
            <a:endParaRPr lang="en-GB" dirty="0">
              <a:solidFill>
                <a:srgbClr val="008000"/>
              </a:solidFill>
              <a:latin typeface="Menlo" panose="020B0609030804020204" pitchFamily="49" charset="0"/>
            </a:endParaRPr>
          </a:p>
          <a:p>
            <a:r>
              <a:rPr lang="en-GB" dirty="0">
                <a:solidFill>
                  <a:srgbClr val="008000"/>
                </a:solidFill>
                <a:latin typeface="Menlo" panose="020B0609030804020204" pitchFamily="49" charset="0"/>
              </a:rPr>
              <a:t>/* Calculate three sums</a:t>
            </a:r>
            <a:endParaRPr lang="en-GB" dirty="0">
              <a:solidFill>
                <a:srgbClr val="000000"/>
              </a:solidFill>
              <a:latin typeface="Menlo" panose="020B0609030804020204" pitchFamily="49" charset="0"/>
            </a:endParaRPr>
          </a:p>
          <a:p>
            <a:br>
              <a:rPr lang="en-GB" dirty="0">
                <a:solidFill>
                  <a:srgbClr val="000000"/>
                </a:solidFill>
                <a:latin typeface="Menlo" panose="020B0609030804020204" pitchFamily="49" charset="0"/>
              </a:rPr>
            </a:br>
            <a:r>
              <a:rPr lang="en-GB" dirty="0">
                <a:solidFill>
                  <a:srgbClr val="AF00DB"/>
                </a:solidFill>
                <a:latin typeface="Menlo" panose="020B0609030804020204" pitchFamily="49" charset="0"/>
              </a:rPr>
              <a:t>#include</a:t>
            </a:r>
            <a:r>
              <a:rPr lang="en-GB" dirty="0">
                <a:solidFill>
                  <a:srgbClr val="0000FF"/>
                </a:solidFill>
                <a:latin typeface="Menlo" panose="020B0609030804020204" pitchFamily="49" charset="0"/>
              </a:rPr>
              <a:t> </a:t>
            </a:r>
            <a:r>
              <a:rPr lang="en-GB" dirty="0">
                <a:solidFill>
                  <a:srgbClr val="A31515"/>
                </a:solidFill>
                <a:latin typeface="Menlo" panose="020B0609030804020204" pitchFamily="49" charset="0"/>
              </a:rPr>
              <a:t>&lt;</a:t>
            </a:r>
            <a:r>
              <a:rPr lang="en-GB" dirty="0" err="1">
                <a:solidFill>
                  <a:srgbClr val="A31515"/>
                </a:solidFill>
                <a:latin typeface="Menlo" panose="020B0609030804020204" pitchFamily="49" charset="0"/>
              </a:rPr>
              <a:t>stdio.h</a:t>
            </a:r>
            <a:r>
              <a:rPr lang="en-GB" dirty="0">
                <a:solidFill>
                  <a:srgbClr val="A31515"/>
                </a:solidFill>
                <a:latin typeface="Menlo" panose="020B0609030804020204" pitchFamily="49" charset="0"/>
              </a:rPr>
              <a:t>&gt;</a:t>
            </a:r>
            <a:endParaRPr lang="en-GB" dirty="0">
              <a:solidFill>
                <a:srgbClr val="000000"/>
              </a:solidFill>
              <a:latin typeface="Menlo" panose="020B0609030804020204" pitchFamily="49" charset="0"/>
            </a:endParaRPr>
          </a:p>
          <a:p>
            <a:br>
              <a:rPr lang="en-GB" dirty="0">
                <a:solidFill>
                  <a:srgbClr val="000000"/>
                </a:solidFill>
                <a:latin typeface="Menlo" panose="020B0609030804020204" pitchFamily="49" charset="0"/>
              </a:rPr>
            </a:br>
            <a:r>
              <a:rPr lang="en-GB" dirty="0">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main</a:t>
            </a:r>
            <a:r>
              <a:rPr lang="en-GB" dirty="0">
                <a:solidFill>
                  <a:srgbClr val="000000"/>
                </a:solidFill>
                <a:latin typeface="Menlo" panose="020B0609030804020204" pitchFamily="49" charset="0"/>
              </a:rPr>
              <a:t>() {</a:t>
            </a:r>
          </a:p>
          <a:p>
            <a:r>
              <a:rPr lang="en-GB" dirty="0">
                <a:solidFill>
                  <a:srgbClr val="0000FF"/>
                </a:solidFill>
                <a:latin typeface="Menlo" panose="020B0609030804020204" pitchFamily="49" charset="0"/>
              </a:rPr>
              <a:t>	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sum</a:t>
            </a:r>
            <a:r>
              <a:rPr lang="en-GB" dirty="0">
                <a:solidFill>
                  <a:srgbClr val="000000"/>
                </a:solidFill>
                <a:latin typeface="Menlo" panose="020B0609030804020204" pitchFamily="49" charset="0"/>
              </a:rPr>
              <a:t> = </a:t>
            </a:r>
            <a:r>
              <a:rPr lang="en-GB" dirty="0">
                <a:solidFill>
                  <a:srgbClr val="098658"/>
                </a:solidFill>
                <a:latin typeface="Menlo" panose="020B0609030804020204" pitchFamily="49" charset="0"/>
              </a:rPr>
              <a:t>0</a:t>
            </a:r>
            <a:r>
              <a:rPr lang="en-GB" dirty="0">
                <a:solidFill>
                  <a:srgbClr val="000000"/>
                </a:solidFill>
                <a:latin typeface="Menlo" panose="020B0609030804020204" pitchFamily="49" charset="0"/>
              </a:rPr>
              <a:t>;</a:t>
            </a:r>
          </a:p>
          <a:p>
            <a:r>
              <a:rPr lang="en-GB" dirty="0">
                <a:solidFill>
                  <a:srgbClr val="AF00DB"/>
                </a:solidFill>
                <a:latin typeface="Menlo" panose="020B0609030804020204" pitchFamily="49" charset="0"/>
              </a:rPr>
              <a:t>	for</a:t>
            </a:r>
            <a:r>
              <a:rPr lang="en-GB" dirty="0">
                <a:solidFill>
                  <a:srgbClr val="000000"/>
                </a:solidFill>
                <a:latin typeface="Menlo" panose="020B0609030804020204" pitchFamily="49" charset="0"/>
              </a:rPr>
              <a:t> (</a:t>
            </a:r>
            <a:r>
              <a:rPr lang="en-GB" dirty="0">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 </a:t>
            </a:r>
            <a:r>
              <a:rPr lang="en-GB" dirty="0">
                <a:solidFill>
                  <a:srgbClr val="098658"/>
                </a:solidFill>
                <a:latin typeface="Menlo" panose="020B0609030804020204" pitchFamily="49" charset="0"/>
              </a:rPr>
              <a:t>1</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&lt;= </a:t>
            </a:r>
            <a:r>
              <a:rPr lang="en-GB" dirty="0">
                <a:solidFill>
                  <a:srgbClr val="098658"/>
                </a:solidFill>
                <a:latin typeface="Menlo" panose="020B0609030804020204" pitchFamily="49" charset="0"/>
              </a:rPr>
              <a:t>10</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p>
          <a:p>
            <a:r>
              <a:rPr lang="en-GB" dirty="0">
                <a:solidFill>
                  <a:srgbClr val="001080"/>
                </a:solidFill>
                <a:latin typeface="Menlo" panose="020B0609030804020204" pitchFamily="49" charset="0"/>
              </a:rPr>
              <a:t>		sum</a:t>
            </a:r>
            <a:r>
              <a:rPr lang="en-GB" dirty="0">
                <a:solidFill>
                  <a:srgbClr val="000000"/>
                </a:solidFill>
                <a:latin typeface="Menlo" panose="020B0609030804020204" pitchFamily="49" charset="0"/>
              </a:rPr>
              <a:t> +=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p>
          <a:p>
            <a:r>
              <a:rPr lang="en-GB" dirty="0">
                <a:solidFill>
                  <a:srgbClr val="795E26"/>
                </a:solidFill>
                <a:latin typeface="Menlo" panose="020B0609030804020204" pitchFamily="49" charset="0"/>
              </a:rPr>
              <a:t>	</a:t>
            </a:r>
            <a:r>
              <a:rPr lang="en-GB" dirty="0" err="1">
                <a:solidFill>
                  <a:srgbClr val="795E26"/>
                </a:solidFill>
                <a:latin typeface="Menlo" panose="020B0609030804020204" pitchFamily="49" charset="0"/>
              </a:rPr>
              <a:t>printf</a:t>
            </a:r>
            <a:r>
              <a:rPr lang="en-GB" dirty="0">
                <a:solidFill>
                  <a:srgbClr val="000000"/>
                </a:solidFill>
                <a:latin typeface="Menlo" panose="020B0609030804020204" pitchFamily="49" charset="0"/>
              </a:rPr>
              <a:t>(</a:t>
            </a:r>
            <a:r>
              <a:rPr lang="en-GB" dirty="0">
                <a:solidFill>
                  <a:srgbClr val="A31515"/>
                </a:solidFill>
                <a:latin typeface="Menlo" panose="020B0609030804020204" pitchFamily="49" charset="0"/>
              </a:rPr>
              <a:t>"Sum from 1 to 10 is %d </a:t>
            </a:r>
            <a:r>
              <a:rPr lang="en-GB" dirty="0">
                <a:solidFill>
                  <a:srgbClr val="EE0000"/>
                </a:solidFill>
                <a:latin typeface="Menlo" panose="020B0609030804020204" pitchFamily="49" charset="0"/>
              </a:rPr>
              <a:t>\n</a:t>
            </a:r>
            <a:r>
              <a:rPr lang="en-GB" dirty="0">
                <a:solidFill>
                  <a:srgbClr val="A31515"/>
                </a:solidFill>
                <a:latin typeface="Menlo" panose="020B0609030804020204" pitchFamily="49" charset="0"/>
              </a:rPr>
              <a: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sum</a:t>
            </a:r>
            <a:r>
              <a:rPr lang="en-GB" dirty="0">
                <a:solidFill>
                  <a:srgbClr val="000000"/>
                </a:solidFill>
                <a:latin typeface="Menlo" panose="020B0609030804020204" pitchFamily="49" charset="0"/>
              </a:rPr>
              <a:t>);</a:t>
            </a:r>
          </a:p>
          <a:p>
            <a:br>
              <a:rPr lang="en-GB" dirty="0">
                <a:solidFill>
                  <a:srgbClr val="000000"/>
                </a:solidFill>
                <a:latin typeface="Menlo" panose="020B0609030804020204" pitchFamily="49" charset="0"/>
              </a:rPr>
            </a:br>
            <a:endParaRPr lang="en-GB" dirty="0">
              <a:solidFill>
                <a:srgbClr val="000000"/>
              </a:solidFill>
              <a:latin typeface="Menlo" panose="020B0609030804020204" pitchFamily="49" charset="0"/>
            </a:endParaRPr>
          </a:p>
          <a:p>
            <a:r>
              <a:rPr lang="en-GB" dirty="0">
                <a:solidFill>
                  <a:srgbClr val="001080"/>
                </a:solidFill>
                <a:latin typeface="Menlo" panose="020B0609030804020204" pitchFamily="49" charset="0"/>
              </a:rPr>
              <a:t>	sum</a:t>
            </a:r>
            <a:r>
              <a:rPr lang="en-GB" dirty="0">
                <a:solidFill>
                  <a:srgbClr val="000000"/>
                </a:solidFill>
                <a:latin typeface="Menlo" panose="020B0609030804020204" pitchFamily="49" charset="0"/>
              </a:rPr>
              <a:t> = </a:t>
            </a:r>
            <a:r>
              <a:rPr lang="en-GB" dirty="0">
                <a:solidFill>
                  <a:srgbClr val="098658"/>
                </a:solidFill>
                <a:latin typeface="Menlo" panose="020B0609030804020204" pitchFamily="49" charset="0"/>
              </a:rPr>
              <a:t>0</a:t>
            </a:r>
            <a:r>
              <a:rPr lang="en-GB" dirty="0">
                <a:solidFill>
                  <a:srgbClr val="000000"/>
                </a:solidFill>
                <a:latin typeface="Menlo" panose="020B0609030804020204" pitchFamily="49" charset="0"/>
              </a:rPr>
              <a:t>;</a:t>
            </a:r>
          </a:p>
          <a:p>
            <a:r>
              <a:rPr lang="en-GB" dirty="0">
                <a:solidFill>
                  <a:srgbClr val="AF00DB"/>
                </a:solidFill>
                <a:latin typeface="Menlo" panose="020B0609030804020204" pitchFamily="49" charset="0"/>
              </a:rPr>
              <a:t>	for</a:t>
            </a:r>
            <a:r>
              <a:rPr lang="en-GB" dirty="0">
                <a:solidFill>
                  <a:srgbClr val="000000"/>
                </a:solidFill>
                <a:latin typeface="Menlo" panose="020B0609030804020204" pitchFamily="49" charset="0"/>
              </a:rPr>
              <a:t> (</a:t>
            </a:r>
            <a:r>
              <a:rPr lang="en-GB" dirty="0">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 </a:t>
            </a:r>
            <a:r>
              <a:rPr lang="en-GB" dirty="0">
                <a:solidFill>
                  <a:srgbClr val="098658"/>
                </a:solidFill>
                <a:latin typeface="Menlo" panose="020B0609030804020204" pitchFamily="49" charset="0"/>
              </a:rPr>
              <a:t>20</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&lt;= </a:t>
            </a:r>
            <a:r>
              <a:rPr lang="en-GB" dirty="0">
                <a:solidFill>
                  <a:srgbClr val="098658"/>
                </a:solidFill>
                <a:latin typeface="Menlo" panose="020B0609030804020204" pitchFamily="49" charset="0"/>
              </a:rPr>
              <a:t>30</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p>
          <a:p>
            <a:r>
              <a:rPr lang="en-GB" dirty="0">
                <a:solidFill>
                  <a:srgbClr val="001080"/>
                </a:solidFill>
                <a:latin typeface="Menlo" panose="020B0609030804020204" pitchFamily="49" charset="0"/>
              </a:rPr>
              <a:t>		sum</a:t>
            </a:r>
            <a:r>
              <a:rPr lang="en-GB" dirty="0">
                <a:solidFill>
                  <a:srgbClr val="000000"/>
                </a:solidFill>
                <a:latin typeface="Menlo" panose="020B0609030804020204" pitchFamily="49" charset="0"/>
              </a:rPr>
              <a:t> +=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p>
          <a:p>
            <a:r>
              <a:rPr lang="en-GB" dirty="0">
                <a:solidFill>
                  <a:srgbClr val="795E26"/>
                </a:solidFill>
                <a:latin typeface="Menlo" panose="020B0609030804020204" pitchFamily="49" charset="0"/>
              </a:rPr>
              <a:t>	</a:t>
            </a:r>
            <a:r>
              <a:rPr lang="en-GB" dirty="0" err="1">
                <a:solidFill>
                  <a:srgbClr val="795E26"/>
                </a:solidFill>
                <a:latin typeface="Menlo" panose="020B0609030804020204" pitchFamily="49" charset="0"/>
              </a:rPr>
              <a:t>printf</a:t>
            </a:r>
            <a:r>
              <a:rPr lang="en-GB" dirty="0">
                <a:solidFill>
                  <a:srgbClr val="000000"/>
                </a:solidFill>
                <a:latin typeface="Menlo" panose="020B0609030804020204" pitchFamily="49" charset="0"/>
              </a:rPr>
              <a:t>(</a:t>
            </a:r>
            <a:r>
              <a:rPr lang="en-GB" dirty="0">
                <a:solidFill>
                  <a:srgbClr val="A31515"/>
                </a:solidFill>
                <a:latin typeface="Menlo" panose="020B0609030804020204" pitchFamily="49" charset="0"/>
              </a:rPr>
              <a:t>"Sum from 20 to 30 is %d </a:t>
            </a:r>
            <a:r>
              <a:rPr lang="en-GB" dirty="0">
                <a:solidFill>
                  <a:srgbClr val="EE0000"/>
                </a:solidFill>
                <a:latin typeface="Menlo" panose="020B0609030804020204" pitchFamily="49" charset="0"/>
              </a:rPr>
              <a:t>\n</a:t>
            </a:r>
            <a:r>
              <a:rPr lang="en-GB" dirty="0">
                <a:solidFill>
                  <a:srgbClr val="A31515"/>
                </a:solidFill>
                <a:latin typeface="Menlo" panose="020B0609030804020204" pitchFamily="49" charset="0"/>
              </a:rPr>
              <a: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sum</a:t>
            </a:r>
            <a:r>
              <a:rPr lang="en-GB" dirty="0">
                <a:solidFill>
                  <a:srgbClr val="000000"/>
                </a:solidFill>
                <a:latin typeface="Menlo" panose="020B0609030804020204" pitchFamily="49" charset="0"/>
              </a:rPr>
              <a:t>);</a:t>
            </a:r>
            <a:br>
              <a:rPr lang="en-GB" dirty="0">
                <a:solidFill>
                  <a:srgbClr val="000000"/>
                </a:solidFill>
                <a:latin typeface="Menlo" panose="020B0609030804020204" pitchFamily="49" charset="0"/>
              </a:rPr>
            </a:br>
            <a:endParaRPr lang="en-GB" dirty="0">
              <a:solidFill>
                <a:srgbClr val="000000"/>
              </a:solidFill>
              <a:latin typeface="Menlo" panose="020B0609030804020204" pitchFamily="49" charset="0"/>
            </a:endParaRPr>
          </a:p>
          <a:p>
            <a:r>
              <a:rPr lang="en-GB" dirty="0">
                <a:solidFill>
                  <a:srgbClr val="001080"/>
                </a:solidFill>
                <a:latin typeface="Menlo" panose="020B0609030804020204" pitchFamily="49" charset="0"/>
              </a:rPr>
              <a:t>	sum</a:t>
            </a:r>
            <a:r>
              <a:rPr lang="en-GB" dirty="0">
                <a:solidFill>
                  <a:srgbClr val="000000"/>
                </a:solidFill>
                <a:latin typeface="Menlo" panose="020B0609030804020204" pitchFamily="49" charset="0"/>
              </a:rPr>
              <a:t> = </a:t>
            </a:r>
            <a:r>
              <a:rPr lang="en-GB" dirty="0">
                <a:solidFill>
                  <a:srgbClr val="098658"/>
                </a:solidFill>
                <a:latin typeface="Menlo" panose="020B0609030804020204" pitchFamily="49" charset="0"/>
              </a:rPr>
              <a:t>0</a:t>
            </a:r>
            <a:r>
              <a:rPr lang="en-GB" dirty="0">
                <a:solidFill>
                  <a:srgbClr val="000000"/>
                </a:solidFill>
                <a:latin typeface="Menlo" panose="020B0609030804020204" pitchFamily="49" charset="0"/>
              </a:rPr>
              <a:t>;</a:t>
            </a:r>
          </a:p>
          <a:p>
            <a:r>
              <a:rPr lang="en-GB" dirty="0">
                <a:solidFill>
                  <a:srgbClr val="AF00DB"/>
                </a:solidFill>
                <a:latin typeface="Menlo" panose="020B0609030804020204" pitchFamily="49" charset="0"/>
              </a:rPr>
              <a:t>	for</a:t>
            </a:r>
            <a:r>
              <a:rPr lang="en-GB" dirty="0">
                <a:solidFill>
                  <a:srgbClr val="000000"/>
                </a:solidFill>
                <a:latin typeface="Menlo" panose="020B0609030804020204" pitchFamily="49" charset="0"/>
              </a:rPr>
              <a:t> (</a:t>
            </a:r>
            <a:r>
              <a:rPr lang="en-GB" dirty="0">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 </a:t>
            </a:r>
            <a:r>
              <a:rPr lang="en-GB" dirty="0">
                <a:solidFill>
                  <a:srgbClr val="098658"/>
                </a:solidFill>
                <a:latin typeface="Menlo" panose="020B0609030804020204" pitchFamily="49" charset="0"/>
              </a:rPr>
              <a:t>35</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&lt;= </a:t>
            </a:r>
            <a:r>
              <a:rPr lang="en-GB" dirty="0">
                <a:solidFill>
                  <a:srgbClr val="098658"/>
                </a:solidFill>
                <a:latin typeface="Menlo" panose="020B0609030804020204" pitchFamily="49" charset="0"/>
              </a:rPr>
              <a:t>45</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p>
          <a:p>
            <a:r>
              <a:rPr lang="en-GB" dirty="0">
                <a:solidFill>
                  <a:srgbClr val="001080"/>
                </a:solidFill>
                <a:latin typeface="Menlo" panose="020B0609030804020204" pitchFamily="49" charset="0"/>
              </a:rPr>
              <a:t>		sum</a:t>
            </a:r>
            <a:r>
              <a:rPr lang="en-GB" dirty="0">
                <a:solidFill>
                  <a:srgbClr val="000000"/>
                </a:solidFill>
                <a:latin typeface="Menlo" panose="020B0609030804020204" pitchFamily="49" charset="0"/>
              </a:rPr>
              <a:t> +=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p>
          <a:p>
            <a:r>
              <a:rPr lang="en-GB" dirty="0">
                <a:solidFill>
                  <a:srgbClr val="795E26"/>
                </a:solidFill>
                <a:latin typeface="Menlo" panose="020B0609030804020204" pitchFamily="49" charset="0"/>
              </a:rPr>
              <a:t>	</a:t>
            </a:r>
            <a:r>
              <a:rPr lang="en-GB" dirty="0" err="1">
                <a:solidFill>
                  <a:srgbClr val="795E26"/>
                </a:solidFill>
                <a:latin typeface="Menlo" panose="020B0609030804020204" pitchFamily="49" charset="0"/>
              </a:rPr>
              <a:t>printf</a:t>
            </a:r>
            <a:r>
              <a:rPr lang="en-GB" dirty="0">
                <a:solidFill>
                  <a:srgbClr val="000000"/>
                </a:solidFill>
                <a:latin typeface="Menlo" panose="020B0609030804020204" pitchFamily="49" charset="0"/>
              </a:rPr>
              <a:t>(</a:t>
            </a:r>
            <a:r>
              <a:rPr lang="en-GB" dirty="0">
                <a:solidFill>
                  <a:srgbClr val="A31515"/>
                </a:solidFill>
                <a:latin typeface="Menlo" panose="020B0609030804020204" pitchFamily="49" charset="0"/>
              </a:rPr>
              <a:t>"Sum from 35 to 45 is %d </a:t>
            </a:r>
            <a:r>
              <a:rPr lang="en-GB" dirty="0">
                <a:solidFill>
                  <a:srgbClr val="EE0000"/>
                </a:solidFill>
                <a:latin typeface="Menlo" panose="020B0609030804020204" pitchFamily="49" charset="0"/>
              </a:rPr>
              <a:t>\n</a:t>
            </a:r>
            <a:r>
              <a:rPr lang="en-GB" dirty="0">
                <a:solidFill>
                  <a:srgbClr val="A31515"/>
                </a:solidFill>
                <a:latin typeface="Menlo" panose="020B0609030804020204" pitchFamily="49" charset="0"/>
              </a:rPr>
              <a: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sum</a:t>
            </a:r>
            <a:r>
              <a:rPr lang="en-GB" dirty="0">
                <a:solidFill>
                  <a:srgbClr val="000000"/>
                </a:solidFill>
                <a:latin typeface="Menlo" panose="020B0609030804020204" pitchFamily="49" charset="0"/>
              </a:rPr>
              <a:t>);</a:t>
            </a:r>
          </a:p>
          <a:p>
            <a:r>
              <a:rPr lang="en-GB" dirty="0">
                <a:solidFill>
                  <a:srgbClr val="000000"/>
                </a:solidFill>
                <a:latin typeface="Menlo" panose="020B0609030804020204" pitchFamily="49" charset="0"/>
              </a:rPr>
              <a:t>}</a:t>
            </a:r>
          </a:p>
          <a:p>
            <a:endParaRPr lang="en-GB" b="0" dirty="0">
              <a:solidFill>
                <a:srgbClr val="000000"/>
              </a:solidFill>
              <a:effectLst/>
              <a:latin typeface="Menlo" panose="020B0609030804020204" pitchFamily="49" charset="0"/>
            </a:endParaRPr>
          </a:p>
        </p:txBody>
      </p:sp>
      <p:sp>
        <p:nvSpPr>
          <p:cNvPr id="12" name="Rectangle 4">
            <a:extLst>
              <a:ext uri="{FF2B5EF4-FFF2-40B4-BE49-F238E27FC236}">
                <a16:creationId xmlns:a16="http://schemas.microsoft.com/office/drawing/2014/main" id="{C7628EC2-E15D-1141-8C7C-102205652E02}"/>
              </a:ext>
            </a:extLst>
          </p:cNvPr>
          <p:cNvSpPr>
            <a:spLocks noChangeArrowheads="1"/>
          </p:cNvSpPr>
          <p:nvPr/>
        </p:nvSpPr>
        <p:spPr bwMode="auto">
          <a:xfrm>
            <a:off x="1103561" y="2846439"/>
            <a:ext cx="5577458" cy="602155"/>
          </a:xfrm>
          <a:prstGeom prst="rect">
            <a:avLst/>
          </a:prstGeom>
          <a:solidFill>
            <a:srgbClr val="F79646">
              <a:alpha val="45097"/>
            </a:srgbClr>
          </a:solidFill>
          <a:ln w="12700">
            <a:solidFill>
              <a:srgbClr val="FFFFFF"/>
            </a:solidFill>
            <a:miter lim="800000"/>
            <a:headEnd type="none" w="sm" len="sm"/>
            <a:tailEnd type="none" w="sm" len="sm"/>
          </a:ln>
          <a:effectLst/>
        </p:spPr>
        <p:txBody>
          <a:bodyPr wrap="none" anchor="ctr"/>
          <a:lstStyle/>
          <a:p>
            <a:endParaRPr lang="en-US"/>
          </a:p>
        </p:txBody>
      </p:sp>
      <p:sp>
        <p:nvSpPr>
          <p:cNvPr id="13" name="Rectangle 4">
            <a:extLst>
              <a:ext uri="{FF2B5EF4-FFF2-40B4-BE49-F238E27FC236}">
                <a16:creationId xmlns:a16="http://schemas.microsoft.com/office/drawing/2014/main" id="{3D593842-F4D0-9F4D-BE39-94DE7CDB0D34}"/>
              </a:ext>
            </a:extLst>
          </p:cNvPr>
          <p:cNvSpPr>
            <a:spLocks noChangeArrowheads="1"/>
          </p:cNvSpPr>
          <p:nvPr/>
        </p:nvSpPr>
        <p:spPr bwMode="auto">
          <a:xfrm>
            <a:off x="1103561" y="4051616"/>
            <a:ext cx="5577458" cy="612115"/>
          </a:xfrm>
          <a:prstGeom prst="rect">
            <a:avLst/>
          </a:prstGeom>
          <a:solidFill>
            <a:srgbClr val="F79646">
              <a:alpha val="45097"/>
            </a:srgbClr>
          </a:solidFill>
          <a:ln w="12700">
            <a:solidFill>
              <a:srgbClr val="FFFFFF"/>
            </a:solidFill>
            <a:miter lim="800000"/>
            <a:headEnd type="none" w="sm" len="sm"/>
            <a:tailEnd type="none" w="sm" len="sm"/>
          </a:ln>
          <a:effectLst/>
        </p:spPr>
        <p:txBody>
          <a:bodyPr wrap="none" anchor="ctr"/>
          <a:lstStyle/>
          <a:p>
            <a:endParaRPr lang="en-US"/>
          </a:p>
        </p:txBody>
      </p:sp>
      <p:sp>
        <p:nvSpPr>
          <p:cNvPr id="14" name="Rectangle 4">
            <a:extLst>
              <a:ext uri="{FF2B5EF4-FFF2-40B4-BE49-F238E27FC236}">
                <a16:creationId xmlns:a16="http://schemas.microsoft.com/office/drawing/2014/main" id="{EE1042F7-2BF8-2E47-981B-1427FA2B6649}"/>
              </a:ext>
            </a:extLst>
          </p:cNvPr>
          <p:cNvSpPr>
            <a:spLocks noChangeArrowheads="1"/>
          </p:cNvSpPr>
          <p:nvPr/>
        </p:nvSpPr>
        <p:spPr bwMode="auto">
          <a:xfrm>
            <a:off x="1103561" y="5028855"/>
            <a:ext cx="5577458" cy="705739"/>
          </a:xfrm>
          <a:prstGeom prst="rect">
            <a:avLst/>
          </a:prstGeom>
          <a:solidFill>
            <a:srgbClr val="F79646">
              <a:alpha val="45097"/>
            </a:srgbClr>
          </a:solidFill>
          <a:ln w="12700">
            <a:solidFill>
              <a:srgbClr val="FFFFFF"/>
            </a:solidFill>
            <a:miter lim="800000"/>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78941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2AD17B-A5B2-E741-BA6B-DD5525C932B1}"/>
              </a:ext>
            </a:extLst>
          </p:cNvPr>
          <p:cNvSpPr/>
          <p:nvPr/>
        </p:nvSpPr>
        <p:spPr>
          <a:xfrm>
            <a:off x="609600" y="1150508"/>
            <a:ext cx="8229600" cy="4613592"/>
          </a:xfrm>
          <a:prstGeom prst="rect">
            <a:avLst/>
          </a:prstGeom>
        </p:spPr>
        <p:txBody>
          <a:bodyPr wrap="square">
            <a:normAutofit/>
          </a:bodyPr>
          <a:lstStyle/>
          <a:p>
            <a:r>
              <a:rPr lang="en-GB" sz="1500" dirty="0">
                <a:solidFill>
                  <a:srgbClr val="008000"/>
                </a:solidFill>
                <a:latin typeface="Menlo" panose="020B0609030804020204" pitchFamily="49" charset="0"/>
              </a:rPr>
              <a:t>/* Calculate three sums with a function</a:t>
            </a:r>
            <a:endParaRPr lang="en-GB" sz="1500" dirty="0">
              <a:solidFill>
                <a:srgbClr val="000000"/>
              </a:solidFill>
              <a:latin typeface="Menlo" panose="020B0609030804020204" pitchFamily="49" charset="0"/>
            </a:endParaRPr>
          </a:p>
          <a:p>
            <a:endParaRPr lang="en-GB" sz="1500" dirty="0">
              <a:solidFill>
                <a:srgbClr val="000000"/>
              </a:solidFill>
              <a:latin typeface="Menlo" panose="020B0609030804020204" pitchFamily="49" charset="0"/>
            </a:endParaRPr>
          </a:p>
          <a:p>
            <a:br>
              <a:rPr lang="en-GB" sz="1500" dirty="0">
                <a:solidFill>
                  <a:srgbClr val="000000"/>
                </a:solidFill>
                <a:latin typeface="Menlo" panose="020B0609030804020204" pitchFamily="49" charset="0"/>
              </a:rPr>
            </a:br>
            <a:r>
              <a:rPr lang="en-GB" sz="1500" dirty="0">
                <a:solidFill>
                  <a:srgbClr val="AF00DB"/>
                </a:solidFill>
                <a:latin typeface="Menlo" panose="020B0609030804020204" pitchFamily="49" charset="0"/>
              </a:rPr>
              <a:t>#include</a:t>
            </a:r>
            <a:r>
              <a:rPr lang="en-GB" sz="1500" dirty="0">
                <a:solidFill>
                  <a:srgbClr val="0000FF"/>
                </a:solidFill>
                <a:latin typeface="Menlo" panose="020B0609030804020204" pitchFamily="49" charset="0"/>
              </a:rPr>
              <a:t> </a:t>
            </a:r>
            <a:r>
              <a:rPr lang="en-GB" sz="1500" dirty="0">
                <a:solidFill>
                  <a:srgbClr val="A31515"/>
                </a:solidFill>
                <a:latin typeface="Menlo" panose="020B0609030804020204" pitchFamily="49" charset="0"/>
              </a:rPr>
              <a:t>&lt;</a:t>
            </a:r>
            <a:r>
              <a:rPr lang="en-GB" sz="1500" dirty="0" err="1">
                <a:solidFill>
                  <a:srgbClr val="A31515"/>
                </a:solidFill>
                <a:latin typeface="Menlo" panose="020B0609030804020204" pitchFamily="49" charset="0"/>
              </a:rPr>
              <a:t>stdio.h</a:t>
            </a:r>
            <a:r>
              <a:rPr lang="en-GB" sz="1500" dirty="0">
                <a:solidFill>
                  <a:srgbClr val="A31515"/>
                </a:solidFill>
                <a:latin typeface="Menlo" panose="020B0609030804020204" pitchFamily="49" charset="0"/>
              </a:rPr>
              <a:t>&gt;</a:t>
            </a:r>
          </a:p>
          <a:p>
            <a:endParaRPr lang="en-GB" sz="1500" dirty="0">
              <a:solidFill>
                <a:srgbClr val="000000"/>
              </a:solidFill>
              <a:latin typeface="Menlo" panose="020B0609030804020204" pitchFamily="49" charset="0"/>
            </a:endParaRPr>
          </a:p>
          <a:p>
            <a:endParaRPr lang="en-GB" sz="1500" dirty="0">
              <a:solidFill>
                <a:srgbClr val="000000"/>
              </a:solidFill>
              <a:latin typeface="Menlo" panose="020B0609030804020204" pitchFamily="49" charset="0"/>
            </a:endParaRPr>
          </a:p>
          <a:p>
            <a:br>
              <a:rPr lang="en-GB" sz="1500" dirty="0">
                <a:solidFill>
                  <a:srgbClr val="000000"/>
                </a:solidFill>
                <a:latin typeface="Menlo" panose="020B0609030804020204" pitchFamily="49" charset="0"/>
              </a:rPr>
            </a:br>
            <a:r>
              <a:rPr lang="en-GB" sz="1500" dirty="0">
                <a:solidFill>
                  <a:srgbClr val="0000FF"/>
                </a:solidFill>
                <a:latin typeface="Menlo" panose="020B0609030804020204" pitchFamily="49" charset="0"/>
              </a:rPr>
              <a:t>int</a:t>
            </a:r>
            <a:r>
              <a:rPr lang="en-GB" sz="1500" dirty="0">
                <a:solidFill>
                  <a:srgbClr val="000000"/>
                </a:solidFill>
                <a:latin typeface="Menlo" panose="020B0609030804020204" pitchFamily="49" charset="0"/>
              </a:rPr>
              <a:t> </a:t>
            </a:r>
            <a:r>
              <a:rPr lang="en-GB" sz="1500" dirty="0">
                <a:solidFill>
                  <a:srgbClr val="795E26"/>
                </a:solidFill>
                <a:latin typeface="Menlo" panose="020B0609030804020204" pitchFamily="49" charset="0"/>
              </a:rPr>
              <a:t>main</a:t>
            </a:r>
            <a:r>
              <a:rPr lang="en-GB" sz="1500" dirty="0">
                <a:solidFill>
                  <a:srgbClr val="000000"/>
                </a:solidFill>
                <a:latin typeface="Menlo" panose="020B0609030804020204" pitchFamily="49" charset="0"/>
              </a:rPr>
              <a:t>() {</a:t>
            </a:r>
          </a:p>
          <a:p>
            <a:r>
              <a:rPr lang="en-GB" sz="1500" dirty="0">
                <a:solidFill>
                  <a:srgbClr val="795E26"/>
                </a:solidFill>
                <a:latin typeface="Menlo" panose="020B0609030804020204" pitchFamily="49" charset="0"/>
              </a:rPr>
              <a:t>	</a:t>
            </a:r>
            <a:r>
              <a:rPr lang="en-GB" sz="1500" dirty="0" err="1">
                <a:solidFill>
                  <a:srgbClr val="795E26"/>
                </a:solidFill>
                <a:latin typeface="Menlo" panose="020B0609030804020204" pitchFamily="49" charset="0"/>
              </a:rPr>
              <a:t>printf</a:t>
            </a:r>
            <a:r>
              <a:rPr lang="en-GB" sz="1500" dirty="0">
                <a:solidFill>
                  <a:srgbClr val="000000"/>
                </a:solidFill>
                <a:latin typeface="Menlo" panose="020B0609030804020204" pitchFamily="49" charset="0"/>
              </a:rPr>
              <a:t>(</a:t>
            </a:r>
            <a:r>
              <a:rPr lang="en-GB" sz="1500" dirty="0">
                <a:solidFill>
                  <a:srgbClr val="A31515"/>
                </a:solidFill>
                <a:latin typeface="Menlo" panose="020B0609030804020204" pitchFamily="49" charset="0"/>
              </a:rPr>
              <a:t>"Sum from 1 to 10 is %d </a:t>
            </a:r>
            <a:r>
              <a:rPr lang="en-GB" sz="1500" dirty="0">
                <a:solidFill>
                  <a:srgbClr val="EE0000"/>
                </a:solidFill>
                <a:latin typeface="Menlo" panose="020B0609030804020204" pitchFamily="49" charset="0"/>
              </a:rPr>
              <a:t>\n</a:t>
            </a:r>
            <a:r>
              <a:rPr lang="en-GB" sz="1500" dirty="0">
                <a:solidFill>
                  <a:srgbClr val="A31515"/>
                </a:solidFill>
                <a:latin typeface="Menlo" panose="020B0609030804020204" pitchFamily="49" charset="0"/>
              </a:rPr>
              <a:t>"</a:t>
            </a:r>
            <a:r>
              <a:rPr lang="en-GB" sz="1500" dirty="0">
                <a:solidFill>
                  <a:srgbClr val="000000"/>
                </a:solidFill>
                <a:latin typeface="Menlo" panose="020B0609030804020204" pitchFamily="49" charset="0"/>
              </a:rPr>
              <a:t>, </a:t>
            </a:r>
            <a:r>
              <a:rPr lang="en-GB" sz="1500" dirty="0">
                <a:solidFill>
                  <a:srgbClr val="795E26"/>
                </a:solidFill>
                <a:latin typeface="Menlo" panose="020B0609030804020204" pitchFamily="49" charset="0"/>
              </a:rPr>
              <a:t>sum</a:t>
            </a:r>
            <a:r>
              <a:rPr lang="en-GB" sz="1500" dirty="0">
                <a:solidFill>
                  <a:srgbClr val="000000"/>
                </a:solidFill>
                <a:latin typeface="Menlo" panose="020B0609030804020204" pitchFamily="49" charset="0"/>
              </a:rPr>
              <a:t>(</a:t>
            </a:r>
            <a:r>
              <a:rPr lang="en-GB" sz="1500" dirty="0">
                <a:solidFill>
                  <a:srgbClr val="098658"/>
                </a:solidFill>
                <a:latin typeface="Menlo" panose="020B0609030804020204" pitchFamily="49" charset="0"/>
              </a:rPr>
              <a:t>1</a:t>
            </a:r>
            <a:r>
              <a:rPr lang="en-GB" sz="1500" dirty="0">
                <a:solidFill>
                  <a:srgbClr val="000000"/>
                </a:solidFill>
                <a:latin typeface="Menlo" panose="020B0609030804020204" pitchFamily="49" charset="0"/>
              </a:rPr>
              <a:t>, </a:t>
            </a:r>
            <a:r>
              <a:rPr lang="en-GB" sz="1500" dirty="0">
                <a:solidFill>
                  <a:srgbClr val="098658"/>
                </a:solidFill>
                <a:latin typeface="Menlo" panose="020B0609030804020204" pitchFamily="49" charset="0"/>
              </a:rPr>
              <a:t>10</a:t>
            </a:r>
            <a:r>
              <a:rPr lang="en-GB" sz="1500" dirty="0">
                <a:solidFill>
                  <a:srgbClr val="000000"/>
                </a:solidFill>
                <a:latin typeface="Menlo" panose="020B0609030804020204" pitchFamily="49" charset="0"/>
              </a:rPr>
              <a:t>));</a:t>
            </a:r>
          </a:p>
          <a:p>
            <a:br>
              <a:rPr lang="en-GB" sz="1500" dirty="0">
                <a:solidFill>
                  <a:srgbClr val="000000"/>
                </a:solidFill>
                <a:latin typeface="Menlo" panose="020B0609030804020204" pitchFamily="49" charset="0"/>
              </a:rPr>
            </a:br>
            <a:endParaRPr lang="en-GB" sz="1500" dirty="0">
              <a:solidFill>
                <a:srgbClr val="000000"/>
              </a:solidFill>
              <a:latin typeface="Menlo" panose="020B0609030804020204" pitchFamily="49" charset="0"/>
            </a:endParaRPr>
          </a:p>
          <a:p>
            <a:r>
              <a:rPr lang="en-GB" sz="1500" dirty="0">
                <a:solidFill>
                  <a:srgbClr val="795E26"/>
                </a:solidFill>
                <a:latin typeface="Menlo" panose="020B0609030804020204" pitchFamily="49" charset="0"/>
              </a:rPr>
              <a:t>	</a:t>
            </a:r>
            <a:r>
              <a:rPr lang="en-GB" sz="1500" dirty="0" err="1">
                <a:solidFill>
                  <a:srgbClr val="795E26"/>
                </a:solidFill>
                <a:latin typeface="Menlo" panose="020B0609030804020204" pitchFamily="49" charset="0"/>
              </a:rPr>
              <a:t>printf</a:t>
            </a:r>
            <a:r>
              <a:rPr lang="en-GB" sz="1500" dirty="0">
                <a:solidFill>
                  <a:srgbClr val="000000"/>
                </a:solidFill>
                <a:latin typeface="Menlo" panose="020B0609030804020204" pitchFamily="49" charset="0"/>
              </a:rPr>
              <a:t>(</a:t>
            </a:r>
            <a:r>
              <a:rPr lang="en-GB" sz="1500" dirty="0">
                <a:solidFill>
                  <a:srgbClr val="A31515"/>
                </a:solidFill>
                <a:latin typeface="Menlo" panose="020B0609030804020204" pitchFamily="49" charset="0"/>
              </a:rPr>
              <a:t>"Sum from 20 to 30 is %d </a:t>
            </a:r>
            <a:r>
              <a:rPr lang="en-GB" sz="1500" dirty="0">
                <a:solidFill>
                  <a:srgbClr val="EE0000"/>
                </a:solidFill>
                <a:latin typeface="Menlo" panose="020B0609030804020204" pitchFamily="49" charset="0"/>
              </a:rPr>
              <a:t>\n</a:t>
            </a:r>
            <a:r>
              <a:rPr lang="en-GB" sz="1500" dirty="0">
                <a:solidFill>
                  <a:srgbClr val="A31515"/>
                </a:solidFill>
                <a:latin typeface="Menlo" panose="020B0609030804020204" pitchFamily="49" charset="0"/>
              </a:rPr>
              <a:t>"</a:t>
            </a:r>
            <a:r>
              <a:rPr lang="en-GB" sz="1500" dirty="0">
                <a:solidFill>
                  <a:srgbClr val="000000"/>
                </a:solidFill>
                <a:latin typeface="Menlo" panose="020B0609030804020204" pitchFamily="49" charset="0"/>
              </a:rPr>
              <a:t>, </a:t>
            </a:r>
            <a:r>
              <a:rPr lang="en-GB" sz="1500" dirty="0">
                <a:solidFill>
                  <a:srgbClr val="795E26"/>
                </a:solidFill>
                <a:latin typeface="Menlo" panose="020B0609030804020204" pitchFamily="49" charset="0"/>
              </a:rPr>
              <a:t>sum</a:t>
            </a:r>
            <a:r>
              <a:rPr lang="en-GB" sz="1500" dirty="0">
                <a:solidFill>
                  <a:srgbClr val="000000"/>
                </a:solidFill>
                <a:latin typeface="Menlo" panose="020B0609030804020204" pitchFamily="49" charset="0"/>
              </a:rPr>
              <a:t>(</a:t>
            </a:r>
            <a:r>
              <a:rPr lang="en-GB" sz="1500" dirty="0">
                <a:solidFill>
                  <a:srgbClr val="098658"/>
                </a:solidFill>
                <a:latin typeface="Menlo" panose="020B0609030804020204" pitchFamily="49" charset="0"/>
              </a:rPr>
              <a:t>20</a:t>
            </a:r>
            <a:r>
              <a:rPr lang="en-GB" sz="1500" dirty="0">
                <a:solidFill>
                  <a:srgbClr val="000000"/>
                </a:solidFill>
                <a:latin typeface="Menlo" panose="020B0609030804020204" pitchFamily="49" charset="0"/>
              </a:rPr>
              <a:t>, </a:t>
            </a:r>
            <a:r>
              <a:rPr lang="en-GB" sz="1500" dirty="0">
                <a:solidFill>
                  <a:srgbClr val="098658"/>
                </a:solidFill>
                <a:latin typeface="Menlo" panose="020B0609030804020204" pitchFamily="49" charset="0"/>
              </a:rPr>
              <a:t>30</a:t>
            </a:r>
            <a:r>
              <a:rPr lang="en-GB" sz="1500" dirty="0">
                <a:solidFill>
                  <a:srgbClr val="000000"/>
                </a:solidFill>
                <a:latin typeface="Menlo" panose="020B0609030804020204" pitchFamily="49" charset="0"/>
              </a:rPr>
              <a:t>));</a:t>
            </a:r>
          </a:p>
          <a:p>
            <a:br>
              <a:rPr lang="en-GB" sz="1500" dirty="0">
                <a:solidFill>
                  <a:srgbClr val="000000"/>
                </a:solidFill>
                <a:latin typeface="Menlo" panose="020B0609030804020204" pitchFamily="49" charset="0"/>
              </a:rPr>
            </a:br>
            <a:endParaRPr lang="en-GB" sz="1500" dirty="0">
              <a:solidFill>
                <a:srgbClr val="000000"/>
              </a:solidFill>
              <a:latin typeface="Menlo" panose="020B0609030804020204" pitchFamily="49" charset="0"/>
            </a:endParaRPr>
          </a:p>
          <a:p>
            <a:r>
              <a:rPr lang="en-GB" sz="1500" dirty="0">
                <a:solidFill>
                  <a:srgbClr val="795E26"/>
                </a:solidFill>
                <a:latin typeface="Menlo" panose="020B0609030804020204" pitchFamily="49" charset="0"/>
              </a:rPr>
              <a:t>	</a:t>
            </a:r>
            <a:r>
              <a:rPr lang="en-GB" sz="1500" dirty="0" err="1">
                <a:solidFill>
                  <a:srgbClr val="795E26"/>
                </a:solidFill>
                <a:latin typeface="Menlo" panose="020B0609030804020204" pitchFamily="49" charset="0"/>
              </a:rPr>
              <a:t>printf</a:t>
            </a:r>
            <a:r>
              <a:rPr lang="en-GB" sz="1500" dirty="0">
                <a:solidFill>
                  <a:srgbClr val="000000"/>
                </a:solidFill>
                <a:latin typeface="Menlo" panose="020B0609030804020204" pitchFamily="49" charset="0"/>
              </a:rPr>
              <a:t>(</a:t>
            </a:r>
            <a:r>
              <a:rPr lang="en-GB" sz="1500" dirty="0">
                <a:solidFill>
                  <a:srgbClr val="A31515"/>
                </a:solidFill>
                <a:latin typeface="Menlo" panose="020B0609030804020204" pitchFamily="49" charset="0"/>
              </a:rPr>
              <a:t>"Sum from 35 to 45 is %d </a:t>
            </a:r>
            <a:r>
              <a:rPr lang="en-GB" sz="1500" dirty="0">
                <a:solidFill>
                  <a:srgbClr val="EE0000"/>
                </a:solidFill>
                <a:latin typeface="Menlo" panose="020B0609030804020204" pitchFamily="49" charset="0"/>
              </a:rPr>
              <a:t>\n</a:t>
            </a:r>
            <a:r>
              <a:rPr lang="en-GB" sz="1500" dirty="0">
                <a:solidFill>
                  <a:srgbClr val="A31515"/>
                </a:solidFill>
                <a:latin typeface="Menlo" panose="020B0609030804020204" pitchFamily="49" charset="0"/>
              </a:rPr>
              <a:t>"</a:t>
            </a:r>
            <a:r>
              <a:rPr lang="en-GB" sz="1500" dirty="0">
                <a:solidFill>
                  <a:srgbClr val="000000"/>
                </a:solidFill>
                <a:latin typeface="Menlo" panose="020B0609030804020204" pitchFamily="49" charset="0"/>
              </a:rPr>
              <a:t>, </a:t>
            </a:r>
            <a:r>
              <a:rPr lang="en-GB" sz="1500" dirty="0">
                <a:solidFill>
                  <a:srgbClr val="795E26"/>
                </a:solidFill>
                <a:latin typeface="Menlo" panose="020B0609030804020204" pitchFamily="49" charset="0"/>
              </a:rPr>
              <a:t>sum</a:t>
            </a:r>
            <a:r>
              <a:rPr lang="en-GB" sz="1500" dirty="0">
                <a:solidFill>
                  <a:srgbClr val="000000"/>
                </a:solidFill>
                <a:latin typeface="Menlo" panose="020B0609030804020204" pitchFamily="49" charset="0"/>
              </a:rPr>
              <a:t>(</a:t>
            </a:r>
            <a:r>
              <a:rPr lang="en-GB" sz="1500" dirty="0">
                <a:solidFill>
                  <a:srgbClr val="098658"/>
                </a:solidFill>
                <a:latin typeface="Menlo" panose="020B0609030804020204" pitchFamily="49" charset="0"/>
              </a:rPr>
              <a:t>35</a:t>
            </a:r>
            <a:r>
              <a:rPr lang="en-GB" sz="1500" dirty="0">
                <a:solidFill>
                  <a:srgbClr val="000000"/>
                </a:solidFill>
                <a:latin typeface="Menlo" panose="020B0609030804020204" pitchFamily="49" charset="0"/>
              </a:rPr>
              <a:t>, </a:t>
            </a:r>
            <a:r>
              <a:rPr lang="en-GB" sz="1500" dirty="0">
                <a:solidFill>
                  <a:srgbClr val="098658"/>
                </a:solidFill>
                <a:latin typeface="Menlo" panose="020B0609030804020204" pitchFamily="49" charset="0"/>
              </a:rPr>
              <a:t>45</a:t>
            </a:r>
            <a:r>
              <a:rPr lang="en-GB" sz="1500" dirty="0">
                <a:solidFill>
                  <a:srgbClr val="000000"/>
                </a:solidFill>
                <a:latin typeface="Menlo" panose="020B0609030804020204" pitchFamily="49" charset="0"/>
              </a:rPr>
              <a:t>));</a:t>
            </a:r>
          </a:p>
          <a:p>
            <a:r>
              <a:rPr lang="en-GB" sz="1500" dirty="0">
                <a:solidFill>
                  <a:srgbClr val="000000"/>
                </a:solidFill>
                <a:latin typeface="Menlo" panose="020B0609030804020204" pitchFamily="49" charset="0"/>
              </a:rPr>
              <a:t>} </a:t>
            </a:r>
            <a:r>
              <a:rPr lang="en-GB" sz="1500" dirty="0">
                <a:solidFill>
                  <a:srgbClr val="008000"/>
                </a:solidFill>
                <a:latin typeface="Menlo" panose="020B0609030804020204" pitchFamily="49" charset="0"/>
              </a:rPr>
              <a:t>//main</a:t>
            </a:r>
            <a:endParaRPr lang="en-GB" sz="1500" dirty="0">
              <a:solidFill>
                <a:srgbClr val="000000"/>
              </a:solidFill>
              <a:latin typeface="Menlo" panose="020B0609030804020204" pitchFamily="49" charset="0"/>
            </a:endParaRPr>
          </a:p>
          <a:p>
            <a:br>
              <a:rPr lang="en-GB" sz="1500" dirty="0">
                <a:solidFill>
                  <a:srgbClr val="000000"/>
                </a:solidFill>
                <a:latin typeface="Menlo" panose="020B0609030804020204" pitchFamily="49" charset="0"/>
              </a:rPr>
            </a:br>
            <a:endParaRPr lang="en-GB" sz="1500" dirty="0">
              <a:solidFill>
                <a:srgbClr val="000000"/>
              </a:solidFill>
              <a:latin typeface="Menlo" panose="020B0609030804020204" pitchFamily="49" charset="0"/>
            </a:endParaRPr>
          </a:p>
        </p:txBody>
      </p:sp>
      <p:sp>
        <p:nvSpPr>
          <p:cNvPr id="2" name="Slide Number Placeholder 1"/>
          <p:cNvSpPr>
            <a:spLocks noGrp="1"/>
          </p:cNvSpPr>
          <p:nvPr>
            <p:ph type="sldNum" sz="quarter" idx="12"/>
          </p:nvPr>
        </p:nvSpPr>
        <p:spPr>
          <a:xfrm>
            <a:off x="6553200" y="6356350"/>
            <a:ext cx="2133600" cy="365125"/>
          </a:xfrm>
        </p:spPr>
        <p:txBody>
          <a:bodyPr/>
          <a:lstStyle/>
          <a:p>
            <a:fld id="{6241ADD9-AF92-934B-9565-8A03080F81E5}" type="slidenum">
              <a:rPr lang="en-US" smtClean="0"/>
              <a:t>5</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5</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5</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5</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5</a:t>
            </a:fld>
            <a:endParaRPr lang="en-US"/>
          </a:p>
        </p:txBody>
      </p:sp>
      <p:sp>
        <p:nvSpPr>
          <p:cNvPr id="7"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A better solution – define a function</a:t>
            </a:r>
          </a:p>
        </p:txBody>
      </p:sp>
      <p:sp>
        <p:nvSpPr>
          <p:cNvPr id="9" name="Rectangle 4"/>
          <p:cNvSpPr>
            <a:spLocks noChangeArrowheads="1"/>
          </p:cNvSpPr>
          <p:nvPr/>
        </p:nvSpPr>
        <p:spPr bwMode="auto">
          <a:xfrm>
            <a:off x="510540" y="5074874"/>
            <a:ext cx="4373880" cy="1583374"/>
          </a:xfrm>
          <a:prstGeom prst="rect">
            <a:avLst/>
          </a:prstGeom>
          <a:solidFill>
            <a:srgbClr val="F79646">
              <a:alpha val="45097"/>
            </a:srgbClr>
          </a:solidFill>
          <a:ln w="12700">
            <a:solidFill>
              <a:srgbClr val="FFFFFF"/>
            </a:solidFill>
            <a:miter lim="800000"/>
            <a:headEnd type="none" w="sm" len="sm"/>
            <a:tailEnd type="none" w="sm" len="sm"/>
          </a:ln>
          <a:effectLst/>
        </p:spPr>
        <p:txBody>
          <a:bodyPr wrap="none" anchor="ctr"/>
          <a:lstStyle/>
          <a:p>
            <a:endParaRPr lang="en-US"/>
          </a:p>
        </p:txBody>
      </p:sp>
      <p:sp>
        <p:nvSpPr>
          <p:cNvPr id="12" name="Rectangle 4"/>
          <p:cNvSpPr>
            <a:spLocks noChangeArrowheads="1"/>
          </p:cNvSpPr>
          <p:nvPr/>
        </p:nvSpPr>
        <p:spPr bwMode="auto">
          <a:xfrm>
            <a:off x="5264405" y="2934150"/>
            <a:ext cx="1136396" cy="424677"/>
          </a:xfrm>
          <a:prstGeom prst="rect">
            <a:avLst/>
          </a:prstGeom>
          <a:solidFill>
            <a:srgbClr val="F79646">
              <a:alpha val="45097"/>
            </a:srgbClr>
          </a:solidFill>
          <a:ln w="12700">
            <a:solidFill>
              <a:srgbClr val="FFFFFF"/>
            </a:solidFill>
            <a:miter lim="800000"/>
            <a:headEnd type="none" w="sm" len="sm"/>
            <a:tailEnd type="none" w="sm" len="sm"/>
          </a:ln>
          <a:effectLst/>
        </p:spPr>
        <p:txBody>
          <a:bodyPr wrap="none" anchor="ctr"/>
          <a:lstStyle/>
          <a:p>
            <a:endParaRPr lang="en-US"/>
          </a:p>
        </p:txBody>
      </p:sp>
      <p:sp>
        <p:nvSpPr>
          <p:cNvPr id="14" name="Rectangle 4">
            <a:extLst>
              <a:ext uri="{FF2B5EF4-FFF2-40B4-BE49-F238E27FC236}">
                <a16:creationId xmlns:a16="http://schemas.microsoft.com/office/drawing/2014/main" id="{9B9D373D-0CB6-C04B-B78E-4478540AEE19}"/>
              </a:ext>
            </a:extLst>
          </p:cNvPr>
          <p:cNvSpPr>
            <a:spLocks noChangeArrowheads="1"/>
          </p:cNvSpPr>
          <p:nvPr/>
        </p:nvSpPr>
        <p:spPr bwMode="auto">
          <a:xfrm>
            <a:off x="5295392" y="3642769"/>
            <a:ext cx="1356868" cy="424677"/>
          </a:xfrm>
          <a:prstGeom prst="rect">
            <a:avLst/>
          </a:prstGeom>
          <a:solidFill>
            <a:srgbClr val="F79646">
              <a:alpha val="45097"/>
            </a:srgbClr>
          </a:solidFill>
          <a:ln w="12700">
            <a:solidFill>
              <a:srgbClr val="FFFFFF"/>
            </a:solidFill>
            <a:miter lim="800000"/>
            <a:headEnd type="none" w="sm" len="sm"/>
            <a:tailEnd type="none" w="sm" len="sm"/>
          </a:ln>
          <a:effectLst/>
        </p:spPr>
        <p:txBody>
          <a:bodyPr wrap="none" anchor="ctr"/>
          <a:lstStyle/>
          <a:p>
            <a:endParaRPr lang="en-US"/>
          </a:p>
        </p:txBody>
      </p:sp>
      <p:sp>
        <p:nvSpPr>
          <p:cNvPr id="15" name="Rectangle 4">
            <a:extLst>
              <a:ext uri="{FF2B5EF4-FFF2-40B4-BE49-F238E27FC236}">
                <a16:creationId xmlns:a16="http://schemas.microsoft.com/office/drawing/2014/main" id="{F7B37169-E8B1-1642-B1D5-21974C67E7A6}"/>
              </a:ext>
            </a:extLst>
          </p:cNvPr>
          <p:cNvSpPr>
            <a:spLocks noChangeArrowheads="1"/>
          </p:cNvSpPr>
          <p:nvPr/>
        </p:nvSpPr>
        <p:spPr bwMode="auto">
          <a:xfrm>
            <a:off x="5295392" y="4312509"/>
            <a:ext cx="1387856" cy="424677"/>
          </a:xfrm>
          <a:prstGeom prst="rect">
            <a:avLst/>
          </a:prstGeom>
          <a:solidFill>
            <a:srgbClr val="F79646">
              <a:alpha val="45097"/>
            </a:srgbClr>
          </a:solidFill>
          <a:ln w="12700">
            <a:solidFill>
              <a:srgbClr val="FFFFFF"/>
            </a:solidFill>
            <a:miter lim="800000"/>
            <a:headEnd type="none" w="sm" len="sm"/>
            <a:tailEnd type="none" w="sm" len="sm"/>
          </a:ln>
          <a:effectLst/>
        </p:spPr>
        <p:txBody>
          <a:bodyPr wrap="none" anchor="ctr"/>
          <a:lstStyle/>
          <a:p>
            <a:endParaRPr lang="en-US"/>
          </a:p>
        </p:txBody>
      </p:sp>
      <p:sp>
        <p:nvSpPr>
          <p:cNvPr id="8" name="Rectangle 7">
            <a:extLst>
              <a:ext uri="{FF2B5EF4-FFF2-40B4-BE49-F238E27FC236}">
                <a16:creationId xmlns:a16="http://schemas.microsoft.com/office/drawing/2014/main" id="{5BD4E9D0-0D02-4B09-FA09-FF2F388465A5}"/>
              </a:ext>
            </a:extLst>
          </p:cNvPr>
          <p:cNvSpPr/>
          <p:nvPr/>
        </p:nvSpPr>
        <p:spPr>
          <a:xfrm>
            <a:off x="586740" y="5098921"/>
            <a:ext cx="8229600" cy="1922609"/>
          </a:xfrm>
          <a:prstGeom prst="rect">
            <a:avLst/>
          </a:prstGeom>
        </p:spPr>
        <p:txBody>
          <a:bodyPr wrap="square">
            <a:normAutofit/>
          </a:bodyPr>
          <a:lstStyle/>
          <a:p>
            <a:r>
              <a:rPr lang="en-GB" sz="1500" dirty="0">
                <a:solidFill>
                  <a:srgbClr val="0000FF"/>
                </a:solidFill>
                <a:latin typeface="Menlo" panose="020B0609030804020204" pitchFamily="49" charset="0"/>
              </a:rPr>
              <a:t>int</a:t>
            </a:r>
            <a:r>
              <a:rPr lang="en-GB" sz="1500" dirty="0">
                <a:solidFill>
                  <a:srgbClr val="000000"/>
                </a:solidFill>
                <a:latin typeface="Menlo" panose="020B0609030804020204" pitchFamily="49" charset="0"/>
              </a:rPr>
              <a:t> </a:t>
            </a:r>
            <a:r>
              <a:rPr lang="en-GB" sz="1500" dirty="0">
                <a:solidFill>
                  <a:srgbClr val="795E26"/>
                </a:solidFill>
                <a:latin typeface="Menlo" panose="020B0609030804020204" pitchFamily="49" charset="0"/>
              </a:rPr>
              <a:t>sum</a:t>
            </a:r>
            <a:r>
              <a:rPr lang="en-GB" sz="1500" dirty="0">
                <a:solidFill>
                  <a:srgbClr val="000000"/>
                </a:solidFill>
                <a:latin typeface="Menlo" panose="020B0609030804020204" pitchFamily="49" charset="0"/>
              </a:rPr>
              <a:t>(</a:t>
            </a:r>
            <a:r>
              <a:rPr lang="en-GB" sz="1500" dirty="0">
                <a:solidFill>
                  <a:srgbClr val="0000FF"/>
                </a:solidFill>
                <a:latin typeface="Menlo" panose="020B0609030804020204" pitchFamily="49" charset="0"/>
              </a:rPr>
              <a:t>int</a:t>
            </a:r>
            <a:r>
              <a:rPr lang="en-GB" sz="1500" dirty="0">
                <a:solidFill>
                  <a:srgbClr val="000000"/>
                </a:solidFill>
                <a:latin typeface="Menlo" panose="020B0609030804020204" pitchFamily="49" charset="0"/>
              </a:rPr>
              <a:t> </a:t>
            </a:r>
            <a:r>
              <a:rPr lang="en-GB" sz="1500" dirty="0">
                <a:solidFill>
                  <a:srgbClr val="001080"/>
                </a:solidFill>
                <a:latin typeface="Menlo" panose="020B0609030804020204" pitchFamily="49" charset="0"/>
              </a:rPr>
              <a:t>i1</a:t>
            </a:r>
            <a:r>
              <a:rPr lang="en-GB" sz="1500" dirty="0">
                <a:solidFill>
                  <a:srgbClr val="000000"/>
                </a:solidFill>
                <a:latin typeface="Menlo" panose="020B0609030804020204" pitchFamily="49" charset="0"/>
              </a:rPr>
              <a:t>, </a:t>
            </a:r>
            <a:r>
              <a:rPr lang="en-GB" sz="1500" dirty="0">
                <a:solidFill>
                  <a:srgbClr val="0000FF"/>
                </a:solidFill>
                <a:latin typeface="Menlo" panose="020B0609030804020204" pitchFamily="49" charset="0"/>
              </a:rPr>
              <a:t>int</a:t>
            </a:r>
            <a:r>
              <a:rPr lang="en-GB" sz="1500" dirty="0">
                <a:solidFill>
                  <a:srgbClr val="000000"/>
                </a:solidFill>
                <a:latin typeface="Menlo" panose="020B0609030804020204" pitchFamily="49" charset="0"/>
              </a:rPr>
              <a:t> </a:t>
            </a:r>
            <a:r>
              <a:rPr lang="en-GB" sz="1500" dirty="0">
                <a:solidFill>
                  <a:srgbClr val="001080"/>
                </a:solidFill>
                <a:latin typeface="Menlo" panose="020B0609030804020204" pitchFamily="49" charset="0"/>
              </a:rPr>
              <a:t>i2</a:t>
            </a:r>
            <a:r>
              <a:rPr lang="en-GB" sz="1500" dirty="0">
                <a:solidFill>
                  <a:srgbClr val="000000"/>
                </a:solidFill>
                <a:latin typeface="Menlo" panose="020B0609030804020204" pitchFamily="49" charset="0"/>
              </a:rPr>
              <a:t>) { </a:t>
            </a:r>
          </a:p>
          <a:p>
            <a:r>
              <a:rPr lang="en-GB" sz="1500" dirty="0">
                <a:solidFill>
                  <a:srgbClr val="0000FF"/>
                </a:solidFill>
                <a:latin typeface="Menlo" panose="020B0609030804020204" pitchFamily="49" charset="0"/>
              </a:rPr>
              <a:t>	int</a:t>
            </a:r>
            <a:r>
              <a:rPr lang="en-GB" sz="1500" dirty="0">
                <a:solidFill>
                  <a:srgbClr val="000000"/>
                </a:solidFill>
                <a:latin typeface="Menlo" panose="020B0609030804020204" pitchFamily="49" charset="0"/>
              </a:rPr>
              <a:t> </a:t>
            </a:r>
            <a:r>
              <a:rPr lang="en-GB" sz="1500" dirty="0">
                <a:solidFill>
                  <a:srgbClr val="001080"/>
                </a:solidFill>
                <a:latin typeface="Menlo" panose="020B0609030804020204" pitchFamily="49" charset="0"/>
              </a:rPr>
              <a:t>sum</a:t>
            </a:r>
            <a:r>
              <a:rPr lang="en-GB" sz="1500" dirty="0">
                <a:solidFill>
                  <a:srgbClr val="000000"/>
                </a:solidFill>
                <a:latin typeface="Menlo" panose="020B0609030804020204" pitchFamily="49" charset="0"/>
              </a:rPr>
              <a:t> = </a:t>
            </a:r>
            <a:r>
              <a:rPr lang="en-GB" sz="1500" dirty="0">
                <a:solidFill>
                  <a:srgbClr val="098658"/>
                </a:solidFill>
                <a:latin typeface="Menlo" panose="020B0609030804020204" pitchFamily="49" charset="0"/>
              </a:rPr>
              <a:t>0</a:t>
            </a:r>
            <a:r>
              <a:rPr lang="en-GB" sz="1500" dirty="0">
                <a:solidFill>
                  <a:srgbClr val="000000"/>
                </a:solidFill>
                <a:latin typeface="Menlo" panose="020B0609030804020204" pitchFamily="49" charset="0"/>
              </a:rPr>
              <a:t>;</a:t>
            </a:r>
          </a:p>
          <a:p>
            <a:r>
              <a:rPr lang="en-GB" sz="1500" dirty="0">
                <a:solidFill>
                  <a:srgbClr val="AF00DB"/>
                </a:solidFill>
                <a:latin typeface="Menlo" panose="020B0609030804020204" pitchFamily="49" charset="0"/>
              </a:rPr>
              <a:t>	for</a:t>
            </a:r>
            <a:r>
              <a:rPr lang="en-GB" sz="1500" dirty="0">
                <a:solidFill>
                  <a:srgbClr val="000000"/>
                </a:solidFill>
                <a:latin typeface="Menlo" panose="020B0609030804020204" pitchFamily="49" charset="0"/>
              </a:rPr>
              <a:t> (</a:t>
            </a:r>
            <a:r>
              <a:rPr lang="en-GB" sz="1500" dirty="0">
                <a:solidFill>
                  <a:srgbClr val="0000FF"/>
                </a:solidFill>
                <a:latin typeface="Menlo" panose="020B0609030804020204" pitchFamily="49" charset="0"/>
              </a:rPr>
              <a:t>int</a:t>
            </a:r>
            <a:r>
              <a:rPr lang="en-GB" sz="1500" dirty="0">
                <a:solidFill>
                  <a:srgbClr val="000000"/>
                </a:solidFill>
                <a:latin typeface="Menlo" panose="020B0609030804020204" pitchFamily="49" charset="0"/>
              </a:rPr>
              <a:t> </a:t>
            </a:r>
            <a:r>
              <a:rPr lang="en-GB" sz="1500" dirty="0" err="1">
                <a:solidFill>
                  <a:srgbClr val="001080"/>
                </a:solidFill>
                <a:latin typeface="Menlo" panose="020B0609030804020204" pitchFamily="49" charset="0"/>
              </a:rPr>
              <a:t>i</a:t>
            </a:r>
            <a:r>
              <a:rPr lang="en-GB" sz="1500" dirty="0">
                <a:solidFill>
                  <a:srgbClr val="000000"/>
                </a:solidFill>
                <a:latin typeface="Menlo" panose="020B0609030804020204" pitchFamily="49" charset="0"/>
              </a:rPr>
              <a:t> = </a:t>
            </a:r>
            <a:r>
              <a:rPr lang="en-GB" sz="1500" dirty="0">
                <a:solidFill>
                  <a:srgbClr val="001080"/>
                </a:solidFill>
                <a:latin typeface="Menlo" panose="020B0609030804020204" pitchFamily="49" charset="0"/>
              </a:rPr>
              <a:t>i1</a:t>
            </a:r>
            <a:r>
              <a:rPr lang="en-GB" sz="1500" dirty="0">
                <a:solidFill>
                  <a:srgbClr val="000000"/>
                </a:solidFill>
                <a:latin typeface="Menlo" panose="020B0609030804020204" pitchFamily="49" charset="0"/>
              </a:rPr>
              <a:t>; </a:t>
            </a:r>
            <a:r>
              <a:rPr lang="en-GB" sz="1500" dirty="0" err="1">
                <a:solidFill>
                  <a:srgbClr val="001080"/>
                </a:solidFill>
                <a:latin typeface="Menlo" panose="020B0609030804020204" pitchFamily="49" charset="0"/>
              </a:rPr>
              <a:t>i</a:t>
            </a:r>
            <a:r>
              <a:rPr lang="en-GB" sz="1500" dirty="0">
                <a:solidFill>
                  <a:srgbClr val="000000"/>
                </a:solidFill>
                <a:latin typeface="Menlo" panose="020B0609030804020204" pitchFamily="49" charset="0"/>
              </a:rPr>
              <a:t> &lt;= </a:t>
            </a:r>
            <a:r>
              <a:rPr lang="en-GB" sz="1500" dirty="0">
                <a:solidFill>
                  <a:srgbClr val="001080"/>
                </a:solidFill>
                <a:latin typeface="Menlo" panose="020B0609030804020204" pitchFamily="49" charset="0"/>
              </a:rPr>
              <a:t>i2</a:t>
            </a:r>
            <a:r>
              <a:rPr lang="en-GB" sz="1500" dirty="0">
                <a:solidFill>
                  <a:srgbClr val="000000"/>
                </a:solidFill>
                <a:latin typeface="Menlo" panose="020B0609030804020204" pitchFamily="49" charset="0"/>
              </a:rPr>
              <a:t>; </a:t>
            </a:r>
            <a:r>
              <a:rPr lang="en-GB" sz="1500" dirty="0" err="1">
                <a:solidFill>
                  <a:srgbClr val="001080"/>
                </a:solidFill>
                <a:latin typeface="Menlo" panose="020B0609030804020204" pitchFamily="49" charset="0"/>
              </a:rPr>
              <a:t>i</a:t>
            </a:r>
            <a:r>
              <a:rPr lang="en-GB" sz="1500" dirty="0">
                <a:solidFill>
                  <a:srgbClr val="000000"/>
                </a:solidFill>
                <a:latin typeface="Menlo" panose="020B0609030804020204" pitchFamily="49" charset="0"/>
              </a:rPr>
              <a:t>++) </a:t>
            </a:r>
          </a:p>
          <a:p>
            <a:r>
              <a:rPr lang="en-GB" sz="1500" dirty="0">
                <a:solidFill>
                  <a:srgbClr val="001080"/>
                </a:solidFill>
                <a:latin typeface="Menlo" panose="020B0609030804020204" pitchFamily="49" charset="0"/>
              </a:rPr>
              <a:t>		sum</a:t>
            </a:r>
            <a:r>
              <a:rPr lang="en-GB" sz="1500" dirty="0">
                <a:solidFill>
                  <a:srgbClr val="000000"/>
                </a:solidFill>
                <a:latin typeface="Menlo" panose="020B0609030804020204" pitchFamily="49" charset="0"/>
              </a:rPr>
              <a:t> += </a:t>
            </a:r>
            <a:r>
              <a:rPr lang="en-GB" sz="1500" dirty="0" err="1">
                <a:solidFill>
                  <a:srgbClr val="001080"/>
                </a:solidFill>
                <a:latin typeface="Menlo" panose="020B0609030804020204" pitchFamily="49" charset="0"/>
              </a:rPr>
              <a:t>i</a:t>
            </a:r>
            <a:r>
              <a:rPr lang="en-GB" sz="1500" dirty="0">
                <a:solidFill>
                  <a:srgbClr val="000000"/>
                </a:solidFill>
                <a:latin typeface="Menlo" panose="020B0609030804020204" pitchFamily="49" charset="0"/>
              </a:rPr>
              <a:t>; </a:t>
            </a:r>
          </a:p>
          <a:p>
            <a:r>
              <a:rPr lang="en-GB" sz="1500" dirty="0">
                <a:solidFill>
                  <a:srgbClr val="AF00DB"/>
                </a:solidFill>
                <a:latin typeface="Menlo" panose="020B0609030804020204" pitchFamily="49" charset="0"/>
              </a:rPr>
              <a:t>	return</a:t>
            </a:r>
            <a:r>
              <a:rPr lang="en-GB" sz="1500" dirty="0">
                <a:solidFill>
                  <a:srgbClr val="000000"/>
                </a:solidFill>
                <a:latin typeface="Menlo" panose="020B0609030804020204" pitchFamily="49" charset="0"/>
              </a:rPr>
              <a:t> </a:t>
            </a:r>
            <a:r>
              <a:rPr lang="en-GB" sz="1500" dirty="0">
                <a:solidFill>
                  <a:srgbClr val="001080"/>
                </a:solidFill>
                <a:latin typeface="Menlo" panose="020B0609030804020204" pitchFamily="49" charset="0"/>
              </a:rPr>
              <a:t>sum</a:t>
            </a:r>
            <a:r>
              <a:rPr lang="en-GB" sz="1500" dirty="0">
                <a:solidFill>
                  <a:srgbClr val="000000"/>
                </a:solidFill>
                <a:latin typeface="Menlo" panose="020B0609030804020204" pitchFamily="49" charset="0"/>
              </a:rPr>
              <a:t>;</a:t>
            </a:r>
          </a:p>
          <a:p>
            <a:r>
              <a:rPr lang="en-GB" sz="1500" dirty="0">
                <a:solidFill>
                  <a:srgbClr val="000000"/>
                </a:solidFill>
                <a:latin typeface="Menlo" panose="020B0609030804020204" pitchFamily="49" charset="0"/>
              </a:rPr>
              <a:t>} </a:t>
            </a:r>
            <a:r>
              <a:rPr lang="en-GB" sz="1500" dirty="0">
                <a:solidFill>
                  <a:srgbClr val="008000"/>
                </a:solidFill>
                <a:latin typeface="Menlo" panose="020B0609030804020204" pitchFamily="49" charset="0"/>
              </a:rPr>
              <a:t>//sum</a:t>
            </a:r>
            <a:endParaRPr lang="en-GB" sz="1500" dirty="0">
              <a:solidFill>
                <a:srgbClr val="000000"/>
              </a:solidFill>
              <a:latin typeface="Menlo" panose="020B0609030804020204" pitchFamily="49" charset="0"/>
            </a:endParaRPr>
          </a:p>
        </p:txBody>
      </p:sp>
      <p:sp>
        <p:nvSpPr>
          <p:cNvPr id="11" name="Rectangle 4">
            <a:extLst>
              <a:ext uri="{FF2B5EF4-FFF2-40B4-BE49-F238E27FC236}">
                <a16:creationId xmlns:a16="http://schemas.microsoft.com/office/drawing/2014/main" id="{B09F2063-3294-9B36-A5B0-562F551E01EA}"/>
              </a:ext>
            </a:extLst>
          </p:cNvPr>
          <p:cNvSpPr>
            <a:spLocks noChangeArrowheads="1"/>
          </p:cNvSpPr>
          <p:nvPr/>
        </p:nvSpPr>
        <p:spPr bwMode="auto">
          <a:xfrm>
            <a:off x="609600" y="2185845"/>
            <a:ext cx="5608320" cy="437181"/>
          </a:xfrm>
          <a:prstGeom prst="rect">
            <a:avLst/>
          </a:prstGeom>
          <a:solidFill>
            <a:srgbClr val="F79646">
              <a:alpha val="45097"/>
            </a:srgbClr>
          </a:solidFill>
          <a:ln w="12700">
            <a:solidFill>
              <a:srgbClr val="FFFFFF"/>
            </a:solidFill>
            <a:miter lim="800000"/>
            <a:headEnd type="none" w="sm" len="sm"/>
            <a:tailEnd type="none" w="sm" len="sm"/>
          </a:ln>
          <a:effectLst/>
        </p:spPr>
        <p:txBody>
          <a:bodyPr wrap="none" anchor="ctr"/>
          <a:lstStyle/>
          <a:p>
            <a:endParaRPr lang="en-US"/>
          </a:p>
        </p:txBody>
      </p:sp>
      <p:sp>
        <p:nvSpPr>
          <p:cNvPr id="17" name="TextBox 16">
            <a:extLst>
              <a:ext uri="{FF2B5EF4-FFF2-40B4-BE49-F238E27FC236}">
                <a16:creationId xmlns:a16="http://schemas.microsoft.com/office/drawing/2014/main" id="{9C9A7DE8-8A5D-5369-05FE-153D6C6C96B2}"/>
              </a:ext>
            </a:extLst>
          </p:cNvPr>
          <p:cNvSpPr txBox="1"/>
          <p:nvPr/>
        </p:nvSpPr>
        <p:spPr>
          <a:xfrm>
            <a:off x="586740" y="2288306"/>
            <a:ext cx="7157212" cy="323165"/>
          </a:xfrm>
          <a:prstGeom prst="rect">
            <a:avLst/>
          </a:prstGeom>
          <a:noFill/>
        </p:spPr>
        <p:txBody>
          <a:bodyPr wrap="square">
            <a:spAutoFit/>
          </a:bodyPr>
          <a:lstStyle/>
          <a:p>
            <a:r>
              <a:rPr lang="en-GB" sz="1500" dirty="0">
                <a:solidFill>
                  <a:srgbClr val="0000FF"/>
                </a:solidFill>
                <a:latin typeface="Menlo" panose="020B0609030804020204" pitchFamily="49" charset="0"/>
              </a:rPr>
              <a:t>int</a:t>
            </a:r>
            <a:r>
              <a:rPr lang="en-GB" sz="1500" dirty="0">
                <a:solidFill>
                  <a:srgbClr val="000000"/>
                </a:solidFill>
                <a:latin typeface="Menlo" panose="020B0609030804020204" pitchFamily="49" charset="0"/>
              </a:rPr>
              <a:t> </a:t>
            </a:r>
            <a:r>
              <a:rPr lang="en-GB" sz="1500" dirty="0">
                <a:solidFill>
                  <a:srgbClr val="795E26"/>
                </a:solidFill>
                <a:latin typeface="Menlo" panose="020B0609030804020204" pitchFamily="49" charset="0"/>
              </a:rPr>
              <a:t>sum</a:t>
            </a:r>
            <a:r>
              <a:rPr lang="en-GB" sz="1500" dirty="0">
                <a:solidFill>
                  <a:srgbClr val="000000"/>
                </a:solidFill>
                <a:latin typeface="Menlo" panose="020B0609030804020204" pitchFamily="49" charset="0"/>
              </a:rPr>
              <a:t>(</a:t>
            </a:r>
            <a:r>
              <a:rPr lang="en-GB" sz="1500" dirty="0">
                <a:solidFill>
                  <a:srgbClr val="0000FF"/>
                </a:solidFill>
                <a:latin typeface="Menlo" panose="020B0609030804020204" pitchFamily="49" charset="0"/>
              </a:rPr>
              <a:t>int</a:t>
            </a:r>
            <a:r>
              <a:rPr lang="en-GB" sz="1500" dirty="0">
                <a:solidFill>
                  <a:srgbClr val="000000"/>
                </a:solidFill>
                <a:latin typeface="Menlo" panose="020B0609030804020204" pitchFamily="49" charset="0"/>
              </a:rPr>
              <a:t> </a:t>
            </a:r>
            <a:r>
              <a:rPr lang="en-GB" sz="1500" dirty="0">
                <a:solidFill>
                  <a:srgbClr val="001080"/>
                </a:solidFill>
                <a:latin typeface="Menlo" panose="020B0609030804020204" pitchFamily="49" charset="0"/>
              </a:rPr>
              <a:t>i1</a:t>
            </a:r>
            <a:r>
              <a:rPr lang="en-GB" sz="1500" dirty="0">
                <a:solidFill>
                  <a:srgbClr val="000000"/>
                </a:solidFill>
                <a:latin typeface="Menlo" panose="020B0609030804020204" pitchFamily="49" charset="0"/>
              </a:rPr>
              <a:t>, </a:t>
            </a:r>
            <a:r>
              <a:rPr lang="en-GB" sz="1500" dirty="0">
                <a:solidFill>
                  <a:srgbClr val="0000FF"/>
                </a:solidFill>
                <a:latin typeface="Menlo" panose="020B0609030804020204" pitchFamily="49" charset="0"/>
              </a:rPr>
              <a:t>int</a:t>
            </a:r>
            <a:r>
              <a:rPr lang="en-GB" sz="1500" dirty="0">
                <a:solidFill>
                  <a:srgbClr val="000000"/>
                </a:solidFill>
                <a:latin typeface="Menlo" panose="020B0609030804020204" pitchFamily="49" charset="0"/>
              </a:rPr>
              <a:t> </a:t>
            </a:r>
            <a:r>
              <a:rPr lang="en-GB" sz="1500" dirty="0">
                <a:solidFill>
                  <a:srgbClr val="001080"/>
                </a:solidFill>
                <a:latin typeface="Menlo" panose="020B0609030804020204" pitchFamily="49" charset="0"/>
              </a:rPr>
              <a:t>i2</a:t>
            </a:r>
            <a:r>
              <a:rPr lang="en-GB" sz="1500" dirty="0">
                <a:solidFill>
                  <a:srgbClr val="000000"/>
                </a:solidFill>
                <a:latin typeface="Menlo" panose="020B0609030804020204" pitchFamily="49" charset="0"/>
              </a:rPr>
              <a:t>); </a:t>
            </a:r>
            <a:r>
              <a:rPr lang="en-GB" sz="1500" dirty="0">
                <a:solidFill>
                  <a:srgbClr val="008000"/>
                </a:solidFill>
                <a:latin typeface="Menlo" panose="020B0609030804020204" pitchFamily="49" charset="0"/>
              </a:rPr>
              <a:t>//function declaration</a:t>
            </a:r>
            <a:endParaRPr lang="en-GB" sz="1500" dirty="0">
              <a:solidFill>
                <a:srgbClr val="000000"/>
              </a:solidFill>
              <a:latin typeface="Menlo" panose="020B0609030804020204" pitchFamily="49" charset="0"/>
            </a:endParaRPr>
          </a:p>
        </p:txBody>
      </p:sp>
    </p:spTree>
    <p:extLst>
      <p:ext uri="{BB962C8B-B14F-4D97-AF65-F5344CB8AC3E}">
        <p14:creationId xmlns:p14="http://schemas.microsoft.com/office/powerpoint/2010/main" val="220178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5" grpId="0" animBg="1"/>
      <p:bldP spid="8" grpId="0"/>
      <p:bldP spid="11"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6</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6</a:t>
            </a:fld>
            <a:endParaRPr lang="en-US"/>
          </a:p>
        </p:txBody>
      </p:sp>
      <p:sp>
        <p:nvSpPr>
          <p:cNvPr id="4"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Basics of Functions</a:t>
            </a:r>
          </a:p>
        </p:txBody>
      </p:sp>
      <p:sp>
        <p:nvSpPr>
          <p:cNvPr id="5" name="Vertical Text Placeholder 2"/>
          <p:cNvSpPr txBox="1">
            <a:spLocks/>
          </p:cNvSpPr>
          <p:nvPr/>
        </p:nvSpPr>
        <p:spPr>
          <a:xfrm>
            <a:off x="609600" y="1752600"/>
            <a:ext cx="8077200" cy="4525963"/>
          </a:xfrm>
          <a:prstGeom prst="rect">
            <a:avLst/>
          </a:prstGeom>
        </p:spPr>
        <p:txBody>
          <a:bodyPr vert="horz" anchor="t" anchorCtr="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480"/>
              </a:spcBef>
              <a:spcAft>
                <a:spcPts val="600"/>
              </a:spcAft>
            </a:pPr>
            <a:r>
              <a:rPr lang="en-US" sz="3600" dirty="0"/>
              <a:t>Functions </a:t>
            </a:r>
          </a:p>
          <a:p>
            <a:pPr lvl="1">
              <a:spcAft>
                <a:spcPts val="1200"/>
              </a:spcAft>
            </a:pPr>
            <a:r>
              <a:rPr lang="en-GB" dirty="0"/>
              <a:t>A function is a collection of statements that are grouped together to perform a task. Every C program has at least one function, which is the  </a:t>
            </a:r>
            <a:r>
              <a:rPr lang="en-GB" dirty="0">
                <a:latin typeface="Courier New" panose="02070309020205020404" pitchFamily="49" charset="0"/>
                <a:cs typeface="Courier New" panose="02070309020205020404" pitchFamily="49" charset="0"/>
              </a:rPr>
              <a:t>main()</a:t>
            </a:r>
            <a:r>
              <a:rPr lang="en-GB" dirty="0">
                <a:cs typeface="Courier New" panose="02070309020205020404" pitchFamily="49" charset="0"/>
              </a:rPr>
              <a:t>function. </a:t>
            </a:r>
          </a:p>
          <a:p>
            <a:pPr lvl="1">
              <a:spcAft>
                <a:spcPts val="1200"/>
              </a:spcAft>
            </a:pPr>
            <a:r>
              <a:rPr lang="en-GB" dirty="0">
                <a:cs typeface="Courier New" panose="02070309020205020404" pitchFamily="49" charset="0"/>
              </a:rPr>
              <a:t>In addition, a program can have other functions for performing subtasks, e.g. </a:t>
            </a:r>
            <a:r>
              <a:rPr lang="en-GB" dirty="0">
                <a:latin typeface="Courier New" panose="02070309020205020404" pitchFamily="49" charset="0"/>
                <a:cs typeface="Courier New" panose="02070309020205020404" pitchFamily="49" charset="0"/>
              </a:rPr>
              <a:t>sum()</a:t>
            </a:r>
            <a:r>
              <a:rPr lang="en-GB" dirty="0">
                <a:cs typeface="Courier New" panose="02070309020205020404" pitchFamily="49" charset="0"/>
              </a:rPr>
              <a:t>.</a:t>
            </a:r>
          </a:p>
          <a:p>
            <a:pPr lvl="1">
              <a:spcAft>
                <a:spcPts val="1200"/>
              </a:spcAft>
            </a:pPr>
            <a:r>
              <a:rPr lang="en-GB" dirty="0">
                <a:cs typeface="Courier New" panose="02070309020205020404" pitchFamily="49" charset="0"/>
              </a:rPr>
              <a:t>Any additional function needs to </a:t>
            </a:r>
            <a:r>
              <a:rPr lang="en-GB" i="1" dirty="0">
                <a:cs typeface="Courier New" panose="02070309020205020404" pitchFamily="49" charset="0"/>
              </a:rPr>
              <a:t>declared, defined and called</a:t>
            </a:r>
            <a:r>
              <a:rPr lang="en-GB" dirty="0">
                <a:cs typeface="Courier New" panose="02070309020205020404" pitchFamily="49" charset="0"/>
              </a:rPr>
              <a:t>.</a:t>
            </a:r>
          </a:p>
          <a:p>
            <a:pPr>
              <a:spcAft>
                <a:spcPts val="600"/>
              </a:spcAft>
            </a:pPr>
            <a:r>
              <a:rPr lang="en-US" sz="3600" dirty="0"/>
              <a:t>Function declarations </a:t>
            </a:r>
          </a:p>
          <a:p>
            <a:pPr marL="400050" lvl="1" indent="0">
              <a:spcBef>
                <a:spcPts val="0"/>
              </a:spcBef>
              <a:spcAft>
                <a:spcPts val="1200"/>
              </a:spcAft>
              <a:buNone/>
            </a:pPr>
            <a:r>
              <a:rPr lang="en-GB" dirty="0"/>
              <a:t>A </a:t>
            </a:r>
            <a:r>
              <a:rPr lang="en-GB" i="1" dirty="0"/>
              <a:t>function declaration</a:t>
            </a:r>
            <a:r>
              <a:rPr lang="en-GB" dirty="0"/>
              <a:t> tells the compiler about a function's name, return type, and parameters, e.g. </a:t>
            </a:r>
            <a:r>
              <a:rPr lang="en-GB" sz="2900" dirty="0" err="1">
                <a:latin typeface="Courier New" panose="02070309020205020404" pitchFamily="49" charset="0"/>
                <a:cs typeface="Courier New" panose="02070309020205020404" pitchFamily="49" charset="0"/>
              </a:rPr>
              <a:t>int</a:t>
            </a:r>
            <a:r>
              <a:rPr lang="en-GB" sz="2900" dirty="0">
                <a:latin typeface="Courier New" panose="02070309020205020404" pitchFamily="49" charset="0"/>
                <a:cs typeface="Courier New" panose="02070309020205020404" pitchFamily="49" charset="0"/>
              </a:rPr>
              <a:t> sum(</a:t>
            </a:r>
            <a:r>
              <a:rPr lang="en-GB" sz="2900" dirty="0" err="1">
                <a:latin typeface="Courier New" panose="02070309020205020404" pitchFamily="49" charset="0"/>
                <a:cs typeface="Courier New" panose="02070309020205020404" pitchFamily="49" charset="0"/>
              </a:rPr>
              <a:t>int</a:t>
            </a:r>
            <a:r>
              <a:rPr lang="en-GB" sz="2900" dirty="0">
                <a:latin typeface="Courier New" panose="02070309020205020404" pitchFamily="49" charset="0"/>
                <a:cs typeface="Courier New" panose="02070309020205020404" pitchFamily="49" charset="0"/>
              </a:rPr>
              <a:t> i1, </a:t>
            </a:r>
            <a:r>
              <a:rPr lang="en-GB" sz="2900" dirty="0" err="1">
                <a:latin typeface="Courier New" panose="02070309020205020404" pitchFamily="49" charset="0"/>
                <a:cs typeface="Courier New" panose="02070309020205020404" pitchFamily="49" charset="0"/>
              </a:rPr>
              <a:t>int</a:t>
            </a:r>
            <a:r>
              <a:rPr lang="en-GB" sz="2900" dirty="0">
                <a:latin typeface="Courier New" panose="02070309020205020404" pitchFamily="49" charset="0"/>
                <a:cs typeface="Courier New" panose="02070309020205020404" pitchFamily="49" charset="0"/>
              </a:rPr>
              <a:t> i2);</a:t>
            </a:r>
          </a:p>
          <a:p>
            <a:pPr>
              <a:spcAft>
                <a:spcPts val="600"/>
              </a:spcAft>
            </a:pPr>
            <a:r>
              <a:rPr lang="en-US" sz="3600" dirty="0"/>
              <a:t>Function definitions</a:t>
            </a:r>
          </a:p>
          <a:p>
            <a:pPr lvl="1">
              <a:spcAft>
                <a:spcPts val="1200"/>
              </a:spcAft>
            </a:pPr>
            <a:r>
              <a:rPr lang="en-GB" dirty="0"/>
              <a:t>A function definition provides the actual body of the function. </a:t>
            </a:r>
          </a:p>
          <a:p>
            <a:pPr>
              <a:spcAft>
                <a:spcPts val="600"/>
              </a:spcAft>
            </a:pPr>
            <a:r>
              <a:rPr lang="en-US" sz="3600" dirty="0"/>
              <a:t>Function calls</a:t>
            </a:r>
          </a:p>
          <a:p>
            <a:pPr lvl="1"/>
            <a:r>
              <a:rPr lang="en-US" sz="2900" dirty="0"/>
              <a:t>A defined or built-in function can be called with the function name and the arguments corresponding to the parameters in the function definition</a:t>
            </a:r>
            <a:r>
              <a:rPr lang="en-US" sz="2900"/>
              <a:t>, </a:t>
            </a:r>
            <a:br>
              <a:rPr lang="en-US" sz="2900"/>
            </a:br>
            <a:r>
              <a:rPr lang="en-US" sz="2900"/>
              <a:t>e</a:t>
            </a:r>
            <a:r>
              <a:rPr lang="en-US" sz="2900" dirty="0"/>
              <a:t>.g. </a:t>
            </a:r>
            <a:r>
              <a:rPr lang="en-GB" sz="2900" dirty="0">
                <a:latin typeface="Courier New" panose="02070309020205020404" pitchFamily="49" charset="0"/>
                <a:cs typeface="Courier New" panose="02070309020205020404" pitchFamily="49" charset="0"/>
              </a:rPr>
              <a:t>sum(1, 10)</a:t>
            </a:r>
            <a:r>
              <a:rPr lang="en-GB" sz="2900" dirty="0">
                <a:cs typeface="Courier New" panose="02070309020205020404" pitchFamily="49" charset="0"/>
              </a:rPr>
              <a:t>, which returns a value as defined.</a:t>
            </a:r>
            <a:endParaRPr lang="en-US" sz="2900" dirty="0">
              <a:latin typeface="Times New Roman" charset="0"/>
            </a:endParaRPr>
          </a:p>
        </p:txBody>
      </p:sp>
    </p:spTree>
    <p:extLst>
      <p:ext uri="{BB962C8B-B14F-4D97-AF65-F5344CB8AC3E}">
        <p14:creationId xmlns:p14="http://schemas.microsoft.com/office/powerpoint/2010/main" val="65623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356350"/>
            <a:ext cx="2133600" cy="365125"/>
          </a:xfrm>
        </p:spPr>
        <p:txBody>
          <a:bodyPr/>
          <a:lstStyle/>
          <a:p>
            <a:fld id="{6241ADD9-AF92-934B-9565-8A03080F81E5}" type="slidenum">
              <a:rPr lang="en-US" smtClean="0"/>
              <a:t>7</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7</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7</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7</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7</a:t>
            </a:fld>
            <a:endParaRPr lang="en-US"/>
          </a:p>
        </p:txBody>
      </p:sp>
      <p:sp>
        <p:nvSpPr>
          <p:cNvPr id="7" name="Title 1"/>
          <p:cNvSpPr txBox="1">
            <a:spLocks/>
          </p:cNvSpPr>
          <p:nvPr/>
        </p:nvSpPr>
        <p:spPr>
          <a:xfrm>
            <a:off x="609600" y="17371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A Better Solution</a:t>
            </a:r>
          </a:p>
          <a:p>
            <a:r>
              <a:rPr lang="en-US" sz="4000" dirty="0"/>
              <a:t>Declare, define and call a function</a:t>
            </a:r>
          </a:p>
        </p:txBody>
      </p:sp>
      <p:sp>
        <p:nvSpPr>
          <p:cNvPr id="13" name="Rectangle 12">
            <a:extLst>
              <a:ext uri="{FF2B5EF4-FFF2-40B4-BE49-F238E27FC236}">
                <a16:creationId xmlns:a16="http://schemas.microsoft.com/office/drawing/2014/main" id="{E62AD17B-A5B2-E741-BA6B-DD5525C932B1}"/>
              </a:ext>
            </a:extLst>
          </p:cNvPr>
          <p:cNvSpPr/>
          <p:nvPr/>
        </p:nvSpPr>
        <p:spPr>
          <a:xfrm>
            <a:off x="609600" y="1570038"/>
            <a:ext cx="8077200" cy="4207910"/>
          </a:xfrm>
          <a:prstGeom prst="rect">
            <a:avLst/>
          </a:prstGeom>
        </p:spPr>
        <p:txBody>
          <a:bodyPr wrap="square">
            <a:normAutofit fontScale="77500" lnSpcReduction="20000"/>
          </a:bodyPr>
          <a:lstStyle/>
          <a:p>
            <a:r>
              <a:rPr lang="en-GB" dirty="0">
                <a:solidFill>
                  <a:srgbClr val="008000"/>
                </a:solidFill>
                <a:latin typeface="Menlo" panose="020B0609030804020204" pitchFamily="49" charset="0"/>
              </a:rPr>
              <a:t>/* Calculate three sums with a function</a:t>
            </a:r>
            <a:endParaRPr lang="en-GB" dirty="0">
              <a:solidFill>
                <a:srgbClr val="000000"/>
              </a:solidFill>
              <a:latin typeface="Menlo" panose="020B0609030804020204" pitchFamily="49" charset="0"/>
            </a:endParaRPr>
          </a:p>
          <a:p>
            <a:endParaRPr lang="en-GB" dirty="0">
              <a:solidFill>
                <a:srgbClr val="000000"/>
              </a:solidFill>
              <a:latin typeface="Menlo" panose="020B0609030804020204" pitchFamily="49" charset="0"/>
            </a:endParaRPr>
          </a:p>
          <a:p>
            <a:br>
              <a:rPr lang="en-GB" dirty="0">
                <a:solidFill>
                  <a:srgbClr val="000000"/>
                </a:solidFill>
                <a:latin typeface="Menlo" panose="020B0609030804020204" pitchFamily="49" charset="0"/>
              </a:rPr>
            </a:br>
            <a:r>
              <a:rPr lang="en-GB" dirty="0">
                <a:solidFill>
                  <a:srgbClr val="AF00DB"/>
                </a:solidFill>
                <a:latin typeface="Menlo" panose="020B0609030804020204" pitchFamily="49" charset="0"/>
              </a:rPr>
              <a:t>#include</a:t>
            </a:r>
            <a:r>
              <a:rPr lang="en-GB" dirty="0">
                <a:solidFill>
                  <a:srgbClr val="0000FF"/>
                </a:solidFill>
                <a:latin typeface="Menlo" panose="020B0609030804020204" pitchFamily="49" charset="0"/>
              </a:rPr>
              <a:t> </a:t>
            </a:r>
            <a:r>
              <a:rPr lang="en-GB" dirty="0">
                <a:solidFill>
                  <a:srgbClr val="A31515"/>
                </a:solidFill>
                <a:latin typeface="Menlo" panose="020B0609030804020204" pitchFamily="49" charset="0"/>
              </a:rPr>
              <a:t>&lt;</a:t>
            </a:r>
            <a:r>
              <a:rPr lang="en-GB" dirty="0" err="1">
                <a:solidFill>
                  <a:srgbClr val="A31515"/>
                </a:solidFill>
                <a:latin typeface="Menlo" panose="020B0609030804020204" pitchFamily="49" charset="0"/>
              </a:rPr>
              <a:t>stdio.h</a:t>
            </a:r>
            <a:r>
              <a:rPr lang="en-GB" dirty="0">
                <a:solidFill>
                  <a:srgbClr val="A31515"/>
                </a:solidFill>
                <a:latin typeface="Menlo" panose="020B0609030804020204" pitchFamily="49" charset="0"/>
              </a:rPr>
              <a:t>&gt;</a:t>
            </a:r>
            <a:endParaRPr lang="en-GB" dirty="0">
              <a:solidFill>
                <a:srgbClr val="000000"/>
              </a:solidFill>
              <a:latin typeface="Menlo" panose="020B0609030804020204" pitchFamily="49" charset="0"/>
            </a:endParaRPr>
          </a:p>
          <a:p>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sum</a:t>
            </a:r>
            <a:r>
              <a:rPr lang="en-GB" dirty="0">
                <a:solidFill>
                  <a:srgbClr val="000000"/>
                </a:solidFill>
                <a:latin typeface="Menlo" panose="020B0609030804020204" pitchFamily="49" charset="0"/>
              </a:rPr>
              <a:t>(</a:t>
            </a: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i1</a:t>
            </a:r>
            <a:r>
              <a:rPr lang="en-GB" dirty="0">
                <a:solidFill>
                  <a:srgbClr val="000000"/>
                </a:solidFill>
                <a:latin typeface="Menlo" panose="020B0609030804020204" pitchFamily="49" charset="0"/>
              </a:rPr>
              <a:t>, </a:t>
            </a: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i2</a:t>
            </a:r>
            <a:r>
              <a:rPr lang="en-GB" dirty="0">
                <a:solidFill>
                  <a:srgbClr val="000000"/>
                </a:solidFill>
                <a:latin typeface="Menlo" panose="020B0609030804020204" pitchFamily="49" charset="0"/>
              </a:rPr>
              <a:t>); </a:t>
            </a:r>
          </a:p>
          <a:p>
            <a:endParaRPr lang="en-GB" dirty="0">
              <a:solidFill>
                <a:srgbClr val="000000"/>
              </a:solidFill>
              <a:latin typeface="Menlo" panose="020B0609030804020204" pitchFamily="49" charset="0"/>
            </a:endParaRPr>
          </a:p>
          <a:p>
            <a:br>
              <a:rPr lang="en-GB" dirty="0">
                <a:solidFill>
                  <a:srgbClr val="000000"/>
                </a:solidFill>
                <a:latin typeface="Menlo" panose="020B0609030804020204" pitchFamily="49" charset="0"/>
              </a:rPr>
            </a:b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main</a:t>
            </a:r>
            <a:r>
              <a:rPr lang="en-GB" dirty="0">
                <a:solidFill>
                  <a:srgbClr val="000000"/>
                </a:solidFill>
                <a:latin typeface="Menlo" panose="020B0609030804020204" pitchFamily="49" charset="0"/>
              </a:rPr>
              <a:t>() {</a:t>
            </a:r>
          </a:p>
          <a:p>
            <a:r>
              <a:rPr lang="en-GB" dirty="0">
                <a:solidFill>
                  <a:srgbClr val="795E26"/>
                </a:solidFill>
                <a:latin typeface="Menlo" panose="020B0609030804020204" pitchFamily="49" charset="0"/>
              </a:rPr>
              <a:t>	</a:t>
            </a:r>
            <a:r>
              <a:rPr lang="en-GB" dirty="0" err="1">
                <a:solidFill>
                  <a:srgbClr val="795E26"/>
                </a:solidFill>
                <a:latin typeface="Menlo" panose="020B0609030804020204" pitchFamily="49" charset="0"/>
              </a:rPr>
              <a:t>printf</a:t>
            </a:r>
            <a:r>
              <a:rPr lang="en-GB" dirty="0">
                <a:solidFill>
                  <a:srgbClr val="000000"/>
                </a:solidFill>
                <a:latin typeface="Menlo" panose="020B0609030804020204" pitchFamily="49" charset="0"/>
              </a:rPr>
              <a:t>(</a:t>
            </a:r>
            <a:r>
              <a:rPr lang="en-GB" dirty="0">
                <a:solidFill>
                  <a:srgbClr val="A31515"/>
                </a:solidFill>
                <a:latin typeface="Menlo" panose="020B0609030804020204" pitchFamily="49" charset="0"/>
              </a:rPr>
              <a:t>"Sum from 1 to 10 is %d </a:t>
            </a:r>
            <a:r>
              <a:rPr lang="en-GB" dirty="0">
                <a:solidFill>
                  <a:srgbClr val="EE0000"/>
                </a:solidFill>
                <a:latin typeface="Menlo" panose="020B0609030804020204" pitchFamily="49" charset="0"/>
              </a:rPr>
              <a:t>\n</a:t>
            </a:r>
            <a:r>
              <a:rPr lang="en-GB" dirty="0">
                <a:solidFill>
                  <a:srgbClr val="A31515"/>
                </a:solidFill>
                <a:latin typeface="Menlo" panose="020B0609030804020204" pitchFamily="49" charset="0"/>
              </a:rPr>
              <a: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sum</a:t>
            </a:r>
            <a:r>
              <a:rPr lang="en-GB" dirty="0">
                <a:solidFill>
                  <a:srgbClr val="000000"/>
                </a:solidFill>
                <a:latin typeface="Menlo" panose="020B0609030804020204" pitchFamily="49" charset="0"/>
              </a:rPr>
              <a:t>(</a:t>
            </a:r>
            <a:r>
              <a:rPr lang="en-GB" dirty="0">
                <a:solidFill>
                  <a:srgbClr val="098658"/>
                </a:solidFill>
                <a:latin typeface="Menlo" panose="020B0609030804020204" pitchFamily="49" charset="0"/>
              </a:rPr>
              <a:t>1</a:t>
            </a:r>
            <a:r>
              <a:rPr lang="en-GB" dirty="0">
                <a:solidFill>
                  <a:srgbClr val="000000"/>
                </a:solidFill>
                <a:latin typeface="Menlo" panose="020B0609030804020204" pitchFamily="49" charset="0"/>
              </a:rPr>
              <a:t>, </a:t>
            </a:r>
            <a:r>
              <a:rPr lang="en-GB" dirty="0">
                <a:solidFill>
                  <a:srgbClr val="098658"/>
                </a:solidFill>
                <a:latin typeface="Menlo" panose="020B0609030804020204" pitchFamily="49" charset="0"/>
              </a:rPr>
              <a:t>10</a:t>
            </a:r>
            <a:r>
              <a:rPr lang="en-GB" dirty="0">
                <a:solidFill>
                  <a:srgbClr val="000000"/>
                </a:solidFill>
                <a:latin typeface="Menlo" panose="020B0609030804020204" pitchFamily="49" charset="0"/>
              </a:rPr>
              <a:t>));</a:t>
            </a:r>
          </a:p>
          <a:p>
            <a:br>
              <a:rPr lang="en-GB" dirty="0">
                <a:solidFill>
                  <a:srgbClr val="000000"/>
                </a:solidFill>
                <a:latin typeface="Menlo" panose="020B0609030804020204" pitchFamily="49" charset="0"/>
              </a:rPr>
            </a:br>
            <a:endParaRPr lang="en-GB" dirty="0">
              <a:solidFill>
                <a:srgbClr val="000000"/>
              </a:solidFill>
              <a:latin typeface="Menlo" panose="020B0609030804020204" pitchFamily="49" charset="0"/>
            </a:endParaRPr>
          </a:p>
          <a:p>
            <a:r>
              <a:rPr lang="en-GB" dirty="0">
                <a:solidFill>
                  <a:srgbClr val="795E26"/>
                </a:solidFill>
                <a:latin typeface="Menlo" panose="020B0609030804020204" pitchFamily="49" charset="0"/>
              </a:rPr>
              <a:t>	</a:t>
            </a:r>
            <a:r>
              <a:rPr lang="en-GB" dirty="0" err="1">
                <a:solidFill>
                  <a:srgbClr val="795E26"/>
                </a:solidFill>
                <a:latin typeface="Menlo" panose="020B0609030804020204" pitchFamily="49" charset="0"/>
              </a:rPr>
              <a:t>printf</a:t>
            </a:r>
            <a:r>
              <a:rPr lang="en-GB" dirty="0">
                <a:solidFill>
                  <a:srgbClr val="000000"/>
                </a:solidFill>
                <a:latin typeface="Menlo" panose="020B0609030804020204" pitchFamily="49" charset="0"/>
              </a:rPr>
              <a:t>(</a:t>
            </a:r>
            <a:r>
              <a:rPr lang="en-GB" dirty="0">
                <a:solidFill>
                  <a:srgbClr val="A31515"/>
                </a:solidFill>
                <a:latin typeface="Menlo" panose="020B0609030804020204" pitchFamily="49" charset="0"/>
              </a:rPr>
              <a:t>"Sum from 20 to 30 is %d </a:t>
            </a:r>
            <a:r>
              <a:rPr lang="en-GB" dirty="0">
                <a:solidFill>
                  <a:srgbClr val="EE0000"/>
                </a:solidFill>
                <a:latin typeface="Menlo" panose="020B0609030804020204" pitchFamily="49" charset="0"/>
              </a:rPr>
              <a:t>\n</a:t>
            </a:r>
            <a:r>
              <a:rPr lang="en-GB" dirty="0">
                <a:solidFill>
                  <a:srgbClr val="A31515"/>
                </a:solidFill>
                <a:latin typeface="Menlo" panose="020B0609030804020204" pitchFamily="49" charset="0"/>
              </a:rPr>
              <a: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sum</a:t>
            </a:r>
            <a:r>
              <a:rPr lang="en-GB" dirty="0">
                <a:solidFill>
                  <a:srgbClr val="000000"/>
                </a:solidFill>
                <a:latin typeface="Menlo" panose="020B0609030804020204" pitchFamily="49" charset="0"/>
              </a:rPr>
              <a:t>(</a:t>
            </a:r>
            <a:r>
              <a:rPr lang="en-GB" dirty="0">
                <a:solidFill>
                  <a:srgbClr val="098658"/>
                </a:solidFill>
                <a:latin typeface="Menlo" panose="020B0609030804020204" pitchFamily="49" charset="0"/>
              </a:rPr>
              <a:t>20</a:t>
            </a:r>
            <a:r>
              <a:rPr lang="en-GB" dirty="0">
                <a:solidFill>
                  <a:srgbClr val="000000"/>
                </a:solidFill>
                <a:latin typeface="Menlo" panose="020B0609030804020204" pitchFamily="49" charset="0"/>
              </a:rPr>
              <a:t>, </a:t>
            </a:r>
            <a:r>
              <a:rPr lang="en-GB" dirty="0">
                <a:solidFill>
                  <a:srgbClr val="098658"/>
                </a:solidFill>
                <a:latin typeface="Menlo" panose="020B0609030804020204" pitchFamily="49" charset="0"/>
              </a:rPr>
              <a:t>30</a:t>
            </a:r>
            <a:r>
              <a:rPr lang="en-GB" dirty="0">
                <a:solidFill>
                  <a:srgbClr val="000000"/>
                </a:solidFill>
                <a:latin typeface="Menlo" panose="020B0609030804020204" pitchFamily="49" charset="0"/>
              </a:rPr>
              <a:t>));</a:t>
            </a:r>
          </a:p>
          <a:p>
            <a:br>
              <a:rPr lang="en-GB" dirty="0">
                <a:solidFill>
                  <a:srgbClr val="000000"/>
                </a:solidFill>
                <a:latin typeface="Menlo" panose="020B0609030804020204" pitchFamily="49" charset="0"/>
              </a:rPr>
            </a:br>
            <a:endParaRPr lang="en-GB" dirty="0">
              <a:solidFill>
                <a:srgbClr val="000000"/>
              </a:solidFill>
              <a:latin typeface="Menlo" panose="020B0609030804020204" pitchFamily="49" charset="0"/>
            </a:endParaRPr>
          </a:p>
          <a:p>
            <a:r>
              <a:rPr lang="en-GB" dirty="0">
                <a:solidFill>
                  <a:srgbClr val="795E26"/>
                </a:solidFill>
                <a:latin typeface="Menlo" panose="020B0609030804020204" pitchFamily="49" charset="0"/>
              </a:rPr>
              <a:t>	</a:t>
            </a:r>
            <a:r>
              <a:rPr lang="en-GB" dirty="0" err="1">
                <a:solidFill>
                  <a:srgbClr val="795E26"/>
                </a:solidFill>
                <a:latin typeface="Menlo" panose="020B0609030804020204" pitchFamily="49" charset="0"/>
              </a:rPr>
              <a:t>printf</a:t>
            </a:r>
            <a:r>
              <a:rPr lang="en-GB" dirty="0">
                <a:solidFill>
                  <a:srgbClr val="000000"/>
                </a:solidFill>
                <a:latin typeface="Menlo" panose="020B0609030804020204" pitchFamily="49" charset="0"/>
              </a:rPr>
              <a:t>(</a:t>
            </a:r>
            <a:r>
              <a:rPr lang="en-GB" dirty="0">
                <a:solidFill>
                  <a:srgbClr val="A31515"/>
                </a:solidFill>
                <a:latin typeface="Menlo" panose="020B0609030804020204" pitchFamily="49" charset="0"/>
              </a:rPr>
              <a:t>"Sum from 35 to 45 is %d </a:t>
            </a:r>
            <a:r>
              <a:rPr lang="en-GB" dirty="0">
                <a:solidFill>
                  <a:srgbClr val="EE0000"/>
                </a:solidFill>
                <a:latin typeface="Menlo" panose="020B0609030804020204" pitchFamily="49" charset="0"/>
              </a:rPr>
              <a:t>\n</a:t>
            </a:r>
            <a:r>
              <a:rPr lang="en-GB" dirty="0">
                <a:solidFill>
                  <a:srgbClr val="A31515"/>
                </a:solidFill>
                <a:latin typeface="Menlo" panose="020B0609030804020204" pitchFamily="49" charset="0"/>
              </a:rPr>
              <a: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sum</a:t>
            </a:r>
            <a:r>
              <a:rPr lang="en-GB" dirty="0">
                <a:solidFill>
                  <a:srgbClr val="000000"/>
                </a:solidFill>
                <a:latin typeface="Menlo" panose="020B0609030804020204" pitchFamily="49" charset="0"/>
              </a:rPr>
              <a:t>(</a:t>
            </a:r>
            <a:r>
              <a:rPr lang="en-GB" dirty="0">
                <a:solidFill>
                  <a:srgbClr val="098658"/>
                </a:solidFill>
                <a:latin typeface="Menlo" panose="020B0609030804020204" pitchFamily="49" charset="0"/>
              </a:rPr>
              <a:t>35</a:t>
            </a:r>
            <a:r>
              <a:rPr lang="en-GB" dirty="0">
                <a:solidFill>
                  <a:srgbClr val="000000"/>
                </a:solidFill>
                <a:latin typeface="Menlo" panose="020B0609030804020204" pitchFamily="49" charset="0"/>
              </a:rPr>
              <a:t>, </a:t>
            </a:r>
            <a:r>
              <a:rPr lang="en-GB" dirty="0">
                <a:solidFill>
                  <a:srgbClr val="098658"/>
                </a:solidFill>
                <a:latin typeface="Menlo" panose="020B0609030804020204" pitchFamily="49" charset="0"/>
              </a:rPr>
              <a:t>45</a:t>
            </a:r>
            <a:r>
              <a:rPr lang="en-GB" dirty="0">
                <a:solidFill>
                  <a:srgbClr val="000000"/>
                </a:solidFill>
                <a:latin typeface="Menlo" panose="020B0609030804020204" pitchFamily="49" charset="0"/>
              </a:rPr>
              <a:t>));</a:t>
            </a:r>
          </a:p>
          <a:p>
            <a:r>
              <a:rPr lang="en-GB" dirty="0">
                <a:solidFill>
                  <a:srgbClr val="000000"/>
                </a:solidFill>
                <a:latin typeface="Menlo" panose="020B0609030804020204" pitchFamily="49" charset="0"/>
              </a:rPr>
              <a:t>} </a:t>
            </a:r>
            <a:r>
              <a:rPr lang="en-GB" dirty="0">
                <a:solidFill>
                  <a:srgbClr val="008000"/>
                </a:solidFill>
                <a:latin typeface="Menlo" panose="020B0609030804020204" pitchFamily="49" charset="0"/>
              </a:rPr>
              <a:t>//main</a:t>
            </a:r>
            <a:endParaRPr lang="en-GB" dirty="0">
              <a:solidFill>
                <a:srgbClr val="000000"/>
              </a:solidFill>
              <a:latin typeface="Menlo" panose="020B0609030804020204" pitchFamily="49" charset="0"/>
            </a:endParaRPr>
          </a:p>
          <a:p>
            <a:br>
              <a:rPr lang="en-GB" dirty="0">
                <a:solidFill>
                  <a:srgbClr val="000000"/>
                </a:solidFill>
                <a:latin typeface="Menlo" panose="020B0609030804020204" pitchFamily="49" charset="0"/>
              </a:rPr>
            </a:b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795E26"/>
                </a:solidFill>
                <a:latin typeface="Menlo" panose="020B0609030804020204" pitchFamily="49" charset="0"/>
              </a:rPr>
              <a:t>sum</a:t>
            </a:r>
            <a:r>
              <a:rPr lang="en-GB" dirty="0">
                <a:solidFill>
                  <a:srgbClr val="000000"/>
                </a:solidFill>
                <a:latin typeface="Menlo" panose="020B0609030804020204" pitchFamily="49" charset="0"/>
              </a:rPr>
              <a:t>(</a:t>
            </a: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i1</a:t>
            </a:r>
            <a:r>
              <a:rPr lang="en-GB" dirty="0">
                <a:solidFill>
                  <a:srgbClr val="000000"/>
                </a:solidFill>
                <a:latin typeface="Menlo" panose="020B0609030804020204" pitchFamily="49" charset="0"/>
              </a:rPr>
              <a:t>, </a:t>
            </a: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i2</a:t>
            </a:r>
            <a:r>
              <a:rPr lang="en-GB" dirty="0">
                <a:solidFill>
                  <a:srgbClr val="000000"/>
                </a:solidFill>
                <a:latin typeface="Menlo" panose="020B0609030804020204" pitchFamily="49" charset="0"/>
              </a:rPr>
              <a:t>) { </a:t>
            </a:r>
          </a:p>
          <a:p>
            <a:r>
              <a:rPr lang="en-GB" dirty="0">
                <a:solidFill>
                  <a:srgbClr val="0000FF"/>
                </a:solidFill>
                <a:latin typeface="Menlo" panose="020B0609030804020204" pitchFamily="49" charset="0"/>
              </a:rPr>
              <a:t>	</a:t>
            </a: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sum</a:t>
            </a:r>
            <a:r>
              <a:rPr lang="en-GB" dirty="0">
                <a:solidFill>
                  <a:srgbClr val="000000"/>
                </a:solidFill>
                <a:latin typeface="Menlo" panose="020B0609030804020204" pitchFamily="49" charset="0"/>
              </a:rPr>
              <a:t> = </a:t>
            </a:r>
            <a:r>
              <a:rPr lang="en-GB" dirty="0">
                <a:solidFill>
                  <a:srgbClr val="098658"/>
                </a:solidFill>
                <a:latin typeface="Menlo" panose="020B0609030804020204" pitchFamily="49" charset="0"/>
              </a:rPr>
              <a:t>0</a:t>
            </a:r>
            <a:r>
              <a:rPr lang="en-GB" dirty="0">
                <a:solidFill>
                  <a:srgbClr val="000000"/>
                </a:solidFill>
                <a:latin typeface="Menlo" panose="020B0609030804020204" pitchFamily="49" charset="0"/>
              </a:rPr>
              <a:t>;</a:t>
            </a:r>
          </a:p>
          <a:p>
            <a:r>
              <a:rPr lang="en-GB" dirty="0">
                <a:solidFill>
                  <a:srgbClr val="AF00DB"/>
                </a:solidFill>
                <a:latin typeface="Menlo" panose="020B0609030804020204" pitchFamily="49" charset="0"/>
              </a:rPr>
              <a:t>	for</a:t>
            </a:r>
            <a:r>
              <a:rPr lang="en-GB" dirty="0">
                <a:solidFill>
                  <a:srgbClr val="000000"/>
                </a:solidFill>
                <a:latin typeface="Menlo" panose="020B0609030804020204" pitchFamily="49" charset="0"/>
              </a:rPr>
              <a:t> (</a:t>
            </a:r>
            <a:r>
              <a:rPr lang="en-GB" dirty="0" err="1">
                <a:solidFill>
                  <a:srgbClr val="0000FF"/>
                </a:solidFill>
                <a:latin typeface="Menlo" panose="020B0609030804020204" pitchFamily="49" charset="0"/>
              </a:rPr>
              <a:t>int</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 </a:t>
            </a:r>
            <a:r>
              <a:rPr lang="en-GB" dirty="0">
                <a:solidFill>
                  <a:srgbClr val="001080"/>
                </a:solidFill>
                <a:latin typeface="Menlo" panose="020B0609030804020204" pitchFamily="49" charset="0"/>
              </a:rPr>
              <a:t>i1</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&lt;= </a:t>
            </a:r>
            <a:r>
              <a:rPr lang="en-GB" dirty="0">
                <a:solidFill>
                  <a:srgbClr val="001080"/>
                </a:solidFill>
                <a:latin typeface="Menlo" panose="020B0609030804020204" pitchFamily="49" charset="0"/>
              </a:rPr>
              <a:t>i2</a:t>
            </a:r>
            <a:r>
              <a:rPr lang="en-GB" dirty="0">
                <a:solidFill>
                  <a:srgbClr val="000000"/>
                </a:solidFill>
                <a:latin typeface="Menlo" panose="020B0609030804020204" pitchFamily="49" charset="0"/>
              </a:rPr>
              <a:t>;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p>
          <a:p>
            <a:r>
              <a:rPr lang="en-GB" dirty="0">
                <a:solidFill>
                  <a:srgbClr val="001080"/>
                </a:solidFill>
                <a:latin typeface="Menlo" panose="020B0609030804020204" pitchFamily="49" charset="0"/>
              </a:rPr>
              <a:t>		sum</a:t>
            </a:r>
            <a:r>
              <a:rPr lang="en-GB" dirty="0">
                <a:solidFill>
                  <a:srgbClr val="000000"/>
                </a:solidFill>
                <a:latin typeface="Menlo" panose="020B0609030804020204" pitchFamily="49" charset="0"/>
              </a:rPr>
              <a:t> += </a:t>
            </a:r>
            <a:r>
              <a:rPr lang="en-GB" dirty="0" err="1">
                <a:solidFill>
                  <a:srgbClr val="001080"/>
                </a:solidFill>
                <a:latin typeface="Menlo" panose="020B0609030804020204" pitchFamily="49" charset="0"/>
              </a:rPr>
              <a:t>i</a:t>
            </a:r>
            <a:r>
              <a:rPr lang="en-GB" dirty="0">
                <a:solidFill>
                  <a:srgbClr val="000000"/>
                </a:solidFill>
                <a:latin typeface="Menlo" panose="020B0609030804020204" pitchFamily="49" charset="0"/>
              </a:rPr>
              <a:t>; </a:t>
            </a:r>
          </a:p>
          <a:p>
            <a:r>
              <a:rPr lang="en-GB" dirty="0">
                <a:solidFill>
                  <a:srgbClr val="AF00DB"/>
                </a:solidFill>
                <a:latin typeface="Menlo" panose="020B0609030804020204" pitchFamily="49" charset="0"/>
              </a:rPr>
              <a:t>	return</a:t>
            </a:r>
            <a:r>
              <a:rPr lang="en-GB" dirty="0">
                <a:solidFill>
                  <a:srgbClr val="000000"/>
                </a:solidFill>
                <a:latin typeface="Menlo" panose="020B0609030804020204" pitchFamily="49" charset="0"/>
              </a:rPr>
              <a:t> </a:t>
            </a:r>
            <a:r>
              <a:rPr lang="en-GB" dirty="0">
                <a:solidFill>
                  <a:srgbClr val="001080"/>
                </a:solidFill>
                <a:latin typeface="Menlo" panose="020B0609030804020204" pitchFamily="49" charset="0"/>
              </a:rPr>
              <a:t>sum</a:t>
            </a:r>
            <a:r>
              <a:rPr lang="en-GB" dirty="0">
                <a:solidFill>
                  <a:srgbClr val="000000"/>
                </a:solidFill>
                <a:latin typeface="Menlo" panose="020B0609030804020204" pitchFamily="49" charset="0"/>
              </a:rPr>
              <a:t>;</a:t>
            </a:r>
          </a:p>
          <a:p>
            <a:r>
              <a:rPr lang="en-GB" dirty="0">
                <a:solidFill>
                  <a:srgbClr val="000000"/>
                </a:solidFill>
                <a:latin typeface="Menlo" panose="020B0609030804020204" pitchFamily="49" charset="0"/>
              </a:rPr>
              <a:t>} </a:t>
            </a:r>
            <a:r>
              <a:rPr lang="en-GB" dirty="0">
                <a:solidFill>
                  <a:srgbClr val="008000"/>
                </a:solidFill>
                <a:latin typeface="Menlo" panose="020B0609030804020204" pitchFamily="49" charset="0"/>
              </a:rPr>
              <a:t>//sum</a:t>
            </a:r>
            <a:endParaRPr lang="en-GB" dirty="0">
              <a:solidFill>
                <a:srgbClr val="000000"/>
              </a:solidFill>
              <a:latin typeface="Menlo" panose="020B0609030804020204" pitchFamily="49" charset="0"/>
            </a:endParaRPr>
          </a:p>
        </p:txBody>
      </p:sp>
      <p:sp>
        <p:nvSpPr>
          <p:cNvPr id="16" name="Rectangle 4">
            <a:extLst>
              <a:ext uri="{FF2B5EF4-FFF2-40B4-BE49-F238E27FC236}">
                <a16:creationId xmlns:a16="http://schemas.microsoft.com/office/drawing/2014/main" id="{B5B9BF6E-9502-8641-9E4A-041657B4C8DC}"/>
              </a:ext>
            </a:extLst>
          </p:cNvPr>
          <p:cNvSpPr>
            <a:spLocks noChangeArrowheads="1"/>
          </p:cNvSpPr>
          <p:nvPr/>
        </p:nvSpPr>
        <p:spPr bwMode="auto">
          <a:xfrm>
            <a:off x="690084" y="2259873"/>
            <a:ext cx="2601756" cy="300447"/>
          </a:xfrm>
          <a:prstGeom prst="rect">
            <a:avLst/>
          </a:prstGeom>
          <a:solidFill>
            <a:schemeClr val="accent1">
              <a:alpha val="45097"/>
            </a:schemeClr>
          </a:solidFill>
          <a:ln w="12700">
            <a:solidFill>
              <a:srgbClr val="FFFFFF"/>
            </a:solidFill>
            <a:miter lim="800000"/>
            <a:headEnd type="none" w="sm" len="sm"/>
            <a:tailEnd type="none" w="sm" len="sm"/>
          </a:ln>
          <a:effectLst/>
        </p:spPr>
        <p:txBody>
          <a:bodyPr wrap="none" anchor="ctr"/>
          <a:lstStyle/>
          <a:p>
            <a:endParaRPr lang="en-US"/>
          </a:p>
        </p:txBody>
      </p:sp>
      <p:sp>
        <p:nvSpPr>
          <p:cNvPr id="17" name="AutoShape 11">
            <a:extLst>
              <a:ext uri="{FF2B5EF4-FFF2-40B4-BE49-F238E27FC236}">
                <a16:creationId xmlns:a16="http://schemas.microsoft.com/office/drawing/2014/main" id="{EA293557-D747-9143-BCA1-798E9E0B2970}"/>
              </a:ext>
            </a:extLst>
          </p:cNvPr>
          <p:cNvSpPr>
            <a:spLocks noChangeArrowheads="1"/>
          </p:cNvSpPr>
          <p:nvPr/>
        </p:nvSpPr>
        <p:spPr bwMode="auto">
          <a:xfrm>
            <a:off x="4958462" y="1987224"/>
            <a:ext cx="2828109" cy="527967"/>
          </a:xfrm>
          <a:prstGeom prst="wedgeRoundRectCallout">
            <a:avLst>
              <a:gd name="adj1" fmla="val -105886"/>
              <a:gd name="adj2" fmla="val 25385"/>
              <a:gd name="adj3" fmla="val 16667"/>
            </a:avLst>
          </a:prstGeom>
          <a:solidFill>
            <a:schemeClr val="accent1">
              <a:lumMod val="40000"/>
              <a:lumOff val="60000"/>
            </a:schemeClr>
          </a:solidFill>
          <a:ln w="12700">
            <a:solidFill>
              <a:srgbClr val="FFFFFF"/>
            </a:solidFill>
            <a:miter lim="800000"/>
            <a:headEnd type="none" w="sm" len="sm"/>
            <a:tailEnd type="none" w="sm" len="sm"/>
          </a:ln>
          <a:effectLst/>
        </p:spPr>
        <p:txBody>
          <a:bodyPr/>
          <a:lstStyle/>
          <a:p>
            <a:pPr algn="ctr"/>
            <a:r>
              <a:rPr lang="en-US" sz="2400" dirty="0"/>
              <a:t>Function declaration</a:t>
            </a:r>
          </a:p>
        </p:txBody>
      </p:sp>
      <p:grpSp>
        <p:nvGrpSpPr>
          <p:cNvPr id="10" name="Group 9">
            <a:extLst>
              <a:ext uri="{FF2B5EF4-FFF2-40B4-BE49-F238E27FC236}">
                <a16:creationId xmlns:a16="http://schemas.microsoft.com/office/drawing/2014/main" id="{4AB62194-F0A6-FB93-1588-0A6B06B5AF48}"/>
              </a:ext>
            </a:extLst>
          </p:cNvPr>
          <p:cNvGrpSpPr/>
          <p:nvPr/>
        </p:nvGrpSpPr>
        <p:grpSpPr>
          <a:xfrm>
            <a:off x="4958462" y="2838737"/>
            <a:ext cx="3344072" cy="1419639"/>
            <a:chOff x="4958462" y="2838737"/>
            <a:chExt cx="3344072" cy="1419639"/>
          </a:xfrm>
        </p:grpSpPr>
        <p:sp>
          <p:nvSpPr>
            <p:cNvPr id="14" name="Rectangle 4">
              <a:extLst>
                <a:ext uri="{FF2B5EF4-FFF2-40B4-BE49-F238E27FC236}">
                  <a16:creationId xmlns:a16="http://schemas.microsoft.com/office/drawing/2014/main" id="{9B9D373D-0CB6-C04B-B78E-4478540AEE19}"/>
                </a:ext>
              </a:extLst>
            </p:cNvPr>
            <p:cNvSpPr>
              <a:spLocks noChangeArrowheads="1"/>
            </p:cNvSpPr>
            <p:nvPr/>
          </p:nvSpPr>
          <p:spPr bwMode="auto">
            <a:xfrm>
              <a:off x="5073921" y="3334995"/>
              <a:ext cx="1169563" cy="424677"/>
            </a:xfrm>
            <a:prstGeom prst="rect">
              <a:avLst/>
            </a:prstGeom>
            <a:solidFill>
              <a:schemeClr val="accent3">
                <a:alpha val="45097"/>
              </a:schemeClr>
            </a:solidFill>
            <a:ln w="12700">
              <a:solidFill>
                <a:srgbClr val="FFFFFF"/>
              </a:solidFill>
              <a:miter lim="800000"/>
              <a:headEnd type="none" w="sm" len="sm"/>
              <a:tailEnd type="none" w="sm" len="sm"/>
            </a:ln>
            <a:effectLst/>
          </p:spPr>
          <p:txBody>
            <a:bodyPr wrap="none" anchor="ctr"/>
            <a:lstStyle/>
            <a:p>
              <a:endParaRPr lang="en-US"/>
            </a:p>
          </p:txBody>
        </p:sp>
        <p:sp>
          <p:nvSpPr>
            <p:cNvPr id="15" name="Rectangle 4">
              <a:extLst>
                <a:ext uri="{FF2B5EF4-FFF2-40B4-BE49-F238E27FC236}">
                  <a16:creationId xmlns:a16="http://schemas.microsoft.com/office/drawing/2014/main" id="{F7B37169-E8B1-1642-B1D5-21974C67E7A6}"/>
                </a:ext>
              </a:extLst>
            </p:cNvPr>
            <p:cNvSpPr>
              <a:spLocks noChangeArrowheads="1"/>
            </p:cNvSpPr>
            <p:nvPr/>
          </p:nvSpPr>
          <p:spPr bwMode="auto">
            <a:xfrm>
              <a:off x="5073921" y="3833699"/>
              <a:ext cx="1169563" cy="424677"/>
            </a:xfrm>
            <a:prstGeom prst="rect">
              <a:avLst/>
            </a:prstGeom>
            <a:solidFill>
              <a:schemeClr val="accent3">
                <a:alpha val="45097"/>
              </a:schemeClr>
            </a:solidFill>
            <a:ln w="12700">
              <a:solidFill>
                <a:srgbClr val="FFFFFF"/>
              </a:solidFill>
              <a:miter lim="800000"/>
              <a:headEnd type="none" w="sm" len="sm"/>
              <a:tailEnd type="none" w="sm" len="sm"/>
            </a:ln>
            <a:effectLst/>
          </p:spPr>
          <p:txBody>
            <a:bodyPr wrap="none" anchor="ctr"/>
            <a:lstStyle/>
            <a:p>
              <a:endParaRPr lang="en-US"/>
            </a:p>
          </p:txBody>
        </p:sp>
        <p:sp>
          <p:nvSpPr>
            <p:cNvPr id="18" name="Rectangle 4">
              <a:extLst>
                <a:ext uri="{FF2B5EF4-FFF2-40B4-BE49-F238E27FC236}">
                  <a16:creationId xmlns:a16="http://schemas.microsoft.com/office/drawing/2014/main" id="{AFCED8DA-884E-D64F-9032-7A731F755F19}"/>
                </a:ext>
              </a:extLst>
            </p:cNvPr>
            <p:cNvSpPr>
              <a:spLocks noChangeArrowheads="1"/>
            </p:cNvSpPr>
            <p:nvPr/>
          </p:nvSpPr>
          <p:spPr bwMode="auto">
            <a:xfrm>
              <a:off x="4958462" y="2838737"/>
              <a:ext cx="1115767" cy="424677"/>
            </a:xfrm>
            <a:prstGeom prst="rect">
              <a:avLst/>
            </a:prstGeom>
            <a:solidFill>
              <a:schemeClr val="accent3">
                <a:alpha val="45097"/>
              </a:schemeClr>
            </a:solidFill>
            <a:ln w="12700">
              <a:solidFill>
                <a:srgbClr val="FFFFFF"/>
              </a:solidFill>
              <a:miter lim="800000"/>
              <a:headEnd type="none" w="sm" len="sm"/>
              <a:tailEnd type="none" w="sm" len="sm"/>
            </a:ln>
            <a:effectLst/>
          </p:spPr>
          <p:txBody>
            <a:bodyPr wrap="none" anchor="ctr"/>
            <a:lstStyle/>
            <a:p>
              <a:endParaRPr lang="en-US"/>
            </a:p>
          </p:txBody>
        </p:sp>
        <p:sp>
          <p:nvSpPr>
            <p:cNvPr id="19" name="AutoShape 11">
              <a:extLst>
                <a:ext uri="{FF2B5EF4-FFF2-40B4-BE49-F238E27FC236}">
                  <a16:creationId xmlns:a16="http://schemas.microsoft.com/office/drawing/2014/main" id="{B8C4354B-930A-5A49-853D-EF5413C797D1}"/>
                </a:ext>
              </a:extLst>
            </p:cNvPr>
            <p:cNvSpPr>
              <a:spLocks noChangeArrowheads="1"/>
            </p:cNvSpPr>
            <p:nvPr/>
          </p:nvSpPr>
          <p:spPr bwMode="auto">
            <a:xfrm>
              <a:off x="6937465" y="3114033"/>
              <a:ext cx="1365069" cy="866600"/>
            </a:xfrm>
            <a:prstGeom prst="wedgeRoundRectCallout">
              <a:avLst>
                <a:gd name="adj1" fmla="val -79411"/>
                <a:gd name="adj2" fmla="val -2820"/>
                <a:gd name="adj3" fmla="val 16667"/>
              </a:avLst>
            </a:prstGeom>
            <a:solidFill>
              <a:schemeClr val="accent3">
                <a:lumMod val="60000"/>
                <a:lumOff val="40000"/>
              </a:schemeClr>
            </a:solidFill>
            <a:ln w="12700">
              <a:solidFill>
                <a:srgbClr val="FFFFFF"/>
              </a:solidFill>
              <a:miter lim="800000"/>
              <a:headEnd type="none" w="sm" len="sm"/>
              <a:tailEnd type="none" w="sm" len="sm"/>
            </a:ln>
            <a:effectLst/>
          </p:spPr>
          <p:txBody>
            <a:bodyPr/>
            <a:lstStyle/>
            <a:p>
              <a:pPr algn="ctr"/>
              <a:r>
                <a:rPr lang="en-US" sz="2400" dirty="0"/>
                <a:t>Function calls</a:t>
              </a:r>
            </a:p>
          </p:txBody>
        </p:sp>
      </p:grpSp>
      <p:grpSp>
        <p:nvGrpSpPr>
          <p:cNvPr id="8" name="Group 7">
            <a:extLst>
              <a:ext uri="{FF2B5EF4-FFF2-40B4-BE49-F238E27FC236}">
                <a16:creationId xmlns:a16="http://schemas.microsoft.com/office/drawing/2014/main" id="{B1DE5D42-8504-3F78-64EE-60CE7B2C2BBF}"/>
              </a:ext>
            </a:extLst>
          </p:cNvPr>
          <p:cNvGrpSpPr/>
          <p:nvPr/>
        </p:nvGrpSpPr>
        <p:grpSpPr>
          <a:xfrm>
            <a:off x="690084" y="4393803"/>
            <a:ext cx="7330510" cy="1115564"/>
            <a:chOff x="690084" y="4393803"/>
            <a:chExt cx="7330510" cy="1115564"/>
          </a:xfrm>
        </p:grpSpPr>
        <p:sp>
          <p:nvSpPr>
            <p:cNvPr id="9" name="Rectangle 4"/>
            <p:cNvSpPr>
              <a:spLocks noChangeArrowheads="1"/>
            </p:cNvSpPr>
            <p:nvPr/>
          </p:nvSpPr>
          <p:spPr bwMode="auto">
            <a:xfrm>
              <a:off x="690084" y="4393803"/>
              <a:ext cx="3918155" cy="1115564"/>
            </a:xfrm>
            <a:prstGeom prst="rect">
              <a:avLst/>
            </a:prstGeom>
            <a:solidFill>
              <a:srgbClr val="F79646">
                <a:alpha val="45097"/>
              </a:srgbClr>
            </a:solidFill>
            <a:ln w="12700">
              <a:solidFill>
                <a:srgbClr val="FFFFFF"/>
              </a:solidFill>
              <a:miter lim="800000"/>
              <a:headEnd type="none" w="sm" len="sm"/>
              <a:tailEnd type="none" w="sm" len="sm"/>
            </a:ln>
            <a:effectLst/>
          </p:spPr>
          <p:txBody>
            <a:bodyPr wrap="none" anchor="ctr"/>
            <a:lstStyle/>
            <a:p>
              <a:endParaRPr lang="en-US"/>
            </a:p>
          </p:txBody>
        </p:sp>
        <p:sp>
          <p:nvSpPr>
            <p:cNvPr id="20" name="AutoShape 11">
              <a:extLst>
                <a:ext uri="{FF2B5EF4-FFF2-40B4-BE49-F238E27FC236}">
                  <a16:creationId xmlns:a16="http://schemas.microsoft.com/office/drawing/2014/main" id="{E369A183-3442-7343-8856-992816DF8AB8}"/>
                </a:ext>
              </a:extLst>
            </p:cNvPr>
            <p:cNvSpPr>
              <a:spLocks noChangeArrowheads="1"/>
            </p:cNvSpPr>
            <p:nvPr/>
          </p:nvSpPr>
          <p:spPr bwMode="auto">
            <a:xfrm>
              <a:off x="5404757" y="4800437"/>
              <a:ext cx="2615837" cy="483812"/>
            </a:xfrm>
            <a:prstGeom prst="wedgeRoundRectCallout">
              <a:avLst>
                <a:gd name="adj1" fmla="val -79411"/>
                <a:gd name="adj2" fmla="val -2820"/>
                <a:gd name="adj3" fmla="val 16667"/>
              </a:avLst>
            </a:prstGeom>
            <a:solidFill>
              <a:schemeClr val="accent6">
                <a:lumMod val="40000"/>
                <a:lumOff val="60000"/>
              </a:schemeClr>
            </a:solidFill>
            <a:ln w="12700">
              <a:solidFill>
                <a:srgbClr val="FFFFFF"/>
              </a:solidFill>
              <a:miter lim="800000"/>
              <a:headEnd type="none" w="sm" len="sm"/>
              <a:tailEnd type="none" w="sm" len="sm"/>
            </a:ln>
            <a:effectLst/>
          </p:spPr>
          <p:txBody>
            <a:bodyPr/>
            <a:lstStyle/>
            <a:p>
              <a:pPr algn="ctr"/>
              <a:r>
                <a:rPr lang="en-US" sz="2400" dirty="0"/>
                <a:t>Function definition</a:t>
              </a:r>
            </a:p>
          </p:txBody>
        </p:sp>
      </p:grpSp>
    </p:spTree>
    <p:extLst>
      <p:ext uri="{BB962C8B-B14F-4D97-AF65-F5344CB8AC3E}">
        <p14:creationId xmlns:p14="http://schemas.microsoft.com/office/powerpoint/2010/main" val="167737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5BCCD01-D7FA-3847-AE78-16AE3CB0D7BA}"/>
              </a:ext>
            </a:extLst>
          </p:cNvPr>
          <p:cNvSpPr/>
          <p:nvPr/>
        </p:nvSpPr>
        <p:spPr>
          <a:xfrm>
            <a:off x="1183671" y="2392534"/>
            <a:ext cx="3249182" cy="2377574"/>
          </a:xfrm>
          <a:prstGeom prst="rect">
            <a:avLst/>
          </a:prstGeom>
        </p:spPr>
        <p:txBody>
          <a:bodyPr wrap="square">
            <a:spAutoFit/>
          </a:bodyPr>
          <a:lstStyle/>
          <a:p>
            <a:r>
              <a:rPr lang="en-GB" sz="1350" err="1">
                <a:solidFill>
                  <a:srgbClr val="0000FF"/>
                </a:solidFill>
                <a:latin typeface="Menlo" panose="020B0609030804020204" pitchFamily="49" charset="0"/>
              </a:rPr>
              <a:t>int</a:t>
            </a:r>
            <a:r>
              <a:rPr lang="en-GB" sz="1350">
                <a:solidFill>
                  <a:srgbClr val="000000"/>
                </a:solidFill>
                <a:latin typeface="Menlo" panose="020B0609030804020204" pitchFamily="49" charset="0"/>
              </a:rPr>
              <a:t> </a:t>
            </a:r>
            <a:r>
              <a:rPr lang="en-GB" sz="1350">
                <a:solidFill>
                  <a:srgbClr val="795E26"/>
                </a:solidFill>
                <a:latin typeface="Menlo" panose="020B0609030804020204" pitchFamily="49" charset="0"/>
              </a:rPr>
              <a:t>max</a:t>
            </a:r>
            <a:r>
              <a:rPr lang="en-GB" sz="1350">
                <a:solidFill>
                  <a:srgbClr val="000000"/>
                </a:solidFill>
                <a:latin typeface="Menlo" panose="020B0609030804020204" pitchFamily="49" charset="0"/>
              </a:rPr>
              <a:t>(</a:t>
            </a:r>
            <a:r>
              <a:rPr lang="en-GB" sz="1350" err="1">
                <a:solidFill>
                  <a:srgbClr val="0000FF"/>
                </a:solidFill>
                <a:latin typeface="Menlo" panose="020B0609030804020204" pitchFamily="49" charset="0"/>
              </a:rPr>
              <a:t>int</a:t>
            </a:r>
            <a:r>
              <a:rPr lang="en-GB" sz="1350">
                <a:solidFill>
                  <a:srgbClr val="000000"/>
                </a:solidFill>
                <a:latin typeface="Menlo" panose="020B0609030804020204" pitchFamily="49" charset="0"/>
              </a:rPr>
              <a:t> </a:t>
            </a:r>
            <a:r>
              <a:rPr lang="en-GB" sz="1350">
                <a:solidFill>
                  <a:srgbClr val="001080"/>
                </a:solidFill>
                <a:latin typeface="Menlo" panose="020B0609030804020204" pitchFamily="49" charset="0"/>
              </a:rPr>
              <a:t>num1</a:t>
            </a:r>
            <a:r>
              <a:rPr lang="en-GB" sz="1350">
                <a:solidFill>
                  <a:srgbClr val="000000"/>
                </a:solidFill>
                <a:latin typeface="Menlo" panose="020B0609030804020204" pitchFamily="49" charset="0"/>
              </a:rPr>
              <a:t>, </a:t>
            </a:r>
            <a:r>
              <a:rPr lang="en-GB" sz="1350" err="1">
                <a:solidFill>
                  <a:srgbClr val="0000FF"/>
                </a:solidFill>
                <a:latin typeface="Menlo" panose="020B0609030804020204" pitchFamily="49" charset="0"/>
              </a:rPr>
              <a:t>int</a:t>
            </a:r>
            <a:r>
              <a:rPr lang="en-GB" sz="1350">
                <a:solidFill>
                  <a:srgbClr val="000000"/>
                </a:solidFill>
                <a:latin typeface="Menlo" panose="020B0609030804020204" pitchFamily="49" charset="0"/>
              </a:rPr>
              <a:t> </a:t>
            </a:r>
            <a:r>
              <a:rPr lang="en-GB" sz="1350">
                <a:solidFill>
                  <a:srgbClr val="001080"/>
                </a:solidFill>
                <a:latin typeface="Menlo" panose="020B0609030804020204" pitchFamily="49" charset="0"/>
              </a:rPr>
              <a:t>num2</a:t>
            </a:r>
            <a:r>
              <a:rPr lang="en-GB" sz="1350">
                <a:solidFill>
                  <a:srgbClr val="000000"/>
                </a:solidFill>
                <a:latin typeface="Menlo" panose="020B0609030804020204" pitchFamily="49" charset="0"/>
              </a:rPr>
              <a:t>) {</a:t>
            </a:r>
          </a:p>
          <a:p>
            <a:r>
              <a:rPr lang="en-GB" sz="1350">
                <a:solidFill>
                  <a:srgbClr val="0000FF"/>
                </a:solidFill>
                <a:latin typeface="Menlo" panose="020B0609030804020204" pitchFamily="49" charset="0"/>
              </a:rPr>
              <a:t>    </a:t>
            </a:r>
          </a:p>
          <a:p>
            <a:r>
              <a:rPr lang="en-GB" sz="1350">
                <a:solidFill>
                  <a:srgbClr val="0000FF"/>
                </a:solidFill>
                <a:latin typeface="Menlo" panose="020B0609030804020204" pitchFamily="49" charset="0"/>
              </a:rPr>
              <a:t>    </a:t>
            </a:r>
            <a:r>
              <a:rPr lang="en-GB" sz="1350" err="1">
                <a:solidFill>
                  <a:srgbClr val="0000FF"/>
                </a:solidFill>
                <a:latin typeface="Menlo" panose="020B0609030804020204" pitchFamily="49" charset="0"/>
              </a:rPr>
              <a:t>int</a:t>
            </a:r>
            <a:r>
              <a:rPr lang="en-GB" sz="1350">
                <a:solidFill>
                  <a:srgbClr val="000000"/>
                </a:solidFill>
                <a:latin typeface="Menlo" panose="020B0609030804020204" pitchFamily="49" charset="0"/>
              </a:rPr>
              <a:t> </a:t>
            </a:r>
            <a:r>
              <a:rPr lang="en-GB" sz="1350">
                <a:solidFill>
                  <a:srgbClr val="001080"/>
                </a:solidFill>
                <a:latin typeface="Menlo" panose="020B0609030804020204" pitchFamily="49" charset="0"/>
              </a:rPr>
              <a:t>result</a:t>
            </a:r>
            <a:r>
              <a:rPr lang="en-GB" sz="1350">
                <a:solidFill>
                  <a:srgbClr val="000000"/>
                </a:solidFill>
                <a:latin typeface="Menlo" panose="020B0609030804020204" pitchFamily="49" charset="0"/>
              </a:rPr>
              <a:t>;</a:t>
            </a:r>
          </a:p>
          <a:p>
            <a:br>
              <a:rPr lang="en-GB" sz="1350">
                <a:solidFill>
                  <a:srgbClr val="000000"/>
                </a:solidFill>
                <a:latin typeface="Menlo" panose="020B0609030804020204" pitchFamily="49" charset="0"/>
              </a:rPr>
            </a:br>
            <a:r>
              <a:rPr lang="en-GB" sz="1350">
                <a:solidFill>
                  <a:srgbClr val="000000"/>
                </a:solidFill>
                <a:latin typeface="Menlo" panose="020B0609030804020204" pitchFamily="49" charset="0"/>
              </a:rPr>
              <a:t>    </a:t>
            </a:r>
            <a:r>
              <a:rPr lang="en-GB" sz="1350">
                <a:solidFill>
                  <a:srgbClr val="AF00DB"/>
                </a:solidFill>
                <a:latin typeface="Menlo" panose="020B0609030804020204" pitchFamily="49" charset="0"/>
              </a:rPr>
              <a:t>if</a:t>
            </a:r>
            <a:r>
              <a:rPr lang="en-GB" sz="1350">
                <a:solidFill>
                  <a:srgbClr val="000000"/>
                </a:solidFill>
                <a:latin typeface="Menlo" panose="020B0609030804020204" pitchFamily="49" charset="0"/>
              </a:rPr>
              <a:t> (num1 &gt; num2)</a:t>
            </a:r>
          </a:p>
          <a:p>
            <a:r>
              <a:rPr lang="en-GB" sz="1350">
                <a:solidFill>
                  <a:srgbClr val="000000"/>
                </a:solidFill>
                <a:latin typeface="Menlo" panose="020B0609030804020204" pitchFamily="49" charset="0"/>
              </a:rPr>
              <a:t>       result = num1;</a:t>
            </a:r>
          </a:p>
          <a:p>
            <a:r>
              <a:rPr lang="en-GB" sz="1350">
                <a:solidFill>
                  <a:srgbClr val="AF00DB"/>
                </a:solidFill>
                <a:latin typeface="Menlo" panose="020B0609030804020204" pitchFamily="49" charset="0"/>
              </a:rPr>
              <a:t>    else</a:t>
            </a:r>
            <a:endParaRPr lang="en-GB" sz="1350">
              <a:solidFill>
                <a:srgbClr val="000000"/>
              </a:solidFill>
              <a:latin typeface="Menlo" panose="020B0609030804020204" pitchFamily="49" charset="0"/>
            </a:endParaRPr>
          </a:p>
          <a:p>
            <a:r>
              <a:rPr lang="en-GB" sz="1350">
                <a:solidFill>
                  <a:srgbClr val="000000"/>
                </a:solidFill>
                <a:latin typeface="Menlo" panose="020B0609030804020204" pitchFamily="49" charset="0"/>
              </a:rPr>
              <a:t>       result = num2;</a:t>
            </a:r>
          </a:p>
          <a:p>
            <a:endParaRPr lang="en-GB" sz="1350">
              <a:solidFill>
                <a:srgbClr val="AF00DB"/>
              </a:solidFill>
              <a:latin typeface="Menlo" panose="020B0609030804020204" pitchFamily="49" charset="0"/>
            </a:endParaRPr>
          </a:p>
          <a:p>
            <a:r>
              <a:rPr lang="en-GB" sz="1350">
                <a:solidFill>
                  <a:srgbClr val="AF00DB"/>
                </a:solidFill>
                <a:latin typeface="Menlo" panose="020B0609030804020204" pitchFamily="49" charset="0"/>
              </a:rPr>
              <a:t>    return</a:t>
            </a:r>
            <a:r>
              <a:rPr lang="en-GB" sz="1350">
                <a:solidFill>
                  <a:srgbClr val="000000"/>
                </a:solidFill>
                <a:latin typeface="Menlo" panose="020B0609030804020204" pitchFamily="49" charset="0"/>
              </a:rPr>
              <a:t> result;</a:t>
            </a:r>
          </a:p>
          <a:p>
            <a:r>
              <a:rPr lang="en-GB" sz="1350">
                <a:solidFill>
                  <a:srgbClr val="000000"/>
                </a:solidFill>
                <a:latin typeface="Menlo" panose="020B0609030804020204" pitchFamily="49" charset="0"/>
              </a:rPr>
              <a:t>}</a:t>
            </a:r>
          </a:p>
        </p:txBody>
      </p:sp>
      <p:sp>
        <p:nvSpPr>
          <p:cNvPr id="6" name="Rectangle 5">
            <a:extLst>
              <a:ext uri="{FF2B5EF4-FFF2-40B4-BE49-F238E27FC236}">
                <a16:creationId xmlns:a16="http://schemas.microsoft.com/office/drawing/2014/main" id="{22DB652D-B725-0849-B09C-BB19604AB85B}"/>
              </a:ext>
            </a:extLst>
          </p:cNvPr>
          <p:cNvSpPr/>
          <p:nvPr/>
        </p:nvSpPr>
        <p:spPr>
          <a:xfrm>
            <a:off x="5646002" y="2634519"/>
            <a:ext cx="2164375" cy="507831"/>
          </a:xfrm>
          <a:prstGeom prst="rect">
            <a:avLst/>
          </a:prstGeom>
        </p:spPr>
        <p:txBody>
          <a:bodyPr wrap="none">
            <a:spAutoFit/>
          </a:bodyPr>
          <a:lstStyle/>
          <a:p>
            <a:r>
              <a:rPr lang="en-GB" sz="1350" err="1">
                <a:solidFill>
                  <a:srgbClr val="0000FF"/>
                </a:solidFill>
                <a:latin typeface="Menlo" panose="020B0609030804020204" pitchFamily="49" charset="0"/>
              </a:rPr>
              <a:t>int</a:t>
            </a:r>
            <a:r>
              <a:rPr lang="en-GB" sz="1350">
                <a:solidFill>
                  <a:srgbClr val="000000"/>
                </a:solidFill>
                <a:latin typeface="Menlo" panose="020B0609030804020204" pitchFamily="49" charset="0"/>
              </a:rPr>
              <a:t> </a:t>
            </a:r>
            <a:r>
              <a:rPr lang="en-GB" sz="1350">
                <a:solidFill>
                  <a:srgbClr val="001080"/>
                </a:solidFill>
                <a:latin typeface="Menlo" panose="020B0609030804020204" pitchFamily="49" charset="0"/>
              </a:rPr>
              <a:t>x</a:t>
            </a:r>
            <a:r>
              <a:rPr lang="en-GB" sz="1350">
                <a:solidFill>
                  <a:srgbClr val="000000"/>
                </a:solidFill>
                <a:latin typeface="Menlo" panose="020B0609030804020204" pitchFamily="49" charset="0"/>
              </a:rPr>
              <a:t> = </a:t>
            </a:r>
            <a:r>
              <a:rPr lang="en-GB" sz="1350">
                <a:solidFill>
                  <a:srgbClr val="098658"/>
                </a:solidFill>
                <a:latin typeface="Menlo" panose="020B0609030804020204" pitchFamily="49" charset="0"/>
              </a:rPr>
              <a:t>10</a:t>
            </a:r>
            <a:r>
              <a:rPr lang="en-GB" sz="1350">
                <a:solidFill>
                  <a:srgbClr val="000000"/>
                </a:solidFill>
                <a:latin typeface="Menlo" panose="020B0609030804020204" pitchFamily="49" charset="0"/>
              </a:rPr>
              <a:t>, </a:t>
            </a:r>
            <a:r>
              <a:rPr lang="en-GB" sz="1350">
                <a:solidFill>
                  <a:srgbClr val="001080"/>
                </a:solidFill>
                <a:latin typeface="Menlo" panose="020B0609030804020204" pitchFamily="49" charset="0"/>
              </a:rPr>
              <a:t>y</a:t>
            </a:r>
            <a:r>
              <a:rPr lang="en-GB" sz="1350">
                <a:solidFill>
                  <a:srgbClr val="000000"/>
                </a:solidFill>
                <a:latin typeface="Menlo" panose="020B0609030804020204" pitchFamily="49" charset="0"/>
              </a:rPr>
              <a:t> = </a:t>
            </a:r>
            <a:r>
              <a:rPr lang="en-GB" sz="1350">
                <a:solidFill>
                  <a:srgbClr val="098658"/>
                </a:solidFill>
                <a:latin typeface="Menlo" panose="020B0609030804020204" pitchFamily="49" charset="0"/>
              </a:rPr>
              <a:t>20</a:t>
            </a:r>
            <a:r>
              <a:rPr lang="en-GB" sz="1350">
                <a:solidFill>
                  <a:srgbClr val="000000"/>
                </a:solidFill>
                <a:latin typeface="Menlo" panose="020B0609030804020204" pitchFamily="49" charset="0"/>
              </a:rPr>
              <a:t>;</a:t>
            </a:r>
            <a:endParaRPr lang="en-GB" sz="1350">
              <a:solidFill>
                <a:srgbClr val="0000FF"/>
              </a:solidFill>
              <a:latin typeface="Menlo" panose="020B0609030804020204" pitchFamily="49" charset="0"/>
            </a:endParaRPr>
          </a:p>
          <a:p>
            <a:r>
              <a:rPr lang="en-GB" sz="1350" err="1">
                <a:solidFill>
                  <a:srgbClr val="0000FF"/>
                </a:solidFill>
                <a:latin typeface="Menlo" panose="020B0609030804020204" pitchFamily="49" charset="0"/>
              </a:rPr>
              <a:t>int</a:t>
            </a:r>
            <a:r>
              <a:rPr lang="en-GB" sz="1350">
                <a:solidFill>
                  <a:srgbClr val="000000"/>
                </a:solidFill>
                <a:latin typeface="Menlo" panose="020B0609030804020204" pitchFamily="49" charset="0"/>
              </a:rPr>
              <a:t> </a:t>
            </a:r>
            <a:r>
              <a:rPr lang="en-GB" sz="1350">
                <a:solidFill>
                  <a:srgbClr val="001080"/>
                </a:solidFill>
                <a:latin typeface="Menlo" panose="020B0609030804020204" pitchFamily="49" charset="0"/>
              </a:rPr>
              <a:t>z</a:t>
            </a:r>
            <a:r>
              <a:rPr lang="en-GB" sz="1350">
                <a:solidFill>
                  <a:srgbClr val="000000"/>
                </a:solidFill>
                <a:latin typeface="Menlo" panose="020B0609030804020204" pitchFamily="49" charset="0"/>
              </a:rPr>
              <a:t> = </a:t>
            </a:r>
            <a:r>
              <a:rPr lang="en-GB" sz="1350">
                <a:solidFill>
                  <a:srgbClr val="795E26"/>
                </a:solidFill>
                <a:latin typeface="Menlo" panose="020B0609030804020204" pitchFamily="49" charset="0"/>
              </a:rPr>
              <a:t>max</a:t>
            </a:r>
            <a:r>
              <a:rPr lang="en-GB" sz="1350">
                <a:solidFill>
                  <a:srgbClr val="000000"/>
                </a:solidFill>
                <a:latin typeface="Menlo" panose="020B0609030804020204" pitchFamily="49" charset="0"/>
              </a:rPr>
              <a:t>(</a:t>
            </a:r>
            <a:r>
              <a:rPr lang="en-GB" sz="1350">
                <a:solidFill>
                  <a:srgbClr val="001080"/>
                </a:solidFill>
                <a:latin typeface="Menlo" panose="020B0609030804020204" pitchFamily="49" charset="0"/>
              </a:rPr>
              <a:t>x</a:t>
            </a:r>
            <a:r>
              <a:rPr lang="en-GB" sz="1350">
                <a:solidFill>
                  <a:srgbClr val="000000"/>
                </a:solidFill>
                <a:latin typeface="Menlo" panose="020B0609030804020204" pitchFamily="49" charset="0"/>
              </a:rPr>
              <a:t>, </a:t>
            </a:r>
            <a:r>
              <a:rPr lang="en-GB" sz="1350">
                <a:solidFill>
                  <a:srgbClr val="001080"/>
                </a:solidFill>
                <a:latin typeface="Menlo" panose="020B0609030804020204" pitchFamily="49" charset="0"/>
              </a:rPr>
              <a:t>y</a:t>
            </a:r>
            <a:r>
              <a:rPr lang="en-GB" sz="1350">
                <a:solidFill>
                  <a:srgbClr val="000000"/>
                </a:solidFill>
                <a:latin typeface="Menlo" panose="020B0609030804020204" pitchFamily="49" charset="0"/>
              </a:rPr>
              <a:t>); </a:t>
            </a:r>
          </a:p>
        </p:txBody>
      </p:sp>
      <p:sp>
        <p:nvSpPr>
          <p:cNvPr id="7" name="TextBox 6">
            <a:extLst>
              <a:ext uri="{FF2B5EF4-FFF2-40B4-BE49-F238E27FC236}">
                <a16:creationId xmlns:a16="http://schemas.microsoft.com/office/drawing/2014/main" id="{335A1B9A-16AE-9D45-97AF-2C9E1E645A8A}"/>
              </a:ext>
            </a:extLst>
          </p:cNvPr>
          <p:cNvSpPr txBox="1"/>
          <p:nvPr/>
        </p:nvSpPr>
        <p:spPr>
          <a:xfrm>
            <a:off x="1597091" y="1540217"/>
            <a:ext cx="1803251" cy="369332"/>
          </a:xfrm>
          <a:prstGeom prst="rect">
            <a:avLst/>
          </a:prstGeom>
          <a:noFill/>
        </p:spPr>
        <p:txBody>
          <a:bodyPr wrap="none" rtlCol="0">
            <a:spAutoFit/>
          </a:bodyPr>
          <a:lstStyle/>
          <a:p>
            <a:r>
              <a:rPr lang="en-US"/>
              <a:t>Define a function</a:t>
            </a:r>
          </a:p>
        </p:txBody>
      </p:sp>
      <p:sp>
        <p:nvSpPr>
          <p:cNvPr id="8" name="TextBox 7">
            <a:extLst>
              <a:ext uri="{FF2B5EF4-FFF2-40B4-BE49-F238E27FC236}">
                <a16:creationId xmlns:a16="http://schemas.microsoft.com/office/drawing/2014/main" id="{E373D08F-20B8-E140-8049-FF486FC2ECDF}"/>
              </a:ext>
            </a:extLst>
          </p:cNvPr>
          <p:cNvSpPr txBox="1"/>
          <p:nvPr/>
        </p:nvSpPr>
        <p:spPr>
          <a:xfrm>
            <a:off x="5834876" y="1735026"/>
            <a:ext cx="1798313" cy="369332"/>
          </a:xfrm>
          <a:prstGeom prst="rect">
            <a:avLst/>
          </a:prstGeom>
          <a:noFill/>
        </p:spPr>
        <p:txBody>
          <a:bodyPr wrap="none" rtlCol="0">
            <a:spAutoFit/>
          </a:bodyPr>
          <a:lstStyle/>
          <a:p>
            <a:r>
              <a:rPr lang="en-US"/>
              <a:t>Invoke a function</a:t>
            </a:r>
          </a:p>
        </p:txBody>
      </p:sp>
      <p:sp>
        <p:nvSpPr>
          <p:cNvPr id="9" name="TextBox 8">
            <a:extLst>
              <a:ext uri="{FF2B5EF4-FFF2-40B4-BE49-F238E27FC236}">
                <a16:creationId xmlns:a16="http://schemas.microsoft.com/office/drawing/2014/main" id="{6F30DDCA-B1D5-D54B-A0CE-7493C3D5D829}"/>
              </a:ext>
            </a:extLst>
          </p:cNvPr>
          <p:cNvSpPr txBox="1"/>
          <p:nvPr/>
        </p:nvSpPr>
        <p:spPr>
          <a:xfrm>
            <a:off x="749695" y="1960093"/>
            <a:ext cx="888705" cy="276999"/>
          </a:xfrm>
          <a:prstGeom prst="rect">
            <a:avLst/>
          </a:prstGeom>
          <a:noFill/>
        </p:spPr>
        <p:txBody>
          <a:bodyPr wrap="none" rtlCol="0">
            <a:spAutoFit/>
          </a:bodyPr>
          <a:lstStyle/>
          <a:p>
            <a:r>
              <a:rPr lang="en-US" sz="1200"/>
              <a:t>return type</a:t>
            </a:r>
          </a:p>
        </p:txBody>
      </p:sp>
      <p:sp>
        <p:nvSpPr>
          <p:cNvPr id="10" name="TextBox 9">
            <a:extLst>
              <a:ext uri="{FF2B5EF4-FFF2-40B4-BE49-F238E27FC236}">
                <a16:creationId xmlns:a16="http://schemas.microsoft.com/office/drawing/2014/main" id="{D68B302E-0C29-C048-B9CD-BDFBFC114105}"/>
              </a:ext>
            </a:extLst>
          </p:cNvPr>
          <p:cNvSpPr txBox="1"/>
          <p:nvPr/>
        </p:nvSpPr>
        <p:spPr>
          <a:xfrm>
            <a:off x="1646984" y="1954367"/>
            <a:ext cx="1095172" cy="276999"/>
          </a:xfrm>
          <a:prstGeom prst="rect">
            <a:avLst/>
          </a:prstGeom>
          <a:noFill/>
        </p:spPr>
        <p:txBody>
          <a:bodyPr wrap="none" rtlCol="0">
            <a:spAutoFit/>
          </a:bodyPr>
          <a:lstStyle/>
          <a:p>
            <a:r>
              <a:rPr lang="en-US" sz="1200"/>
              <a:t>function name</a:t>
            </a:r>
          </a:p>
        </p:txBody>
      </p:sp>
      <p:sp>
        <p:nvSpPr>
          <p:cNvPr id="11" name="TextBox 10">
            <a:extLst>
              <a:ext uri="{FF2B5EF4-FFF2-40B4-BE49-F238E27FC236}">
                <a16:creationId xmlns:a16="http://schemas.microsoft.com/office/drawing/2014/main" id="{D0FF0D0D-3FE6-BF45-A7C6-D5015F598B1A}"/>
              </a:ext>
            </a:extLst>
          </p:cNvPr>
          <p:cNvSpPr txBox="1"/>
          <p:nvPr/>
        </p:nvSpPr>
        <p:spPr>
          <a:xfrm>
            <a:off x="2695589" y="1960093"/>
            <a:ext cx="1214563" cy="276999"/>
          </a:xfrm>
          <a:prstGeom prst="rect">
            <a:avLst/>
          </a:prstGeom>
          <a:noFill/>
        </p:spPr>
        <p:txBody>
          <a:bodyPr wrap="none" rtlCol="0">
            <a:spAutoFit/>
          </a:bodyPr>
          <a:lstStyle/>
          <a:p>
            <a:r>
              <a:rPr lang="en-US" sz="1200"/>
              <a:t>parameter types</a:t>
            </a:r>
          </a:p>
        </p:txBody>
      </p:sp>
      <p:sp>
        <p:nvSpPr>
          <p:cNvPr id="12" name="TextBox 11">
            <a:extLst>
              <a:ext uri="{FF2B5EF4-FFF2-40B4-BE49-F238E27FC236}">
                <a16:creationId xmlns:a16="http://schemas.microsoft.com/office/drawing/2014/main" id="{18F515E0-1944-3947-8E21-E6CD399107F3}"/>
              </a:ext>
            </a:extLst>
          </p:cNvPr>
          <p:cNvSpPr txBox="1"/>
          <p:nvPr/>
        </p:nvSpPr>
        <p:spPr>
          <a:xfrm>
            <a:off x="3280797" y="2768438"/>
            <a:ext cx="899349" cy="276999"/>
          </a:xfrm>
          <a:prstGeom prst="rect">
            <a:avLst/>
          </a:prstGeom>
          <a:noFill/>
        </p:spPr>
        <p:txBody>
          <a:bodyPr wrap="none" rtlCol="0">
            <a:spAutoFit/>
          </a:bodyPr>
          <a:lstStyle/>
          <a:p>
            <a:r>
              <a:rPr lang="en-US" sz="1200"/>
              <a:t>parameters</a:t>
            </a:r>
          </a:p>
        </p:txBody>
      </p:sp>
      <p:sp>
        <p:nvSpPr>
          <p:cNvPr id="13" name="TextBox 12">
            <a:extLst>
              <a:ext uri="{FF2B5EF4-FFF2-40B4-BE49-F238E27FC236}">
                <a16:creationId xmlns:a16="http://schemas.microsoft.com/office/drawing/2014/main" id="{B379D18B-058A-894D-A503-CF39ACB06E04}"/>
              </a:ext>
            </a:extLst>
          </p:cNvPr>
          <p:cNvSpPr txBox="1"/>
          <p:nvPr/>
        </p:nvSpPr>
        <p:spPr>
          <a:xfrm>
            <a:off x="589362" y="3200037"/>
            <a:ext cx="740908" cy="461665"/>
          </a:xfrm>
          <a:prstGeom prst="rect">
            <a:avLst/>
          </a:prstGeom>
          <a:noFill/>
        </p:spPr>
        <p:txBody>
          <a:bodyPr wrap="none" rtlCol="0">
            <a:spAutoFit/>
          </a:bodyPr>
          <a:lstStyle/>
          <a:p>
            <a:r>
              <a:rPr lang="en-US" sz="1200"/>
              <a:t>function </a:t>
            </a:r>
          </a:p>
          <a:p>
            <a:r>
              <a:rPr lang="en-US" sz="1200"/>
              <a:t>body</a:t>
            </a:r>
          </a:p>
        </p:txBody>
      </p:sp>
      <p:cxnSp>
        <p:nvCxnSpPr>
          <p:cNvPr id="15" name="Straight Arrow Connector 14">
            <a:extLst>
              <a:ext uri="{FF2B5EF4-FFF2-40B4-BE49-F238E27FC236}">
                <a16:creationId xmlns:a16="http://schemas.microsoft.com/office/drawing/2014/main" id="{F75BF3D1-4B38-A644-8E9E-7F53AA6742F9}"/>
              </a:ext>
            </a:extLst>
          </p:cNvPr>
          <p:cNvCxnSpPr>
            <a:cxnSpLocks/>
            <a:stCxn id="9" idx="2"/>
          </p:cNvCxnSpPr>
          <p:nvPr/>
        </p:nvCxnSpPr>
        <p:spPr>
          <a:xfrm>
            <a:off x="1194048" y="2237092"/>
            <a:ext cx="237763" cy="195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55FA7F5-B850-0D42-8130-1699B8097C15}"/>
              </a:ext>
            </a:extLst>
          </p:cNvPr>
          <p:cNvCxnSpPr>
            <a:cxnSpLocks/>
          </p:cNvCxnSpPr>
          <p:nvPr/>
        </p:nvCxnSpPr>
        <p:spPr>
          <a:xfrm flipH="1">
            <a:off x="1819436" y="2208282"/>
            <a:ext cx="325720" cy="224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A7CC3B2-D977-F54C-AD79-DCEB1288B91E}"/>
              </a:ext>
            </a:extLst>
          </p:cNvPr>
          <p:cNvCxnSpPr>
            <a:cxnSpLocks/>
          </p:cNvCxnSpPr>
          <p:nvPr/>
        </p:nvCxnSpPr>
        <p:spPr>
          <a:xfrm flipH="1">
            <a:off x="2317607" y="2205162"/>
            <a:ext cx="930515" cy="20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B12B8A-2F17-7745-9358-7EBFCE844B57}"/>
              </a:ext>
            </a:extLst>
          </p:cNvPr>
          <p:cNvCxnSpPr>
            <a:cxnSpLocks/>
            <a:stCxn id="11" idx="2"/>
          </p:cNvCxnSpPr>
          <p:nvPr/>
        </p:nvCxnSpPr>
        <p:spPr>
          <a:xfrm>
            <a:off x="3302871" y="2237092"/>
            <a:ext cx="30427" cy="1554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97971A0-9BDC-F34A-B124-1722AD7948D7}"/>
              </a:ext>
            </a:extLst>
          </p:cNvPr>
          <p:cNvCxnSpPr>
            <a:cxnSpLocks/>
          </p:cNvCxnSpPr>
          <p:nvPr/>
        </p:nvCxnSpPr>
        <p:spPr>
          <a:xfrm flipH="1" flipV="1">
            <a:off x="2782864" y="2605549"/>
            <a:ext cx="898673" cy="2005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A1314F-06F0-6B4A-BAC7-B005951723F7}"/>
              </a:ext>
            </a:extLst>
          </p:cNvPr>
          <p:cNvCxnSpPr>
            <a:cxnSpLocks/>
          </p:cNvCxnSpPr>
          <p:nvPr/>
        </p:nvCxnSpPr>
        <p:spPr>
          <a:xfrm flipH="1" flipV="1">
            <a:off x="3790093" y="2605549"/>
            <a:ext cx="1" cy="208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Left Bracket 33">
            <a:extLst>
              <a:ext uri="{FF2B5EF4-FFF2-40B4-BE49-F238E27FC236}">
                <a16:creationId xmlns:a16="http://schemas.microsoft.com/office/drawing/2014/main" id="{DD4569C9-ADCE-5E41-9AD4-324D50BBBED7}"/>
              </a:ext>
            </a:extLst>
          </p:cNvPr>
          <p:cNvSpPr/>
          <p:nvPr/>
        </p:nvSpPr>
        <p:spPr>
          <a:xfrm>
            <a:off x="1284505" y="2895395"/>
            <a:ext cx="312586" cy="1495605"/>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TextBox 34">
            <a:extLst>
              <a:ext uri="{FF2B5EF4-FFF2-40B4-BE49-F238E27FC236}">
                <a16:creationId xmlns:a16="http://schemas.microsoft.com/office/drawing/2014/main" id="{400BCF52-6B10-164B-ABC8-2A258106AAC4}"/>
              </a:ext>
            </a:extLst>
          </p:cNvPr>
          <p:cNvSpPr txBox="1"/>
          <p:nvPr/>
        </p:nvSpPr>
        <p:spPr>
          <a:xfrm>
            <a:off x="6777738" y="3389283"/>
            <a:ext cx="852798" cy="276999"/>
          </a:xfrm>
          <a:prstGeom prst="rect">
            <a:avLst/>
          </a:prstGeom>
          <a:noFill/>
        </p:spPr>
        <p:txBody>
          <a:bodyPr wrap="none" rtlCol="0">
            <a:spAutoFit/>
          </a:bodyPr>
          <a:lstStyle/>
          <a:p>
            <a:r>
              <a:rPr lang="en-US" sz="1200"/>
              <a:t>arguments</a:t>
            </a:r>
          </a:p>
        </p:txBody>
      </p:sp>
      <p:cxnSp>
        <p:nvCxnSpPr>
          <p:cNvPr id="36" name="Straight Arrow Connector 35">
            <a:extLst>
              <a:ext uri="{FF2B5EF4-FFF2-40B4-BE49-F238E27FC236}">
                <a16:creationId xmlns:a16="http://schemas.microsoft.com/office/drawing/2014/main" id="{6C411197-BFDA-1A4F-A5D4-AC0E7B458DEA}"/>
              </a:ext>
            </a:extLst>
          </p:cNvPr>
          <p:cNvCxnSpPr>
            <a:cxnSpLocks/>
          </p:cNvCxnSpPr>
          <p:nvPr/>
        </p:nvCxnSpPr>
        <p:spPr>
          <a:xfrm flipV="1">
            <a:off x="7309395" y="3104790"/>
            <a:ext cx="0" cy="319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0A1623-2D94-2B46-97D5-34F8E7A73978}"/>
              </a:ext>
            </a:extLst>
          </p:cNvPr>
          <p:cNvCxnSpPr>
            <a:cxnSpLocks/>
          </p:cNvCxnSpPr>
          <p:nvPr/>
        </p:nvCxnSpPr>
        <p:spPr>
          <a:xfrm flipV="1">
            <a:off x="7026217" y="3104790"/>
            <a:ext cx="0" cy="319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itle 1">
            <a:extLst>
              <a:ext uri="{FF2B5EF4-FFF2-40B4-BE49-F238E27FC236}">
                <a16:creationId xmlns:a16="http://schemas.microsoft.com/office/drawing/2014/main" id="{A1246B88-5995-F34A-9745-B36421B2638B}"/>
              </a:ext>
            </a:extLst>
          </p:cNvPr>
          <p:cNvSpPr txBox="1">
            <a:spLocks/>
          </p:cNvSpPr>
          <p:nvPr/>
        </p:nvSpPr>
        <p:spPr>
          <a:xfrm>
            <a:off x="1284505" y="578813"/>
            <a:ext cx="6172200" cy="85725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300"/>
              <a:t>Defining and Invoking Functions</a:t>
            </a:r>
          </a:p>
        </p:txBody>
      </p:sp>
    </p:spTree>
    <p:extLst>
      <p:ext uri="{BB962C8B-B14F-4D97-AF65-F5344CB8AC3E}">
        <p14:creationId xmlns:p14="http://schemas.microsoft.com/office/powerpoint/2010/main" val="3162805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41ADD9-AF92-934B-9565-8A03080F81E5}" type="slidenum">
              <a:rPr lang="en-US" smtClean="0"/>
              <a:t>9</a:t>
            </a:fld>
            <a:endParaRPr lang="en-US"/>
          </a:p>
        </p:txBody>
      </p:sp>
      <p:sp>
        <p:nvSpPr>
          <p:cNvPr id="3"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9</a:t>
            </a:fld>
            <a:endParaRPr lang="en-US"/>
          </a:p>
        </p:txBody>
      </p:sp>
      <p:sp>
        <p:nvSpPr>
          <p:cNvPr id="4"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9</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9</a:t>
            </a:fld>
            <a:endParaRPr lang="en-US"/>
          </a:p>
        </p:txBody>
      </p:sp>
      <p:sp>
        <p:nvSpPr>
          <p:cNvPr id="6"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9</a:t>
            </a:fld>
            <a:endParaRPr lang="en-US"/>
          </a:p>
        </p:txBody>
      </p:sp>
      <p:sp>
        <p:nvSpPr>
          <p:cNvPr id="7"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9</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41ADD9-AF92-934B-9565-8A03080F81E5}" type="slidenum">
              <a:rPr lang="en-US" smtClean="0"/>
              <a:pPr/>
              <a:t>9</a:t>
            </a:fld>
            <a:endParaRPr lang="en-US"/>
          </a:p>
        </p:txBody>
      </p:sp>
      <p:sp>
        <p:nvSpPr>
          <p:cNvPr id="9" name="Title 1"/>
          <p:cNvSpPr txBox="1">
            <a:spLocks/>
          </p:cNvSpPr>
          <p:nvPr/>
        </p:nvSpPr>
        <p:spPr>
          <a:xfrm>
            <a:off x="609600" y="4270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Tracing Function Invocations</a:t>
            </a:r>
          </a:p>
        </p:txBody>
      </p:sp>
      <p:sp>
        <p:nvSpPr>
          <p:cNvPr id="10" name="Rectangle 9">
            <a:extLst>
              <a:ext uri="{FF2B5EF4-FFF2-40B4-BE49-F238E27FC236}">
                <a16:creationId xmlns:a16="http://schemas.microsoft.com/office/drawing/2014/main" id="{9125E018-E0D8-6E4E-AC53-9D8A5FE252E2}"/>
              </a:ext>
            </a:extLst>
          </p:cNvPr>
          <p:cNvSpPr/>
          <p:nvPr/>
        </p:nvSpPr>
        <p:spPr>
          <a:xfrm>
            <a:off x="609600" y="1832836"/>
            <a:ext cx="3790122" cy="2462213"/>
          </a:xfrm>
          <a:prstGeom prst="rect">
            <a:avLst/>
          </a:prstGeom>
        </p:spPr>
        <p:txBody>
          <a:bodyPr wrap="square">
            <a:spAutoFit/>
          </a:bodyPr>
          <a:lstStyle/>
          <a:p>
            <a:r>
              <a:rPr lang="en-GB" sz="1400">
                <a:solidFill>
                  <a:srgbClr val="AF00DB"/>
                </a:solidFill>
                <a:latin typeface="Menlo" panose="020B0609030804020204" pitchFamily="49" charset="0"/>
              </a:rPr>
              <a:t>#include</a:t>
            </a:r>
            <a:r>
              <a:rPr lang="en-GB" sz="1400">
                <a:solidFill>
                  <a:srgbClr val="0000FF"/>
                </a:solidFill>
                <a:latin typeface="Menlo" panose="020B0609030804020204" pitchFamily="49" charset="0"/>
              </a:rPr>
              <a:t> </a:t>
            </a:r>
            <a:r>
              <a:rPr lang="en-GB" sz="1400">
                <a:solidFill>
                  <a:srgbClr val="A31515"/>
                </a:solidFill>
                <a:latin typeface="Menlo" panose="020B0609030804020204" pitchFamily="49" charset="0"/>
              </a:rPr>
              <a:t>&lt;</a:t>
            </a:r>
            <a:r>
              <a:rPr lang="en-GB" sz="1400" err="1">
                <a:solidFill>
                  <a:srgbClr val="A31515"/>
                </a:solidFill>
                <a:latin typeface="Menlo" panose="020B0609030804020204" pitchFamily="49" charset="0"/>
              </a:rPr>
              <a:t>stdio.h</a:t>
            </a:r>
            <a:r>
              <a:rPr lang="en-GB" sz="1400">
                <a:solidFill>
                  <a:srgbClr val="A31515"/>
                </a:solidFill>
                <a:latin typeface="Menlo" panose="020B0609030804020204" pitchFamily="49" charset="0"/>
              </a:rPr>
              <a:t>&gt;</a:t>
            </a:r>
            <a:endParaRPr lang="en-GB" sz="1400">
              <a:solidFill>
                <a:srgbClr val="000000"/>
              </a:solidFill>
              <a:latin typeface="Menlo" panose="020B0609030804020204" pitchFamily="49" charset="0"/>
            </a:endParaRPr>
          </a:p>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main</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5</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 </a:t>
            </a:r>
            <a:r>
              <a:rPr lang="en-GB" sz="1400">
                <a:solidFill>
                  <a:srgbClr val="098658"/>
                </a:solidFill>
                <a:latin typeface="Menlo" panose="020B0609030804020204" pitchFamily="49" charset="0"/>
              </a:rPr>
              <a:t>2</a:t>
            </a:r>
            <a:r>
              <a:rPr lang="en-GB" sz="1400">
                <a:solidFill>
                  <a:srgbClr val="000000"/>
                </a:solidFill>
                <a:latin typeface="Menlo" panose="020B0609030804020204" pitchFamily="49" charset="0"/>
              </a:rPr>
              <a:t>;</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err="1">
                <a:solidFill>
                  <a:srgbClr val="795E26"/>
                </a:solidFill>
                <a:latin typeface="Menlo" panose="020B0609030804020204" pitchFamily="49" charset="0"/>
              </a:rPr>
              <a:t>printf</a:t>
            </a:r>
            <a:r>
              <a:rPr lang="en-GB" sz="1400">
                <a:solidFill>
                  <a:srgbClr val="000000"/>
                </a:solidFill>
                <a:latin typeface="Menlo" panose="020B0609030804020204" pitchFamily="49" charset="0"/>
              </a:rPr>
              <a:t>(</a:t>
            </a:r>
            <a:r>
              <a:rPr lang="en-GB" sz="1400">
                <a:solidFill>
                  <a:srgbClr val="A31515"/>
                </a:solidFill>
                <a:latin typeface="Menlo" panose="020B0609030804020204" pitchFamily="49" charset="0"/>
              </a:rPr>
              <a:t>"The maximum between 	%d and %d is %d</a:t>
            </a:r>
            <a:r>
              <a:rPr lang="en-GB" sz="1400">
                <a:solidFill>
                  <a:srgbClr val="EE0000"/>
                </a:solidFill>
                <a:latin typeface="Menlo" panose="020B0609030804020204" pitchFamily="49" charset="0"/>
              </a:rPr>
              <a:t>\n</a:t>
            </a:r>
            <a:r>
              <a:rPr lang="en-GB" sz="1400">
                <a:solidFill>
                  <a:srgbClr val="A31515"/>
                </a:solidFill>
                <a:latin typeface="Menlo" panose="020B0609030804020204" pitchFamily="49" charset="0"/>
              </a:rPr>
              <a:t>"</a:t>
            </a:r>
            <a:r>
              <a:rPr lang="en-GB" sz="1400">
                <a:solidFill>
                  <a:srgbClr val="000000"/>
                </a:solidFill>
                <a:latin typeface="Menlo" panose="020B0609030804020204" pitchFamily="49" charset="0"/>
              </a:rPr>
              <a:t>, </a:t>
            </a:r>
            <a:r>
              <a:rPr lang="en-GB" sz="1400" err="1">
                <a:solidFill>
                  <a:srgbClr val="001080"/>
                </a:solidFill>
                <a:latin typeface="Menlo" panose="020B0609030804020204" pitchFamily="49" charset="0"/>
              </a:rPr>
              <a:t>i</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j</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k</a:t>
            </a:r>
            <a:r>
              <a:rPr lang="en-GB" sz="1400">
                <a:solidFill>
                  <a:srgbClr val="000000"/>
                </a:solidFill>
                <a:latin typeface="Menlo" panose="020B0609030804020204" pitchFamily="49" charset="0"/>
              </a:rPr>
              <a:t>); </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sp>
        <p:nvSpPr>
          <p:cNvPr id="11" name="Rectangle 10">
            <a:extLst>
              <a:ext uri="{FF2B5EF4-FFF2-40B4-BE49-F238E27FC236}">
                <a16:creationId xmlns:a16="http://schemas.microsoft.com/office/drawing/2014/main" id="{AA23D922-4082-0547-A472-1E00035A335C}"/>
              </a:ext>
            </a:extLst>
          </p:cNvPr>
          <p:cNvSpPr/>
          <p:nvPr/>
        </p:nvSpPr>
        <p:spPr>
          <a:xfrm>
            <a:off x="5294243" y="1832836"/>
            <a:ext cx="3392557" cy="2023547"/>
          </a:xfrm>
          <a:prstGeom prst="rect">
            <a:avLst/>
          </a:prstGeom>
        </p:spPr>
        <p:txBody>
          <a:bodyPr wrap="square">
            <a:spAutoFit/>
          </a:bodyPr>
          <a:lstStyle/>
          <a:p>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795E26"/>
                </a:solidFill>
                <a:latin typeface="Menlo" panose="020B0609030804020204" pitchFamily="49" charset="0"/>
              </a:rPr>
              <a:t>max</a:t>
            </a:r>
            <a:r>
              <a:rPr lang="en-GB" sz="1400">
                <a:solidFill>
                  <a:srgbClr val="000000"/>
                </a:solidFill>
                <a:latin typeface="Menlo" panose="020B0609030804020204" pitchFamily="49" charset="0"/>
              </a:rPr>
              <a:t>(</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 {</a:t>
            </a:r>
          </a:p>
          <a:p>
            <a:r>
              <a:rPr lang="en-GB" sz="1400">
                <a:solidFill>
                  <a:srgbClr val="0000FF"/>
                </a:solidFill>
                <a:latin typeface="Menlo" panose="020B0609030804020204" pitchFamily="49" charset="0"/>
              </a:rPr>
              <a:t>	</a:t>
            </a:r>
            <a:r>
              <a:rPr lang="en-GB" sz="1400" err="1">
                <a:solidFill>
                  <a:srgbClr val="0000FF"/>
                </a:solidFill>
                <a:latin typeface="Menlo" panose="020B0609030804020204" pitchFamily="49" charset="0"/>
              </a:rPr>
              <a:t>int</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br>
              <a:rPr lang="en-GB" sz="1400">
                <a:solidFill>
                  <a:srgbClr val="000000"/>
                </a:solidFill>
                <a:latin typeface="Menlo" panose="020B0609030804020204" pitchFamily="49" charset="0"/>
              </a:rPr>
            </a:br>
            <a:r>
              <a:rPr lang="en-GB" sz="1400">
                <a:solidFill>
                  <a:srgbClr val="000000"/>
                </a:solidFill>
                <a:latin typeface="Menlo" panose="020B0609030804020204" pitchFamily="49" charset="0"/>
              </a:rPr>
              <a:t>	</a:t>
            </a:r>
            <a:r>
              <a:rPr lang="en-GB" sz="1400">
                <a:solidFill>
                  <a:srgbClr val="AF00DB"/>
                </a:solidFill>
                <a:latin typeface="Menlo" panose="020B0609030804020204" pitchFamily="49" charset="0"/>
              </a:rPr>
              <a:t>if</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 &gt;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num1</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else</a:t>
            </a:r>
            <a:endParaRPr lang="en-GB" sz="1400">
              <a:solidFill>
                <a:srgbClr val="000000"/>
              </a:solidFill>
              <a:latin typeface="Menlo" panose="020B0609030804020204" pitchFamily="49" charset="0"/>
            </a:endParaRPr>
          </a:p>
          <a:p>
            <a:r>
              <a:rPr lang="en-GB" sz="1400">
                <a:solidFill>
                  <a:srgbClr val="001080"/>
                </a:solidFill>
                <a:latin typeface="Menlo" panose="020B0609030804020204" pitchFamily="49" charset="0"/>
              </a:rPr>
              <a:t>		result</a:t>
            </a:r>
            <a:r>
              <a:rPr lang="en-GB" sz="1400">
                <a:solidFill>
                  <a:srgbClr val="000000"/>
                </a:solidFill>
                <a:latin typeface="Menlo" panose="020B0609030804020204" pitchFamily="49" charset="0"/>
              </a:rPr>
              <a:t> = </a:t>
            </a:r>
            <a:r>
              <a:rPr lang="en-GB" sz="1400">
                <a:solidFill>
                  <a:srgbClr val="001080"/>
                </a:solidFill>
                <a:latin typeface="Menlo" panose="020B0609030804020204" pitchFamily="49" charset="0"/>
              </a:rPr>
              <a:t>num2</a:t>
            </a:r>
            <a:r>
              <a:rPr lang="en-GB" sz="1400">
                <a:solidFill>
                  <a:srgbClr val="000000"/>
                </a:solidFill>
                <a:latin typeface="Menlo" panose="020B0609030804020204" pitchFamily="49" charset="0"/>
              </a:rPr>
              <a:t>;</a:t>
            </a:r>
          </a:p>
          <a:p>
            <a:r>
              <a:rPr lang="en-GB" sz="1400">
                <a:solidFill>
                  <a:srgbClr val="AF00DB"/>
                </a:solidFill>
                <a:latin typeface="Menlo" panose="020B0609030804020204" pitchFamily="49" charset="0"/>
              </a:rPr>
              <a:t>	return</a:t>
            </a:r>
            <a:r>
              <a:rPr lang="en-GB" sz="1400">
                <a:solidFill>
                  <a:srgbClr val="000000"/>
                </a:solidFill>
                <a:latin typeface="Menlo" panose="020B0609030804020204" pitchFamily="49" charset="0"/>
              </a:rPr>
              <a:t> </a:t>
            </a:r>
            <a:r>
              <a:rPr lang="en-GB" sz="1400">
                <a:solidFill>
                  <a:srgbClr val="001080"/>
                </a:solidFill>
                <a:latin typeface="Menlo" panose="020B0609030804020204" pitchFamily="49" charset="0"/>
              </a:rPr>
              <a:t>result</a:t>
            </a:r>
            <a:r>
              <a:rPr lang="en-GB" sz="1400">
                <a:solidFill>
                  <a:srgbClr val="000000"/>
                </a:solidFill>
                <a:latin typeface="Menlo" panose="020B0609030804020204" pitchFamily="49" charset="0"/>
              </a:rPr>
              <a:t>;</a:t>
            </a:r>
          </a:p>
          <a:p>
            <a:r>
              <a:rPr lang="en-GB" sz="1400">
                <a:solidFill>
                  <a:srgbClr val="000000"/>
                </a:solidFill>
                <a:latin typeface="Menlo" panose="020B0609030804020204" pitchFamily="49" charset="0"/>
              </a:rPr>
              <a:t>}</a:t>
            </a:r>
            <a:endParaRPr lang="en-GB" sz="1400" b="0">
              <a:solidFill>
                <a:srgbClr val="000000"/>
              </a:solidFill>
              <a:effectLst/>
              <a:latin typeface="Menlo" panose="020B0609030804020204" pitchFamily="49" charset="0"/>
            </a:endParaRPr>
          </a:p>
        </p:txBody>
      </p:sp>
      <p:grpSp>
        <p:nvGrpSpPr>
          <p:cNvPr id="13" name="Group 12">
            <a:extLst>
              <a:ext uri="{FF2B5EF4-FFF2-40B4-BE49-F238E27FC236}">
                <a16:creationId xmlns:a16="http://schemas.microsoft.com/office/drawing/2014/main" id="{B4B9A27B-6E8A-93F4-709A-462B90AB16B4}"/>
              </a:ext>
            </a:extLst>
          </p:cNvPr>
          <p:cNvGrpSpPr/>
          <p:nvPr/>
        </p:nvGrpSpPr>
        <p:grpSpPr>
          <a:xfrm>
            <a:off x="2345635" y="1227499"/>
            <a:ext cx="4572001" cy="1926518"/>
            <a:chOff x="2345635" y="1227499"/>
            <a:chExt cx="4572001" cy="1926518"/>
          </a:xfrm>
        </p:grpSpPr>
        <p:grpSp>
          <p:nvGrpSpPr>
            <p:cNvPr id="12" name="Group 11">
              <a:extLst>
                <a:ext uri="{FF2B5EF4-FFF2-40B4-BE49-F238E27FC236}">
                  <a16:creationId xmlns:a16="http://schemas.microsoft.com/office/drawing/2014/main" id="{A1BCAAEA-7B1B-819A-C0BE-CD52AC3E989A}"/>
                </a:ext>
              </a:extLst>
            </p:cNvPr>
            <p:cNvGrpSpPr/>
            <p:nvPr/>
          </p:nvGrpSpPr>
          <p:grpSpPr>
            <a:xfrm>
              <a:off x="2345635" y="1245704"/>
              <a:ext cx="4572001" cy="1908313"/>
              <a:chOff x="2345635" y="1245704"/>
              <a:chExt cx="4572001" cy="1908313"/>
            </a:xfrm>
          </p:grpSpPr>
          <p:cxnSp>
            <p:nvCxnSpPr>
              <p:cNvPr id="14" name="Straight Connector 13">
                <a:extLst>
                  <a:ext uri="{FF2B5EF4-FFF2-40B4-BE49-F238E27FC236}">
                    <a16:creationId xmlns:a16="http://schemas.microsoft.com/office/drawing/2014/main" id="{357FA202-B2C9-5444-9979-CF1D2BB16A90}"/>
                  </a:ext>
                </a:extLst>
              </p:cNvPr>
              <p:cNvCxnSpPr/>
              <p:nvPr/>
            </p:nvCxnSpPr>
            <p:spPr>
              <a:xfrm flipV="1">
                <a:off x="2345635" y="1245704"/>
                <a:ext cx="0" cy="1908313"/>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B474E91-D5ED-DE43-8B75-2ED8E3F12F8C}"/>
                  </a:ext>
                </a:extLst>
              </p:cNvPr>
              <p:cNvCxnSpPr/>
              <p:nvPr/>
            </p:nvCxnSpPr>
            <p:spPr>
              <a:xfrm>
                <a:off x="2345635" y="1245704"/>
                <a:ext cx="4572000"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660EBF2-0EDC-7D4B-8E0D-5888B0646B5F}"/>
                  </a:ext>
                </a:extLst>
              </p:cNvPr>
              <p:cNvCxnSpPr>
                <a:cxnSpLocks/>
              </p:cNvCxnSpPr>
              <p:nvPr/>
            </p:nvCxnSpPr>
            <p:spPr>
              <a:xfrm flipH="1">
                <a:off x="6917635" y="1245704"/>
                <a:ext cx="1" cy="587132"/>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53434EF3-623B-C141-9239-3ABA42391DAA}"/>
                </a:ext>
              </a:extLst>
            </p:cNvPr>
            <p:cNvSpPr txBox="1"/>
            <p:nvPr/>
          </p:nvSpPr>
          <p:spPr>
            <a:xfrm>
              <a:off x="3652274" y="1227499"/>
              <a:ext cx="1494896" cy="307777"/>
            </a:xfrm>
            <a:prstGeom prst="rect">
              <a:avLst/>
            </a:prstGeom>
            <a:noFill/>
          </p:spPr>
          <p:txBody>
            <a:bodyPr wrap="none" rtlCol="0">
              <a:spAutoFit/>
            </a:bodyPr>
            <a:lstStyle/>
            <a:p>
              <a:r>
                <a:rPr lang="en-US" sz="1400" dirty="0"/>
                <a:t>pass the value of </a:t>
              </a:r>
              <a:r>
                <a:rPr lang="en-US" sz="1400" dirty="0" err="1"/>
                <a:t>i</a:t>
              </a:r>
              <a:endParaRPr lang="en-US" sz="1400" dirty="0"/>
            </a:p>
          </p:txBody>
        </p:sp>
      </p:grpSp>
      <p:grpSp>
        <p:nvGrpSpPr>
          <p:cNvPr id="16" name="Group 15">
            <a:extLst>
              <a:ext uri="{FF2B5EF4-FFF2-40B4-BE49-F238E27FC236}">
                <a16:creationId xmlns:a16="http://schemas.microsoft.com/office/drawing/2014/main" id="{572E80A4-7501-CD7D-D8E7-937DA85B018F}"/>
              </a:ext>
            </a:extLst>
          </p:cNvPr>
          <p:cNvGrpSpPr/>
          <p:nvPr/>
        </p:nvGrpSpPr>
        <p:grpSpPr>
          <a:xfrm>
            <a:off x="2670314" y="1570038"/>
            <a:ext cx="5227982" cy="1583980"/>
            <a:chOff x="2670314" y="1570038"/>
            <a:chExt cx="5227982" cy="1583980"/>
          </a:xfrm>
        </p:grpSpPr>
        <p:cxnSp>
          <p:nvCxnSpPr>
            <p:cNvPr id="15" name="Straight Connector 14">
              <a:extLst>
                <a:ext uri="{FF2B5EF4-FFF2-40B4-BE49-F238E27FC236}">
                  <a16:creationId xmlns:a16="http://schemas.microsoft.com/office/drawing/2014/main" id="{EDD3DB8E-810E-154C-96CC-FEA63A8B9A88}"/>
                </a:ext>
              </a:extLst>
            </p:cNvPr>
            <p:cNvCxnSpPr>
              <a:cxnSpLocks/>
            </p:cNvCxnSpPr>
            <p:nvPr/>
          </p:nvCxnSpPr>
          <p:spPr>
            <a:xfrm flipV="1">
              <a:off x="2670314" y="1570038"/>
              <a:ext cx="0" cy="1583980"/>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0F6963F-5319-B041-8B1E-529B8EE7FC7C}"/>
                </a:ext>
              </a:extLst>
            </p:cNvPr>
            <p:cNvCxnSpPr>
              <a:cxnSpLocks/>
            </p:cNvCxnSpPr>
            <p:nvPr/>
          </p:nvCxnSpPr>
          <p:spPr>
            <a:xfrm>
              <a:off x="2690191" y="1570038"/>
              <a:ext cx="5208105" cy="0"/>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9F59122-A987-A043-8C4F-E05791B28425}"/>
                </a:ext>
              </a:extLst>
            </p:cNvPr>
            <p:cNvCxnSpPr/>
            <p:nvPr/>
          </p:nvCxnSpPr>
          <p:spPr>
            <a:xfrm>
              <a:off x="7898296" y="1570038"/>
              <a:ext cx="0" cy="262798"/>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5C942061-BBC9-9B47-B172-25D640DD2937}"/>
                </a:ext>
              </a:extLst>
            </p:cNvPr>
            <p:cNvSpPr txBox="1"/>
            <p:nvPr/>
          </p:nvSpPr>
          <p:spPr>
            <a:xfrm>
              <a:off x="3287839" y="1612771"/>
              <a:ext cx="1494896" cy="307777"/>
            </a:xfrm>
            <a:prstGeom prst="rect">
              <a:avLst/>
            </a:prstGeom>
            <a:noFill/>
          </p:spPr>
          <p:txBody>
            <a:bodyPr wrap="none" rtlCol="0">
              <a:spAutoFit/>
            </a:bodyPr>
            <a:lstStyle/>
            <a:p>
              <a:r>
                <a:rPr lang="en-US" sz="1400"/>
                <a:t>pass the value of j</a:t>
              </a:r>
            </a:p>
          </p:txBody>
        </p:sp>
      </p:grpSp>
      <p:cxnSp>
        <p:nvCxnSpPr>
          <p:cNvPr id="30" name="Straight Arrow Connector 29">
            <a:extLst>
              <a:ext uri="{FF2B5EF4-FFF2-40B4-BE49-F238E27FC236}">
                <a16:creationId xmlns:a16="http://schemas.microsoft.com/office/drawing/2014/main" id="{0AC88D8D-561A-A34F-BC13-84D43E0CCA85}"/>
              </a:ext>
            </a:extLst>
          </p:cNvPr>
          <p:cNvCxnSpPr>
            <a:cxnSpLocks/>
          </p:cNvCxnSpPr>
          <p:nvPr/>
        </p:nvCxnSpPr>
        <p:spPr>
          <a:xfrm flipV="1">
            <a:off x="2968487" y="2067339"/>
            <a:ext cx="2425148" cy="1205948"/>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4FBB469C-8B41-2F49-96A6-EDBFB4E6A7DF}"/>
              </a:ext>
            </a:extLst>
          </p:cNvPr>
          <p:cNvCxnSpPr>
            <a:cxnSpLocks/>
          </p:cNvCxnSpPr>
          <p:nvPr/>
        </p:nvCxnSpPr>
        <p:spPr>
          <a:xfrm flipH="1" flipV="1">
            <a:off x="2968487" y="3366052"/>
            <a:ext cx="2822713" cy="132523"/>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48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right)">
                                      <p:cBhvr>
                                        <p:cTn id="21"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14910</TotalTime>
  <Words>3004</Words>
  <Application>Microsoft Office PowerPoint</Application>
  <PresentationFormat>On-screen Show (4:3)</PresentationFormat>
  <Paragraphs>553</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Georgia</vt:lpstr>
      <vt:lpstr>Menlo</vt:lpstr>
      <vt:lpstr>Tahoma</vt:lpstr>
      <vt:lpstr>Times New Roman</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Jun Hong</dc:creator>
  <cp:lastModifiedBy>Sarfraz Brohi</cp:lastModifiedBy>
  <cp:revision>335</cp:revision>
  <dcterms:created xsi:type="dcterms:W3CDTF">2017-08-11T20:30:33Z</dcterms:created>
  <dcterms:modified xsi:type="dcterms:W3CDTF">2023-10-29T17:45:56Z</dcterms:modified>
</cp:coreProperties>
</file>