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96" r:id="rId2"/>
    <p:sldId id="257" r:id="rId3"/>
    <p:sldId id="352" r:id="rId4"/>
    <p:sldId id="400" r:id="rId5"/>
    <p:sldId id="351" r:id="rId6"/>
    <p:sldId id="379" r:id="rId7"/>
    <p:sldId id="403" r:id="rId8"/>
    <p:sldId id="402" r:id="rId9"/>
    <p:sldId id="404" r:id="rId10"/>
    <p:sldId id="405" r:id="rId11"/>
    <p:sldId id="406" r:id="rId12"/>
    <p:sldId id="380" r:id="rId13"/>
    <p:sldId id="408" r:id="rId14"/>
    <p:sldId id="409" r:id="rId15"/>
    <p:sldId id="410" r:id="rId16"/>
    <p:sldId id="385" r:id="rId17"/>
    <p:sldId id="290" r:id="rId18"/>
    <p:sldId id="323" r:id="rId19"/>
    <p:sldId id="324" r:id="rId20"/>
    <p:sldId id="358" r:id="rId21"/>
    <p:sldId id="359" r:id="rId22"/>
    <p:sldId id="395" r:id="rId23"/>
    <p:sldId id="360" r:id="rId24"/>
    <p:sldId id="330" r:id="rId25"/>
    <p:sldId id="348" r:id="rId26"/>
    <p:sldId id="361" r:id="rId27"/>
    <p:sldId id="332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C1B5F-CFBB-094E-A825-226E0D3570BC}" v="285" dt="2022-11-04T01:53:27.900"/>
    <p1510:client id="{D82075BB-BCB0-A447-8133-718A6BD8D059}" v="10" dt="2022-11-03T18:30:18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40"/>
    <p:restoredTop sz="88179" autoAdjust="0"/>
  </p:normalViewPr>
  <p:slideViewPr>
    <p:cSldViewPr snapToGrid="0" snapToObjects="1">
      <p:cViewPr varScale="1">
        <p:scale>
          <a:sx n="75" d="100"/>
          <a:sy n="75" d="100"/>
        </p:scale>
        <p:origin x="108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60" d="100"/>
          <a:sy n="160" d="100"/>
        </p:scale>
        <p:origin x="1672" y="1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Hong" userId="fae4f9bd-26d5-4760-9ac2-6f75f350beba" providerId="ADAL" clId="{E8756F62-33C0-734B-B9A2-2358EFF49AFC}"/>
    <pc:docChg chg="modSld">
      <pc:chgData name="Jun Hong" userId="fae4f9bd-26d5-4760-9ac2-6f75f350beba" providerId="ADAL" clId="{E8756F62-33C0-734B-B9A2-2358EFF49AFC}" dt="2021-07-14T10:42:28.288" v="13" actId="20577"/>
      <pc:docMkLst>
        <pc:docMk/>
      </pc:docMkLst>
      <pc:sldChg chg="modSp">
        <pc:chgData name="Jun Hong" userId="fae4f9bd-26d5-4760-9ac2-6f75f350beba" providerId="ADAL" clId="{E8756F62-33C0-734B-B9A2-2358EFF49AFC}" dt="2021-07-14T10:42:28.288" v="13" actId="20577"/>
        <pc:sldMkLst>
          <pc:docMk/>
          <pc:sldMk cId="2498513550" sldId="335"/>
        </pc:sldMkLst>
        <pc:spChg chg="mod">
          <ac:chgData name="Jun Hong" userId="fae4f9bd-26d5-4760-9ac2-6f75f350beba" providerId="ADAL" clId="{E8756F62-33C0-734B-B9A2-2358EFF49AFC}" dt="2021-07-14T10:42:28.288" v="13" actId="20577"/>
          <ac:spMkLst>
            <pc:docMk/>
            <pc:sldMk cId="2498513550" sldId="335"/>
            <ac:spMk id="5" creationId="{00000000-0000-0000-0000-000000000000}"/>
          </ac:spMkLst>
        </pc:spChg>
      </pc:sldChg>
    </pc:docChg>
  </pc:docChgLst>
  <pc:docChgLst>
    <pc:chgData name="Tim Brailsford" userId="ed16cc61-646f-4891-ad86-e1d600ab0686" providerId="ADAL" clId="{D82075BB-BCB0-A447-8133-718A6BD8D059}"/>
    <pc:docChg chg="custSel addSld delSld modSld sldOrd">
      <pc:chgData name="Tim Brailsford" userId="ed16cc61-646f-4891-ad86-e1d600ab0686" providerId="ADAL" clId="{D82075BB-BCB0-A447-8133-718A6BD8D059}" dt="2022-11-03T18:33:02.050" v="429" actId="20577"/>
      <pc:docMkLst>
        <pc:docMk/>
      </pc:docMkLst>
      <pc:sldChg chg="modSp mod">
        <pc:chgData name="Tim Brailsford" userId="ed16cc61-646f-4891-ad86-e1d600ab0686" providerId="ADAL" clId="{D82075BB-BCB0-A447-8133-718A6BD8D059}" dt="2022-11-03T17:04:02.022" v="1" actId="27636"/>
        <pc:sldMkLst>
          <pc:docMk/>
          <pc:sldMk cId="3521649387" sldId="257"/>
        </pc:sldMkLst>
        <pc:spChg chg="mod">
          <ac:chgData name="Tim Brailsford" userId="ed16cc61-646f-4891-ad86-e1d600ab0686" providerId="ADAL" clId="{D82075BB-BCB0-A447-8133-718A6BD8D059}" dt="2022-11-03T17:04:02.022" v="1" actId="27636"/>
          <ac:spMkLst>
            <pc:docMk/>
            <pc:sldMk cId="3521649387" sldId="257"/>
            <ac:spMk id="3" creationId="{00000000-0000-0000-0000-000000000000}"/>
          </ac:spMkLst>
        </pc:spChg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2797078316" sldId="294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2856146685" sldId="295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789419929" sldId="296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1682485320" sldId="299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1388157220" sldId="318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4171383175" sldId="347"/>
        </pc:sldMkLst>
      </pc:sldChg>
      <pc:sldChg chg="modSp mod">
        <pc:chgData name="Tim Brailsford" userId="ed16cc61-646f-4891-ad86-e1d600ab0686" providerId="ADAL" clId="{D82075BB-BCB0-A447-8133-718A6BD8D059}" dt="2022-11-03T17:06:43.567" v="33" actId="255"/>
        <pc:sldMkLst>
          <pc:docMk/>
          <pc:sldMk cId="1494570585" sldId="351"/>
        </pc:sldMkLst>
        <pc:spChg chg="mod">
          <ac:chgData name="Tim Brailsford" userId="ed16cc61-646f-4891-ad86-e1d600ab0686" providerId="ADAL" clId="{D82075BB-BCB0-A447-8133-718A6BD8D059}" dt="2022-11-03T17:06:43.567" v="33" actId="255"/>
          <ac:spMkLst>
            <pc:docMk/>
            <pc:sldMk cId="1494570585" sldId="351"/>
            <ac:spMk id="19" creationId="{00000000-0000-0000-0000-000000000000}"/>
          </ac:spMkLst>
        </pc:spChg>
      </pc:sldChg>
      <pc:sldChg chg="modSp mod ord modAnim">
        <pc:chgData name="Tim Brailsford" userId="ed16cc61-646f-4891-ad86-e1d600ab0686" providerId="ADAL" clId="{D82075BB-BCB0-A447-8133-718A6BD8D059}" dt="2022-11-03T18:04:03.975" v="174"/>
        <pc:sldMkLst>
          <pc:docMk/>
          <pc:sldMk cId="4267372570" sldId="352"/>
        </pc:sldMkLst>
        <pc:spChg chg="mod">
          <ac:chgData name="Tim Brailsford" userId="ed16cc61-646f-4891-ad86-e1d600ab0686" providerId="ADAL" clId="{D82075BB-BCB0-A447-8133-718A6BD8D059}" dt="2022-11-03T17:07:02.870" v="36" actId="1076"/>
          <ac:spMkLst>
            <pc:docMk/>
            <pc:sldMk cId="4267372570" sldId="352"/>
            <ac:spMk id="19" creationId="{E4DFE6DB-A3D4-D547-A432-50AB38BA211E}"/>
          </ac:spMkLst>
        </pc:spChg>
        <pc:spChg chg="mod">
          <ac:chgData name="Tim Brailsford" userId="ed16cc61-646f-4891-ad86-e1d600ab0686" providerId="ADAL" clId="{D82075BB-BCB0-A447-8133-718A6BD8D059}" dt="2022-11-03T17:09:54.592" v="101" actId="1076"/>
          <ac:spMkLst>
            <pc:docMk/>
            <pc:sldMk cId="4267372570" sldId="352"/>
            <ac:spMk id="21" creationId="{00000000-0000-0000-0000-000000000000}"/>
          </ac:spMkLst>
        </pc:spChg>
        <pc:spChg chg="mod">
          <ac:chgData name="Tim Brailsford" userId="ed16cc61-646f-4891-ad86-e1d600ab0686" providerId="ADAL" clId="{D82075BB-BCB0-A447-8133-718A6BD8D059}" dt="2022-11-03T17:51:12.177" v="113" actId="1076"/>
          <ac:spMkLst>
            <pc:docMk/>
            <pc:sldMk cId="4267372570" sldId="352"/>
            <ac:spMk id="22" creationId="{00000000-0000-0000-0000-000000000000}"/>
          </ac:spMkLst>
        </pc:spChg>
        <pc:spChg chg="mod">
          <ac:chgData name="Tim Brailsford" userId="ed16cc61-646f-4891-ad86-e1d600ab0686" providerId="ADAL" clId="{D82075BB-BCB0-A447-8133-718A6BD8D059}" dt="2022-11-03T17:15:31.777" v="111" actId="20577"/>
          <ac:spMkLst>
            <pc:docMk/>
            <pc:sldMk cId="4267372570" sldId="352"/>
            <ac:spMk id="25" creationId="{267D54BD-D38B-424B-ABDE-02EA8EB669C7}"/>
          </ac:spMkLst>
        </pc:spChg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2201784083" sldId="354"/>
        </pc:sldMkLst>
      </pc:sldChg>
      <pc:sldChg chg="del">
        <pc:chgData name="Tim Brailsford" userId="ed16cc61-646f-4891-ad86-e1d600ab0686" providerId="ADAL" clId="{D82075BB-BCB0-A447-8133-718A6BD8D059}" dt="2022-11-03T18:31:30.237" v="414" actId="2696"/>
        <pc:sldMkLst>
          <pc:docMk/>
          <pc:sldMk cId="3725040988" sldId="355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656233376" sldId="365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3162805188" sldId="366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4165076855" sldId="367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3010655488" sldId="368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561611836" sldId="369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2802576618" sldId="370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2246065480" sldId="371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2032404658" sldId="372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4249805361" sldId="373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645683148" sldId="374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3958593724" sldId="375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682277294" sldId="376"/>
        </pc:sldMkLst>
      </pc:sldChg>
      <pc:sldChg chg="modSp mod">
        <pc:chgData name="Tim Brailsford" userId="ed16cc61-646f-4891-ad86-e1d600ab0686" providerId="ADAL" clId="{D82075BB-BCB0-A447-8133-718A6BD8D059}" dt="2022-11-03T18:33:02.050" v="429" actId="20577"/>
        <pc:sldMkLst>
          <pc:docMk/>
          <pc:sldMk cId="467115556" sldId="379"/>
        </pc:sldMkLst>
        <pc:spChg chg="mod">
          <ac:chgData name="Tim Brailsford" userId="ed16cc61-646f-4891-ad86-e1d600ab0686" providerId="ADAL" clId="{D82075BB-BCB0-A447-8133-718A6BD8D059}" dt="2022-11-03T18:33:02.050" v="429" actId="20577"/>
          <ac:spMkLst>
            <pc:docMk/>
            <pc:sldMk cId="467115556" sldId="379"/>
            <ac:spMk id="19" creationId="{00000000-0000-0000-0000-000000000000}"/>
          </ac:spMkLst>
        </pc:spChg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1677372210" sldId="386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854407266" sldId="391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3278040827" sldId="392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2550356325" sldId="393"/>
        </pc:sldMkLst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1391032391" sldId="394"/>
        </pc:sldMkLst>
      </pc:sldChg>
      <pc:sldChg chg="modSp mod">
        <pc:chgData name="Tim Brailsford" userId="ed16cc61-646f-4891-ad86-e1d600ab0686" providerId="ADAL" clId="{D82075BB-BCB0-A447-8133-718A6BD8D059}" dt="2022-11-03T17:04:24.208" v="21" actId="20577"/>
        <pc:sldMkLst>
          <pc:docMk/>
          <pc:sldMk cId="0" sldId="396"/>
        </pc:sldMkLst>
        <pc:spChg chg="mod">
          <ac:chgData name="Tim Brailsford" userId="ed16cc61-646f-4891-ad86-e1d600ab0686" providerId="ADAL" clId="{D82075BB-BCB0-A447-8133-718A6BD8D059}" dt="2022-11-03T17:04:24.208" v="21" actId="20577"/>
          <ac:spMkLst>
            <pc:docMk/>
            <pc:sldMk cId="0" sldId="396"/>
            <ac:spMk id="13313" creationId="{00000000-0000-0000-0000-000000000000}"/>
          </ac:spMkLst>
        </pc:spChg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452840822" sldId="397"/>
        </pc:sldMkLst>
      </pc:sldChg>
      <pc:sldChg chg="addSp delSp modSp add mod ord delAnim modAnim">
        <pc:chgData name="Tim Brailsford" userId="ed16cc61-646f-4891-ad86-e1d600ab0686" providerId="ADAL" clId="{D82075BB-BCB0-A447-8133-718A6BD8D059}" dt="2022-11-03T18:11:04.460" v="407"/>
        <pc:sldMkLst>
          <pc:docMk/>
          <pc:sldMk cId="1287488507" sldId="397"/>
        </pc:sldMkLst>
        <pc:spChg chg="mod">
          <ac:chgData name="Tim Brailsford" userId="ed16cc61-646f-4891-ad86-e1d600ab0686" providerId="ADAL" clId="{D82075BB-BCB0-A447-8133-718A6BD8D059}" dt="2022-11-03T18:02:30.319" v="171" actId="1076"/>
          <ac:spMkLst>
            <pc:docMk/>
            <pc:sldMk cId="1287488507" sldId="397"/>
            <ac:spMk id="16" creationId="{00000000-0000-0000-0000-000000000000}"/>
          </ac:spMkLst>
        </pc:spChg>
        <pc:spChg chg="del">
          <ac:chgData name="Tim Brailsford" userId="ed16cc61-646f-4891-ad86-e1d600ab0686" providerId="ADAL" clId="{D82075BB-BCB0-A447-8133-718A6BD8D059}" dt="2022-11-03T17:57:53.877" v="159" actId="478"/>
          <ac:spMkLst>
            <pc:docMk/>
            <pc:sldMk cId="1287488507" sldId="397"/>
            <ac:spMk id="19" creationId="{E4DFE6DB-A3D4-D547-A432-50AB38BA211E}"/>
          </ac:spMkLst>
        </pc:spChg>
        <pc:spChg chg="del">
          <ac:chgData name="Tim Brailsford" userId="ed16cc61-646f-4891-ad86-e1d600ab0686" providerId="ADAL" clId="{D82075BB-BCB0-A447-8133-718A6BD8D059}" dt="2022-11-03T17:57:51.339" v="157" actId="478"/>
          <ac:spMkLst>
            <pc:docMk/>
            <pc:sldMk cId="1287488507" sldId="397"/>
            <ac:spMk id="21" creationId="{00000000-0000-0000-0000-000000000000}"/>
          </ac:spMkLst>
        </pc:spChg>
        <pc:spChg chg="del">
          <ac:chgData name="Tim Brailsford" userId="ed16cc61-646f-4891-ad86-e1d600ab0686" providerId="ADAL" clId="{D82075BB-BCB0-A447-8133-718A6BD8D059}" dt="2022-11-03T17:57:52.190" v="158" actId="478"/>
          <ac:spMkLst>
            <pc:docMk/>
            <pc:sldMk cId="1287488507" sldId="397"/>
            <ac:spMk id="22" creationId="{00000000-0000-0000-0000-000000000000}"/>
          </ac:spMkLst>
        </pc:spChg>
        <pc:spChg chg="del">
          <ac:chgData name="Tim Brailsford" userId="ed16cc61-646f-4891-ad86-e1d600ab0686" providerId="ADAL" clId="{D82075BB-BCB0-A447-8133-718A6BD8D059}" dt="2022-11-03T17:57:49.845" v="156" actId="478"/>
          <ac:spMkLst>
            <pc:docMk/>
            <pc:sldMk cId="1287488507" sldId="397"/>
            <ac:spMk id="25" creationId="{267D54BD-D38B-424B-ABDE-02EA8EB669C7}"/>
          </ac:spMkLst>
        </pc:spChg>
        <pc:picChg chg="add del mod">
          <ac:chgData name="Tim Brailsford" userId="ed16cc61-646f-4891-ad86-e1d600ab0686" providerId="ADAL" clId="{D82075BB-BCB0-A447-8133-718A6BD8D059}" dt="2022-11-03T18:00:04.377" v="164" actId="478"/>
          <ac:picMkLst>
            <pc:docMk/>
            <pc:sldMk cId="1287488507" sldId="397"/>
            <ac:picMk id="20" creationId="{3F974CD0-D2C1-46C5-4707-3A3188B5A039}"/>
          </ac:picMkLst>
        </pc:picChg>
        <pc:picChg chg="add mod">
          <ac:chgData name="Tim Brailsford" userId="ed16cc61-646f-4891-ad86-e1d600ab0686" providerId="ADAL" clId="{D82075BB-BCB0-A447-8133-718A6BD8D059}" dt="2022-11-03T18:02:25.844" v="170" actId="1076"/>
          <ac:picMkLst>
            <pc:docMk/>
            <pc:sldMk cId="1287488507" sldId="397"/>
            <ac:picMk id="23" creationId="{50520F85-57D3-4270-47A6-8B1D72B43668}"/>
          </ac:picMkLst>
        </pc:picChg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1297558080" sldId="398"/>
        </pc:sldMkLst>
      </pc:sldChg>
      <pc:sldChg chg="addSp delSp modSp add del mod ord">
        <pc:chgData name="Tim Brailsford" userId="ed16cc61-646f-4891-ad86-e1d600ab0686" providerId="ADAL" clId="{D82075BB-BCB0-A447-8133-718A6BD8D059}" dt="2022-11-03T18:31:13.276" v="413" actId="2696"/>
        <pc:sldMkLst>
          <pc:docMk/>
          <pc:sldMk cId="4294247952" sldId="398"/>
        </pc:sldMkLst>
        <pc:spChg chg="add del mod">
          <ac:chgData name="Tim Brailsford" userId="ed16cc61-646f-4891-ad86-e1d600ab0686" providerId="ADAL" clId="{D82075BB-BCB0-A447-8133-718A6BD8D059}" dt="2022-11-03T18:30:43.019" v="411" actId="478"/>
          <ac:spMkLst>
            <pc:docMk/>
            <pc:sldMk cId="4294247952" sldId="398"/>
            <ac:spMk id="20" creationId="{16087B02-745F-2694-F9DC-9E9168360DD2}"/>
          </ac:spMkLst>
        </pc:spChg>
        <pc:spChg chg="add del mod">
          <ac:chgData name="Tim Brailsford" userId="ed16cc61-646f-4891-ad86-e1d600ab0686" providerId="ADAL" clId="{D82075BB-BCB0-A447-8133-718A6BD8D059}" dt="2022-11-03T18:30:56.924" v="412" actId="478"/>
          <ac:spMkLst>
            <pc:docMk/>
            <pc:sldMk cId="4294247952" sldId="398"/>
            <ac:spMk id="23" creationId="{8CA9A8BC-2618-9663-54A4-9C028F28CF6B}"/>
          </ac:spMkLst>
        </pc:spChg>
      </pc:sldChg>
      <pc:sldChg chg="del">
        <pc:chgData name="Tim Brailsford" userId="ed16cc61-646f-4891-ad86-e1d600ab0686" providerId="ADAL" clId="{D82075BB-BCB0-A447-8133-718A6BD8D059}" dt="2022-11-03T17:04:47.105" v="22" actId="2696"/>
        <pc:sldMkLst>
          <pc:docMk/>
          <pc:sldMk cId="3482850062" sldId="399"/>
        </pc:sldMkLst>
      </pc:sldChg>
      <pc:sldChg chg="delSp modSp add mod delAnim">
        <pc:chgData name="Tim Brailsford" userId="ed16cc61-646f-4891-ad86-e1d600ab0686" providerId="ADAL" clId="{D82075BB-BCB0-A447-8133-718A6BD8D059}" dt="2022-11-03T18:07:11.448" v="205" actId="1076"/>
        <pc:sldMkLst>
          <pc:docMk/>
          <pc:sldMk cId="4024416414" sldId="399"/>
        </pc:sldMkLst>
        <pc:spChg chg="mod">
          <ac:chgData name="Tim Brailsford" userId="ed16cc61-646f-4891-ad86-e1d600ab0686" providerId="ADAL" clId="{D82075BB-BCB0-A447-8133-718A6BD8D059}" dt="2022-11-03T18:07:11.448" v="205" actId="1076"/>
          <ac:spMkLst>
            <pc:docMk/>
            <pc:sldMk cId="4024416414" sldId="399"/>
            <ac:spMk id="19" creationId="{E4DFE6DB-A3D4-D547-A432-50AB38BA211E}"/>
          </ac:spMkLst>
        </pc:spChg>
        <pc:spChg chg="del">
          <ac:chgData name="Tim Brailsford" userId="ed16cc61-646f-4891-ad86-e1d600ab0686" providerId="ADAL" clId="{D82075BB-BCB0-A447-8133-718A6BD8D059}" dt="2022-11-03T18:06:39.088" v="178" actId="478"/>
          <ac:spMkLst>
            <pc:docMk/>
            <pc:sldMk cId="4024416414" sldId="399"/>
            <ac:spMk id="21" creationId="{00000000-0000-0000-0000-000000000000}"/>
          </ac:spMkLst>
        </pc:spChg>
        <pc:spChg chg="del">
          <ac:chgData name="Tim Brailsford" userId="ed16cc61-646f-4891-ad86-e1d600ab0686" providerId="ADAL" clId="{D82075BB-BCB0-A447-8133-718A6BD8D059}" dt="2022-11-03T18:06:41.066" v="179" actId="478"/>
          <ac:spMkLst>
            <pc:docMk/>
            <pc:sldMk cId="4024416414" sldId="399"/>
            <ac:spMk id="22" creationId="{00000000-0000-0000-0000-000000000000}"/>
          </ac:spMkLst>
        </pc:spChg>
        <pc:spChg chg="del">
          <ac:chgData name="Tim Brailsford" userId="ed16cc61-646f-4891-ad86-e1d600ab0686" providerId="ADAL" clId="{D82075BB-BCB0-A447-8133-718A6BD8D059}" dt="2022-11-03T18:06:36.417" v="177" actId="478"/>
          <ac:spMkLst>
            <pc:docMk/>
            <pc:sldMk cId="4024416414" sldId="399"/>
            <ac:spMk id="25" creationId="{267D54BD-D38B-424B-ABDE-02EA8EB669C7}"/>
          </ac:spMkLst>
        </pc:spChg>
      </pc:sldChg>
      <pc:sldChg chg="modSp add mod ord">
        <pc:chgData name="Tim Brailsford" userId="ed16cc61-646f-4891-ad86-e1d600ab0686" providerId="ADAL" clId="{D82075BB-BCB0-A447-8133-718A6BD8D059}" dt="2022-11-03T18:09:27.333" v="405" actId="20577"/>
        <pc:sldMkLst>
          <pc:docMk/>
          <pc:sldMk cId="2729753145" sldId="400"/>
        </pc:sldMkLst>
        <pc:spChg chg="mod">
          <ac:chgData name="Tim Brailsford" userId="ed16cc61-646f-4891-ad86-e1d600ab0686" providerId="ADAL" clId="{D82075BB-BCB0-A447-8133-718A6BD8D059}" dt="2022-11-03T18:07:47.474" v="218" actId="20577"/>
          <ac:spMkLst>
            <pc:docMk/>
            <pc:sldMk cId="2729753145" sldId="400"/>
            <ac:spMk id="18" creationId="{00000000-0000-0000-0000-000000000000}"/>
          </ac:spMkLst>
        </pc:spChg>
        <pc:spChg chg="mod">
          <ac:chgData name="Tim Brailsford" userId="ed16cc61-646f-4891-ad86-e1d600ab0686" providerId="ADAL" clId="{D82075BB-BCB0-A447-8133-718A6BD8D059}" dt="2022-11-03T18:09:27.333" v="405" actId="20577"/>
          <ac:spMkLst>
            <pc:docMk/>
            <pc:sldMk cId="2729753145" sldId="400"/>
            <ac:spMk id="19" creationId="{00000000-0000-0000-0000-000000000000}"/>
          </ac:spMkLst>
        </pc:spChg>
      </pc:sldChg>
    </pc:docChg>
  </pc:docChgLst>
  <pc:docChgLst>
    <pc:chgData name="Tim Brailsford" userId="ed16cc61-646f-4891-ad86-e1d600ab0686" providerId="ADAL" clId="{14329A94-ADE9-3D48-86A5-4D938844C82F}"/>
    <pc:docChg chg="undo custSel addSld delSld modSld sldOrd">
      <pc:chgData name="Tim Brailsford" userId="ed16cc61-646f-4891-ad86-e1d600ab0686" providerId="ADAL" clId="{14329A94-ADE9-3D48-86A5-4D938844C82F}" dt="2022-11-02T18:48:28.233" v="302" actId="20577"/>
      <pc:docMkLst>
        <pc:docMk/>
      </pc:docMkLst>
      <pc:sldChg chg="modSp mod">
        <pc:chgData name="Tim Brailsford" userId="ed16cc61-646f-4891-ad86-e1d600ab0686" providerId="ADAL" clId="{14329A94-ADE9-3D48-86A5-4D938844C82F}" dt="2022-11-02T16:28:03.074" v="134" actId="948"/>
        <pc:sldMkLst>
          <pc:docMk/>
          <pc:sldMk cId="2797078316" sldId="294"/>
        </pc:sldMkLst>
        <pc:spChg chg="mod">
          <ac:chgData name="Tim Brailsford" userId="ed16cc61-646f-4891-ad86-e1d600ab0686" providerId="ADAL" clId="{14329A94-ADE9-3D48-86A5-4D938844C82F}" dt="2022-11-02T16:28:03.074" v="134" actId="948"/>
          <ac:spMkLst>
            <pc:docMk/>
            <pc:sldMk cId="2797078316" sldId="294"/>
            <ac:spMk id="5" creationId="{00000000-0000-0000-0000-000000000000}"/>
          </ac:spMkLst>
        </pc:spChg>
      </pc:sldChg>
      <pc:sldChg chg="addSp delSp modSp mod">
        <pc:chgData name="Tim Brailsford" userId="ed16cc61-646f-4891-ad86-e1d600ab0686" providerId="ADAL" clId="{14329A94-ADE9-3D48-86A5-4D938844C82F}" dt="2022-11-02T16:04:49.487" v="29" actId="1076"/>
        <pc:sldMkLst>
          <pc:docMk/>
          <pc:sldMk cId="2856146685" sldId="295"/>
        </pc:sldMkLst>
        <pc:spChg chg="del mod">
          <ac:chgData name="Tim Brailsford" userId="ed16cc61-646f-4891-ad86-e1d600ab0686" providerId="ADAL" clId="{14329A94-ADE9-3D48-86A5-4D938844C82F}" dt="2022-11-02T16:04:16.850" v="12" actId="478"/>
          <ac:spMkLst>
            <pc:docMk/>
            <pc:sldMk cId="2856146685" sldId="295"/>
            <ac:spMk id="6" creationId="{DB1E7474-1261-2149-A339-BAB74C36695E}"/>
          </ac:spMkLst>
        </pc:spChg>
        <pc:spChg chg="add mod">
          <ac:chgData name="Tim Brailsford" userId="ed16cc61-646f-4891-ad86-e1d600ab0686" providerId="ADAL" clId="{14329A94-ADE9-3D48-86A5-4D938844C82F}" dt="2022-11-02T16:04:49.487" v="29" actId="1076"/>
          <ac:spMkLst>
            <pc:docMk/>
            <pc:sldMk cId="2856146685" sldId="295"/>
            <ac:spMk id="7" creationId="{4D8C794C-D11E-1927-D5E0-28123FD3958D}"/>
          </ac:spMkLst>
        </pc:spChg>
      </pc:sldChg>
      <pc:sldChg chg="modSp mod modAnim">
        <pc:chgData name="Tim Brailsford" userId="ed16cc61-646f-4891-ad86-e1d600ab0686" providerId="ADAL" clId="{14329A94-ADE9-3D48-86A5-4D938844C82F}" dt="2022-11-02T16:04:02.213" v="11"/>
        <pc:sldMkLst>
          <pc:docMk/>
          <pc:sldMk cId="789419929" sldId="296"/>
        </pc:sldMkLst>
        <pc:spChg chg="mod">
          <ac:chgData name="Tim Brailsford" userId="ed16cc61-646f-4891-ad86-e1d600ab0686" providerId="ADAL" clId="{14329A94-ADE9-3D48-86A5-4D938844C82F}" dt="2022-11-02T16:01:58.228" v="8" actId="27636"/>
          <ac:spMkLst>
            <pc:docMk/>
            <pc:sldMk cId="789419929" sldId="296"/>
            <ac:spMk id="11" creationId="{F5DFBFA4-7B6D-4C4A-AADB-77D7D0649F7C}"/>
          </ac:spMkLst>
        </pc:spChg>
        <pc:spChg chg="mod">
          <ac:chgData name="Tim Brailsford" userId="ed16cc61-646f-4891-ad86-e1d600ab0686" providerId="ADAL" clId="{14329A94-ADE9-3D48-86A5-4D938844C82F}" dt="2022-11-02T16:01:48.887" v="3" actId="1076"/>
          <ac:spMkLst>
            <pc:docMk/>
            <pc:sldMk cId="789419929" sldId="296"/>
            <ac:spMk id="12" creationId="{C7628EC2-E15D-1141-8C7C-102205652E02}"/>
          </ac:spMkLst>
        </pc:spChg>
      </pc:sldChg>
      <pc:sldChg chg="addSp modSp modAnim">
        <pc:chgData name="Tim Brailsford" userId="ed16cc61-646f-4891-ad86-e1d600ab0686" providerId="ADAL" clId="{14329A94-ADE9-3D48-86A5-4D938844C82F}" dt="2022-11-02T16:45:13.870" v="209"/>
        <pc:sldMkLst>
          <pc:docMk/>
          <pc:sldMk cId="1682485320" sldId="299"/>
        </pc:sldMkLst>
        <pc:spChg chg="mod">
          <ac:chgData name="Tim Brailsford" userId="ed16cc61-646f-4891-ad86-e1d600ab0686" providerId="ADAL" clId="{14329A94-ADE9-3D48-86A5-4D938844C82F}" dt="2022-11-02T16:40:36.984" v="194" actId="164"/>
          <ac:spMkLst>
            <pc:docMk/>
            <pc:sldMk cId="1682485320" sldId="299"/>
            <ac:spMk id="27" creationId="{53434EF3-623B-C141-9239-3ABA42391DAA}"/>
          </ac:spMkLst>
        </pc:spChg>
        <pc:spChg chg="mod">
          <ac:chgData name="Tim Brailsford" userId="ed16cc61-646f-4891-ad86-e1d600ab0686" providerId="ADAL" clId="{14329A94-ADE9-3D48-86A5-4D938844C82F}" dt="2022-11-02T16:42:36.892" v="199" actId="164"/>
          <ac:spMkLst>
            <pc:docMk/>
            <pc:sldMk cId="1682485320" sldId="299"/>
            <ac:spMk id="28" creationId="{5C942061-BBC9-9B47-B172-25D640DD2937}"/>
          </ac:spMkLst>
        </pc:spChg>
        <pc:grpChg chg="add mod">
          <ac:chgData name="Tim Brailsford" userId="ed16cc61-646f-4891-ad86-e1d600ab0686" providerId="ADAL" clId="{14329A94-ADE9-3D48-86A5-4D938844C82F}" dt="2022-11-02T16:40:36.984" v="194" actId="164"/>
          <ac:grpSpMkLst>
            <pc:docMk/>
            <pc:sldMk cId="1682485320" sldId="299"/>
            <ac:grpSpMk id="12" creationId="{A1BCAAEA-7B1B-819A-C0BE-CD52AC3E989A}"/>
          </ac:grpSpMkLst>
        </pc:grpChg>
        <pc:grpChg chg="add mod">
          <ac:chgData name="Tim Brailsford" userId="ed16cc61-646f-4891-ad86-e1d600ab0686" providerId="ADAL" clId="{14329A94-ADE9-3D48-86A5-4D938844C82F}" dt="2022-11-02T16:40:36.984" v="194" actId="164"/>
          <ac:grpSpMkLst>
            <pc:docMk/>
            <pc:sldMk cId="1682485320" sldId="299"/>
            <ac:grpSpMk id="13" creationId="{B4B9A27B-6E8A-93F4-709A-462B90AB16B4}"/>
          </ac:grpSpMkLst>
        </pc:grpChg>
        <pc:grpChg chg="add mod">
          <ac:chgData name="Tim Brailsford" userId="ed16cc61-646f-4891-ad86-e1d600ab0686" providerId="ADAL" clId="{14329A94-ADE9-3D48-86A5-4D938844C82F}" dt="2022-11-02T16:42:36.892" v="199" actId="164"/>
          <ac:grpSpMkLst>
            <pc:docMk/>
            <pc:sldMk cId="1682485320" sldId="299"/>
            <ac:grpSpMk id="16" creationId="{572E80A4-7501-CD7D-D8E7-937DA85B018F}"/>
          </ac:grpSpMkLst>
        </pc:grpChg>
        <pc:cxnChg chg="mod">
          <ac:chgData name="Tim Brailsford" userId="ed16cc61-646f-4891-ad86-e1d600ab0686" providerId="ADAL" clId="{14329A94-ADE9-3D48-86A5-4D938844C82F}" dt="2022-11-02T16:39:41.080" v="188" actId="164"/>
          <ac:cxnSpMkLst>
            <pc:docMk/>
            <pc:sldMk cId="1682485320" sldId="299"/>
            <ac:cxnSpMk id="14" creationId="{357FA202-B2C9-5444-9979-CF1D2BB16A90}"/>
          </ac:cxnSpMkLst>
        </pc:cxnChg>
        <pc:cxnChg chg="mod">
          <ac:chgData name="Tim Brailsford" userId="ed16cc61-646f-4891-ad86-e1d600ab0686" providerId="ADAL" clId="{14329A94-ADE9-3D48-86A5-4D938844C82F}" dt="2022-11-02T16:42:36.892" v="199" actId="164"/>
          <ac:cxnSpMkLst>
            <pc:docMk/>
            <pc:sldMk cId="1682485320" sldId="299"/>
            <ac:cxnSpMk id="15" creationId="{EDD3DB8E-810E-154C-96CC-FEA63A8B9A88}"/>
          </ac:cxnSpMkLst>
        </pc:cxnChg>
        <pc:cxnChg chg="mod">
          <ac:chgData name="Tim Brailsford" userId="ed16cc61-646f-4891-ad86-e1d600ab0686" providerId="ADAL" clId="{14329A94-ADE9-3D48-86A5-4D938844C82F}" dt="2022-11-02T16:42:36.892" v="199" actId="164"/>
          <ac:cxnSpMkLst>
            <pc:docMk/>
            <pc:sldMk cId="1682485320" sldId="299"/>
            <ac:cxnSpMk id="18" creationId="{80F6963F-5319-B041-8B1E-529B8EE7FC7C}"/>
          </ac:cxnSpMkLst>
        </pc:cxnChg>
        <pc:cxnChg chg="mod">
          <ac:chgData name="Tim Brailsford" userId="ed16cc61-646f-4891-ad86-e1d600ab0686" providerId="ADAL" clId="{14329A94-ADE9-3D48-86A5-4D938844C82F}" dt="2022-11-02T16:42:36.892" v="199" actId="164"/>
          <ac:cxnSpMkLst>
            <pc:docMk/>
            <pc:sldMk cId="1682485320" sldId="299"/>
            <ac:cxnSpMk id="21" creationId="{19F59122-A987-A043-8C4F-E05791B28425}"/>
          </ac:cxnSpMkLst>
        </pc:cxnChg>
        <pc:cxnChg chg="mod">
          <ac:chgData name="Tim Brailsford" userId="ed16cc61-646f-4891-ad86-e1d600ab0686" providerId="ADAL" clId="{14329A94-ADE9-3D48-86A5-4D938844C82F}" dt="2022-11-02T16:39:41.080" v="188" actId="164"/>
          <ac:cxnSpMkLst>
            <pc:docMk/>
            <pc:sldMk cId="1682485320" sldId="299"/>
            <ac:cxnSpMk id="23" creationId="{9B474E91-D5ED-DE43-8B75-2ED8E3F12F8C}"/>
          </ac:cxnSpMkLst>
        </pc:cxnChg>
        <pc:cxnChg chg="mod">
          <ac:chgData name="Tim Brailsford" userId="ed16cc61-646f-4891-ad86-e1d600ab0686" providerId="ADAL" clId="{14329A94-ADE9-3D48-86A5-4D938844C82F}" dt="2022-11-02T16:39:41.080" v="188" actId="164"/>
          <ac:cxnSpMkLst>
            <pc:docMk/>
            <pc:sldMk cId="1682485320" sldId="299"/>
            <ac:cxnSpMk id="25" creationId="{C660EBF2-0EDC-7D4B-8E0D-5888B0646B5F}"/>
          </ac:cxnSpMkLst>
        </pc:cxnChg>
      </pc:sldChg>
      <pc:sldChg chg="modSp mod">
        <pc:chgData name="Tim Brailsford" userId="ed16cc61-646f-4891-ad86-e1d600ab0686" providerId="ADAL" clId="{14329A94-ADE9-3D48-86A5-4D938844C82F}" dt="2022-11-02T17:06:14.486" v="256" actId="27636"/>
        <pc:sldMkLst>
          <pc:docMk/>
          <pc:sldMk cId="4171383175" sldId="347"/>
        </pc:sldMkLst>
        <pc:spChg chg="mod">
          <ac:chgData name="Tim Brailsford" userId="ed16cc61-646f-4891-ad86-e1d600ab0686" providerId="ADAL" clId="{14329A94-ADE9-3D48-86A5-4D938844C82F}" dt="2022-11-02T17:06:14.486" v="256" actId="27636"/>
          <ac:spMkLst>
            <pc:docMk/>
            <pc:sldMk cId="4171383175" sldId="347"/>
            <ac:spMk id="9" creationId="{87A9287F-9C8D-8648-A764-90F730B946B0}"/>
          </ac:spMkLst>
        </pc:spChg>
      </pc:sldChg>
      <pc:sldChg chg="addSp delSp modSp mod modAnim">
        <pc:chgData name="Tim Brailsford" userId="ed16cc61-646f-4891-ad86-e1d600ab0686" providerId="ADAL" clId="{14329A94-ADE9-3D48-86A5-4D938844C82F}" dt="2022-11-02T16:26:52.179" v="133"/>
        <pc:sldMkLst>
          <pc:docMk/>
          <pc:sldMk cId="2201784083" sldId="354"/>
        </pc:sldMkLst>
        <pc:spChg chg="add mod">
          <ac:chgData name="Tim Brailsford" userId="ed16cc61-646f-4891-ad86-e1d600ab0686" providerId="ADAL" clId="{14329A94-ADE9-3D48-86A5-4D938844C82F}" dt="2022-11-02T16:22:20.620" v="109" actId="1076"/>
          <ac:spMkLst>
            <pc:docMk/>
            <pc:sldMk cId="2201784083" sldId="354"/>
            <ac:spMk id="8" creationId="{5BD4E9D0-0D02-4B09-FA09-FF2F388465A5}"/>
          </ac:spMkLst>
        </pc:spChg>
        <pc:spChg chg="mod">
          <ac:chgData name="Tim Brailsford" userId="ed16cc61-646f-4891-ad86-e1d600ab0686" providerId="ADAL" clId="{14329A94-ADE9-3D48-86A5-4D938844C82F}" dt="2022-11-02T16:25:04.806" v="121" actId="1076"/>
          <ac:spMkLst>
            <pc:docMk/>
            <pc:sldMk cId="2201784083" sldId="354"/>
            <ac:spMk id="9" creationId="{00000000-0000-0000-0000-000000000000}"/>
          </ac:spMkLst>
        </pc:spChg>
        <pc:spChg chg="add del mod">
          <ac:chgData name="Tim Brailsford" userId="ed16cc61-646f-4891-ad86-e1d600ab0686" providerId="ADAL" clId="{14329A94-ADE9-3D48-86A5-4D938844C82F}" dt="2022-11-02T16:17:26.267" v="77" actId="478"/>
          <ac:spMkLst>
            <pc:docMk/>
            <pc:sldMk cId="2201784083" sldId="354"/>
            <ac:spMk id="10" creationId="{508A76FC-8242-4EB6-350A-DBC9AB108CEB}"/>
          </ac:spMkLst>
        </pc:spChg>
        <pc:spChg chg="add mod">
          <ac:chgData name="Tim Brailsford" userId="ed16cc61-646f-4891-ad86-e1d600ab0686" providerId="ADAL" clId="{14329A94-ADE9-3D48-86A5-4D938844C82F}" dt="2022-11-02T16:24:17.217" v="118" actId="14100"/>
          <ac:spMkLst>
            <pc:docMk/>
            <pc:sldMk cId="2201784083" sldId="354"/>
            <ac:spMk id="11" creationId="{B09F2063-3294-9B36-A5B0-562F551E01EA}"/>
          </ac:spMkLst>
        </pc:spChg>
        <pc:spChg chg="mod">
          <ac:chgData name="Tim Brailsford" userId="ed16cc61-646f-4891-ad86-e1d600ab0686" providerId="ADAL" clId="{14329A94-ADE9-3D48-86A5-4D938844C82F}" dt="2022-11-02T16:23:40.047" v="115" actId="14100"/>
          <ac:spMkLst>
            <pc:docMk/>
            <pc:sldMk cId="2201784083" sldId="354"/>
            <ac:spMk id="12" creationId="{00000000-0000-0000-0000-000000000000}"/>
          </ac:spMkLst>
        </pc:spChg>
        <pc:spChg chg="mod">
          <ac:chgData name="Tim Brailsford" userId="ed16cc61-646f-4891-ad86-e1d600ab0686" providerId="ADAL" clId="{14329A94-ADE9-3D48-86A5-4D938844C82F}" dt="2022-11-02T16:22:13.847" v="108" actId="20577"/>
          <ac:spMkLst>
            <pc:docMk/>
            <pc:sldMk cId="2201784083" sldId="354"/>
            <ac:spMk id="13" creationId="{E62AD17B-A5B2-E741-BA6B-DD5525C932B1}"/>
          </ac:spMkLst>
        </pc:spChg>
        <pc:spChg chg="mod">
          <ac:chgData name="Tim Brailsford" userId="ed16cc61-646f-4891-ad86-e1d600ab0686" providerId="ADAL" clId="{14329A94-ADE9-3D48-86A5-4D938844C82F}" dt="2022-11-02T16:23:34.647" v="114" actId="1076"/>
          <ac:spMkLst>
            <pc:docMk/>
            <pc:sldMk cId="2201784083" sldId="354"/>
            <ac:spMk id="14" creationId="{9B9D373D-0CB6-C04B-B78E-4478540AEE19}"/>
          </ac:spMkLst>
        </pc:spChg>
        <pc:spChg chg="mod">
          <ac:chgData name="Tim Brailsford" userId="ed16cc61-646f-4891-ad86-e1d600ab0686" providerId="ADAL" clId="{14329A94-ADE9-3D48-86A5-4D938844C82F}" dt="2022-11-02T16:23:42.904" v="116" actId="1076"/>
          <ac:spMkLst>
            <pc:docMk/>
            <pc:sldMk cId="2201784083" sldId="354"/>
            <ac:spMk id="15" creationId="{F7B37169-E8B1-1642-B1D5-21974C67E7A6}"/>
          </ac:spMkLst>
        </pc:spChg>
        <pc:spChg chg="add mod">
          <ac:chgData name="Tim Brailsford" userId="ed16cc61-646f-4891-ad86-e1d600ab0686" providerId="ADAL" clId="{14329A94-ADE9-3D48-86A5-4D938844C82F}" dt="2022-11-02T16:22:27.212" v="110" actId="1076"/>
          <ac:spMkLst>
            <pc:docMk/>
            <pc:sldMk cId="2201784083" sldId="354"/>
            <ac:spMk id="17" creationId="{9C9A7DE8-8A5D-5369-05FE-153D6C6C96B2}"/>
          </ac:spMkLst>
        </pc:spChg>
      </pc:sldChg>
      <pc:sldChg chg="modSp mod">
        <pc:chgData name="Tim Brailsford" userId="ed16cc61-646f-4891-ad86-e1d600ab0686" providerId="ADAL" clId="{14329A94-ADE9-3D48-86A5-4D938844C82F}" dt="2022-11-02T16:30:05.420" v="143" actId="948"/>
        <pc:sldMkLst>
          <pc:docMk/>
          <pc:sldMk cId="656233376" sldId="365"/>
        </pc:sldMkLst>
        <pc:spChg chg="mod">
          <ac:chgData name="Tim Brailsford" userId="ed16cc61-646f-4891-ad86-e1d600ab0686" providerId="ADAL" clId="{14329A94-ADE9-3D48-86A5-4D938844C82F}" dt="2022-11-02T16:30:05.420" v="143" actId="948"/>
          <ac:spMkLst>
            <pc:docMk/>
            <pc:sldMk cId="656233376" sldId="365"/>
            <ac:spMk id="5" creationId="{00000000-0000-0000-0000-000000000000}"/>
          </ac:spMkLst>
        </pc:spChg>
      </pc:sldChg>
      <pc:sldChg chg="addSp modSp mod modAnim">
        <pc:chgData name="Tim Brailsford" userId="ed16cc61-646f-4891-ad86-e1d600ab0686" providerId="ADAL" clId="{14329A94-ADE9-3D48-86A5-4D938844C82F}" dt="2022-11-02T16:37:11.269" v="187"/>
        <pc:sldMkLst>
          <pc:docMk/>
          <pc:sldMk cId="1677372210" sldId="386"/>
        </pc:sldMkLst>
        <pc:spChg chg="mod">
          <ac:chgData name="Tim Brailsford" userId="ed16cc61-646f-4891-ad86-e1d600ab0686" providerId="ADAL" clId="{14329A94-ADE9-3D48-86A5-4D938844C82F}" dt="2022-11-02T16:36:41.650" v="184" actId="164"/>
          <ac:spMkLst>
            <pc:docMk/>
            <pc:sldMk cId="1677372210" sldId="386"/>
            <ac:spMk id="9" creationId="{00000000-0000-0000-0000-000000000000}"/>
          </ac:spMkLst>
        </pc:spChg>
        <pc:spChg chg="mod">
          <ac:chgData name="Tim Brailsford" userId="ed16cc61-646f-4891-ad86-e1d600ab0686" providerId="ADAL" clId="{14329A94-ADE9-3D48-86A5-4D938844C82F}" dt="2022-11-02T16:35:25.007" v="180" actId="27636"/>
          <ac:spMkLst>
            <pc:docMk/>
            <pc:sldMk cId="1677372210" sldId="386"/>
            <ac:spMk id="13" creationId="{E62AD17B-A5B2-E741-BA6B-DD5525C932B1}"/>
          </ac:spMkLst>
        </pc:spChg>
        <pc:spChg chg="mod">
          <ac:chgData name="Tim Brailsford" userId="ed16cc61-646f-4891-ad86-e1d600ab0686" providerId="ADAL" clId="{14329A94-ADE9-3D48-86A5-4D938844C82F}" dt="2022-11-02T16:37:08.113" v="186" actId="164"/>
          <ac:spMkLst>
            <pc:docMk/>
            <pc:sldMk cId="1677372210" sldId="386"/>
            <ac:spMk id="14" creationId="{9B9D373D-0CB6-C04B-B78E-4478540AEE19}"/>
          </ac:spMkLst>
        </pc:spChg>
        <pc:spChg chg="mod">
          <ac:chgData name="Tim Brailsford" userId="ed16cc61-646f-4891-ad86-e1d600ab0686" providerId="ADAL" clId="{14329A94-ADE9-3D48-86A5-4D938844C82F}" dt="2022-11-02T16:37:08.113" v="186" actId="164"/>
          <ac:spMkLst>
            <pc:docMk/>
            <pc:sldMk cId="1677372210" sldId="386"/>
            <ac:spMk id="15" creationId="{F7B37169-E8B1-1642-B1D5-21974C67E7A6}"/>
          </ac:spMkLst>
        </pc:spChg>
        <pc:spChg chg="mod">
          <ac:chgData name="Tim Brailsford" userId="ed16cc61-646f-4891-ad86-e1d600ab0686" providerId="ADAL" clId="{14329A94-ADE9-3D48-86A5-4D938844C82F}" dt="2022-11-02T16:37:08.113" v="186" actId="164"/>
          <ac:spMkLst>
            <pc:docMk/>
            <pc:sldMk cId="1677372210" sldId="386"/>
            <ac:spMk id="18" creationId="{AFCED8DA-884E-D64F-9032-7A731F755F19}"/>
          </ac:spMkLst>
        </pc:spChg>
        <pc:spChg chg="mod">
          <ac:chgData name="Tim Brailsford" userId="ed16cc61-646f-4891-ad86-e1d600ab0686" providerId="ADAL" clId="{14329A94-ADE9-3D48-86A5-4D938844C82F}" dt="2022-11-02T16:37:08.113" v="186" actId="164"/>
          <ac:spMkLst>
            <pc:docMk/>
            <pc:sldMk cId="1677372210" sldId="386"/>
            <ac:spMk id="19" creationId="{B8C4354B-930A-5A49-853D-EF5413C797D1}"/>
          </ac:spMkLst>
        </pc:spChg>
        <pc:spChg chg="mod">
          <ac:chgData name="Tim Brailsford" userId="ed16cc61-646f-4891-ad86-e1d600ab0686" providerId="ADAL" clId="{14329A94-ADE9-3D48-86A5-4D938844C82F}" dt="2022-11-02T16:36:41.650" v="184" actId="164"/>
          <ac:spMkLst>
            <pc:docMk/>
            <pc:sldMk cId="1677372210" sldId="386"/>
            <ac:spMk id="20" creationId="{E369A183-3442-7343-8856-992816DF8AB8}"/>
          </ac:spMkLst>
        </pc:spChg>
        <pc:grpChg chg="add mod">
          <ac:chgData name="Tim Brailsford" userId="ed16cc61-646f-4891-ad86-e1d600ab0686" providerId="ADAL" clId="{14329A94-ADE9-3D48-86A5-4D938844C82F}" dt="2022-11-02T16:36:41.650" v="184" actId="164"/>
          <ac:grpSpMkLst>
            <pc:docMk/>
            <pc:sldMk cId="1677372210" sldId="386"/>
            <ac:grpSpMk id="8" creationId="{B1DE5D42-8504-3F78-64EE-60CE7B2C2BBF}"/>
          </ac:grpSpMkLst>
        </pc:grpChg>
        <pc:grpChg chg="add mod">
          <ac:chgData name="Tim Brailsford" userId="ed16cc61-646f-4891-ad86-e1d600ab0686" providerId="ADAL" clId="{14329A94-ADE9-3D48-86A5-4D938844C82F}" dt="2022-11-02T16:37:08.113" v="186" actId="164"/>
          <ac:grpSpMkLst>
            <pc:docMk/>
            <pc:sldMk cId="1677372210" sldId="386"/>
            <ac:grpSpMk id="10" creationId="{4AB62194-F0A6-FB93-1588-0A6B06B5AF48}"/>
          </ac:grpSpMkLst>
        </pc:grpChg>
      </pc:sldChg>
      <pc:sldChg chg="modSp mod">
        <pc:chgData name="Tim Brailsford" userId="ed16cc61-646f-4891-ad86-e1d600ab0686" providerId="ADAL" clId="{14329A94-ADE9-3D48-86A5-4D938844C82F}" dt="2022-11-02T18:48:28.233" v="302" actId="20577"/>
        <pc:sldMkLst>
          <pc:docMk/>
          <pc:sldMk cId="2550356325" sldId="393"/>
        </pc:sldMkLst>
        <pc:spChg chg="mod">
          <ac:chgData name="Tim Brailsford" userId="ed16cc61-646f-4891-ad86-e1d600ab0686" providerId="ADAL" clId="{14329A94-ADE9-3D48-86A5-4D938844C82F}" dt="2022-11-02T18:48:28.233" v="302" actId="20577"/>
          <ac:spMkLst>
            <pc:docMk/>
            <pc:sldMk cId="2550356325" sldId="393"/>
            <ac:spMk id="36" creationId="{941FB851-9421-F445-8983-C256AA7153F2}"/>
          </ac:spMkLst>
        </pc:spChg>
      </pc:sldChg>
      <pc:sldChg chg="modSp add mod ord">
        <pc:chgData name="Tim Brailsford" userId="ed16cc61-646f-4891-ad86-e1d600ab0686" providerId="ADAL" clId="{14329A94-ADE9-3D48-86A5-4D938844C82F}" dt="2022-11-02T16:34:14.998" v="176" actId="20577"/>
        <pc:sldMkLst>
          <pc:docMk/>
          <pc:sldMk cId="452840822" sldId="397"/>
        </pc:sldMkLst>
        <pc:spChg chg="mod">
          <ac:chgData name="Tim Brailsford" userId="ed16cc61-646f-4891-ad86-e1d600ab0686" providerId="ADAL" clId="{14329A94-ADE9-3D48-86A5-4D938844C82F}" dt="2022-11-02T16:34:02.983" v="164" actId="20577"/>
          <ac:spMkLst>
            <pc:docMk/>
            <pc:sldMk cId="452840822" sldId="397"/>
            <ac:spMk id="5" creationId="{00000000-0000-0000-0000-000000000000}"/>
          </ac:spMkLst>
        </pc:spChg>
        <pc:spChg chg="mod">
          <ac:chgData name="Tim Brailsford" userId="ed16cc61-646f-4891-ad86-e1d600ab0686" providerId="ADAL" clId="{14329A94-ADE9-3D48-86A5-4D938844C82F}" dt="2022-11-02T16:34:14.998" v="176" actId="20577"/>
          <ac:spMkLst>
            <pc:docMk/>
            <pc:sldMk cId="452840822" sldId="397"/>
            <ac:spMk id="7" creationId="{4D8C794C-D11E-1927-D5E0-28123FD3958D}"/>
          </ac:spMkLst>
        </pc:spChg>
      </pc:sldChg>
      <pc:sldChg chg="modSp add mod ord">
        <pc:chgData name="Tim Brailsford" userId="ed16cc61-646f-4891-ad86-e1d600ab0686" providerId="ADAL" clId="{14329A94-ADE9-3D48-86A5-4D938844C82F}" dt="2022-11-02T16:49:28.260" v="254" actId="20577"/>
        <pc:sldMkLst>
          <pc:docMk/>
          <pc:sldMk cId="1297558080" sldId="398"/>
        </pc:sldMkLst>
        <pc:spChg chg="mod">
          <ac:chgData name="Tim Brailsford" userId="ed16cc61-646f-4891-ad86-e1d600ab0686" providerId="ADAL" clId="{14329A94-ADE9-3D48-86A5-4D938844C82F}" dt="2022-11-02T16:49:21.905" v="251" actId="20577"/>
          <ac:spMkLst>
            <pc:docMk/>
            <pc:sldMk cId="1297558080" sldId="398"/>
            <ac:spMk id="5" creationId="{00000000-0000-0000-0000-000000000000}"/>
          </ac:spMkLst>
        </pc:spChg>
        <pc:spChg chg="mod">
          <ac:chgData name="Tim Brailsford" userId="ed16cc61-646f-4891-ad86-e1d600ab0686" providerId="ADAL" clId="{14329A94-ADE9-3D48-86A5-4D938844C82F}" dt="2022-11-02T16:49:28.260" v="254" actId="20577"/>
          <ac:spMkLst>
            <pc:docMk/>
            <pc:sldMk cId="1297558080" sldId="398"/>
            <ac:spMk id="7" creationId="{4D8C794C-D11E-1927-D5E0-28123FD3958D}"/>
          </ac:spMkLst>
        </pc:spChg>
      </pc:sldChg>
      <pc:sldChg chg="add del">
        <pc:chgData name="Tim Brailsford" userId="ed16cc61-646f-4891-ad86-e1d600ab0686" providerId="ADAL" clId="{14329A94-ADE9-3D48-86A5-4D938844C82F}" dt="2022-11-02T17:07:32.993" v="258" actId="2696"/>
        <pc:sldMkLst>
          <pc:docMk/>
          <pc:sldMk cId="1288242113" sldId="399"/>
        </pc:sldMkLst>
      </pc:sldChg>
      <pc:sldChg chg="modSp add mod ord">
        <pc:chgData name="Tim Brailsford" userId="ed16cc61-646f-4891-ad86-e1d600ab0686" providerId="ADAL" clId="{14329A94-ADE9-3D48-86A5-4D938844C82F}" dt="2022-11-02T17:10:34.350" v="292" actId="20577"/>
        <pc:sldMkLst>
          <pc:docMk/>
          <pc:sldMk cId="3482850062" sldId="399"/>
        </pc:sldMkLst>
        <pc:spChg chg="mod">
          <ac:chgData name="Tim Brailsford" userId="ed16cc61-646f-4891-ad86-e1d600ab0686" providerId="ADAL" clId="{14329A94-ADE9-3D48-86A5-4D938844C82F}" dt="2022-11-02T17:10:34.350" v="292" actId="20577"/>
          <ac:spMkLst>
            <pc:docMk/>
            <pc:sldMk cId="3482850062" sldId="399"/>
            <ac:spMk id="5" creationId="{00000000-0000-0000-0000-000000000000}"/>
          </ac:spMkLst>
        </pc:spChg>
        <pc:spChg chg="mod">
          <ac:chgData name="Tim Brailsford" userId="ed16cc61-646f-4891-ad86-e1d600ab0686" providerId="ADAL" clId="{14329A94-ADE9-3D48-86A5-4D938844C82F}" dt="2022-11-02T17:08:04.195" v="288" actId="20577"/>
          <ac:spMkLst>
            <pc:docMk/>
            <pc:sldMk cId="3482850062" sldId="399"/>
            <ac:spMk id="7" creationId="{4D8C794C-D11E-1927-D5E0-28123FD3958D}"/>
          </ac:spMkLst>
        </pc:spChg>
      </pc:sldChg>
    </pc:docChg>
  </pc:docChgLst>
  <pc:docChgLst>
    <pc:chgData name="Jun Hong" userId="fae4f9bd-26d5-4760-9ac2-6f75f350beba" providerId="ADAL" clId="{E17CCB35-0C95-7745-AA3D-19EF21EDC740}"/>
    <pc:docChg chg="undo custSel addSld delSld modSld">
      <pc:chgData name="Jun Hong" userId="fae4f9bd-26d5-4760-9ac2-6f75f350beba" providerId="ADAL" clId="{E17CCB35-0C95-7745-AA3D-19EF21EDC740}" dt="2021-09-16T13:38:41.592" v="1485" actId="20577"/>
      <pc:docMkLst>
        <pc:docMk/>
      </pc:docMkLst>
      <pc:sldChg chg="modSp">
        <pc:chgData name="Jun Hong" userId="fae4f9bd-26d5-4760-9ac2-6f75f350beba" providerId="ADAL" clId="{E17CCB35-0C95-7745-AA3D-19EF21EDC740}" dt="2021-09-16T13:21:32.695" v="1462" actId="20577"/>
        <pc:sldMkLst>
          <pc:docMk/>
          <pc:sldMk cId="3521649387" sldId="257"/>
        </pc:sldMkLst>
        <pc:spChg chg="mod">
          <ac:chgData name="Jun Hong" userId="fae4f9bd-26d5-4760-9ac2-6f75f350beba" providerId="ADAL" clId="{E17CCB35-0C95-7745-AA3D-19EF21EDC740}" dt="2021-09-16T13:21:32.695" v="1462" actId="20577"/>
          <ac:spMkLst>
            <pc:docMk/>
            <pc:sldMk cId="3521649387" sldId="257"/>
            <ac:spMk id="3" creationId="{00000000-0000-0000-0000-000000000000}"/>
          </ac:spMkLst>
        </pc:spChg>
      </pc:sldChg>
      <pc:sldChg chg="modSp">
        <pc:chgData name="Jun Hong" userId="fae4f9bd-26d5-4760-9ac2-6f75f350beba" providerId="ADAL" clId="{E17CCB35-0C95-7745-AA3D-19EF21EDC740}" dt="2021-09-16T10:53:18.710" v="1458" actId="20577"/>
        <pc:sldMkLst>
          <pc:docMk/>
          <pc:sldMk cId="3798932464" sldId="269"/>
        </pc:sldMkLst>
        <pc:spChg chg="mod">
          <ac:chgData name="Jun Hong" userId="fae4f9bd-26d5-4760-9ac2-6f75f350beba" providerId="ADAL" clId="{E17CCB35-0C95-7745-AA3D-19EF21EDC740}" dt="2021-09-16T10:53:18.710" v="1458" actId="20577"/>
          <ac:spMkLst>
            <pc:docMk/>
            <pc:sldMk cId="3798932464" sldId="269"/>
            <ac:spMk id="4" creationId="{00000000-0000-0000-0000-000000000000}"/>
          </ac:spMkLst>
        </pc:spChg>
      </pc:sldChg>
      <pc:sldChg chg="modSp">
        <pc:chgData name="Jun Hong" userId="fae4f9bd-26d5-4760-9ac2-6f75f350beba" providerId="ADAL" clId="{E17CCB35-0C95-7745-AA3D-19EF21EDC740}" dt="2021-09-16T13:38:41.592" v="1485" actId="20577"/>
        <pc:sldMkLst>
          <pc:docMk/>
          <pc:sldMk cId="3502244908" sldId="290"/>
        </pc:sldMkLst>
        <pc:spChg chg="mod">
          <ac:chgData name="Jun Hong" userId="fae4f9bd-26d5-4760-9ac2-6f75f350beba" providerId="ADAL" clId="{E17CCB35-0C95-7745-AA3D-19EF21EDC740}" dt="2021-09-16T13:38:41.592" v="1485" actId="20577"/>
          <ac:spMkLst>
            <pc:docMk/>
            <pc:sldMk cId="3502244908" sldId="290"/>
            <ac:spMk id="4" creationId="{00000000-0000-0000-0000-000000000000}"/>
          </ac:spMkLst>
        </pc:spChg>
      </pc:sldChg>
      <pc:sldChg chg="modSp">
        <pc:chgData name="Jun Hong" userId="fae4f9bd-26d5-4760-9ac2-6f75f350beba" providerId="ADAL" clId="{E17CCB35-0C95-7745-AA3D-19EF21EDC740}" dt="2021-09-16T09:45:15.416" v="276" actId="20577"/>
        <pc:sldMkLst>
          <pc:docMk/>
          <pc:sldMk cId="2797078316" sldId="294"/>
        </pc:sldMkLst>
        <pc:spChg chg="mod">
          <ac:chgData name="Jun Hong" userId="fae4f9bd-26d5-4760-9ac2-6f75f350beba" providerId="ADAL" clId="{E17CCB35-0C95-7745-AA3D-19EF21EDC740}" dt="2021-09-16T09:45:15.416" v="276" actId="20577"/>
          <ac:spMkLst>
            <pc:docMk/>
            <pc:sldMk cId="2797078316" sldId="294"/>
            <ac:spMk id="5" creationId="{00000000-0000-0000-0000-000000000000}"/>
          </ac:spMkLst>
        </pc:spChg>
      </pc:sldChg>
      <pc:sldChg chg="modSp modNotesTx">
        <pc:chgData name="Jun Hong" userId="fae4f9bd-26d5-4760-9ac2-6f75f350beba" providerId="ADAL" clId="{E17CCB35-0C95-7745-AA3D-19EF21EDC740}" dt="2021-09-16T09:45:37.950" v="291" actId="20577"/>
        <pc:sldMkLst>
          <pc:docMk/>
          <pc:sldMk cId="2856146685" sldId="295"/>
        </pc:sldMkLst>
        <pc:spChg chg="mod">
          <ac:chgData name="Jun Hong" userId="fae4f9bd-26d5-4760-9ac2-6f75f350beba" providerId="ADAL" clId="{E17CCB35-0C95-7745-AA3D-19EF21EDC740}" dt="2021-09-16T09:45:37.950" v="291" actId="20577"/>
          <ac:spMkLst>
            <pc:docMk/>
            <pc:sldMk cId="2856146685" sldId="295"/>
            <ac:spMk id="5" creationId="{00000000-0000-0000-0000-000000000000}"/>
          </ac:spMkLst>
        </pc:spChg>
      </pc:sldChg>
      <pc:sldChg chg="modSp">
        <pc:chgData name="Jun Hong" userId="fae4f9bd-26d5-4760-9ac2-6f75f350beba" providerId="ADAL" clId="{E17CCB35-0C95-7745-AA3D-19EF21EDC740}" dt="2021-09-16T09:49:00.408" v="382" actId="14100"/>
        <pc:sldMkLst>
          <pc:docMk/>
          <pc:sldMk cId="789419929" sldId="296"/>
        </pc:sldMkLst>
        <pc:spChg chg="mod">
          <ac:chgData name="Jun Hong" userId="fae4f9bd-26d5-4760-9ac2-6f75f350beba" providerId="ADAL" clId="{E17CCB35-0C95-7745-AA3D-19EF21EDC740}" dt="2021-09-16T09:43:00.234" v="147" actId="20577"/>
          <ac:spMkLst>
            <pc:docMk/>
            <pc:sldMk cId="789419929" sldId="296"/>
            <ac:spMk id="6" creationId="{00000000-0000-0000-0000-000000000000}"/>
          </ac:spMkLst>
        </pc:spChg>
        <pc:spChg chg="mod">
          <ac:chgData name="Jun Hong" userId="fae4f9bd-26d5-4760-9ac2-6f75f350beba" providerId="ADAL" clId="{E17CCB35-0C95-7745-AA3D-19EF21EDC740}" dt="2021-09-16T09:48:25.971" v="378" actId="14100"/>
          <ac:spMkLst>
            <pc:docMk/>
            <pc:sldMk cId="789419929" sldId="296"/>
            <ac:spMk id="12" creationId="{C7628EC2-E15D-1141-8C7C-102205652E02}"/>
          </ac:spMkLst>
        </pc:spChg>
        <pc:spChg chg="mod">
          <ac:chgData name="Jun Hong" userId="fae4f9bd-26d5-4760-9ac2-6f75f350beba" providerId="ADAL" clId="{E17CCB35-0C95-7745-AA3D-19EF21EDC740}" dt="2021-09-16T09:49:00.408" v="382" actId="14100"/>
          <ac:spMkLst>
            <pc:docMk/>
            <pc:sldMk cId="789419929" sldId="296"/>
            <ac:spMk id="13" creationId="{3D593842-F4D0-9F4D-BE39-94DE7CDB0D34}"/>
          </ac:spMkLst>
        </pc:spChg>
        <pc:spChg chg="mod">
          <ac:chgData name="Jun Hong" userId="fae4f9bd-26d5-4760-9ac2-6f75f350beba" providerId="ADAL" clId="{E17CCB35-0C95-7745-AA3D-19EF21EDC740}" dt="2021-09-16T09:48:42.959" v="380" actId="14100"/>
          <ac:spMkLst>
            <pc:docMk/>
            <pc:sldMk cId="789419929" sldId="296"/>
            <ac:spMk id="14" creationId="{EE1042F7-2BF8-2E47-981B-1427FA2B6649}"/>
          </ac:spMkLst>
        </pc:spChg>
      </pc:sldChg>
      <pc:sldChg chg="del">
        <pc:chgData name="Jun Hong" userId="fae4f9bd-26d5-4760-9ac2-6f75f350beba" providerId="ADAL" clId="{E17CCB35-0C95-7745-AA3D-19EF21EDC740}" dt="2021-09-16T10:40:41.407" v="1162" actId="2696"/>
        <pc:sldMkLst>
          <pc:docMk/>
          <pc:sldMk cId="3705503274" sldId="312"/>
        </pc:sldMkLst>
      </pc:sldChg>
      <pc:sldChg chg="del">
        <pc:chgData name="Jun Hong" userId="fae4f9bd-26d5-4760-9ac2-6f75f350beba" providerId="ADAL" clId="{E17CCB35-0C95-7745-AA3D-19EF21EDC740}" dt="2021-09-16T10:40:41.324" v="1159" actId="2696"/>
        <pc:sldMkLst>
          <pc:docMk/>
          <pc:sldMk cId="4012518167" sldId="313"/>
        </pc:sldMkLst>
      </pc:sldChg>
      <pc:sldChg chg="del">
        <pc:chgData name="Jun Hong" userId="fae4f9bd-26d5-4760-9ac2-6f75f350beba" providerId="ADAL" clId="{E17CCB35-0C95-7745-AA3D-19EF21EDC740}" dt="2021-09-16T10:40:41.392" v="1161" actId="2696"/>
        <pc:sldMkLst>
          <pc:docMk/>
          <pc:sldMk cId="2536046458" sldId="315"/>
        </pc:sldMkLst>
      </pc:sldChg>
      <pc:sldChg chg="modSp modNotesTx">
        <pc:chgData name="Jun Hong" userId="fae4f9bd-26d5-4760-9ac2-6f75f350beba" providerId="ADAL" clId="{E17CCB35-0C95-7745-AA3D-19EF21EDC740}" dt="2021-09-16T10:16:22.607" v="956" actId="20577"/>
        <pc:sldMkLst>
          <pc:docMk/>
          <pc:sldMk cId="1388157220" sldId="318"/>
        </pc:sldMkLst>
        <pc:spChg chg="mod">
          <ac:chgData name="Jun Hong" userId="fae4f9bd-26d5-4760-9ac2-6f75f350beba" providerId="ADAL" clId="{E17CCB35-0C95-7745-AA3D-19EF21EDC740}" dt="2021-09-16T10:11:25.255" v="693" actId="114"/>
          <ac:spMkLst>
            <pc:docMk/>
            <pc:sldMk cId="1388157220" sldId="318"/>
            <ac:spMk id="8" creationId="{00000000-0000-0000-0000-000000000000}"/>
          </ac:spMkLst>
        </pc:spChg>
      </pc:sldChg>
      <pc:sldChg chg="del">
        <pc:chgData name="Jun Hong" userId="fae4f9bd-26d5-4760-9ac2-6f75f350beba" providerId="ADAL" clId="{E17CCB35-0C95-7745-AA3D-19EF21EDC740}" dt="2021-09-16T10:48:42.687" v="1194" actId="2696"/>
        <pc:sldMkLst>
          <pc:docMk/>
          <pc:sldMk cId="2498513550" sldId="335"/>
        </pc:sldMkLst>
      </pc:sldChg>
      <pc:sldChg chg="del">
        <pc:chgData name="Jun Hong" userId="fae4f9bd-26d5-4760-9ac2-6f75f350beba" providerId="ADAL" clId="{E17CCB35-0C95-7745-AA3D-19EF21EDC740}" dt="2021-09-16T10:48:42.709" v="1195" actId="2696"/>
        <pc:sldMkLst>
          <pc:docMk/>
          <pc:sldMk cId="4036127054" sldId="336"/>
        </pc:sldMkLst>
      </pc:sldChg>
      <pc:sldChg chg="del">
        <pc:chgData name="Jun Hong" userId="fae4f9bd-26d5-4760-9ac2-6f75f350beba" providerId="ADAL" clId="{E17CCB35-0C95-7745-AA3D-19EF21EDC740}" dt="2021-09-16T10:48:42.776" v="1197" actId="2696"/>
        <pc:sldMkLst>
          <pc:docMk/>
          <pc:sldMk cId="1113516320" sldId="344"/>
        </pc:sldMkLst>
      </pc:sldChg>
      <pc:sldChg chg="del">
        <pc:chgData name="Jun Hong" userId="fae4f9bd-26d5-4760-9ac2-6f75f350beba" providerId="ADAL" clId="{E17CCB35-0C95-7745-AA3D-19EF21EDC740}" dt="2021-09-16T10:48:42.833" v="1199" actId="2696"/>
        <pc:sldMkLst>
          <pc:docMk/>
          <pc:sldMk cId="38928898" sldId="345"/>
        </pc:sldMkLst>
      </pc:sldChg>
      <pc:sldChg chg="modNotesTx">
        <pc:chgData name="Jun Hong" userId="fae4f9bd-26d5-4760-9ac2-6f75f350beba" providerId="ADAL" clId="{E17CCB35-0C95-7745-AA3D-19EF21EDC740}" dt="2021-09-16T10:35:07.600" v="1156" actId="20577"/>
        <pc:sldMkLst>
          <pc:docMk/>
          <pc:sldMk cId="1494570585" sldId="351"/>
        </pc:sldMkLst>
      </pc:sldChg>
      <pc:sldChg chg="modSp modNotesTx">
        <pc:chgData name="Jun Hong" userId="fae4f9bd-26d5-4760-9ac2-6f75f350beba" providerId="ADAL" clId="{E17CCB35-0C95-7745-AA3D-19EF21EDC740}" dt="2021-09-16T09:46:56.049" v="376" actId="20577"/>
        <pc:sldMkLst>
          <pc:docMk/>
          <pc:sldMk cId="2201784083" sldId="354"/>
        </pc:sldMkLst>
        <pc:spChg chg="mod">
          <ac:chgData name="Jun Hong" userId="fae4f9bd-26d5-4760-9ac2-6f75f350beba" providerId="ADAL" clId="{E17CCB35-0C95-7745-AA3D-19EF21EDC740}" dt="2021-09-16T09:46:30.614" v="355" actId="255"/>
          <ac:spMkLst>
            <pc:docMk/>
            <pc:sldMk cId="2201784083" sldId="354"/>
            <ac:spMk id="7" creationId="{00000000-0000-0000-0000-000000000000}"/>
          </ac:spMkLst>
        </pc:spChg>
      </pc:sldChg>
      <pc:sldChg chg="modNotesTx">
        <pc:chgData name="Jun Hong" userId="fae4f9bd-26d5-4760-9ac2-6f75f350beba" providerId="ADAL" clId="{E17CCB35-0C95-7745-AA3D-19EF21EDC740}" dt="2021-09-16T10:36:20.625" v="1157" actId="20577"/>
        <pc:sldMkLst>
          <pc:docMk/>
          <pc:sldMk cId="3725040988" sldId="355"/>
        </pc:sldMkLst>
      </pc:sldChg>
      <pc:sldChg chg="modSp">
        <pc:chgData name="Jun Hong" userId="fae4f9bd-26d5-4760-9ac2-6f75f350beba" providerId="ADAL" clId="{E17CCB35-0C95-7745-AA3D-19EF21EDC740}" dt="2021-09-16T10:46:48.635" v="1180" actId="14100"/>
        <pc:sldMkLst>
          <pc:docMk/>
          <pc:sldMk cId="1183394583" sldId="359"/>
        </pc:sldMkLst>
        <pc:spChg chg="mod">
          <ac:chgData name="Jun Hong" userId="fae4f9bd-26d5-4760-9ac2-6f75f350beba" providerId="ADAL" clId="{E17CCB35-0C95-7745-AA3D-19EF21EDC740}" dt="2021-09-16T10:46:31.892" v="1178" actId="20577"/>
          <ac:spMkLst>
            <pc:docMk/>
            <pc:sldMk cId="1183394583" sldId="359"/>
            <ac:spMk id="8" creationId="{00000000-0000-0000-0000-000000000000}"/>
          </ac:spMkLst>
        </pc:spChg>
        <pc:spChg chg="mod">
          <ac:chgData name="Jun Hong" userId="fae4f9bd-26d5-4760-9ac2-6f75f350beba" providerId="ADAL" clId="{E17CCB35-0C95-7745-AA3D-19EF21EDC740}" dt="2021-09-16T10:46:48.635" v="1180" actId="14100"/>
          <ac:spMkLst>
            <pc:docMk/>
            <pc:sldMk cId="1183394583" sldId="359"/>
            <ac:spMk id="10" creationId="{A12B096D-CB0C-AD4B-9308-76BB9048205D}"/>
          </ac:spMkLst>
        </pc:spChg>
      </pc:sldChg>
      <pc:sldChg chg="modSp">
        <pc:chgData name="Jun Hong" userId="fae4f9bd-26d5-4760-9ac2-6f75f350beba" providerId="ADAL" clId="{E17CCB35-0C95-7745-AA3D-19EF21EDC740}" dt="2021-09-16T10:47:31.565" v="1193" actId="14100"/>
        <pc:sldMkLst>
          <pc:docMk/>
          <pc:sldMk cId="1621732248" sldId="360"/>
        </pc:sldMkLst>
        <pc:spChg chg="mod">
          <ac:chgData name="Jun Hong" userId="fae4f9bd-26d5-4760-9ac2-6f75f350beba" providerId="ADAL" clId="{E17CCB35-0C95-7745-AA3D-19EF21EDC740}" dt="2021-09-16T10:47:21.696" v="1191" actId="20577"/>
          <ac:spMkLst>
            <pc:docMk/>
            <pc:sldMk cId="1621732248" sldId="360"/>
            <ac:spMk id="8" creationId="{00000000-0000-0000-0000-000000000000}"/>
          </ac:spMkLst>
        </pc:spChg>
        <pc:spChg chg="mod">
          <ac:chgData name="Jun Hong" userId="fae4f9bd-26d5-4760-9ac2-6f75f350beba" providerId="ADAL" clId="{E17CCB35-0C95-7745-AA3D-19EF21EDC740}" dt="2021-09-16T10:47:31.565" v="1193" actId="14100"/>
          <ac:spMkLst>
            <pc:docMk/>
            <pc:sldMk cId="1621732248" sldId="360"/>
            <ac:spMk id="10" creationId="{A12B096D-CB0C-AD4B-9308-76BB9048205D}"/>
          </ac:spMkLst>
        </pc:spChg>
      </pc:sldChg>
      <pc:sldChg chg="del">
        <pc:chgData name="Jun Hong" userId="fae4f9bd-26d5-4760-9ac2-6f75f350beba" providerId="ADAL" clId="{E17CCB35-0C95-7745-AA3D-19EF21EDC740}" dt="2021-09-16T10:48:42.749" v="1196" actId="2696"/>
        <pc:sldMkLst>
          <pc:docMk/>
          <pc:sldMk cId="854302951" sldId="363"/>
        </pc:sldMkLst>
      </pc:sldChg>
      <pc:sldChg chg="modSp">
        <pc:chgData name="Jun Hong" userId="fae4f9bd-26d5-4760-9ac2-6f75f350beba" providerId="ADAL" clId="{E17CCB35-0C95-7745-AA3D-19EF21EDC740}" dt="2021-09-16T09:51:31.713" v="453" actId="114"/>
        <pc:sldMkLst>
          <pc:docMk/>
          <pc:sldMk cId="656233376" sldId="365"/>
        </pc:sldMkLst>
        <pc:spChg chg="mod">
          <ac:chgData name="Jun Hong" userId="fae4f9bd-26d5-4760-9ac2-6f75f350beba" providerId="ADAL" clId="{E17CCB35-0C95-7745-AA3D-19EF21EDC740}" dt="2021-09-16T09:50:42.515" v="452" actId="20577"/>
          <ac:spMkLst>
            <pc:docMk/>
            <pc:sldMk cId="656233376" sldId="365"/>
            <ac:spMk id="4" creationId="{00000000-0000-0000-0000-000000000000}"/>
          </ac:spMkLst>
        </pc:spChg>
        <pc:spChg chg="mod">
          <ac:chgData name="Jun Hong" userId="fae4f9bd-26d5-4760-9ac2-6f75f350beba" providerId="ADAL" clId="{E17CCB35-0C95-7745-AA3D-19EF21EDC740}" dt="2021-09-16T09:51:31.713" v="453" actId="114"/>
          <ac:spMkLst>
            <pc:docMk/>
            <pc:sldMk cId="656233376" sldId="365"/>
            <ac:spMk id="5" creationId="{00000000-0000-0000-0000-000000000000}"/>
          </ac:spMkLst>
        </pc:spChg>
      </pc:sldChg>
      <pc:sldChg chg="modSp">
        <pc:chgData name="Jun Hong" userId="fae4f9bd-26d5-4760-9ac2-6f75f350beba" providerId="ADAL" clId="{E17CCB35-0C95-7745-AA3D-19EF21EDC740}" dt="2021-09-16T10:10:23.038" v="687" actId="207"/>
        <pc:sldMkLst>
          <pc:docMk/>
          <pc:sldMk cId="2802576618" sldId="370"/>
        </pc:sldMkLst>
        <pc:spChg chg="mod">
          <ac:chgData name="Jun Hong" userId="fae4f9bd-26d5-4760-9ac2-6f75f350beba" providerId="ADAL" clId="{E17CCB35-0C95-7745-AA3D-19EF21EDC740}" dt="2021-09-16T10:10:23.038" v="687" actId="207"/>
          <ac:spMkLst>
            <pc:docMk/>
            <pc:sldMk cId="2802576618" sldId="370"/>
            <ac:spMk id="14" creationId="{56C63641-1CCA-6E47-A817-8617856CD08D}"/>
          </ac:spMkLst>
        </pc:spChg>
      </pc:sldChg>
      <pc:sldChg chg="modSp">
        <pc:chgData name="Jun Hong" userId="fae4f9bd-26d5-4760-9ac2-6f75f350beba" providerId="ADAL" clId="{E17CCB35-0C95-7745-AA3D-19EF21EDC740}" dt="2021-09-16T10:10:39.133" v="689" actId="207"/>
        <pc:sldMkLst>
          <pc:docMk/>
          <pc:sldMk cId="2246065480" sldId="371"/>
        </pc:sldMkLst>
        <pc:spChg chg="mod">
          <ac:chgData name="Jun Hong" userId="fae4f9bd-26d5-4760-9ac2-6f75f350beba" providerId="ADAL" clId="{E17CCB35-0C95-7745-AA3D-19EF21EDC740}" dt="2021-09-16T10:10:39.133" v="689" actId="207"/>
          <ac:spMkLst>
            <pc:docMk/>
            <pc:sldMk cId="2246065480" sldId="371"/>
            <ac:spMk id="14" creationId="{56C63641-1CCA-6E47-A817-8617856CD08D}"/>
          </ac:spMkLst>
        </pc:spChg>
      </pc:sldChg>
      <pc:sldChg chg="modSp">
        <pc:chgData name="Jun Hong" userId="fae4f9bd-26d5-4760-9ac2-6f75f350beba" providerId="ADAL" clId="{E17CCB35-0C95-7745-AA3D-19EF21EDC740}" dt="2021-09-16T10:10:53.386" v="691" actId="207"/>
        <pc:sldMkLst>
          <pc:docMk/>
          <pc:sldMk cId="2032404658" sldId="372"/>
        </pc:sldMkLst>
        <pc:spChg chg="mod">
          <ac:chgData name="Jun Hong" userId="fae4f9bd-26d5-4760-9ac2-6f75f350beba" providerId="ADAL" clId="{E17CCB35-0C95-7745-AA3D-19EF21EDC740}" dt="2021-09-16T10:10:53.386" v="691" actId="207"/>
          <ac:spMkLst>
            <pc:docMk/>
            <pc:sldMk cId="2032404658" sldId="372"/>
            <ac:spMk id="14" creationId="{56C63641-1CCA-6E47-A817-8617856CD08D}"/>
          </ac:spMkLst>
        </pc:spChg>
      </pc:sldChg>
      <pc:sldChg chg="modSp">
        <pc:chgData name="Jun Hong" userId="fae4f9bd-26d5-4760-9ac2-6f75f350beba" providerId="ADAL" clId="{E17CCB35-0C95-7745-AA3D-19EF21EDC740}" dt="2021-09-16T10:11:03.498" v="692" actId="207"/>
        <pc:sldMkLst>
          <pc:docMk/>
          <pc:sldMk cId="4249805361" sldId="373"/>
        </pc:sldMkLst>
        <pc:spChg chg="mod">
          <ac:chgData name="Jun Hong" userId="fae4f9bd-26d5-4760-9ac2-6f75f350beba" providerId="ADAL" clId="{E17CCB35-0C95-7745-AA3D-19EF21EDC740}" dt="2021-09-16T10:11:03.498" v="692" actId="207"/>
          <ac:spMkLst>
            <pc:docMk/>
            <pc:sldMk cId="4249805361" sldId="373"/>
            <ac:spMk id="14" creationId="{56C63641-1CCA-6E47-A817-8617856CD08D}"/>
          </ac:spMkLst>
        </pc:spChg>
      </pc:sldChg>
      <pc:sldChg chg="del">
        <pc:chgData name="Jun Hong" userId="fae4f9bd-26d5-4760-9ac2-6f75f350beba" providerId="ADAL" clId="{E17CCB35-0C95-7745-AA3D-19EF21EDC740}" dt="2021-09-16T10:40:41.374" v="1160" actId="2696"/>
        <pc:sldMkLst>
          <pc:docMk/>
          <pc:sldMk cId="3110923925" sldId="377"/>
        </pc:sldMkLst>
      </pc:sldChg>
      <pc:sldChg chg="del">
        <pc:chgData name="Jun Hong" userId="fae4f9bd-26d5-4760-9ac2-6f75f350beba" providerId="ADAL" clId="{E17CCB35-0C95-7745-AA3D-19EF21EDC740}" dt="2021-09-16T10:48:42.818" v="1198" actId="2696"/>
        <pc:sldMkLst>
          <pc:docMk/>
          <pc:sldMk cId="394095763" sldId="378"/>
        </pc:sldMkLst>
      </pc:sldChg>
      <pc:sldChg chg="modSp">
        <pc:chgData name="Jun Hong" userId="fae4f9bd-26d5-4760-9ac2-6f75f350beba" providerId="ADAL" clId="{E17CCB35-0C95-7745-AA3D-19EF21EDC740}" dt="2021-09-16T13:38:23.847" v="1483"/>
        <pc:sldMkLst>
          <pc:docMk/>
          <pc:sldMk cId="1917207428" sldId="385"/>
        </pc:sldMkLst>
        <pc:spChg chg="mod">
          <ac:chgData name="Jun Hong" userId="fae4f9bd-26d5-4760-9ac2-6f75f350beba" providerId="ADAL" clId="{E17CCB35-0C95-7745-AA3D-19EF21EDC740}" dt="2021-09-16T13:38:23.847" v="1483"/>
          <ac:spMkLst>
            <pc:docMk/>
            <pc:sldMk cId="1917207428" sldId="385"/>
            <ac:spMk id="19" creationId="{DFD8AF2F-A175-0E43-9D60-D92E549156B5}"/>
          </ac:spMkLst>
        </pc:spChg>
        <pc:spChg chg="mod">
          <ac:chgData name="Jun Hong" userId="fae4f9bd-26d5-4760-9ac2-6f75f350beba" providerId="ADAL" clId="{E17CCB35-0C95-7745-AA3D-19EF21EDC740}" dt="2021-09-16T13:36:52.577" v="1479" actId="27636"/>
          <ac:spMkLst>
            <pc:docMk/>
            <pc:sldMk cId="1917207428" sldId="385"/>
            <ac:spMk id="21" creationId="{CF781D32-4DBC-894B-914D-CAEF68C962CF}"/>
          </ac:spMkLst>
        </pc:spChg>
      </pc:sldChg>
      <pc:sldChg chg="addSp delSp modSp add modNotesTx">
        <pc:chgData name="Jun Hong" userId="fae4f9bd-26d5-4760-9ac2-6f75f350beba" providerId="ADAL" clId="{E17CCB35-0C95-7745-AA3D-19EF21EDC740}" dt="2021-09-16T10:06:52.992" v="683" actId="207"/>
        <pc:sldMkLst>
          <pc:docMk/>
          <pc:sldMk cId="1677372210" sldId="386"/>
        </pc:sldMkLst>
        <pc:spChg chg="mod">
          <ac:chgData name="Jun Hong" userId="fae4f9bd-26d5-4760-9ac2-6f75f350beba" providerId="ADAL" clId="{E17CCB35-0C95-7745-AA3D-19EF21EDC740}" dt="2021-09-16T09:54:18" v="508" actId="20577"/>
          <ac:spMkLst>
            <pc:docMk/>
            <pc:sldMk cId="1677372210" sldId="386"/>
            <ac:spMk id="7" creationId="{00000000-0000-0000-0000-000000000000}"/>
          </ac:spMkLst>
        </pc:spChg>
        <pc:spChg chg="mod">
          <ac:chgData name="Jun Hong" userId="fae4f9bd-26d5-4760-9ac2-6f75f350beba" providerId="ADAL" clId="{E17CCB35-0C95-7745-AA3D-19EF21EDC740}" dt="2021-09-16T10:05:51.033" v="660" actId="1076"/>
          <ac:spMkLst>
            <pc:docMk/>
            <pc:sldMk cId="1677372210" sldId="386"/>
            <ac:spMk id="9" creationId="{00000000-0000-0000-0000-000000000000}"/>
          </ac:spMkLst>
        </pc:spChg>
        <pc:spChg chg="del">
          <ac:chgData name="Jun Hong" userId="fae4f9bd-26d5-4760-9ac2-6f75f350beba" providerId="ADAL" clId="{E17CCB35-0C95-7745-AA3D-19EF21EDC740}" dt="2021-09-16T10:00:53.129" v="615" actId="478"/>
          <ac:spMkLst>
            <pc:docMk/>
            <pc:sldMk cId="1677372210" sldId="386"/>
            <ac:spMk id="12" creationId="{00000000-0000-0000-0000-000000000000}"/>
          </ac:spMkLst>
        </pc:spChg>
        <pc:spChg chg="mod">
          <ac:chgData name="Jun Hong" userId="fae4f9bd-26d5-4760-9ac2-6f75f350beba" providerId="ADAL" clId="{E17CCB35-0C95-7745-AA3D-19EF21EDC740}" dt="2021-09-16T10:05:34.247" v="658" actId="1076"/>
          <ac:spMkLst>
            <pc:docMk/>
            <pc:sldMk cId="1677372210" sldId="386"/>
            <ac:spMk id="13" creationId="{E62AD17B-A5B2-E741-BA6B-DD5525C932B1}"/>
          </ac:spMkLst>
        </pc:spChg>
        <pc:spChg chg="mod">
          <ac:chgData name="Jun Hong" userId="fae4f9bd-26d5-4760-9ac2-6f75f350beba" providerId="ADAL" clId="{E17CCB35-0C95-7745-AA3D-19EF21EDC740}" dt="2021-09-16T10:00:08.266" v="609" actId="207"/>
          <ac:spMkLst>
            <pc:docMk/>
            <pc:sldMk cId="1677372210" sldId="386"/>
            <ac:spMk id="14" creationId="{9B9D373D-0CB6-C04B-B78E-4478540AEE19}"/>
          </ac:spMkLst>
        </pc:spChg>
        <pc:spChg chg="mod">
          <ac:chgData name="Jun Hong" userId="fae4f9bd-26d5-4760-9ac2-6f75f350beba" providerId="ADAL" clId="{E17CCB35-0C95-7745-AA3D-19EF21EDC740}" dt="2021-09-16T10:00:17.578" v="610" actId="207"/>
          <ac:spMkLst>
            <pc:docMk/>
            <pc:sldMk cId="1677372210" sldId="386"/>
            <ac:spMk id="15" creationId="{F7B37169-E8B1-1642-B1D5-21974C67E7A6}"/>
          </ac:spMkLst>
        </pc:spChg>
        <pc:spChg chg="add mod">
          <ac:chgData name="Jun Hong" userId="fae4f9bd-26d5-4760-9ac2-6f75f350beba" providerId="ADAL" clId="{E17CCB35-0C95-7745-AA3D-19EF21EDC740}" dt="2021-09-16T10:01:29.320" v="617" actId="14100"/>
          <ac:spMkLst>
            <pc:docMk/>
            <pc:sldMk cId="1677372210" sldId="386"/>
            <ac:spMk id="16" creationId="{B5B9BF6E-9502-8641-9E4A-041657B4C8DC}"/>
          </ac:spMkLst>
        </pc:spChg>
        <pc:spChg chg="add mod">
          <ac:chgData name="Jun Hong" userId="fae4f9bd-26d5-4760-9ac2-6f75f350beba" providerId="ADAL" clId="{E17CCB35-0C95-7745-AA3D-19EF21EDC740}" dt="2021-09-16T10:03:33.818" v="647" actId="1076"/>
          <ac:spMkLst>
            <pc:docMk/>
            <pc:sldMk cId="1677372210" sldId="386"/>
            <ac:spMk id="17" creationId="{EA293557-D747-9143-BCA1-798E9E0B2970}"/>
          </ac:spMkLst>
        </pc:spChg>
        <pc:spChg chg="add mod">
          <ac:chgData name="Jun Hong" userId="fae4f9bd-26d5-4760-9ac2-6f75f350beba" providerId="ADAL" clId="{E17CCB35-0C95-7745-AA3D-19EF21EDC740}" dt="2021-09-16T10:05:40.526" v="659" actId="14100"/>
          <ac:spMkLst>
            <pc:docMk/>
            <pc:sldMk cId="1677372210" sldId="386"/>
            <ac:spMk id="18" creationId="{AFCED8DA-884E-D64F-9032-7A731F755F19}"/>
          </ac:spMkLst>
        </pc:spChg>
        <pc:spChg chg="add mod">
          <ac:chgData name="Jun Hong" userId="fae4f9bd-26d5-4760-9ac2-6f75f350beba" providerId="ADAL" clId="{E17CCB35-0C95-7745-AA3D-19EF21EDC740}" dt="2021-09-16T10:04:26.836" v="654" actId="207"/>
          <ac:spMkLst>
            <pc:docMk/>
            <pc:sldMk cId="1677372210" sldId="386"/>
            <ac:spMk id="19" creationId="{B8C4354B-930A-5A49-853D-EF5413C797D1}"/>
          </ac:spMkLst>
        </pc:spChg>
        <pc:spChg chg="add mod">
          <ac:chgData name="Jun Hong" userId="fae4f9bd-26d5-4760-9ac2-6f75f350beba" providerId="ADAL" clId="{E17CCB35-0C95-7745-AA3D-19EF21EDC740}" dt="2021-09-16T10:06:52.992" v="683" actId="207"/>
          <ac:spMkLst>
            <pc:docMk/>
            <pc:sldMk cId="1677372210" sldId="386"/>
            <ac:spMk id="20" creationId="{E369A183-3442-7343-8856-992816DF8AB8}"/>
          </ac:spMkLst>
        </pc:spChg>
      </pc:sldChg>
      <pc:sldChg chg="add del">
        <pc:chgData name="Jun Hong" userId="fae4f9bd-26d5-4760-9ac2-6f75f350beba" providerId="ADAL" clId="{E17CCB35-0C95-7745-AA3D-19EF21EDC740}" dt="2021-09-16T10:43:23.205" v="1164" actId="2696"/>
        <pc:sldMkLst>
          <pc:docMk/>
          <pc:sldMk cId="1349336587" sldId="387"/>
        </pc:sldMkLst>
      </pc:sldChg>
      <pc:sldChg chg="add del">
        <pc:chgData name="Jun Hong" userId="fae4f9bd-26d5-4760-9ac2-6f75f350beba" providerId="ADAL" clId="{E17CCB35-0C95-7745-AA3D-19EF21EDC740}" dt="2021-09-16T10:43:23.254" v="1165" actId="2696"/>
        <pc:sldMkLst>
          <pc:docMk/>
          <pc:sldMk cId="1438284389" sldId="388"/>
        </pc:sldMkLst>
      </pc:sldChg>
      <pc:sldChg chg="add del">
        <pc:chgData name="Jun Hong" userId="fae4f9bd-26d5-4760-9ac2-6f75f350beba" providerId="ADAL" clId="{E17CCB35-0C95-7745-AA3D-19EF21EDC740}" dt="2021-09-16T10:43:23.272" v="1166" actId="2696"/>
        <pc:sldMkLst>
          <pc:docMk/>
          <pc:sldMk cId="2613847925" sldId="389"/>
        </pc:sldMkLst>
      </pc:sldChg>
      <pc:sldChg chg="add del">
        <pc:chgData name="Jun Hong" userId="fae4f9bd-26d5-4760-9ac2-6f75f350beba" providerId="ADAL" clId="{E17CCB35-0C95-7745-AA3D-19EF21EDC740}" dt="2021-09-16T10:43:23.306" v="1167" actId="2696"/>
        <pc:sldMkLst>
          <pc:docMk/>
          <pc:sldMk cId="2201110511" sldId="390"/>
        </pc:sldMkLst>
      </pc:sldChg>
      <pc:sldChg chg="add">
        <pc:chgData name="Jun Hong" userId="fae4f9bd-26d5-4760-9ac2-6f75f350beba" providerId="ADAL" clId="{E17CCB35-0C95-7745-AA3D-19EF21EDC740}" dt="2021-09-16T10:43:07.558" v="1163"/>
        <pc:sldMkLst>
          <pc:docMk/>
          <pc:sldMk cId="854407266" sldId="391"/>
        </pc:sldMkLst>
      </pc:sldChg>
      <pc:sldChg chg="add">
        <pc:chgData name="Jun Hong" userId="fae4f9bd-26d5-4760-9ac2-6f75f350beba" providerId="ADAL" clId="{E17CCB35-0C95-7745-AA3D-19EF21EDC740}" dt="2021-09-16T10:43:07.558" v="1163"/>
        <pc:sldMkLst>
          <pc:docMk/>
          <pc:sldMk cId="3278040827" sldId="392"/>
        </pc:sldMkLst>
      </pc:sldChg>
      <pc:sldChg chg="add">
        <pc:chgData name="Jun Hong" userId="fae4f9bd-26d5-4760-9ac2-6f75f350beba" providerId="ADAL" clId="{E17CCB35-0C95-7745-AA3D-19EF21EDC740}" dt="2021-09-16T10:43:07.558" v="1163"/>
        <pc:sldMkLst>
          <pc:docMk/>
          <pc:sldMk cId="2550356325" sldId="393"/>
        </pc:sldMkLst>
      </pc:sldChg>
      <pc:sldChg chg="add">
        <pc:chgData name="Jun Hong" userId="fae4f9bd-26d5-4760-9ac2-6f75f350beba" providerId="ADAL" clId="{E17CCB35-0C95-7745-AA3D-19EF21EDC740}" dt="2021-09-16T10:43:07.558" v="1163"/>
        <pc:sldMkLst>
          <pc:docMk/>
          <pc:sldMk cId="1391032391" sldId="394"/>
        </pc:sldMkLst>
      </pc:sldChg>
    </pc:docChg>
  </pc:docChgLst>
  <pc:docChgLst>
    <pc:chgData name="Jun Hong" userId="fae4f9bd-26d5-4760-9ac2-6f75f350beba" providerId="ADAL" clId="{ED982466-A76C-5F43-B4EA-752871876851}"/>
    <pc:docChg chg="undo redo custSel addSld delSld modSld">
      <pc:chgData name="Jun Hong" userId="fae4f9bd-26d5-4760-9ac2-6f75f350beba" providerId="ADAL" clId="{ED982466-A76C-5F43-B4EA-752871876851}" dt="2020-09-15T16:06:09.986" v="3148" actId="20577"/>
      <pc:docMkLst>
        <pc:docMk/>
      </pc:docMkLst>
      <pc:sldChg chg="modSp">
        <pc:chgData name="Jun Hong" userId="fae4f9bd-26d5-4760-9ac2-6f75f350beba" providerId="ADAL" clId="{ED982466-A76C-5F43-B4EA-752871876851}" dt="2020-09-14T08:24:11.506" v="1" actId="20577"/>
        <pc:sldMkLst>
          <pc:docMk/>
          <pc:sldMk cId="2149257241" sldId="256"/>
        </pc:sldMkLst>
        <pc:spChg chg="mod">
          <ac:chgData name="Jun Hong" userId="fae4f9bd-26d5-4760-9ac2-6f75f350beba" providerId="ADAL" clId="{ED982466-A76C-5F43-B4EA-752871876851}" dt="2020-09-14T08:24:11.506" v="1" actId="20577"/>
          <ac:spMkLst>
            <pc:docMk/>
            <pc:sldMk cId="2149257241" sldId="256"/>
            <ac:spMk id="2" creationId="{00000000-0000-0000-0000-000000000000}"/>
          </ac:spMkLst>
        </pc:spChg>
      </pc:sldChg>
      <pc:sldChg chg="modSp">
        <pc:chgData name="Jun Hong" userId="fae4f9bd-26d5-4760-9ac2-6f75f350beba" providerId="ADAL" clId="{ED982466-A76C-5F43-B4EA-752871876851}" dt="2020-09-14T15:42:12.902" v="31" actId="368"/>
        <pc:sldMkLst>
          <pc:docMk/>
          <pc:sldMk cId="3521649387" sldId="257"/>
        </pc:sldMkLst>
        <pc:spChg chg="mod">
          <ac:chgData name="Jun Hong" userId="fae4f9bd-26d5-4760-9ac2-6f75f350beba" providerId="ADAL" clId="{ED982466-A76C-5F43-B4EA-752871876851}" dt="2020-09-14T15:42:12.902" v="31" actId="368"/>
          <ac:spMkLst>
            <pc:docMk/>
            <pc:sldMk cId="3521649387" sldId="257"/>
            <ac:spMk id="3" creationId="{00000000-0000-0000-0000-000000000000}"/>
          </ac:spMkLst>
        </pc:spChg>
      </pc:sldChg>
      <pc:sldChg chg="addSp delSp modSp">
        <pc:chgData name="Jun Hong" userId="fae4f9bd-26d5-4760-9ac2-6f75f350beba" providerId="ADAL" clId="{ED982466-A76C-5F43-B4EA-752871876851}" dt="2020-09-14T15:49:15.484" v="68" actId="20577"/>
        <pc:sldMkLst>
          <pc:docMk/>
          <pc:sldMk cId="2856146685" sldId="295"/>
        </pc:sldMkLst>
        <pc:spChg chg="add mod">
          <ac:chgData name="Jun Hong" userId="fae4f9bd-26d5-4760-9ac2-6f75f350beba" providerId="ADAL" clId="{ED982466-A76C-5F43-B4EA-752871876851}" dt="2020-09-14T15:49:15.484" v="68" actId="20577"/>
          <ac:spMkLst>
            <pc:docMk/>
            <pc:sldMk cId="2856146685" sldId="295"/>
            <ac:spMk id="6" creationId="{DB1E7474-1261-2149-A339-BAB74C36695E}"/>
          </ac:spMkLst>
        </pc:spChg>
        <pc:spChg chg="del">
          <ac:chgData name="Jun Hong" userId="fae4f9bd-26d5-4760-9ac2-6f75f350beba" providerId="ADAL" clId="{ED982466-A76C-5F43-B4EA-752871876851}" dt="2020-09-14T15:47:58.098" v="32" actId="478"/>
          <ac:spMkLst>
            <pc:docMk/>
            <pc:sldMk cId="2856146685" sldId="295"/>
            <ac:spMk id="7" creationId="{00000000-0000-0000-0000-000000000000}"/>
          </ac:spMkLst>
        </pc:spChg>
      </pc:sldChg>
      <pc:sldChg chg="addSp delSp modSp modNotes">
        <pc:chgData name="Jun Hong" userId="fae4f9bd-26d5-4760-9ac2-6f75f350beba" providerId="ADAL" clId="{ED982466-A76C-5F43-B4EA-752871876851}" dt="2020-09-14T16:09:03.149" v="165" actId="14100"/>
        <pc:sldMkLst>
          <pc:docMk/>
          <pc:sldMk cId="789419929" sldId="296"/>
        </pc:sldMkLst>
        <pc:spChg chg="add del mod">
          <ac:chgData name="Jun Hong" userId="fae4f9bd-26d5-4760-9ac2-6f75f350beba" providerId="ADAL" clId="{ED982466-A76C-5F43-B4EA-752871876851}" dt="2020-09-14T15:49:47.776" v="70" actId="478"/>
          <ac:spMkLst>
            <pc:docMk/>
            <pc:sldMk cId="789419929" sldId="296"/>
            <ac:spMk id="7" creationId="{00000000-0000-0000-0000-000000000000}"/>
          </ac:spMkLst>
        </pc:spChg>
        <pc:spChg chg="del mod">
          <ac:chgData name="Jun Hong" userId="fae4f9bd-26d5-4760-9ac2-6f75f350beba" providerId="ADAL" clId="{ED982466-A76C-5F43-B4EA-752871876851}" dt="2020-09-14T15:49:50.586" v="71" actId="478"/>
          <ac:spMkLst>
            <pc:docMk/>
            <pc:sldMk cId="789419929" sldId="296"/>
            <ac:spMk id="8" creationId="{00000000-0000-0000-0000-000000000000}"/>
          </ac:spMkLst>
        </pc:spChg>
        <pc:spChg chg="add">
          <ac:chgData name="Jun Hong" userId="fae4f9bd-26d5-4760-9ac2-6f75f350beba" providerId="ADAL" clId="{ED982466-A76C-5F43-B4EA-752871876851}" dt="2020-09-14T15:50:24.009" v="74"/>
          <ac:spMkLst>
            <pc:docMk/>
            <pc:sldMk cId="789419929" sldId="296"/>
            <ac:spMk id="11" creationId="{F5DFBFA4-7B6D-4C4A-AADB-77D7D0649F7C}"/>
          </ac:spMkLst>
        </pc:spChg>
        <pc:spChg chg="add mod">
          <ac:chgData name="Jun Hong" userId="fae4f9bd-26d5-4760-9ac2-6f75f350beba" providerId="ADAL" clId="{ED982466-A76C-5F43-B4EA-752871876851}" dt="2020-09-14T15:51:19.160" v="77" actId="14100"/>
          <ac:spMkLst>
            <pc:docMk/>
            <pc:sldMk cId="789419929" sldId="296"/>
            <ac:spMk id="12" creationId="{C7628EC2-E15D-1141-8C7C-102205652E02}"/>
          </ac:spMkLst>
        </pc:spChg>
        <pc:spChg chg="add mod">
          <ac:chgData name="Jun Hong" userId="fae4f9bd-26d5-4760-9ac2-6f75f350beba" providerId="ADAL" clId="{ED982466-A76C-5F43-B4EA-752871876851}" dt="2020-09-14T15:51:41.936" v="79" actId="1076"/>
          <ac:spMkLst>
            <pc:docMk/>
            <pc:sldMk cId="789419929" sldId="296"/>
            <ac:spMk id="13" creationId="{3D593842-F4D0-9F4D-BE39-94DE7CDB0D34}"/>
          </ac:spMkLst>
        </pc:spChg>
        <pc:spChg chg="add mod">
          <ac:chgData name="Jun Hong" userId="fae4f9bd-26d5-4760-9ac2-6f75f350beba" providerId="ADAL" clId="{ED982466-A76C-5F43-B4EA-752871876851}" dt="2020-09-14T15:51:50.313" v="81" actId="1076"/>
          <ac:spMkLst>
            <pc:docMk/>
            <pc:sldMk cId="789419929" sldId="296"/>
            <ac:spMk id="14" creationId="{EE1042F7-2BF8-2E47-981B-1427FA2B6649}"/>
          </ac:spMkLst>
        </pc:spChg>
        <pc:spChg chg="add del">
          <ac:chgData name="Jun Hong" userId="fae4f9bd-26d5-4760-9ac2-6f75f350beba" providerId="ADAL" clId="{ED982466-A76C-5F43-B4EA-752871876851}" dt="2020-09-14T15:49:56.683" v="72" actId="478"/>
          <ac:spMkLst>
            <pc:docMk/>
            <pc:sldMk cId="789419929" sldId="296"/>
            <ac:spMk id="16" creationId="{00000000-0000-0000-0000-000000000000}"/>
          </ac:spMkLst>
        </pc:spChg>
        <pc:spChg chg="add del">
          <ac:chgData name="Jun Hong" userId="fae4f9bd-26d5-4760-9ac2-6f75f350beba" providerId="ADAL" clId="{ED982466-A76C-5F43-B4EA-752871876851}" dt="2020-09-14T15:49:58.344" v="73" actId="478"/>
          <ac:spMkLst>
            <pc:docMk/>
            <pc:sldMk cId="789419929" sldId="296"/>
            <ac:spMk id="17" creationId="{00000000-0000-0000-0000-000000000000}"/>
          </ac:spMkLst>
        </pc:spChg>
      </pc:sldChg>
      <pc:sldChg chg="addSp delSp modSp del">
        <pc:chgData name="Jun Hong" userId="fae4f9bd-26d5-4760-9ac2-6f75f350beba" providerId="ADAL" clId="{ED982466-A76C-5F43-B4EA-752871876851}" dt="2020-09-14T16:05:34.191" v="146" actId="2696"/>
        <pc:sldMkLst>
          <pc:docMk/>
          <pc:sldMk cId="2878527032" sldId="297"/>
        </pc:sldMkLst>
        <pc:spChg chg="mod">
          <ac:chgData name="Jun Hong" userId="fae4f9bd-26d5-4760-9ac2-6f75f350beba" providerId="ADAL" clId="{ED982466-A76C-5F43-B4EA-752871876851}" dt="2020-09-14T16:03:41.569" v="131" actId="1076"/>
          <ac:spMkLst>
            <pc:docMk/>
            <pc:sldMk cId="2878527032" sldId="297"/>
            <ac:spMk id="2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4T16:03:41.569" v="131" actId="1076"/>
          <ac:spMkLst>
            <pc:docMk/>
            <pc:sldMk cId="2878527032" sldId="297"/>
            <ac:spMk id="3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4T16:03:41.569" v="131" actId="1076"/>
          <ac:spMkLst>
            <pc:docMk/>
            <pc:sldMk cId="2878527032" sldId="297"/>
            <ac:spMk id="4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4T16:03:41.569" v="131" actId="1076"/>
          <ac:spMkLst>
            <pc:docMk/>
            <pc:sldMk cId="2878527032" sldId="297"/>
            <ac:spMk id="5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4T16:03:41.569" v="131" actId="1076"/>
          <ac:spMkLst>
            <pc:docMk/>
            <pc:sldMk cId="2878527032" sldId="297"/>
            <ac:spMk id="6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4T16:03:41.569" v="131" actId="1076"/>
          <ac:spMkLst>
            <pc:docMk/>
            <pc:sldMk cId="2878527032" sldId="297"/>
            <ac:spMk id="7" creationId="{00000000-0000-0000-0000-000000000000}"/>
          </ac:spMkLst>
        </pc:spChg>
        <pc:spChg chg="del">
          <ac:chgData name="Jun Hong" userId="fae4f9bd-26d5-4760-9ac2-6f75f350beba" providerId="ADAL" clId="{ED982466-A76C-5F43-B4EA-752871876851}" dt="2020-09-14T15:59:55.938" v="83" actId="478"/>
          <ac:spMkLst>
            <pc:docMk/>
            <pc:sldMk cId="2878527032" sldId="297"/>
            <ac:spMk id="8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4T16:03:41.569" v="131" actId="1076"/>
          <ac:spMkLst>
            <pc:docMk/>
            <pc:sldMk cId="2878527032" sldId="297"/>
            <ac:spMk id="9" creationId="{00000000-0000-0000-0000-000000000000}"/>
          </ac:spMkLst>
        </pc:spChg>
        <pc:spChg chg="add mod">
          <ac:chgData name="Jun Hong" userId="fae4f9bd-26d5-4760-9ac2-6f75f350beba" providerId="ADAL" clId="{ED982466-A76C-5F43-B4EA-752871876851}" dt="2020-09-14T16:03:41.569" v="131" actId="1076"/>
          <ac:spMkLst>
            <pc:docMk/>
            <pc:sldMk cId="2878527032" sldId="297"/>
            <ac:spMk id="10" creationId="{38D935A6-68C3-1643-8E6D-C70C70FFF9F0}"/>
          </ac:spMkLst>
        </pc:spChg>
        <pc:spChg chg="mod">
          <ac:chgData name="Jun Hong" userId="fae4f9bd-26d5-4760-9ac2-6f75f350beba" providerId="ADAL" clId="{ED982466-A76C-5F43-B4EA-752871876851}" dt="2020-09-14T16:03:41.569" v="131" actId="1076"/>
          <ac:spMkLst>
            <pc:docMk/>
            <pc:sldMk cId="2878527032" sldId="297"/>
            <ac:spMk id="12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4T16:03:41.569" v="131" actId="1076"/>
          <ac:spMkLst>
            <pc:docMk/>
            <pc:sldMk cId="2878527032" sldId="297"/>
            <ac:spMk id="13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4T16:03:41.569" v="131" actId="1076"/>
          <ac:spMkLst>
            <pc:docMk/>
            <pc:sldMk cId="2878527032" sldId="297"/>
            <ac:spMk id="14" creationId="{00000000-0000-0000-0000-000000000000}"/>
          </ac:spMkLst>
        </pc:spChg>
      </pc:sldChg>
      <pc:sldChg chg="addSp delSp modSp">
        <pc:chgData name="Jun Hong" userId="fae4f9bd-26d5-4760-9ac2-6f75f350beba" providerId="ADAL" clId="{ED982466-A76C-5F43-B4EA-752871876851}" dt="2020-09-15T10:16:54.129" v="896" actId="20577"/>
        <pc:sldMkLst>
          <pc:docMk/>
          <pc:sldMk cId="3364561032" sldId="324"/>
        </pc:sldMkLst>
        <pc:spChg chg="mod">
          <ac:chgData name="Jun Hong" userId="fae4f9bd-26d5-4760-9ac2-6f75f350beba" providerId="ADAL" clId="{ED982466-A76C-5F43-B4EA-752871876851}" dt="2020-09-15T09:53:49.588" v="713" actId="20577"/>
          <ac:spMkLst>
            <pc:docMk/>
            <pc:sldMk cId="3364561032" sldId="324"/>
            <ac:spMk id="8" creationId="{00000000-0000-0000-0000-000000000000}"/>
          </ac:spMkLst>
        </pc:spChg>
        <pc:spChg chg="del mod">
          <ac:chgData name="Jun Hong" userId="fae4f9bd-26d5-4760-9ac2-6f75f350beba" providerId="ADAL" clId="{ED982466-A76C-5F43-B4EA-752871876851}" dt="2020-09-15T10:02:42.321" v="715" actId="478"/>
          <ac:spMkLst>
            <pc:docMk/>
            <pc:sldMk cId="3364561032" sldId="324"/>
            <ac:spMk id="9" creationId="{00000000-0000-0000-0000-000000000000}"/>
          </ac:spMkLst>
        </pc:spChg>
        <pc:spChg chg="add mod">
          <ac:chgData name="Jun Hong" userId="fae4f9bd-26d5-4760-9ac2-6f75f350beba" providerId="ADAL" clId="{ED982466-A76C-5F43-B4EA-752871876851}" dt="2020-09-15T10:16:54.129" v="896" actId="20577"/>
          <ac:spMkLst>
            <pc:docMk/>
            <pc:sldMk cId="3364561032" sldId="324"/>
            <ac:spMk id="10" creationId="{A12B096D-CB0C-AD4B-9308-76BB9048205D}"/>
          </ac:spMkLst>
        </pc:spChg>
      </pc:sldChg>
      <pc:sldChg chg="del">
        <pc:chgData name="Jun Hong" userId="fae4f9bd-26d5-4760-9ac2-6f75f350beba" providerId="ADAL" clId="{ED982466-A76C-5F43-B4EA-752871876851}" dt="2020-09-15T10:42:21.971" v="2272" actId="2696"/>
        <pc:sldMkLst>
          <pc:docMk/>
          <pc:sldMk cId="235179931" sldId="325"/>
        </pc:sldMkLst>
      </pc:sldChg>
      <pc:sldChg chg="del">
        <pc:chgData name="Jun Hong" userId="fae4f9bd-26d5-4760-9ac2-6f75f350beba" providerId="ADAL" clId="{ED982466-A76C-5F43-B4EA-752871876851}" dt="2020-09-15T10:42:26.030" v="2273" actId="2696"/>
        <pc:sldMkLst>
          <pc:docMk/>
          <pc:sldMk cId="3523570692" sldId="326"/>
        </pc:sldMkLst>
      </pc:sldChg>
      <pc:sldChg chg="del">
        <pc:chgData name="Jun Hong" userId="fae4f9bd-26d5-4760-9ac2-6f75f350beba" providerId="ADAL" clId="{ED982466-A76C-5F43-B4EA-752871876851}" dt="2020-09-15T10:42:29.217" v="2274" actId="2696"/>
        <pc:sldMkLst>
          <pc:docMk/>
          <pc:sldMk cId="2452691263" sldId="327"/>
        </pc:sldMkLst>
      </pc:sldChg>
      <pc:sldChg chg="del">
        <pc:chgData name="Jun Hong" userId="fae4f9bd-26d5-4760-9ac2-6f75f350beba" providerId="ADAL" clId="{ED982466-A76C-5F43-B4EA-752871876851}" dt="2020-09-15T10:42:32.016" v="2275" actId="2696"/>
        <pc:sldMkLst>
          <pc:docMk/>
          <pc:sldMk cId="924237668" sldId="328"/>
        </pc:sldMkLst>
      </pc:sldChg>
      <pc:sldChg chg="del">
        <pc:chgData name="Jun Hong" userId="fae4f9bd-26d5-4760-9ac2-6f75f350beba" providerId="ADAL" clId="{ED982466-A76C-5F43-B4EA-752871876851}" dt="2020-09-15T10:42:40.599" v="2277" actId="2696"/>
        <pc:sldMkLst>
          <pc:docMk/>
          <pc:sldMk cId="763605137" sldId="329"/>
        </pc:sldMkLst>
      </pc:sldChg>
      <pc:sldChg chg="modSp">
        <pc:chgData name="Jun Hong" userId="fae4f9bd-26d5-4760-9ac2-6f75f350beba" providerId="ADAL" clId="{ED982466-A76C-5F43-B4EA-752871876851}" dt="2020-09-15T14:34:10.488" v="2405" actId="20577"/>
        <pc:sldMkLst>
          <pc:docMk/>
          <pc:sldMk cId="682600880" sldId="330"/>
        </pc:sldMkLst>
        <pc:spChg chg="mod">
          <ac:chgData name="Jun Hong" userId="fae4f9bd-26d5-4760-9ac2-6f75f350beba" providerId="ADAL" clId="{ED982466-A76C-5F43-B4EA-752871876851}" dt="2020-09-15T14:34:10.488" v="2405" actId="20577"/>
          <ac:spMkLst>
            <pc:docMk/>
            <pc:sldMk cId="682600880" sldId="330"/>
            <ac:spMk id="14" creationId="{00000000-0000-0000-0000-000000000000}"/>
          </ac:spMkLst>
        </pc:spChg>
      </pc:sldChg>
      <pc:sldChg chg="addSp delSp modSp">
        <pc:chgData name="Jun Hong" userId="fae4f9bd-26d5-4760-9ac2-6f75f350beba" providerId="ADAL" clId="{ED982466-A76C-5F43-B4EA-752871876851}" dt="2020-09-15T14:49:34.837" v="2644" actId="20577"/>
        <pc:sldMkLst>
          <pc:docMk/>
          <pc:sldMk cId="3654014396" sldId="332"/>
        </pc:sldMkLst>
        <pc:spChg chg="add mod">
          <ac:chgData name="Jun Hong" userId="fae4f9bd-26d5-4760-9ac2-6f75f350beba" providerId="ADAL" clId="{ED982466-A76C-5F43-B4EA-752871876851}" dt="2020-09-15T14:49:34.837" v="2644" actId="20577"/>
          <ac:spMkLst>
            <pc:docMk/>
            <pc:sldMk cId="3654014396" sldId="332"/>
            <ac:spMk id="6" creationId="{9597D443-DE56-DE45-B945-7D1F71390A36}"/>
          </ac:spMkLst>
        </pc:spChg>
        <pc:picChg chg="del">
          <ac:chgData name="Jun Hong" userId="fae4f9bd-26d5-4760-9ac2-6f75f350beba" providerId="ADAL" clId="{ED982466-A76C-5F43-B4EA-752871876851}" dt="2020-09-15T14:46:18.666" v="2598" actId="478"/>
          <ac:picMkLst>
            <pc:docMk/>
            <pc:sldMk cId="3654014396" sldId="332"/>
            <ac:picMk id="9" creationId="{A9F282C8-B03E-7C47-9A86-E76B6E01E5A6}"/>
          </ac:picMkLst>
        </pc:picChg>
      </pc:sldChg>
      <pc:sldChg chg="del">
        <pc:chgData name="Jun Hong" userId="fae4f9bd-26d5-4760-9ac2-6f75f350beba" providerId="ADAL" clId="{ED982466-A76C-5F43-B4EA-752871876851}" dt="2020-09-15T14:49:58.178" v="2645" actId="2696"/>
        <pc:sldMkLst>
          <pc:docMk/>
          <pc:sldMk cId="2658492579" sldId="333"/>
        </pc:sldMkLst>
      </pc:sldChg>
      <pc:sldChg chg="addSp delSp modSp modNotesTx">
        <pc:chgData name="Jun Hong" userId="fae4f9bd-26d5-4760-9ac2-6f75f350beba" providerId="ADAL" clId="{ED982466-A76C-5F43-B4EA-752871876851}" dt="2020-09-15T15:24:10.614" v="2752" actId="20577"/>
        <pc:sldMkLst>
          <pc:docMk/>
          <pc:sldMk cId="4036127054" sldId="336"/>
        </pc:sldMkLst>
        <pc:spChg chg="mod">
          <ac:chgData name="Jun Hong" userId="fae4f9bd-26d5-4760-9ac2-6f75f350beba" providerId="ADAL" clId="{ED982466-A76C-5F43-B4EA-752871876851}" dt="2020-09-15T15:17:16.027" v="2647"/>
          <ac:spMkLst>
            <pc:docMk/>
            <pc:sldMk cId="4036127054" sldId="336"/>
            <ac:spMk id="9" creationId="{00000000-0000-0000-0000-000000000000}"/>
          </ac:spMkLst>
        </pc:spChg>
        <pc:spChg chg="del mod">
          <ac:chgData name="Jun Hong" userId="fae4f9bd-26d5-4760-9ac2-6f75f350beba" providerId="ADAL" clId="{ED982466-A76C-5F43-B4EA-752871876851}" dt="2020-09-15T15:18:23.828" v="2649" actId="478"/>
          <ac:spMkLst>
            <pc:docMk/>
            <pc:sldMk cId="4036127054" sldId="336"/>
            <ac:spMk id="10" creationId="{00000000-0000-0000-0000-000000000000}"/>
          </ac:spMkLst>
        </pc:spChg>
        <pc:spChg chg="add mod">
          <ac:chgData name="Jun Hong" userId="fae4f9bd-26d5-4760-9ac2-6f75f350beba" providerId="ADAL" clId="{ED982466-A76C-5F43-B4EA-752871876851}" dt="2020-09-15T15:23:52.137" v="2751" actId="20577"/>
          <ac:spMkLst>
            <pc:docMk/>
            <pc:sldMk cId="4036127054" sldId="336"/>
            <ac:spMk id="11" creationId="{B79FA6B0-F790-B44F-BAC7-FDEB5C55CC31}"/>
          </ac:spMkLst>
        </pc:spChg>
      </pc:sldChg>
      <pc:sldChg chg="del">
        <pc:chgData name="Jun Hong" userId="fae4f9bd-26d5-4760-9ac2-6f75f350beba" providerId="ADAL" clId="{ED982466-A76C-5F43-B4EA-752871876851}" dt="2020-09-15T15:51:10.635" v="2989" actId="2696"/>
        <pc:sldMkLst>
          <pc:docMk/>
          <pc:sldMk cId="2248418424" sldId="337"/>
        </pc:sldMkLst>
      </pc:sldChg>
      <pc:sldChg chg="del">
        <pc:chgData name="Jun Hong" userId="fae4f9bd-26d5-4760-9ac2-6f75f350beba" providerId="ADAL" clId="{ED982466-A76C-5F43-B4EA-752871876851}" dt="2020-09-15T15:51:14.446" v="2990" actId="2696"/>
        <pc:sldMkLst>
          <pc:docMk/>
          <pc:sldMk cId="2598051681" sldId="338"/>
        </pc:sldMkLst>
      </pc:sldChg>
      <pc:sldChg chg="addSp delSp modSp">
        <pc:chgData name="Jun Hong" userId="fae4f9bd-26d5-4760-9ac2-6f75f350beba" providerId="ADAL" clId="{ED982466-A76C-5F43-B4EA-752871876851}" dt="2020-09-15T16:01:02.168" v="3063" actId="27636"/>
        <pc:sldMkLst>
          <pc:docMk/>
          <pc:sldMk cId="1113516320" sldId="344"/>
        </pc:sldMkLst>
        <pc:spChg chg="add mod">
          <ac:chgData name="Jun Hong" userId="fae4f9bd-26d5-4760-9ac2-6f75f350beba" providerId="ADAL" clId="{ED982466-A76C-5F43-B4EA-752871876851}" dt="2020-09-15T16:01:02.168" v="3063" actId="27636"/>
          <ac:spMkLst>
            <pc:docMk/>
            <pc:sldMk cId="1113516320" sldId="344"/>
            <ac:spMk id="17" creationId="{433DEB6D-EC8D-BA40-A4A7-8BBBA816010E}"/>
          </ac:spMkLst>
        </pc:spChg>
        <pc:picChg chg="del">
          <ac:chgData name="Jun Hong" userId="fae4f9bd-26d5-4760-9ac2-6f75f350beba" providerId="ADAL" clId="{ED982466-A76C-5F43-B4EA-752871876851}" dt="2020-09-15T15:52:43.766" v="2999" actId="478"/>
          <ac:picMkLst>
            <pc:docMk/>
            <pc:sldMk cId="1113516320" sldId="344"/>
            <ac:picMk id="18" creationId="{08F9DBED-EAD8-A24F-944E-0DDC63DC3882}"/>
          </ac:picMkLst>
        </pc:picChg>
      </pc:sldChg>
      <pc:sldChg chg="addSp delSp modSp">
        <pc:chgData name="Jun Hong" userId="fae4f9bd-26d5-4760-9ac2-6f75f350beba" providerId="ADAL" clId="{ED982466-A76C-5F43-B4EA-752871876851}" dt="2020-09-15T16:03:50.072" v="3101" actId="20577"/>
        <pc:sldMkLst>
          <pc:docMk/>
          <pc:sldMk cId="38928898" sldId="345"/>
        </pc:sldMkLst>
        <pc:spChg chg="add mod">
          <ac:chgData name="Jun Hong" userId="fae4f9bd-26d5-4760-9ac2-6f75f350beba" providerId="ADAL" clId="{ED982466-A76C-5F43-B4EA-752871876851}" dt="2020-09-15T16:03:50.072" v="3101" actId="20577"/>
          <ac:spMkLst>
            <pc:docMk/>
            <pc:sldMk cId="38928898" sldId="345"/>
            <ac:spMk id="20" creationId="{1FAB1EF6-EAC4-F842-A195-12B085D10A45}"/>
          </ac:spMkLst>
        </pc:spChg>
        <pc:picChg chg="del">
          <ac:chgData name="Jun Hong" userId="fae4f9bd-26d5-4760-9ac2-6f75f350beba" providerId="ADAL" clId="{ED982466-A76C-5F43-B4EA-752871876851}" dt="2020-09-15T15:56:10.915" v="3056" actId="478"/>
          <ac:picMkLst>
            <pc:docMk/>
            <pc:sldMk cId="38928898" sldId="345"/>
            <ac:picMk id="19" creationId="{93426943-72CF-4541-86B8-6F544B8ADD8F}"/>
          </ac:picMkLst>
        </pc:picChg>
      </pc:sldChg>
      <pc:sldChg chg="del">
        <pc:chgData name="Jun Hong" userId="fae4f9bd-26d5-4760-9ac2-6f75f350beba" providerId="ADAL" clId="{ED982466-A76C-5F43-B4EA-752871876851}" dt="2020-09-15T15:51:18.522" v="2991" actId="2696"/>
        <pc:sldMkLst>
          <pc:docMk/>
          <pc:sldMk cId="3523651147" sldId="346"/>
        </pc:sldMkLst>
      </pc:sldChg>
      <pc:sldChg chg="addSp delSp modSp modNotesTx">
        <pc:chgData name="Jun Hong" userId="fae4f9bd-26d5-4760-9ac2-6f75f350beba" providerId="ADAL" clId="{ED982466-A76C-5F43-B4EA-752871876851}" dt="2020-09-14T16:29:59.059" v="398" actId="20577"/>
        <pc:sldMkLst>
          <pc:docMk/>
          <pc:sldMk cId="4171383175" sldId="347"/>
        </pc:sldMkLst>
        <pc:spChg chg="add mod">
          <ac:chgData name="Jun Hong" userId="fae4f9bd-26d5-4760-9ac2-6f75f350beba" providerId="ADAL" clId="{ED982466-A76C-5F43-B4EA-752871876851}" dt="2020-09-14T16:25:28.738" v="201" actId="27636"/>
          <ac:spMkLst>
            <pc:docMk/>
            <pc:sldMk cId="4171383175" sldId="347"/>
            <ac:spMk id="9" creationId="{87A9287F-9C8D-8648-A764-90F730B946B0}"/>
          </ac:spMkLst>
        </pc:spChg>
        <pc:spChg chg="del">
          <ac:chgData name="Jun Hong" userId="fae4f9bd-26d5-4760-9ac2-6f75f350beba" providerId="ADAL" clId="{ED982466-A76C-5F43-B4EA-752871876851}" dt="2020-09-14T16:22:15.859" v="172" actId="478"/>
          <ac:spMkLst>
            <pc:docMk/>
            <pc:sldMk cId="4171383175" sldId="347"/>
            <ac:spMk id="10" creationId="{00000000-0000-0000-0000-000000000000}"/>
          </ac:spMkLst>
        </pc:spChg>
      </pc:sldChg>
      <pc:sldChg chg="addSp delSp modSp">
        <pc:chgData name="Jun Hong" userId="fae4f9bd-26d5-4760-9ac2-6f75f350beba" providerId="ADAL" clId="{ED982466-A76C-5F43-B4EA-752871876851}" dt="2020-09-15T14:43:40.233" v="2540" actId="20577"/>
        <pc:sldMkLst>
          <pc:docMk/>
          <pc:sldMk cId="4276702165" sldId="348"/>
        </pc:sldMkLst>
        <pc:spChg chg="add mod">
          <ac:chgData name="Jun Hong" userId="fae4f9bd-26d5-4760-9ac2-6f75f350beba" providerId="ADAL" clId="{ED982466-A76C-5F43-B4EA-752871876851}" dt="2020-09-15T14:43:40.233" v="2540" actId="20577"/>
          <ac:spMkLst>
            <pc:docMk/>
            <pc:sldMk cId="4276702165" sldId="348"/>
            <ac:spMk id="6" creationId="{4848536E-6997-F64C-AAA9-DA6E91A584A4}"/>
          </ac:spMkLst>
        </pc:spChg>
        <pc:spChg chg="mod">
          <ac:chgData name="Jun Hong" userId="fae4f9bd-26d5-4760-9ac2-6f75f350beba" providerId="ADAL" clId="{ED982466-A76C-5F43-B4EA-752871876851}" dt="2020-09-15T14:41:49.393" v="2490" actId="20577"/>
          <ac:spMkLst>
            <pc:docMk/>
            <pc:sldMk cId="4276702165" sldId="348"/>
            <ac:spMk id="7" creationId="{D1A30B84-D5C0-B94E-AB74-957CE41E1FEB}"/>
          </ac:spMkLst>
        </pc:spChg>
        <pc:picChg chg="del">
          <ac:chgData name="Jun Hong" userId="fae4f9bd-26d5-4760-9ac2-6f75f350beba" providerId="ADAL" clId="{ED982466-A76C-5F43-B4EA-752871876851}" dt="2020-09-15T14:35:01.974" v="2406" actId="478"/>
          <ac:picMkLst>
            <pc:docMk/>
            <pc:sldMk cId="4276702165" sldId="348"/>
            <ac:picMk id="8" creationId="{2FCD0DC0-4FB3-A640-9560-7AB0FA03AFE8}"/>
          </ac:picMkLst>
        </pc:picChg>
      </pc:sldChg>
      <pc:sldChg chg="del">
        <pc:chgData name="Jun Hong" userId="fae4f9bd-26d5-4760-9ac2-6f75f350beba" providerId="ADAL" clId="{ED982466-A76C-5F43-B4EA-752871876851}" dt="2020-09-15T10:42:36.518" v="2276" actId="2696"/>
        <pc:sldMkLst>
          <pc:docMk/>
          <pc:sldMk cId="2373759507" sldId="350"/>
        </pc:sldMkLst>
      </pc:sldChg>
      <pc:sldChg chg="modSp add">
        <pc:chgData name="Jun Hong" userId="fae4f9bd-26d5-4760-9ac2-6f75f350beba" providerId="ADAL" clId="{ED982466-A76C-5F43-B4EA-752871876851}" dt="2020-09-14T16:30:52.605" v="406" actId="20577"/>
        <pc:sldMkLst>
          <pc:docMk/>
          <pc:sldMk cId="1494570585" sldId="351"/>
        </pc:sldMkLst>
        <pc:spChg chg="mod">
          <ac:chgData name="Jun Hong" userId="fae4f9bd-26d5-4760-9ac2-6f75f350beba" providerId="ADAL" clId="{ED982466-A76C-5F43-B4EA-752871876851}" dt="2020-09-14T16:30:52.605" v="406" actId="20577"/>
          <ac:spMkLst>
            <pc:docMk/>
            <pc:sldMk cId="1494570585" sldId="351"/>
            <ac:spMk id="18" creationId="{00000000-0000-0000-0000-000000000000}"/>
          </ac:spMkLst>
        </pc:spChg>
      </pc:sldChg>
      <pc:sldChg chg="addSp delSp modSp add">
        <pc:chgData name="Jun Hong" userId="fae4f9bd-26d5-4760-9ac2-6f75f350beba" providerId="ADAL" clId="{ED982466-A76C-5F43-B4EA-752871876851}" dt="2020-09-14T20:23:09.209" v="465" actId="14100"/>
        <pc:sldMkLst>
          <pc:docMk/>
          <pc:sldMk cId="4267372570" sldId="352"/>
        </pc:sldMkLst>
        <pc:spChg chg="mod">
          <ac:chgData name="Jun Hong" userId="fae4f9bd-26d5-4760-9ac2-6f75f350beba" providerId="ADAL" clId="{ED982466-A76C-5F43-B4EA-752871876851}" dt="2020-09-14T08:49:56.494" v="10" actId="20577"/>
          <ac:spMkLst>
            <pc:docMk/>
            <pc:sldMk cId="4267372570" sldId="352"/>
            <ac:spMk id="16" creationId="{00000000-0000-0000-0000-000000000000}"/>
          </ac:spMkLst>
        </pc:spChg>
        <pc:spChg chg="add del">
          <ac:chgData name="Jun Hong" userId="fae4f9bd-26d5-4760-9ac2-6f75f350beba" providerId="ADAL" clId="{ED982466-A76C-5F43-B4EA-752871876851}" dt="2020-09-14T16:43:41.783" v="409" actId="478"/>
          <ac:spMkLst>
            <pc:docMk/>
            <pc:sldMk cId="4267372570" sldId="352"/>
            <ac:spMk id="19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4T20:21:56.706" v="463" actId="14100"/>
          <ac:spMkLst>
            <pc:docMk/>
            <pc:sldMk cId="4267372570" sldId="352"/>
            <ac:spMk id="21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4T20:23:09.209" v="465" actId="14100"/>
          <ac:spMkLst>
            <pc:docMk/>
            <pc:sldMk cId="4267372570" sldId="352"/>
            <ac:spMk id="22" creationId="{00000000-0000-0000-0000-000000000000}"/>
          </ac:spMkLst>
        </pc:spChg>
        <pc:spChg chg="add del mod">
          <ac:chgData name="Jun Hong" userId="fae4f9bd-26d5-4760-9ac2-6f75f350beba" providerId="ADAL" clId="{ED982466-A76C-5F43-B4EA-752871876851}" dt="2020-09-14T16:44:42.493" v="418" actId="478"/>
          <ac:spMkLst>
            <pc:docMk/>
            <pc:sldMk cId="4267372570" sldId="352"/>
            <ac:spMk id="23" creationId="{7DC4E17E-3703-5249-BF5F-72B545D16766}"/>
          </ac:spMkLst>
        </pc:spChg>
        <pc:spChg chg="add del mod">
          <ac:chgData name="Jun Hong" userId="fae4f9bd-26d5-4760-9ac2-6f75f350beba" providerId="ADAL" clId="{ED982466-A76C-5F43-B4EA-752871876851}" dt="2020-09-14T16:48:16.106" v="458" actId="478"/>
          <ac:spMkLst>
            <pc:docMk/>
            <pc:sldMk cId="4267372570" sldId="352"/>
            <ac:spMk id="24" creationId="{56EDCB4B-DD84-0A4C-B50E-E42E9EA3730A}"/>
          </ac:spMkLst>
        </pc:spChg>
        <pc:spChg chg="add">
          <ac:chgData name="Jun Hong" userId="fae4f9bd-26d5-4760-9ac2-6f75f350beba" providerId="ADAL" clId="{ED982466-A76C-5F43-B4EA-752871876851}" dt="2020-09-14T16:48:32.719" v="461"/>
          <ac:spMkLst>
            <pc:docMk/>
            <pc:sldMk cId="4267372570" sldId="352"/>
            <ac:spMk id="25" creationId="{267D54BD-D38B-424B-ABDE-02EA8EB669C7}"/>
          </ac:spMkLst>
        </pc:spChg>
      </pc:sldChg>
      <pc:sldChg chg="add del">
        <pc:chgData name="Jun Hong" userId="fae4f9bd-26d5-4760-9ac2-6f75f350beba" providerId="ADAL" clId="{ED982466-A76C-5F43-B4EA-752871876851}" dt="2020-09-14T15:59:49.024" v="82" actId="2696"/>
        <pc:sldMkLst>
          <pc:docMk/>
          <pc:sldMk cId="343263043" sldId="353"/>
        </pc:sldMkLst>
      </pc:sldChg>
      <pc:sldChg chg="addSp delSp modSp add del">
        <pc:chgData name="Jun Hong" userId="fae4f9bd-26d5-4760-9ac2-6f75f350beba" providerId="ADAL" clId="{ED982466-A76C-5F43-B4EA-752871876851}" dt="2020-09-14T16:07:40.251" v="160" actId="2696"/>
        <pc:sldMkLst>
          <pc:docMk/>
          <pc:sldMk cId="349025474" sldId="353"/>
        </pc:sldMkLst>
        <pc:spChg chg="del">
          <ac:chgData name="Jun Hong" userId="fae4f9bd-26d5-4760-9ac2-6f75f350beba" providerId="ADAL" clId="{ED982466-A76C-5F43-B4EA-752871876851}" dt="2020-09-14T16:04:08.023" v="133" actId="478"/>
          <ac:spMkLst>
            <pc:docMk/>
            <pc:sldMk cId="349025474" sldId="353"/>
            <ac:spMk id="10" creationId="{38D935A6-68C3-1643-8E6D-C70C70FFF9F0}"/>
          </ac:spMkLst>
        </pc:spChg>
        <pc:spChg chg="mod">
          <ac:chgData name="Jun Hong" userId="fae4f9bd-26d5-4760-9ac2-6f75f350beba" providerId="ADAL" clId="{ED982466-A76C-5F43-B4EA-752871876851}" dt="2020-09-14T16:05:02.827" v="139" actId="14100"/>
          <ac:spMkLst>
            <pc:docMk/>
            <pc:sldMk cId="349025474" sldId="353"/>
            <ac:spMk id="12" creationId="{00000000-0000-0000-0000-000000000000}"/>
          </ac:spMkLst>
        </pc:spChg>
        <pc:spChg chg="del mod">
          <ac:chgData name="Jun Hong" userId="fae4f9bd-26d5-4760-9ac2-6f75f350beba" providerId="ADAL" clId="{ED982466-A76C-5F43-B4EA-752871876851}" dt="2020-09-14T16:05:25.822" v="144" actId="478"/>
          <ac:spMkLst>
            <pc:docMk/>
            <pc:sldMk cId="349025474" sldId="353"/>
            <ac:spMk id="13" creationId="{00000000-0000-0000-0000-000000000000}"/>
          </ac:spMkLst>
        </pc:spChg>
        <pc:spChg chg="del mod">
          <ac:chgData name="Jun Hong" userId="fae4f9bd-26d5-4760-9ac2-6f75f350beba" providerId="ADAL" clId="{ED982466-A76C-5F43-B4EA-752871876851}" dt="2020-09-14T16:05:28.504" v="145" actId="478"/>
          <ac:spMkLst>
            <pc:docMk/>
            <pc:sldMk cId="349025474" sldId="353"/>
            <ac:spMk id="14" creationId="{00000000-0000-0000-0000-000000000000}"/>
          </ac:spMkLst>
        </pc:spChg>
        <pc:spChg chg="add mod">
          <ac:chgData name="Jun Hong" userId="fae4f9bd-26d5-4760-9ac2-6f75f350beba" providerId="ADAL" clId="{ED982466-A76C-5F43-B4EA-752871876851}" dt="2020-09-14T16:06:42.774" v="153" actId="27636"/>
          <ac:spMkLst>
            <pc:docMk/>
            <pc:sldMk cId="349025474" sldId="353"/>
            <ac:spMk id="15" creationId="{0E4784DB-CCBD-2D47-9901-050B74C2B5D2}"/>
          </ac:spMkLst>
        </pc:spChg>
        <pc:spChg chg="add mod">
          <ac:chgData name="Jun Hong" userId="fae4f9bd-26d5-4760-9ac2-6f75f350beba" providerId="ADAL" clId="{ED982466-A76C-5F43-B4EA-752871876851}" dt="2020-09-14T16:06:02.486" v="150" actId="14100"/>
          <ac:spMkLst>
            <pc:docMk/>
            <pc:sldMk cId="349025474" sldId="353"/>
            <ac:spMk id="16" creationId="{73755761-2750-4140-A3BF-E7A11C650454}"/>
          </ac:spMkLst>
        </pc:spChg>
        <pc:spChg chg="add mod">
          <ac:chgData name="Jun Hong" userId="fae4f9bd-26d5-4760-9ac2-6f75f350beba" providerId="ADAL" clId="{ED982466-A76C-5F43-B4EA-752871876851}" dt="2020-09-14T16:06:13.507" v="151" actId="14100"/>
          <ac:spMkLst>
            <pc:docMk/>
            <pc:sldMk cId="349025474" sldId="353"/>
            <ac:spMk id="17" creationId="{63224FAA-6D1D-194C-BD63-40A3E56CB4E2}"/>
          </ac:spMkLst>
        </pc:spChg>
        <pc:spChg chg="add del mod">
          <ac:chgData name="Jun Hong" userId="fae4f9bd-26d5-4760-9ac2-6f75f350beba" providerId="ADAL" clId="{ED982466-A76C-5F43-B4EA-752871876851}" dt="2020-09-14T16:05:50.874" v="148" actId="478"/>
          <ac:spMkLst>
            <pc:docMk/>
            <pc:sldMk cId="349025474" sldId="353"/>
            <ac:spMk id="18" creationId="{394F0FE5-F86D-6946-B841-9AEFE514548F}"/>
          </ac:spMkLst>
        </pc:spChg>
      </pc:sldChg>
      <pc:sldChg chg="addSp delSp modSp add">
        <pc:chgData name="Jun Hong" userId="fae4f9bd-26d5-4760-9ac2-6f75f350beba" providerId="ADAL" clId="{ED982466-A76C-5F43-B4EA-752871876851}" dt="2020-09-14T16:13:00.115" v="171" actId="1076"/>
        <pc:sldMkLst>
          <pc:docMk/>
          <pc:sldMk cId="2201784083" sldId="354"/>
        </pc:sldMkLst>
        <pc:spChg chg="add del mod">
          <ac:chgData name="Jun Hong" userId="fae4f9bd-26d5-4760-9ac2-6f75f350beba" providerId="ADAL" clId="{ED982466-A76C-5F43-B4EA-752871876851}" dt="2020-09-14T16:11:07.221" v="169"/>
          <ac:spMkLst>
            <pc:docMk/>
            <pc:sldMk cId="2201784083" sldId="354"/>
            <ac:spMk id="8" creationId="{D0EFDE2C-917D-C743-9FC8-22863679E419}"/>
          </ac:spMkLst>
        </pc:spChg>
        <pc:spChg chg="add del mod">
          <ac:chgData name="Jun Hong" userId="fae4f9bd-26d5-4760-9ac2-6f75f350beba" providerId="ADAL" clId="{ED982466-A76C-5F43-B4EA-752871876851}" dt="2020-09-14T16:11:07.221" v="169"/>
          <ac:spMkLst>
            <pc:docMk/>
            <pc:sldMk cId="2201784083" sldId="354"/>
            <ac:spMk id="10" creationId="{93AEAE4E-0AA0-7D46-ABA0-0FDC854294CB}"/>
          </ac:spMkLst>
        </pc:spChg>
        <pc:spChg chg="add del mod">
          <ac:chgData name="Jun Hong" userId="fae4f9bd-26d5-4760-9ac2-6f75f350beba" providerId="ADAL" clId="{ED982466-A76C-5F43-B4EA-752871876851}" dt="2020-09-14T16:11:07.221" v="169"/>
          <ac:spMkLst>
            <pc:docMk/>
            <pc:sldMk cId="2201784083" sldId="354"/>
            <ac:spMk id="11" creationId="{8FF36B90-2ED7-AE49-9CB7-3A99F98C3204}"/>
          </ac:spMkLst>
        </pc:spChg>
        <pc:spChg chg="mod">
          <ac:chgData name="Jun Hong" userId="fae4f9bd-26d5-4760-9ac2-6f75f350beba" providerId="ADAL" clId="{ED982466-A76C-5F43-B4EA-752871876851}" dt="2020-09-14T16:07:50.108" v="161" actId="1076"/>
          <ac:spMkLst>
            <pc:docMk/>
            <pc:sldMk cId="2201784083" sldId="354"/>
            <ac:spMk id="12" creationId="{00000000-0000-0000-0000-000000000000}"/>
          </ac:spMkLst>
        </pc:spChg>
        <pc:spChg chg="add">
          <ac:chgData name="Jun Hong" userId="fae4f9bd-26d5-4760-9ac2-6f75f350beba" providerId="ADAL" clId="{ED982466-A76C-5F43-B4EA-752871876851}" dt="2020-09-14T16:07:30.079" v="159"/>
          <ac:spMkLst>
            <pc:docMk/>
            <pc:sldMk cId="2201784083" sldId="354"/>
            <ac:spMk id="13" creationId="{E62AD17B-A5B2-E741-BA6B-DD5525C932B1}"/>
          </ac:spMkLst>
        </pc:spChg>
        <pc:spChg chg="del">
          <ac:chgData name="Jun Hong" userId="fae4f9bd-26d5-4760-9ac2-6f75f350beba" providerId="ADAL" clId="{ED982466-A76C-5F43-B4EA-752871876851}" dt="2020-09-14T16:07:16.315" v="155" actId="478"/>
          <ac:spMkLst>
            <pc:docMk/>
            <pc:sldMk cId="2201784083" sldId="354"/>
            <ac:spMk id="15" creationId="{0E4784DB-CCBD-2D47-9901-050B74C2B5D2}"/>
          </ac:spMkLst>
        </pc:spChg>
        <pc:spChg chg="mod">
          <ac:chgData name="Jun Hong" userId="fae4f9bd-26d5-4760-9ac2-6f75f350beba" providerId="ADAL" clId="{ED982466-A76C-5F43-B4EA-752871876851}" dt="2020-09-14T16:07:54.912" v="162" actId="1076"/>
          <ac:spMkLst>
            <pc:docMk/>
            <pc:sldMk cId="2201784083" sldId="354"/>
            <ac:spMk id="16" creationId="{73755761-2750-4140-A3BF-E7A11C650454}"/>
          </ac:spMkLst>
        </pc:spChg>
        <pc:spChg chg="mod">
          <ac:chgData name="Jun Hong" userId="fae4f9bd-26d5-4760-9ac2-6f75f350beba" providerId="ADAL" clId="{ED982466-A76C-5F43-B4EA-752871876851}" dt="2020-09-14T16:13:00.115" v="171" actId="1076"/>
          <ac:spMkLst>
            <pc:docMk/>
            <pc:sldMk cId="2201784083" sldId="354"/>
            <ac:spMk id="17" creationId="{63224FAA-6D1D-194C-BD63-40A3E56CB4E2}"/>
          </ac:spMkLst>
        </pc:spChg>
      </pc:sldChg>
      <pc:sldChg chg="addSp delSp modSp add modNotesTx">
        <pc:chgData name="Jun Hong" userId="fae4f9bd-26d5-4760-9ac2-6f75f350beba" providerId="ADAL" clId="{ED982466-A76C-5F43-B4EA-752871876851}" dt="2020-09-14T20:37:05.102" v="656" actId="20577"/>
        <pc:sldMkLst>
          <pc:docMk/>
          <pc:sldMk cId="3725040988" sldId="355"/>
        </pc:sldMkLst>
        <pc:spChg chg="add mod">
          <ac:chgData name="Jun Hong" userId="fae4f9bd-26d5-4760-9ac2-6f75f350beba" providerId="ADAL" clId="{ED982466-A76C-5F43-B4EA-752871876851}" dt="2020-09-14T20:34:24.915" v="493" actId="1076"/>
          <ac:spMkLst>
            <pc:docMk/>
            <pc:sldMk cId="3725040988" sldId="355"/>
            <ac:spMk id="19" creationId="{359F777B-C2A8-D44B-BCC2-3C02272252B6}"/>
          </ac:spMkLst>
        </pc:spChg>
        <pc:spChg chg="del">
          <ac:chgData name="Jun Hong" userId="fae4f9bd-26d5-4760-9ac2-6f75f350beba" providerId="ADAL" clId="{ED982466-A76C-5F43-B4EA-752871876851}" dt="2020-09-14T20:28:08.440" v="469" actId="478"/>
          <ac:spMkLst>
            <pc:docMk/>
            <pc:sldMk cId="3725040988" sldId="355"/>
            <ac:spMk id="21" creationId="{00000000-0000-0000-0000-000000000000}"/>
          </ac:spMkLst>
        </pc:spChg>
        <pc:spChg chg="del">
          <ac:chgData name="Jun Hong" userId="fae4f9bd-26d5-4760-9ac2-6f75f350beba" providerId="ADAL" clId="{ED982466-A76C-5F43-B4EA-752871876851}" dt="2020-09-14T20:28:10.513" v="470" actId="478"/>
          <ac:spMkLst>
            <pc:docMk/>
            <pc:sldMk cId="3725040988" sldId="355"/>
            <ac:spMk id="22" creationId="{00000000-0000-0000-0000-000000000000}"/>
          </ac:spMkLst>
        </pc:spChg>
        <pc:spChg chg="add mod">
          <ac:chgData name="Jun Hong" userId="fae4f9bd-26d5-4760-9ac2-6f75f350beba" providerId="ADAL" clId="{ED982466-A76C-5F43-B4EA-752871876851}" dt="2020-09-14T20:34:36.027" v="495" actId="27636"/>
          <ac:spMkLst>
            <pc:docMk/>
            <pc:sldMk cId="3725040988" sldId="355"/>
            <ac:spMk id="23" creationId="{1227726E-42EC-0A48-97FE-478E772CE6CD}"/>
          </ac:spMkLst>
        </pc:spChg>
        <pc:spChg chg="del">
          <ac:chgData name="Jun Hong" userId="fae4f9bd-26d5-4760-9ac2-6f75f350beba" providerId="ADAL" clId="{ED982466-A76C-5F43-B4EA-752871876851}" dt="2020-09-14T20:28:03.305" v="468" actId="478"/>
          <ac:spMkLst>
            <pc:docMk/>
            <pc:sldMk cId="3725040988" sldId="355"/>
            <ac:spMk id="24" creationId="{56EDCB4B-DD84-0A4C-B50E-E42E9EA3730A}"/>
          </ac:spMkLst>
        </pc:spChg>
        <pc:spChg chg="add mod">
          <ac:chgData name="Jun Hong" userId="fae4f9bd-26d5-4760-9ac2-6f75f350beba" providerId="ADAL" clId="{ED982466-A76C-5F43-B4EA-752871876851}" dt="2020-09-14T20:34:46.703" v="496" actId="1076"/>
          <ac:spMkLst>
            <pc:docMk/>
            <pc:sldMk cId="3725040988" sldId="355"/>
            <ac:spMk id="25" creationId="{5924988C-989B-2141-AAA0-DA73A6159449}"/>
          </ac:spMkLst>
        </pc:spChg>
        <pc:spChg chg="add mod">
          <ac:chgData name="Jun Hong" userId="fae4f9bd-26d5-4760-9ac2-6f75f350beba" providerId="ADAL" clId="{ED982466-A76C-5F43-B4EA-752871876851}" dt="2020-09-14T20:34:52.449" v="497" actId="1076"/>
          <ac:spMkLst>
            <pc:docMk/>
            <pc:sldMk cId="3725040988" sldId="355"/>
            <ac:spMk id="26" creationId="{EBF97C9F-307D-3E48-8574-A5D94C5EFF16}"/>
          </ac:spMkLst>
        </pc:spChg>
        <pc:spChg chg="add mod">
          <ac:chgData name="Jun Hong" userId="fae4f9bd-26d5-4760-9ac2-6f75f350beba" providerId="ADAL" clId="{ED982466-A76C-5F43-B4EA-752871876851}" dt="2020-09-14T20:35:05.088" v="499" actId="1076"/>
          <ac:spMkLst>
            <pc:docMk/>
            <pc:sldMk cId="3725040988" sldId="355"/>
            <ac:spMk id="27" creationId="{D5BDAAE2-5B37-5D47-A2F1-78785C7F6D66}"/>
          </ac:spMkLst>
        </pc:spChg>
        <pc:spChg chg="add mod">
          <ac:chgData name="Jun Hong" userId="fae4f9bd-26d5-4760-9ac2-6f75f350beba" providerId="ADAL" clId="{ED982466-A76C-5F43-B4EA-752871876851}" dt="2020-09-14T20:34:56.399" v="498" actId="1076"/>
          <ac:spMkLst>
            <pc:docMk/>
            <pc:sldMk cId="3725040988" sldId="355"/>
            <ac:spMk id="28" creationId="{7D48DFE5-F970-E543-BBD5-CAE70E643FEF}"/>
          </ac:spMkLst>
        </pc:spChg>
        <pc:picChg chg="del">
          <ac:chgData name="Jun Hong" userId="fae4f9bd-26d5-4760-9ac2-6f75f350beba" providerId="ADAL" clId="{ED982466-A76C-5F43-B4EA-752871876851}" dt="2020-09-14T20:33:35.344" v="491" actId="478"/>
          <ac:picMkLst>
            <pc:docMk/>
            <pc:sldMk cId="3725040988" sldId="355"/>
            <ac:picMk id="20" creationId="{00000000-0000-0000-0000-000000000000}"/>
          </ac:picMkLst>
        </pc:picChg>
      </pc:sldChg>
      <pc:sldChg chg="delSp modSp add del">
        <pc:chgData name="Jun Hong" userId="fae4f9bd-26d5-4760-9ac2-6f75f350beba" providerId="ADAL" clId="{ED982466-A76C-5F43-B4EA-752871876851}" dt="2020-09-14T20:37:18.821" v="657" actId="2696"/>
        <pc:sldMkLst>
          <pc:docMk/>
          <pc:sldMk cId="3525958431" sldId="356"/>
        </pc:sldMkLst>
        <pc:spChg chg="mod">
          <ac:chgData name="Jun Hong" userId="fae4f9bd-26d5-4760-9ac2-6f75f350beba" providerId="ADAL" clId="{ED982466-A76C-5F43-B4EA-752871876851}" dt="2020-09-14T20:30:22.934" v="478" actId="207"/>
          <ac:spMkLst>
            <pc:docMk/>
            <pc:sldMk cId="3525958431" sldId="356"/>
            <ac:spMk id="21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4T20:30:30.113" v="479" actId="207"/>
          <ac:spMkLst>
            <pc:docMk/>
            <pc:sldMk cId="3525958431" sldId="356"/>
            <ac:spMk id="22" creationId="{00000000-0000-0000-0000-000000000000}"/>
          </ac:spMkLst>
        </pc:spChg>
        <pc:spChg chg="del">
          <ac:chgData name="Jun Hong" userId="fae4f9bd-26d5-4760-9ac2-6f75f350beba" providerId="ADAL" clId="{ED982466-A76C-5F43-B4EA-752871876851}" dt="2020-09-14T20:25:27.405" v="467" actId="478"/>
          <ac:spMkLst>
            <pc:docMk/>
            <pc:sldMk cId="3525958431" sldId="356"/>
            <ac:spMk id="24" creationId="{56EDCB4B-DD84-0A4C-B50E-E42E9EA3730A}"/>
          </ac:spMkLst>
        </pc:spChg>
      </pc:sldChg>
      <pc:sldChg chg="modSp add del">
        <pc:chgData name="Jun Hong" userId="fae4f9bd-26d5-4760-9ac2-6f75f350beba" providerId="ADAL" clId="{ED982466-A76C-5F43-B4EA-752871876851}" dt="2020-09-15T14:33:02.242" v="2398" actId="2696"/>
        <pc:sldMkLst>
          <pc:docMk/>
          <pc:sldMk cId="3976114916" sldId="356"/>
        </pc:sldMkLst>
        <pc:spChg chg="mod">
          <ac:chgData name="Jun Hong" userId="fae4f9bd-26d5-4760-9ac2-6f75f350beba" providerId="ADAL" clId="{ED982466-A76C-5F43-B4EA-752871876851}" dt="2020-09-15T10:04:20.088" v="774" actId="20577"/>
          <ac:spMkLst>
            <pc:docMk/>
            <pc:sldMk cId="3976114916" sldId="356"/>
            <ac:spMk id="8" creationId="{00000000-0000-0000-0000-000000000000}"/>
          </ac:spMkLst>
        </pc:spChg>
      </pc:sldChg>
      <pc:sldChg chg="modSp add del">
        <pc:chgData name="Jun Hong" userId="fae4f9bd-26d5-4760-9ac2-6f75f350beba" providerId="ADAL" clId="{ED982466-A76C-5F43-B4EA-752871876851}" dt="2020-09-15T14:33:06.341" v="2399" actId="2696"/>
        <pc:sldMkLst>
          <pc:docMk/>
          <pc:sldMk cId="1910010158" sldId="357"/>
        </pc:sldMkLst>
        <pc:spChg chg="mod">
          <ac:chgData name="Jun Hong" userId="fae4f9bd-26d5-4760-9ac2-6f75f350beba" providerId="ADAL" clId="{ED982466-A76C-5F43-B4EA-752871876851}" dt="2020-09-15T10:04:48.909" v="817" actId="20577"/>
          <ac:spMkLst>
            <pc:docMk/>
            <pc:sldMk cId="1910010158" sldId="357"/>
            <ac:spMk id="8" creationId="{00000000-0000-0000-0000-000000000000}"/>
          </ac:spMkLst>
        </pc:spChg>
      </pc:sldChg>
      <pc:sldChg chg="modSp add modNotesTx">
        <pc:chgData name="Jun Hong" userId="fae4f9bd-26d5-4760-9ac2-6f75f350beba" providerId="ADAL" clId="{ED982466-A76C-5F43-B4EA-752871876851}" dt="2020-09-15T10:40:32.502" v="2235" actId="20577"/>
        <pc:sldMkLst>
          <pc:docMk/>
          <pc:sldMk cId="3628262652" sldId="358"/>
        </pc:sldMkLst>
        <pc:spChg chg="mod">
          <ac:chgData name="Jun Hong" userId="fae4f9bd-26d5-4760-9ac2-6f75f350beba" providerId="ADAL" clId="{ED982466-A76C-5F43-B4EA-752871876851}" dt="2020-09-15T10:28:07.234" v="1358" actId="27636"/>
          <ac:spMkLst>
            <pc:docMk/>
            <pc:sldMk cId="3628262652" sldId="358"/>
            <ac:spMk id="8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5T10:19:32.045" v="991" actId="20577"/>
          <ac:spMkLst>
            <pc:docMk/>
            <pc:sldMk cId="3628262652" sldId="358"/>
            <ac:spMk id="10" creationId="{A12B096D-CB0C-AD4B-9308-76BB9048205D}"/>
          </ac:spMkLst>
        </pc:spChg>
      </pc:sldChg>
      <pc:sldChg chg="modSp add modNotesTx">
        <pc:chgData name="Jun Hong" userId="fae4f9bd-26d5-4760-9ac2-6f75f350beba" providerId="ADAL" clId="{ED982466-A76C-5F43-B4EA-752871876851}" dt="2020-09-15T10:40:49.102" v="2238" actId="20577"/>
        <pc:sldMkLst>
          <pc:docMk/>
          <pc:sldMk cId="1183394583" sldId="359"/>
        </pc:sldMkLst>
        <pc:spChg chg="mod">
          <ac:chgData name="Jun Hong" userId="fae4f9bd-26d5-4760-9ac2-6f75f350beba" providerId="ADAL" clId="{ED982466-A76C-5F43-B4EA-752871876851}" dt="2020-09-15T10:22:58.682" v="1032" actId="20577"/>
          <ac:spMkLst>
            <pc:docMk/>
            <pc:sldMk cId="1183394583" sldId="359"/>
            <ac:spMk id="8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5T10:39:53.822" v="2189" actId="20577"/>
          <ac:spMkLst>
            <pc:docMk/>
            <pc:sldMk cId="1183394583" sldId="359"/>
            <ac:spMk id="10" creationId="{A12B096D-CB0C-AD4B-9308-76BB9048205D}"/>
          </ac:spMkLst>
        </pc:spChg>
      </pc:sldChg>
      <pc:sldChg chg="modSp add modNotesTx">
        <pc:chgData name="Jun Hong" userId="fae4f9bd-26d5-4760-9ac2-6f75f350beba" providerId="ADAL" clId="{ED982466-A76C-5F43-B4EA-752871876851}" dt="2020-09-15T14:32:45.415" v="2397" actId="20577"/>
        <pc:sldMkLst>
          <pc:docMk/>
          <pc:sldMk cId="1621732248" sldId="360"/>
        </pc:sldMkLst>
        <pc:spChg chg="mod">
          <ac:chgData name="Jun Hong" userId="fae4f9bd-26d5-4760-9ac2-6f75f350beba" providerId="ADAL" clId="{ED982466-A76C-5F43-B4EA-752871876851}" dt="2020-09-15T10:31:06.563" v="1648" actId="27636"/>
          <ac:spMkLst>
            <pc:docMk/>
            <pc:sldMk cId="1621732248" sldId="360"/>
            <ac:spMk id="8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5T14:32:45.415" v="2397" actId="20577"/>
          <ac:spMkLst>
            <pc:docMk/>
            <pc:sldMk cId="1621732248" sldId="360"/>
            <ac:spMk id="10" creationId="{A12B096D-CB0C-AD4B-9308-76BB9048205D}"/>
          </ac:spMkLst>
        </pc:spChg>
      </pc:sldChg>
      <pc:sldChg chg="modSp add">
        <pc:chgData name="Jun Hong" userId="fae4f9bd-26d5-4760-9ac2-6f75f350beba" providerId="ADAL" clId="{ED982466-A76C-5F43-B4EA-752871876851}" dt="2020-09-15T14:45:58.376" v="2597" actId="20577"/>
        <pc:sldMkLst>
          <pc:docMk/>
          <pc:sldMk cId="3170610323" sldId="361"/>
        </pc:sldMkLst>
        <pc:spChg chg="mod">
          <ac:chgData name="Jun Hong" userId="fae4f9bd-26d5-4760-9ac2-6f75f350beba" providerId="ADAL" clId="{ED982466-A76C-5F43-B4EA-752871876851}" dt="2020-09-15T14:45:58.376" v="2597" actId="20577"/>
          <ac:spMkLst>
            <pc:docMk/>
            <pc:sldMk cId="3170610323" sldId="361"/>
            <ac:spMk id="6" creationId="{4848536E-6997-F64C-AAA9-DA6E91A584A4}"/>
          </ac:spMkLst>
        </pc:spChg>
        <pc:spChg chg="mod">
          <ac:chgData name="Jun Hong" userId="fae4f9bd-26d5-4760-9ac2-6f75f350beba" providerId="ADAL" clId="{ED982466-A76C-5F43-B4EA-752871876851}" dt="2020-09-15T14:44:19.266" v="2560" actId="27636"/>
          <ac:spMkLst>
            <pc:docMk/>
            <pc:sldMk cId="3170610323" sldId="361"/>
            <ac:spMk id="7" creationId="{D1A30B84-D5C0-B94E-AB74-957CE41E1FEB}"/>
          </ac:spMkLst>
        </pc:spChg>
      </pc:sldChg>
      <pc:sldChg chg="add del">
        <pc:chgData name="Jun Hong" userId="fae4f9bd-26d5-4760-9ac2-6f75f350beba" providerId="ADAL" clId="{ED982466-A76C-5F43-B4EA-752871876851}" dt="2020-09-15T15:50:48.556" v="2988" actId="2696"/>
        <pc:sldMkLst>
          <pc:docMk/>
          <pc:sldMk cId="3806940531" sldId="362"/>
        </pc:sldMkLst>
      </pc:sldChg>
      <pc:sldChg chg="modSp add">
        <pc:chgData name="Jun Hong" userId="fae4f9bd-26d5-4760-9ac2-6f75f350beba" providerId="ADAL" clId="{ED982466-A76C-5F43-B4EA-752871876851}" dt="2020-09-15T15:52:18.585" v="2998" actId="20577"/>
        <pc:sldMkLst>
          <pc:docMk/>
          <pc:sldMk cId="854302951" sldId="363"/>
        </pc:sldMkLst>
        <pc:spChg chg="mod">
          <ac:chgData name="Jun Hong" userId="fae4f9bd-26d5-4760-9ac2-6f75f350beba" providerId="ADAL" clId="{ED982466-A76C-5F43-B4EA-752871876851}" dt="2020-09-15T15:25:04.484" v="2806" actId="20577"/>
          <ac:spMkLst>
            <pc:docMk/>
            <pc:sldMk cId="854302951" sldId="363"/>
            <ac:spMk id="9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5T15:52:18.585" v="2998" actId="20577"/>
          <ac:spMkLst>
            <pc:docMk/>
            <pc:sldMk cId="854302951" sldId="363"/>
            <ac:spMk id="11" creationId="{B79FA6B0-F790-B44F-BAC7-FDEB5C55CC31}"/>
          </ac:spMkLst>
        </pc:spChg>
      </pc:sldChg>
      <pc:sldChg chg="modSp add">
        <pc:chgData name="Jun Hong" userId="fae4f9bd-26d5-4760-9ac2-6f75f350beba" providerId="ADAL" clId="{ED982466-A76C-5F43-B4EA-752871876851}" dt="2020-09-15T16:06:09.986" v="3148" actId="20577"/>
        <pc:sldMkLst>
          <pc:docMk/>
          <pc:sldMk cId="2624236137" sldId="364"/>
        </pc:sldMkLst>
        <pc:spChg chg="mod">
          <ac:chgData name="Jun Hong" userId="fae4f9bd-26d5-4760-9ac2-6f75f350beba" providerId="ADAL" clId="{ED982466-A76C-5F43-B4EA-752871876851}" dt="2020-09-15T16:04:12.417" v="3116" actId="20577"/>
          <ac:spMkLst>
            <pc:docMk/>
            <pc:sldMk cId="2624236137" sldId="364"/>
            <ac:spMk id="15" creationId="{00000000-0000-0000-0000-000000000000}"/>
          </ac:spMkLst>
        </pc:spChg>
        <pc:spChg chg="mod">
          <ac:chgData name="Jun Hong" userId="fae4f9bd-26d5-4760-9ac2-6f75f350beba" providerId="ADAL" clId="{ED982466-A76C-5F43-B4EA-752871876851}" dt="2020-09-15T16:06:09.986" v="3148" actId="20577"/>
          <ac:spMkLst>
            <pc:docMk/>
            <pc:sldMk cId="2624236137" sldId="364"/>
            <ac:spMk id="20" creationId="{1FAB1EF6-EAC4-F842-A195-12B085D10A45}"/>
          </ac:spMkLst>
        </pc:spChg>
      </pc:sldChg>
    </pc:docChg>
  </pc:docChgLst>
  <pc:docChgLst>
    <pc:chgData name="Jun Hong" userId="fae4f9bd-26d5-4760-9ac2-6f75f350beba" providerId="ADAL" clId="{A7C8BBBD-F672-BC4D-BABD-C12F6737B255}"/>
    <pc:docChg chg="custSel addSld modSld">
      <pc:chgData name="Jun Hong" userId="fae4f9bd-26d5-4760-9ac2-6f75f350beba" providerId="ADAL" clId="{A7C8BBBD-F672-BC4D-BABD-C12F6737B255}" dt="2021-11-11T09:42:04.473" v="113" actId="20577"/>
      <pc:docMkLst>
        <pc:docMk/>
      </pc:docMkLst>
      <pc:sldChg chg="modSp">
        <pc:chgData name="Jun Hong" userId="fae4f9bd-26d5-4760-9ac2-6f75f350beba" providerId="ADAL" clId="{A7C8BBBD-F672-BC4D-BABD-C12F6737B255}" dt="2021-11-11T09:42:04.473" v="113" actId="20577"/>
        <pc:sldMkLst>
          <pc:docMk/>
          <pc:sldMk cId="3798932464" sldId="269"/>
        </pc:sldMkLst>
        <pc:spChg chg="mod">
          <ac:chgData name="Jun Hong" userId="fae4f9bd-26d5-4760-9ac2-6f75f350beba" providerId="ADAL" clId="{A7C8BBBD-F672-BC4D-BABD-C12F6737B255}" dt="2021-11-11T09:42:04.473" v="113" actId="20577"/>
          <ac:spMkLst>
            <pc:docMk/>
            <pc:sldMk cId="3798932464" sldId="269"/>
            <ac:spMk id="4" creationId="{00000000-0000-0000-0000-000000000000}"/>
          </ac:spMkLst>
        </pc:spChg>
      </pc:sldChg>
      <pc:sldChg chg="modSp">
        <pc:chgData name="Jun Hong" userId="fae4f9bd-26d5-4760-9ac2-6f75f350beba" providerId="ADAL" clId="{A7C8BBBD-F672-BC4D-BABD-C12F6737B255}" dt="2021-11-11T09:36:13.382" v="9" actId="20577"/>
        <pc:sldMkLst>
          <pc:docMk/>
          <pc:sldMk cId="3364561032" sldId="324"/>
        </pc:sldMkLst>
        <pc:spChg chg="mod">
          <ac:chgData name="Jun Hong" userId="fae4f9bd-26d5-4760-9ac2-6f75f350beba" providerId="ADAL" clId="{A7C8BBBD-F672-BC4D-BABD-C12F6737B255}" dt="2021-11-11T09:36:13.382" v="9" actId="20577"/>
          <ac:spMkLst>
            <pc:docMk/>
            <pc:sldMk cId="3364561032" sldId="324"/>
            <ac:spMk id="10" creationId="{A12B096D-CB0C-AD4B-9308-76BB9048205D}"/>
          </ac:spMkLst>
        </pc:spChg>
      </pc:sldChg>
      <pc:sldChg chg="modSp">
        <pc:chgData name="Jun Hong" userId="fae4f9bd-26d5-4760-9ac2-6f75f350beba" providerId="ADAL" clId="{A7C8BBBD-F672-BC4D-BABD-C12F6737B255}" dt="2021-11-11T09:36:33.836" v="11" actId="20577"/>
        <pc:sldMkLst>
          <pc:docMk/>
          <pc:sldMk cId="3628262652" sldId="358"/>
        </pc:sldMkLst>
        <pc:spChg chg="mod">
          <ac:chgData name="Jun Hong" userId="fae4f9bd-26d5-4760-9ac2-6f75f350beba" providerId="ADAL" clId="{A7C8BBBD-F672-BC4D-BABD-C12F6737B255}" dt="2021-11-11T09:36:33.836" v="11" actId="20577"/>
          <ac:spMkLst>
            <pc:docMk/>
            <pc:sldMk cId="3628262652" sldId="358"/>
            <ac:spMk id="10" creationId="{A12B096D-CB0C-AD4B-9308-76BB9048205D}"/>
          </ac:spMkLst>
        </pc:spChg>
      </pc:sldChg>
      <pc:sldChg chg="modSp">
        <pc:chgData name="Jun Hong" userId="fae4f9bd-26d5-4760-9ac2-6f75f350beba" providerId="ADAL" clId="{A7C8BBBD-F672-BC4D-BABD-C12F6737B255}" dt="2021-11-11T09:40:56.881" v="109" actId="20577"/>
        <pc:sldMkLst>
          <pc:docMk/>
          <pc:sldMk cId="1183394583" sldId="359"/>
        </pc:sldMkLst>
        <pc:spChg chg="mod">
          <ac:chgData name="Jun Hong" userId="fae4f9bd-26d5-4760-9ac2-6f75f350beba" providerId="ADAL" clId="{A7C8BBBD-F672-BC4D-BABD-C12F6737B255}" dt="2021-11-11T09:40:56.881" v="109" actId="20577"/>
          <ac:spMkLst>
            <pc:docMk/>
            <pc:sldMk cId="1183394583" sldId="359"/>
            <ac:spMk id="10" creationId="{A12B096D-CB0C-AD4B-9308-76BB9048205D}"/>
          </ac:spMkLst>
        </pc:spChg>
      </pc:sldChg>
      <pc:sldChg chg="modSp">
        <pc:chgData name="Jun Hong" userId="fae4f9bd-26d5-4760-9ac2-6f75f350beba" providerId="ADAL" clId="{A7C8BBBD-F672-BC4D-BABD-C12F6737B255}" dt="2021-11-11T09:38:41.988" v="57" actId="20577"/>
        <pc:sldMkLst>
          <pc:docMk/>
          <pc:sldMk cId="1621732248" sldId="360"/>
        </pc:sldMkLst>
        <pc:spChg chg="mod">
          <ac:chgData name="Jun Hong" userId="fae4f9bd-26d5-4760-9ac2-6f75f350beba" providerId="ADAL" clId="{A7C8BBBD-F672-BC4D-BABD-C12F6737B255}" dt="2021-11-11T09:38:41.988" v="57" actId="20577"/>
          <ac:spMkLst>
            <pc:docMk/>
            <pc:sldMk cId="1621732248" sldId="360"/>
            <ac:spMk id="8" creationId="{00000000-0000-0000-0000-000000000000}"/>
          </ac:spMkLst>
        </pc:spChg>
      </pc:sldChg>
      <pc:sldChg chg="modNotesTx">
        <pc:chgData name="Jun Hong" userId="fae4f9bd-26d5-4760-9ac2-6f75f350beba" providerId="ADAL" clId="{A7C8BBBD-F672-BC4D-BABD-C12F6737B255}" dt="2021-11-11T09:34:27.449" v="6" actId="20577"/>
        <pc:sldMkLst>
          <pc:docMk/>
          <pc:sldMk cId="467115556" sldId="379"/>
        </pc:sldMkLst>
      </pc:sldChg>
      <pc:sldChg chg="modSp add">
        <pc:chgData name="Jun Hong" userId="fae4f9bd-26d5-4760-9ac2-6f75f350beba" providerId="ADAL" clId="{A7C8BBBD-F672-BC4D-BABD-C12F6737B255}" dt="2021-11-11T09:40:38.136" v="107" actId="27636"/>
        <pc:sldMkLst>
          <pc:docMk/>
          <pc:sldMk cId="1931852319" sldId="395"/>
        </pc:sldMkLst>
        <pc:spChg chg="mod">
          <ac:chgData name="Jun Hong" userId="fae4f9bd-26d5-4760-9ac2-6f75f350beba" providerId="ADAL" clId="{A7C8BBBD-F672-BC4D-BABD-C12F6737B255}" dt="2021-11-11T09:39:56.331" v="104" actId="20577"/>
          <ac:spMkLst>
            <pc:docMk/>
            <pc:sldMk cId="1931852319" sldId="395"/>
            <ac:spMk id="8" creationId="{00000000-0000-0000-0000-000000000000}"/>
          </ac:spMkLst>
        </pc:spChg>
        <pc:spChg chg="mod">
          <ac:chgData name="Jun Hong" userId="fae4f9bd-26d5-4760-9ac2-6f75f350beba" providerId="ADAL" clId="{A7C8BBBD-F672-BC4D-BABD-C12F6737B255}" dt="2021-11-11T09:40:38.136" v="107" actId="27636"/>
          <ac:spMkLst>
            <pc:docMk/>
            <pc:sldMk cId="1931852319" sldId="395"/>
            <ac:spMk id="10" creationId="{A12B096D-CB0C-AD4B-9308-76BB9048205D}"/>
          </ac:spMkLst>
        </pc:spChg>
      </pc:sldChg>
    </pc:docChg>
  </pc:docChgLst>
  <pc:docChgLst>
    <pc:chgData name="Tim Brailsford" userId="ed16cc61-646f-4891-ad86-e1d600ab0686" providerId="ADAL" clId="{B2EC1B5F-CFBB-094E-A825-226E0D3570BC}"/>
    <pc:docChg chg="undo custSel addSld delSld modSld sldOrd modShowInfo">
      <pc:chgData name="Tim Brailsford" userId="ed16cc61-646f-4891-ad86-e1d600ab0686" providerId="ADAL" clId="{B2EC1B5F-CFBB-094E-A825-226E0D3570BC}" dt="2022-11-04T02:15:05.683" v="2126" actId="20577"/>
      <pc:docMkLst>
        <pc:docMk/>
      </pc:docMkLst>
      <pc:sldChg chg="modSp mod">
        <pc:chgData name="Tim Brailsford" userId="ed16cc61-646f-4891-ad86-e1d600ab0686" providerId="ADAL" clId="{B2EC1B5F-CFBB-094E-A825-226E0D3570BC}" dt="2022-11-04T02:15:05.683" v="2126" actId="20577"/>
        <pc:sldMkLst>
          <pc:docMk/>
          <pc:sldMk cId="3521649387" sldId="257"/>
        </pc:sldMkLst>
        <pc:spChg chg="mod">
          <ac:chgData name="Tim Brailsford" userId="ed16cc61-646f-4891-ad86-e1d600ab0686" providerId="ADAL" clId="{B2EC1B5F-CFBB-094E-A825-226E0D3570BC}" dt="2022-11-04T02:15:05.683" v="2126" actId="20577"/>
          <ac:spMkLst>
            <pc:docMk/>
            <pc:sldMk cId="3521649387" sldId="257"/>
            <ac:spMk id="3" creationId="{00000000-0000-0000-0000-000000000000}"/>
          </ac:spMkLst>
        </pc:spChg>
      </pc:sldChg>
      <pc:sldChg chg="modSp mod">
        <pc:chgData name="Tim Brailsford" userId="ed16cc61-646f-4891-ad86-e1d600ab0686" providerId="ADAL" clId="{B2EC1B5F-CFBB-094E-A825-226E0D3570BC}" dt="2022-11-04T00:21:13.852" v="1872" actId="20577"/>
        <pc:sldMkLst>
          <pc:docMk/>
          <pc:sldMk cId="3502244908" sldId="290"/>
        </pc:sldMkLst>
        <pc:spChg chg="mod">
          <ac:chgData name="Tim Brailsford" userId="ed16cc61-646f-4891-ad86-e1d600ab0686" providerId="ADAL" clId="{B2EC1B5F-CFBB-094E-A825-226E0D3570BC}" dt="2022-11-04T00:21:13.852" v="1872" actId="20577"/>
          <ac:spMkLst>
            <pc:docMk/>
            <pc:sldMk cId="3502244908" sldId="290"/>
            <ac:spMk id="5" creationId="{00000000-0000-0000-0000-000000000000}"/>
          </ac:spMkLst>
        </pc:spChg>
      </pc:sldChg>
      <pc:sldChg chg="modSp mod">
        <pc:chgData name="Tim Brailsford" userId="ed16cc61-646f-4891-ad86-e1d600ab0686" providerId="ADAL" clId="{B2EC1B5F-CFBB-094E-A825-226E0D3570BC}" dt="2022-11-04T00:21:23.415" v="1873" actId="20577"/>
        <pc:sldMkLst>
          <pc:docMk/>
          <pc:sldMk cId="3856799008" sldId="323"/>
        </pc:sldMkLst>
        <pc:spChg chg="mod">
          <ac:chgData name="Tim Brailsford" userId="ed16cc61-646f-4891-ad86-e1d600ab0686" providerId="ADAL" clId="{B2EC1B5F-CFBB-094E-A825-226E0D3570BC}" dt="2022-11-04T00:21:23.415" v="1873" actId="20577"/>
          <ac:spMkLst>
            <pc:docMk/>
            <pc:sldMk cId="3856799008" sldId="323"/>
            <ac:spMk id="11" creationId="{00000000-0000-0000-0000-000000000000}"/>
          </ac:spMkLst>
        </pc:spChg>
      </pc:sldChg>
      <pc:sldChg chg="modSp mod">
        <pc:chgData name="Tim Brailsford" userId="ed16cc61-646f-4891-ad86-e1d600ab0686" providerId="ADAL" clId="{B2EC1B5F-CFBB-094E-A825-226E0D3570BC}" dt="2022-11-04T00:22:27.619" v="1876" actId="20577"/>
        <pc:sldMkLst>
          <pc:docMk/>
          <pc:sldMk cId="682600880" sldId="330"/>
        </pc:sldMkLst>
        <pc:spChg chg="mod">
          <ac:chgData name="Tim Brailsford" userId="ed16cc61-646f-4891-ad86-e1d600ab0686" providerId="ADAL" clId="{B2EC1B5F-CFBB-094E-A825-226E0D3570BC}" dt="2022-11-04T00:22:27.619" v="1876" actId="20577"/>
          <ac:spMkLst>
            <pc:docMk/>
            <pc:sldMk cId="682600880" sldId="330"/>
            <ac:spMk id="14" creationId="{00000000-0000-0000-0000-000000000000}"/>
          </ac:spMkLst>
        </pc:spChg>
      </pc:sldChg>
      <pc:sldChg chg="modSp mod">
        <pc:chgData name="Tim Brailsford" userId="ed16cc61-646f-4891-ad86-e1d600ab0686" providerId="ADAL" clId="{B2EC1B5F-CFBB-094E-A825-226E0D3570BC}" dt="2022-11-04T00:28:34.015" v="1884" actId="20577"/>
        <pc:sldMkLst>
          <pc:docMk/>
          <pc:sldMk cId="4276702165" sldId="348"/>
        </pc:sldMkLst>
        <pc:spChg chg="mod">
          <ac:chgData name="Tim Brailsford" userId="ed16cc61-646f-4891-ad86-e1d600ab0686" providerId="ADAL" clId="{B2EC1B5F-CFBB-094E-A825-226E0D3570BC}" dt="2022-11-04T00:28:34.015" v="1884" actId="20577"/>
          <ac:spMkLst>
            <pc:docMk/>
            <pc:sldMk cId="4276702165" sldId="348"/>
            <ac:spMk id="6" creationId="{4848536E-6997-F64C-AAA9-DA6E91A584A4}"/>
          </ac:spMkLst>
        </pc:spChg>
      </pc:sldChg>
      <pc:sldChg chg="addSp delSp mod addAnim delAnim">
        <pc:chgData name="Tim Brailsford" userId="ed16cc61-646f-4891-ad86-e1d600ab0686" providerId="ADAL" clId="{B2EC1B5F-CFBB-094E-A825-226E0D3570BC}" dt="2022-11-03T21:41:53.785" v="6" actId="478"/>
        <pc:sldMkLst>
          <pc:docMk/>
          <pc:sldMk cId="4267372570" sldId="352"/>
        </pc:sldMkLst>
        <pc:spChg chg="del">
          <ac:chgData name="Tim Brailsford" userId="ed16cc61-646f-4891-ad86-e1d600ab0686" providerId="ADAL" clId="{B2EC1B5F-CFBB-094E-A825-226E0D3570BC}" dt="2022-11-03T21:41:53.785" v="6" actId="478"/>
          <ac:spMkLst>
            <pc:docMk/>
            <pc:sldMk cId="4267372570" sldId="352"/>
            <ac:spMk id="19" creationId="{E4DFE6DB-A3D4-D547-A432-50AB38BA211E}"/>
          </ac:spMkLst>
        </pc:spChg>
        <pc:spChg chg="add del">
          <ac:chgData name="Tim Brailsford" userId="ed16cc61-646f-4891-ad86-e1d600ab0686" providerId="ADAL" clId="{B2EC1B5F-CFBB-094E-A825-226E0D3570BC}" dt="2022-11-03T21:41:47.027" v="4" actId="478"/>
          <ac:spMkLst>
            <pc:docMk/>
            <pc:sldMk cId="4267372570" sldId="352"/>
            <ac:spMk id="21" creationId="{00000000-0000-0000-0000-000000000000}"/>
          </ac:spMkLst>
        </pc:spChg>
        <pc:spChg chg="add del">
          <ac:chgData name="Tim Brailsford" userId="ed16cc61-646f-4891-ad86-e1d600ab0686" providerId="ADAL" clId="{B2EC1B5F-CFBB-094E-A825-226E0D3570BC}" dt="2022-11-03T21:41:47.540" v="5" actId="478"/>
          <ac:spMkLst>
            <pc:docMk/>
            <pc:sldMk cId="4267372570" sldId="352"/>
            <ac:spMk id="22" creationId="{00000000-0000-0000-0000-000000000000}"/>
          </ac:spMkLst>
        </pc:spChg>
      </pc:sldChg>
      <pc:sldChg chg="modSp mod">
        <pc:chgData name="Tim Brailsford" userId="ed16cc61-646f-4891-ad86-e1d600ab0686" providerId="ADAL" clId="{B2EC1B5F-CFBB-094E-A825-226E0D3570BC}" dt="2022-11-03T21:57:55.580" v="230" actId="20577"/>
        <pc:sldMkLst>
          <pc:docMk/>
          <pc:sldMk cId="467115556" sldId="379"/>
        </pc:sldMkLst>
        <pc:spChg chg="mod">
          <ac:chgData name="Tim Brailsford" userId="ed16cc61-646f-4891-ad86-e1d600ab0686" providerId="ADAL" clId="{B2EC1B5F-CFBB-094E-A825-226E0D3570BC}" dt="2022-11-03T21:44:04.002" v="14" actId="20577"/>
          <ac:spMkLst>
            <pc:docMk/>
            <pc:sldMk cId="467115556" sldId="379"/>
            <ac:spMk id="18" creationId="{00000000-0000-0000-0000-000000000000}"/>
          </ac:spMkLst>
        </pc:spChg>
        <pc:spChg chg="mod">
          <ac:chgData name="Tim Brailsford" userId="ed16cc61-646f-4891-ad86-e1d600ab0686" providerId="ADAL" clId="{B2EC1B5F-CFBB-094E-A825-226E0D3570BC}" dt="2022-11-03T21:57:55.580" v="230" actId="20577"/>
          <ac:spMkLst>
            <pc:docMk/>
            <pc:sldMk cId="467115556" sldId="379"/>
            <ac:spMk id="19" creationId="{00000000-0000-0000-0000-000000000000}"/>
          </ac:spMkLst>
        </pc:spChg>
      </pc:sldChg>
      <pc:sldChg chg="modSp mod">
        <pc:chgData name="Tim Brailsford" userId="ed16cc61-646f-4891-ad86-e1d600ab0686" providerId="ADAL" clId="{B2EC1B5F-CFBB-094E-A825-226E0D3570BC}" dt="2022-11-03T23:59:25.597" v="1598" actId="27636"/>
        <pc:sldMkLst>
          <pc:docMk/>
          <pc:sldMk cId="737754443" sldId="380"/>
        </pc:sldMkLst>
        <pc:spChg chg="mod">
          <ac:chgData name="Tim Brailsford" userId="ed16cc61-646f-4891-ad86-e1d600ab0686" providerId="ADAL" clId="{B2EC1B5F-CFBB-094E-A825-226E0D3570BC}" dt="2022-11-03T23:56:07.188" v="1226" actId="20577"/>
          <ac:spMkLst>
            <pc:docMk/>
            <pc:sldMk cId="737754443" sldId="380"/>
            <ac:spMk id="18" creationId="{00000000-0000-0000-0000-000000000000}"/>
          </ac:spMkLst>
        </pc:spChg>
        <pc:spChg chg="mod">
          <ac:chgData name="Tim Brailsford" userId="ed16cc61-646f-4891-ad86-e1d600ab0686" providerId="ADAL" clId="{B2EC1B5F-CFBB-094E-A825-226E0D3570BC}" dt="2022-11-03T23:59:25.597" v="1598" actId="27636"/>
          <ac:spMkLst>
            <pc:docMk/>
            <pc:sldMk cId="737754443" sldId="380"/>
            <ac:spMk id="19" creationId="{00000000-0000-0000-0000-000000000000}"/>
          </ac:spMkLst>
        </pc:spChg>
      </pc:sldChg>
      <pc:sldChg chg="del">
        <pc:chgData name="Tim Brailsford" userId="ed16cc61-646f-4891-ad86-e1d600ab0686" providerId="ADAL" clId="{B2EC1B5F-CFBB-094E-A825-226E0D3570BC}" dt="2022-11-04T00:07:17.879" v="1843" actId="2696"/>
        <pc:sldMkLst>
          <pc:docMk/>
          <pc:sldMk cId="2104603030" sldId="382"/>
        </pc:sldMkLst>
      </pc:sldChg>
      <pc:sldChg chg="addSp delSp modSp mod">
        <pc:chgData name="Tim Brailsford" userId="ed16cc61-646f-4891-ad86-e1d600ab0686" providerId="ADAL" clId="{B2EC1B5F-CFBB-094E-A825-226E0D3570BC}" dt="2022-11-04T00:08:25.535" v="1858" actId="1076"/>
        <pc:sldMkLst>
          <pc:docMk/>
          <pc:sldMk cId="3682509421" sldId="384"/>
        </pc:sldMkLst>
        <pc:spChg chg="mod">
          <ac:chgData name="Tim Brailsford" userId="ed16cc61-646f-4891-ad86-e1d600ab0686" providerId="ADAL" clId="{B2EC1B5F-CFBB-094E-A825-226E0D3570BC}" dt="2022-11-04T00:08:25.535" v="1858" actId="1076"/>
          <ac:spMkLst>
            <pc:docMk/>
            <pc:sldMk cId="3682509421" sldId="384"/>
            <ac:spMk id="18" creationId="{00000000-0000-0000-0000-000000000000}"/>
          </ac:spMkLst>
        </pc:spChg>
        <pc:spChg chg="add mod">
          <ac:chgData name="Tim Brailsford" userId="ed16cc61-646f-4891-ad86-e1d600ab0686" providerId="ADAL" clId="{B2EC1B5F-CFBB-094E-A825-226E0D3570BC}" dt="2022-11-04T00:08:12.851" v="1857" actId="1076"/>
          <ac:spMkLst>
            <pc:docMk/>
            <pc:sldMk cId="3682509421" sldId="384"/>
            <ac:spMk id="19" creationId="{32867739-E048-0ECD-33F4-DBBC40676995}"/>
          </ac:spMkLst>
        </pc:spChg>
        <pc:spChg chg="del">
          <ac:chgData name="Tim Brailsford" userId="ed16cc61-646f-4891-ad86-e1d600ab0686" providerId="ADAL" clId="{B2EC1B5F-CFBB-094E-A825-226E0D3570BC}" dt="2022-11-04T00:07:58.273" v="1845" actId="478"/>
          <ac:spMkLst>
            <pc:docMk/>
            <pc:sldMk cId="3682509421" sldId="384"/>
            <ac:spMk id="21" creationId="{CF781D32-4DBC-894B-914D-CAEF68C962CF}"/>
          </ac:spMkLst>
        </pc:spChg>
      </pc:sldChg>
      <pc:sldChg chg="modSp mod">
        <pc:chgData name="Tim Brailsford" userId="ed16cc61-646f-4891-ad86-e1d600ab0686" providerId="ADAL" clId="{B2EC1B5F-CFBB-094E-A825-226E0D3570BC}" dt="2022-11-04T00:22:44.806" v="1878" actId="20577"/>
        <pc:sldMkLst>
          <pc:docMk/>
          <pc:sldMk cId="1931852319" sldId="395"/>
        </pc:sldMkLst>
        <pc:spChg chg="mod">
          <ac:chgData name="Tim Brailsford" userId="ed16cc61-646f-4891-ad86-e1d600ab0686" providerId="ADAL" clId="{B2EC1B5F-CFBB-094E-A825-226E0D3570BC}" dt="2022-11-04T00:22:44.806" v="1878" actId="20577"/>
          <ac:spMkLst>
            <pc:docMk/>
            <pc:sldMk cId="1931852319" sldId="395"/>
            <ac:spMk id="10" creationId="{A12B096D-CB0C-AD4B-9308-76BB9048205D}"/>
          </ac:spMkLst>
        </pc:spChg>
      </pc:sldChg>
      <pc:sldChg chg="modSp mod">
        <pc:chgData name="Tim Brailsford" userId="ed16cc61-646f-4891-ad86-e1d600ab0686" providerId="ADAL" clId="{B2EC1B5F-CFBB-094E-A825-226E0D3570BC}" dt="2022-11-04T02:10:51.767" v="2093" actId="20577"/>
        <pc:sldMkLst>
          <pc:docMk/>
          <pc:sldMk cId="0" sldId="396"/>
        </pc:sldMkLst>
        <pc:spChg chg="mod">
          <ac:chgData name="Tim Brailsford" userId="ed16cc61-646f-4891-ad86-e1d600ab0686" providerId="ADAL" clId="{B2EC1B5F-CFBB-094E-A825-226E0D3570BC}" dt="2022-11-04T02:10:51.767" v="2093" actId="20577"/>
          <ac:spMkLst>
            <pc:docMk/>
            <pc:sldMk cId="0" sldId="396"/>
            <ac:spMk id="13313" creationId="{00000000-0000-0000-0000-000000000000}"/>
          </ac:spMkLst>
        </pc:spChg>
      </pc:sldChg>
      <pc:sldChg chg="modAnim">
        <pc:chgData name="Tim Brailsford" userId="ed16cc61-646f-4891-ad86-e1d600ab0686" providerId="ADAL" clId="{B2EC1B5F-CFBB-094E-A825-226E0D3570BC}" dt="2022-11-04T01:27:24.906" v="2008"/>
        <pc:sldMkLst>
          <pc:docMk/>
          <pc:sldMk cId="1287488507" sldId="397"/>
        </pc:sldMkLst>
      </pc:sldChg>
      <pc:sldChg chg="modSp mod">
        <pc:chgData name="Tim Brailsford" userId="ed16cc61-646f-4891-ad86-e1d600ab0686" providerId="ADAL" clId="{B2EC1B5F-CFBB-094E-A825-226E0D3570BC}" dt="2022-11-04T00:11:44.874" v="1860" actId="1076"/>
        <pc:sldMkLst>
          <pc:docMk/>
          <pc:sldMk cId="4024416414" sldId="399"/>
        </pc:sldMkLst>
        <pc:spChg chg="mod">
          <ac:chgData name="Tim Brailsford" userId="ed16cc61-646f-4891-ad86-e1d600ab0686" providerId="ADAL" clId="{B2EC1B5F-CFBB-094E-A825-226E0D3570BC}" dt="2022-11-04T00:11:44.874" v="1860" actId="1076"/>
          <ac:spMkLst>
            <pc:docMk/>
            <pc:sldMk cId="4024416414" sldId="399"/>
            <ac:spMk id="16" creationId="{00000000-0000-0000-0000-000000000000}"/>
          </ac:spMkLst>
        </pc:spChg>
      </pc:sldChg>
      <pc:sldChg chg="add del ord">
        <pc:chgData name="Tim Brailsford" userId="ed16cc61-646f-4891-ad86-e1d600ab0686" providerId="ADAL" clId="{B2EC1B5F-CFBB-094E-A825-226E0D3570BC}" dt="2022-11-04T01:13:01.780" v="1991" actId="2696"/>
        <pc:sldMkLst>
          <pc:docMk/>
          <pc:sldMk cId="645699410" sldId="401"/>
        </pc:sldMkLst>
      </pc:sldChg>
      <pc:sldChg chg="addSp delSp modSp add mod modAnim modNotesTx">
        <pc:chgData name="Tim Brailsford" userId="ed16cc61-646f-4891-ad86-e1d600ab0686" providerId="ADAL" clId="{B2EC1B5F-CFBB-094E-A825-226E0D3570BC}" dt="2022-11-03T23:04:07.345" v="715"/>
        <pc:sldMkLst>
          <pc:docMk/>
          <pc:sldMk cId="1496394990" sldId="402"/>
        </pc:sldMkLst>
        <pc:spChg chg="del mod">
          <ac:chgData name="Tim Brailsford" userId="ed16cc61-646f-4891-ad86-e1d600ab0686" providerId="ADAL" clId="{B2EC1B5F-CFBB-094E-A825-226E0D3570BC}" dt="2022-11-03T22:06:01.850" v="536" actId="478"/>
          <ac:spMkLst>
            <pc:docMk/>
            <pc:sldMk cId="1496394990" sldId="402"/>
            <ac:spMk id="17" creationId="{00000000-0000-0000-0000-000000000000}"/>
          </ac:spMkLst>
        </pc:spChg>
        <pc:spChg chg="mod">
          <ac:chgData name="Tim Brailsford" userId="ed16cc61-646f-4891-ad86-e1d600ab0686" providerId="ADAL" clId="{B2EC1B5F-CFBB-094E-A825-226E0D3570BC}" dt="2022-11-03T22:02:58.523" v="502" actId="20577"/>
          <ac:spMkLst>
            <pc:docMk/>
            <pc:sldMk cId="1496394990" sldId="402"/>
            <ac:spMk id="18" creationId="{00000000-0000-0000-0000-000000000000}"/>
          </ac:spMkLst>
        </pc:spChg>
        <pc:spChg chg="del">
          <ac:chgData name="Tim Brailsford" userId="ed16cc61-646f-4891-ad86-e1d600ab0686" providerId="ADAL" clId="{B2EC1B5F-CFBB-094E-A825-226E0D3570BC}" dt="2022-11-03T21:48:13.958" v="94" actId="478"/>
          <ac:spMkLst>
            <pc:docMk/>
            <pc:sldMk cId="1496394990" sldId="402"/>
            <ac:spMk id="19" creationId="{00000000-0000-0000-0000-000000000000}"/>
          </ac:spMkLst>
        </pc:spChg>
        <pc:spChg chg="add mod">
          <ac:chgData name="Tim Brailsford" userId="ed16cc61-646f-4891-ad86-e1d600ab0686" providerId="ADAL" clId="{B2EC1B5F-CFBB-094E-A825-226E0D3570BC}" dt="2022-11-03T22:56:04.570" v="671" actId="20577"/>
          <ac:spMkLst>
            <pc:docMk/>
            <pc:sldMk cId="1496394990" sldId="402"/>
            <ac:spMk id="22" creationId="{3DE7915C-6961-FA7C-2315-2CE293B5EBA2}"/>
          </ac:spMkLst>
        </pc:spChg>
        <pc:spChg chg="add del mod">
          <ac:chgData name="Tim Brailsford" userId="ed16cc61-646f-4891-ad86-e1d600ab0686" providerId="ADAL" clId="{B2EC1B5F-CFBB-094E-A825-226E0D3570BC}" dt="2022-11-03T21:56:09.553" v="123" actId="478"/>
          <ac:spMkLst>
            <pc:docMk/>
            <pc:sldMk cId="1496394990" sldId="402"/>
            <ac:spMk id="23" creationId="{A5FB32F6-AD41-2022-787D-0D2A678A582C}"/>
          </ac:spMkLst>
        </pc:spChg>
        <pc:spChg chg="add mod">
          <ac:chgData name="Tim Brailsford" userId="ed16cc61-646f-4891-ad86-e1d600ab0686" providerId="ADAL" clId="{B2EC1B5F-CFBB-094E-A825-226E0D3570BC}" dt="2022-11-03T22:56:03.366" v="670" actId="20577"/>
          <ac:spMkLst>
            <pc:docMk/>
            <pc:sldMk cId="1496394990" sldId="402"/>
            <ac:spMk id="24" creationId="{C80D4550-6895-3C6F-F42A-0B4DA857308C}"/>
          </ac:spMkLst>
        </pc:spChg>
        <pc:spChg chg="add mod">
          <ac:chgData name="Tim Brailsford" userId="ed16cc61-646f-4891-ad86-e1d600ab0686" providerId="ADAL" clId="{B2EC1B5F-CFBB-094E-A825-226E0D3570BC}" dt="2022-11-03T22:56:05.649" v="672" actId="20577"/>
          <ac:spMkLst>
            <pc:docMk/>
            <pc:sldMk cId="1496394990" sldId="402"/>
            <ac:spMk id="25" creationId="{215C47DF-88D9-DD9E-DBA8-32E75E15CB20}"/>
          </ac:spMkLst>
        </pc:spChg>
        <pc:spChg chg="add mod">
          <ac:chgData name="Tim Brailsford" userId="ed16cc61-646f-4891-ad86-e1d600ab0686" providerId="ADAL" clId="{B2EC1B5F-CFBB-094E-A825-226E0D3570BC}" dt="2022-11-03T22:56:06.887" v="673" actId="20577"/>
          <ac:spMkLst>
            <pc:docMk/>
            <pc:sldMk cId="1496394990" sldId="402"/>
            <ac:spMk id="26" creationId="{0BB051B9-D7A6-8770-5A34-17CC1AC98632}"/>
          </ac:spMkLst>
        </pc:spChg>
        <pc:spChg chg="add mod">
          <ac:chgData name="Tim Brailsford" userId="ed16cc61-646f-4891-ad86-e1d600ab0686" providerId="ADAL" clId="{B2EC1B5F-CFBB-094E-A825-226E0D3570BC}" dt="2022-11-03T22:56:08.057" v="674" actId="20577"/>
          <ac:spMkLst>
            <pc:docMk/>
            <pc:sldMk cId="1496394990" sldId="402"/>
            <ac:spMk id="27" creationId="{333778EC-49EC-023D-A29F-9CCBBFF27E80}"/>
          </ac:spMkLst>
        </pc:spChg>
        <pc:spChg chg="add mod">
          <ac:chgData name="Tim Brailsford" userId="ed16cc61-646f-4891-ad86-e1d600ab0686" providerId="ADAL" clId="{B2EC1B5F-CFBB-094E-A825-226E0D3570BC}" dt="2022-11-03T22:56:09.295" v="675" actId="20577"/>
          <ac:spMkLst>
            <pc:docMk/>
            <pc:sldMk cId="1496394990" sldId="402"/>
            <ac:spMk id="28" creationId="{ABBA870E-EDB4-477A-8BDE-6B803E18FC5E}"/>
          </ac:spMkLst>
        </pc:spChg>
        <pc:spChg chg="add mod">
          <ac:chgData name="Tim Brailsford" userId="ed16cc61-646f-4891-ad86-e1d600ab0686" providerId="ADAL" clId="{B2EC1B5F-CFBB-094E-A825-226E0D3570BC}" dt="2022-11-03T22:56:10.284" v="676" actId="20577"/>
          <ac:spMkLst>
            <pc:docMk/>
            <pc:sldMk cId="1496394990" sldId="402"/>
            <ac:spMk id="29" creationId="{C855CF25-E78C-999C-C442-0550608E9BED}"/>
          </ac:spMkLst>
        </pc:spChg>
        <pc:spChg chg="add mod">
          <ac:chgData name="Tim Brailsford" userId="ed16cc61-646f-4891-ad86-e1d600ab0686" providerId="ADAL" clId="{B2EC1B5F-CFBB-094E-A825-226E0D3570BC}" dt="2022-11-03T22:20:59.032" v="632" actId="1076"/>
          <ac:spMkLst>
            <pc:docMk/>
            <pc:sldMk cId="1496394990" sldId="402"/>
            <ac:spMk id="31" creationId="{CABE849C-99FA-CCF4-96F6-DDB8236EAD1F}"/>
          </ac:spMkLst>
        </pc:spChg>
        <pc:spChg chg="mod">
          <ac:chgData name="Tim Brailsford" userId="ed16cc61-646f-4891-ad86-e1d600ab0686" providerId="ADAL" clId="{B2EC1B5F-CFBB-094E-A825-226E0D3570BC}" dt="2022-11-03T23:00:37.593" v="697" actId="20577"/>
          <ac:spMkLst>
            <pc:docMk/>
            <pc:sldMk cId="1496394990" sldId="402"/>
            <ac:spMk id="33" creationId="{85C33F31-2F63-5E8B-8082-112165F8FABC}"/>
          </ac:spMkLst>
        </pc:spChg>
        <pc:spChg chg="mod">
          <ac:chgData name="Tim Brailsford" userId="ed16cc61-646f-4891-ad86-e1d600ab0686" providerId="ADAL" clId="{B2EC1B5F-CFBB-094E-A825-226E0D3570BC}" dt="2022-11-03T23:01:16.013" v="708" actId="20577"/>
          <ac:spMkLst>
            <pc:docMk/>
            <pc:sldMk cId="1496394990" sldId="402"/>
            <ac:spMk id="34" creationId="{D730DBB2-2236-60D1-6878-C679F9E9D8B9}"/>
          </ac:spMkLst>
        </pc:spChg>
        <pc:spChg chg="mod">
          <ac:chgData name="Tim Brailsford" userId="ed16cc61-646f-4891-ad86-e1d600ab0686" providerId="ADAL" clId="{B2EC1B5F-CFBB-094E-A825-226E0D3570BC}" dt="2022-11-03T22:04:10.872" v="520" actId="20577"/>
          <ac:spMkLst>
            <pc:docMk/>
            <pc:sldMk cId="1496394990" sldId="402"/>
            <ac:spMk id="35" creationId="{89BEC8AB-DF13-534B-FE4E-F96A657B50B7}"/>
          </ac:spMkLst>
        </pc:spChg>
        <pc:spChg chg="mod">
          <ac:chgData name="Tim Brailsford" userId="ed16cc61-646f-4891-ad86-e1d600ab0686" providerId="ADAL" clId="{B2EC1B5F-CFBB-094E-A825-226E0D3570BC}" dt="2022-11-03T22:04:12.388" v="521" actId="20577"/>
          <ac:spMkLst>
            <pc:docMk/>
            <pc:sldMk cId="1496394990" sldId="402"/>
            <ac:spMk id="36" creationId="{B9A9A6DF-176D-51AE-E6A5-28E39E56AAEE}"/>
          </ac:spMkLst>
        </pc:spChg>
        <pc:spChg chg="mod">
          <ac:chgData name="Tim Brailsford" userId="ed16cc61-646f-4891-ad86-e1d600ab0686" providerId="ADAL" clId="{B2EC1B5F-CFBB-094E-A825-226E0D3570BC}" dt="2022-11-03T22:04:13.527" v="522" actId="20577"/>
          <ac:spMkLst>
            <pc:docMk/>
            <pc:sldMk cId="1496394990" sldId="402"/>
            <ac:spMk id="37" creationId="{D795C260-D947-0575-1AA7-198E8FAF2B78}"/>
          </ac:spMkLst>
        </pc:spChg>
        <pc:spChg chg="mod">
          <ac:chgData name="Tim Brailsford" userId="ed16cc61-646f-4891-ad86-e1d600ab0686" providerId="ADAL" clId="{B2EC1B5F-CFBB-094E-A825-226E0D3570BC}" dt="2022-11-03T22:04:14.719" v="523" actId="20577"/>
          <ac:spMkLst>
            <pc:docMk/>
            <pc:sldMk cId="1496394990" sldId="402"/>
            <ac:spMk id="38" creationId="{A528243C-903C-8D57-A943-CF299BEC2C04}"/>
          </ac:spMkLst>
        </pc:spChg>
        <pc:spChg chg="mod">
          <ac:chgData name="Tim Brailsford" userId="ed16cc61-646f-4891-ad86-e1d600ab0686" providerId="ADAL" clId="{B2EC1B5F-CFBB-094E-A825-226E0D3570BC}" dt="2022-11-03T22:04:16.013" v="524" actId="20577"/>
          <ac:spMkLst>
            <pc:docMk/>
            <pc:sldMk cId="1496394990" sldId="402"/>
            <ac:spMk id="39" creationId="{8037AE41-D7CD-9B67-891A-A83723A0EAC6}"/>
          </ac:spMkLst>
        </pc:spChg>
        <pc:spChg chg="add mod">
          <ac:chgData name="Tim Brailsford" userId="ed16cc61-646f-4891-ad86-e1d600ab0686" providerId="ADAL" clId="{B2EC1B5F-CFBB-094E-A825-226E0D3570BC}" dt="2022-11-03T22:20:59.032" v="632" actId="1076"/>
          <ac:spMkLst>
            <pc:docMk/>
            <pc:sldMk cId="1496394990" sldId="402"/>
            <ac:spMk id="40" creationId="{2C1A4271-15D4-450A-7D0F-BA17A487647D}"/>
          </ac:spMkLst>
        </pc:spChg>
        <pc:spChg chg="add mod">
          <ac:chgData name="Tim Brailsford" userId="ed16cc61-646f-4891-ad86-e1d600ab0686" providerId="ADAL" clId="{B2EC1B5F-CFBB-094E-A825-226E0D3570BC}" dt="2022-11-03T22:20:59.032" v="632" actId="1076"/>
          <ac:spMkLst>
            <pc:docMk/>
            <pc:sldMk cId="1496394990" sldId="402"/>
            <ac:spMk id="41" creationId="{62E9807E-C78B-C9A0-D3AE-138058D7FFF7}"/>
          </ac:spMkLst>
        </pc:spChg>
        <pc:spChg chg="add mod">
          <ac:chgData name="Tim Brailsford" userId="ed16cc61-646f-4891-ad86-e1d600ab0686" providerId="ADAL" clId="{B2EC1B5F-CFBB-094E-A825-226E0D3570BC}" dt="2022-11-03T22:20:59.032" v="632" actId="1076"/>
          <ac:spMkLst>
            <pc:docMk/>
            <pc:sldMk cId="1496394990" sldId="402"/>
            <ac:spMk id="42" creationId="{A84E89A7-3F34-F872-7091-4B7BF329179D}"/>
          </ac:spMkLst>
        </pc:spChg>
        <pc:spChg chg="add del">
          <ac:chgData name="Tim Brailsford" userId="ed16cc61-646f-4891-ad86-e1d600ab0686" providerId="ADAL" clId="{B2EC1B5F-CFBB-094E-A825-226E0D3570BC}" dt="2022-11-03T22:14:11.481" v="598" actId="478"/>
          <ac:spMkLst>
            <pc:docMk/>
            <pc:sldMk cId="1496394990" sldId="402"/>
            <ac:spMk id="43" creationId="{E0629380-54CF-11C4-22BF-B6139448FD5E}"/>
          </ac:spMkLst>
        </pc:spChg>
        <pc:spChg chg="add del mod">
          <ac:chgData name="Tim Brailsford" userId="ed16cc61-646f-4891-ad86-e1d600ab0686" providerId="ADAL" clId="{B2EC1B5F-CFBB-094E-A825-226E0D3570BC}" dt="2022-11-03T22:15:27.228" v="603" actId="478"/>
          <ac:spMkLst>
            <pc:docMk/>
            <pc:sldMk cId="1496394990" sldId="402"/>
            <ac:spMk id="44" creationId="{536CCA0C-6982-4E98-1969-018F0EE6CE0D}"/>
          </ac:spMkLst>
        </pc:spChg>
        <pc:spChg chg="add del mod">
          <ac:chgData name="Tim Brailsford" userId="ed16cc61-646f-4891-ad86-e1d600ab0686" providerId="ADAL" clId="{B2EC1B5F-CFBB-094E-A825-226E0D3570BC}" dt="2022-11-03T22:15:29.001" v="604" actId="478"/>
          <ac:spMkLst>
            <pc:docMk/>
            <pc:sldMk cId="1496394990" sldId="402"/>
            <ac:spMk id="45" creationId="{573FBF07-8A25-8414-242F-A6399F3C9D81}"/>
          </ac:spMkLst>
        </pc:spChg>
        <pc:spChg chg="add mod">
          <ac:chgData name="Tim Brailsford" userId="ed16cc61-646f-4891-ad86-e1d600ab0686" providerId="ADAL" clId="{B2EC1B5F-CFBB-094E-A825-226E0D3570BC}" dt="2022-11-03T22:20:59.032" v="632" actId="1076"/>
          <ac:spMkLst>
            <pc:docMk/>
            <pc:sldMk cId="1496394990" sldId="402"/>
            <ac:spMk id="46" creationId="{F5ACF63A-0EFF-9AE4-E1CE-3C07FEB877D5}"/>
          </ac:spMkLst>
        </pc:spChg>
        <pc:spChg chg="add del mod">
          <ac:chgData name="Tim Brailsford" userId="ed16cc61-646f-4891-ad86-e1d600ab0686" providerId="ADAL" clId="{B2EC1B5F-CFBB-094E-A825-226E0D3570BC}" dt="2022-11-03T22:53:06.450" v="638"/>
          <ac:spMkLst>
            <pc:docMk/>
            <pc:sldMk cId="1496394990" sldId="402"/>
            <ac:spMk id="47" creationId="{57BE30D6-6807-50C8-9330-933F71951A9A}"/>
          </ac:spMkLst>
        </pc:spChg>
        <pc:spChg chg="add mod">
          <ac:chgData name="Tim Brailsford" userId="ed16cc61-646f-4891-ad86-e1d600ab0686" providerId="ADAL" clId="{B2EC1B5F-CFBB-094E-A825-226E0D3570BC}" dt="2022-11-03T22:55:14.881" v="662" actId="164"/>
          <ac:spMkLst>
            <pc:docMk/>
            <pc:sldMk cId="1496394990" sldId="402"/>
            <ac:spMk id="48" creationId="{792713F8-5ED0-F46A-B837-0407BF6AD027}"/>
          </ac:spMkLst>
        </pc:spChg>
        <pc:spChg chg="add mod">
          <ac:chgData name="Tim Brailsford" userId="ed16cc61-646f-4891-ad86-e1d600ab0686" providerId="ADAL" clId="{B2EC1B5F-CFBB-094E-A825-226E0D3570BC}" dt="2022-11-03T22:55:14.881" v="662" actId="164"/>
          <ac:spMkLst>
            <pc:docMk/>
            <pc:sldMk cId="1496394990" sldId="402"/>
            <ac:spMk id="49" creationId="{E2C6FD55-4B35-57F2-2A5B-7BF3356FDDA6}"/>
          </ac:spMkLst>
        </pc:spChg>
        <pc:spChg chg="add mod">
          <ac:chgData name="Tim Brailsford" userId="ed16cc61-646f-4891-ad86-e1d600ab0686" providerId="ADAL" clId="{B2EC1B5F-CFBB-094E-A825-226E0D3570BC}" dt="2022-11-03T22:55:53.589" v="668" actId="1076"/>
          <ac:spMkLst>
            <pc:docMk/>
            <pc:sldMk cId="1496394990" sldId="402"/>
            <ac:spMk id="50" creationId="{FB7870A2-4D7D-9944-711D-CDEEE8E82A86}"/>
          </ac:spMkLst>
        </pc:spChg>
        <pc:spChg chg="add mod">
          <ac:chgData name="Tim Brailsford" userId="ed16cc61-646f-4891-ad86-e1d600ab0686" providerId="ADAL" clId="{B2EC1B5F-CFBB-094E-A825-226E0D3570BC}" dt="2022-11-03T22:55:50.539" v="667" actId="1076"/>
          <ac:spMkLst>
            <pc:docMk/>
            <pc:sldMk cId="1496394990" sldId="402"/>
            <ac:spMk id="51" creationId="{95500209-CF0E-F52B-EF95-F26FA083A3AB}"/>
          </ac:spMkLst>
        </pc:spChg>
        <pc:spChg chg="add mod">
          <ac:chgData name="Tim Brailsford" userId="ed16cc61-646f-4891-ad86-e1d600ab0686" providerId="ADAL" clId="{B2EC1B5F-CFBB-094E-A825-226E0D3570BC}" dt="2022-11-03T22:55:46.605" v="666" actId="1076"/>
          <ac:spMkLst>
            <pc:docMk/>
            <pc:sldMk cId="1496394990" sldId="402"/>
            <ac:spMk id="52" creationId="{EFD8E54E-2E64-9706-A306-0512FD7850F5}"/>
          </ac:spMkLst>
        </pc:spChg>
        <pc:spChg chg="add mod">
          <ac:chgData name="Tim Brailsford" userId="ed16cc61-646f-4891-ad86-e1d600ab0686" providerId="ADAL" clId="{B2EC1B5F-CFBB-094E-A825-226E0D3570BC}" dt="2022-11-03T22:55:42.622" v="665" actId="1076"/>
          <ac:spMkLst>
            <pc:docMk/>
            <pc:sldMk cId="1496394990" sldId="402"/>
            <ac:spMk id="53" creationId="{FD0DC02F-4339-DFE1-1506-0484D00282BF}"/>
          </ac:spMkLst>
        </pc:spChg>
        <pc:spChg chg="add mod">
          <ac:chgData name="Tim Brailsford" userId="ed16cc61-646f-4891-ad86-e1d600ab0686" providerId="ADAL" clId="{B2EC1B5F-CFBB-094E-A825-226E0D3570BC}" dt="2022-11-03T22:55:37.055" v="664" actId="1076"/>
          <ac:spMkLst>
            <pc:docMk/>
            <pc:sldMk cId="1496394990" sldId="402"/>
            <ac:spMk id="54" creationId="{E57ECB48-F506-CF4C-6701-83796BF3E3F8}"/>
          </ac:spMkLst>
        </pc:spChg>
        <pc:spChg chg="add mod">
          <ac:chgData name="Tim Brailsford" userId="ed16cc61-646f-4891-ad86-e1d600ab0686" providerId="ADAL" clId="{B2EC1B5F-CFBB-094E-A825-226E0D3570BC}" dt="2022-11-03T23:00:47.234" v="698" actId="1076"/>
          <ac:spMkLst>
            <pc:docMk/>
            <pc:sldMk cId="1496394990" sldId="402"/>
            <ac:spMk id="56" creationId="{6984FC46-4B60-2146-CE6D-C7E585866E06}"/>
          </ac:spMkLst>
        </pc:spChg>
        <pc:spChg chg="add del mod">
          <ac:chgData name="Tim Brailsford" userId="ed16cc61-646f-4891-ad86-e1d600ab0686" providerId="ADAL" clId="{B2EC1B5F-CFBB-094E-A825-226E0D3570BC}" dt="2022-11-03T23:01:08.027" v="702"/>
          <ac:spMkLst>
            <pc:docMk/>
            <pc:sldMk cId="1496394990" sldId="402"/>
            <ac:spMk id="57" creationId="{E9CE47A2-D687-2065-D37A-E9900302D406}"/>
          </ac:spMkLst>
        </pc:spChg>
        <pc:spChg chg="add del mod">
          <ac:chgData name="Tim Brailsford" userId="ed16cc61-646f-4891-ad86-e1d600ab0686" providerId="ADAL" clId="{B2EC1B5F-CFBB-094E-A825-226E0D3570BC}" dt="2022-11-03T23:01:08.313" v="704"/>
          <ac:spMkLst>
            <pc:docMk/>
            <pc:sldMk cId="1496394990" sldId="402"/>
            <ac:spMk id="58" creationId="{D3940724-D4DA-6D97-0EBD-9593C14A4D6E}"/>
          </ac:spMkLst>
        </pc:spChg>
        <pc:spChg chg="add mod">
          <ac:chgData name="Tim Brailsford" userId="ed16cc61-646f-4891-ad86-e1d600ab0686" providerId="ADAL" clId="{B2EC1B5F-CFBB-094E-A825-226E0D3570BC}" dt="2022-11-03T23:01:24.239" v="709" actId="1076"/>
          <ac:spMkLst>
            <pc:docMk/>
            <pc:sldMk cId="1496394990" sldId="402"/>
            <ac:spMk id="59" creationId="{210218E2-6580-04AB-02C4-A58E2BA9A27E}"/>
          </ac:spMkLst>
        </pc:spChg>
        <pc:grpChg chg="add mod">
          <ac:chgData name="Tim Brailsford" userId="ed16cc61-646f-4891-ad86-e1d600ab0686" providerId="ADAL" clId="{B2EC1B5F-CFBB-094E-A825-226E0D3570BC}" dt="2022-11-03T22:20:59.032" v="632" actId="1076"/>
          <ac:grpSpMkLst>
            <pc:docMk/>
            <pc:sldMk cId="1496394990" sldId="402"/>
            <ac:grpSpMk id="30" creationId="{646B26F3-50F4-4949-A64E-0DC3F667C508}"/>
          </ac:grpSpMkLst>
        </pc:grpChg>
        <pc:grpChg chg="add mod">
          <ac:chgData name="Tim Brailsford" userId="ed16cc61-646f-4891-ad86-e1d600ab0686" providerId="ADAL" clId="{B2EC1B5F-CFBB-094E-A825-226E0D3570BC}" dt="2022-11-03T22:50:42.853" v="635" actId="1036"/>
          <ac:grpSpMkLst>
            <pc:docMk/>
            <pc:sldMk cId="1496394990" sldId="402"/>
            <ac:grpSpMk id="32" creationId="{5D2E1CB8-C41A-B7AB-6708-785CE814913A}"/>
          </ac:grpSpMkLst>
        </pc:grpChg>
        <pc:grpChg chg="add mod">
          <ac:chgData name="Tim Brailsford" userId="ed16cc61-646f-4891-ad86-e1d600ab0686" providerId="ADAL" clId="{B2EC1B5F-CFBB-094E-A825-226E0D3570BC}" dt="2022-11-03T22:56:19.007" v="677" actId="1076"/>
          <ac:grpSpMkLst>
            <pc:docMk/>
            <pc:sldMk cId="1496394990" sldId="402"/>
            <ac:grpSpMk id="55" creationId="{2BFBDF3E-7F5C-7B68-F02A-8E544E7BD44E}"/>
          </ac:grpSpMkLst>
        </pc:grpChg>
        <pc:picChg chg="add del mod">
          <ac:chgData name="Tim Brailsford" userId="ed16cc61-646f-4891-ad86-e1d600ab0686" providerId="ADAL" clId="{B2EC1B5F-CFBB-094E-A825-226E0D3570BC}" dt="2022-11-03T21:48:39.492" v="99" actId="478"/>
          <ac:picMkLst>
            <pc:docMk/>
            <pc:sldMk cId="1496394990" sldId="402"/>
            <ac:picMk id="20" creationId="{4EAE5235-45D2-8E95-62E7-60599A4BDF3E}"/>
          </ac:picMkLst>
        </pc:picChg>
        <pc:picChg chg="add del mod">
          <ac:chgData name="Tim Brailsford" userId="ed16cc61-646f-4891-ad86-e1d600ab0686" providerId="ADAL" clId="{B2EC1B5F-CFBB-094E-A825-226E0D3570BC}" dt="2022-11-03T21:54:37.045" v="105" actId="478"/>
          <ac:picMkLst>
            <pc:docMk/>
            <pc:sldMk cId="1496394990" sldId="402"/>
            <ac:picMk id="21" creationId="{8216CD42-D79A-0DE6-CDBA-08D5544A8DEC}"/>
          </ac:picMkLst>
        </pc:picChg>
      </pc:sldChg>
      <pc:sldChg chg="modSp add mod modNotesTx">
        <pc:chgData name="Tim Brailsford" userId="ed16cc61-646f-4891-ad86-e1d600ab0686" providerId="ADAL" clId="{B2EC1B5F-CFBB-094E-A825-226E0D3570BC}" dt="2022-11-03T22:00:13.335" v="460" actId="20577"/>
        <pc:sldMkLst>
          <pc:docMk/>
          <pc:sldMk cId="690607820" sldId="403"/>
        </pc:sldMkLst>
        <pc:spChg chg="mod">
          <ac:chgData name="Tim Brailsford" userId="ed16cc61-646f-4891-ad86-e1d600ab0686" providerId="ADAL" clId="{B2EC1B5F-CFBB-094E-A825-226E0D3570BC}" dt="2022-11-03T21:58:18.484" v="249" actId="20577"/>
          <ac:spMkLst>
            <pc:docMk/>
            <pc:sldMk cId="690607820" sldId="403"/>
            <ac:spMk id="18" creationId="{00000000-0000-0000-0000-000000000000}"/>
          </ac:spMkLst>
        </pc:spChg>
        <pc:spChg chg="mod">
          <ac:chgData name="Tim Brailsford" userId="ed16cc61-646f-4891-ad86-e1d600ab0686" providerId="ADAL" clId="{B2EC1B5F-CFBB-094E-A825-226E0D3570BC}" dt="2022-11-03T22:00:06.429" v="459" actId="20577"/>
          <ac:spMkLst>
            <pc:docMk/>
            <pc:sldMk cId="690607820" sldId="403"/>
            <ac:spMk id="19" creationId="{00000000-0000-0000-0000-000000000000}"/>
          </ac:spMkLst>
        </pc:spChg>
      </pc:sldChg>
      <pc:sldChg chg="addSp delSp modSp add mod modAnim">
        <pc:chgData name="Tim Brailsford" userId="ed16cc61-646f-4891-ad86-e1d600ab0686" providerId="ADAL" clId="{B2EC1B5F-CFBB-094E-A825-226E0D3570BC}" dt="2022-11-03T23:21:21.588" v="926" actId="1076"/>
        <pc:sldMkLst>
          <pc:docMk/>
          <pc:sldMk cId="523701505" sldId="404"/>
        </pc:sldMkLst>
        <pc:spChg chg="add mod">
          <ac:chgData name="Tim Brailsford" userId="ed16cc61-646f-4891-ad86-e1d600ab0686" providerId="ADAL" clId="{B2EC1B5F-CFBB-094E-A825-226E0D3570BC}" dt="2022-11-03T23:12:28.143" v="852" actId="1076"/>
          <ac:spMkLst>
            <pc:docMk/>
            <pc:sldMk cId="523701505" sldId="404"/>
            <ac:spMk id="17" creationId="{7A84FE7D-A691-5E60-E451-2536EE7D8A83}"/>
          </ac:spMkLst>
        </pc:spChg>
        <pc:spChg chg="mod">
          <ac:chgData name="Tim Brailsford" userId="ed16cc61-646f-4891-ad86-e1d600ab0686" providerId="ADAL" clId="{B2EC1B5F-CFBB-094E-A825-226E0D3570BC}" dt="2022-11-03T22:19:56.625" v="624" actId="20577"/>
          <ac:spMkLst>
            <pc:docMk/>
            <pc:sldMk cId="523701505" sldId="404"/>
            <ac:spMk id="18" creationId="{00000000-0000-0000-0000-000000000000}"/>
          </ac:spMkLst>
        </pc:spChg>
        <pc:spChg chg="add del mod">
          <ac:chgData name="Tim Brailsford" userId="ed16cc61-646f-4891-ad86-e1d600ab0686" providerId="ADAL" clId="{B2EC1B5F-CFBB-094E-A825-226E0D3570BC}" dt="2022-11-03T23:08:09.420" v="773" actId="478"/>
          <ac:spMkLst>
            <pc:docMk/>
            <pc:sldMk cId="523701505" sldId="404"/>
            <ac:spMk id="19" creationId="{150C1B2A-C650-A85F-8436-940AE5B3FC26}"/>
          </ac:spMkLst>
        </pc:spChg>
        <pc:spChg chg="add mod">
          <ac:chgData name="Tim Brailsford" userId="ed16cc61-646f-4891-ad86-e1d600ab0686" providerId="ADAL" clId="{B2EC1B5F-CFBB-094E-A825-226E0D3570BC}" dt="2022-11-03T23:12:28.143" v="852" actId="1076"/>
          <ac:spMkLst>
            <pc:docMk/>
            <pc:sldMk cId="523701505" sldId="404"/>
            <ac:spMk id="20" creationId="{B51D32CD-0178-EDFA-8F62-88AE02092E11}"/>
          </ac:spMkLst>
        </pc:spChg>
        <pc:spChg chg="add mod">
          <ac:chgData name="Tim Brailsford" userId="ed16cc61-646f-4891-ad86-e1d600ab0686" providerId="ADAL" clId="{B2EC1B5F-CFBB-094E-A825-226E0D3570BC}" dt="2022-11-03T23:21:10.329" v="923" actId="1076"/>
          <ac:spMkLst>
            <pc:docMk/>
            <pc:sldMk cId="523701505" sldId="404"/>
            <ac:spMk id="21" creationId="{A1FFED1C-210D-DC50-DECD-79D79D50D05C}"/>
          </ac:spMkLst>
        </pc:spChg>
        <pc:spChg chg="add mod">
          <ac:chgData name="Tim Brailsford" userId="ed16cc61-646f-4891-ad86-e1d600ab0686" providerId="ADAL" clId="{B2EC1B5F-CFBB-094E-A825-226E0D3570BC}" dt="2022-11-03T23:21:14.655" v="924" actId="1076"/>
          <ac:spMkLst>
            <pc:docMk/>
            <pc:sldMk cId="523701505" sldId="404"/>
            <ac:spMk id="23" creationId="{E5A087BA-B9FF-05F1-2F83-C042ADE16D65}"/>
          </ac:spMkLst>
        </pc:spChg>
        <pc:spChg chg="del">
          <ac:chgData name="Tim Brailsford" userId="ed16cc61-646f-4891-ad86-e1d600ab0686" providerId="ADAL" clId="{B2EC1B5F-CFBB-094E-A825-226E0D3570BC}" dt="2022-11-03T22:20:07.227" v="625" actId="478"/>
          <ac:spMkLst>
            <pc:docMk/>
            <pc:sldMk cId="523701505" sldId="404"/>
            <ac:spMk id="31" creationId="{CABE849C-99FA-CCF4-96F6-DDB8236EAD1F}"/>
          </ac:spMkLst>
        </pc:spChg>
        <pc:spChg chg="del">
          <ac:chgData name="Tim Brailsford" userId="ed16cc61-646f-4891-ad86-e1d600ab0686" providerId="ADAL" clId="{B2EC1B5F-CFBB-094E-A825-226E0D3570BC}" dt="2022-11-03T22:20:07.227" v="625" actId="478"/>
          <ac:spMkLst>
            <pc:docMk/>
            <pc:sldMk cId="523701505" sldId="404"/>
            <ac:spMk id="40" creationId="{2C1A4271-15D4-450A-7D0F-BA17A487647D}"/>
          </ac:spMkLst>
        </pc:spChg>
        <pc:spChg chg="mod">
          <ac:chgData name="Tim Brailsford" userId="ed16cc61-646f-4891-ad86-e1d600ab0686" providerId="ADAL" clId="{B2EC1B5F-CFBB-094E-A825-226E0D3570BC}" dt="2022-11-03T23:21:07.388" v="922" actId="1076"/>
          <ac:spMkLst>
            <pc:docMk/>
            <pc:sldMk cId="523701505" sldId="404"/>
            <ac:spMk id="41" creationId="{62E9807E-C78B-C9A0-D3AE-138058D7FFF7}"/>
          </ac:spMkLst>
        </pc:spChg>
        <pc:spChg chg="del mod">
          <ac:chgData name="Tim Brailsford" userId="ed16cc61-646f-4891-ad86-e1d600ab0686" providerId="ADAL" clId="{B2EC1B5F-CFBB-094E-A825-226E0D3570BC}" dt="2022-11-03T23:07:42.207" v="757" actId="478"/>
          <ac:spMkLst>
            <pc:docMk/>
            <pc:sldMk cId="523701505" sldId="404"/>
            <ac:spMk id="42" creationId="{A84E89A7-3F34-F872-7091-4B7BF329179D}"/>
          </ac:spMkLst>
        </pc:spChg>
        <pc:spChg chg="add mod">
          <ac:chgData name="Tim Brailsford" userId="ed16cc61-646f-4891-ad86-e1d600ab0686" providerId="ADAL" clId="{B2EC1B5F-CFBB-094E-A825-226E0D3570BC}" dt="2022-11-03T23:12:28.143" v="852" actId="1076"/>
          <ac:spMkLst>
            <pc:docMk/>
            <pc:sldMk cId="523701505" sldId="404"/>
            <ac:spMk id="43" creationId="{A9C5B18A-6E48-F423-F3EB-DC5868250805}"/>
          </ac:spMkLst>
        </pc:spChg>
        <pc:spChg chg="add mod">
          <ac:chgData name="Tim Brailsford" userId="ed16cc61-646f-4891-ad86-e1d600ab0686" providerId="ADAL" clId="{B2EC1B5F-CFBB-094E-A825-226E0D3570BC}" dt="2022-11-03T23:12:28.143" v="852" actId="1076"/>
          <ac:spMkLst>
            <pc:docMk/>
            <pc:sldMk cId="523701505" sldId="404"/>
            <ac:spMk id="44" creationId="{CD492BF7-959A-48C4-5744-3FEA9F75EFC3}"/>
          </ac:spMkLst>
        </pc:spChg>
        <pc:spChg chg="add mod">
          <ac:chgData name="Tim Brailsford" userId="ed16cc61-646f-4891-ad86-e1d600ab0686" providerId="ADAL" clId="{B2EC1B5F-CFBB-094E-A825-226E0D3570BC}" dt="2022-11-03T23:12:28.143" v="852" actId="1076"/>
          <ac:spMkLst>
            <pc:docMk/>
            <pc:sldMk cId="523701505" sldId="404"/>
            <ac:spMk id="45" creationId="{88E78049-B9B8-498A-90C4-F81F58890779}"/>
          </ac:spMkLst>
        </pc:spChg>
        <pc:spChg chg="del">
          <ac:chgData name="Tim Brailsford" userId="ed16cc61-646f-4891-ad86-e1d600ab0686" providerId="ADAL" clId="{B2EC1B5F-CFBB-094E-A825-226E0D3570BC}" dt="2022-11-03T22:20:07.227" v="625" actId="478"/>
          <ac:spMkLst>
            <pc:docMk/>
            <pc:sldMk cId="523701505" sldId="404"/>
            <ac:spMk id="46" creationId="{F5ACF63A-0EFF-9AE4-E1CE-3C07FEB877D5}"/>
          </ac:spMkLst>
        </pc:spChg>
        <pc:spChg chg="add mod">
          <ac:chgData name="Tim Brailsford" userId="ed16cc61-646f-4891-ad86-e1d600ab0686" providerId="ADAL" clId="{B2EC1B5F-CFBB-094E-A825-226E0D3570BC}" dt="2022-11-03T23:21:21.588" v="926" actId="1076"/>
          <ac:spMkLst>
            <pc:docMk/>
            <pc:sldMk cId="523701505" sldId="404"/>
            <ac:spMk id="47" creationId="{CB488C7E-41AD-C098-7C42-81E83493C548}"/>
          </ac:spMkLst>
        </pc:spChg>
        <pc:spChg chg="add mod">
          <ac:chgData name="Tim Brailsford" userId="ed16cc61-646f-4891-ad86-e1d600ab0686" providerId="ADAL" clId="{B2EC1B5F-CFBB-094E-A825-226E0D3570BC}" dt="2022-11-03T23:21:18.721" v="925" actId="1076"/>
          <ac:spMkLst>
            <pc:docMk/>
            <pc:sldMk cId="523701505" sldId="404"/>
            <ac:spMk id="48" creationId="{0B0554FA-8A49-34DA-3DC6-B050913AB5AE}"/>
          </ac:spMkLst>
        </pc:spChg>
        <pc:grpChg chg="del">
          <ac:chgData name="Tim Brailsford" userId="ed16cc61-646f-4891-ad86-e1d600ab0686" providerId="ADAL" clId="{B2EC1B5F-CFBB-094E-A825-226E0D3570BC}" dt="2022-11-03T22:20:07.227" v="625" actId="478"/>
          <ac:grpSpMkLst>
            <pc:docMk/>
            <pc:sldMk cId="523701505" sldId="404"/>
            <ac:grpSpMk id="30" creationId="{646B26F3-50F4-4949-A64E-0DC3F667C508}"/>
          </ac:grpSpMkLst>
        </pc:grpChg>
        <pc:grpChg chg="del">
          <ac:chgData name="Tim Brailsford" userId="ed16cc61-646f-4891-ad86-e1d600ab0686" providerId="ADAL" clId="{B2EC1B5F-CFBB-094E-A825-226E0D3570BC}" dt="2022-11-03T22:20:07.227" v="625" actId="478"/>
          <ac:grpSpMkLst>
            <pc:docMk/>
            <pc:sldMk cId="523701505" sldId="404"/>
            <ac:grpSpMk id="32" creationId="{5D2E1CB8-C41A-B7AB-6708-785CE814913A}"/>
          </ac:grpSpMkLst>
        </pc:grpChg>
      </pc:sldChg>
      <pc:sldChg chg="addSp delSp modSp add mod modAnim">
        <pc:chgData name="Tim Brailsford" userId="ed16cc61-646f-4891-ad86-e1d600ab0686" providerId="ADAL" clId="{B2EC1B5F-CFBB-094E-A825-226E0D3570BC}" dt="2022-11-03T23:38:49.135" v="1054"/>
        <pc:sldMkLst>
          <pc:docMk/>
          <pc:sldMk cId="3917430668" sldId="405"/>
        </pc:sldMkLst>
        <pc:spChg chg="mod">
          <ac:chgData name="Tim Brailsford" userId="ed16cc61-646f-4891-ad86-e1d600ab0686" providerId="ADAL" clId="{B2EC1B5F-CFBB-094E-A825-226E0D3570BC}" dt="2022-11-03T23:27:17.183" v="1013" actId="1076"/>
          <ac:spMkLst>
            <pc:docMk/>
            <pc:sldMk cId="3917430668" sldId="405"/>
            <ac:spMk id="17" creationId="{7A84FE7D-A691-5E60-E451-2536EE7D8A83}"/>
          </ac:spMkLst>
        </pc:spChg>
        <pc:spChg chg="mod">
          <ac:chgData name="Tim Brailsford" userId="ed16cc61-646f-4891-ad86-e1d600ab0686" providerId="ADAL" clId="{B2EC1B5F-CFBB-094E-A825-226E0D3570BC}" dt="2022-11-03T23:19:41.285" v="900" actId="20577"/>
          <ac:spMkLst>
            <pc:docMk/>
            <pc:sldMk cId="3917430668" sldId="405"/>
            <ac:spMk id="18" creationId="{00000000-0000-0000-0000-000000000000}"/>
          </ac:spMkLst>
        </pc:spChg>
        <pc:spChg chg="add mod">
          <ac:chgData name="Tim Brailsford" userId="ed16cc61-646f-4891-ad86-e1d600ab0686" providerId="ADAL" clId="{B2EC1B5F-CFBB-094E-A825-226E0D3570BC}" dt="2022-11-03T23:27:17.183" v="1013" actId="1076"/>
          <ac:spMkLst>
            <pc:docMk/>
            <pc:sldMk cId="3917430668" sldId="405"/>
            <ac:spMk id="19" creationId="{CD453E6E-DF30-6936-677D-157874EDE693}"/>
          </ac:spMkLst>
        </pc:spChg>
        <pc:spChg chg="mod">
          <ac:chgData name="Tim Brailsford" userId="ed16cc61-646f-4891-ad86-e1d600ab0686" providerId="ADAL" clId="{B2EC1B5F-CFBB-094E-A825-226E0D3570BC}" dt="2022-11-03T23:27:17.183" v="1013" actId="1076"/>
          <ac:spMkLst>
            <pc:docMk/>
            <pc:sldMk cId="3917430668" sldId="405"/>
            <ac:spMk id="20" creationId="{B51D32CD-0178-EDFA-8F62-88AE02092E11}"/>
          </ac:spMkLst>
        </pc:spChg>
        <pc:spChg chg="mod">
          <ac:chgData name="Tim Brailsford" userId="ed16cc61-646f-4891-ad86-e1d600ab0686" providerId="ADAL" clId="{B2EC1B5F-CFBB-094E-A825-226E0D3570BC}" dt="2022-11-03T23:27:53.350" v="1017" actId="1076"/>
          <ac:spMkLst>
            <pc:docMk/>
            <pc:sldMk cId="3917430668" sldId="405"/>
            <ac:spMk id="21" creationId="{A1FFED1C-210D-DC50-DECD-79D79D50D05C}"/>
          </ac:spMkLst>
        </pc:spChg>
        <pc:spChg chg="add mod">
          <ac:chgData name="Tim Brailsford" userId="ed16cc61-646f-4891-ad86-e1d600ab0686" providerId="ADAL" clId="{B2EC1B5F-CFBB-094E-A825-226E0D3570BC}" dt="2022-11-03T23:27:17.183" v="1013" actId="1076"/>
          <ac:spMkLst>
            <pc:docMk/>
            <pc:sldMk cId="3917430668" sldId="405"/>
            <ac:spMk id="22" creationId="{4779984F-AB41-1393-3600-B400B457F07F}"/>
          </ac:spMkLst>
        </pc:spChg>
        <pc:spChg chg="mod">
          <ac:chgData name="Tim Brailsford" userId="ed16cc61-646f-4891-ad86-e1d600ab0686" providerId="ADAL" clId="{B2EC1B5F-CFBB-094E-A825-226E0D3570BC}" dt="2022-11-03T23:28:04.717" v="1019" actId="1076"/>
          <ac:spMkLst>
            <pc:docMk/>
            <pc:sldMk cId="3917430668" sldId="405"/>
            <ac:spMk id="23" creationId="{E5A087BA-B9FF-05F1-2F83-C042ADE16D65}"/>
          </ac:spMkLst>
        </pc:spChg>
        <pc:spChg chg="add mod">
          <ac:chgData name="Tim Brailsford" userId="ed16cc61-646f-4891-ad86-e1d600ab0686" providerId="ADAL" clId="{B2EC1B5F-CFBB-094E-A825-226E0D3570BC}" dt="2022-11-03T23:27:17.183" v="1013" actId="1076"/>
          <ac:spMkLst>
            <pc:docMk/>
            <pc:sldMk cId="3917430668" sldId="405"/>
            <ac:spMk id="24" creationId="{4D3BD719-A837-E961-7AA3-362BCE7A06B9}"/>
          </ac:spMkLst>
        </pc:spChg>
        <pc:spChg chg="add mod">
          <ac:chgData name="Tim Brailsford" userId="ed16cc61-646f-4891-ad86-e1d600ab0686" providerId="ADAL" clId="{B2EC1B5F-CFBB-094E-A825-226E0D3570BC}" dt="2022-11-03T23:36:35.005" v="1046" actId="1076"/>
          <ac:spMkLst>
            <pc:docMk/>
            <pc:sldMk cId="3917430668" sldId="405"/>
            <ac:spMk id="25" creationId="{579D3B79-FDF7-3EEA-504B-506F8EF87914}"/>
          </ac:spMkLst>
        </pc:spChg>
        <pc:spChg chg="add mod">
          <ac:chgData name="Tim Brailsford" userId="ed16cc61-646f-4891-ad86-e1d600ab0686" providerId="ADAL" clId="{B2EC1B5F-CFBB-094E-A825-226E0D3570BC}" dt="2022-11-03T23:38:16.810" v="1053" actId="1076"/>
          <ac:spMkLst>
            <pc:docMk/>
            <pc:sldMk cId="3917430668" sldId="405"/>
            <ac:spMk id="26" creationId="{8DF95E17-E023-3EC7-B7F4-BF5E60B8C952}"/>
          </ac:spMkLst>
        </pc:spChg>
        <pc:spChg chg="mod">
          <ac:chgData name="Tim Brailsford" userId="ed16cc61-646f-4891-ad86-e1d600ab0686" providerId="ADAL" clId="{B2EC1B5F-CFBB-094E-A825-226E0D3570BC}" dt="2022-11-03T23:22:45.957" v="937" actId="1076"/>
          <ac:spMkLst>
            <pc:docMk/>
            <pc:sldMk cId="3917430668" sldId="405"/>
            <ac:spMk id="41" creationId="{62E9807E-C78B-C9A0-D3AE-138058D7FFF7}"/>
          </ac:spMkLst>
        </pc:spChg>
        <pc:spChg chg="mod">
          <ac:chgData name="Tim Brailsford" userId="ed16cc61-646f-4891-ad86-e1d600ab0686" providerId="ADAL" clId="{B2EC1B5F-CFBB-094E-A825-226E0D3570BC}" dt="2022-11-03T23:27:17.183" v="1013" actId="1076"/>
          <ac:spMkLst>
            <pc:docMk/>
            <pc:sldMk cId="3917430668" sldId="405"/>
            <ac:spMk id="43" creationId="{A9C5B18A-6E48-F423-F3EB-DC5868250805}"/>
          </ac:spMkLst>
        </pc:spChg>
        <pc:spChg chg="mod">
          <ac:chgData name="Tim Brailsford" userId="ed16cc61-646f-4891-ad86-e1d600ab0686" providerId="ADAL" clId="{B2EC1B5F-CFBB-094E-A825-226E0D3570BC}" dt="2022-11-03T23:27:17.183" v="1013" actId="1076"/>
          <ac:spMkLst>
            <pc:docMk/>
            <pc:sldMk cId="3917430668" sldId="405"/>
            <ac:spMk id="44" creationId="{CD492BF7-959A-48C4-5744-3FEA9F75EFC3}"/>
          </ac:spMkLst>
        </pc:spChg>
        <pc:spChg chg="del mod">
          <ac:chgData name="Tim Brailsford" userId="ed16cc61-646f-4891-ad86-e1d600ab0686" providerId="ADAL" clId="{B2EC1B5F-CFBB-094E-A825-226E0D3570BC}" dt="2022-11-03T23:27:04.472" v="1012" actId="478"/>
          <ac:spMkLst>
            <pc:docMk/>
            <pc:sldMk cId="3917430668" sldId="405"/>
            <ac:spMk id="45" creationId="{88E78049-B9B8-498A-90C4-F81F58890779}"/>
          </ac:spMkLst>
        </pc:spChg>
        <pc:spChg chg="mod">
          <ac:chgData name="Tim Brailsford" userId="ed16cc61-646f-4891-ad86-e1d600ab0686" providerId="ADAL" clId="{B2EC1B5F-CFBB-094E-A825-226E0D3570BC}" dt="2022-11-03T23:31:31.173" v="1029" actId="1076"/>
          <ac:spMkLst>
            <pc:docMk/>
            <pc:sldMk cId="3917430668" sldId="405"/>
            <ac:spMk id="47" creationId="{CB488C7E-41AD-C098-7C42-81E83493C548}"/>
          </ac:spMkLst>
        </pc:spChg>
        <pc:spChg chg="add del mod">
          <ac:chgData name="Tim Brailsford" userId="ed16cc61-646f-4891-ad86-e1d600ab0686" providerId="ADAL" clId="{B2EC1B5F-CFBB-094E-A825-226E0D3570BC}" dt="2022-11-03T23:33:02.893" v="1036" actId="1076"/>
          <ac:spMkLst>
            <pc:docMk/>
            <pc:sldMk cId="3917430668" sldId="405"/>
            <ac:spMk id="48" creationId="{0B0554FA-8A49-34DA-3DC6-B050913AB5AE}"/>
          </ac:spMkLst>
        </pc:spChg>
      </pc:sldChg>
      <pc:sldChg chg="add ord modAnim">
        <pc:chgData name="Tim Brailsford" userId="ed16cc61-646f-4891-ad86-e1d600ab0686" providerId="ADAL" clId="{B2EC1B5F-CFBB-094E-A825-226E0D3570BC}" dt="2022-11-04T01:52:48.831" v="2049"/>
        <pc:sldMkLst>
          <pc:docMk/>
          <pc:sldMk cId="673440028" sldId="406"/>
        </pc:sldMkLst>
      </pc:sldChg>
      <pc:sldChg chg="addSp delSp modSp add mod ord modAnim">
        <pc:chgData name="Tim Brailsford" userId="ed16cc61-646f-4891-ad86-e1d600ab0686" providerId="ADAL" clId="{B2EC1B5F-CFBB-094E-A825-226E0D3570BC}" dt="2022-11-04T01:53:27.899" v="2056" actId="20577"/>
        <pc:sldMkLst>
          <pc:docMk/>
          <pc:sldMk cId="4071744808" sldId="407"/>
        </pc:sldMkLst>
        <pc:spChg chg="mod">
          <ac:chgData name="Tim Brailsford" userId="ed16cc61-646f-4891-ad86-e1d600ab0686" providerId="ADAL" clId="{B2EC1B5F-CFBB-094E-A825-226E0D3570BC}" dt="2022-11-03T23:42:13.585" v="1096" actId="1076"/>
          <ac:spMkLst>
            <pc:docMk/>
            <pc:sldMk cId="4071744808" sldId="407"/>
            <ac:spMk id="17" creationId="{7A84FE7D-A691-5E60-E451-2536EE7D8A83}"/>
          </ac:spMkLst>
        </pc:spChg>
        <pc:spChg chg="mod">
          <ac:chgData name="Tim Brailsford" userId="ed16cc61-646f-4891-ad86-e1d600ab0686" providerId="ADAL" clId="{B2EC1B5F-CFBB-094E-A825-226E0D3570BC}" dt="2022-11-04T01:53:27.899" v="2056" actId="20577"/>
          <ac:spMkLst>
            <pc:docMk/>
            <pc:sldMk cId="4071744808" sldId="407"/>
            <ac:spMk id="18" creationId="{00000000-0000-0000-0000-000000000000}"/>
          </ac:spMkLst>
        </pc:spChg>
        <pc:spChg chg="mod">
          <ac:chgData name="Tim Brailsford" userId="ed16cc61-646f-4891-ad86-e1d600ab0686" providerId="ADAL" clId="{B2EC1B5F-CFBB-094E-A825-226E0D3570BC}" dt="2022-11-03T23:48:05.896" v="1181" actId="1037"/>
          <ac:spMkLst>
            <pc:docMk/>
            <pc:sldMk cId="4071744808" sldId="407"/>
            <ac:spMk id="19" creationId="{CD453E6E-DF30-6936-677D-157874EDE693}"/>
          </ac:spMkLst>
        </pc:spChg>
        <pc:spChg chg="mod">
          <ac:chgData name="Tim Brailsford" userId="ed16cc61-646f-4891-ad86-e1d600ab0686" providerId="ADAL" clId="{B2EC1B5F-CFBB-094E-A825-226E0D3570BC}" dt="2022-11-03T23:45:28.468" v="1137" actId="20577"/>
          <ac:spMkLst>
            <pc:docMk/>
            <pc:sldMk cId="4071744808" sldId="407"/>
            <ac:spMk id="20" creationId="{B51D32CD-0178-EDFA-8F62-88AE02092E11}"/>
          </ac:spMkLst>
        </pc:spChg>
        <pc:spChg chg="mod">
          <ac:chgData name="Tim Brailsford" userId="ed16cc61-646f-4891-ad86-e1d600ab0686" providerId="ADAL" clId="{B2EC1B5F-CFBB-094E-A825-226E0D3570BC}" dt="2022-11-03T23:43:28.120" v="1113" actId="1076"/>
          <ac:spMkLst>
            <pc:docMk/>
            <pc:sldMk cId="4071744808" sldId="407"/>
            <ac:spMk id="21" creationId="{A1FFED1C-210D-DC50-DECD-79D79D50D05C}"/>
          </ac:spMkLst>
        </pc:spChg>
        <pc:spChg chg="mod">
          <ac:chgData name="Tim Brailsford" userId="ed16cc61-646f-4891-ad86-e1d600ab0686" providerId="ADAL" clId="{B2EC1B5F-CFBB-094E-A825-226E0D3570BC}" dt="2022-11-03T23:48:12.962" v="1187" actId="1037"/>
          <ac:spMkLst>
            <pc:docMk/>
            <pc:sldMk cId="4071744808" sldId="407"/>
            <ac:spMk id="22" creationId="{4779984F-AB41-1393-3600-B400B457F07F}"/>
          </ac:spMkLst>
        </pc:spChg>
        <pc:spChg chg="mod">
          <ac:chgData name="Tim Brailsford" userId="ed16cc61-646f-4891-ad86-e1d600ab0686" providerId="ADAL" clId="{B2EC1B5F-CFBB-094E-A825-226E0D3570BC}" dt="2022-11-03T23:45:09.773" v="1124" actId="1076"/>
          <ac:spMkLst>
            <pc:docMk/>
            <pc:sldMk cId="4071744808" sldId="407"/>
            <ac:spMk id="23" creationId="{E5A087BA-B9FF-05F1-2F83-C042ADE16D65}"/>
          </ac:spMkLst>
        </pc:spChg>
        <pc:spChg chg="del mod">
          <ac:chgData name="Tim Brailsford" userId="ed16cc61-646f-4891-ad86-e1d600ab0686" providerId="ADAL" clId="{B2EC1B5F-CFBB-094E-A825-226E0D3570BC}" dt="2022-11-03T23:47:43.733" v="1174" actId="478"/>
          <ac:spMkLst>
            <pc:docMk/>
            <pc:sldMk cId="4071744808" sldId="407"/>
            <ac:spMk id="24" creationId="{4D3BD719-A837-E961-7AA3-362BCE7A06B9}"/>
          </ac:spMkLst>
        </pc:spChg>
        <pc:spChg chg="del mod">
          <ac:chgData name="Tim Brailsford" userId="ed16cc61-646f-4891-ad86-e1d600ab0686" providerId="ADAL" clId="{B2EC1B5F-CFBB-094E-A825-226E0D3570BC}" dt="2022-11-03T23:47:50.190" v="1175" actId="478"/>
          <ac:spMkLst>
            <pc:docMk/>
            <pc:sldMk cId="4071744808" sldId="407"/>
            <ac:spMk id="25" creationId="{579D3B79-FDF7-3EEA-504B-506F8EF87914}"/>
          </ac:spMkLst>
        </pc:spChg>
        <pc:spChg chg="del mod">
          <ac:chgData name="Tim Brailsford" userId="ed16cc61-646f-4891-ad86-e1d600ab0686" providerId="ADAL" clId="{B2EC1B5F-CFBB-094E-A825-226E0D3570BC}" dt="2022-11-03T23:47:51.339" v="1176" actId="478"/>
          <ac:spMkLst>
            <pc:docMk/>
            <pc:sldMk cId="4071744808" sldId="407"/>
            <ac:spMk id="26" creationId="{8DF95E17-E023-3EC7-B7F4-BF5E60B8C952}"/>
          </ac:spMkLst>
        </pc:spChg>
        <pc:spChg chg="add mod">
          <ac:chgData name="Tim Brailsford" userId="ed16cc61-646f-4891-ad86-e1d600ab0686" providerId="ADAL" clId="{B2EC1B5F-CFBB-094E-A825-226E0D3570BC}" dt="2022-11-03T23:43:00.911" v="1112" actId="20577"/>
          <ac:spMkLst>
            <pc:docMk/>
            <pc:sldMk cId="4071744808" sldId="407"/>
            <ac:spMk id="27" creationId="{2D19B466-3D49-7787-B0FA-FC2CD9C0C469}"/>
          </ac:spMkLst>
        </pc:spChg>
        <pc:spChg chg="add mod">
          <ac:chgData name="Tim Brailsford" userId="ed16cc61-646f-4891-ad86-e1d600ab0686" providerId="ADAL" clId="{B2EC1B5F-CFBB-094E-A825-226E0D3570BC}" dt="2022-11-03T23:46:03.041" v="1154" actId="1076"/>
          <ac:spMkLst>
            <pc:docMk/>
            <pc:sldMk cId="4071744808" sldId="407"/>
            <ac:spMk id="28" creationId="{B0CF663F-AFE5-0374-031A-B0746E60220E}"/>
          </ac:spMkLst>
        </pc:spChg>
        <pc:spChg chg="mod">
          <ac:chgData name="Tim Brailsford" userId="ed16cc61-646f-4891-ad86-e1d600ab0686" providerId="ADAL" clId="{B2EC1B5F-CFBB-094E-A825-226E0D3570BC}" dt="2022-11-03T23:42:37.935" v="1100" actId="1076"/>
          <ac:spMkLst>
            <pc:docMk/>
            <pc:sldMk cId="4071744808" sldId="407"/>
            <ac:spMk id="41" creationId="{62E9807E-C78B-C9A0-D3AE-138058D7FFF7}"/>
          </ac:spMkLst>
        </pc:spChg>
        <pc:spChg chg="del mod">
          <ac:chgData name="Tim Brailsford" userId="ed16cc61-646f-4891-ad86-e1d600ab0686" providerId="ADAL" clId="{B2EC1B5F-CFBB-094E-A825-226E0D3570BC}" dt="2022-11-03T23:47:41.404" v="1173" actId="478"/>
          <ac:spMkLst>
            <pc:docMk/>
            <pc:sldMk cId="4071744808" sldId="407"/>
            <ac:spMk id="43" creationId="{A9C5B18A-6E48-F423-F3EB-DC5868250805}"/>
          </ac:spMkLst>
        </pc:spChg>
        <pc:spChg chg="del mod">
          <ac:chgData name="Tim Brailsford" userId="ed16cc61-646f-4891-ad86-e1d600ab0686" providerId="ADAL" clId="{B2EC1B5F-CFBB-094E-A825-226E0D3570BC}" dt="2022-11-03T23:47:36.545" v="1172" actId="478"/>
          <ac:spMkLst>
            <pc:docMk/>
            <pc:sldMk cId="4071744808" sldId="407"/>
            <ac:spMk id="44" creationId="{CD492BF7-959A-48C4-5744-3FEA9F75EFC3}"/>
          </ac:spMkLst>
        </pc:spChg>
        <pc:spChg chg="mod">
          <ac:chgData name="Tim Brailsford" userId="ed16cc61-646f-4891-ad86-e1d600ab0686" providerId="ADAL" clId="{B2EC1B5F-CFBB-094E-A825-226E0D3570BC}" dt="2022-11-03T23:45:14.623" v="1125" actId="1076"/>
          <ac:spMkLst>
            <pc:docMk/>
            <pc:sldMk cId="4071744808" sldId="407"/>
            <ac:spMk id="47" creationId="{CB488C7E-41AD-C098-7C42-81E83493C548}"/>
          </ac:spMkLst>
        </pc:spChg>
        <pc:spChg chg="mod">
          <ac:chgData name="Tim Brailsford" userId="ed16cc61-646f-4891-ad86-e1d600ab0686" providerId="ADAL" clId="{B2EC1B5F-CFBB-094E-A825-226E0D3570BC}" dt="2022-11-03T23:47:14.244" v="1156" actId="1076"/>
          <ac:spMkLst>
            <pc:docMk/>
            <pc:sldMk cId="4071744808" sldId="407"/>
            <ac:spMk id="48" creationId="{0B0554FA-8A49-34DA-3DC6-B050913AB5AE}"/>
          </ac:spMkLst>
        </pc:spChg>
      </pc:sldChg>
      <pc:sldChg chg="modSp add mod">
        <pc:chgData name="Tim Brailsford" userId="ed16cc61-646f-4891-ad86-e1d600ab0686" providerId="ADAL" clId="{B2EC1B5F-CFBB-094E-A825-226E0D3570BC}" dt="2022-11-04T00:05:11.402" v="1807" actId="20577"/>
        <pc:sldMkLst>
          <pc:docMk/>
          <pc:sldMk cId="2038239282" sldId="408"/>
        </pc:sldMkLst>
        <pc:spChg chg="mod">
          <ac:chgData name="Tim Brailsford" userId="ed16cc61-646f-4891-ad86-e1d600ab0686" providerId="ADAL" clId="{B2EC1B5F-CFBB-094E-A825-226E0D3570BC}" dt="2022-11-04T00:05:11.402" v="1807" actId="20577"/>
          <ac:spMkLst>
            <pc:docMk/>
            <pc:sldMk cId="2038239282" sldId="408"/>
            <ac:spMk id="18" creationId="{00000000-0000-0000-0000-000000000000}"/>
          </ac:spMkLst>
        </pc:spChg>
        <pc:spChg chg="mod">
          <ac:chgData name="Tim Brailsford" userId="ed16cc61-646f-4891-ad86-e1d600ab0686" providerId="ADAL" clId="{B2EC1B5F-CFBB-094E-A825-226E0D3570BC}" dt="2022-11-04T00:05:00.764" v="1803" actId="20577"/>
          <ac:spMkLst>
            <pc:docMk/>
            <pc:sldMk cId="2038239282" sldId="408"/>
            <ac:spMk id="19" creationId="{00000000-0000-0000-0000-000000000000}"/>
          </ac:spMkLst>
        </pc:spChg>
      </pc:sldChg>
      <pc:sldChg chg="modSp add mod">
        <pc:chgData name="Tim Brailsford" userId="ed16cc61-646f-4891-ad86-e1d600ab0686" providerId="ADAL" clId="{B2EC1B5F-CFBB-094E-A825-226E0D3570BC}" dt="2022-11-04T01:58:03.680" v="2074" actId="20577"/>
        <pc:sldMkLst>
          <pc:docMk/>
          <pc:sldMk cId="2906845690" sldId="409"/>
        </pc:sldMkLst>
        <pc:spChg chg="mod">
          <ac:chgData name="Tim Brailsford" userId="ed16cc61-646f-4891-ad86-e1d600ab0686" providerId="ADAL" clId="{B2EC1B5F-CFBB-094E-A825-226E0D3570BC}" dt="2022-11-04T00:14:33.647" v="1865" actId="20577"/>
          <ac:spMkLst>
            <pc:docMk/>
            <pc:sldMk cId="2906845690" sldId="409"/>
            <ac:spMk id="18" creationId="{00000000-0000-0000-0000-000000000000}"/>
          </ac:spMkLst>
        </pc:spChg>
        <pc:spChg chg="mod">
          <ac:chgData name="Tim Brailsford" userId="ed16cc61-646f-4891-ad86-e1d600ab0686" providerId="ADAL" clId="{B2EC1B5F-CFBB-094E-A825-226E0D3570BC}" dt="2022-11-04T01:58:03.680" v="2074" actId="20577"/>
          <ac:spMkLst>
            <pc:docMk/>
            <pc:sldMk cId="2906845690" sldId="409"/>
            <ac:spMk id="19" creationId="{00000000-0000-0000-0000-000000000000}"/>
          </ac:spMkLst>
        </pc:spChg>
      </pc:sldChg>
      <pc:sldChg chg="modSp add mod">
        <pc:chgData name="Tim Brailsford" userId="ed16cc61-646f-4891-ad86-e1d600ab0686" providerId="ADAL" clId="{B2EC1B5F-CFBB-094E-A825-226E0D3570BC}" dt="2022-11-04T01:58:35.656" v="2077" actId="20577"/>
        <pc:sldMkLst>
          <pc:docMk/>
          <pc:sldMk cId="4209120874" sldId="410"/>
        </pc:sldMkLst>
        <pc:spChg chg="mod">
          <ac:chgData name="Tim Brailsford" userId="ed16cc61-646f-4891-ad86-e1d600ab0686" providerId="ADAL" clId="{B2EC1B5F-CFBB-094E-A825-226E0D3570BC}" dt="2022-11-04T01:58:35.656" v="2077" actId="20577"/>
          <ac:spMkLst>
            <pc:docMk/>
            <pc:sldMk cId="4209120874" sldId="410"/>
            <ac:spMk id="21" creationId="{CF781D32-4DBC-894B-914D-CAEF68C962CF}"/>
          </ac:spMkLst>
        </pc:spChg>
      </pc:sldChg>
      <pc:sldChg chg="add del">
        <pc:chgData name="Tim Brailsford" userId="ed16cc61-646f-4891-ad86-e1d600ab0686" providerId="ADAL" clId="{B2EC1B5F-CFBB-094E-A825-226E0D3570BC}" dt="2022-11-04T00:15:42.040" v="1866" actId="2696"/>
        <pc:sldMkLst>
          <pc:docMk/>
          <pc:sldMk cId="1564541345" sldId="411"/>
        </pc:sldMkLst>
      </pc:sldChg>
    </pc:docChg>
  </pc:docChgLst>
  <pc:docChgLst>
    <pc:chgData name="Jun Hong" userId="fae4f9bd-26d5-4760-9ac2-6f75f350beba" providerId="ADAL" clId="{860971BE-125F-7C41-BEAA-867CC101E1F3}"/>
    <pc:docChg chg="undo custSel addSld delSld modSld sldOrd">
      <pc:chgData name="Jun Hong" userId="fae4f9bd-26d5-4760-9ac2-6f75f350beba" providerId="ADAL" clId="{860971BE-125F-7C41-BEAA-867CC101E1F3}" dt="2020-10-05T09:17:14.866" v="6128" actId="20577"/>
      <pc:docMkLst>
        <pc:docMk/>
      </pc:docMkLst>
      <pc:sldChg chg="modSp">
        <pc:chgData name="Jun Hong" userId="fae4f9bd-26d5-4760-9ac2-6f75f350beba" providerId="ADAL" clId="{860971BE-125F-7C41-BEAA-867CC101E1F3}" dt="2020-09-30T17:02:00.261" v="36" actId="20577"/>
        <pc:sldMkLst>
          <pc:docMk/>
          <pc:sldMk cId="2149257241" sldId="256"/>
        </pc:sldMkLst>
        <pc:spChg chg="mod">
          <ac:chgData name="Jun Hong" userId="fae4f9bd-26d5-4760-9ac2-6f75f350beba" providerId="ADAL" clId="{860971BE-125F-7C41-BEAA-867CC101E1F3}" dt="2020-09-30T17:02:00.261" v="36" actId="20577"/>
          <ac:spMkLst>
            <pc:docMk/>
            <pc:sldMk cId="2149257241" sldId="256"/>
            <ac:spMk id="3" creationId="{00000000-0000-0000-0000-000000000000}"/>
          </ac:spMkLst>
        </pc:spChg>
      </pc:sldChg>
      <pc:sldChg chg="modSp">
        <pc:chgData name="Jun Hong" userId="fae4f9bd-26d5-4760-9ac2-6f75f350beba" providerId="ADAL" clId="{860971BE-125F-7C41-BEAA-867CC101E1F3}" dt="2020-10-02T14:39:35.786" v="5389" actId="20577"/>
        <pc:sldMkLst>
          <pc:docMk/>
          <pc:sldMk cId="3521649387" sldId="257"/>
        </pc:sldMkLst>
        <pc:spChg chg="mod">
          <ac:chgData name="Jun Hong" userId="fae4f9bd-26d5-4760-9ac2-6f75f350beba" providerId="ADAL" clId="{860971BE-125F-7C41-BEAA-867CC101E1F3}" dt="2020-10-02T14:39:35.786" v="5389" actId="20577"/>
          <ac:spMkLst>
            <pc:docMk/>
            <pc:sldMk cId="3521649387" sldId="257"/>
            <ac:spMk id="3" creationId="{00000000-0000-0000-0000-000000000000}"/>
          </ac:spMkLst>
        </pc:spChg>
      </pc:sldChg>
      <pc:sldChg chg="modSp modNotesTx">
        <pc:chgData name="Jun Hong" userId="fae4f9bd-26d5-4760-9ac2-6f75f350beba" providerId="ADAL" clId="{860971BE-125F-7C41-BEAA-867CC101E1F3}" dt="2020-10-01T15:59:32.952" v="3010" actId="20577"/>
        <pc:sldMkLst>
          <pc:docMk/>
          <pc:sldMk cId="3798932464" sldId="269"/>
        </pc:sldMkLst>
        <pc:spChg chg="mod">
          <ac:chgData name="Jun Hong" userId="fae4f9bd-26d5-4760-9ac2-6f75f350beba" providerId="ADAL" clId="{860971BE-125F-7C41-BEAA-867CC101E1F3}" dt="2020-10-01T15:59:32.952" v="3010" actId="20577"/>
          <ac:spMkLst>
            <pc:docMk/>
            <pc:sldMk cId="3798932464" sldId="269"/>
            <ac:spMk id="4" creationId="{00000000-0000-0000-0000-000000000000}"/>
          </ac:spMkLst>
        </pc:spChg>
      </pc:sldChg>
      <pc:sldChg chg="modSp">
        <pc:chgData name="Jun Hong" userId="fae4f9bd-26d5-4760-9ac2-6f75f350beba" providerId="ADAL" clId="{860971BE-125F-7C41-BEAA-867CC101E1F3}" dt="2020-10-01T14:37:38.590" v="2142" actId="20577"/>
        <pc:sldMkLst>
          <pc:docMk/>
          <pc:sldMk cId="3502244908" sldId="290"/>
        </pc:sldMkLst>
        <pc:spChg chg="mod">
          <ac:chgData name="Jun Hong" userId="fae4f9bd-26d5-4760-9ac2-6f75f350beba" providerId="ADAL" clId="{860971BE-125F-7C41-BEAA-867CC101E1F3}" dt="2020-10-01T14:37:38.590" v="2142" actId="20577"/>
          <ac:spMkLst>
            <pc:docMk/>
            <pc:sldMk cId="3502244908" sldId="290"/>
            <ac:spMk id="5" creationId="{00000000-0000-0000-0000-000000000000}"/>
          </ac:spMkLst>
        </pc:spChg>
      </pc:sldChg>
      <pc:sldChg chg="modSp">
        <pc:chgData name="Jun Hong" userId="fae4f9bd-26d5-4760-9ac2-6f75f350beba" providerId="ADAL" clId="{860971BE-125F-7C41-BEAA-867CC101E1F3}" dt="2020-10-01T09:47:07.015" v="273" actId="20577"/>
        <pc:sldMkLst>
          <pc:docMk/>
          <pc:sldMk cId="2797078316" sldId="294"/>
        </pc:sldMkLst>
        <pc:spChg chg="mod">
          <ac:chgData name="Jun Hong" userId="fae4f9bd-26d5-4760-9ac2-6f75f350beba" providerId="ADAL" clId="{860971BE-125F-7C41-BEAA-867CC101E1F3}" dt="2020-10-01T09:45:55.980" v="259" actId="20577"/>
          <ac:spMkLst>
            <pc:docMk/>
            <pc:sldMk cId="2797078316" sldId="294"/>
            <ac:spMk id="4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09:47:07.015" v="273" actId="20577"/>
          <ac:spMkLst>
            <pc:docMk/>
            <pc:sldMk cId="2797078316" sldId="294"/>
            <ac:spMk id="5" creationId="{00000000-0000-0000-0000-000000000000}"/>
          </ac:spMkLst>
        </pc:spChg>
      </pc:sldChg>
      <pc:sldChg chg="modSp">
        <pc:chgData name="Jun Hong" userId="fae4f9bd-26d5-4760-9ac2-6f75f350beba" providerId="ADAL" clId="{860971BE-125F-7C41-BEAA-867CC101E1F3}" dt="2020-10-01T09:55:27.460" v="324" actId="20577"/>
        <pc:sldMkLst>
          <pc:docMk/>
          <pc:sldMk cId="2856146685" sldId="295"/>
        </pc:sldMkLst>
        <pc:spChg chg="mod">
          <ac:chgData name="Jun Hong" userId="fae4f9bd-26d5-4760-9ac2-6f75f350beba" providerId="ADAL" clId="{860971BE-125F-7C41-BEAA-867CC101E1F3}" dt="2020-10-01T09:47:22.829" v="289" actId="20577"/>
          <ac:spMkLst>
            <pc:docMk/>
            <pc:sldMk cId="2856146685" sldId="295"/>
            <ac:spMk id="5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09:55:27.460" v="324" actId="20577"/>
          <ac:spMkLst>
            <pc:docMk/>
            <pc:sldMk cId="2856146685" sldId="295"/>
            <ac:spMk id="6" creationId="{DB1E7474-1261-2149-A339-BAB74C36695E}"/>
          </ac:spMkLst>
        </pc:spChg>
      </pc:sldChg>
      <pc:sldChg chg="modSp">
        <pc:chgData name="Jun Hong" userId="fae4f9bd-26d5-4760-9ac2-6f75f350beba" providerId="ADAL" clId="{860971BE-125F-7C41-BEAA-867CC101E1F3}" dt="2020-10-01T09:57:13.942" v="335" actId="14100"/>
        <pc:sldMkLst>
          <pc:docMk/>
          <pc:sldMk cId="789419929" sldId="296"/>
        </pc:sldMkLst>
        <pc:spChg chg="mod">
          <ac:chgData name="Jun Hong" userId="fae4f9bd-26d5-4760-9ac2-6f75f350beba" providerId="ADAL" clId="{860971BE-125F-7C41-BEAA-867CC101E1F3}" dt="2020-10-01T09:55:06.618" v="323" actId="20577"/>
          <ac:spMkLst>
            <pc:docMk/>
            <pc:sldMk cId="789419929" sldId="296"/>
            <ac:spMk id="6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09:56:01.644" v="326" actId="27636"/>
          <ac:spMkLst>
            <pc:docMk/>
            <pc:sldMk cId="789419929" sldId="296"/>
            <ac:spMk id="11" creationId="{F5DFBFA4-7B6D-4C4A-AADB-77D7D0649F7C}"/>
          </ac:spMkLst>
        </pc:spChg>
        <pc:spChg chg="mod">
          <ac:chgData name="Jun Hong" userId="fae4f9bd-26d5-4760-9ac2-6f75f350beba" providerId="ADAL" clId="{860971BE-125F-7C41-BEAA-867CC101E1F3}" dt="2020-10-01T09:57:13.942" v="335" actId="14100"/>
          <ac:spMkLst>
            <pc:docMk/>
            <pc:sldMk cId="789419929" sldId="296"/>
            <ac:spMk id="12" creationId="{C7628EC2-E15D-1141-8C7C-102205652E02}"/>
          </ac:spMkLst>
        </pc:spChg>
        <pc:spChg chg="mod">
          <ac:chgData name="Jun Hong" userId="fae4f9bd-26d5-4760-9ac2-6f75f350beba" providerId="ADAL" clId="{860971BE-125F-7C41-BEAA-867CC101E1F3}" dt="2020-10-01T09:56:41.294" v="331" actId="14100"/>
          <ac:spMkLst>
            <pc:docMk/>
            <pc:sldMk cId="789419929" sldId="296"/>
            <ac:spMk id="13" creationId="{3D593842-F4D0-9F4D-BE39-94DE7CDB0D34}"/>
          </ac:spMkLst>
        </pc:spChg>
        <pc:spChg chg="mod">
          <ac:chgData name="Jun Hong" userId="fae4f9bd-26d5-4760-9ac2-6f75f350beba" providerId="ADAL" clId="{860971BE-125F-7C41-BEAA-867CC101E1F3}" dt="2020-10-01T09:56:26.692" v="329" actId="14100"/>
          <ac:spMkLst>
            <pc:docMk/>
            <pc:sldMk cId="789419929" sldId="296"/>
            <ac:spMk id="14" creationId="{EE1042F7-2BF8-2E47-981B-1427FA2B6649}"/>
          </ac:spMkLst>
        </pc:spChg>
      </pc:sldChg>
      <pc:sldChg chg="addSp delSp modSp">
        <pc:chgData name="Jun Hong" userId="fae4f9bd-26d5-4760-9ac2-6f75f350beba" providerId="ADAL" clId="{860971BE-125F-7C41-BEAA-867CC101E1F3}" dt="2020-10-02T08:23:51.111" v="3170" actId="1582"/>
        <pc:sldMkLst>
          <pc:docMk/>
          <pc:sldMk cId="1682485320" sldId="299"/>
        </pc:sldMkLst>
        <pc:spChg chg="mod">
          <ac:chgData name="Jun Hong" userId="fae4f9bd-26d5-4760-9ac2-6f75f350beba" providerId="ADAL" clId="{860971BE-125F-7C41-BEAA-867CC101E1F3}" dt="2020-10-01T11:38:48.556" v="1094" actId="20577"/>
          <ac:spMkLst>
            <pc:docMk/>
            <pc:sldMk cId="1682485320" sldId="299"/>
            <ac:spMk id="9" creationId="{00000000-0000-0000-0000-000000000000}"/>
          </ac:spMkLst>
        </pc:spChg>
        <pc:spChg chg="add mod">
          <ac:chgData name="Jun Hong" userId="fae4f9bd-26d5-4760-9ac2-6f75f350beba" providerId="ADAL" clId="{860971BE-125F-7C41-BEAA-867CC101E1F3}" dt="2020-10-01T11:48:34.405" v="1142" actId="20577"/>
          <ac:spMkLst>
            <pc:docMk/>
            <pc:sldMk cId="1682485320" sldId="299"/>
            <ac:spMk id="10" creationId="{9125E018-E0D8-6E4E-AC53-9D8A5FE252E2}"/>
          </ac:spMkLst>
        </pc:spChg>
        <pc:spChg chg="add mod">
          <ac:chgData name="Jun Hong" userId="fae4f9bd-26d5-4760-9ac2-6f75f350beba" providerId="ADAL" clId="{860971BE-125F-7C41-BEAA-867CC101E1F3}" dt="2020-10-01T11:49:17.133" v="1152" actId="1076"/>
          <ac:spMkLst>
            <pc:docMk/>
            <pc:sldMk cId="1682485320" sldId="299"/>
            <ac:spMk id="11" creationId="{AA23D922-4082-0547-A472-1E00035A335C}"/>
          </ac:spMkLst>
        </pc:spChg>
        <pc:spChg chg="add mod">
          <ac:chgData name="Jun Hong" userId="fae4f9bd-26d5-4760-9ac2-6f75f350beba" providerId="ADAL" clId="{860971BE-125F-7C41-BEAA-867CC101E1F3}" dt="2020-10-01T11:54:37.751" v="1210" actId="1076"/>
          <ac:spMkLst>
            <pc:docMk/>
            <pc:sldMk cId="1682485320" sldId="299"/>
            <ac:spMk id="27" creationId="{53434EF3-623B-C141-9239-3ABA42391DAA}"/>
          </ac:spMkLst>
        </pc:spChg>
        <pc:spChg chg="add mod">
          <ac:chgData name="Jun Hong" userId="fae4f9bd-26d5-4760-9ac2-6f75f350beba" providerId="ADAL" clId="{860971BE-125F-7C41-BEAA-867CC101E1F3}" dt="2020-10-01T11:54:30.248" v="1209" actId="20577"/>
          <ac:spMkLst>
            <pc:docMk/>
            <pc:sldMk cId="1682485320" sldId="299"/>
            <ac:spMk id="28" creationId="{5C942061-BBC9-9B47-B172-25D640DD2937}"/>
          </ac:spMkLst>
        </pc:spChg>
        <pc:graphicFrameChg chg="del">
          <ac:chgData name="Jun Hong" userId="fae4f9bd-26d5-4760-9ac2-6f75f350beba" providerId="ADAL" clId="{860971BE-125F-7C41-BEAA-867CC101E1F3}" dt="2020-10-01T11:44:56.313" v="1098" actId="478"/>
          <ac:graphicFrameMkLst>
            <pc:docMk/>
            <pc:sldMk cId="1682485320" sldId="299"/>
            <ac:graphicFrameMk id="12" creationId="{00000000-0000-0000-0000-000000000000}"/>
          </ac:graphicFrameMkLst>
        </pc:graphicFrameChg>
        <pc:cxnChg chg="add mod">
          <ac:chgData name="Jun Hong" userId="fae4f9bd-26d5-4760-9ac2-6f75f350beba" providerId="ADAL" clId="{860971BE-125F-7C41-BEAA-867CC101E1F3}" dt="2020-10-01T11:57:40.610" v="1227" actId="208"/>
          <ac:cxnSpMkLst>
            <pc:docMk/>
            <pc:sldMk cId="1682485320" sldId="299"/>
            <ac:cxnSpMk id="14" creationId="{357FA202-B2C9-5444-9979-CF1D2BB16A90}"/>
          </ac:cxnSpMkLst>
        </pc:cxnChg>
        <pc:cxnChg chg="add mod">
          <ac:chgData name="Jun Hong" userId="fae4f9bd-26d5-4760-9ac2-6f75f350beba" providerId="ADAL" clId="{860971BE-125F-7C41-BEAA-867CC101E1F3}" dt="2020-10-01T11:58:40.155" v="1237" actId="693"/>
          <ac:cxnSpMkLst>
            <pc:docMk/>
            <pc:sldMk cId="1682485320" sldId="299"/>
            <ac:cxnSpMk id="15" creationId="{EDD3DB8E-810E-154C-96CC-FEA63A8B9A88}"/>
          </ac:cxnSpMkLst>
        </pc:cxnChg>
        <pc:cxnChg chg="add mod">
          <ac:chgData name="Jun Hong" userId="fae4f9bd-26d5-4760-9ac2-6f75f350beba" providerId="ADAL" clId="{860971BE-125F-7C41-BEAA-867CC101E1F3}" dt="2020-10-01T11:58:53.170" v="1239" actId="693"/>
          <ac:cxnSpMkLst>
            <pc:docMk/>
            <pc:sldMk cId="1682485320" sldId="299"/>
            <ac:cxnSpMk id="18" creationId="{80F6963F-5319-B041-8B1E-529B8EE7FC7C}"/>
          </ac:cxnSpMkLst>
        </pc:cxnChg>
        <pc:cxnChg chg="add mod">
          <ac:chgData name="Jun Hong" userId="fae4f9bd-26d5-4760-9ac2-6f75f350beba" providerId="ADAL" clId="{860971BE-125F-7C41-BEAA-867CC101E1F3}" dt="2020-10-01T11:59:04.836" v="1241" actId="693"/>
          <ac:cxnSpMkLst>
            <pc:docMk/>
            <pc:sldMk cId="1682485320" sldId="299"/>
            <ac:cxnSpMk id="21" creationId="{19F59122-A987-A043-8C4F-E05791B28425}"/>
          </ac:cxnSpMkLst>
        </pc:cxnChg>
        <pc:cxnChg chg="add mod">
          <ac:chgData name="Jun Hong" userId="fae4f9bd-26d5-4760-9ac2-6f75f350beba" providerId="ADAL" clId="{860971BE-125F-7C41-BEAA-867CC101E1F3}" dt="2020-10-01T11:58:04.065" v="1233" actId="1582"/>
          <ac:cxnSpMkLst>
            <pc:docMk/>
            <pc:sldMk cId="1682485320" sldId="299"/>
            <ac:cxnSpMk id="23" creationId="{9B474E91-D5ED-DE43-8B75-2ED8E3F12F8C}"/>
          </ac:cxnSpMkLst>
        </pc:cxnChg>
        <pc:cxnChg chg="add mod">
          <ac:chgData name="Jun Hong" userId="fae4f9bd-26d5-4760-9ac2-6f75f350beba" providerId="ADAL" clId="{860971BE-125F-7C41-BEAA-867CC101E1F3}" dt="2020-10-01T11:58:24.855" v="1235" actId="693"/>
          <ac:cxnSpMkLst>
            <pc:docMk/>
            <pc:sldMk cId="1682485320" sldId="299"/>
            <ac:cxnSpMk id="25" creationId="{C660EBF2-0EDC-7D4B-8E0D-5888B0646B5F}"/>
          </ac:cxnSpMkLst>
        </pc:cxnChg>
        <pc:cxnChg chg="add mod">
          <ac:chgData name="Jun Hong" userId="fae4f9bd-26d5-4760-9ac2-6f75f350beba" providerId="ADAL" clId="{860971BE-125F-7C41-BEAA-867CC101E1F3}" dt="2020-10-01T11:57:13.013" v="1224" actId="693"/>
          <ac:cxnSpMkLst>
            <pc:docMk/>
            <pc:sldMk cId="1682485320" sldId="299"/>
            <ac:cxnSpMk id="30" creationId="{0AC88D8D-561A-A34F-BC13-84D43E0CCA85}"/>
          </ac:cxnSpMkLst>
        </pc:cxnChg>
        <pc:cxnChg chg="add mod">
          <ac:chgData name="Jun Hong" userId="fae4f9bd-26d5-4760-9ac2-6f75f350beba" providerId="ADAL" clId="{860971BE-125F-7C41-BEAA-867CC101E1F3}" dt="2020-10-02T08:23:51.111" v="3170" actId="1582"/>
          <ac:cxnSpMkLst>
            <pc:docMk/>
            <pc:sldMk cId="1682485320" sldId="299"/>
            <ac:cxnSpMk id="34" creationId="{4FBB469C-8B41-2F49-96A6-EDBFB4E6A7DF}"/>
          </ac:cxnSpMkLst>
        </pc:cxnChg>
      </pc:sldChg>
      <pc:sldChg chg="addSp delSp modSp del">
        <pc:chgData name="Jun Hong" userId="fae4f9bd-26d5-4760-9ac2-6f75f350beba" providerId="ADAL" clId="{860971BE-125F-7C41-BEAA-867CC101E1F3}" dt="2020-10-01T11:35:29.157" v="1080" actId="2696"/>
        <pc:sldMkLst>
          <pc:docMk/>
          <pc:sldMk cId="240892404" sldId="300"/>
        </pc:sldMkLst>
        <pc:spChg chg="mod">
          <ac:chgData name="Jun Hong" userId="fae4f9bd-26d5-4760-9ac2-6f75f350beba" providerId="ADAL" clId="{860971BE-125F-7C41-BEAA-867CC101E1F3}" dt="2020-10-01T10:32:01.644" v="1035" actId="20577"/>
          <ac:spMkLst>
            <pc:docMk/>
            <pc:sldMk cId="240892404" sldId="300"/>
            <ac:spMk id="9" creationId="{00000000-0000-0000-0000-000000000000}"/>
          </ac:spMkLst>
        </pc:spChg>
        <pc:spChg chg="del">
          <ac:chgData name="Jun Hong" userId="fae4f9bd-26d5-4760-9ac2-6f75f350beba" providerId="ADAL" clId="{860971BE-125F-7C41-BEAA-867CC101E1F3}" dt="2020-10-01T10:32:48.755" v="1066" actId="478"/>
          <ac:spMkLst>
            <pc:docMk/>
            <pc:sldMk cId="240892404" sldId="300"/>
            <ac:spMk id="10" creationId="{00000000-0000-0000-0000-000000000000}"/>
          </ac:spMkLst>
        </pc:spChg>
        <pc:spChg chg="add del mod">
          <ac:chgData name="Jun Hong" userId="fae4f9bd-26d5-4760-9ac2-6f75f350beba" providerId="ADAL" clId="{860971BE-125F-7C41-BEAA-867CC101E1F3}" dt="2020-10-01T11:31:05.460" v="1072"/>
          <ac:spMkLst>
            <pc:docMk/>
            <pc:sldMk cId="240892404" sldId="300"/>
            <ac:spMk id="13" creationId="{E0A6CD23-8E04-3D41-86C7-98AEBAFE60DB}"/>
          </ac:spMkLst>
        </pc:spChg>
        <pc:spChg chg="add del mod">
          <ac:chgData name="Jun Hong" userId="fae4f9bd-26d5-4760-9ac2-6f75f350beba" providerId="ADAL" clId="{860971BE-125F-7C41-BEAA-867CC101E1F3}" dt="2020-10-01T11:31:05.460" v="1072"/>
          <ac:spMkLst>
            <pc:docMk/>
            <pc:sldMk cId="240892404" sldId="300"/>
            <ac:spMk id="14" creationId="{21680131-E5BB-CF4B-8373-221F72A8EBF4}"/>
          </ac:spMkLst>
        </pc:spChg>
        <pc:spChg chg="add del mod">
          <ac:chgData name="Jun Hong" userId="fae4f9bd-26d5-4760-9ac2-6f75f350beba" providerId="ADAL" clId="{860971BE-125F-7C41-BEAA-867CC101E1F3}" dt="2020-10-01T11:31:05.460" v="1072"/>
          <ac:spMkLst>
            <pc:docMk/>
            <pc:sldMk cId="240892404" sldId="300"/>
            <ac:spMk id="15" creationId="{23A61CFD-2620-8D43-9E24-8F86389511B6}"/>
          </ac:spMkLst>
        </pc:spChg>
        <pc:spChg chg="add del mod">
          <ac:chgData name="Jun Hong" userId="fae4f9bd-26d5-4760-9ac2-6f75f350beba" providerId="ADAL" clId="{860971BE-125F-7C41-BEAA-867CC101E1F3}" dt="2020-10-01T11:31:05.460" v="1072"/>
          <ac:spMkLst>
            <pc:docMk/>
            <pc:sldMk cId="240892404" sldId="300"/>
            <ac:spMk id="16" creationId="{0C19A5C9-7490-3B46-8E0C-899A13C3A630}"/>
          </ac:spMkLst>
        </pc:spChg>
        <pc:spChg chg="add del mod">
          <ac:chgData name="Jun Hong" userId="fae4f9bd-26d5-4760-9ac2-6f75f350beba" providerId="ADAL" clId="{860971BE-125F-7C41-BEAA-867CC101E1F3}" dt="2020-10-01T11:31:05.460" v="1072"/>
          <ac:spMkLst>
            <pc:docMk/>
            <pc:sldMk cId="240892404" sldId="300"/>
            <ac:spMk id="17" creationId="{146D425D-EE68-B140-919F-1FFDA8E3F69E}"/>
          </ac:spMkLst>
        </pc:spChg>
        <pc:spChg chg="add del mod">
          <ac:chgData name="Jun Hong" userId="fae4f9bd-26d5-4760-9ac2-6f75f350beba" providerId="ADAL" clId="{860971BE-125F-7C41-BEAA-867CC101E1F3}" dt="2020-10-01T11:31:05.460" v="1072"/>
          <ac:spMkLst>
            <pc:docMk/>
            <pc:sldMk cId="240892404" sldId="300"/>
            <ac:spMk id="18" creationId="{35CB25BA-9ABA-6146-B69D-F23D510D41BC}"/>
          </ac:spMkLst>
        </pc:spChg>
        <pc:spChg chg="add del mod">
          <ac:chgData name="Jun Hong" userId="fae4f9bd-26d5-4760-9ac2-6f75f350beba" providerId="ADAL" clId="{860971BE-125F-7C41-BEAA-867CC101E1F3}" dt="2020-10-01T11:31:05.460" v="1072"/>
          <ac:spMkLst>
            <pc:docMk/>
            <pc:sldMk cId="240892404" sldId="300"/>
            <ac:spMk id="19" creationId="{0CB25EA0-B3BA-A045-B335-D35750F7F367}"/>
          </ac:spMkLst>
        </pc:spChg>
        <pc:spChg chg="add del mod">
          <ac:chgData name="Jun Hong" userId="fae4f9bd-26d5-4760-9ac2-6f75f350beba" providerId="ADAL" clId="{860971BE-125F-7C41-BEAA-867CC101E1F3}" dt="2020-10-01T11:31:05.460" v="1072"/>
          <ac:spMkLst>
            <pc:docMk/>
            <pc:sldMk cId="240892404" sldId="300"/>
            <ac:spMk id="20" creationId="{5010C75E-0D3B-C149-A597-ED408EEE6677}"/>
          </ac:spMkLst>
        </pc:spChg>
        <pc:spChg chg="add del mod">
          <ac:chgData name="Jun Hong" userId="fae4f9bd-26d5-4760-9ac2-6f75f350beba" providerId="ADAL" clId="{860971BE-125F-7C41-BEAA-867CC101E1F3}" dt="2020-10-01T11:31:05.460" v="1072"/>
          <ac:spMkLst>
            <pc:docMk/>
            <pc:sldMk cId="240892404" sldId="300"/>
            <ac:spMk id="21" creationId="{C77E13DC-A4CF-F744-9BA8-6A2AC7633D2F}"/>
          </ac:spMkLst>
        </pc:spChg>
        <pc:spChg chg="add del mod">
          <ac:chgData name="Jun Hong" userId="fae4f9bd-26d5-4760-9ac2-6f75f350beba" providerId="ADAL" clId="{860971BE-125F-7C41-BEAA-867CC101E1F3}" dt="2020-10-01T11:31:05.460" v="1072"/>
          <ac:spMkLst>
            <pc:docMk/>
            <pc:sldMk cId="240892404" sldId="300"/>
            <ac:spMk id="28" creationId="{04FB29A7-7BB3-6C43-BF27-50900C7E00A1}"/>
          </ac:spMkLst>
        </pc:spChg>
        <pc:spChg chg="add del mod">
          <ac:chgData name="Jun Hong" userId="fae4f9bd-26d5-4760-9ac2-6f75f350beba" providerId="ADAL" clId="{860971BE-125F-7C41-BEAA-867CC101E1F3}" dt="2020-10-01T11:31:05.460" v="1072"/>
          <ac:spMkLst>
            <pc:docMk/>
            <pc:sldMk cId="240892404" sldId="300"/>
            <ac:spMk id="29" creationId="{CD82A2B1-12D7-6A4A-B3C8-DBA8CC7907F1}"/>
          </ac:spMkLst>
        </pc:spChg>
        <pc:spChg chg="add mod">
          <ac:chgData name="Jun Hong" userId="fae4f9bd-26d5-4760-9ac2-6f75f350beba" providerId="ADAL" clId="{860971BE-125F-7C41-BEAA-867CC101E1F3}" dt="2020-10-01T11:32:47.112" v="1077" actId="14100"/>
          <ac:spMkLst>
            <pc:docMk/>
            <pc:sldMk cId="240892404" sldId="300"/>
            <ac:spMk id="32" creationId="{2B6664A0-345B-504B-9F89-2C47557373EF}"/>
          </ac:spMkLst>
        </pc:spChg>
        <pc:spChg chg="add mod">
          <ac:chgData name="Jun Hong" userId="fae4f9bd-26d5-4760-9ac2-6f75f350beba" providerId="ADAL" clId="{860971BE-125F-7C41-BEAA-867CC101E1F3}" dt="2020-10-01T11:32:47.112" v="1077" actId="14100"/>
          <ac:spMkLst>
            <pc:docMk/>
            <pc:sldMk cId="240892404" sldId="300"/>
            <ac:spMk id="33" creationId="{521B8B3B-FCE6-744B-9289-38C86F0AA826}"/>
          </ac:spMkLst>
        </pc:spChg>
        <pc:spChg chg="add mod">
          <ac:chgData name="Jun Hong" userId="fae4f9bd-26d5-4760-9ac2-6f75f350beba" providerId="ADAL" clId="{860971BE-125F-7C41-BEAA-867CC101E1F3}" dt="2020-10-01T11:32:47.112" v="1077" actId="14100"/>
          <ac:spMkLst>
            <pc:docMk/>
            <pc:sldMk cId="240892404" sldId="300"/>
            <ac:spMk id="34" creationId="{FACBA58F-F05A-344F-88F0-528A81A95119}"/>
          </ac:spMkLst>
        </pc:spChg>
        <pc:spChg chg="add mod">
          <ac:chgData name="Jun Hong" userId="fae4f9bd-26d5-4760-9ac2-6f75f350beba" providerId="ADAL" clId="{860971BE-125F-7C41-BEAA-867CC101E1F3}" dt="2020-10-01T11:32:47.112" v="1077" actId="14100"/>
          <ac:spMkLst>
            <pc:docMk/>
            <pc:sldMk cId="240892404" sldId="300"/>
            <ac:spMk id="35" creationId="{F6E6D68E-444D-6F4E-900F-171390F3096F}"/>
          </ac:spMkLst>
        </pc:spChg>
        <pc:spChg chg="add mod">
          <ac:chgData name="Jun Hong" userId="fae4f9bd-26d5-4760-9ac2-6f75f350beba" providerId="ADAL" clId="{860971BE-125F-7C41-BEAA-867CC101E1F3}" dt="2020-10-01T11:32:47.112" v="1077" actId="14100"/>
          <ac:spMkLst>
            <pc:docMk/>
            <pc:sldMk cId="240892404" sldId="300"/>
            <ac:spMk id="36" creationId="{719DE966-C3EA-7B4B-9F0D-0E79E5D3A5B3}"/>
          </ac:spMkLst>
        </pc:spChg>
        <pc:spChg chg="add mod">
          <ac:chgData name="Jun Hong" userId="fae4f9bd-26d5-4760-9ac2-6f75f350beba" providerId="ADAL" clId="{860971BE-125F-7C41-BEAA-867CC101E1F3}" dt="2020-10-01T11:32:47.112" v="1077" actId="14100"/>
          <ac:spMkLst>
            <pc:docMk/>
            <pc:sldMk cId="240892404" sldId="300"/>
            <ac:spMk id="37" creationId="{18CDB8E3-49E4-8C46-A951-667A9FA8A293}"/>
          </ac:spMkLst>
        </pc:spChg>
        <pc:spChg chg="add mod">
          <ac:chgData name="Jun Hong" userId="fae4f9bd-26d5-4760-9ac2-6f75f350beba" providerId="ADAL" clId="{860971BE-125F-7C41-BEAA-867CC101E1F3}" dt="2020-10-01T11:32:47.112" v="1077" actId="14100"/>
          <ac:spMkLst>
            <pc:docMk/>
            <pc:sldMk cId="240892404" sldId="300"/>
            <ac:spMk id="38" creationId="{4FD9D2B6-57A9-F542-B430-7E3436DA082A}"/>
          </ac:spMkLst>
        </pc:spChg>
        <pc:spChg chg="add mod">
          <ac:chgData name="Jun Hong" userId="fae4f9bd-26d5-4760-9ac2-6f75f350beba" providerId="ADAL" clId="{860971BE-125F-7C41-BEAA-867CC101E1F3}" dt="2020-10-01T11:32:47.112" v="1077" actId="14100"/>
          <ac:spMkLst>
            <pc:docMk/>
            <pc:sldMk cId="240892404" sldId="300"/>
            <ac:spMk id="39" creationId="{6CBD2260-A76A-B141-A70C-9CDF0894EA40}"/>
          </ac:spMkLst>
        </pc:spChg>
        <pc:spChg chg="add mod">
          <ac:chgData name="Jun Hong" userId="fae4f9bd-26d5-4760-9ac2-6f75f350beba" providerId="ADAL" clId="{860971BE-125F-7C41-BEAA-867CC101E1F3}" dt="2020-10-01T11:32:47.112" v="1077" actId="14100"/>
          <ac:spMkLst>
            <pc:docMk/>
            <pc:sldMk cId="240892404" sldId="300"/>
            <ac:spMk id="40" creationId="{5FE94E92-5C01-F54D-A82E-4698A1A368F3}"/>
          </ac:spMkLst>
        </pc:spChg>
        <pc:spChg chg="add mod">
          <ac:chgData name="Jun Hong" userId="fae4f9bd-26d5-4760-9ac2-6f75f350beba" providerId="ADAL" clId="{860971BE-125F-7C41-BEAA-867CC101E1F3}" dt="2020-10-01T11:32:47.112" v="1077" actId="14100"/>
          <ac:spMkLst>
            <pc:docMk/>
            <pc:sldMk cId="240892404" sldId="300"/>
            <ac:spMk id="47" creationId="{BD335DED-1FBB-D549-BBFF-2A39CC54CB1E}"/>
          </ac:spMkLst>
        </pc:spChg>
        <pc:spChg chg="add mod">
          <ac:chgData name="Jun Hong" userId="fae4f9bd-26d5-4760-9ac2-6f75f350beba" providerId="ADAL" clId="{860971BE-125F-7C41-BEAA-867CC101E1F3}" dt="2020-10-01T11:32:47.112" v="1077" actId="14100"/>
          <ac:spMkLst>
            <pc:docMk/>
            <pc:sldMk cId="240892404" sldId="300"/>
            <ac:spMk id="48" creationId="{BFD0BD37-E195-9149-BAC2-426A61E5CAA0}"/>
          </ac:spMkLst>
        </pc:spChg>
        <pc:graphicFrameChg chg="del mod">
          <ac:chgData name="Jun Hong" userId="fae4f9bd-26d5-4760-9ac2-6f75f350beba" providerId="ADAL" clId="{860971BE-125F-7C41-BEAA-867CC101E1F3}" dt="2020-10-01T11:30:43.347" v="1068" actId="478"/>
          <ac:graphicFrameMkLst>
            <pc:docMk/>
            <pc:sldMk cId="240892404" sldId="300"/>
            <ac:graphicFrameMk id="12" creationId="{00000000-0000-0000-0000-000000000000}"/>
          </ac:graphicFrameMkLst>
        </pc:graphicFrameChg>
        <pc:cxnChg chg="add del mod">
          <ac:chgData name="Jun Hong" userId="fae4f9bd-26d5-4760-9ac2-6f75f350beba" providerId="ADAL" clId="{860971BE-125F-7C41-BEAA-867CC101E1F3}" dt="2020-10-01T11:31:05.460" v="1072"/>
          <ac:cxnSpMkLst>
            <pc:docMk/>
            <pc:sldMk cId="240892404" sldId="300"/>
            <ac:cxnSpMk id="22" creationId="{5B570EEF-5785-E146-AFB5-760527BEBFDE}"/>
          </ac:cxnSpMkLst>
        </pc:cxnChg>
        <pc:cxnChg chg="add del mod">
          <ac:chgData name="Jun Hong" userId="fae4f9bd-26d5-4760-9ac2-6f75f350beba" providerId="ADAL" clId="{860971BE-125F-7C41-BEAA-867CC101E1F3}" dt="2020-10-01T11:31:05.460" v="1072"/>
          <ac:cxnSpMkLst>
            <pc:docMk/>
            <pc:sldMk cId="240892404" sldId="300"/>
            <ac:cxnSpMk id="23" creationId="{E5BEAD34-1071-394B-BD6A-6F35BCDF8970}"/>
          </ac:cxnSpMkLst>
        </pc:cxnChg>
        <pc:cxnChg chg="add del mod">
          <ac:chgData name="Jun Hong" userId="fae4f9bd-26d5-4760-9ac2-6f75f350beba" providerId="ADAL" clId="{860971BE-125F-7C41-BEAA-867CC101E1F3}" dt="2020-10-01T11:31:05.460" v="1072"/>
          <ac:cxnSpMkLst>
            <pc:docMk/>
            <pc:sldMk cId="240892404" sldId="300"/>
            <ac:cxnSpMk id="24" creationId="{04F1706B-CD79-6B4D-92F8-EBC62C9F0B4D}"/>
          </ac:cxnSpMkLst>
        </pc:cxnChg>
        <pc:cxnChg chg="add del mod">
          <ac:chgData name="Jun Hong" userId="fae4f9bd-26d5-4760-9ac2-6f75f350beba" providerId="ADAL" clId="{860971BE-125F-7C41-BEAA-867CC101E1F3}" dt="2020-10-01T11:31:05.460" v="1072"/>
          <ac:cxnSpMkLst>
            <pc:docMk/>
            <pc:sldMk cId="240892404" sldId="300"/>
            <ac:cxnSpMk id="25" creationId="{E9A187D3-6554-6143-9B20-4E2DE2949712}"/>
          </ac:cxnSpMkLst>
        </pc:cxnChg>
        <pc:cxnChg chg="add del mod">
          <ac:chgData name="Jun Hong" userId="fae4f9bd-26d5-4760-9ac2-6f75f350beba" providerId="ADAL" clId="{860971BE-125F-7C41-BEAA-867CC101E1F3}" dt="2020-10-01T11:31:05.460" v="1072"/>
          <ac:cxnSpMkLst>
            <pc:docMk/>
            <pc:sldMk cId="240892404" sldId="300"/>
            <ac:cxnSpMk id="26" creationId="{343FA9CA-DAE7-EA44-8643-76897CC0FA3B}"/>
          </ac:cxnSpMkLst>
        </pc:cxnChg>
        <pc:cxnChg chg="add del mod">
          <ac:chgData name="Jun Hong" userId="fae4f9bd-26d5-4760-9ac2-6f75f350beba" providerId="ADAL" clId="{860971BE-125F-7C41-BEAA-867CC101E1F3}" dt="2020-10-01T11:31:05.460" v="1072"/>
          <ac:cxnSpMkLst>
            <pc:docMk/>
            <pc:sldMk cId="240892404" sldId="300"/>
            <ac:cxnSpMk id="27" creationId="{6C74521C-2FBB-BD4A-B079-A08E9712930B}"/>
          </ac:cxnSpMkLst>
        </pc:cxnChg>
        <pc:cxnChg chg="add del mod">
          <ac:chgData name="Jun Hong" userId="fae4f9bd-26d5-4760-9ac2-6f75f350beba" providerId="ADAL" clId="{860971BE-125F-7C41-BEAA-867CC101E1F3}" dt="2020-10-01T11:31:05.460" v="1072"/>
          <ac:cxnSpMkLst>
            <pc:docMk/>
            <pc:sldMk cId="240892404" sldId="300"/>
            <ac:cxnSpMk id="30" creationId="{A70860DE-52EF-C34B-9AD1-25838026CE72}"/>
          </ac:cxnSpMkLst>
        </pc:cxnChg>
        <pc:cxnChg chg="add del mod">
          <ac:chgData name="Jun Hong" userId="fae4f9bd-26d5-4760-9ac2-6f75f350beba" providerId="ADAL" clId="{860971BE-125F-7C41-BEAA-867CC101E1F3}" dt="2020-10-01T11:31:05.460" v="1072"/>
          <ac:cxnSpMkLst>
            <pc:docMk/>
            <pc:sldMk cId="240892404" sldId="300"/>
            <ac:cxnSpMk id="31" creationId="{021CCE8B-10C8-104C-9A52-5C8A8FD08275}"/>
          </ac:cxnSpMkLst>
        </pc:cxnChg>
        <pc:cxnChg chg="add mod">
          <ac:chgData name="Jun Hong" userId="fae4f9bd-26d5-4760-9ac2-6f75f350beba" providerId="ADAL" clId="{860971BE-125F-7C41-BEAA-867CC101E1F3}" dt="2020-10-01T11:32:11.011" v="1074" actId="1076"/>
          <ac:cxnSpMkLst>
            <pc:docMk/>
            <pc:sldMk cId="240892404" sldId="300"/>
            <ac:cxnSpMk id="41" creationId="{0735D08F-ECC2-AD4B-BB70-BC5D312C8CE0}"/>
          </ac:cxnSpMkLst>
        </pc:cxnChg>
        <pc:cxnChg chg="add mod">
          <ac:chgData name="Jun Hong" userId="fae4f9bd-26d5-4760-9ac2-6f75f350beba" providerId="ADAL" clId="{860971BE-125F-7C41-BEAA-867CC101E1F3}" dt="2020-10-01T11:32:47.112" v="1077" actId="14100"/>
          <ac:cxnSpMkLst>
            <pc:docMk/>
            <pc:sldMk cId="240892404" sldId="300"/>
            <ac:cxnSpMk id="42" creationId="{013B3273-8A0F-BF49-9987-51AC10F0037E}"/>
          </ac:cxnSpMkLst>
        </pc:cxnChg>
        <pc:cxnChg chg="add mod">
          <ac:chgData name="Jun Hong" userId="fae4f9bd-26d5-4760-9ac2-6f75f350beba" providerId="ADAL" clId="{860971BE-125F-7C41-BEAA-867CC101E1F3}" dt="2020-10-01T11:32:47.112" v="1077" actId="14100"/>
          <ac:cxnSpMkLst>
            <pc:docMk/>
            <pc:sldMk cId="240892404" sldId="300"/>
            <ac:cxnSpMk id="43" creationId="{1BD92E35-E713-EE42-A1EA-2DABEA749173}"/>
          </ac:cxnSpMkLst>
        </pc:cxnChg>
        <pc:cxnChg chg="add mod">
          <ac:chgData name="Jun Hong" userId="fae4f9bd-26d5-4760-9ac2-6f75f350beba" providerId="ADAL" clId="{860971BE-125F-7C41-BEAA-867CC101E1F3}" dt="2020-10-01T11:32:11.011" v="1074" actId="1076"/>
          <ac:cxnSpMkLst>
            <pc:docMk/>
            <pc:sldMk cId="240892404" sldId="300"/>
            <ac:cxnSpMk id="44" creationId="{A323BA24-F850-8044-8863-0EEC18CD5337}"/>
          </ac:cxnSpMkLst>
        </pc:cxnChg>
        <pc:cxnChg chg="add mod">
          <ac:chgData name="Jun Hong" userId="fae4f9bd-26d5-4760-9ac2-6f75f350beba" providerId="ADAL" clId="{860971BE-125F-7C41-BEAA-867CC101E1F3}" dt="2020-10-01T11:32:47.112" v="1077" actId="14100"/>
          <ac:cxnSpMkLst>
            <pc:docMk/>
            <pc:sldMk cId="240892404" sldId="300"/>
            <ac:cxnSpMk id="45" creationId="{66865287-61B9-734D-BBE8-419C7768DA5C}"/>
          </ac:cxnSpMkLst>
        </pc:cxnChg>
        <pc:cxnChg chg="add mod">
          <ac:chgData name="Jun Hong" userId="fae4f9bd-26d5-4760-9ac2-6f75f350beba" providerId="ADAL" clId="{860971BE-125F-7C41-BEAA-867CC101E1F3}" dt="2020-10-01T11:32:47.112" v="1077" actId="14100"/>
          <ac:cxnSpMkLst>
            <pc:docMk/>
            <pc:sldMk cId="240892404" sldId="300"/>
            <ac:cxnSpMk id="46" creationId="{4FAA7646-3459-AB43-BE61-3C38CF8F360B}"/>
          </ac:cxnSpMkLst>
        </pc:cxnChg>
        <pc:cxnChg chg="add mod">
          <ac:chgData name="Jun Hong" userId="fae4f9bd-26d5-4760-9ac2-6f75f350beba" providerId="ADAL" clId="{860971BE-125F-7C41-BEAA-867CC101E1F3}" dt="2020-10-01T11:32:47.112" v="1077" actId="14100"/>
          <ac:cxnSpMkLst>
            <pc:docMk/>
            <pc:sldMk cId="240892404" sldId="300"/>
            <ac:cxnSpMk id="49" creationId="{B24BC18C-4D4E-AE47-AD24-95AD2C905BD7}"/>
          </ac:cxnSpMkLst>
        </pc:cxnChg>
        <pc:cxnChg chg="add mod">
          <ac:chgData name="Jun Hong" userId="fae4f9bd-26d5-4760-9ac2-6f75f350beba" providerId="ADAL" clId="{860971BE-125F-7C41-BEAA-867CC101E1F3}" dt="2020-10-01T11:32:47.112" v="1077" actId="14100"/>
          <ac:cxnSpMkLst>
            <pc:docMk/>
            <pc:sldMk cId="240892404" sldId="300"/>
            <ac:cxnSpMk id="50" creationId="{79AFBD5E-8DA0-FC44-B236-2B121040E4A5}"/>
          </ac:cxnSpMkLst>
        </pc:cxnChg>
      </pc:sldChg>
      <pc:sldChg chg="delSp modSp del">
        <pc:chgData name="Jun Hong" userId="fae4f9bd-26d5-4760-9ac2-6f75f350beba" providerId="ADAL" clId="{860971BE-125F-7C41-BEAA-867CC101E1F3}" dt="2020-10-01T12:02:38.205" v="1279" actId="2696"/>
        <pc:sldMkLst>
          <pc:docMk/>
          <pc:sldMk cId="1302509773" sldId="301"/>
        </pc:sldMkLst>
        <pc:spChg chg="mod">
          <ac:chgData name="Jun Hong" userId="fae4f9bd-26d5-4760-9ac2-6f75f350beba" providerId="ADAL" clId="{860971BE-125F-7C41-BEAA-867CC101E1F3}" dt="2020-10-01T11:59:42.592" v="1258" actId="20577"/>
          <ac:spMkLst>
            <pc:docMk/>
            <pc:sldMk cId="1302509773" sldId="301"/>
            <ac:spMk id="10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1:59:52.065" v="1260" actId="1076"/>
          <ac:spMkLst>
            <pc:docMk/>
            <pc:sldMk cId="1302509773" sldId="301"/>
            <ac:spMk id="14" creationId="{00000000-0000-0000-0000-000000000000}"/>
          </ac:spMkLst>
        </pc:spChg>
        <pc:graphicFrameChg chg="del">
          <ac:chgData name="Jun Hong" userId="fae4f9bd-26d5-4760-9ac2-6f75f350beba" providerId="ADAL" clId="{860971BE-125F-7C41-BEAA-867CC101E1F3}" dt="2020-10-01T11:59:48.138" v="1259" actId="478"/>
          <ac:graphicFrameMkLst>
            <pc:docMk/>
            <pc:sldMk cId="1302509773" sldId="301"/>
            <ac:graphicFrameMk id="12" creationId="{00000000-0000-0000-0000-000000000000}"/>
          </ac:graphicFrameMkLst>
        </pc:graphicFrameChg>
      </pc:sldChg>
      <pc:sldChg chg="del">
        <pc:chgData name="Jun Hong" userId="fae4f9bd-26d5-4760-9ac2-6f75f350beba" providerId="ADAL" clId="{860971BE-125F-7C41-BEAA-867CC101E1F3}" dt="2020-10-01T12:03:24.068" v="1286" actId="2696"/>
        <pc:sldMkLst>
          <pc:docMk/>
          <pc:sldMk cId="278418731" sldId="302"/>
        </pc:sldMkLst>
      </pc:sldChg>
      <pc:sldChg chg="del">
        <pc:chgData name="Jun Hong" userId="fae4f9bd-26d5-4760-9ac2-6f75f350beba" providerId="ADAL" clId="{860971BE-125F-7C41-BEAA-867CC101E1F3}" dt="2020-10-01T12:04:38.630" v="1317" actId="2696"/>
        <pc:sldMkLst>
          <pc:docMk/>
          <pc:sldMk cId="2964485129" sldId="303"/>
        </pc:sldMkLst>
      </pc:sldChg>
      <pc:sldChg chg="del">
        <pc:chgData name="Jun Hong" userId="fae4f9bd-26d5-4760-9ac2-6f75f350beba" providerId="ADAL" clId="{860971BE-125F-7C41-BEAA-867CC101E1F3}" dt="2020-10-01T12:07:15.482" v="1334" actId="2696"/>
        <pc:sldMkLst>
          <pc:docMk/>
          <pc:sldMk cId="2441942253" sldId="304"/>
        </pc:sldMkLst>
      </pc:sldChg>
      <pc:sldChg chg="del">
        <pc:chgData name="Jun Hong" userId="fae4f9bd-26d5-4760-9ac2-6f75f350beba" providerId="ADAL" clId="{860971BE-125F-7C41-BEAA-867CC101E1F3}" dt="2020-10-01T13:01:31.315" v="1343" actId="2696"/>
        <pc:sldMkLst>
          <pc:docMk/>
          <pc:sldMk cId="2342139870" sldId="305"/>
        </pc:sldMkLst>
      </pc:sldChg>
      <pc:sldChg chg="del">
        <pc:chgData name="Jun Hong" userId="fae4f9bd-26d5-4760-9ac2-6f75f350beba" providerId="ADAL" clId="{860971BE-125F-7C41-BEAA-867CC101E1F3}" dt="2020-10-01T13:03:05.143" v="1354" actId="2696"/>
        <pc:sldMkLst>
          <pc:docMk/>
          <pc:sldMk cId="3067488988" sldId="307"/>
        </pc:sldMkLst>
      </pc:sldChg>
      <pc:sldChg chg="del">
        <pc:chgData name="Jun Hong" userId="fae4f9bd-26d5-4760-9ac2-6f75f350beba" providerId="ADAL" clId="{860971BE-125F-7C41-BEAA-867CC101E1F3}" dt="2020-10-01T13:04:13.670" v="1361" actId="2696"/>
        <pc:sldMkLst>
          <pc:docMk/>
          <pc:sldMk cId="2119215548" sldId="309"/>
        </pc:sldMkLst>
      </pc:sldChg>
      <pc:sldChg chg="del">
        <pc:chgData name="Jun Hong" userId="fae4f9bd-26d5-4760-9ac2-6f75f350beba" providerId="ADAL" clId="{860971BE-125F-7C41-BEAA-867CC101E1F3}" dt="2020-10-01T13:05:57.142" v="1369" actId="2696"/>
        <pc:sldMkLst>
          <pc:docMk/>
          <pc:sldMk cId="2394988829" sldId="310"/>
        </pc:sldMkLst>
      </pc:sldChg>
      <pc:sldChg chg="del">
        <pc:chgData name="Jun Hong" userId="fae4f9bd-26d5-4760-9ac2-6f75f350beba" providerId="ADAL" clId="{860971BE-125F-7C41-BEAA-867CC101E1F3}" dt="2020-10-01T13:07:11.691" v="1381" actId="2696"/>
        <pc:sldMkLst>
          <pc:docMk/>
          <pc:sldMk cId="3919253779" sldId="311"/>
        </pc:sldMkLst>
      </pc:sldChg>
      <pc:sldChg chg="modSp">
        <pc:chgData name="Jun Hong" userId="fae4f9bd-26d5-4760-9ac2-6f75f350beba" providerId="ADAL" clId="{860971BE-125F-7C41-BEAA-867CC101E1F3}" dt="2020-10-01T14:37:16.023" v="2128" actId="20577"/>
        <pc:sldMkLst>
          <pc:docMk/>
          <pc:sldMk cId="3705503274" sldId="312"/>
        </pc:sldMkLst>
        <pc:spChg chg="mod">
          <ac:chgData name="Jun Hong" userId="fae4f9bd-26d5-4760-9ac2-6f75f350beba" providerId="ADAL" clId="{860971BE-125F-7C41-BEAA-867CC101E1F3}" dt="2020-10-01T14:36:41.407" v="2086" actId="20577"/>
          <ac:spMkLst>
            <pc:docMk/>
            <pc:sldMk cId="3705503274" sldId="312"/>
            <ac:spMk id="5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4:37:16.023" v="2128" actId="20577"/>
          <ac:spMkLst>
            <pc:docMk/>
            <pc:sldMk cId="3705503274" sldId="312"/>
            <ac:spMk id="6" creationId="{00000000-0000-0000-0000-000000000000}"/>
          </ac:spMkLst>
        </pc:spChg>
      </pc:sldChg>
      <pc:sldChg chg="modSp">
        <pc:chgData name="Jun Hong" userId="fae4f9bd-26d5-4760-9ac2-6f75f350beba" providerId="ADAL" clId="{860971BE-125F-7C41-BEAA-867CC101E1F3}" dt="2020-10-01T13:48:15.111" v="1736" actId="20577"/>
        <pc:sldMkLst>
          <pc:docMk/>
          <pc:sldMk cId="4012518167" sldId="313"/>
        </pc:sldMkLst>
        <pc:spChg chg="mod">
          <ac:chgData name="Jun Hong" userId="fae4f9bd-26d5-4760-9ac2-6f75f350beba" providerId="ADAL" clId="{860971BE-125F-7C41-BEAA-867CC101E1F3}" dt="2020-10-01T13:48:15.111" v="1736" actId="20577"/>
          <ac:spMkLst>
            <pc:docMk/>
            <pc:sldMk cId="4012518167" sldId="313"/>
            <ac:spMk id="7" creationId="{00000000-0000-0000-0000-000000000000}"/>
          </ac:spMkLst>
        </pc:spChg>
      </pc:sldChg>
      <pc:sldChg chg="modSp del ord">
        <pc:chgData name="Jun Hong" userId="fae4f9bd-26d5-4760-9ac2-6f75f350beba" providerId="ADAL" clId="{860971BE-125F-7C41-BEAA-867CC101E1F3}" dt="2020-10-01T14:08:10.400" v="1828" actId="2696"/>
        <pc:sldMkLst>
          <pc:docMk/>
          <pc:sldMk cId="3413577088" sldId="314"/>
        </pc:sldMkLst>
        <pc:graphicFrameChg chg="mod">
          <ac:chgData name="Jun Hong" userId="fae4f9bd-26d5-4760-9ac2-6f75f350beba" providerId="ADAL" clId="{860971BE-125F-7C41-BEAA-867CC101E1F3}" dt="2020-10-01T13:52:42.447" v="1737" actId="1038"/>
          <ac:graphicFrameMkLst>
            <pc:docMk/>
            <pc:sldMk cId="3413577088" sldId="314"/>
            <ac:graphicFrameMk id="9" creationId="{00000000-0000-0000-0000-000000000000}"/>
          </ac:graphicFrameMkLst>
        </pc:graphicFrameChg>
      </pc:sldChg>
      <pc:sldChg chg="addSp delSp modSp">
        <pc:chgData name="Jun Hong" userId="fae4f9bd-26d5-4760-9ac2-6f75f350beba" providerId="ADAL" clId="{860971BE-125F-7C41-BEAA-867CC101E1F3}" dt="2020-10-01T14:34:22.940" v="2070" actId="1076"/>
        <pc:sldMkLst>
          <pc:docMk/>
          <pc:sldMk cId="2536046458" sldId="315"/>
        </pc:sldMkLst>
        <pc:spChg chg="add mod">
          <ac:chgData name="Jun Hong" userId="fae4f9bd-26d5-4760-9ac2-6f75f350beba" providerId="ADAL" clId="{860971BE-125F-7C41-BEAA-867CC101E1F3}" dt="2020-10-01T14:31:19.589" v="2050" actId="20577"/>
          <ac:spMkLst>
            <pc:docMk/>
            <pc:sldMk cId="2536046458" sldId="315"/>
            <ac:spMk id="9" creationId="{6BBAB8DC-FBF1-5646-9171-DEFFFE9D3FFD}"/>
          </ac:spMkLst>
        </pc:spChg>
        <pc:spChg chg="add mod">
          <ac:chgData name="Jun Hong" userId="fae4f9bd-26d5-4760-9ac2-6f75f350beba" providerId="ADAL" clId="{860971BE-125F-7C41-BEAA-867CC101E1F3}" dt="2020-10-01T14:33:24.004" v="2063" actId="20577"/>
          <ac:spMkLst>
            <pc:docMk/>
            <pc:sldMk cId="2536046458" sldId="315"/>
            <ac:spMk id="10" creationId="{CAA6E26D-75B5-9547-9151-5AF3AB719A91}"/>
          </ac:spMkLst>
        </pc:spChg>
        <pc:spChg chg="add mod">
          <ac:chgData name="Jun Hong" userId="fae4f9bd-26d5-4760-9ac2-6f75f350beba" providerId="ADAL" clId="{860971BE-125F-7C41-BEAA-867CC101E1F3}" dt="2020-10-01T14:24:45.943" v="1975" actId="20577"/>
          <ac:spMkLst>
            <pc:docMk/>
            <pc:sldMk cId="2536046458" sldId="315"/>
            <ac:spMk id="35" creationId="{682EF4DE-A527-2242-99E9-951FE13204C1}"/>
          </ac:spMkLst>
        </pc:spChg>
        <pc:spChg chg="add mod">
          <ac:chgData name="Jun Hong" userId="fae4f9bd-26d5-4760-9ac2-6f75f350beba" providerId="ADAL" clId="{860971BE-125F-7C41-BEAA-867CC101E1F3}" dt="2020-10-01T14:25:09.884" v="1981" actId="20577"/>
          <ac:spMkLst>
            <pc:docMk/>
            <pc:sldMk cId="2536046458" sldId="315"/>
            <ac:spMk id="36" creationId="{941FB851-9421-F445-8983-C256AA7153F2}"/>
          </ac:spMkLst>
        </pc:spChg>
        <pc:graphicFrameChg chg="del">
          <ac:chgData name="Jun Hong" userId="fae4f9bd-26d5-4760-9ac2-6f75f350beba" providerId="ADAL" clId="{860971BE-125F-7C41-BEAA-867CC101E1F3}" dt="2020-10-01T14:13:47.550" v="1830" actId="478"/>
          <ac:graphicFrameMkLst>
            <pc:docMk/>
            <pc:sldMk cId="2536046458" sldId="315"/>
            <ac:graphicFrameMk id="11" creationId="{00000000-0000-0000-0000-000000000000}"/>
          </ac:graphicFrameMkLst>
        </pc:graphicFrameChg>
        <pc:cxnChg chg="add mod">
          <ac:chgData name="Jun Hong" userId="fae4f9bd-26d5-4760-9ac2-6f75f350beba" providerId="ADAL" clId="{860971BE-125F-7C41-BEAA-867CC101E1F3}" dt="2020-10-01T14:32:09.021" v="2056" actId="1076"/>
          <ac:cxnSpMkLst>
            <pc:docMk/>
            <pc:sldMk cId="2536046458" sldId="315"/>
            <ac:cxnSpMk id="13" creationId="{AB3E68D7-9DD9-1248-9952-285B61B135BF}"/>
          </ac:cxnSpMkLst>
        </pc:cxnChg>
        <pc:cxnChg chg="add mod">
          <ac:chgData name="Jun Hong" userId="fae4f9bd-26d5-4760-9ac2-6f75f350beba" providerId="ADAL" clId="{860971BE-125F-7C41-BEAA-867CC101E1F3}" dt="2020-10-01T14:31:29.230" v="2051" actId="1076"/>
          <ac:cxnSpMkLst>
            <pc:docMk/>
            <pc:sldMk cId="2536046458" sldId="315"/>
            <ac:cxnSpMk id="15" creationId="{56638EF9-62AE-734C-8C30-3A8BE6B7815A}"/>
          </ac:cxnSpMkLst>
        </pc:cxnChg>
        <pc:cxnChg chg="add mod">
          <ac:chgData name="Jun Hong" userId="fae4f9bd-26d5-4760-9ac2-6f75f350beba" providerId="ADAL" clId="{860971BE-125F-7C41-BEAA-867CC101E1F3}" dt="2020-10-01T14:32:15.052" v="2057" actId="14100"/>
          <ac:cxnSpMkLst>
            <pc:docMk/>
            <pc:sldMk cId="2536046458" sldId="315"/>
            <ac:cxnSpMk id="17" creationId="{71A00265-4B23-D84A-BE72-88617C44673D}"/>
          </ac:cxnSpMkLst>
        </pc:cxnChg>
        <pc:cxnChg chg="add mod">
          <ac:chgData name="Jun Hong" userId="fae4f9bd-26d5-4760-9ac2-6f75f350beba" providerId="ADAL" clId="{860971BE-125F-7C41-BEAA-867CC101E1F3}" dt="2020-10-01T14:32:00.854" v="2055" actId="1076"/>
          <ac:cxnSpMkLst>
            <pc:docMk/>
            <pc:sldMk cId="2536046458" sldId="315"/>
            <ac:cxnSpMk id="19" creationId="{25ABB8EB-11DB-3E4C-A0DC-57654CAC5FB6}"/>
          </ac:cxnSpMkLst>
        </pc:cxnChg>
        <pc:cxnChg chg="add mod">
          <ac:chgData name="Jun Hong" userId="fae4f9bd-26d5-4760-9ac2-6f75f350beba" providerId="ADAL" clId="{860971BE-125F-7C41-BEAA-867CC101E1F3}" dt="2020-10-01T14:32:00.854" v="2055" actId="1076"/>
          <ac:cxnSpMkLst>
            <pc:docMk/>
            <pc:sldMk cId="2536046458" sldId="315"/>
            <ac:cxnSpMk id="20" creationId="{038116A2-C272-C24F-8B97-5A5325727716}"/>
          </ac:cxnSpMkLst>
        </pc:cxnChg>
        <pc:cxnChg chg="add mod">
          <ac:chgData name="Jun Hong" userId="fae4f9bd-26d5-4760-9ac2-6f75f350beba" providerId="ADAL" clId="{860971BE-125F-7C41-BEAA-867CC101E1F3}" dt="2020-10-01T14:32:00.854" v="2055" actId="1076"/>
          <ac:cxnSpMkLst>
            <pc:docMk/>
            <pc:sldMk cId="2536046458" sldId="315"/>
            <ac:cxnSpMk id="21" creationId="{510E5E03-281C-484C-BE32-FEAD52D533AC}"/>
          </ac:cxnSpMkLst>
        </pc:cxnChg>
        <pc:cxnChg chg="add mod">
          <ac:chgData name="Jun Hong" userId="fae4f9bd-26d5-4760-9ac2-6f75f350beba" providerId="ADAL" clId="{860971BE-125F-7C41-BEAA-867CC101E1F3}" dt="2020-10-01T14:27:00.359" v="2001" actId="1582"/>
          <ac:cxnSpMkLst>
            <pc:docMk/>
            <pc:sldMk cId="2536046458" sldId="315"/>
            <ac:cxnSpMk id="22" creationId="{2A7BCDC6-9391-6944-A57A-F84ECAB56769}"/>
          </ac:cxnSpMkLst>
        </pc:cxnChg>
        <pc:cxnChg chg="add mod">
          <ac:chgData name="Jun Hong" userId="fae4f9bd-26d5-4760-9ac2-6f75f350beba" providerId="ADAL" clId="{860971BE-125F-7C41-BEAA-867CC101E1F3}" dt="2020-10-01T14:34:09.485" v="2067" actId="14100"/>
          <ac:cxnSpMkLst>
            <pc:docMk/>
            <pc:sldMk cId="2536046458" sldId="315"/>
            <ac:cxnSpMk id="23" creationId="{62DFFD66-5A25-E14A-AD8C-2C35B675E656}"/>
          </ac:cxnSpMkLst>
        </pc:cxnChg>
        <pc:cxnChg chg="add mod">
          <ac:chgData name="Jun Hong" userId="fae4f9bd-26d5-4760-9ac2-6f75f350beba" providerId="ADAL" clId="{860971BE-125F-7C41-BEAA-867CC101E1F3}" dt="2020-10-01T14:33:56.682" v="2064" actId="14100"/>
          <ac:cxnSpMkLst>
            <pc:docMk/>
            <pc:sldMk cId="2536046458" sldId="315"/>
            <ac:cxnSpMk id="24" creationId="{AF323AB8-5334-FC4A-8E34-170B45343E96}"/>
          </ac:cxnSpMkLst>
        </pc:cxnChg>
        <pc:cxnChg chg="add mod">
          <ac:chgData name="Jun Hong" userId="fae4f9bd-26d5-4760-9ac2-6f75f350beba" providerId="ADAL" clId="{860971BE-125F-7C41-BEAA-867CC101E1F3}" dt="2020-10-01T14:34:22.940" v="2070" actId="1076"/>
          <ac:cxnSpMkLst>
            <pc:docMk/>
            <pc:sldMk cId="2536046458" sldId="315"/>
            <ac:cxnSpMk id="27" creationId="{632B3B80-32CD-BB49-AE34-6107F92BC90D}"/>
          </ac:cxnSpMkLst>
        </pc:cxnChg>
        <pc:cxnChg chg="add mod">
          <ac:chgData name="Jun Hong" userId="fae4f9bd-26d5-4760-9ac2-6f75f350beba" providerId="ADAL" clId="{860971BE-125F-7C41-BEAA-867CC101E1F3}" dt="2020-10-01T14:34:17.484" v="2068" actId="1076"/>
          <ac:cxnSpMkLst>
            <pc:docMk/>
            <pc:sldMk cId="2536046458" sldId="315"/>
            <ac:cxnSpMk id="28" creationId="{F3FB7297-340A-414B-AA1E-CFBB0D86D61A}"/>
          </ac:cxnSpMkLst>
        </pc:cxnChg>
        <pc:cxnChg chg="add mod">
          <ac:chgData name="Jun Hong" userId="fae4f9bd-26d5-4760-9ac2-6f75f350beba" providerId="ADAL" clId="{860971BE-125F-7C41-BEAA-867CC101E1F3}" dt="2020-10-01T14:34:19.993" v="2069" actId="1076"/>
          <ac:cxnSpMkLst>
            <pc:docMk/>
            <pc:sldMk cId="2536046458" sldId="315"/>
            <ac:cxnSpMk id="29" creationId="{7E9B0EB0-8915-994A-AB9E-5E519D1C375D}"/>
          </ac:cxnSpMkLst>
        </pc:cxnChg>
      </pc:sldChg>
      <pc:sldChg chg="modSp del">
        <pc:chgData name="Jun Hong" userId="fae4f9bd-26d5-4760-9ac2-6f75f350beba" providerId="ADAL" clId="{860971BE-125F-7C41-BEAA-867CC101E1F3}" dt="2020-10-01T14:34:37.128" v="2071" actId="2696"/>
        <pc:sldMkLst>
          <pc:docMk/>
          <pc:sldMk cId="4183025639" sldId="316"/>
        </pc:sldMkLst>
        <pc:spChg chg="mod">
          <ac:chgData name="Jun Hong" userId="fae4f9bd-26d5-4760-9ac2-6f75f350beba" providerId="ADAL" clId="{860971BE-125F-7C41-BEAA-867CC101E1F3}" dt="2020-10-01T14:28:12.418" v="2039" actId="20577"/>
          <ac:spMkLst>
            <pc:docMk/>
            <pc:sldMk cId="4183025639" sldId="316"/>
            <ac:spMk id="13" creationId="{00000000-0000-0000-0000-000000000000}"/>
          </ac:spMkLst>
        </pc:spChg>
      </pc:sldChg>
      <pc:sldChg chg="del">
        <pc:chgData name="Jun Hong" userId="fae4f9bd-26d5-4760-9ac2-6f75f350beba" providerId="ADAL" clId="{860971BE-125F-7C41-BEAA-867CC101E1F3}" dt="2020-10-01T14:34:44.702" v="2072" actId="2696"/>
        <pc:sldMkLst>
          <pc:docMk/>
          <pc:sldMk cId="10984028" sldId="317"/>
        </pc:sldMkLst>
      </pc:sldChg>
      <pc:sldChg chg="modSp">
        <pc:chgData name="Jun Hong" userId="fae4f9bd-26d5-4760-9ac2-6f75f350beba" providerId="ADAL" clId="{860971BE-125F-7C41-BEAA-867CC101E1F3}" dt="2020-10-01T13:07:48.236" v="1409" actId="20577"/>
        <pc:sldMkLst>
          <pc:docMk/>
          <pc:sldMk cId="1388157220" sldId="318"/>
        </pc:sldMkLst>
        <pc:spChg chg="mod">
          <ac:chgData name="Jun Hong" userId="fae4f9bd-26d5-4760-9ac2-6f75f350beba" providerId="ADAL" clId="{860971BE-125F-7C41-BEAA-867CC101E1F3}" dt="2020-10-01T13:07:48.236" v="1409" actId="20577"/>
          <ac:spMkLst>
            <pc:docMk/>
            <pc:sldMk cId="1388157220" sldId="318"/>
            <ac:spMk id="8" creationId="{00000000-0000-0000-0000-000000000000}"/>
          </ac:spMkLst>
        </pc:spChg>
      </pc:sldChg>
      <pc:sldChg chg="modSp">
        <pc:chgData name="Jun Hong" userId="fae4f9bd-26d5-4760-9ac2-6f75f350beba" providerId="ADAL" clId="{860971BE-125F-7C41-BEAA-867CC101E1F3}" dt="2020-10-01T14:42:15.269" v="2147" actId="20577"/>
        <pc:sldMkLst>
          <pc:docMk/>
          <pc:sldMk cId="3364561032" sldId="324"/>
        </pc:sldMkLst>
        <pc:spChg chg="mod">
          <ac:chgData name="Jun Hong" userId="fae4f9bd-26d5-4760-9ac2-6f75f350beba" providerId="ADAL" clId="{860971BE-125F-7C41-BEAA-867CC101E1F3}" dt="2020-10-01T14:42:15.269" v="2147" actId="20577"/>
          <ac:spMkLst>
            <pc:docMk/>
            <pc:sldMk cId="3364561032" sldId="324"/>
            <ac:spMk id="10" creationId="{A12B096D-CB0C-AD4B-9308-76BB9048205D}"/>
          </ac:spMkLst>
        </pc:spChg>
      </pc:sldChg>
      <pc:sldChg chg="modSp">
        <pc:chgData name="Jun Hong" userId="fae4f9bd-26d5-4760-9ac2-6f75f350beba" providerId="ADAL" clId="{860971BE-125F-7C41-BEAA-867CC101E1F3}" dt="2020-10-01T14:53:32.448" v="2604" actId="20577"/>
        <pc:sldMkLst>
          <pc:docMk/>
          <pc:sldMk cId="682600880" sldId="330"/>
        </pc:sldMkLst>
        <pc:spChg chg="mod">
          <ac:chgData name="Jun Hong" userId="fae4f9bd-26d5-4760-9ac2-6f75f350beba" providerId="ADAL" clId="{860971BE-125F-7C41-BEAA-867CC101E1F3}" dt="2020-10-01T14:52:44.702" v="2534" actId="20577"/>
          <ac:spMkLst>
            <pc:docMk/>
            <pc:sldMk cId="682600880" sldId="330"/>
            <ac:spMk id="13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4:53:32.448" v="2604" actId="20577"/>
          <ac:spMkLst>
            <pc:docMk/>
            <pc:sldMk cId="682600880" sldId="330"/>
            <ac:spMk id="14" creationId="{00000000-0000-0000-0000-000000000000}"/>
          </ac:spMkLst>
        </pc:spChg>
      </pc:sldChg>
      <pc:sldChg chg="modSp">
        <pc:chgData name="Jun Hong" userId="fae4f9bd-26d5-4760-9ac2-6f75f350beba" providerId="ADAL" clId="{860971BE-125F-7C41-BEAA-867CC101E1F3}" dt="2020-10-01T15:16:54.957" v="2828" actId="20577"/>
        <pc:sldMkLst>
          <pc:docMk/>
          <pc:sldMk cId="3654014396" sldId="332"/>
        </pc:sldMkLst>
        <pc:spChg chg="mod">
          <ac:chgData name="Jun Hong" userId="fae4f9bd-26d5-4760-9ac2-6f75f350beba" providerId="ADAL" clId="{860971BE-125F-7C41-BEAA-867CC101E1F3}" dt="2020-10-01T15:16:13.630" v="2752" actId="20577"/>
          <ac:spMkLst>
            <pc:docMk/>
            <pc:sldMk cId="3654014396" sldId="332"/>
            <ac:spMk id="6" creationId="{9597D443-DE56-DE45-B945-7D1F71390A36}"/>
          </ac:spMkLst>
        </pc:spChg>
        <pc:spChg chg="mod">
          <ac:chgData name="Jun Hong" userId="fae4f9bd-26d5-4760-9ac2-6f75f350beba" providerId="ADAL" clId="{860971BE-125F-7C41-BEAA-867CC101E1F3}" dt="2020-10-01T15:16:45.106" v="2804" actId="20577"/>
          <ac:spMkLst>
            <pc:docMk/>
            <pc:sldMk cId="3654014396" sldId="332"/>
            <ac:spMk id="7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5:16:54.957" v="2828" actId="20577"/>
          <ac:spMkLst>
            <pc:docMk/>
            <pc:sldMk cId="3654014396" sldId="332"/>
            <ac:spMk id="8" creationId="{00000000-0000-0000-0000-000000000000}"/>
          </ac:spMkLst>
        </pc:spChg>
      </pc:sldChg>
      <pc:sldChg chg="modSp">
        <pc:chgData name="Jun Hong" userId="fae4f9bd-26d5-4760-9ac2-6f75f350beba" providerId="ADAL" clId="{860971BE-125F-7C41-BEAA-867CC101E1F3}" dt="2020-10-01T15:25:03.788" v="2843" actId="20577"/>
        <pc:sldMkLst>
          <pc:docMk/>
          <pc:sldMk cId="4036127054" sldId="336"/>
        </pc:sldMkLst>
        <pc:spChg chg="mod">
          <ac:chgData name="Jun Hong" userId="fae4f9bd-26d5-4760-9ac2-6f75f350beba" providerId="ADAL" clId="{860971BE-125F-7C41-BEAA-867CC101E1F3}" dt="2020-10-01T15:25:03.788" v="2843" actId="20577"/>
          <ac:spMkLst>
            <pc:docMk/>
            <pc:sldMk cId="4036127054" sldId="336"/>
            <ac:spMk id="11" creationId="{B79FA6B0-F790-B44F-BAC7-FDEB5C55CC31}"/>
          </ac:spMkLst>
        </pc:spChg>
      </pc:sldChg>
      <pc:sldChg chg="delSp modSp">
        <pc:chgData name="Jun Hong" userId="fae4f9bd-26d5-4760-9ac2-6f75f350beba" providerId="ADAL" clId="{860971BE-125F-7C41-BEAA-867CC101E1F3}" dt="2020-10-01T16:04:05.705" v="3082" actId="27636"/>
        <pc:sldMkLst>
          <pc:docMk/>
          <pc:sldMk cId="1113516320" sldId="344"/>
        </pc:sldMkLst>
        <pc:spChg chg="mod">
          <ac:chgData name="Jun Hong" userId="fae4f9bd-26d5-4760-9ac2-6f75f350beba" providerId="ADAL" clId="{860971BE-125F-7C41-BEAA-867CC101E1F3}" dt="2020-10-01T16:02:45.074" v="3036" actId="20577"/>
          <ac:spMkLst>
            <pc:docMk/>
            <pc:sldMk cId="1113516320" sldId="344"/>
            <ac:spMk id="14" creationId="{00000000-0000-0000-0000-000000000000}"/>
          </ac:spMkLst>
        </pc:spChg>
        <pc:spChg chg="del">
          <ac:chgData name="Jun Hong" userId="fae4f9bd-26d5-4760-9ac2-6f75f350beba" providerId="ADAL" clId="{860971BE-125F-7C41-BEAA-867CC101E1F3}" dt="2020-10-01T15:48:12.763" v="2935" actId="478"/>
          <ac:spMkLst>
            <pc:docMk/>
            <pc:sldMk cId="1113516320" sldId="344"/>
            <ac:spMk id="16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6:04:05.705" v="3082" actId="27636"/>
          <ac:spMkLst>
            <pc:docMk/>
            <pc:sldMk cId="1113516320" sldId="344"/>
            <ac:spMk id="17" creationId="{433DEB6D-EC8D-BA40-A4A7-8BBBA816010E}"/>
          </ac:spMkLst>
        </pc:spChg>
      </pc:sldChg>
      <pc:sldChg chg="modSp modNotesTx">
        <pc:chgData name="Jun Hong" userId="fae4f9bd-26d5-4760-9ac2-6f75f350beba" providerId="ADAL" clId="{860971BE-125F-7C41-BEAA-867CC101E1F3}" dt="2020-10-01T16:04:48.804" v="3165" actId="20577"/>
        <pc:sldMkLst>
          <pc:docMk/>
          <pc:sldMk cId="38928898" sldId="345"/>
        </pc:sldMkLst>
        <pc:spChg chg="mod">
          <ac:chgData name="Jun Hong" userId="fae4f9bd-26d5-4760-9ac2-6f75f350beba" providerId="ADAL" clId="{860971BE-125F-7C41-BEAA-867CC101E1F3}" dt="2020-10-01T15:49:00.696" v="2961" actId="20577"/>
          <ac:spMkLst>
            <pc:docMk/>
            <pc:sldMk cId="38928898" sldId="345"/>
            <ac:spMk id="15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5:56:57.114" v="2989" actId="20577"/>
          <ac:spMkLst>
            <pc:docMk/>
            <pc:sldMk cId="38928898" sldId="345"/>
            <ac:spMk id="20" creationId="{1FAB1EF6-EAC4-F842-A195-12B085D10A45}"/>
          </ac:spMkLst>
        </pc:spChg>
      </pc:sldChg>
      <pc:sldChg chg="addSp delSp modSp modNotesTx">
        <pc:chgData name="Jun Hong" userId="fae4f9bd-26d5-4760-9ac2-6f75f350beba" providerId="ADAL" clId="{860971BE-125F-7C41-BEAA-867CC101E1F3}" dt="2020-10-02T08:37:42.221" v="3320" actId="20577"/>
        <pc:sldMkLst>
          <pc:docMk/>
          <pc:sldMk cId="4171383175" sldId="347"/>
        </pc:sldMkLst>
        <pc:spChg chg="mod">
          <ac:chgData name="Jun Hong" userId="fae4f9bd-26d5-4760-9ac2-6f75f350beba" providerId="ADAL" clId="{860971BE-125F-7C41-BEAA-867CC101E1F3}" dt="2020-10-02T08:37:42.221" v="3320" actId="20577"/>
          <ac:spMkLst>
            <pc:docMk/>
            <pc:sldMk cId="4171383175" sldId="347"/>
            <ac:spMk id="9" creationId="{87A9287F-9C8D-8648-A764-90F730B946B0}"/>
          </ac:spMkLst>
        </pc:spChg>
        <pc:spChg chg="add mod">
          <ac:chgData name="Jun Hong" userId="fae4f9bd-26d5-4760-9ac2-6f75f350beba" providerId="ADAL" clId="{860971BE-125F-7C41-BEAA-867CC101E1F3}" dt="2020-10-01T13:23:27.146" v="1470" actId="1076"/>
          <ac:spMkLst>
            <pc:docMk/>
            <pc:sldMk cId="4171383175" sldId="347"/>
            <ac:spMk id="10" creationId="{EACBC266-B3D7-094C-BA13-7463DA347A98}"/>
          </ac:spMkLst>
        </pc:spChg>
        <pc:picChg chg="del">
          <ac:chgData name="Jun Hong" userId="fae4f9bd-26d5-4760-9ac2-6f75f350beba" providerId="ADAL" clId="{860971BE-125F-7C41-BEAA-867CC101E1F3}" dt="2020-10-01T13:18:59.955" v="1440" actId="478"/>
          <ac:picMkLst>
            <pc:docMk/>
            <pc:sldMk cId="4171383175" sldId="347"/>
            <ac:picMk id="11" creationId="{00000000-0000-0000-0000-000000000000}"/>
          </ac:picMkLst>
        </pc:picChg>
      </pc:sldChg>
      <pc:sldChg chg="modSp">
        <pc:chgData name="Jun Hong" userId="fae4f9bd-26d5-4760-9ac2-6f75f350beba" providerId="ADAL" clId="{860971BE-125F-7C41-BEAA-867CC101E1F3}" dt="2020-10-01T15:10:02.741" v="2693" actId="20577"/>
        <pc:sldMkLst>
          <pc:docMk/>
          <pc:sldMk cId="4276702165" sldId="348"/>
        </pc:sldMkLst>
        <pc:spChg chg="mod">
          <ac:chgData name="Jun Hong" userId="fae4f9bd-26d5-4760-9ac2-6f75f350beba" providerId="ADAL" clId="{860971BE-125F-7C41-BEAA-867CC101E1F3}" dt="2020-10-01T15:10:02.741" v="2693" actId="20577"/>
          <ac:spMkLst>
            <pc:docMk/>
            <pc:sldMk cId="4276702165" sldId="348"/>
            <ac:spMk id="6" creationId="{4848536E-6997-F64C-AAA9-DA6E91A584A4}"/>
          </ac:spMkLst>
        </pc:spChg>
        <pc:spChg chg="mod">
          <ac:chgData name="Jun Hong" userId="fae4f9bd-26d5-4760-9ac2-6f75f350beba" providerId="ADAL" clId="{860971BE-125F-7C41-BEAA-867CC101E1F3}" dt="2020-10-01T14:53:46.219" v="2618" actId="20577"/>
          <ac:spMkLst>
            <pc:docMk/>
            <pc:sldMk cId="4276702165" sldId="348"/>
            <ac:spMk id="7" creationId="{D1A30B84-D5C0-B94E-AB74-957CE41E1FEB}"/>
          </ac:spMkLst>
        </pc:spChg>
      </pc:sldChg>
      <pc:sldChg chg="modSp">
        <pc:chgData name="Jun Hong" userId="fae4f9bd-26d5-4760-9ac2-6f75f350beba" providerId="ADAL" clId="{860971BE-125F-7C41-BEAA-867CC101E1F3}" dt="2020-10-01T13:24:45.465" v="1555" actId="20577"/>
        <pc:sldMkLst>
          <pc:docMk/>
          <pc:sldMk cId="1494570585" sldId="351"/>
        </pc:sldMkLst>
        <pc:spChg chg="mod">
          <ac:chgData name="Jun Hong" userId="fae4f9bd-26d5-4760-9ac2-6f75f350beba" providerId="ADAL" clId="{860971BE-125F-7C41-BEAA-867CC101E1F3}" dt="2020-10-01T13:23:52.216" v="1484" actId="20577"/>
          <ac:spMkLst>
            <pc:docMk/>
            <pc:sldMk cId="1494570585" sldId="351"/>
            <ac:spMk id="18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3:24:45.465" v="1555" actId="20577"/>
          <ac:spMkLst>
            <pc:docMk/>
            <pc:sldMk cId="1494570585" sldId="351"/>
            <ac:spMk id="19" creationId="{00000000-0000-0000-0000-000000000000}"/>
          </ac:spMkLst>
        </pc:spChg>
      </pc:sldChg>
      <pc:sldChg chg="addSp delSp modSp">
        <pc:chgData name="Jun Hong" userId="fae4f9bd-26d5-4760-9ac2-6f75f350beba" providerId="ADAL" clId="{860971BE-125F-7C41-BEAA-867CC101E1F3}" dt="2020-10-02T14:40:17.863" v="5392" actId="20577"/>
        <pc:sldMkLst>
          <pc:docMk/>
          <pc:sldMk cId="4267372570" sldId="352"/>
        </pc:sldMkLst>
        <pc:spChg chg="mod">
          <ac:chgData name="Jun Hong" userId="fae4f9bd-26d5-4760-9ac2-6f75f350beba" providerId="ADAL" clId="{860971BE-125F-7C41-BEAA-867CC101E1F3}" dt="2020-10-02T14:40:17.863" v="5392" actId="20577"/>
          <ac:spMkLst>
            <pc:docMk/>
            <pc:sldMk cId="4267372570" sldId="352"/>
            <ac:spMk id="16" creationId="{00000000-0000-0000-0000-000000000000}"/>
          </ac:spMkLst>
        </pc:spChg>
        <pc:spChg chg="add mod">
          <ac:chgData name="Jun Hong" userId="fae4f9bd-26d5-4760-9ac2-6f75f350beba" providerId="ADAL" clId="{860971BE-125F-7C41-BEAA-867CC101E1F3}" dt="2020-10-01T13:41:42.829" v="1610" actId="1076"/>
          <ac:spMkLst>
            <pc:docMk/>
            <pc:sldMk cId="4267372570" sldId="352"/>
            <ac:spMk id="19" creationId="{E4DFE6DB-A3D4-D547-A432-50AB38BA211E}"/>
          </ac:spMkLst>
        </pc:spChg>
        <pc:spChg chg="mod">
          <ac:chgData name="Jun Hong" userId="fae4f9bd-26d5-4760-9ac2-6f75f350beba" providerId="ADAL" clId="{860971BE-125F-7C41-BEAA-867CC101E1F3}" dt="2020-10-01T13:40:58.568" v="1607" actId="14100"/>
          <ac:spMkLst>
            <pc:docMk/>
            <pc:sldMk cId="4267372570" sldId="352"/>
            <ac:spMk id="21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3:39:18.264" v="1601" actId="14100"/>
          <ac:spMkLst>
            <pc:docMk/>
            <pc:sldMk cId="4267372570" sldId="352"/>
            <ac:spMk id="22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3:40:45.046" v="1605" actId="1076"/>
          <ac:spMkLst>
            <pc:docMk/>
            <pc:sldMk cId="4267372570" sldId="352"/>
            <ac:spMk id="25" creationId="{267D54BD-D38B-424B-ABDE-02EA8EB669C7}"/>
          </ac:spMkLst>
        </pc:spChg>
        <pc:picChg chg="del">
          <ac:chgData name="Jun Hong" userId="fae4f9bd-26d5-4760-9ac2-6f75f350beba" providerId="ADAL" clId="{860971BE-125F-7C41-BEAA-867CC101E1F3}" dt="2020-10-01T13:41:34.253" v="1608" actId="478"/>
          <ac:picMkLst>
            <pc:docMk/>
            <pc:sldMk cId="4267372570" sldId="352"/>
            <ac:picMk id="20" creationId="{00000000-0000-0000-0000-000000000000}"/>
          </ac:picMkLst>
        </pc:picChg>
      </pc:sldChg>
      <pc:sldChg chg="addSp delSp modSp modNotesTx">
        <pc:chgData name="Jun Hong" userId="fae4f9bd-26d5-4760-9ac2-6f75f350beba" providerId="ADAL" clId="{860971BE-125F-7C41-BEAA-867CC101E1F3}" dt="2020-10-01T10:30:15.788" v="1021" actId="478"/>
        <pc:sldMkLst>
          <pc:docMk/>
          <pc:sldMk cId="2201784083" sldId="354"/>
        </pc:sldMkLst>
        <pc:spChg chg="mod">
          <ac:chgData name="Jun Hong" userId="fae4f9bd-26d5-4760-9ac2-6f75f350beba" providerId="ADAL" clId="{860971BE-125F-7C41-BEAA-867CC101E1F3}" dt="2020-10-01T09:57:37.902" v="349" actId="20577"/>
          <ac:spMkLst>
            <pc:docMk/>
            <pc:sldMk cId="2201784083" sldId="354"/>
            <ac:spMk id="7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0:29:34.176" v="1011" actId="14100"/>
          <ac:spMkLst>
            <pc:docMk/>
            <pc:sldMk cId="2201784083" sldId="354"/>
            <ac:spMk id="9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0:29:54.617" v="1015" actId="14100"/>
          <ac:spMkLst>
            <pc:docMk/>
            <pc:sldMk cId="2201784083" sldId="354"/>
            <ac:spMk id="12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0:29:10.446" v="1009"/>
          <ac:spMkLst>
            <pc:docMk/>
            <pc:sldMk cId="2201784083" sldId="354"/>
            <ac:spMk id="13" creationId="{E62AD17B-A5B2-E741-BA6B-DD5525C932B1}"/>
          </ac:spMkLst>
        </pc:spChg>
        <pc:spChg chg="add mod">
          <ac:chgData name="Jun Hong" userId="fae4f9bd-26d5-4760-9ac2-6f75f350beba" providerId="ADAL" clId="{860971BE-125F-7C41-BEAA-867CC101E1F3}" dt="2020-10-01T10:30:04.483" v="1017" actId="1076"/>
          <ac:spMkLst>
            <pc:docMk/>
            <pc:sldMk cId="2201784083" sldId="354"/>
            <ac:spMk id="14" creationId="{9B9D373D-0CB6-C04B-B78E-4478540AEE19}"/>
          </ac:spMkLst>
        </pc:spChg>
        <pc:spChg chg="add mod">
          <ac:chgData name="Jun Hong" userId="fae4f9bd-26d5-4760-9ac2-6f75f350beba" providerId="ADAL" clId="{860971BE-125F-7C41-BEAA-867CC101E1F3}" dt="2020-10-01T10:30:11.076" v="1019" actId="1076"/>
          <ac:spMkLst>
            <pc:docMk/>
            <pc:sldMk cId="2201784083" sldId="354"/>
            <ac:spMk id="15" creationId="{F7B37169-E8B1-1642-B1D5-21974C67E7A6}"/>
          </ac:spMkLst>
        </pc:spChg>
        <pc:spChg chg="del mod">
          <ac:chgData name="Jun Hong" userId="fae4f9bd-26d5-4760-9ac2-6f75f350beba" providerId="ADAL" clId="{860971BE-125F-7C41-BEAA-867CC101E1F3}" dt="2020-10-01T10:30:13.043" v="1020" actId="478"/>
          <ac:spMkLst>
            <pc:docMk/>
            <pc:sldMk cId="2201784083" sldId="354"/>
            <ac:spMk id="16" creationId="{73755761-2750-4140-A3BF-E7A11C650454}"/>
          </ac:spMkLst>
        </pc:spChg>
        <pc:spChg chg="del mod">
          <ac:chgData name="Jun Hong" userId="fae4f9bd-26d5-4760-9ac2-6f75f350beba" providerId="ADAL" clId="{860971BE-125F-7C41-BEAA-867CC101E1F3}" dt="2020-10-01T10:30:15.788" v="1021" actId="478"/>
          <ac:spMkLst>
            <pc:docMk/>
            <pc:sldMk cId="2201784083" sldId="354"/>
            <ac:spMk id="17" creationId="{63224FAA-6D1D-194C-BD63-40A3E56CB4E2}"/>
          </ac:spMkLst>
        </pc:spChg>
      </pc:sldChg>
      <pc:sldChg chg="addSp delSp modSp modNotesTx">
        <pc:chgData name="Jun Hong" userId="fae4f9bd-26d5-4760-9ac2-6f75f350beba" providerId="ADAL" clId="{860971BE-125F-7C41-BEAA-867CC101E1F3}" dt="2020-10-02T14:40:26.524" v="5395" actId="20577"/>
        <pc:sldMkLst>
          <pc:docMk/>
          <pc:sldMk cId="3725040988" sldId="355"/>
        </pc:sldMkLst>
        <pc:spChg chg="mod">
          <ac:chgData name="Jun Hong" userId="fae4f9bd-26d5-4760-9ac2-6f75f350beba" providerId="ADAL" clId="{860971BE-125F-7C41-BEAA-867CC101E1F3}" dt="2020-10-02T14:40:26.524" v="5395" actId="20577"/>
          <ac:spMkLst>
            <pc:docMk/>
            <pc:sldMk cId="3725040988" sldId="355"/>
            <ac:spMk id="16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3:43:51.025" v="1633" actId="1076"/>
          <ac:spMkLst>
            <pc:docMk/>
            <pc:sldMk cId="3725040988" sldId="355"/>
            <ac:spMk id="19" creationId="{359F777B-C2A8-D44B-BCC2-3C02272252B6}"/>
          </ac:spMkLst>
        </pc:spChg>
        <pc:spChg chg="del">
          <ac:chgData name="Jun Hong" userId="fae4f9bd-26d5-4760-9ac2-6f75f350beba" providerId="ADAL" clId="{860971BE-125F-7C41-BEAA-867CC101E1F3}" dt="2020-10-01T13:43:29.955" v="1630" actId="478"/>
          <ac:spMkLst>
            <pc:docMk/>
            <pc:sldMk cId="3725040988" sldId="355"/>
            <ac:spMk id="23" creationId="{1227726E-42EC-0A48-97FE-478E772CE6CD}"/>
          </ac:spMkLst>
        </pc:spChg>
        <pc:spChg chg="del">
          <ac:chgData name="Jun Hong" userId="fae4f9bd-26d5-4760-9ac2-6f75f350beba" providerId="ADAL" clId="{860971BE-125F-7C41-BEAA-867CC101E1F3}" dt="2020-10-01T13:44:40.311" v="1639" actId="478"/>
          <ac:spMkLst>
            <pc:docMk/>
            <pc:sldMk cId="3725040988" sldId="355"/>
            <ac:spMk id="25" creationId="{5924988C-989B-2141-AAA0-DA73A6159449}"/>
          </ac:spMkLst>
        </pc:spChg>
        <pc:spChg chg="del">
          <ac:chgData name="Jun Hong" userId="fae4f9bd-26d5-4760-9ac2-6f75f350beba" providerId="ADAL" clId="{860971BE-125F-7C41-BEAA-867CC101E1F3}" dt="2020-10-01T13:44:38.265" v="1638" actId="478"/>
          <ac:spMkLst>
            <pc:docMk/>
            <pc:sldMk cId="3725040988" sldId="355"/>
            <ac:spMk id="26" creationId="{EBF97C9F-307D-3E48-8574-A5D94C5EFF16}"/>
          </ac:spMkLst>
        </pc:spChg>
        <pc:spChg chg="del">
          <ac:chgData name="Jun Hong" userId="fae4f9bd-26d5-4760-9ac2-6f75f350beba" providerId="ADAL" clId="{860971BE-125F-7C41-BEAA-867CC101E1F3}" dt="2020-10-01T13:44:42.236" v="1640" actId="478"/>
          <ac:spMkLst>
            <pc:docMk/>
            <pc:sldMk cId="3725040988" sldId="355"/>
            <ac:spMk id="27" creationId="{D5BDAAE2-5B37-5D47-A2F1-78785C7F6D66}"/>
          </ac:spMkLst>
        </pc:spChg>
        <pc:spChg chg="del mod">
          <ac:chgData name="Jun Hong" userId="fae4f9bd-26d5-4760-9ac2-6f75f350beba" providerId="ADAL" clId="{860971BE-125F-7C41-BEAA-867CC101E1F3}" dt="2020-10-01T13:44:36.139" v="1637" actId="478"/>
          <ac:spMkLst>
            <pc:docMk/>
            <pc:sldMk cId="3725040988" sldId="355"/>
            <ac:spMk id="28" creationId="{7D48DFE5-F970-E543-BBD5-CAE70E643FEF}"/>
          </ac:spMkLst>
        </pc:spChg>
        <pc:spChg chg="add del">
          <ac:chgData name="Jun Hong" userId="fae4f9bd-26d5-4760-9ac2-6f75f350beba" providerId="ADAL" clId="{860971BE-125F-7C41-BEAA-867CC101E1F3}" dt="2020-10-01T13:43:25.131" v="1629"/>
          <ac:spMkLst>
            <pc:docMk/>
            <pc:sldMk cId="3725040988" sldId="355"/>
            <ac:spMk id="29" creationId="{033A6D6C-ACB4-0142-A83B-765538F8CC4C}"/>
          </ac:spMkLst>
        </pc:spChg>
        <pc:spChg chg="add mod">
          <ac:chgData name="Jun Hong" userId="fae4f9bd-26d5-4760-9ac2-6f75f350beba" providerId="ADAL" clId="{860971BE-125F-7C41-BEAA-867CC101E1F3}" dt="2020-10-01T13:44:49.335" v="1641" actId="1076"/>
          <ac:spMkLst>
            <pc:docMk/>
            <pc:sldMk cId="3725040988" sldId="355"/>
            <ac:spMk id="30" creationId="{C4EA71DE-2219-B04A-A73B-916AFD8DEAA3}"/>
          </ac:spMkLst>
        </pc:spChg>
        <pc:spChg chg="add mod">
          <ac:chgData name="Jun Hong" userId="fae4f9bd-26d5-4760-9ac2-6f75f350beba" providerId="ADAL" clId="{860971BE-125F-7C41-BEAA-867CC101E1F3}" dt="2020-10-01T13:45:19.845" v="1644" actId="14100"/>
          <ac:spMkLst>
            <pc:docMk/>
            <pc:sldMk cId="3725040988" sldId="355"/>
            <ac:spMk id="31" creationId="{29277FA4-C86B-7F4A-9222-1EE5EFEB1F59}"/>
          </ac:spMkLst>
        </pc:spChg>
        <pc:spChg chg="add mod">
          <ac:chgData name="Jun Hong" userId="fae4f9bd-26d5-4760-9ac2-6f75f350beba" providerId="ADAL" clId="{860971BE-125F-7C41-BEAA-867CC101E1F3}" dt="2020-10-01T13:45:50.209" v="1647" actId="14100"/>
          <ac:spMkLst>
            <pc:docMk/>
            <pc:sldMk cId="3725040988" sldId="355"/>
            <ac:spMk id="32" creationId="{9A4652BF-D6C3-AE44-BEB1-EC77EF83253C}"/>
          </ac:spMkLst>
        </pc:spChg>
        <pc:spChg chg="add mod">
          <ac:chgData name="Jun Hong" userId="fae4f9bd-26d5-4760-9ac2-6f75f350beba" providerId="ADAL" clId="{860971BE-125F-7C41-BEAA-867CC101E1F3}" dt="2020-10-01T13:46:14.498" v="1650" actId="14100"/>
          <ac:spMkLst>
            <pc:docMk/>
            <pc:sldMk cId="3725040988" sldId="355"/>
            <ac:spMk id="33" creationId="{7C72BBB1-9F82-9C49-8603-311C93BC2DAD}"/>
          </ac:spMkLst>
        </pc:spChg>
        <pc:spChg chg="add mod">
          <ac:chgData name="Jun Hong" userId="fae4f9bd-26d5-4760-9ac2-6f75f350beba" providerId="ADAL" clId="{860971BE-125F-7C41-BEAA-867CC101E1F3}" dt="2020-10-01T13:46:39.777" v="1653" actId="14100"/>
          <ac:spMkLst>
            <pc:docMk/>
            <pc:sldMk cId="3725040988" sldId="355"/>
            <ac:spMk id="34" creationId="{C1D6AFAE-971A-5648-BC4A-FD537686610B}"/>
          </ac:spMkLst>
        </pc:spChg>
      </pc:sldChg>
      <pc:sldChg chg="modSp modNotesTx">
        <pc:chgData name="Jun Hong" userId="fae4f9bd-26d5-4760-9ac2-6f75f350beba" providerId="ADAL" clId="{860971BE-125F-7C41-BEAA-867CC101E1F3}" dt="2020-10-01T14:45:03.783" v="2209" actId="20577"/>
        <pc:sldMkLst>
          <pc:docMk/>
          <pc:sldMk cId="3628262652" sldId="358"/>
        </pc:sldMkLst>
        <pc:spChg chg="mod">
          <ac:chgData name="Jun Hong" userId="fae4f9bd-26d5-4760-9ac2-6f75f350beba" providerId="ADAL" clId="{860971BE-125F-7C41-BEAA-867CC101E1F3}" dt="2020-10-01T14:43:15.715" v="2168" actId="20577"/>
          <ac:spMkLst>
            <pc:docMk/>
            <pc:sldMk cId="3628262652" sldId="358"/>
            <ac:spMk id="8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4:45:03.783" v="2209" actId="20577"/>
          <ac:spMkLst>
            <pc:docMk/>
            <pc:sldMk cId="3628262652" sldId="358"/>
            <ac:spMk id="10" creationId="{A12B096D-CB0C-AD4B-9308-76BB9048205D}"/>
          </ac:spMkLst>
        </pc:spChg>
      </pc:sldChg>
      <pc:sldChg chg="modSp modNotesTx">
        <pc:chgData name="Jun Hong" userId="fae4f9bd-26d5-4760-9ac2-6f75f350beba" providerId="ADAL" clId="{860971BE-125F-7C41-BEAA-867CC101E1F3}" dt="2020-10-01T15:21:44.027" v="2834" actId="20577"/>
        <pc:sldMkLst>
          <pc:docMk/>
          <pc:sldMk cId="1183394583" sldId="359"/>
        </pc:sldMkLst>
        <pc:spChg chg="mod">
          <ac:chgData name="Jun Hong" userId="fae4f9bd-26d5-4760-9ac2-6f75f350beba" providerId="ADAL" clId="{860971BE-125F-7C41-BEAA-867CC101E1F3}" dt="2020-10-01T14:44:49.969" v="2206" actId="20577"/>
          <ac:spMkLst>
            <pc:docMk/>
            <pc:sldMk cId="1183394583" sldId="359"/>
            <ac:spMk id="8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5:21:44.027" v="2834" actId="20577"/>
          <ac:spMkLst>
            <pc:docMk/>
            <pc:sldMk cId="1183394583" sldId="359"/>
            <ac:spMk id="10" creationId="{A12B096D-CB0C-AD4B-9308-76BB9048205D}"/>
          </ac:spMkLst>
        </pc:spChg>
      </pc:sldChg>
      <pc:sldChg chg="modSp modNotesTx">
        <pc:chgData name="Jun Hong" userId="fae4f9bd-26d5-4760-9ac2-6f75f350beba" providerId="ADAL" clId="{860971BE-125F-7C41-BEAA-867CC101E1F3}" dt="2020-10-01T15:21:06.616" v="2832" actId="20577"/>
        <pc:sldMkLst>
          <pc:docMk/>
          <pc:sldMk cId="1621732248" sldId="360"/>
        </pc:sldMkLst>
        <pc:spChg chg="mod">
          <ac:chgData name="Jun Hong" userId="fae4f9bd-26d5-4760-9ac2-6f75f350beba" providerId="ADAL" clId="{860971BE-125F-7C41-BEAA-867CC101E1F3}" dt="2020-10-01T14:46:37.395" v="2284" actId="20577"/>
          <ac:spMkLst>
            <pc:docMk/>
            <pc:sldMk cId="1621732248" sldId="360"/>
            <ac:spMk id="8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5:21:06.616" v="2832" actId="20577"/>
          <ac:spMkLst>
            <pc:docMk/>
            <pc:sldMk cId="1621732248" sldId="360"/>
            <ac:spMk id="10" creationId="{A12B096D-CB0C-AD4B-9308-76BB9048205D}"/>
          </ac:spMkLst>
        </pc:spChg>
      </pc:sldChg>
      <pc:sldChg chg="modSp">
        <pc:chgData name="Jun Hong" userId="fae4f9bd-26d5-4760-9ac2-6f75f350beba" providerId="ADAL" clId="{860971BE-125F-7C41-BEAA-867CC101E1F3}" dt="2020-10-01T15:13:16.905" v="2723" actId="14100"/>
        <pc:sldMkLst>
          <pc:docMk/>
          <pc:sldMk cId="3170610323" sldId="361"/>
        </pc:sldMkLst>
        <pc:spChg chg="mod">
          <ac:chgData name="Jun Hong" userId="fae4f9bd-26d5-4760-9ac2-6f75f350beba" providerId="ADAL" clId="{860971BE-125F-7C41-BEAA-867CC101E1F3}" dt="2020-10-01T15:13:16.905" v="2723" actId="14100"/>
          <ac:spMkLst>
            <pc:docMk/>
            <pc:sldMk cId="3170610323" sldId="361"/>
            <ac:spMk id="6" creationId="{4848536E-6997-F64C-AAA9-DA6E91A584A4}"/>
          </ac:spMkLst>
        </pc:spChg>
        <pc:spChg chg="mod">
          <ac:chgData name="Jun Hong" userId="fae4f9bd-26d5-4760-9ac2-6f75f350beba" providerId="ADAL" clId="{860971BE-125F-7C41-BEAA-867CC101E1F3}" dt="2020-10-01T15:13:05.529" v="2721" actId="1076"/>
          <ac:spMkLst>
            <pc:docMk/>
            <pc:sldMk cId="3170610323" sldId="361"/>
            <ac:spMk id="7" creationId="{D1A30B84-D5C0-B94E-AB74-957CE41E1FEB}"/>
          </ac:spMkLst>
        </pc:spChg>
      </pc:sldChg>
      <pc:sldChg chg="modSp modNotesTx">
        <pc:chgData name="Jun Hong" userId="fae4f9bd-26d5-4760-9ac2-6f75f350beba" providerId="ADAL" clId="{860971BE-125F-7C41-BEAA-867CC101E1F3}" dt="2020-10-01T16:00:00.913" v="3013" actId="1076"/>
        <pc:sldMkLst>
          <pc:docMk/>
          <pc:sldMk cId="854302951" sldId="363"/>
        </pc:sldMkLst>
        <pc:spChg chg="mod">
          <ac:chgData name="Jun Hong" userId="fae4f9bd-26d5-4760-9ac2-6f75f350beba" providerId="ADAL" clId="{860971BE-125F-7C41-BEAA-867CC101E1F3}" dt="2020-09-30T17:03:53.982" v="96" actId="20577"/>
          <ac:spMkLst>
            <pc:docMk/>
            <pc:sldMk cId="854302951" sldId="363"/>
            <ac:spMk id="9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6:00:00.913" v="3013" actId="1076"/>
          <ac:spMkLst>
            <pc:docMk/>
            <pc:sldMk cId="854302951" sldId="363"/>
            <ac:spMk id="11" creationId="{B79FA6B0-F790-B44F-BAC7-FDEB5C55CC31}"/>
          </ac:spMkLst>
        </pc:spChg>
      </pc:sldChg>
      <pc:sldChg chg="modSp del">
        <pc:chgData name="Jun Hong" userId="fae4f9bd-26d5-4760-9ac2-6f75f350beba" providerId="ADAL" clId="{860971BE-125F-7C41-BEAA-867CC101E1F3}" dt="2020-10-01T15:57:22.048" v="2990" actId="2696"/>
        <pc:sldMkLst>
          <pc:docMk/>
          <pc:sldMk cId="2624236137" sldId="364"/>
        </pc:sldMkLst>
        <pc:spChg chg="mod">
          <ac:chgData name="Jun Hong" userId="fae4f9bd-26d5-4760-9ac2-6f75f350beba" providerId="ADAL" clId="{860971BE-125F-7C41-BEAA-867CC101E1F3}" dt="2020-09-30T17:04:21.342" v="124" actId="20577"/>
          <ac:spMkLst>
            <pc:docMk/>
            <pc:sldMk cId="2624236137" sldId="364"/>
            <ac:spMk id="15" creationId="{00000000-0000-0000-0000-000000000000}"/>
          </ac:spMkLst>
        </pc:spChg>
      </pc:sldChg>
      <pc:sldChg chg="modSp add">
        <pc:chgData name="Jun Hong" userId="fae4f9bd-26d5-4760-9ac2-6f75f350beba" providerId="ADAL" clId="{860971BE-125F-7C41-BEAA-867CC101E1F3}" dt="2020-10-02T08:21:37.721" v="3169" actId="2711"/>
        <pc:sldMkLst>
          <pc:docMk/>
          <pc:sldMk cId="656233376" sldId="365"/>
        </pc:sldMkLst>
        <pc:spChg chg="mod">
          <ac:chgData name="Jun Hong" userId="fae4f9bd-26d5-4760-9ac2-6f75f350beba" providerId="ADAL" clId="{860971BE-125F-7C41-BEAA-867CC101E1F3}" dt="2020-10-02T08:21:37.721" v="3169" actId="2711"/>
          <ac:spMkLst>
            <pc:docMk/>
            <pc:sldMk cId="656233376" sldId="365"/>
            <ac:spMk id="5" creationId="{00000000-0000-0000-0000-000000000000}"/>
          </ac:spMkLst>
        </pc:spChg>
      </pc:sldChg>
      <pc:sldChg chg="modSp add">
        <pc:chgData name="Jun Hong" userId="fae4f9bd-26d5-4760-9ac2-6f75f350beba" providerId="ADAL" clId="{860971BE-125F-7C41-BEAA-867CC101E1F3}" dt="2020-10-01T11:44:06.691" v="1097" actId="20577"/>
        <pc:sldMkLst>
          <pc:docMk/>
          <pc:sldMk cId="3162805188" sldId="366"/>
        </pc:sldMkLst>
        <pc:spChg chg="mod">
          <ac:chgData name="Jun Hong" userId="fae4f9bd-26d5-4760-9ac2-6f75f350beba" providerId="ADAL" clId="{860971BE-125F-7C41-BEAA-867CC101E1F3}" dt="2020-10-01T11:44:06.691" v="1097" actId="20577"/>
          <ac:spMkLst>
            <pc:docMk/>
            <pc:sldMk cId="3162805188" sldId="366"/>
            <ac:spMk id="5" creationId="{F5BCCD01-D7FA-3847-AE78-16AE3CB0D7BA}"/>
          </ac:spMkLst>
        </pc:spChg>
        <pc:spChg chg="mod">
          <ac:chgData name="Jun Hong" userId="fae4f9bd-26d5-4760-9ac2-6f75f350beba" providerId="ADAL" clId="{860971BE-125F-7C41-BEAA-867CC101E1F3}" dt="2020-10-01T11:34:50.690" v="1079" actId="1076"/>
          <ac:spMkLst>
            <pc:docMk/>
            <pc:sldMk cId="3162805188" sldId="366"/>
            <ac:spMk id="46" creationId="{A1246B88-5995-F34A-9745-B36421B2638B}"/>
          </ac:spMkLst>
        </pc:spChg>
      </pc:sldChg>
      <pc:sldChg chg="add del">
        <pc:chgData name="Jun Hong" userId="fae4f9bd-26d5-4760-9ac2-6f75f350beba" providerId="ADAL" clId="{860971BE-125F-7C41-BEAA-867CC101E1F3}" dt="2020-10-01T11:59:26.949" v="1242" actId="2696"/>
        <pc:sldMkLst>
          <pc:docMk/>
          <pc:sldMk cId="2578373081" sldId="367"/>
        </pc:sldMkLst>
      </pc:sldChg>
      <pc:sldChg chg="addSp delSp modSp add">
        <pc:chgData name="Jun Hong" userId="fae4f9bd-26d5-4760-9ac2-6f75f350beba" providerId="ADAL" clId="{860971BE-125F-7C41-BEAA-867CC101E1F3}" dt="2020-10-01T12:02:10.182" v="1278" actId="14100"/>
        <pc:sldMkLst>
          <pc:docMk/>
          <pc:sldMk cId="4165076855" sldId="367"/>
        </pc:sldMkLst>
        <pc:spChg chg="mod">
          <ac:chgData name="Jun Hong" userId="fae4f9bd-26d5-4760-9ac2-6f75f350beba" providerId="ADAL" clId="{860971BE-125F-7C41-BEAA-867CC101E1F3}" dt="2020-10-01T12:01:01.318" v="1272" actId="1076"/>
          <ac:spMkLst>
            <pc:docMk/>
            <pc:sldMk cId="4165076855" sldId="367"/>
            <ac:spMk id="10" creationId="{9125E018-E0D8-6E4E-AC53-9D8A5FE252E2}"/>
          </ac:spMkLst>
        </pc:spChg>
        <pc:spChg chg="mod">
          <ac:chgData name="Jun Hong" userId="fae4f9bd-26d5-4760-9ac2-6f75f350beba" providerId="ADAL" clId="{860971BE-125F-7C41-BEAA-867CC101E1F3}" dt="2020-10-01T12:01:05.111" v="1273" actId="1076"/>
          <ac:spMkLst>
            <pc:docMk/>
            <pc:sldMk cId="4165076855" sldId="367"/>
            <ac:spMk id="11" creationId="{AA23D922-4082-0547-A472-1E00035A335C}"/>
          </ac:spMkLst>
        </pc:spChg>
        <pc:spChg chg="add mod">
          <ac:chgData name="Jun Hong" userId="fae4f9bd-26d5-4760-9ac2-6f75f350beba" providerId="ADAL" clId="{860971BE-125F-7C41-BEAA-867CC101E1F3}" dt="2020-10-01T12:01:30.007" v="1275" actId="14100"/>
          <ac:spMkLst>
            <pc:docMk/>
            <pc:sldMk cId="4165076855" sldId="367"/>
            <ac:spMk id="22" creationId="{57B1175F-16DE-0548-B920-4B1DA6A3C2E8}"/>
          </ac:spMkLst>
        </pc:spChg>
        <pc:spChg chg="add mod">
          <ac:chgData name="Jun Hong" userId="fae4f9bd-26d5-4760-9ac2-6f75f350beba" providerId="ADAL" clId="{860971BE-125F-7C41-BEAA-867CC101E1F3}" dt="2020-10-01T12:02:10.182" v="1278" actId="14100"/>
          <ac:spMkLst>
            <pc:docMk/>
            <pc:sldMk cId="4165076855" sldId="367"/>
            <ac:spMk id="24" creationId="{75BA44F3-69CF-4B41-9A34-D0521EDD749D}"/>
          </ac:spMkLst>
        </pc:spChg>
        <pc:spChg chg="del">
          <ac:chgData name="Jun Hong" userId="fae4f9bd-26d5-4760-9ac2-6f75f350beba" providerId="ADAL" clId="{860971BE-125F-7C41-BEAA-867CC101E1F3}" dt="2020-10-01T12:00:45.896" v="1271" actId="478"/>
          <ac:spMkLst>
            <pc:docMk/>
            <pc:sldMk cId="4165076855" sldId="367"/>
            <ac:spMk id="27" creationId="{53434EF3-623B-C141-9239-3ABA42391DAA}"/>
          </ac:spMkLst>
        </pc:spChg>
        <pc:spChg chg="del">
          <ac:chgData name="Jun Hong" userId="fae4f9bd-26d5-4760-9ac2-6f75f350beba" providerId="ADAL" clId="{860971BE-125F-7C41-BEAA-867CC101E1F3}" dt="2020-10-01T12:00:43.601" v="1270" actId="478"/>
          <ac:spMkLst>
            <pc:docMk/>
            <pc:sldMk cId="4165076855" sldId="367"/>
            <ac:spMk id="28" creationId="{5C942061-BBC9-9B47-B172-25D640DD2937}"/>
          </ac:spMkLst>
        </pc:spChg>
        <pc:cxnChg chg="del">
          <ac:chgData name="Jun Hong" userId="fae4f9bd-26d5-4760-9ac2-6f75f350beba" providerId="ADAL" clId="{860971BE-125F-7C41-BEAA-867CC101E1F3}" dt="2020-10-01T12:00:26.016" v="1262" actId="478"/>
          <ac:cxnSpMkLst>
            <pc:docMk/>
            <pc:sldMk cId="4165076855" sldId="367"/>
            <ac:cxnSpMk id="14" creationId="{357FA202-B2C9-5444-9979-CF1D2BB16A90}"/>
          </ac:cxnSpMkLst>
        </pc:cxnChg>
        <pc:cxnChg chg="del">
          <ac:chgData name="Jun Hong" userId="fae4f9bd-26d5-4760-9ac2-6f75f350beba" providerId="ADAL" clId="{860971BE-125F-7C41-BEAA-867CC101E1F3}" dt="2020-10-01T12:00:38.966" v="1267" actId="478"/>
          <ac:cxnSpMkLst>
            <pc:docMk/>
            <pc:sldMk cId="4165076855" sldId="367"/>
            <ac:cxnSpMk id="15" creationId="{EDD3DB8E-810E-154C-96CC-FEA63A8B9A88}"/>
          </ac:cxnSpMkLst>
        </pc:cxnChg>
        <pc:cxnChg chg="del">
          <ac:chgData name="Jun Hong" userId="fae4f9bd-26d5-4760-9ac2-6f75f350beba" providerId="ADAL" clId="{860971BE-125F-7C41-BEAA-867CC101E1F3}" dt="2020-10-01T12:00:32.319" v="1266" actId="478"/>
          <ac:cxnSpMkLst>
            <pc:docMk/>
            <pc:sldMk cId="4165076855" sldId="367"/>
            <ac:cxnSpMk id="18" creationId="{80F6963F-5319-B041-8B1E-529B8EE7FC7C}"/>
          </ac:cxnSpMkLst>
        </pc:cxnChg>
        <pc:cxnChg chg="del">
          <ac:chgData name="Jun Hong" userId="fae4f9bd-26d5-4760-9ac2-6f75f350beba" providerId="ADAL" clId="{860971BE-125F-7C41-BEAA-867CC101E1F3}" dt="2020-10-01T12:00:31.325" v="1265" actId="478"/>
          <ac:cxnSpMkLst>
            <pc:docMk/>
            <pc:sldMk cId="4165076855" sldId="367"/>
            <ac:cxnSpMk id="21" creationId="{19F59122-A987-A043-8C4F-E05791B28425}"/>
          </ac:cxnSpMkLst>
        </pc:cxnChg>
        <pc:cxnChg chg="del">
          <ac:chgData name="Jun Hong" userId="fae4f9bd-26d5-4760-9ac2-6f75f350beba" providerId="ADAL" clId="{860971BE-125F-7C41-BEAA-867CC101E1F3}" dt="2020-10-01T12:00:28.020" v="1263" actId="478"/>
          <ac:cxnSpMkLst>
            <pc:docMk/>
            <pc:sldMk cId="4165076855" sldId="367"/>
            <ac:cxnSpMk id="23" creationId="{9B474E91-D5ED-DE43-8B75-2ED8E3F12F8C}"/>
          </ac:cxnSpMkLst>
        </pc:cxnChg>
        <pc:cxnChg chg="del">
          <ac:chgData name="Jun Hong" userId="fae4f9bd-26d5-4760-9ac2-6f75f350beba" providerId="ADAL" clId="{860971BE-125F-7C41-BEAA-867CC101E1F3}" dt="2020-10-01T12:00:30.348" v="1264" actId="478"/>
          <ac:cxnSpMkLst>
            <pc:docMk/>
            <pc:sldMk cId="4165076855" sldId="367"/>
            <ac:cxnSpMk id="25" creationId="{C660EBF2-0EDC-7D4B-8E0D-5888B0646B5F}"/>
          </ac:cxnSpMkLst>
        </pc:cxnChg>
        <pc:cxnChg chg="del">
          <ac:chgData name="Jun Hong" userId="fae4f9bd-26d5-4760-9ac2-6f75f350beba" providerId="ADAL" clId="{860971BE-125F-7C41-BEAA-867CC101E1F3}" dt="2020-10-01T12:00:40.428" v="1268" actId="478"/>
          <ac:cxnSpMkLst>
            <pc:docMk/>
            <pc:sldMk cId="4165076855" sldId="367"/>
            <ac:cxnSpMk id="30" creationId="{0AC88D8D-561A-A34F-BC13-84D43E0CCA85}"/>
          </ac:cxnSpMkLst>
        </pc:cxnChg>
        <pc:cxnChg chg="del">
          <ac:chgData name="Jun Hong" userId="fae4f9bd-26d5-4760-9ac2-6f75f350beba" providerId="ADAL" clId="{860971BE-125F-7C41-BEAA-867CC101E1F3}" dt="2020-10-01T12:00:41.429" v="1269" actId="478"/>
          <ac:cxnSpMkLst>
            <pc:docMk/>
            <pc:sldMk cId="4165076855" sldId="367"/>
            <ac:cxnSpMk id="34" creationId="{4FBB469C-8B41-2F49-96A6-EDBFB4E6A7DF}"/>
          </ac:cxnSpMkLst>
        </pc:cxnChg>
      </pc:sldChg>
      <pc:sldChg chg="modSp add">
        <pc:chgData name="Jun Hong" userId="fae4f9bd-26d5-4760-9ac2-6f75f350beba" providerId="ADAL" clId="{860971BE-125F-7C41-BEAA-867CC101E1F3}" dt="2020-10-01T12:03:14.295" v="1285" actId="1076"/>
        <pc:sldMkLst>
          <pc:docMk/>
          <pc:sldMk cId="3010655488" sldId="368"/>
        </pc:sldMkLst>
        <pc:spChg chg="mod">
          <ac:chgData name="Jun Hong" userId="fae4f9bd-26d5-4760-9ac2-6f75f350beba" providerId="ADAL" clId="{860971BE-125F-7C41-BEAA-867CC101E1F3}" dt="2020-10-01T12:03:08.659" v="1284" actId="20577"/>
          <ac:spMkLst>
            <pc:docMk/>
            <pc:sldMk cId="3010655488" sldId="368"/>
            <ac:spMk id="22" creationId="{57B1175F-16DE-0548-B920-4B1DA6A3C2E8}"/>
          </ac:spMkLst>
        </pc:spChg>
        <pc:spChg chg="mod">
          <ac:chgData name="Jun Hong" userId="fae4f9bd-26d5-4760-9ac2-6f75f350beba" providerId="ADAL" clId="{860971BE-125F-7C41-BEAA-867CC101E1F3}" dt="2020-10-01T12:03:14.295" v="1285" actId="1076"/>
          <ac:spMkLst>
            <pc:docMk/>
            <pc:sldMk cId="3010655488" sldId="368"/>
            <ac:spMk id="24" creationId="{75BA44F3-69CF-4B41-9A34-D0521EDD749D}"/>
          </ac:spMkLst>
        </pc:spChg>
      </pc:sldChg>
      <pc:sldChg chg="modSp add">
        <pc:chgData name="Jun Hong" userId="fae4f9bd-26d5-4760-9ac2-6f75f350beba" providerId="ADAL" clId="{860971BE-125F-7C41-BEAA-867CC101E1F3}" dt="2020-10-01T12:04:30.760" v="1316" actId="1076"/>
        <pc:sldMkLst>
          <pc:docMk/>
          <pc:sldMk cId="561611836" sldId="369"/>
        </pc:sldMkLst>
        <pc:spChg chg="mod">
          <ac:chgData name="Jun Hong" userId="fae4f9bd-26d5-4760-9ac2-6f75f350beba" providerId="ADAL" clId="{860971BE-125F-7C41-BEAA-867CC101E1F3}" dt="2020-10-01T12:04:12.119" v="1315" actId="20577"/>
          <ac:spMkLst>
            <pc:docMk/>
            <pc:sldMk cId="561611836" sldId="369"/>
            <ac:spMk id="22" creationId="{57B1175F-16DE-0548-B920-4B1DA6A3C2E8}"/>
          </ac:spMkLst>
        </pc:spChg>
        <pc:spChg chg="mod">
          <ac:chgData name="Jun Hong" userId="fae4f9bd-26d5-4760-9ac2-6f75f350beba" providerId="ADAL" clId="{860971BE-125F-7C41-BEAA-867CC101E1F3}" dt="2020-10-01T12:04:30.760" v="1316" actId="1076"/>
          <ac:spMkLst>
            <pc:docMk/>
            <pc:sldMk cId="561611836" sldId="369"/>
            <ac:spMk id="24" creationId="{75BA44F3-69CF-4B41-9A34-D0521EDD749D}"/>
          </ac:spMkLst>
        </pc:spChg>
      </pc:sldChg>
      <pc:sldChg chg="addSp delSp modSp add">
        <pc:chgData name="Jun Hong" userId="fae4f9bd-26d5-4760-9ac2-6f75f350beba" providerId="ADAL" clId="{860971BE-125F-7C41-BEAA-867CC101E1F3}" dt="2020-10-02T08:29:39.048" v="3286" actId="478"/>
        <pc:sldMkLst>
          <pc:docMk/>
          <pc:sldMk cId="2802576618" sldId="370"/>
        </pc:sldMkLst>
        <pc:spChg chg="add mod">
          <ac:chgData name="Jun Hong" userId="fae4f9bd-26d5-4760-9ac2-6f75f350beba" providerId="ADAL" clId="{860971BE-125F-7C41-BEAA-867CC101E1F3}" dt="2020-10-01T12:06:08.128" v="1329" actId="14100"/>
          <ac:spMkLst>
            <pc:docMk/>
            <pc:sldMk cId="2802576618" sldId="370"/>
            <ac:spMk id="14" creationId="{56C63641-1CCA-6E47-A817-8617856CD08D}"/>
          </ac:spMkLst>
        </pc:spChg>
        <pc:spChg chg="add mod">
          <ac:chgData name="Jun Hong" userId="fae4f9bd-26d5-4760-9ac2-6f75f350beba" providerId="ADAL" clId="{860971BE-125F-7C41-BEAA-867CC101E1F3}" dt="2020-10-02T08:29:30.409" v="3285" actId="14100"/>
          <ac:spMkLst>
            <pc:docMk/>
            <pc:sldMk cId="2802576618" sldId="370"/>
            <ac:spMk id="15" creationId="{7111FE3D-4ADC-FD4B-BC0F-1491CCE05928}"/>
          </ac:spMkLst>
        </pc:spChg>
        <pc:spChg chg="del mod">
          <ac:chgData name="Jun Hong" userId="fae4f9bd-26d5-4760-9ac2-6f75f350beba" providerId="ADAL" clId="{860971BE-125F-7C41-BEAA-867CC101E1F3}" dt="2020-10-01T12:05:41.285" v="1320" actId="478"/>
          <ac:spMkLst>
            <pc:docMk/>
            <pc:sldMk cId="2802576618" sldId="370"/>
            <ac:spMk id="22" creationId="{57B1175F-16DE-0548-B920-4B1DA6A3C2E8}"/>
          </ac:spMkLst>
        </pc:spChg>
        <pc:spChg chg="del">
          <ac:chgData name="Jun Hong" userId="fae4f9bd-26d5-4760-9ac2-6f75f350beba" providerId="ADAL" clId="{860971BE-125F-7C41-BEAA-867CC101E1F3}" dt="2020-10-02T08:29:39.048" v="3286" actId="478"/>
          <ac:spMkLst>
            <pc:docMk/>
            <pc:sldMk cId="2802576618" sldId="370"/>
            <ac:spMk id="24" creationId="{75BA44F3-69CF-4B41-9A34-D0521EDD749D}"/>
          </ac:spMkLst>
        </pc:spChg>
        <pc:cxnChg chg="add mod">
          <ac:chgData name="Jun Hong" userId="fae4f9bd-26d5-4760-9ac2-6f75f350beba" providerId="ADAL" clId="{860971BE-125F-7C41-BEAA-867CC101E1F3}" dt="2020-10-01T12:07:03.682" v="1333" actId="14100"/>
          <ac:cxnSpMkLst>
            <pc:docMk/>
            <pc:sldMk cId="2802576618" sldId="370"/>
            <ac:cxnSpMk id="13" creationId="{874F8070-4CF1-0641-84EE-78D41BFB964F}"/>
          </ac:cxnSpMkLst>
        </pc:cxnChg>
      </pc:sldChg>
      <pc:sldChg chg="addSp delSp modSp add">
        <pc:chgData name="Jun Hong" userId="fae4f9bd-26d5-4760-9ac2-6f75f350beba" providerId="ADAL" clId="{860971BE-125F-7C41-BEAA-867CC101E1F3}" dt="2020-10-02T08:29:56.677" v="3287" actId="478"/>
        <pc:sldMkLst>
          <pc:docMk/>
          <pc:sldMk cId="2246065480" sldId="371"/>
        </pc:sldMkLst>
        <pc:spChg chg="mod">
          <ac:chgData name="Jun Hong" userId="fae4f9bd-26d5-4760-9ac2-6f75f350beba" providerId="ADAL" clId="{860971BE-125F-7C41-BEAA-867CC101E1F3}" dt="2020-10-02T08:27:20.021" v="3273" actId="1076"/>
          <ac:spMkLst>
            <pc:docMk/>
            <pc:sldMk cId="2246065480" sldId="371"/>
            <ac:spMk id="14" creationId="{56C63641-1CCA-6E47-A817-8617856CD08D}"/>
          </ac:spMkLst>
        </pc:spChg>
        <pc:spChg chg="add mod">
          <ac:chgData name="Jun Hong" userId="fae4f9bd-26d5-4760-9ac2-6f75f350beba" providerId="ADAL" clId="{860971BE-125F-7C41-BEAA-867CC101E1F3}" dt="2020-10-02T08:27:54.918" v="3278" actId="14100"/>
          <ac:spMkLst>
            <pc:docMk/>
            <pc:sldMk cId="2246065480" sldId="371"/>
            <ac:spMk id="15" creationId="{0F99221E-B235-A340-B6C5-FDC91C9AF0B4}"/>
          </ac:spMkLst>
        </pc:spChg>
        <pc:spChg chg="add mod">
          <ac:chgData name="Jun Hong" userId="fae4f9bd-26d5-4760-9ac2-6f75f350beba" providerId="ADAL" clId="{860971BE-125F-7C41-BEAA-867CC101E1F3}" dt="2020-10-02T08:28:13.270" v="3281" actId="14100"/>
          <ac:spMkLst>
            <pc:docMk/>
            <pc:sldMk cId="2246065480" sldId="371"/>
            <ac:spMk id="16" creationId="{F84DE1B1-BE14-6D49-B79B-3A2BBA641C25}"/>
          </ac:spMkLst>
        </pc:spChg>
        <pc:spChg chg="del">
          <ac:chgData name="Jun Hong" userId="fae4f9bd-26d5-4760-9ac2-6f75f350beba" providerId="ADAL" clId="{860971BE-125F-7C41-BEAA-867CC101E1F3}" dt="2020-10-02T08:29:56.677" v="3287" actId="478"/>
          <ac:spMkLst>
            <pc:docMk/>
            <pc:sldMk cId="2246065480" sldId="371"/>
            <ac:spMk id="24" creationId="{75BA44F3-69CF-4B41-9A34-D0521EDD749D}"/>
          </ac:spMkLst>
        </pc:spChg>
      </pc:sldChg>
      <pc:sldChg chg="modSp add">
        <pc:chgData name="Jun Hong" userId="fae4f9bd-26d5-4760-9ac2-6f75f350beba" providerId="ADAL" clId="{860971BE-125F-7C41-BEAA-867CC101E1F3}" dt="2020-10-01T13:01:18.506" v="1342" actId="14100"/>
        <pc:sldMkLst>
          <pc:docMk/>
          <pc:sldMk cId="2032404658" sldId="372"/>
        </pc:sldMkLst>
        <pc:spChg chg="mod">
          <ac:chgData name="Jun Hong" userId="fae4f9bd-26d5-4760-9ac2-6f75f350beba" providerId="ADAL" clId="{860971BE-125F-7C41-BEAA-867CC101E1F3}" dt="2020-10-01T13:01:06.603" v="1340" actId="14100"/>
          <ac:spMkLst>
            <pc:docMk/>
            <pc:sldMk cId="2032404658" sldId="372"/>
            <ac:spMk id="14" creationId="{56C63641-1CCA-6E47-A817-8617856CD08D}"/>
          </ac:spMkLst>
        </pc:spChg>
        <pc:spChg chg="mod">
          <ac:chgData name="Jun Hong" userId="fae4f9bd-26d5-4760-9ac2-6f75f350beba" providerId="ADAL" clId="{860971BE-125F-7C41-BEAA-867CC101E1F3}" dt="2020-10-01T13:01:18.506" v="1342" actId="14100"/>
          <ac:spMkLst>
            <pc:docMk/>
            <pc:sldMk cId="2032404658" sldId="372"/>
            <ac:spMk id="24" creationId="{75BA44F3-69CF-4B41-9A34-D0521EDD749D}"/>
          </ac:spMkLst>
        </pc:spChg>
      </pc:sldChg>
      <pc:sldChg chg="modSp add">
        <pc:chgData name="Jun Hong" userId="fae4f9bd-26d5-4760-9ac2-6f75f350beba" providerId="ADAL" clId="{860971BE-125F-7C41-BEAA-867CC101E1F3}" dt="2020-10-01T13:02:55.606" v="1353" actId="20577"/>
        <pc:sldMkLst>
          <pc:docMk/>
          <pc:sldMk cId="4249805361" sldId="373"/>
        </pc:sldMkLst>
        <pc:spChg chg="mod">
          <ac:chgData name="Jun Hong" userId="fae4f9bd-26d5-4760-9ac2-6f75f350beba" providerId="ADAL" clId="{860971BE-125F-7C41-BEAA-867CC101E1F3}" dt="2020-10-01T13:02:55.606" v="1353" actId="20577"/>
          <ac:spMkLst>
            <pc:docMk/>
            <pc:sldMk cId="4249805361" sldId="373"/>
            <ac:spMk id="14" creationId="{56C63641-1CCA-6E47-A817-8617856CD08D}"/>
          </ac:spMkLst>
        </pc:spChg>
        <pc:spChg chg="mod">
          <ac:chgData name="Jun Hong" userId="fae4f9bd-26d5-4760-9ac2-6f75f350beba" providerId="ADAL" clId="{860971BE-125F-7C41-BEAA-867CC101E1F3}" dt="2020-10-01T13:02:34.602" v="1350" actId="14100"/>
          <ac:spMkLst>
            <pc:docMk/>
            <pc:sldMk cId="4249805361" sldId="373"/>
            <ac:spMk id="24" creationId="{75BA44F3-69CF-4B41-9A34-D0521EDD749D}"/>
          </ac:spMkLst>
        </pc:spChg>
      </pc:sldChg>
      <pc:sldChg chg="modSp add">
        <pc:chgData name="Jun Hong" userId="fae4f9bd-26d5-4760-9ac2-6f75f350beba" providerId="ADAL" clId="{860971BE-125F-7C41-BEAA-867CC101E1F3}" dt="2020-10-01T13:04:02.184" v="1360" actId="14100"/>
        <pc:sldMkLst>
          <pc:docMk/>
          <pc:sldMk cId="645683148" sldId="374"/>
        </pc:sldMkLst>
        <pc:spChg chg="mod">
          <ac:chgData name="Jun Hong" userId="fae4f9bd-26d5-4760-9ac2-6f75f350beba" providerId="ADAL" clId="{860971BE-125F-7C41-BEAA-867CC101E1F3}" dt="2020-10-01T13:03:54.365" v="1358" actId="1076"/>
          <ac:spMkLst>
            <pc:docMk/>
            <pc:sldMk cId="645683148" sldId="374"/>
            <ac:spMk id="14" creationId="{56C63641-1CCA-6E47-A817-8617856CD08D}"/>
          </ac:spMkLst>
        </pc:spChg>
        <pc:spChg chg="mod">
          <ac:chgData name="Jun Hong" userId="fae4f9bd-26d5-4760-9ac2-6f75f350beba" providerId="ADAL" clId="{860971BE-125F-7C41-BEAA-867CC101E1F3}" dt="2020-10-01T13:04:02.184" v="1360" actId="14100"/>
          <ac:spMkLst>
            <pc:docMk/>
            <pc:sldMk cId="645683148" sldId="374"/>
            <ac:spMk id="24" creationId="{75BA44F3-69CF-4B41-9A34-D0521EDD749D}"/>
          </ac:spMkLst>
        </pc:spChg>
      </pc:sldChg>
      <pc:sldChg chg="addSp modSp add">
        <pc:chgData name="Jun Hong" userId="fae4f9bd-26d5-4760-9ac2-6f75f350beba" providerId="ADAL" clId="{860971BE-125F-7C41-BEAA-867CC101E1F3}" dt="2020-10-02T08:33:11.395" v="3308" actId="20577"/>
        <pc:sldMkLst>
          <pc:docMk/>
          <pc:sldMk cId="3958593724" sldId="375"/>
        </pc:sldMkLst>
        <pc:spChg chg="mod">
          <ac:chgData name="Jun Hong" userId="fae4f9bd-26d5-4760-9ac2-6f75f350beba" providerId="ADAL" clId="{860971BE-125F-7C41-BEAA-867CC101E1F3}" dt="2020-10-02T08:33:11.395" v="3308" actId="20577"/>
          <ac:spMkLst>
            <pc:docMk/>
            <pc:sldMk cId="3958593724" sldId="375"/>
            <ac:spMk id="14" creationId="{56C63641-1CCA-6E47-A817-8617856CD08D}"/>
          </ac:spMkLst>
        </pc:spChg>
        <pc:spChg chg="mod">
          <ac:chgData name="Jun Hong" userId="fae4f9bd-26d5-4760-9ac2-6f75f350beba" providerId="ADAL" clId="{860971BE-125F-7C41-BEAA-867CC101E1F3}" dt="2020-10-01T13:05:52.244" v="1368" actId="14100"/>
          <ac:spMkLst>
            <pc:docMk/>
            <pc:sldMk cId="3958593724" sldId="375"/>
            <ac:spMk id="24" creationId="{75BA44F3-69CF-4B41-9A34-D0521EDD749D}"/>
          </ac:spMkLst>
        </pc:spChg>
        <pc:cxnChg chg="add">
          <ac:chgData name="Jun Hong" userId="fae4f9bd-26d5-4760-9ac2-6f75f350beba" providerId="ADAL" clId="{860971BE-125F-7C41-BEAA-867CC101E1F3}" dt="2020-10-02T08:32:50.975" v="3294"/>
          <ac:cxnSpMkLst>
            <pc:docMk/>
            <pc:sldMk cId="3958593724" sldId="375"/>
            <ac:cxnSpMk id="15" creationId="{DFC029CC-7EAA-8642-9A80-E073D0B2B372}"/>
          </ac:cxnSpMkLst>
        </pc:cxnChg>
      </pc:sldChg>
      <pc:sldChg chg="addSp delSp modSp add">
        <pc:chgData name="Jun Hong" userId="fae4f9bd-26d5-4760-9ac2-6f75f350beba" providerId="ADAL" clId="{860971BE-125F-7C41-BEAA-867CC101E1F3}" dt="2020-10-02T08:33:54.336" v="3312" actId="14100"/>
        <pc:sldMkLst>
          <pc:docMk/>
          <pc:sldMk cId="682277294" sldId="376"/>
        </pc:sldMkLst>
        <pc:spChg chg="mod">
          <ac:chgData name="Jun Hong" userId="fae4f9bd-26d5-4760-9ac2-6f75f350beba" providerId="ADAL" clId="{860971BE-125F-7C41-BEAA-867CC101E1F3}" dt="2020-10-02T08:33:47.664" v="3311" actId="14100"/>
          <ac:spMkLst>
            <pc:docMk/>
            <pc:sldMk cId="682277294" sldId="376"/>
            <ac:spMk id="14" creationId="{56C63641-1CCA-6E47-A817-8617856CD08D}"/>
          </ac:spMkLst>
        </pc:spChg>
        <pc:spChg chg="mod">
          <ac:chgData name="Jun Hong" userId="fae4f9bd-26d5-4760-9ac2-6f75f350beba" providerId="ADAL" clId="{860971BE-125F-7C41-BEAA-867CC101E1F3}" dt="2020-10-02T08:33:54.336" v="3312" actId="14100"/>
          <ac:spMkLst>
            <pc:docMk/>
            <pc:sldMk cId="682277294" sldId="376"/>
            <ac:spMk id="24" creationId="{75BA44F3-69CF-4B41-9A34-D0521EDD749D}"/>
          </ac:spMkLst>
        </pc:spChg>
        <pc:cxnChg chg="add del mod">
          <ac:chgData name="Jun Hong" userId="fae4f9bd-26d5-4760-9ac2-6f75f350beba" providerId="ADAL" clId="{860971BE-125F-7C41-BEAA-867CC101E1F3}" dt="2020-10-02T08:33:23.825" v="3309" actId="478"/>
          <ac:cxnSpMkLst>
            <pc:docMk/>
            <pc:sldMk cId="682277294" sldId="376"/>
            <ac:cxnSpMk id="15" creationId="{C0A9DA9A-F344-4042-B737-9DF99054D75E}"/>
          </ac:cxnSpMkLst>
        </pc:cxnChg>
      </pc:sldChg>
      <pc:sldChg chg="delSp add del">
        <pc:chgData name="Jun Hong" userId="fae4f9bd-26d5-4760-9ac2-6f75f350beba" providerId="ADAL" clId="{860971BE-125F-7C41-BEAA-867CC101E1F3}" dt="2020-10-01T13:47:41.073" v="1694" actId="2696"/>
        <pc:sldMkLst>
          <pc:docMk/>
          <pc:sldMk cId="2048361745" sldId="377"/>
        </pc:sldMkLst>
        <pc:spChg chg="del">
          <ac:chgData name="Jun Hong" userId="fae4f9bd-26d5-4760-9ac2-6f75f350beba" providerId="ADAL" clId="{860971BE-125F-7C41-BEAA-867CC101E1F3}" dt="2020-10-01T13:44:14.831" v="1634" actId="478"/>
          <ac:spMkLst>
            <pc:docMk/>
            <pc:sldMk cId="2048361745" sldId="377"/>
            <ac:spMk id="23" creationId="{1227726E-42EC-0A48-97FE-478E772CE6CD}"/>
          </ac:spMkLst>
        </pc:spChg>
      </pc:sldChg>
      <pc:sldChg chg="addSp delSp modSp add">
        <pc:chgData name="Jun Hong" userId="fae4f9bd-26d5-4760-9ac2-6f75f350beba" providerId="ADAL" clId="{860971BE-125F-7C41-BEAA-867CC101E1F3}" dt="2020-10-01T14:07:58.885" v="1827" actId="1582"/>
        <pc:sldMkLst>
          <pc:docMk/>
          <pc:sldMk cId="3110923925" sldId="377"/>
        </pc:sldMkLst>
        <pc:spChg chg="add mod">
          <ac:chgData name="Jun Hong" userId="fae4f9bd-26d5-4760-9ac2-6f75f350beba" providerId="ADAL" clId="{860971BE-125F-7C41-BEAA-867CC101E1F3}" dt="2020-10-01T14:00:51.887" v="1751" actId="20577"/>
          <ac:spMkLst>
            <pc:docMk/>
            <pc:sldMk cId="3110923925" sldId="377"/>
            <ac:spMk id="8" creationId="{8A167436-5F20-184C-9CFA-97378DF7F6E1}"/>
          </ac:spMkLst>
        </pc:spChg>
        <pc:spChg chg="add mod">
          <ac:chgData name="Jun Hong" userId="fae4f9bd-26d5-4760-9ac2-6f75f350beba" providerId="ADAL" clId="{860971BE-125F-7C41-BEAA-867CC101E1F3}" dt="2020-10-01T14:02:40.858" v="1789" actId="20577"/>
          <ac:spMkLst>
            <pc:docMk/>
            <pc:sldMk cId="3110923925" sldId="377"/>
            <ac:spMk id="10" creationId="{08C760E7-DB15-F841-8077-1D3C1F887E2C}"/>
          </ac:spMkLst>
        </pc:spChg>
        <pc:spChg chg="add mod">
          <ac:chgData name="Jun Hong" userId="fae4f9bd-26d5-4760-9ac2-6f75f350beba" providerId="ADAL" clId="{860971BE-125F-7C41-BEAA-867CC101E1F3}" dt="2020-10-01T14:03:01.410" v="1793" actId="20577"/>
          <ac:spMkLst>
            <pc:docMk/>
            <pc:sldMk cId="3110923925" sldId="377"/>
            <ac:spMk id="11" creationId="{23E9EB05-AAEE-E44A-9244-6E7C600C513A}"/>
          </ac:spMkLst>
        </pc:spChg>
        <pc:graphicFrameChg chg="del">
          <ac:chgData name="Jun Hong" userId="fae4f9bd-26d5-4760-9ac2-6f75f350beba" providerId="ADAL" clId="{860971BE-125F-7C41-BEAA-867CC101E1F3}" dt="2020-10-01T14:00:06.483" v="1739" actId="478"/>
          <ac:graphicFrameMkLst>
            <pc:docMk/>
            <pc:sldMk cId="3110923925" sldId="377"/>
            <ac:graphicFrameMk id="9" creationId="{00000000-0000-0000-0000-000000000000}"/>
          </ac:graphicFrameMkLst>
        </pc:graphicFrameChg>
        <pc:cxnChg chg="add del mod">
          <ac:chgData name="Jun Hong" userId="fae4f9bd-26d5-4760-9ac2-6f75f350beba" providerId="ADAL" clId="{860971BE-125F-7C41-BEAA-867CC101E1F3}" dt="2020-10-01T14:04:02.676" v="1797" actId="478"/>
          <ac:cxnSpMkLst>
            <pc:docMk/>
            <pc:sldMk cId="3110923925" sldId="377"/>
            <ac:cxnSpMk id="13" creationId="{A87739C0-ABAD-C543-A92F-B2CA551617CC}"/>
          </ac:cxnSpMkLst>
        </pc:cxnChg>
        <pc:cxnChg chg="add del mod">
          <ac:chgData name="Jun Hong" userId="fae4f9bd-26d5-4760-9ac2-6f75f350beba" providerId="ADAL" clId="{860971BE-125F-7C41-BEAA-867CC101E1F3}" dt="2020-10-01T14:04:01.314" v="1796" actId="478"/>
          <ac:cxnSpMkLst>
            <pc:docMk/>
            <pc:sldMk cId="3110923925" sldId="377"/>
            <ac:cxnSpMk id="15" creationId="{727296F4-694A-7345-8F0B-A94004D4877F}"/>
          </ac:cxnSpMkLst>
        </pc:cxnChg>
        <pc:cxnChg chg="add mod">
          <ac:chgData name="Jun Hong" userId="fae4f9bd-26d5-4760-9ac2-6f75f350beba" providerId="ADAL" clId="{860971BE-125F-7C41-BEAA-867CC101E1F3}" dt="2020-10-01T14:06:40.945" v="1815" actId="1582"/>
          <ac:cxnSpMkLst>
            <pc:docMk/>
            <pc:sldMk cId="3110923925" sldId="377"/>
            <ac:cxnSpMk id="17" creationId="{7B72C64A-5432-9F4A-8D0A-28F0E8635F5A}"/>
          </ac:cxnSpMkLst>
        </pc:cxnChg>
        <pc:cxnChg chg="add mod">
          <ac:chgData name="Jun Hong" userId="fae4f9bd-26d5-4760-9ac2-6f75f350beba" providerId="ADAL" clId="{860971BE-125F-7C41-BEAA-867CC101E1F3}" dt="2020-10-01T14:06:58.022" v="1817" actId="1582"/>
          <ac:cxnSpMkLst>
            <pc:docMk/>
            <pc:sldMk cId="3110923925" sldId="377"/>
            <ac:cxnSpMk id="20" creationId="{1F4B83F0-6F4C-064E-8B1F-4A9541639848}"/>
          </ac:cxnSpMkLst>
        </pc:cxnChg>
        <pc:cxnChg chg="add mod">
          <ac:chgData name="Jun Hong" userId="fae4f9bd-26d5-4760-9ac2-6f75f350beba" providerId="ADAL" clId="{860971BE-125F-7C41-BEAA-867CC101E1F3}" dt="2020-10-01T14:07:49.953" v="1826" actId="1582"/>
          <ac:cxnSpMkLst>
            <pc:docMk/>
            <pc:sldMk cId="3110923925" sldId="377"/>
            <ac:cxnSpMk id="22" creationId="{2D6797FB-7B30-2340-A53A-460415B8A518}"/>
          </ac:cxnSpMkLst>
        </pc:cxnChg>
        <pc:cxnChg chg="add mod">
          <ac:chgData name="Jun Hong" userId="fae4f9bd-26d5-4760-9ac2-6f75f350beba" providerId="ADAL" clId="{860971BE-125F-7C41-BEAA-867CC101E1F3}" dt="2020-10-01T14:07:33.840" v="1824" actId="1582"/>
          <ac:cxnSpMkLst>
            <pc:docMk/>
            <pc:sldMk cId="3110923925" sldId="377"/>
            <ac:cxnSpMk id="24" creationId="{7B6A6270-E2B9-074E-8A08-B206502035DE}"/>
          </ac:cxnSpMkLst>
        </pc:cxnChg>
        <pc:cxnChg chg="add mod">
          <ac:chgData name="Jun Hong" userId="fae4f9bd-26d5-4760-9ac2-6f75f350beba" providerId="ADAL" clId="{860971BE-125F-7C41-BEAA-867CC101E1F3}" dt="2020-10-01T14:07:41.132" v="1825" actId="1582"/>
          <ac:cxnSpMkLst>
            <pc:docMk/>
            <pc:sldMk cId="3110923925" sldId="377"/>
            <ac:cxnSpMk id="26" creationId="{30895AF5-6C15-4E45-870D-8E456F2277E9}"/>
          </ac:cxnSpMkLst>
        </pc:cxnChg>
        <pc:cxnChg chg="add mod">
          <ac:chgData name="Jun Hong" userId="fae4f9bd-26d5-4760-9ac2-6f75f350beba" providerId="ADAL" clId="{860971BE-125F-7C41-BEAA-867CC101E1F3}" dt="2020-10-01T14:07:26.764" v="1823" actId="1582"/>
          <ac:cxnSpMkLst>
            <pc:docMk/>
            <pc:sldMk cId="3110923925" sldId="377"/>
            <ac:cxnSpMk id="28" creationId="{DED8B66C-03CB-9D4D-8D12-3EB2DF2613D9}"/>
          </ac:cxnSpMkLst>
        </pc:cxnChg>
        <pc:cxnChg chg="add mod">
          <ac:chgData name="Jun Hong" userId="fae4f9bd-26d5-4760-9ac2-6f75f350beba" providerId="ADAL" clId="{860971BE-125F-7C41-BEAA-867CC101E1F3}" dt="2020-10-01T14:07:58.885" v="1827" actId="1582"/>
          <ac:cxnSpMkLst>
            <pc:docMk/>
            <pc:sldMk cId="3110923925" sldId="377"/>
            <ac:cxnSpMk id="31" creationId="{CAF86BD3-7355-A640-8CF9-C2D4D86E910D}"/>
          </ac:cxnSpMkLst>
        </pc:cxnChg>
      </pc:sldChg>
      <pc:sldChg chg="modSp add">
        <pc:chgData name="Jun Hong" userId="fae4f9bd-26d5-4760-9ac2-6f75f350beba" providerId="ADAL" clId="{860971BE-125F-7C41-BEAA-867CC101E1F3}" dt="2020-10-01T16:03:57.349" v="3080" actId="14100"/>
        <pc:sldMkLst>
          <pc:docMk/>
          <pc:sldMk cId="394095763" sldId="378"/>
        </pc:sldMkLst>
        <pc:spChg chg="mod">
          <ac:chgData name="Jun Hong" userId="fae4f9bd-26d5-4760-9ac2-6f75f350beba" providerId="ADAL" clId="{860971BE-125F-7C41-BEAA-867CC101E1F3}" dt="2020-10-01T16:03:33.448" v="3076" actId="20577"/>
          <ac:spMkLst>
            <pc:docMk/>
            <pc:sldMk cId="394095763" sldId="378"/>
            <ac:spMk id="14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1T16:03:57.349" v="3080" actId="14100"/>
          <ac:spMkLst>
            <pc:docMk/>
            <pc:sldMk cId="394095763" sldId="378"/>
            <ac:spMk id="17" creationId="{433DEB6D-EC8D-BA40-A4A7-8BBBA816010E}"/>
          </ac:spMkLst>
        </pc:spChg>
      </pc:sldChg>
      <pc:sldChg chg="add del">
        <pc:chgData name="Jun Hong" userId="fae4f9bd-26d5-4760-9ac2-6f75f350beba" providerId="ADAL" clId="{860971BE-125F-7C41-BEAA-867CC101E1F3}" dt="2020-10-01T14:27:44.255" v="2007" actId="2696"/>
        <pc:sldMkLst>
          <pc:docMk/>
          <pc:sldMk cId="523906997" sldId="378"/>
        </pc:sldMkLst>
      </pc:sldChg>
      <pc:sldChg chg="modSp add modNotesTx">
        <pc:chgData name="Jun Hong" userId="fae4f9bd-26d5-4760-9ac2-6f75f350beba" providerId="ADAL" clId="{860971BE-125F-7C41-BEAA-867CC101E1F3}" dt="2020-10-02T14:39:08.425" v="5381" actId="20577"/>
        <pc:sldMkLst>
          <pc:docMk/>
          <pc:sldMk cId="467115556" sldId="379"/>
        </pc:sldMkLst>
        <pc:spChg chg="mod">
          <ac:chgData name="Jun Hong" userId="fae4f9bd-26d5-4760-9ac2-6f75f350beba" providerId="ADAL" clId="{860971BE-125F-7C41-BEAA-867CC101E1F3}" dt="2020-10-02T14:39:08.425" v="5381" actId="20577"/>
          <ac:spMkLst>
            <pc:docMk/>
            <pc:sldMk cId="467115556" sldId="379"/>
            <ac:spMk id="18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2T14:20:53.107" v="5303" actId="20577"/>
          <ac:spMkLst>
            <pc:docMk/>
            <pc:sldMk cId="467115556" sldId="379"/>
            <ac:spMk id="19" creationId="{00000000-0000-0000-0000-000000000000}"/>
          </ac:spMkLst>
        </pc:spChg>
      </pc:sldChg>
      <pc:sldChg chg="modSp add modNotesTx">
        <pc:chgData name="Jun Hong" userId="fae4f9bd-26d5-4760-9ac2-6f75f350beba" providerId="ADAL" clId="{860971BE-125F-7C41-BEAA-867CC101E1F3}" dt="2020-10-02T16:30:23.504" v="6046" actId="20577"/>
        <pc:sldMkLst>
          <pc:docMk/>
          <pc:sldMk cId="737754443" sldId="380"/>
        </pc:sldMkLst>
        <pc:spChg chg="mod">
          <ac:chgData name="Jun Hong" userId="fae4f9bd-26d5-4760-9ac2-6f75f350beba" providerId="ADAL" clId="{860971BE-125F-7C41-BEAA-867CC101E1F3}" dt="2020-10-02T09:22:15.308" v="4417" actId="20577"/>
          <ac:spMkLst>
            <pc:docMk/>
            <pc:sldMk cId="737754443" sldId="380"/>
            <ac:spMk id="18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2T16:30:23.504" v="6046" actId="20577"/>
          <ac:spMkLst>
            <pc:docMk/>
            <pc:sldMk cId="737754443" sldId="380"/>
            <ac:spMk id="19" creationId="{00000000-0000-0000-0000-000000000000}"/>
          </ac:spMkLst>
        </pc:spChg>
      </pc:sldChg>
      <pc:sldChg chg="modSp add del">
        <pc:chgData name="Jun Hong" userId="fae4f9bd-26d5-4760-9ac2-6f75f350beba" providerId="ADAL" clId="{860971BE-125F-7C41-BEAA-867CC101E1F3}" dt="2020-10-02T14:16:11.084" v="4899" actId="2696"/>
        <pc:sldMkLst>
          <pc:docMk/>
          <pc:sldMk cId="1453111637" sldId="381"/>
        </pc:sldMkLst>
        <pc:spChg chg="mod">
          <ac:chgData name="Jun Hong" userId="fae4f9bd-26d5-4760-9ac2-6f75f350beba" providerId="ADAL" clId="{860971BE-125F-7C41-BEAA-867CC101E1F3}" dt="2020-10-02T10:29:55.494" v="4498" actId="20577"/>
          <ac:spMkLst>
            <pc:docMk/>
            <pc:sldMk cId="1453111637" sldId="381"/>
            <ac:spMk id="18" creationId="{00000000-0000-0000-0000-000000000000}"/>
          </ac:spMkLst>
        </pc:spChg>
      </pc:sldChg>
      <pc:sldChg chg="addSp delSp modSp add">
        <pc:chgData name="Jun Hong" userId="fae4f9bd-26d5-4760-9ac2-6f75f350beba" providerId="ADAL" clId="{860971BE-125F-7C41-BEAA-867CC101E1F3}" dt="2020-10-05T09:17:14.866" v="6128" actId="20577"/>
        <pc:sldMkLst>
          <pc:docMk/>
          <pc:sldMk cId="2104603030" sldId="382"/>
        </pc:sldMkLst>
        <pc:spChg chg="mod">
          <ac:chgData name="Jun Hong" userId="fae4f9bd-26d5-4760-9ac2-6f75f350beba" providerId="ADAL" clId="{860971BE-125F-7C41-BEAA-867CC101E1F3}" dt="2020-10-02T16:18:24.627" v="5892" actId="20577"/>
          <ac:spMkLst>
            <pc:docMk/>
            <pc:sldMk cId="2104603030" sldId="382"/>
            <ac:spMk id="18" creationId="{00000000-0000-0000-0000-000000000000}"/>
          </ac:spMkLst>
        </pc:spChg>
        <pc:spChg chg="mod">
          <ac:chgData name="Jun Hong" userId="fae4f9bd-26d5-4760-9ac2-6f75f350beba" providerId="ADAL" clId="{860971BE-125F-7C41-BEAA-867CC101E1F3}" dt="2020-10-05T09:17:14.866" v="6128" actId="20577"/>
          <ac:spMkLst>
            <pc:docMk/>
            <pc:sldMk cId="2104603030" sldId="382"/>
            <ac:spMk id="19" creationId="{00000000-0000-0000-0000-000000000000}"/>
          </ac:spMkLst>
        </pc:spChg>
        <pc:spChg chg="add del mod">
          <ac:chgData name="Jun Hong" userId="fae4f9bd-26d5-4760-9ac2-6f75f350beba" providerId="ADAL" clId="{860971BE-125F-7C41-BEAA-867CC101E1F3}" dt="2020-10-02T16:08:11.983" v="5793" actId="478"/>
          <ac:spMkLst>
            <pc:docMk/>
            <pc:sldMk cId="2104603030" sldId="382"/>
            <ac:spMk id="21" creationId="{4601F439-9D2F-7D4F-9D62-6FF0A4BA10FE}"/>
          </ac:spMkLst>
        </pc:spChg>
        <pc:graphicFrameChg chg="add mod modGraphic">
          <ac:chgData name="Jun Hong" userId="fae4f9bd-26d5-4760-9ac2-6f75f350beba" providerId="ADAL" clId="{860971BE-125F-7C41-BEAA-867CC101E1F3}" dt="2020-10-02T16:08:30.211" v="5794" actId="1076"/>
          <ac:graphicFrameMkLst>
            <pc:docMk/>
            <pc:sldMk cId="2104603030" sldId="382"/>
            <ac:graphicFrameMk id="20" creationId="{54034D68-8F42-5542-84F4-4A06508D8764}"/>
          </ac:graphicFrameMkLst>
        </pc:graphicFrameChg>
      </pc:sldChg>
      <pc:sldChg chg="add del">
        <pc:chgData name="Jun Hong" userId="fae4f9bd-26d5-4760-9ac2-6f75f350beba" providerId="ADAL" clId="{860971BE-125F-7C41-BEAA-867CC101E1F3}" dt="2020-10-02T16:29:06.261" v="6032" actId="2696"/>
        <pc:sldMkLst>
          <pc:docMk/>
          <pc:sldMk cId="299463970" sldId="383"/>
        </pc:sldMkLst>
      </pc:sldChg>
      <pc:sldChg chg="addSp delSp modSp add">
        <pc:chgData name="Jun Hong" userId="fae4f9bd-26d5-4760-9ac2-6f75f350beba" providerId="ADAL" clId="{860971BE-125F-7C41-BEAA-867CC101E1F3}" dt="2020-10-02T16:36:09.387" v="6093" actId="20577"/>
        <pc:sldMkLst>
          <pc:docMk/>
          <pc:sldMk cId="3682509421" sldId="384"/>
        </pc:sldMkLst>
        <pc:spChg chg="mod">
          <ac:chgData name="Jun Hong" userId="fae4f9bd-26d5-4760-9ac2-6f75f350beba" providerId="ADAL" clId="{860971BE-125F-7C41-BEAA-867CC101E1F3}" dt="2020-10-02T16:28:58.685" v="6031" actId="20577"/>
          <ac:spMkLst>
            <pc:docMk/>
            <pc:sldMk cId="3682509421" sldId="384"/>
            <ac:spMk id="18" creationId="{00000000-0000-0000-0000-000000000000}"/>
          </ac:spMkLst>
        </pc:spChg>
        <pc:spChg chg="del">
          <ac:chgData name="Jun Hong" userId="fae4f9bd-26d5-4760-9ac2-6f75f350beba" providerId="ADAL" clId="{860971BE-125F-7C41-BEAA-867CC101E1F3}" dt="2020-10-02T16:23:55.653" v="5907" actId="478"/>
          <ac:spMkLst>
            <pc:docMk/>
            <pc:sldMk cId="3682509421" sldId="384"/>
            <ac:spMk id="19" creationId="{00000000-0000-0000-0000-000000000000}"/>
          </ac:spMkLst>
        </pc:spChg>
        <pc:spChg chg="add mod">
          <ac:chgData name="Jun Hong" userId="fae4f9bd-26d5-4760-9ac2-6f75f350beba" providerId="ADAL" clId="{860971BE-125F-7C41-BEAA-867CC101E1F3}" dt="2020-10-02T16:36:09.387" v="6093" actId="20577"/>
          <ac:spMkLst>
            <pc:docMk/>
            <pc:sldMk cId="3682509421" sldId="384"/>
            <ac:spMk id="21" creationId="{CF781D32-4DBC-894B-914D-CAEF68C962CF}"/>
          </ac:spMkLst>
        </pc:spChg>
        <pc:graphicFrameChg chg="del">
          <ac:chgData name="Jun Hong" userId="fae4f9bd-26d5-4760-9ac2-6f75f350beba" providerId="ADAL" clId="{860971BE-125F-7C41-BEAA-867CC101E1F3}" dt="2020-10-02T16:23:59.240" v="5908" actId="478"/>
          <ac:graphicFrameMkLst>
            <pc:docMk/>
            <pc:sldMk cId="3682509421" sldId="384"/>
            <ac:graphicFrameMk id="20" creationId="{54034D68-8F42-5542-84F4-4A06508D8764}"/>
          </ac:graphicFrameMkLst>
        </pc:graphicFrameChg>
      </pc:sldChg>
      <pc:sldChg chg="addSp modSp add">
        <pc:chgData name="Jun Hong" userId="fae4f9bd-26d5-4760-9ac2-6f75f350beba" providerId="ADAL" clId="{860971BE-125F-7C41-BEAA-867CC101E1F3}" dt="2020-10-02T16:38:20.850" v="6123" actId="20577"/>
        <pc:sldMkLst>
          <pc:docMk/>
          <pc:sldMk cId="1917207428" sldId="385"/>
        </pc:sldMkLst>
        <pc:spChg chg="add mod">
          <ac:chgData name="Jun Hong" userId="fae4f9bd-26d5-4760-9ac2-6f75f350beba" providerId="ADAL" clId="{860971BE-125F-7C41-BEAA-867CC101E1F3}" dt="2020-10-02T16:38:20.850" v="6123" actId="20577"/>
          <ac:spMkLst>
            <pc:docMk/>
            <pc:sldMk cId="1917207428" sldId="385"/>
            <ac:spMk id="19" creationId="{DFD8AF2F-A175-0E43-9D60-D92E549156B5}"/>
          </ac:spMkLst>
        </pc:spChg>
        <pc:spChg chg="mod">
          <ac:chgData name="Jun Hong" userId="fae4f9bd-26d5-4760-9ac2-6f75f350beba" providerId="ADAL" clId="{860971BE-125F-7C41-BEAA-867CC101E1F3}" dt="2020-10-02T16:37:16.470" v="6111" actId="255"/>
          <ac:spMkLst>
            <pc:docMk/>
            <pc:sldMk cId="1917207428" sldId="385"/>
            <ac:spMk id="21" creationId="{CF781D32-4DBC-894B-914D-CAEF68C962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7B951-37BA-5A44-B9C0-F7341471BED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FD9A8-CF8D-2A4C-99B9-54BD37A3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55D0-AF87-FC40-8E1F-62751C36B7E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EF8E3-AE7C-2543-A0B0-1CC8CC09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8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60570-2B09-DB43-BBE0-DA076DA911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94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04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9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4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11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*word works the same as word[0].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0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5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2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select </a:t>
            </a:r>
            <a:r>
              <a:rPr lang="en-US" err="1"/>
              <a:t>largerSalary</a:t>
            </a:r>
            <a:r>
              <a:rPr lang="en-US"/>
              <a:t> and </a:t>
            </a:r>
            <a:r>
              <a:rPr lang="en-US" err="1"/>
              <a:t>smallerSalary</a:t>
            </a:r>
            <a:r>
              <a:rPr lang="en-US"/>
              <a:t> from salary1 and salary2 before using them in mortgage calculation in the main function, where the three subproblems are solved in sequence. We call this program </a:t>
            </a:r>
            <a:r>
              <a:rPr lang="en-US" err="1"/>
              <a:t>CalculateMortgageA.c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94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 of selecting </a:t>
            </a:r>
            <a:r>
              <a:rPr lang="en-US" err="1"/>
              <a:t>largerSalary</a:t>
            </a:r>
            <a:r>
              <a:rPr lang="en-US"/>
              <a:t> and </a:t>
            </a:r>
            <a:r>
              <a:rPr lang="en-US" err="1"/>
              <a:t>smallerSalary</a:t>
            </a:r>
            <a:r>
              <a:rPr lang="en-US"/>
              <a:t> one after another and then use them in mortgage calculation in the main function, we define two functions </a:t>
            </a:r>
            <a:r>
              <a:rPr lang="en-US" err="1"/>
              <a:t>largerSalary</a:t>
            </a:r>
            <a:r>
              <a:rPr lang="en-US"/>
              <a:t>(salary1, salary2) and </a:t>
            </a:r>
            <a:r>
              <a:rPr lang="en-US" err="1"/>
              <a:t>smallerSalary</a:t>
            </a:r>
            <a:r>
              <a:rPr lang="en-US"/>
              <a:t>(salary1, salary2). We can then call them respectively in the main function. We call this program </a:t>
            </a:r>
            <a:r>
              <a:rPr lang="en-US" err="1"/>
              <a:t>CalculateMortgageB.c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 of selecting </a:t>
            </a:r>
            <a:r>
              <a:rPr lang="en-US" err="1"/>
              <a:t>largerSalary</a:t>
            </a:r>
            <a:r>
              <a:rPr lang="en-US"/>
              <a:t> and </a:t>
            </a:r>
            <a:r>
              <a:rPr lang="en-US" err="1"/>
              <a:t>smallerSalary</a:t>
            </a:r>
            <a:r>
              <a:rPr lang="en-US"/>
              <a:t> one after another and then use them in mortgage calculation in the main function, we define two functions </a:t>
            </a:r>
            <a:r>
              <a:rPr lang="en-US" err="1"/>
              <a:t>largerSalary</a:t>
            </a:r>
            <a:r>
              <a:rPr lang="en-US"/>
              <a:t>(salary1, salary2) and </a:t>
            </a:r>
            <a:r>
              <a:rPr lang="en-US" err="1"/>
              <a:t>smallerSalary</a:t>
            </a:r>
            <a:r>
              <a:rPr lang="en-US"/>
              <a:t>(salary1, salary2). We can then call them respectively in the main function. We call this program </a:t>
            </a:r>
            <a:r>
              <a:rPr lang="en-US" err="1"/>
              <a:t>CalculateMortgageB.c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9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program outlines for two function definitions are added after the main function in the same program, </a:t>
            </a:r>
            <a:r>
              <a:rPr lang="en-US" err="1"/>
              <a:t>CalculateMortgageB.c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9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81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5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8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7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Create a subfolder, lecture5, in the POP folder and download all the program and input files into lecture5.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like passing your credit card details to an online retailer, when your card is charged by the retailer, your card balance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like passing your credit card details to an online retailer, when your card is charged by the retailer, your card balance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pointer is a mysterious concept in C, which has daunted many people. A pointer is nothing but a variable which holds an address rather than a typed value as its value.</a:t>
            </a:r>
          </a:p>
          <a:p>
            <a:r>
              <a:rPr lang="en-US" dirty="0"/>
              <a:t>Because the address of the array (i.e. the address of the 1</a:t>
            </a:r>
            <a:r>
              <a:rPr lang="en-US" baseline="30000" dirty="0"/>
              <a:t>st</a:t>
            </a:r>
            <a:r>
              <a:rPr lang="en-US" dirty="0"/>
              <a:t> element of the array), y[0] and numbers[0] reference to the same array element, hence the value of numbers[0]  is changed inside the function, the value of y[0] is changed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2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9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BC-FB1B-114F-B361-14674064CE8F}" type="datetime1">
              <a:rPr lang="en-GB" smtClean="0"/>
              <a:t>29/10/2023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5321-E31A-F348-BA52-59EAD33285A0}" type="datetime1">
              <a:rPr lang="en-GB" smtClean="0"/>
              <a:t>29/10/2023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9D41-21A8-4145-BAFD-F9666A96A8DF}" type="datetime1">
              <a:rPr lang="en-GB" smtClean="0"/>
              <a:t>29/10/2023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resentation title slide">
    <p:bg>
      <p:bgPr>
        <a:solidFill>
          <a:srgbClr val="958C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775346" y="2157157"/>
            <a:ext cx="0" cy="36576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181658" y="2054419"/>
            <a:ext cx="6062750" cy="3774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800"/>
              </a:lnSpc>
              <a:spcBef>
                <a:spcPts val="0"/>
              </a:spcBef>
              <a:buFontTx/>
              <a:buNone/>
              <a:defRPr sz="44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96862" y="2140822"/>
            <a:ext cx="1219139" cy="358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496862" y="2500819"/>
            <a:ext cx="1219139" cy="53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96862" y="3044419"/>
            <a:ext cx="1219139" cy="695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9" y="1"/>
            <a:ext cx="2166937" cy="144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96862" y="5628512"/>
            <a:ext cx="1219139" cy="3063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/>
                <a:ea typeface="Tahoma"/>
                <a:cs typeface="Tahoma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76263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222E-B33D-5940-9A89-920AB4590494}" type="datetime1">
              <a:rPr lang="en-GB" smtClean="0"/>
              <a:t>29/10/2023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4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96BC-544F-2049-9E3B-767A550C844F}" type="datetime1">
              <a:rPr lang="en-GB" smtClean="0"/>
              <a:t>29/10/2023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45F-56A2-4641-AC66-4529374FC55E}" type="datetime1">
              <a:rPr lang="en-GB" smtClean="0"/>
              <a:t>29/10/2023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A782-A35A-0C4D-BD83-25F164410AA4}" type="datetime1">
              <a:rPr lang="en-GB" smtClean="0"/>
              <a:t>29/10/2023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076-615C-0E48-8B54-1BC9A5E4EE87}" type="datetime1">
              <a:rPr lang="en-GB" smtClean="0"/>
              <a:t>29/10/2023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45F-A54C-5A4C-A49E-FD97E77E037C}" type="datetime1">
              <a:rPr lang="en-GB" smtClean="0"/>
              <a:t>29/10/2023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2339-748B-1C4E-9123-F6D786D9B798}" type="datetime1">
              <a:rPr lang="en-GB" smtClean="0"/>
              <a:t>29/10/2023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2AE1-9E8C-6146-B7CD-BA3816641A30}" type="datetime1">
              <a:rPr lang="en-GB" smtClean="0"/>
              <a:t>29/10/2023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2803-B7AC-F34B-800B-49B4ED78685D}" type="datetime1">
              <a:rPr lang="en-GB" smtClean="0"/>
              <a:t>29/10/2023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2181658" y="2054419"/>
            <a:ext cx="6291782" cy="37748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>
                <a:ea typeface="ＭＳ Ｐゴシック" charset="-128"/>
              </a:rPr>
              <a:t>More functions, Pointers and Program Design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>
                <a:ea typeface="ＭＳ Ｐゴシック" charset="-128"/>
              </a:rPr>
              <a:t>Week 5</a:t>
            </a:r>
          </a:p>
        </p:txBody>
      </p:sp>
      <p:sp>
        <p:nvSpPr>
          <p:cNvPr id="13314" name="Text Placeholder 2"/>
          <p:cNvSpPr>
            <a:spLocks noGrp="1"/>
          </p:cNvSpPr>
          <p:nvPr>
            <p:ph type="body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>
                <a:ea typeface="ＭＳ Ｐゴシック" charset="-128"/>
              </a:rPr>
              <a:t>Lecture by</a:t>
            </a:r>
          </a:p>
          <a:p>
            <a:pPr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3315" name="Text Placeholder 3"/>
          <p:cNvSpPr>
            <a:spLocks noGrp="1"/>
          </p:cNvSpPr>
          <p:nvPr>
            <p:ph type="body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charset="-128"/>
              </a:rPr>
              <a:t>Dr Sarfraz Brohi</a:t>
            </a:r>
          </a:p>
        </p:txBody>
      </p:sp>
      <p:sp>
        <p:nvSpPr>
          <p:cNvPr id="13316" name="Text Placeholder 4"/>
          <p:cNvSpPr>
            <a:spLocks noGrp="1"/>
          </p:cNvSpPr>
          <p:nvPr>
            <p:ph type="body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charset="-128"/>
              </a:rPr>
              <a:t>CSCT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496861" y="3507585"/>
            <a:ext cx="1219139" cy="229774"/>
          </a:xfrm>
        </p:spPr>
        <p:txBody>
          <a:bodyPr/>
          <a:lstStyle/>
          <a:p>
            <a:r>
              <a:rPr lang="en-US" dirty="0"/>
              <a:t>October,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38536-C63B-A04A-B9BC-B01376D8A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933057"/>
            <a:ext cx="2736304" cy="1851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a pointer to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E9807E-C78B-C9A0-D3AE-138058D7FFF7}"/>
              </a:ext>
            </a:extLst>
          </p:cNvPr>
          <p:cNvSpPr txBox="1"/>
          <p:nvPr/>
        </p:nvSpPr>
        <p:spPr>
          <a:xfrm>
            <a:off x="422174" y="1786056"/>
            <a:ext cx="87398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C:    </a:t>
            </a:r>
            <a:r>
              <a:rPr lang="en-GB" sz="6600" dirty="0">
                <a:latin typeface="Courier" pitchFamily="2" charset="0"/>
              </a:rPr>
              <a:t>int * </a:t>
            </a:r>
            <a:r>
              <a:rPr lang="en-GB" sz="6600" dirty="0" err="1">
                <a:latin typeface="Courier" pitchFamily="2" charset="0"/>
              </a:rPr>
              <a:t>pX</a:t>
            </a:r>
            <a:r>
              <a:rPr lang="en-GB" sz="6600" dirty="0">
                <a:latin typeface="Courier" pitchFamily="2" charset="0"/>
              </a:rPr>
              <a:t> = &amp;x;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4FE7D-A691-5E60-E451-2536EE7D8A83}"/>
              </a:ext>
            </a:extLst>
          </p:cNvPr>
          <p:cNvSpPr txBox="1"/>
          <p:nvPr/>
        </p:nvSpPr>
        <p:spPr>
          <a:xfrm>
            <a:off x="684257" y="4106140"/>
            <a:ext cx="1787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English: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1D32CD-0178-EDFA-8F62-88AE02092E11}"/>
              </a:ext>
            </a:extLst>
          </p:cNvPr>
          <p:cNvSpPr txBox="1"/>
          <p:nvPr/>
        </p:nvSpPr>
        <p:spPr>
          <a:xfrm>
            <a:off x="2471926" y="4100069"/>
            <a:ext cx="1672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Integer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A1FFED1C-210D-DC50-DECD-79D79D50D05C}"/>
              </a:ext>
            </a:extLst>
          </p:cNvPr>
          <p:cNvSpPr/>
          <p:nvPr/>
        </p:nvSpPr>
        <p:spPr>
          <a:xfrm>
            <a:off x="2524556" y="2694953"/>
            <a:ext cx="309225" cy="6972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E5A087BA-B9FF-05F1-2F83-C042ADE16D65}"/>
              </a:ext>
            </a:extLst>
          </p:cNvPr>
          <p:cNvSpPr/>
          <p:nvPr/>
        </p:nvSpPr>
        <p:spPr>
          <a:xfrm>
            <a:off x="4028835" y="2731770"/>
            <a:ext cx="309225" cy="6972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5B18A-6E48-F423-F3EB-DC5868250805}"/>
              </a:ext>
            </a:extLst>
          </p:cNvPr>
          <p:cNvSpPr txBox="1"/>
          <p:nvPr/>
        </p:nvSpPr>
        <p:spPr>
          <a:xfrm>
            <a:off x="4144115" y="4106140"/>
            <a:ext cx="170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pointer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492BF7-959A-48C4-5744-3FEA9F75EFC3}"/>
              </a:ext>
            </a:extLst>
          </p:cNvPr>
          <p:cNvSpPr txBox="1"/>
          <p:nvPr/>
        </p:nvSpPr>
        <p:spPr>
          <a:xfrm>
            <a:off x="5795663" y="4112211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named </a:t>
            </a:r>
            <a:r>
              <a:rPr lang="en-GB" sz="4000" dirty="0" err="1"/>
              <a:t>pX</a:t>
            </a:r>
            <a:endParaRPr lang="en-GB" sz="4000" dirty="0"/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CB488C7E-41AD-C098-7C42-81E83493C548}"/>
              </a:ext>
            </a:extLst>
          </p:cNvPr>
          <p:cNvSpPr/>
          <p:nvPr/>
        </p:nvSpPr>
        <p:spPr>
          <a:xfrm>
            <a:off x="5378501" y="2731770"/>
            <a:ext cx="309225" cy="6972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0B0554FA-8A49-34DA-3DC6-B050913AB5AE}"/>
              </a:ext>
            </a:extLst>
          </p:cNvPr>
          <p:cNvSpPr/>
          <p:nvPr/>
        </p:nvSpPr>
        <p:spPr>
          <a:xfrm>
            <a:off x="6573554" y="2731770"/>
            <a:ext cx="309225" cy="6972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53E6E-DF30-6936-677D-157874EDE693}"/>
              </a:ext>
            </a:extLst>
          </p:cNvPr>
          <p:cNvSpPr txBox="1"/>
          <p:nvPr/>
        </p:nvSpPr>
        <p:spPr>
          <a:xfrm>
            <a:off x="2538454" y="4807955"/>
            <a:ext cx="1794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is set 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9984F-AB41-1393-3600-B400B457F07F}"/>
              </a:ext>
            </a:extLst>
          </p:cNvPr>
          <p:cNvSpPr txBox="1"/>
          <p:nvPr/>
        </p:nvSpPr>
        <p:spPr>
          <a:xfrm>
            <a:off x="4264211" y="4807955"/>
            <a:ext cx="315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the address of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BD719-A837-E961-7AA3-362BCE7A06B9}"/>
              </a:ext>
            </a:extLst>
          </p:cNvPr>
          <p:cNvSpPr txBox="1"/>
          <p:nvPr/>
        </p:nvSpPr>
        <p:spPr>
          <a:xfrm>
            <a:off x="7347253" y="4807955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x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579D3B79-FDF7-3EEA-504B-506F8EF87914}"/>
              </a:ext>
            </a:extLst>
          </p:cNvPr>
          <p:cNvSpPr/>
          <p:nvPr/>
        </p:nvSpPr>
        <p:spPr>
          <a:xfrm>
            <a:off x="7600124" y="2745789"/>
            <a:ext cx="309225" cy="6972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8DF95E17-E023-3EC7-B7F4-BF5E60B8C952}"/>
              </a:ext>
            </a:extLst>
          </p:cNvPr>
          <p:cNvSpPr/>
          <p:nvPr/>
        </p:nvSpPr>
        <p:spPr>
          <a:xfrm>
            <a:off x="8087270" y="2726055"/>
            <a:ext cx="309225" cy="6972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43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 animBg="1"/>
      <p:bldP spid="21" grpId="1" animBg="1"/>
      <p:bldP spid="23" grpId="0" animBg="1"/>
      <p:bldP spid="23" grpId="1" animBg="1"/>
      <p:bldP spid="43" grpId="0"/>
      <p:bldP spid="44" grpId="0"/>
      <p:bldP spid="47" grpId="0" animBg="1"/>
      <p:bldP spid="47" grpId="1" animBg="1"/>
      <p:bldP spid="48" grpId="0" animBg="1"/>
      <p:bldP spid="48" grpId="1" animBg="1"/>
      <p:bldP spid="19" grpId="0"/>
      <p:bldP spid="22" grpId="0"/>
      <p:bldP spid="24" grpId="0"/>
      <p:bldP spid="25" grpId="0" animBg="1"/>
      <p:bldP spid="25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Memory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6B26F3-50F4-4949-A64E-0DC3F667C508}"/>
              </a:ext>
            </a:extLst>
          </p:cNvPr>
          <p:cNvGrpSpPr/>
          <p:nvPr/>
        </p:nvGrpSpPr>
        <p:grpSpPr>
          <a:xfrm>
            <a:off x="3006090" y="2183130"/>
            <a:ext cx="1645920" cy="2579610"/>
            <a:chOff x="1588770" y="1680210"/>
            <a:chExt cx="1645920" cy="25796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E7915C-6961-FA7C-2315-2CE293B5EBA2}"/>
                </a:ext>
              </a:extLst>
            </p:cNvPr>
            <p:cNvSpPr txBox="1"/>
            <p:nvPr/>
          </p:nvSpPr>
          <p:spPr>
            <a:xfrm>
              <a:off x="1588770" y="1680210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0D4550-6895-3C6F-F42A-0B4DA857308C}"/>
                </a:ext>
              </a:extLst>
            </p:cNvPr>
            <p:cNvSpPr txBox="1"/>
            <p:nvPr/>
          </p:nvSpPr>
          <p:spPr>
            <a:xfrm>
              <a:off x="1588770" y="2049542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5C47DF-88D9-DD9E-DBA8-32E75E15CB20}"/>
                </a:ext>
              </a:extLst>
            </p:cNvPr>
            <p:cNvSpPr txBox="1"/>
            <p:nvPr/>
          </p:nvSpPr>
          <p:spPr>
            <a:xfrm>
              <a:off x="1588770" y="2418874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051B9-D7A6-8770-5A34-17CC1AC98632}"/>
                </a:ext>
              </a:extLst>
            </p:cNvPr>
            <p:cNvSpPr txBox="1"/>
            <p:nvPr/>
          </p:nvSpPr>
          <p:spPr>
            <a:xfrm>
              <a:off x="1588770" y="2788206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3778EC-49EC-023D-A29F-9CCBBFF27E80}"/>
                </a:ext>
              </a:extLst>
            </p:cNvPr>
            <p:cNvSpPr txBox="1"/>
            <p:nvPr/>
          </p:nvSpPr>
          <p:spPr>
            <a:xfrm>
              <a:off x="1588770" y="3157538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BA870E-EDB4-477A-8BDE-6B803E18FC5E}"/>
                </a:ext>
              </a:extLst>
            </p:cNvPr>
            <p:cNvSpPr txBox="1"/>
            <p:nvPr/>
          </p:nvSpPr>
          <p:spPr>
            <a:xfrm>
              <a:off x="1588770" y="3524013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55CF25-E78C-999C-C442-0550608E9BED}"/>
                </a:ext>
              </a:extLst>
            </p:cNvPr>
            <p:cNvSpPr txBox="1"/>
            <p:nvPr/>
          </p:nvSpPr>
          <p:spPr>
            <a:xfrm>
              <a:off x="1588770" y="3890488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ABE849C-99FA-CCF4-96F6-DDB8236EAD1F}"/>
              </a:ext>
            </a:extLst>
          </p:cNvPr>
          <p:cNvSpPr txBox="1"/>
          <p:nvPr/>
        </p:nvSpPr>
        <p:spPr>
          <a:xfrm>
            <a:off x="3362319" y="175780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2E1CB8-C41A-B7AB-6708-785CE814913A}"/>
              </a:ext>
            </a:extLst>
          </p:cNvPr>
          <p:cNvGrpSpPr/>
          <p:nvPr/>
        </p:nvGrpSpPr>
        <p:grpSpPr>
          <a:xfrm>
            <a:off x="4652010" y="2183614"/>
            <a:ext cx="1645920" cy="2579610"/>
            <a:chOff x="1588770" y="1680210"/>
            <a:chExt cx="1645920" cy="25796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C33F31-2F63-5E8B-8082-112165F8FABC}"/>
                </a:ext>
              </a:extLst>
            </p:cNvPr>
            <p:cNvSpPr txBox="1"/>
            <p:nvPr/>
          </p:nvSpPr>
          <p:spPr>
            <a:xfrm>
              <a:off x="1588770" y="1680210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30DBB2-2236-60D1-6878-C679F9E9D8B9}"/>
                </a:ext>
              </a:extLst>
            </p:cNvPr>
            <p:cNvSpPr txBox="1"/>
            <p:nvPr/>
          </p:nvSpPr>
          <p:spPr>
            <a:xfrm>
              <a:off x="1588770" y="2049542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BEC8AB-DF13-534B-FE4E-F96A657B50B7}"/>
                </a:ext>
              </a:extLst>
            </p:cNvPr>
            <p:cNvSpPr txBox="1"/>
            <p:nvPr/>
          </p:nvSpPr>
          <p:spPr>
            <a:xfrm>
              <a:off x="1588770" y="2418874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latin typeface="Courier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A9A6DF-176D-51AE-E6A5-28E39E56AAEE}"/>
                </a:ext>
              </a:extLst>
            </p:cNvPr>
            <p:cNvSpPr txBox="1"/>
            <p:nvPr/>
          </p:nvSpPr>
          <p:spPr>
            <a:xfrm>
              <a:off x="1588770" y="2788206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latin typeface="Courier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95C260-D947-0575-1AA7-198E8FAF2B78}"/>
                </a:ext>
              </a:extLst>
            </p:cNvPr>
            <p:cNvSpPr txBox="1"/>
            <p:nvPr/>
          </p:nvSpPr>
          <p:spPr>
            <a:xfrm>
              <a:off x="1588770" y="3157538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latin typeface="Courier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28243C-903C-8D57-A943-CF299BEC2C04}"/>
                </a:ext>
              </a:extLst>
            </p:cNvPr>
            <p:cNvSpPr txBox="1"/>
            <p:nvPr/>
          </p:nvSpPr>
          <p:spPr>
            <a:xfrm>
              <a:off x="1588770" y="3524013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latin typeface="Courier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37AE41-D7CD-9B67-891A-A83723A0EAC6}"/>
                </a:ext>
              </a:extLst>
            </p:cNvPr>
            <p:cNvSpPr txBox="1"/>
            <p:nvPr/>
          </p:nvSpPr>
          <p:spPr>
            <a:xfrm>
              <a:off x="1588770" y="3890488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latin typeface="Courier" pitchFamily="2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C1A4271-15D4-450A-7D0F-BA17A487647D}"/>
              </a:ext>
            </a:extLst>
          </p:cNvPr>
          <p:cNvSpPr txBox="1"/>
          <p:nvPr/>
        </p:nvSpPr>
        <p:spPr>
          <a:xfrm>
            <a:off x="5122950" y="176164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E9807E-C78B-C9A0-D3AE-138058D7FFF7}"/>
              </a:ext>
            </a:extLst>
          </p:cNvPr>
          <p:cNvSpPr txBox="1"/>
          <p:nvPr/>
        </p:nvSpPr>
        <p:spPr>
          <a:xfrm>
            <a:off x="6457950" y="21831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int x = 3;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4E89A7-3F34-F872-7091-4B7BF329179D}"/>
              </a:ext>
            </a:extLst>
          </p:cNvPr>
          <p:cNvSpPr txBox="1"/>
          <p:nvPr/>
        </p:nvSpPr>
        <p:spPr>
          <a:xfrm>
            <a:off x="6457950" y="253268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int *</a:t>
            </a:r>
            <a:r>
              <a:rPr lang="en-GB" dirty="0" err="1">
                <a:latin typeface="Courier" pitchFamily="2" charset="0"/>
              </a:rPr>
              <a:t>pX</a:t>
            </a:r>
            <a:r>
              <a:rPr lang="en-GB" dirty="0">
                <a:latin typeface="Courier" pitchFamily="2" charset="0"/>
              </a:rPr>
              <a:t> = &amp;x;</a:t>
            </a:r>
          </a:p>
        </p:txBody>
      </p:sp>
      <p:sp>
        <p:nvSpPr>
          <p:cNvPr id="46" name="Curved Left Arrow 45">
            <a:extLst>
              <a:ext uri="{FF2B5EF4-FFF2-40B4-BE49-F238E27FC236}">
                <a16:creationId xmlns:a16="http://schemas.microsoft.com/office/drawing/2014/main" id="{F5ACF63A-0EFF-9AE4-E1CE-3C07FEB877D5}"/>
              </a:ext>
            </a:extLst>
          </p:cNvPr>
          <p:cNvSpPr/>
          <p:nvPr/>
        </p:nvSpPr>
        <p:spPr>
          <a:xfrm rot="10800000">
            <a:off x="1927870" y="2172184"/>
            <a:ext cx="998209" cy="62816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BDF3E-7F5C-7B68-F02A-8E544E7BD44E}"/>
              </a:ext>
            </a:extLst>
          </p:cNvPr>
          <p:cNvGrpSpPr/>
          <p:nvPr/>
        </p:nvGrpSpPr>
        <p:grpSpPr>
          <a:xfrm>
            <a:off x="3314176" y="2195643"/>
            <a:ext cx="1029746" cy="2577813"/>
            <a:chOff x="591669" y="3475792"/>
            <a:chExt cx="1029746" cy="257781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2713F8-5ED0-F46A-B837-0407BF6AD027}"/>
                </a:ext>
              </a:extLst>
            </p:cNvPr>
            <p:cNvSpPr txBox="1"/>
            <p:nvPr/>
          </p:nvSpPr>
          <p:spPr>
            <a:xfrm>
              <a:off x="609600" y="347579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0x1000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C6FD55-4B35-57F2-2A5B-7BF3356FDDA6}"/>
                </a:ext>
              </a:extLst>
            </p:cNvPr>
            <p:cNvSpPr txBox="1"/>
            <p:nvPr/>
          </p:nvSpPr>
          <p:spPr>
            <a:xfrm>
              <a:off x="609599" y="384016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0x1004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7870A2-4D7D-9944-711D-CDEEE8E82A86}"/>
                </a:ext>
              </a:extLst>
            </p:cNvPr>
            <p:cNvSpPr txBox="1"/>
            <p:nvPr/>
          </p:nvSpPr>
          <p:spPr>
            <a:xfrm>
              <a:off x="609597" y="421551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0x1008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500209-CF0E-F52B-EF95-F26FA083A3AB}"/>
                </a:ext>
              </a:extLst>
            </p:cNvPr>
            <p:cNvSpPr txBox="1"/>
            <p:nvPr/>
          </p:nvSpPr>
          <p:spPr>
            <a:xfrm>
              <a:off x="609597" y="459398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0x100C</a:t>
              </a:r>
              <a:endParaRPr lang="en-GB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D8E54E-2E64-9706-A306-0512FD7850F5}"/>
                </a:ext>
              </a:extLst>
            </p:cNvPr>
            <p:cNvSpPr txBox="1"/>
            <p:nvPr/>
          </p:nvSpPr>
          <p:spPr>
            <a:xfrm>
              <a:off x="591669" y="4955759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0x1010</a:t>
              </a:r>
              <a:endParaRPr lang="en-GB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0DC02F-4339-DFE1-1506-0484D00282BF}"/>
                </a:ext>
              </a:extLst>
            </p:cNvPr>
            <p:cNvSpPr txBox="1"/>
            <p:nvPr/>
          </p:nvSpPr>
          <p:spPr>
            <a:xfrm>
              <a:off x="591669" y="5325091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0x1014</a:t>
              </a:r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7ECB48-F506-CF4C-6701-83796BF3E3F8}"/>
                </a:ext>
              </a:extLst>
            </p:cNvPr>
            <p:cNvSpPr txBox="1"/>
            <p:nvPr/>
          </p:nvSpPr>
          <p:spPr>
            <a:xfrm>
              <a:off x="609597" y="5684273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0x1018</a:t>
              </a:r>
              <a:endParaRPr lang="en-GB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984FC46-4B60-2146-CE6D-C7E585866E06}"/>
              </a:ext>
            </a:extLst>
          </p:cNvPr>
          <p:cNvSpPr txBox="1"/>
          <p:nvPr/>
        </p:nvSpPr>
        <p:spPr>
          <a:xfrm>
            <a:off x="4849141" y="2186955"/>
            <a:ext cx="125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urier" pitchFamily="2" charset="0"/>
              </a:rPr>
              <a:t>0x3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0218E2-6580-04AB-02C4-A58E2BA9A27E}"/>
              </a:ext>
            </a:extLst>
          </p:cNvPr>
          <p:cNvSpPr txBox="1"/>
          <p:nvPr/>
        </p:nvSpPr>
        <p:spPr>
          <a:xfrm>
            <a:off x="4978024" y="2566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0x1000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44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Why use pointers?</a:t>
            </a:r>
          </a:p>
        </p:txBody>
      </p:sp>
      <p:sp>
        <p:nvSpPr>
          <p:cNvPr id="19" name="Vertical Text Placeholder 2"/>
          <p:cNvSpPr txBox="1">
            <a:spLocks/>
          </p:cNvSpPr>
          <p:nvPr/>
        </p:nvSpPr>
        <p:spPr>
          <a:xfrm>
            <a:off x="609600" y="2550788"/>
            <a:ext cx="8538210" cy="522227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>
                <a:cs typeface="Courier New"/>
              </a:rPr>
              <a:t>Allows the quick </a:t>
            </a:r>
            <a:r>
              <a:rPr lang="en-US" dirty="0" err="1">
                <a:cs typeface="Courier New"/>
              </a:rPr>
              <a:t>manipuluation</a:t>
            </a:r>
            <a:r>
              <a:rPr lang="en-US" dirty="0">
                <a:cs typeface="Courier New"/>
              </a:rPr>
              <a:t> of complex constructs in memory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Courier New"/>
              </a:rPr>
              <a:t>This is one of the powerful things about C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Courier New"/>
              </a:rPr>
              <a:t>It is also why many people avoid C!</a:t>
            </a:r>
          </a:p>
          <a:p>
            <a:pPr>
              <a:spcAft>
                <a:spcPts val="1200"/>
              </a:spcAft>
            </a:pP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775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077200" cy="128209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Uses of pointers you have </a:t>
            </a:r>
            <a:br>
              <a:rPr lang="en-GB" dirty="0"/>
            </a:br>
            <a:r>
              <a:rPr lang="en-GB" dirty="0"/>
              <a:t>already seen (1)</a:t>
            </a:r>
          </a:p>
        </p:txBody>
      </p:sp>
      <p:sp>
        <p:nvSpPr>
          <p:cNvPr id="19" name="Vertical Text Placeholder 2"/>
          <p:cNvSpPr txBox="1">
            <a:spLocks/>
          </p:cNvSpPr>
          <p:nvPr/>
        </p:nvSpPr>
        <p:spPr>
          <a:xfrm>
            <a:off x="739140" y="1785448"/>
            <a:ext cx="8229600" cy="493602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Pointers can point at anything</a:t>
            </a:r>
          </a:p>
          <a:p>
            <a:r>
              <a:rPr lang="en-US" dirty="0"/>
              <a:t>File pointers</a:t>
            </a:r>
            <a:br>
              <a:rPr lang="en-US" dirty="0"/>
            </a:b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267F99"/>
                </a:solidFill>
                <a:latin typeface="Menlo" panose="020B0609030804020204" pitchFamily="49" charset="0"/>
              </a:rPr>
              <a:t>   FILE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// define a file pointer for the file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b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GB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   //open the file and assign its address to file  pointer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	    </a:t>
            </a:r>
            <a:r>
              <a:rPr lang="en-GB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fopen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mylist_input.txt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"r"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);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823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077200" cy="128209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Uses of pointers you have </a:t>
            </a:r>
            <a:br>
              <a:rPr lang="en-GB" dirty="0"/>
            </a:br>
            <a:r>
              <a:rPr lang="en-GB" dirty="0"/>
              <a:t>already seen (2)</a:t>
            </a:r>
          </a:p>
        </p:txBody>
      </p:sp>
      <p:sp>
        <p:nvSpPr>
          <p:cNvPr id="19" name="Vertical Text Placeholder 2"/>
          <p:cNvSpPr txBox="1">
            <a:spLocks/>
          </p:cNvSpPr>
          <p:nvPr/>
        </p:nvSpPr>
        <p:spPr>
          <a:xfrm>
            <a:off x="739140" y="1785448"/>
            <a:ext cx="8229600" cy="493602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Pointers can point at anything</a:t>
            </a:r>
          </a:p>
          <a:p>
            <a:pPr lvl="1"/>
            <a:r>
              <a:rPr lang="en-US" dirty="0"/>
              <a:t>String pointers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char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word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[</a:t>
            </a:r>
            <a:r>
              <a:rPr lang="en-GB" sz="1800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20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]; </a:t>
            </a:r>
            <a:r>
              <a:rPr lang="en-GB" sz="1800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// a string up to 20 characters</a:t>
            </a:r>
            <a:r>
              <a:rPr lang="en-GB" sz="1800" dirty="0"/>
              <a:t> </a:t>
            </a:r>
          </a:p>
          <a:p>
            <a:pPr marL="457200" lvl="1" indent="0">
              <a:buNone/>
            </a:pPr>
            <a:endParaRPr lang="en-US" dirty="0">
              <a:cs typeface="Courier New"/>
            </a:endParaRPr>
          </a:p>
          <a:p>
            <a:pPr marL="457200" lvl="1" indent="0">
              <a:buNone/>
            </a:pPr>
            <a:r>
              <a:rPr lang="en-US" dirty="0">
                <a:cs typeface="Courier New"/>
              </a:rPr>
              <a:t>Note that a string is actually an array of character type so array variable,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cs typeface="Courier New"/>
              </a:rPr>
              <a:t>, holds a pointer to the 1st character of the string (i.e. the  1</a:t>
            </a:r>
            <a:r>
              <a:rPr lang="en-US" baseline="30000" dirty="0">
                <a:cs typeface="Courier New"/>
              </a:rPr>
              <a:t>st</a:t>
            </a:r>
            <a:r>
              <a:rPr lang="en-US" dirty="0">
                <a:cs typeface="Courier New"/>
              </a:rPr>
              <a:t> element of the array).</a:t>
            </a:r>
          </a:p>
        </p:txBody>
      </p:sp>
    </p:spTree>
    <p:extLst>
      <p:ext uri="{BB962C8B-B14F-4D97-AF65-F5344CB8AC3E}">
        <p14:creationId xmlns:p14="http://schemas.microsoft.com/office/powerpoint/2010/main" val="290684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pointers -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781D32-4DBC-894B-914D-CAEF68C962CF}"/>
              </a:ext>
            </a:extLst>
          </p:cNvPr>
          <p:cNvSpPr/>
          <p:nvPr/>
        </p:nvSpPr>
        <p:spPr>
          <a:xfrm>
            <a:off x="491613" y="1202737"/>
            <a:ext cx="8077200" cy="5153614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Define and use pointers -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Pointers.c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FILE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//define a file pointer to hold the address of a file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900" dirty="0">
                <a:solidFill>
                  <a:srgbClr val="008000"/>
                </a:solidFill>
                <a:latin typeface="Menlo" panose="020B0609030804020204" pitchFamily="49" charset="0"/>
              </a:rPr>
              <a:t>//define an integer pointer to hold the address of an integer variable</a:t>
            </a:r>
            <a:endParaRPr lang="en-GB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pNum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//open the file and assign its address to file pointer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fopen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inputFile.txt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"r"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pNum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//get the address of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and assign it to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pNum</a:t>
            </a:r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 string is defined as a character array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//an array name is a pointer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char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//a string up to 20 characters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"Enter an integer and a word: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scanf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requires the address of a variable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%d %s"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pNum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endParaRPr lang="en-GB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"The integer and word you entered are: %d %s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”The 1st character of the word is: %c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2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16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Using pointers -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781D32-4DBC-894B-914D-CAEF68C962CF}"/>
              </a:ext>
            </a:extLst>
          </p:cNvPr>
          <p:cNvSpPr/>
          <p:nvPr/>
        </p:nvSpPr>
        <p:spPr>
          <a:xfrm>
            <a:off x="491613" y="1202737"/>
            <a:ext cx="8077200" cy="2090717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"Enter another integer and word: 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en-GB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scanf</a:t>
            </a:r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 requires the address of a variable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scanf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 %d %s"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GB" sz="1600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"The integer and word you entered are: %d %s 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”The 1st character of the word is: %c 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endParaRPr lang="en-GB" sz="1600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"the address in </a:t>
            </a:r>
            <a:r>
              <a:rPr lang="en-GB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pNum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 is: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pNum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600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"the address in word is: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8AF2F-A175-0E43-9D60-D92E549156B5}"/>
              </a:ext>
            </a:extLst>
          </p:cNvPr>
          <p:cNvSpPr/>
          <p:nvPr/>
        </p:nvSpPr>
        <p:spPr>
          <a:xfrm>
            <a:off x="609600" y="329345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Enter an integer and a word: </a:t>
            </a:r>
          </a:p>
          <a:p>
            <a:r>
              <a:rPr lang="en-US" dirty="0"/>
              <a:t>5 hello</a:t>
            </a:r>
          </a:p>
          <a:p>
            <a:r>
              <a:rPr lang="en-US" dirty="0"/>
              <a:t>The integer and word you entered are: 5 hello</a:t>
            </a:r>
          </a:p>
          <a:p>
            <a:r>
              <a:rPr lang="en-US" dirty="0"/>
              <a:t>The 1st character of the word is:  h </a:t>
            </a:r>
          </a:p>
          <a:p>
            <a:r>
              <a:rPr lang="en-US" dirty="0"/>
              <a:t>Enter another integer and word: </a:t>
            </a:r>
          </a:p>
          <a:p>
            <a:r>
              <a:rPr lang="en-US" dirty="0"/>
              <a:t>10 world</a:t>
            </a:r>
          </a:p>
          <a:p>
            <a:r>
              <a:rPr lang="en-US" dirty="0"/>
              <a:t>The integer and word you entered are: 10 world </a:t>
            </a:r>
          </a:p>
          <a:p>
            <a:r>
              <a:rPr lang="en-US" dirty="0"/>
              <a:t>The 1st character of the word is:  w </a:t>
            </a:r>
          </a:p>
          <a:p>
            <a:r>
              <a:rPr lang="en-US" dirty="0"/>
              <a:t>The address in </a:t>
            </a:r>
            <a:r>
              <a:rPr lang="en-US" dirty="0" err="1"/>
              <a:t>pNum</a:t>
            </a:r>
            <a:r>
              <a:rPr lang="en-US" dirty="0"/>
              <a:t> is:  0x7ffeee18275c </a:t>
            </a:r>
          </a:p>
          <a:p>
            <a:r>
              <a:rPr lang="en-US" dirty="0"/>
              <a:t>The address in word is:  0x7ffeee182760</a:t>
            </a:r>
          </a:p>
        </p:txBody>
      </p:sp>
    </p:spTree>
    <p:extLst>
      <p:ext uri="{BB962C8B-B14F-4D97-AF65-F5344CB8AC3E}">
        <p14:creationId xmlns:p14="http://schemas.microsoft.com/office/powerpoint/2010/main" val="191720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7468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Case Study </a:t>
            </a:r>
            <a:r>
              <a:rPr lang="mr-IN" sz="4000" dirty="0"/>
              <a:t>–</a:t>
            </a:r>
            <a:r>
              <a:rPr lang="en-US" sz="4000" dirty="0"/>
              <a:t> Calculate Mortgages</a:t>
            </a:r>
          </a:p>
        </p:txBody>
      </p:sp>
      <p:sp>
        <p:nvSpPr>
          <p:cNvPr id="5" name="Vertical Text Placeholder 2"/>
          <p:cNvSpPr txBox="1">
            <a:spLocks/>
          </p:cNvSpPr>
          <p:nvPr/>
        </p:nvSpPr>
        <p:spPr>
          <a:xfrm>
            <a:off x="609600" y="1483187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this case study, we learn:</a:t>
            </a:r>
          </a:p>
          <a:p>
            <a:r>
              <a:rPr lang="en-US" dirty="0"/>
              <a:t>How to design a solution for a given problem,</a:t>
            </a:r>
          </a:p>
          <a:p>
            <a:r>
              <a:rPr lang="en-US" dirty="0"/>
              <a:t>How to divide a problem into a set of simpler problems to be solved by a set of functions, and </a:t>
            </a:r>
          </a:p>
          <a:p>
            <a:r>
              <a:rPr lang="en-US" dirty="0"/>
              <a:t>How to write, compile, run and test a program to implement the designed solution.</a:t>
            </a:r>
          </a:p>
        </p:txBody>
      </p:sp>
    </p:spTree>
    <p:extLst>
      <p:ext uri="{BB962C8B-B14F-4D97-AF65-F5344CB8AC3E}">
        <p14:creationId xmlns:p14="http://schemas.microsoft.com/office/powerpoint/2010/main" val="350224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18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Problem Specification</a:t>
            </a:r>
          </a:p>
        </p:txBody>
      </p:sp>
      <p:sp>
        <p:nvSpPr>
          <p:cNvPr id="10" name="Vertical Tex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Vertical Text Placeholder 2"/>
          <p:cNvSpPr txBox="1">
            <a:spLocks/>
          </p:cNvSpPr>
          <p:nvPr/>
        </p:nvSpPr>
        <p:spPr>
          <a:xfrm>
            <a:off x="762000" y="1570038"/>
            <a:ext cx="7569093" cy="415678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is to design, implement, run and test a program that calculates the maximum size of mortgage that the bank will lead you and your partner.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Suppose that this</a:t>
            </a:r>
            <a:r>
              <a:rPr lang="en-GB" dirty="0">
                <a:ea typeface="MS Mincho" charset="0"/>
                <a:cs typeface="MS Mincho" charset="0"/>
              </a:rPr>
              <a:t> generally equates to 3 times the larger salary plus 1 times the smaller salary.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9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Top-level design – program outline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2B096D-CB0C-AD4B-9308-76BB9048205D}"/>
              </a:ext>
            </a:extLst>
          </p:cNvPr>
          <p:cNvSpPr/>
          <p:nvPr/>
        </p:nvSpPr>
        <p:spPr>
          <a:xfrm>
            <a:off x="609600" y="1570038"/>
            <a:ext cx="8077200" cy="47863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variables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//Read in two salaries, salary1, salary2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//Select the larger salary,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largerSalary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//Select the smaller salary,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smallerSalary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//Calculate mortgage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the mortgage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5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983162"/>
          </a:xfrm>
        </p:spPr>
        <p:txBody>
          <a:bodyPr vert="horz">
            <a:normAutofit/>
          </a:bodyPr>
          <a:lstStyle/>
          <a:p>
            <a:r>
              <a:rPr lang="en-US" dirty="0"/>
              <a:t>Passing arrays to functions</a:t>
            </a:r>
          </a:p>
          <a:p>
            <a:r>
              <a:rPr lang="en-US" dirty="0"/>
              <a:t>Pass by reference vs pass by value</a:t>
            </a:r>
          </a:p>
          <a:p>
            <a:r>
              <a:rPr lang="en-US" dirty="0"/>
              <a:t>Introduction to pointers</a:t>
            </a:r>
          </a:p>
          <a:p>
            <a:r>
              <a:rPr lang="en-US" dirty="0"/>
              <a:t>Program design with functions</a:t>
            </a:r>
          </a:p>
          <a:p>
            <a:r>
              <a:rPr lang="en-US" dirty="0"/>
              <a:t>Top-down/bottom-up implementation</a:t>
            </a:r>
          </a:p>
          <a:p>
            <a:r>
              <a:rPr lang="en-US" dirty="0"/>
              <a:t>To do list </a:t>
            </a:r>
            <a:r>
              <a:rPr lang="en-US"/>
              <a:t>for next week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4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Design refinement – without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2B096D-CB0C-AD4B-9308-76BB9048205D}"/>
              </a:ext>
            </a:extLst>
          </p:cNvPr>
          <p:cNvSpPr/>
          <p:nvPr/>
        </p:nvSpPr>
        <p:spPr>
          <a:xfrm>
            <a:off x="609600" y="1570038"/>
            <a:ext cx="8077200" cy="47863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variables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//Read in two salaries, salary1, salary2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//Select the larger salary,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largerSalary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//Select the smaller salary,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smallerSalary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//Calculate mortgage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mortgage =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largerSalary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* 3 +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smallerSalary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the mortgage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6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 refinement/pseudocode – with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2B096D-CB0C-AD4B-9308-76BB9048205D}"/>
              </a:ext>
            </a:extLst>
          </p:cNvPr>
          <p:cNvSpPr/>
          <p:nvPr/>
        </p:nvSpPr>
        <p:spPr>
          <a:xfrm>
            <a:off x="609600" y="1935163"/>
            <a:ext cx="8077200" cy="442118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variables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//Read in two salaries, salary1, salary2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//Calculate mortgage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//mortgage =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largerSalary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(salary1, salary2) * 3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		+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smallerSalary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(salary1, salary2)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the mortgage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94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 refinement – with functions (add program constructs)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2B096D-CB0C-AD4B-9308-76BB9048205D}"/>
              </a:ext>
            </a:extLst>
          </p:cNvPr>
          <p:cNvSpPr/>
          <p:nvPr/>
        </p:nvSpPr>
        <p:spPr>
          <a:xfrm>
            <a:off x="609600" y="1935163"/>
            <a:ext cx="8077200" cy="4421187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CalculateMortgageB.c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largerSalary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smallerSalary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variables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//Read in two salaries, salary1, salary2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//Calculate mortgage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//mortgage =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largerSalary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(salary1, salary2) * 3 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			+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smallerSalary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(salary1, salary2)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the mortgage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5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 refinement – with functions (add function constructs)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2B096D-CB0C-AD4B-9308-76BB9048205D}"/>
              </a:ext>
            </a:extLst>
          </p:cNvPr>
          <p:cNvSpPr/>
          <p:nvPr/>
        </p:nvSpPr>
        <p:spPr>
          <a:xfrm>
            <a:off x="609600" y="1752600"/>
            <a:ext cx="8077200" cy="460375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//Function for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largerSalary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(salary1, salary2)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largerSalary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 return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//Function for selecting smaller salary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smallerSalary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267F99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 return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32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09600" y="427038"/>
            <a:ext cx="8229600" cy="9007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Implementation with functions</a:t>
            </a:r>
          </a:p>
        </p:txBody>
      </p:sp>
      <p:sp>
        <p:nvSpPr>
          <p:cNvPr id="14" name="Vertical Text Placeholder 2"/>
          <p:cNvSpPr txBox="1">
            <a:spLocks/>
          </p:cNvSpPr>
          <p:nvPr/>
        </p:nvSpPr>
        <p:spPr>
          <a:xfrm>
            <a:off x="609600" y="1358356"/>
            <a:ext cx="7933138" cy="460130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Implementation strategies: Given a program design, how do we implement it?</a:t>
            </a:r>
          </a:p>
          <a:p>
            <a:r>
              <a:rPr lang="en-US" sz="2800" dirty="0"/>
              <a:t>Top-down strategy </a:t>
            </a:r>
            <a:r>
              <a:rPr lang="mr-IN" sz="2800" dirty="0"/>
              <a:t>–</a:t>
            </a:r>
            <a:r>
              <a:rPr lang="en-US" sz="2800" dirty="0"/>
              <a:t> start with the top level main function) with </a:t>
            </a:r>
            <a:r>
              <a:rPr lang="en-US" sz="2800" i="1" dirty="0"/>
              <a:t>function stubs </a:t>
            </a:r>
            <a:r>
              <a:rPr lang="en-US" sz="2800" dirty="0"/>
              <a:t>and gradually replace these function stubs with complete ones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Bottom-up strategy </a:t>
            </a:r>
            <a:r>
              <a:rPr lang="mr-IN" sz="2800" dirty="0"/>
              <a:t>–</a:t>
            </a:r>
            <a:r>
              <a:rPr lang="en-US" sz="2800" dirty="0"/>
              <a:t> start with the functions on the bottom level and gradually move up to the top-level main function.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8260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AFE77-284F-B740-BA38-2AF5DFD1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25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6DE8BC6-A9C3-2F4D-8D13-16B1318DDDB9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94A3A65-352C-C344-8C60-B5E793124B8A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C91696A-D7AA-0940-91B8-8716A8AECA7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A30B84-D5C0-B94E-AB74-957CE41E1FEB}"/>
              </a:ext>
            </a:extLst>
          </p:cNvPr>
          <p:cNvSpPr txBox="1">
            <a:spLocks/>
          </p:cNvSpPr>
          <p:nvPr/>
        </p:nvSpPr>
        <p:spPr>
          <a:xfrm>
            <a:off x="457200" y="76976"/>
            <a:ext cx="8229600" cy="5720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Top-down implementation </a:t>
            </a:r>
            <a:r>
              <a:rPr lang="mr-IN" sz="3600"/>
              <a:t>–</a:t>
            </a:r>
            <a:r>
              <a:rPr lang="en-US" sz="3600"/>
              <a:t> main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8536E-6997-F64C-AAA9-DA6E91A584A4}"/>
              </a:ext>
            </a:extLst>
          </p:cNvPr>
          <p:cNvSpPr/>
          <p:nvPr/>
        </p:nvSpPr>
        <p:spPr>
          <a:xfrm>
            <a:off x="457200" y="993913"/>
            <a:ext cx="8229600" cy="5362438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CalculateMortgageB.c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#include &lt;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largerSalary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smallerSalary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variables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mortgage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in two salaries, salary1, salary2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"Enter two salaries separated by a space: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 %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lf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 %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lf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//Calculate mortgage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	//call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largerSalary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function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mortgage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largerSalary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//call 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smallerSalary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function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mortgage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smallerSalary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//Display the mortgage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"The maximum size of mortgage is: £ %.2lf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mortgage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02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AFE77-284F-B740-BA38-2AF5DFD1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26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6DE8BC6-A9C3-2F4D-8D13-16B1318DDDB9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94A3A65-352C-C344-8C60-B5E793124B8A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C91696A-D7AA-0940-91B8-8716A8AECA7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A30B84-D5C0-B94E-AB74-957CE41E1FEB}"/>
              </a:ext>
            </a:extLst>
          </p:cNvPr>
          <p:cNvSpPr txBox="1">
            <a:spLocks/>
          </p:cNvSpPr>
          <p:nvPr/>
        </p:nvSpPr>
        <p:spPr>
          <a:xfrm>
            <a:off x="457200" y="342597"/>
            <a:ext cx="8229600" cy="9169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Top-down implementation </a:t>
            </a:r>
            <a:r>
              <a:rPr lang="mr-IN" sz="3600"/>
              <a:t>–</a:t>
            </a:r>
            <a:r>
              <a:rPr lang="en-US" sz="3600"/>
              <a:t> with function stubs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8536E-6997-F64C-AAA9-DA6E91A584A4}"/>
              </a:ext>
            </a:extLst>
          </p:cNvPr>
          <p:cNvSpPr/>
          <p:nvPr/>
        </p:nvSpPr>
        <p:spPr>
          <a:xfrm>
            <a:off x="457200" y="1259533"/>
            <a:ext cx="8229600" cy="509681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//Function for selecting larger salary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err="1">
                <a:solidFill>
                  <a:srgbClr val="795E26"/>
                </a:solidFill>
                <a:latin typeface="Menlo" panose="020B0609030804020204" pitchFamily="49" charset="0"/>
              </a:rPr>
              <a:t>largerSalary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	return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//function stub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//Function for selecting smaller salary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err="1">
                <a:solidFill>
                  <a:srgbClr val="795E26"/>
                </a:solidFill>
                <a:latin typeface="Menlo" panose="020B0609030804020204" pitchFamily="49" charset="0"/>
              </a:rPr>
              <a:t>smallerSalary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	return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//function stub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1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28410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Top-down implementation </a:t>
            </a:r>
            <a:r>
              <a:rPr lang="mr-IN" sz="3600"/>
              <a:t>–</a:t>
            </a:r>
            <a:r>
              <a:rPr lang="en-US" sz="3600"/>
              <a:t> with function definitions</a:t>
            </a:r>
          </a:p>
        </p:txBody>
      </p:sp>
      <p:sp>
        <p:nvSpPr>
          <p:cNvPr id="8" name="Vertical Text Placeholder 2"/>
          <p:cNvSpPr txBox="1">
            <a:spLocks/>
          </p:cNvSpPr>
          <p:nvPr/>
        </p:nvSpPr>
        <p:spPr>
          <a:xfrm>
            <a:off x="609600" y="5003380"/>
            <a:ext cx="7933138" cy="1352970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Note: Those function stubs will now need to be replaced by these complete function definitions.</a:t>
            </a:r>
            <a:endParaRPr 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/>
              <a:t>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7D443-DE56-DE45-B945-7D1F71390A36}"/>
              </a:ext>
            </a:extLst>
          </p:cNvPr>
          <p:cNvSpPr/>
          <p:nvPr/>
        </p:nvSpPr>
        <p:spPr>
          <a:xfrm>
            <a:off x="609600" y="1558745"/>
            <a:ext cx="8077200" cy="3444636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//Function for selecting larger salary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err="1">
                <a:solidFill>
                  <a:srgbClr val="795E26"/>
                </a:solidFill>
                <a:latin typeface="Menlo" panose="020B0609030804020204" pitchFamily="49" charset="0"/>
              </a:rPr>
              <a:t>largerSalary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	if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		return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	else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		return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en-GB" err="1">
                <a:solidFill>
                  <a:srgbClr val="008000"/>
                </a:solidFill>
                <a:latin typeface="Menlo" panose="020B0609030804020204" pitchFamily="49" charset="0"/>
              </a:rPr>
              <a:t>largeSalary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//Function for selecting smaller salary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err="1">
                <a:solidFill>
                  <a:srgbClr val="795E26"/>
                </a:solidFill>
                <a:latin typeface="Menlo" panose="020B0609030804020204" pitchFamily="49" charset="0"/>
              </a:rPr>
              <a:t>smallerSalary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	if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		return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salary2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	else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		return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salary1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en-GB" err="1">
                <a:solidFill>
                  <a:srgbClr val="008000"/>
                </a:solidFill>
                <a:latin typeface="Menlo" panose="020B0609030804020204" pitchFamily="49" charset="0"/>
              </a:rPr>
              <a:t>smallersalary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14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 Do List Before Next Lecture</a:t>
            </a:r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Week 5 lecture slides</a:t>
            </a:r>
          </a:p>
          <a:p>
            <a:r>
              <a:rPr lang="en-US" dirty="0"/>
              <a:t>Read and run Week 5 program examples</a:t>
            </a:r>
          </a:p>
          <a:p>
            <a:r>
              <a:rPr lang="en-US" dirty="0"/>
              <a:t>Attend your practical session completing exercises covering all the topics in Week 5</a:t>
            </a:r>
          </a:p>
          <a:p>
            <a:r>
              <a:rPr lang="en-US" dirty="0"/>
              <a:t>Read relevant materials that cover this week’s topics</a:t>
            </a:r>
          </a:p>
          <a:p>
            <a:r>
              <a:rPr lang="en-US" dirty="0"/>
              <a:t>Glance through relevant materials that cover the topics in Weeks 1-5</a:t>
            </a:r>
          </a:p>
          <a:p>
            <a:r>
              <a:rPr lang="en-US"/>
              <a:t>We </a:t>
            </a:r>
            <a:r>
              <a:rPr lang="en-US" dirty="0"/>
              <a:t>will move to Python in </a:t>
            </a:r>
            <a:r>
              <a:rPr lang="en-US"/>
              <a:t>Week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67D54BD-D38B-424B-ABDE-02EA8EB669C7}"/>
              </a:ext>
            </a:extLst>
          </p:cNvPr>
          <p:cNvSpPr/>
          <p:nvPr/>
        </p:nvSpPr>
        <p:spPr>
          <a:xfrm>
            <a:off x="560217" y="867709"/>
            <a:ext cx="8229600" cy="4410253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number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[]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//x is an integer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//y is an array of integers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//y[0] has a value of 100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"x before is %d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"y[0] before is %d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//invoke m with arguments x and 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"x after is %d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"y[0] after is %d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number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[]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number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1001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Assign a new value to number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numbers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5555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 Assign a new value to numbers[0]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	return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107602"/>
            <a:ext cx="8229600" cy="67204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Passing Arrays to Functions – Example </a:t>
            </a:r>
          </a:p>
        </p:txBody>
      </p:sp>
      <p:sp>
        <p:nvSpPr>
          <p:cNvPr id="17" name="Vertical Text Placeholder 2"/>
          <p:cNvSpPr txBox="1">
            <a:spLocks/>
          </p:cNvSpPr>
          <p:nvPr/>
        </p:nvSpPr>
        <p:spPr>
          <a:xfrm>
            <a:off x="609600" y="967138"/>
            <a:ext cx="8229600" cy="531142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Vertical Text Placeholder 2"/>
          <p:cNvSpPr txBox="1">
            <a:spLocks/>
          </p:cNvSpPr>
          <p:nvPr/>
        </p:nvSpPr>
        <p:spPr>
          <a:xfrm>
            <a:off x="762000" y="1404796"/>
            <a:ext cx="7723016" cy="5026167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endParaRPr lang="en-US" sz="220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200" baseline="3000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79571" y="3072835"/>
            <a:ext cx="893181" cy="240208"/>
          </a:xfrm>
          <a:prstGeom prst="rect">
            <a:avLst/>
          </a:prstGeom>
          <a:solidFill>
            <a:srgbClr val="F79646">
              <a:alpha val="45097"/>
            </a:srgb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10834" y="4253195"/>
            <a:ext cx="6804806" cy="765299"/>
          </a:xfrm>
          <a:prstGeom prst="rect">
            <a:avLst/>
          </a:prstGeom>
          <a:solidFill>
            <a:srgbClr val="F79646">
              <a:alpha val="45097"/>
            </a:srgb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Arrays in C</a:t>
            </a:r>
          </a:p>
        </p:txBody>
      </p:sp>
      <p:sp>
        <p:nvSpPr>
          <p:cNvPr id="19" name="Vertical Text Placeholder 2"/>
          <p:cNvSpPr txBox="1">
            <a:spLocks/>
          </p:cNvSpPr>
          <p:nvPr/>
        </p:nvSpPr>
        <p:spPr>
          <a:xfrm>
            <a:off x="457200" y="1260468"/>
            <a:ext cx="8382000" cy="522227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800" dirty="0"/>
              <a:t>Passing arguments in C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For simple variables (e.g. int, float etc.) arguments are passed by value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Arrays are passed by reference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75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Passing Arrays to Functions</a:t>
            </a:r>
          </a:p>
        </p:txBody>
      </p:sp>
      <p:sp>
        <p:nvSpPr>
          <p:cNvPr id="19" name="Vertical Text Placeholder 2"/>
          <p:cNvSpPr txBox="1">
            <a:spLocks/>
          </p:cNvSpPr>
          <p:nvPr/>
        </p:nvSpPr>
        <p:spPr>
          <a:xfrm>
            <a:off x="457200" y="1260468"/>
            <a:ext cx="8382000" cy="522227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800" dirty="0"/>
              <a:t>When an array variable is used as an argument in a function call, the reference to the array rather than the values of the elements in the array is passed to the function.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The same reference to an array is shared between the array outside the function and the array inside the function. 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If any change is made to the values of the elements in the function, the original array will be changed. 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457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6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Pointers</a:t>
            </a:r>
          </a:p>
        </p:txBody>
      </p:sp>
      <p:sp>
        <p:nvSpPr>
          <p:cNvPr id="19" name="Vertical Text Placeholder 2"/>
          <p:cNvSpPr txBox="1">
            <a:spLocks/>
          </p:cNvSpPr>
          <p:nvPr/>
        </p:nvSpPr>
        <p:spPr>
          <a:xfrm>
            <a:off x="457200" y="1377189"/>
            <a:ext cx="8229600" cy="4936027"/>
          </a:xfrm>
          <a:prstGeom prst="rect">
            <a:avLst/>
          </a:prstGeom>
        </p:spPr>
        <p:txBody>
          <a:bodyPr vert="horz" anchor="t" anchorCtr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When an array variable is used as an argument in a function call, the reference to the array rather than the values of the elements in the array is passed to the function. </a:t>
            </a:r>
          </a:p>
          <a:p>
            <a:pPr>
              <a:spcAft>
                <a:spcPts val="1200"/>
              </a:spcAft>
            </a:pPr>
            <a:r>
              <a:rPr lang="en-US" dirty="0"/>
              <a:t>How does this work?</a:t>
            </a:r>
          </a:p>
          <a:p>
            <a:pPr>
              <a:spcAft>
                <a:spcPts val="1200"/>
              </a:spcAft>
            </a:pPr>
            <a:r>
              <a:rPr lang="en-US" dirty="0"/>
              <a:t>Array variable is a pointer (or pointer variable). </a:t>
            </a:r>
          </a:p>
          <a:p>
            <a:pPr>
              <a:spcAft>
                <a:spcPts val="1200"/>
              </a:spcAft>
            </a:pPr>
            <a:r>
              <a:rPr lang="en-US" dirty="0"/>
              <a:t>A typed variable holds a typed value, e.g.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	int x = 5;  //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contains 5</a:t>
            </a:r>
            <a:endParaRPr lang="en-US" dirty="0">
              <a:cs typeface="Courier New"/>
            </a:endParaRPr>
          </a:p>
          <a:p>
            <a:pPr marL="514350" indent="-457200">
              <a:spcAft>
                <a:spcPts val="1200"/>
              </a:spcAft>
            </a:pPr>
            <a:r>
              <a:rPr lang="en-US" dirty="0">
                <a:cs typeface="Courier New"/>
              </a:rPr>
              <a:t>A pointer variable (or pointer for short) holds a physical memory address instead of a typed value. Array elements are pointers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>
                <a:cs typeface="Courier New"/>
              </a:rPr>
              <a:t>	int y[10];  // y[10] contains the location y</a:t>
            </a:r>
          </a:p>
        </p:txBody>
      </p:sp>
    </p:spTree>
    <p:extLst>
      <p:ext uri="{BB962C8B-B14F-4D97-AF65-F5344CB8AC3E}">
        <p14:creationId xmlns:p14="http://schemas.microsoft.com/office/powerpoint/2010/main" val="46711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Pointers – health warning</a:t>
            </a:r>
          </a:p>
        </p:txBody>
      </p:sp>
      <p:sp>
        <p:nvSpPr>
          <p:cNvPr id="19" name="Vertical Text Placeholder 2"/>
          <p:cNvSpPr txBox="1">
            <a:spLocks/>
          </p:cNvSpPr>
          <p:nvPr/>
        </p:nvSpPr>
        <p:spPr>
          <a:xfrm>
            <a:off x="457200" y="1377189"/>
            <a:ext cx="8229600" cy="493602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Pointers are notoriously confusing for new programmers</a:t>
            </a:r>
          </a:p>
          <a:p>
            <a:pPr>
              <a:spcAft>
                <a:spcPts val="1200"/>
              </a:spcAft>
            </a:pPr>
            <a:r>
              <a:rPr lang="en-US" dirty="0"/>
              <a:t>The are very important in C</a:t>
            </a:r>
          </a:p>
          <a:p>
            <a:pPr>
              <a:spcAft>
                <a:spcPts val="1200"/>
              </a:spcAft>
            </a:pPr>
            <a:r>
              <a:rPr lang="en-US" dirty="0"/>
              <a:t>Do you need them?</a:t>
            </a:r>
          </a:p>
          <a:p>
            <a:pPr>
              <a:spcAft>
                <a:spcPts val="1200"/>
              </a:spcAft>
            </a:pPr>
            <a:r>
              <a:rPr lang="en-US" dirty="0"/>
              <a:t>Not all languages use pointers</a:t>
            </a:r>
          </a:p>
          <a:p>
            <a:pPr>
              <a:spcAft>
                <a:spcPts val="1200"/>
              </a:spcAft>
            </a:pPr>
            <a:r>
              <a:rPr lang="en-US" dirty="0"/>
              <a:t>Python does not!</a:t>
            </a:r>
          </a:p>
          <a:p>
            <a:pPr>
              <a:spcAft>
                <a:spcPts val="1200"/>
              </a:spcAft>
            </a:pPr>
            <a:r>
              <a:rPr lang="en-US" dirty="0"/>
              <a:t>Beware pointer-related bugs</a:t>
            </a:r>
          </a:p>
        </p:txBody>
      </p:sp>
    </p:spTree>
    <p:extLst>
      <p:ext uri="{BB962C8B-B14F-4D97-AF65-F5344CB8AC3E}">
        <p14:creationId xmlns:p14="http://schemas.microsoft.com/office/powerpoint/2010/main" val="69060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8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Memory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6B26F3-50F4-4949-A64E-0DC3F667C508}"/>
              </a:ext>
            </a:extLst>
          </p:cNvPr>
          <p:cNvGrpSpPr/>
          <p:nvPr/>
        </p:nvGrpSpPr>
        <p:grpSpPr>
          <a:xfrm>
            <a:off x="3006090" y="2183130"/>
            <a:ext cx="1645920" cy="2579610"/>
            <a:chOff x="1588770" y="1680210"/>
            <a:chExt cx="1645920" cy="25796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E7915C-6961-FA7C-2315-2CE293B5EBA2}"/>
                </a:ext>
              </a:extLst>
            </p:cNvPr>
            <p:cNvSpPr txBox="1"/>
            <p:nvPr/>
          </p:nvSpPr>
          <p:spPr>
            <a:xfrm>
              <a:off x="1588770" y="1680210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0D4550-6895-3C6F-F42A-0B4DA857308C}"/>
                </a:ext>
              </a:extLst>
            </p:cNvPr>
            <p:cNvSpPr txBox="1"/>
            <p:nvPr/>
          </p:nvSpPr>
          <p:spPr>
            <a:xfrm>
              <a:off x="1588770" y="2049542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5C47DF-88D9-DD9E-DBA8-32E75E15CB20}"/>
                </a:ext>
              </a:extLst>
            </p:cNvPr>
            <p:cNvSpPr txBox="1"/>
            <p:nvPr/>
          </p:nvSpPr>
          <p:spPr>
            <a:xfrm>
              <a:off x="1588770" y="2418874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051B9-D7A6-8770-5A34-17CC1AC98632}"/>
                </a:ext>
              </a:extLst>
            </p:cNvPr>
            <p:cNvSpPr txBox="1"/>
            <p:nvPr/>
          </p:nvSpPr>
          <p:spPr>
            <a:xfrm>
              <a:off x="1588770" y="2788206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3778EC-49EC-023D-A29F-9CCBBFF27E80}"/>
                </a:ext>
              </a:extLst>
            </p:cNvPr>
            <p:cNvSpPr txBox="1"/>
            <p:nvPr/>
          </p:nvSpPr>
          <p:spPr>
            <a:xfrm>
              <a:off x="1588770" y="3157538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BA870E-EDB4-477A-8BDE-6B803E18FC5E}"/>
                </a:ext>
              </a:extLst>
            </p:cNvPr>
            <p:cNvSpPr txBox="1"/>
            <p:nvPr/>
          </p:nvSpPr>
          <p:spPr>
            <a:xfrm>
              <a:off x="1588770" y="3524013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55CF25-E78C-999C-C442-0550608E9BED}"/>
                </a:ext>
              </a:extLst>
            </p:cNvPr>
            <p:cNvSpPr txBox="1"/>
            <p:nvPr/>
          </p:nvSpPr>
          <p:spPr>
            <a:xfrm>
              <a:off x="1588770" y="3890488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ABE849C-99FA-CCF4-96F6-DDB8236EAD1F}"/>
              </a:ext>
            </a:extLst>
          </p:cNvPr>
          <p:cNvSpPr txBox="1"/>
          <p:nvPr/>
        </p:nvSpPr>
        <p:spPr>
          <a:xfrm>
            <a:off x="3362319" y="175780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2E1CB8-C41A-B7AB-6708-785CE814913A}"/>
              </a:ext>
            </a:extLst>
          </p:cNvPr>
          <p:cNvGrpSpPr/>
          <p:nvPr/>
        </p:nvGrpSpPr>
        <p:grpSpPr>
          <a:xfrm>
            <a:off x="4652010" y="2183614"/>
            <a:ext cx="1645920" cy="2579610"/>
            <a:chOff x="1588770" y="1680210"/>
            <a:chExt cx="1645920" cy="25796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C33F31-2F63-5E8B-8082-112165F8FABC}"/>
                </a:ext>
              </a:extLst>
            </p:cNvPr>
            <p:cNvSpPr txBox="1"/>
            <p:nvPr/>
          </p:nvSpPr>
          <p:spPr>
            <a:xfrm>
              <a:off x="1588770" y="1680210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30DBB2-2236-60D1-6878-C679F9E9D8B9}"/>
                </a:ext>
              </a:extLst>
            </p:cNvPr>
            <p:cNvSpPr txBox="1"/>
            <p:nvPr/>
          </p:nvSpPr>
          <p:spPr>
            <a:xfrm>
              <a:off x="1588770" y="2049542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Courier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BEC8AB-DF13-534B-FE4E-F96A657B50B7}"/>
                </a:ext>
              </a:extLst>
            </p:cNvPr>
            <p:cNvSpPr txBox="1"/>
            <p:nvPr/>
          </p:nvSpPr>
          <p:spPr>
            <a:xfrm>
              <a:off x="1588770" y="2418874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latin typeface="Courier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A9A6DF-176D-51AE-E6A5-28E39E56AAEE}"/>
                </a:ext>
              </a:extLst>
            </p:cNvPr>
            <p:cNvSpPr txBox="1"/>
            <p:nvPr/>
          </p:nvSpPr>
          <p:spPr>
            <a:xfrm>
              <a:off x="1588770" y="2788206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latin typeface="Courier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95C260-D947-0575-1AA7-198E8FAF2B78}"/>
                </a:ext>
              </a:extLst>
            </p:cNvPr>
            <p:cNvSpPr txBox="1"/>
            <p:nvPr/>
          </p:nvSpPr>
          <p:spPr>
            <a:xfrm>
              <a:off x="1588770" y="3157538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latin typeface="Courier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28243C-903C-8D57-A943-CF299BEC2C04}"/>
                </a:ext>
              </a:extLst>
            </p:cNvPr>
            <p:cNvSpPr txBox="1"/>
            <p:nvPr/>
          </p:nvSpPr>
          <p:spPr>
            <a:xfrm>
              <a:off x="1588770" y="3524013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latin typeface="Courier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37AE41-D7CD-9B67-891A-A83723A0EAC6}"/>
                </a:ext>
              </a:extLst>
            </p:cNvPr>
            <p:cNvSpPr txBox="1"/>
            <p:nvPr/>
          </p:nvSpPr>
          <p:spPr>
            <a:xfrm>
              <a:off x="1588770" y="3890488"/>
              <a:ext cx="1645920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>
                <a:latin typeface="Courier" pitchFamily="2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C1A4271-15D4-450A-7D0F-BA17A487647D}"/>
              </a:ext>
            </a:extLst>
          </p:cNvPr>
          <p:cNvSpPr txBox="1"/>
          <p:nvPr/>
        </p:nvSpPr>
        <p:spPr>
          <a:xfrm>
            <a:off x="5122950" y="176164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E9807E-C78B-C9A0-D3AE-138058D7FFF7}"/>
              </a:ext>
            </a:extLst>
          </p:cNvPr>
          <p:cNvSpPr txBox="1"/>
          <p:nvPr/>
        </p:nvSpPr>
        <p:spPr>
          <a:xfrm>
            <a:off x="6457950" y="21831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int x = 3;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4E89A7-3F34-F872-7091-4B7BF329179D}"/>
              </a:ext>
            </a:extLst>
          </p:cNvPr>
          <p:cNvSpPr txBox="1"/>
          <p:nvPr/>
        </p:nvSpPr>
        <p:spPr>
          <a:xfrm>
            <a:off x="6457950" y="253268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int *</a:t>
            </a:r>
            <a:r>
              <a:rPr lang="en-GB" dirty="0" err="1">
                <a:latin typeface="Courier" pitchFamily="2" charset="0"/>
              </a:rPr>
              <a:t>pX</a:t>
            </a:r>
            <a:r>
              <a:rPr lang="en-GB" dirty="0">
                <a:latin typeface="Courier" pitchFamily="2" charset="0"/>
              </a:rPr>
              <a:t> = &amp;x;</a:t>
            </a:r>
          </a:p>
        </p:txBody>
      </p:sp>
      <p:sp>
        <p:nvSpPr>
          <p:cNvPr id="46" name="Curved Left Arrow 45">
            <a:extLst>
              <a:ext uri="{FF2B5EF4-FFF2-40B4-BE49-F238E27FC236}">
                <a16:creationId xmlns:a16="http://schemas.microsoft.com/office/drawing/2014/main" id="{F5ACF63A-0EFF-9AE4-E1CE-3C07FEB877D5}"/>
              </a:ext>
            </a:extLst>
          </p:cNvPr>
          <p:cNvSpPr/>
          <p:nvPr/>
        </p:nvSpPr>
        <p:spPr>
          <a:xfrm rot="10800000">
            <a:off x="1927870" y="2172184"/>
            <a:ext cx="998209" cy="62816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BDF3E-7F5C-7B68-F02A-8E544E7BD44E}"/>
              </a:ext>
            </a:extLst>
          </p:cNvPr>
          <p:cNvGrpSpPr/>
          <p:nvPr/>
        </p:nvGrpSpPr>
        <p:grpSpPr>
          <a:xfrm>
            <a:off x="3314176" y="2195643"/>
            <a:ext cx="1029746" cy="2577813"/>
            <a:chOff x="591669" y="3475792"/>
            <a:chExt cx="1029746" cy="257781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2713F8-5ED0-F46A-B837-0407BF6AD027}"/>
                </a:ext>
              </a:extLst>
            </p:cNvPr>
            <p:cNvSpPr txBox="1"/>
            <p:nvPr/>
          </p:nvSpPr>
          <p:spPr>
            <a:xfrm>
              <a:off x="609600" y="347579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0x1000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C6FD55-4B35-57F2-2A5B-7BF3356FDDA6}"/>
                </a:ext>
              </a:extLst>
            </p:cNvPr>
            <p:cNvSpPr txBox="1"/>
            <p:nvPr/>
          </p:nvSpPr>
          <p:spPr>
            <a:xfrm>
              <a:off x="609599" y="384016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0x1004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7870A2-4D7D-9944-711D-CDEEE8E82A86}"/>
                </a:ext>
              </a:extLst>
            </p:cNvPr>
            <p:cNvSpPr txBox="1"/>
            <p:nvPr/>
          </p:nvSpPr>
          <p:spPr>
            <a:xfrm>
              <a:off x="609597" y="421551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0x1008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500209-CF0E-F52B-EF95-F26FA083A3AB}"/>
                </a:ext>
              </a:extLst>
            </p:cNvPr>
            <p:cNvSpPr txBox="1"/>
            <p:nvPr/>
          </p:nvSpPr>
          <p:spPr>
            <a:xfrm>
              <a:off x="609597" y="459398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0x100C</a:t>
              </a:r>
              <a:endParaRPr lang="en-GB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D8E54E-2E64-9706-A306-0512FD7850F5}"/>
                </a:ext>
              </a:extLst>
            </p:cNvPr>
            <p:cNvSpPr txBox="1"/>
            <p:nvPr/>
          </p:nvSpPr>
          <p:spPr>
            <a:xfrm>
              <a:off x="591669" y="4955759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0x1010</a:t>
              </a:r>
              <a:endParaRPr lang="en-GB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0DC02F-4339-DFE1-1506-0484D00282BF}"/>
                </a:ext>
              </a:extLst>
            </p:cNvPr>
            <p:cNvSpPr txBox="1"/>
            <p:nvPr/>
          </p:nvSpPr>
          <p:spPr>
            <a:xfrm>
              <a:off x="591669" y="5325091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0x1014</a:t>
              </a:r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7ECB48-F506-CF4C-6701-83796BF3E3F8}"/>
                </a:ext>
              </a:extLst>
            </p:cNvPr>
            <p:cNvSpPr txBox="1"/>
            <p:nvPr/>
          </p:nvSpPr>
          <p:spPr>
            <a:xfrm>
              <a:off x="609597" y="5684273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" pitchFamily="2" charset="0"/>
                </a:rPr>
                <a:t>0x1018</a:t>
              </a:r>
              <a:endParaRPr lang="en-GB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984FC46-4B60-2146-CE6D-C7E585866E06}"/>
              </a:ext>
            </a:extLst>
          </p:cNvPr>
          <p:cNvSpPr txBox="1"/>
          <p:nvPr/>
        </p:nvSpPr>
        <p:spPr>
          <a:xfrm>
            <a:off x="4849141" y="2186955"/>
            <a:ext cx="125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urier" pitchFamily="2" charset="0"/>
              </a:rPr>
              <a:t>0x3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0218E2-6580-04AB-02C4-A58E2BA9A27E}"/>
              </a:ext>
            </a:extLst>
          </p:cNvPr>
          <p:cNvSpPr txBox="1"/>
          <p:nvPr/>
        </p:nvSpPr>
        <p:spPr>
          <a:xfrm>
            <a:off x="4978024" y="2566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0x1000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39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41" grpId="0"/>
      <p:bldP spid="42" grpId="0"/>
      <p:bldP spid="46" grpId="0" animBg="1"/>
      <p:bldP spid="56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600" y="375254"/>
            <a:ext cx="8229600" cy="827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Assign variable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E9807E-C78B-C9A0-D3AE-138058D7FFF7}"/>
              </a:ext>
            </a:extLst>
          </p:cNvPr>
          <p:cNvSpPr txBox="1"/>
          <p:nvPr/>
        </p:nvSpPr>
        <p:spPr>
          <a:xfrm>
            <a:off x="1582519" y="1675095"/>
            <a:ext cx="67072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C:    </a:t>
            </a:r>
            <a:r>
              <a:rPr lang="en-GB" sz="6600" dirty="0">
                <a:latin typeface="Courier" pitchFamily="2" charset="0"/>
              </a:rPr>
              <a:t>int x = 3;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4FE7D-A691-5E60-E451-2536EE7D8A83}"/>
              </a:ext>
            </a:extLst>
          </p:cNvPr>
          <p:cNvSpPr txBox="1"/>
          <p:nvPr/>
        </p:nvSpPr>
        <p:spPr>
          <a:xfrm>
            <a:off x="506207" y="4042880"/>
            <a:ext cx="1787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English: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1D32CD-0178-EDFA-8F62-88AE02092E11}"/>
              </a:ext>
            </a:extLst>
          </p:cNvPr>
          <p:cNvSpPr txBox="1"/>
          <p:nvPr/>
        </p:nvSpPr>
        <p:spPr>
          <a:xfrm>
            <a:off x="2293876" y="4036809"/>
            <a:ext cx="1672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Integer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A1FFED1C-210D-DC50-DECD-79D79D50D05C}"/>
              </a:ext>
            </a:extLst>
          </p:cNvPr>
          <p:cNvSpPr/>
          <p:nvPr/>
        </p:nvSpPr>
        <p:spPr>
          <a:xfrm>
            <a:off x="3668884" y="2684024"/>
            <a:ext cx="309225" cy="6972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E5A087BA-B9FF-05F1-2F83-C042ADE16D65}"/>
              </a:ext>
            </a:extLst>
          </p:cNvPr>
          <p:cNvSpPr/>
          <p:nvPr/>
        </p:nvSpPr>
        <p:spPr>
          <a:xfrm>
            <a:off x="5228972" y="2684024"/>
            <a:ext cx="309225" cy="6972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5B18A-6E48-F423-F3EB-DC5868250805}"/>
              </a:ext>
            </a:extLst>
          </p:cNvPr>
          <p:cNvSpPr txBox="1"/>
          <p:nvPr/>
        </p:nvSpPr>
        <p:spPr>
          <a:xfrm>
            <a:off x="3966065" y="4042880"/>
            <a:ext cx="1972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named 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492BF7-959A-48C4-5744-3FEA9F75EFC3}"/>
              </a:ext>
            </a:extLst>
          </p:cNvPr>
          <p:cNvSpPr txBox="1"/>
          <p:nvPr/>
        </p:nvSpPr>
        <p:spPr>
          <a:xfrm>
            <a:off x="5979837" y="4036809"/>
            <a:ext cx="1794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is set 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78049-B9B8-498A-90C4-F81F58890779}"/>
              </a:ext>
            </a:extLst>
          </p:cNvPr>
          <p:cNvSpPr txBox="1"/>
          <p:nvPr/>
        </p:nvSpPr>
        <p:spPr>
          <a:xfrm>
            <a:off x="7721630" y="40749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3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CB488C7E-41AD-C098-7C42-81E83493C548}"/>
              </a:ext>
            </a:extLst>
          </p:cNvPr>
          <p:cNvSpPr/>
          <p:nvPr/>
        </p:nvSpPr>
        <p:spPr>
          <a:xfrm>
            <a:off x="6239994" y="2620983"/>
            <a:ext cx="309225" cy="6972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0B0554FA-8A49-34DA-3DC6-B050913AB5AE}"/>
              </a:ext>
            </a:extLst>
          </p:cNvPr>
          <p:cNvSpPr/>
          <p:nvPr/>
        </p:nvSpPr>
        <p:spPr>
          <a:xfrm>
            <a:off x="7251016" y="2684024"/>
            <a:ext cx="309225" cy="6972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 animBg="1"/>
      <p:bldP spid="21" grpId="1" animBg="1"/>
      <p:bldP spid="23" grpId="0" animBg="1"/>
      <p:bldP spid="23" grpId="1" animBg="1"/>
      <p:bldP spid="43" grpId="0"/>
      <p:bldP spid="44" grpId="0"/>
      <p:bldP spid="45" grpId="0"/>
      <p:bldP spid="47" grpId="0" animBg="1"/>
      <p:bldP spid="47" grpId="1" animBg="1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15251</TotalTime>
  <Words>2680</Words>
  <Application>Microsoft Office PowerPoint</Application>
  <PresentationFormat>On-screen Show (4:3)</PresentationFormat>
  <Paragraphs>613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Georgia</vt:lpstr>
      <vt:lpstr>Menlo</vt:lpstr>
      <vt:lpstr>Tahoma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Jun Hong</dc:creator>
  <cp:lastModifiedBy>Sarfraz Brohi</cp:lastModifiedBy>
  <cp:revision>337</cp:revision>
  <dcterms:created xsi:type="dcterms:W3CDTF">2017-08-11T20:30:33Z</dcterms:created>
  <dcterms:modified xsi:type="dcterms:W3CDTF">2023-10-29T20:17:26Z</dcterms:modified>
</cp:coreProperties>
</file>