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Overview of 'Present IUTians', a Facebook-based community for IUT students.</a:t>
            </a:r>
          </a:p>
          <a:p>
            <a:r>
              <a:t>Purpose: Peer support, question resolution, and social updates.</a:t>
            </a:r>
          </a:p>
          <a:p>
            <a:r>
              <a:t>Key Idea: Shift to a purpose-built, university-exclusive forum platform.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Transforming Present IUTians into a student-first, Reddit-style platform addresses current limitations.</a:t>
            </a:r>
          </a:p>
          <a:p>
            <a:r>
              <a:t>Aligns with real-world needs and modern system design principles.</a:t>
            </a:r>
          </a:p>
          <a:p>
            <a:r>
              <a:t>Agile methodology ensures a flexible and student-driven development cycle.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11: 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Open the floor for feedback, suggestions, and improvements.</a:t>
            </a:r>
          </a:p>
          <a:p>
            <a:r>
              <a:t>Encourage constructive critique and potential feature ideas.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Organizational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Entity Type: Informal digital platform managed by student admins.</a:t>
            </a:r>
          </a:p>
          <a:p>
            <a:r>
              <a:t>Stakeholders: Current students, alumni, moderators, university offices (indirectly).</a:t>
            </a:r>
          </a:p>
          <a:p>
            <a:r>
              <a:t>Environment: High user engagement, informal structure, no direct IT governance.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Posts often buried by Facebook’s algorithm</a:t>
            </a:r>
          </a:p>
          <a:p>
            <a:r>
              <a:t>No categorization, no advanced search</a:t>
            </a:r>
          </a:p>
          <a:p>
            <a:r>
              <a:t>Repetition of questions due to lack of archival structure</a:t>
            </a:r>
          </a:p>
          <a:p>
            <a:r>
              <a:t>Limited control over features, moderation, and UI</a:t>
            </a:r>
          </a:p>
          <a:p>
            <a:r>
              <a:t>Comment-based discussion</a:t>
            </a:r>
          </a:p>
          <a:p>
            <a:r>
              <a:t>Distracts users from relevant subjects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Slide 4: Opportunity and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506968"/>
          </a:xfrm>
        </p:spPr>
        <p:txBody>
          <a:bodyPr/>
          <a:lstStyle/>
          <a:p>
            <a:endParaRPr dirty="0"/>
          </a:p>
          <a:p>
            <a:r>
              <a:rPr dirty="0"/>
              <a:t>Proposed Solution: Build a standalone Reddit-style forum for IUT.</a:t>
            </a:r>
          </a:p>
          <a:p>
            <a:r>
              <a:rPr dirty="0"/>
              <a:t>Core Features:</a:t>
            </a:r>
          </a:p>
          <a:p>
            <a:r>
              <a:rPr dirty="0"/>
              <a:t>- Threaded discussions organized into categories/subforums (e.g., Academics, Internships, Events).</a:t>
            </a:r>
          </a:p>
          <a:p>
            <a:r>
              <a:rPr dirty="0"/>
              <a:t>- Voting system (upvotes/downvotes).</a:t>
            </a:r>
          </a:p>
          <a:p>
            <a:r>
              <a:rPr dirty="0"/>
              <a:t>- Role-based access (student, alumni, moderator).</a:t>
            </a:r>
          </a:p>
          <a:p>
            <a:r>
              <a:rPr dirty="0"/>
              <a:t>- IUT email verification.</a:t>
            </a:r>
          </a:p>
          <a:p>
            <a:r>
              <a:rPr dirty="0"/>
              <a:t>- Push notifications for general + preferred threads.</a:t>
            </a:r>
          </a:p>
          <a:p>
            <a:r>
              <a:rPr dirty="0"/>
              <a:t>Value Addition: Structured, searchable, customizable platform under student control.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Need for a Systems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250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No pre-existing IT system backing the Facebook group.</a:t>
            </a:r>
          </a:p>
          <a:p>
            <a:r>
              <a:rPr dirty="0"/>
              <a:t>Analyst needed for:</a:t>
            </a:r>
          </a:p>
          <a:p>
            <a:r>
              <a:rPr dirty="0"/>
              <a:t>- Stakeholder requirement gathering.</a:t>
            </a:r>
          </a:p>
          <a:p>
            <a:r>
              <a:rPr dirty="0"/>
              <a:t>- Designing the system architecture.</a:t>
            </a:r>
          </a:p>
          <a:p>
            <a:r>
              <a:rPr dirty="0"/>
              <a:t>- Ensuring user-friendly design.</a:t>
            </a:r>
          </a:p>
          <a:p>
            <a:r>
              <a:rPr dirty="0"/>
              <a:t>- Driving platform adoption.</a:t>
            </a:r>
          </a:p>
          <a:p>
            <a:r>
              <a:rPr dirty="0"/>
              <a:t>Relevant Roles (from textbook):</a:t>
            </a:r>
          </a:p>
          <a:p>
            <a:r>
              <a:rPr dirty="0"/>
              <a:t>- Agent of Change – lead shift from Facebook to forum.</a:t>
            </a:r>
          </a:p>
          <a:p>
            <a:r>
              <a:rPr dirty="0"/>
              <a:t>- Supporting Expert – provide technical planning and system flow.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Personal Qualities Needed in Analyst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Strong communication and stakeholder empathy.</a:t>
            </a:r>
          </a:p>
          <a:p>
            <a:r>
              <a:t>Solid grasp of user experience (UX) design.</a:t>
            </a:r>
          </a:p>
          <a:p>
            <a:r>
              <a:t>Problem-solving and critical thinking.</a:t>
            </a:r>
          </a:p>
          <a:p>
            <a:r>
              <a:t>Adaptability to student culture and workflow.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Methodology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SDLC (Systems Development Life Cycle): Too rigid, not ideal for evolving needs ❌</a:t>
            </a:r>
          </a:p>
          <a:p>
            <a:r>
              <a:t>Agile: Feedback-driven, supports iterations ✅ Best Fit</a:t>
            </a:r>
          </a:p>
          <a:p>
            <a:r>
              <a:t>O-O: Good for design, not full methodology ➖ Supportive only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Justification for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Frequent feedback from student users is crucial.</a:t>
            </a:r>
          </a:p>
          <a:p>
            <a:r>
              <a:t>Agile supports MVP → feedback → iteration loop.</a:t>
            </a:r>
          </a:p>
          <a:p>
            <a:r>
              <a:t>Allows flexible adaptation to community behavior.</a:t>
            </a:r>
          </a:p>
          <a:p>
            <a:r>
              <a:t>Enables faster deployment and continuous improvement.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" y="1238250"/>
            <a:ext cx="8229600" cy="4525963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dirty="0"/>
              <a:t>Conduct surveys or interviews with IUT students to gather core requirements.</a:t>
            </a:r>
          </a:p>
          <a:p>
            <a:r>
              <a:rPr dirty="0"/>
              <a:t>Choose development stack (e.g., React + Firebase, or Discourse for forums).</a:t>
            </a:r>
          </a:p>
          <a:p>
            <a:r>
              <a:rPr dirty="0"/>
              <a:t>Build MVP with:</a:t>
            </a:r>
          </a:p>
          <a:p>
            <a:r>
              <a:rPr dirty="0"/>
              <a:t>- Signup/login with IUT email.</a:t>
            </a:r>
          </a:p>
          <a:p>
            <a:r>
              <a:rPr dirty="0"/>
              <a:t>- Thread posting, commenting, upvoting.</a:t>
            </a:r>
          </a:p>
          <a:p>
            <a:r>
              <a:rPr dirty="0"/>
              <a:t>- Mobile notifications for selected categories.</a:t>
            </a:r>
          </a:p>
          <a:p>
            <a:r>
              <a:rPr dirty="0"/>
              <a:t>Test with early users and iterate based on feedback.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531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1: Project Introduction</vt:lpstr>
      <vt:lpstr>Slide 2: Organizational Context</vt:lpstr>
      <vt:lpstr>Slide 3: Problem Identification</vt:lpstr>
      <vt:lpstr>Slide 4: Opportunity and Proposed System</vt:lpstr>
      <vt:lpstr>Slide 5: Need for a Systems Analyst</vt:lpstr>
      <vt:lpstr>Slide 6: Personal Qualities Needed in Analyst</vt:lpstr>
      <vt:lpstr>Slide 7: Methodology Evaluation</vt:lpstr>
      <vt:lpstr>Slide 8: Justification for Agile</vt:lpstr>
      <vt:lpstr>Slide 9: Next Steps</vt:lpstr>
      <vt:lpstr>Slide 10: Conclusion</vt:lpstr>
      <vt:lpstr>Slide 11: 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Project Introduction</dc:title>
  <dc:subject/>
  <dc:creator/>
  <cp:keywords/>
  <dc:description>generated using python-pptx</dc:description>
  <cp:lastModifiedBy>prince003kn@gmail.com</cp:lastModifiedBy>
  <cp:revision>5</cp:revision>
  <dcterms:created xsi:type="dcterms:W3CDTF">2013-01-27T09:14:16Z</dcterms:created>
  <dcterms:modified xsi:type="dcterms:W3CDTF">2025-05-14T18:07:48Z</dcterms:modified>
  <cp:category/>
</cp:coreProperties>
</file>