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 – Understanding and Modeling Organizational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Course: CSE 4408 – System Analysis and Design</a:t>
            </a:r>
          </a:p>
          <a:p>
            <a:r>
              <a:t>Team: System322</a:t>
            </a:r>
          </a:p>
          <a:p>
            <a:r>
              <a:t>Lab: 2 – Organizational Systems Modeling</a:t>
            </a:r>
          </a:p>
          <a:p>
            <a:r>
              <a:t>Members: [Insert Names &amp; IDs]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Levels &amp; Organizational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Operational: Handles day-to-day posts and reports</a:t>
            </a:r>
          </a:p>
          <a:p>
            <a:r>
              <a:t>Middle: Monitors user engagement and issues</a:t>
            </a:r>
          </a:p>
          <a:p>
            <a:r>
              <a:t>Strategic: Oversees trends and platform policies</a:t>
            </a:r>
          </a:p>
          <a:p>
            <a:r>
              <a:t>Culture: Informal yet tech-savvy, resistant to change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Model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DFD: Shows system data flow</a:t>
            </a:r>
          </a:p>
          <a:p>
            <a:r>
              <a:t>E-R: Maps data structure and relationships</a:t>
            </a:r>
          </a:p>
          <a:p>
            <a:r>
              <a:t>Use Case: Defines user interaction</a:t>
            </a:r>
          </a:p>
          <a:p>
            <a:r>
              <a:t>Models help clarify scope and user expectations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Questions and discussion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Organizational Context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Organization: Office of Student Welfare (OSW)</a:t>
            </a:r>
          </a:p>
          <a:p>
            <a:r>
              <a:t>Problem: Lack of structured communication platform</a:t>
            </a:r>
          </a:p>
          <a:p>
            <a:r>
              <a:t>Stakeholders: Students, OSW, Faculty, Moderators, Admins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Scope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Scope: User accounts, posting, notifications, moderation</a:t>
            </a:r>
          </a:p>
          <a:p>
            <a:r>
              <a:t>Out of Scope: Grading system, third-party social media integration</a:t>
            </a:r>
          </a:p>
          <a:p>
            <a:r>
              <a:t>System Boundary: Forum features only, student access via IUT email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Context-Level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 showing system as a single process</a:t>
            </a:r>
          </a:p>
          <a:p>
            <a:r>
              <a:t>Entities: Student, Moderator, Admin, etc.</a:t>
            </a:r>
          </a:p>
          <a:p>
            <a:r>
              <a:t>Flows: Post submission, notification,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Context-Level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Student: Submits and views posts</a:t>
            </a:r>
          </a:p>
          <a:p>
            <a:r>
              <a:t>Moderator: Approves or flags content</a:t>
            </a:r>
          </a:p>
          <a:p>
            <a:r>
              <a:t>Admin: Manages roles and analytics</a:t>
            </a:r>
          </a:p>
          <a:p>
            <a:r>
              <a:t>System handles post visibility and alerts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Entities: User, Post, Thread, Comment, Vote, Notification, Category</a:t>
            </a:r>
          </a:p>
          <a:p>
            <a:r>
              <a:t>Relationships: One-to-many and many-to-one mappings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E-R Diagram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Can create many posts and comments</a:t>
            </a:r>
          </a:p>
          <a:p>
            <a:r>
              <a:t>Post: Belongs to one thread and user</a:t>
            </a:r>
          </a:p>
          <a:p>
            <a:r>
              <a:t>Vote: Linked to post and user</a:t>
            </a:r>
          </a:p>
          <a:p>
            <a:r>
              <a:t>Category: Organizes threads and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Actors: Student, Moderator, Admin</a:t>
            </a:r>
          </a:p>
          <a:p>
            <a:r>
              <a:t>Use Cases: Create Post, View Thread, Moderate Content, Receive Notifications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Student: Post, comment, vote, receive alerts</a:t>
            </a:r>
          </a:p>
          <a:p>
            <a:r>
              <a:t>Moderator: Review and moderate threads</a:t>
            </a:r>
          </a:p>
          <a:p>
            <a:r>
              <a:t>Admin: Manage categories and user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