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380A-5F44-4276-BF5F-16D3A540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2110C-4289-49F2-A0E8-05CCB585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D865-72B6-4BBD-B9CD-668E705FDACD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5F7A7-53B3-4E83-86FF-EE70D114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1E8AC-932F-4B50-B2D3-C867F74C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A122-03A0-43DD-8A3F-96E3876C8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18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0A9066-F491-464D-AF24-777870D1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8C4C4-558E-4C95-8A6E-56B409B4E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C0A10-FB25-4198-AB80-CC42297D5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CD865-72B6-4BBD-B9CD-668E705FDACD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318B7-C3F0-4086-AD19-C931CBA24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60BDC-F87C-43D4-A8F8-46E7D7757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0A122-03A0-43DD-8A3F-96E3876C8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65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6721E0D-832F-44FB-BF94-9AB965F3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tx1"/>
                </a:solidFill>
                <a:latin typeface="Arial Black" panose="020B0A04020102020204" pitchFamily="34" charset="0"/>
              </a:rPr>
              <a:t>MEASURE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sz="6600">
                <a:solidFill>
                  <a:schemeClr val="tx1"/>
                </a:solidFill>
                <a:latin typeface="Arial Black" panose="020B0A04020102020204" pitchFamily="34" charset="0"/>
              </a:rPr>
              <a:t>ENERGY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>
                <a:solidFill>
                  <a:schemeClr val="tx1"/>
                </a:solidFill>
                <a:latin typeface="Arial Black" panose="020B0A04020102020204" pitchFamily="34" charset="0"/>
              </a:rPr>
              <a:t>CONSUMPTION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8F5A7E-95CA-4BFF-B336-B974BE2769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2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53EB596-5624-4BE0-9470-AA432838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Project Title:</a:t>
            </a:r>
            <a:r>
              <a:rPr lang="en-GB"/>
              <a:t> Innovation On AI-Driven Energy Consumption Optimization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06704C-86A8-4AB7-925C-914560BB92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4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8AEF5B8-B1A9-44ED-A2EF-6C8289E6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82F79D-53A2-44AF-8C1F-C2C00AB7BA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2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56E1EB2-4E79-403E-A6C3-5E89E7608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CD137C-1B57-48FD-9080-35BCC9B098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8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5D3B432-F202-4A3D-8507-262C99A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0ADBDE-60D4-4AAF-8BEF-39C0CC1D63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5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MEASURE ENERGY CONSUMPTION</vt:lpstr>
      <vt:lpstr>Project Title: Innovation On AI-Driven Energy Consumption Optimization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 ENERGY CONSUMPTION</dc:title>
  <dc:creator>Prince Thomas J</dc:creator>
  <cp:lastModifiedBy>Prince Thomas J</cp:lastModifiedBy>
  <cp:revision>1</cp:revision>
  <dcterms:created xsi:type="dcterms:W3CDTF">2023-10-08T14:31:36Z</dcterms:created>
  <dcterms:modified xsi:type="dcterms:W3CDTF">2023-10-08T14:31:36Z</dcterms:modified>
</cp:coreProperties>
</file>