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Barapole-River-Coor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24500" y="1524000"/>
            <a:ext cx="6667500" cy="3810000"/>
          </a:xfrm>
          <a:prstGeom prst="rect">
            <a:avLst/>
          </a:prstGeom>
        </p:spPr>
      </p:pic>
      <p:pic>
        <p:nvPicPr>
          <p:cNvPr id="16" name="Picture 15" descr="Rafting-in-Lohit-rive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4000"/>
            <a:ext cx="6080125" cy="3810000"/>
          </a:xfrm>
          <a:prstGeom prst="rect">
            <a:avLst/>
          </a:prstGeom>
        </p:spPr>
      </p:pic>
      <p:pic>
        <p:nvPicPr>
          <p:cNvPr id="20" name="Picture 19" descr="Barapole-River-Coor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524000"/>
            <a:ext cx="6667500" cy="3810000"/>
          </a:xfrm>
          <a:prstGeom prst="rect">
            <a:avLst/>
          </a:prstGeom>
        </p:spPr>
      </p:pic>
      <p:pic>
        <p:nvPicPr>
          <p:cNvPr id="21" name="Picture 20" descr="Brahmaputra-River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24000"/>
            <a:ext cx="6080125" cy="3810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Presentation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user</cp:lastModifiedBy>
  <cp:revision>15</cp:revision>
  <dcterms:created xsi:type="dcterms:W3CDTF">2022-01-08T17:20:43Z</dcterms:created>
  <dcterms:modified xsi:type="dcterms:W3CDTF">2022-01-08T17:59:08Z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4C9E2A7A1A94444AA6839A1D672E25D0</vt:lpwstr>
  </property>
  <property fmtid="{D5CDD505-2E9C-101B-9397-08002B2CF9AE}" pid="3" name="KSOProductBuildVer">
    <vt:lpwstr>1033-11.2.0.10443</vt:lpwstr>
  </property>
</Properties>
</file>