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DAF1E-3820-46D9-A5FF-24FE441D62C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7F16BB-B2B8-4661-801E-39A0A19AE0D9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F0"/>
              </a:solidFill>
            </a:rPr>
            <a:t>MS Word</a:t>
          </a:r>
          <a:endParaRPr lang="en-US" dirty="0">
            <a:solidFill>
              <a:srgbClr val="00B0F0"/>
            </a:solidFill>
          </a:endParaRPr>
        </a:p>
      </dgm:t>
    </dgm:pt>
    <dgm:pt modelId="{11842146-06FB-4DA1-8CB6-4F1FE7E19806}" type="parTrans" cxnId="{ABB28A31-3B4E-4A8F-8850-4E2B898F5C94}">
      <dgm:prSet/>
      <dgm:spPr/>
      <dgm:t>
        <a:bodyPr/>
        <a:lstStyle/>
        <a:p>
          <a:endParaRPr lang="en-US"/>
        </a:p>
      </dgm:t>
    </dgm:pt>
    <dgm:pt modelId="{6DD96001-3F36-4CBA-9013-D03C456137CC}" type="sibTrans" cxnId="{ABB28A31-3B4E-4A8F-8850-4E2B898F5C94}">
      <dgm:prSet/>
      <dgm:spPr/>
      <dgm:t>
        <a:bodyPr/>
        <a:lstStyle/>
        <a:p>
          <a:endParaRPr lang="en-US"/>
        </a:p>
      </dgm:t>
    </dgm:pt>
    <dgm:pt modelId="{9A87579B-C8A5-4E0A-AD8A-C2268CE1FC50}">
      <dgm:prSet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accent6">
                  <a:lumMod val="75000"/>
                </a:schemeClr>
              </a:solidFill>
            </a:rPr>
            <a:t>MS Excel</a:t>
          </a:r>
          <a:endParaRPr 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FD0EB058-F6BD-4FDB-8017-62B3D383CA11}" type="parTrans" cxnId="{87D4FA12-1B2A-4AF8-9804-9AA88ED1E9F0}">
      <dgm:prSet/>
      <dgm:spPr/>
      <dgm:t>
        <a:bodyPr/>
        <a:lstStyle/>
        <a:p>
          <a:endParaRPr lang="en-US"/>
        </a:p>
      </dgm:t>
    </dgm:pt>
    <dgm:pt modelId="{B811C9BE-FEAB-428F-A151-D3C17FF1C55D}" type="sibTrans" cxnId="{87D4FA12-1B2A-4AF8-9804-9AA88ED1E9F0}">
      <dgm:prSet/>
      <dgm:spPr/>
      <dgm:t>
        <a:bodyPr/>
        <a:lstStyle/>
        <a:p>
          <a:endParaRPr lang="en-US"/>
        </a:p>
      </dgm:t>
    </dgm:pt>
    <dgm:pt modelId="{78D2D667-A26F-4EA7-B400-DFE90297422C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accent2">
                  <a:lumMod val="50000"/>
                </a:schemeClr>
              </a:solidFill>
            </a:rPr>
            <a:t>MS Power Point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B60992B4-962B-498C-8BA1-31436334A127}" type="parTrans" cxnId="{3A6824A2-99AB-403E-9366-2CDCFCB93F04}">
      <dgm:prSet/>
      <dgm:spPr/>
      <dgm:t>
        <a:bodyPr/>
        <a:lstStyle/>
        <a:p>
          <a:endParaRPr lang="en-US"/>
        </a:p>
      </dgm:t>
    </dgm:pt>
    <dgm:pt modelId="{6170F529-06FB-4E49-9FB3-EC3346B6C2B8}" type="sibTrans" cxnId="{3A6824A2-99AB-403E-9366-2CDCFCB93F04}">
      <dgm:prSet/>
      <dgm:spPr/>
      <dgm:t>
        <a:bodyPr/>
        <a:lstStyle/>
        <a:p>
          <a:endParaRPr lang="en-US"/>
        </a:p>
      </dgm:t>
    </dgm:pt>
    <dgm:pt modelId="{8069F070-8F82-4C1A-AE3B-4ED83B7FBE00}" type="pres">
      <dgm:prSet presAssocID="{15CDAF1E-3820-46D9-A5FF-24FE441D62CB}" presName="compositeShape" presStyleCnt="0">
        <dgm:presLayoutVars>
          <dgm:dir/>
          <dgm:resizeHandles/>
        </dgm:presLayoutVars>
      </dgm:prSet>
      <dgm:spPr/>
    </dgm:pt>
    <dgm:pt modelId="{6DDF56F9-E0B5-45DD-9B42-BACD4566B6FB}" type="pres">
      <dgm:prSet presAssocID="{15CDAF1E-3820-46D9-A5FF-24FE441D62CB}" presName="pyramid" presStyleLbl="node1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3548D502-856B-4C13-8739-0DC5773FEE25}" type="pres">
      <dgm:prSet presAssocID="{15CDAF1E-3820-46D9-A5FF-24FE441D62CB}" presName="theList" presStyleCnt="0"/>
      <dgm:spPr/>
    </dgm:pt>
    <dgm:pt modelId="{22AB7747-0545-400F-ADCB-AC27C3AD90AA}" type="pres">
      <dgm:prSet presAssocID="{D37F16BB-B2B8-4661-801E-39A0A19AE0D9}" presName="aNode" presStyleLbl="fgAcc1" presStyleIdx="0" presStyleCnt="3">
        <dgm:presLayoutVars>
          <dgm:bulletEnabled val="1"/>
        </dgm:presLayoutVars>
      </dgm:prSet>
      <dgm:spPr/>
    </dgm:pt>
    <dgm:pt modelId="{28B9179A-2B7C-4416-A8E9-28F227307427}" type="pres">
      <dgm:prSet presAssocID="{D37F16BB-B2B8-4661-801E-39A0A19AE0D9}" presName="aSpace" presStyleCnt="0"/>
      <dgm:spPr/>
    </dgm:pt>
    <dgm:pt modelId="{32F91C9B-D96A-4B37-BFD3-B04DCC317425}" type="pres">
      <dgm:prSet presAssocID="{9A87579B-C8A5-4E0A-AD8A-C2268CE1FC50}" presName="aNode" presStyleLbl="fgAcc1" presStyleIdx="1" presStyleCnt="3" custLinFactNeighborX="1490" custLinFactNeighborY="8183">
        <dgm:presLayoutVars>
          <dgm:bulletEnabled val="1"/>
        </dgm:presLayoutVars>
      </dgm:prSet>
      <dgm:spPr/>
    </dgm:pt>
    <dgm:pt modelId="{A2316DAB-F8E4-4206-872A-F2264531B4C8}" type="pres">
      <dgm:prSet presAssocID="{9A87579B-C8A5-4E0A-AD8A-C2268CE1FC50}" presName="aSpace" presStyleCnt="0"/>
      <dgm:spPr/>
    </dgm:pt>
    <dgm:pt modelId="{711385CE-323C-4952-B821-FD90665C9E75}" type="pres">
      <dgm:prSet presAssocID="{78D2D667-A26F-4EA7-B400-DFE90297422C}" presName="aNode" presStyleLbl="fgAcc1" presStyleIdx="2" presStyleCnt="3">
        <dgm:presLayoutVars>
          <dgm:bulletEnabled val="1"/>
        </dgm:presLayoutVars>
      </dgm:prSet>
      <dgm:spPr/>
    </dgm:pt>
    <dgm:pt modelId="{E5716DE1-03A0-4B2C-889A-0BBDCAD32040}" type="pres">
      <dgm:prSet presAssocID="{78D2D667-A26F-4EA7-B400-DFE90297422C}" presName="aSpace" presStyleCnt="0"/>
      <dgm:spPr/>
    </dgm:pt>
  </dgm:ptLst>
  <dgm:cxnLst>
    <dgm:cxn modelId="{C64B2A75-A4EF-4DE6-A9E5-93BDE818B1D9}" type="presOf" srcId="{15CDAF1E-3820-46D9-A5FF-24FE441D62CB}" destId="{8069F070-8F82-4C1A-AE3B-4ED83B7FBE00}" srcOrd="0" destOrd="0" presId="urn:microsoft.com/office/officeart/2005/8/layout/pyramid2"/>
    <dgm:cxn modelId="{1BC8D515-00D2-4410-97AB-64C474C928F2}" type="presOf" srcId="{78D2D667-A26F-4EA7-B400-DFE90297422C}" destId="{711385CE-323C-4952-B821-FD90665C9E75}" srcOrd="0" destOrd="0" presId="urn:microsoft.com/office/officeart/2005/8/layout/pyramid2"/>
    <dgm:cxn modelId="{3A6824A2-99AB-403E-9366-2CDCFCB93F04}" srcId="{15CDAF1E-3820-46D9-A5FF-24FE441D62CB}" destId="{78D2D667-A26F-4EA7-B400-DFE90297422C}" srcOrd="2" destOrd="0" parTransId="{B60992B4-962B-498C-8BA1-31436334A127}" sibTransId="{6170F529-06FB-4E49-9FB3-EC3346B6C2B8}"/>
    <dgm:cxn modelId="{81E90471-775B-4325-A787-417CF172E4C5}" type="presOf" srcId="{9A87579B-C8A5-4E0A-AD8A-C2268CE1FC50}" destId="{32F91C9B-D96A-4B37-BFD3-B04DCC317425}" srcOrd="0" destOrd="0" presId="urn:microsoft.com/office/officeart/2005/8/layout/pyramid2"/>
    <dgm:cxn modelId="{C58556F6-4F5E-44C0-9F12-48AFC4ADB674}" type="presOf" srcId="{D37F16BB-B2B8-4661-801E-39A0A19AE0D9}" destId="{22AB7747-0545-400F-ADCB-AC27C3AD90AA}" srcOrd="0" destOrd="0" presId="urn:microsoft.com/office/officeart/2005/8/layout/pyramid2"/>
    <dgm:cxn modelId="{ABB28A31-3B4E-4A8F-8850-4E2B898F5C94}" srcId="{15CDAF1E-3820-46D9-A5FF-24FE441D62CB}" destId="{D37F16BB-B2B8-4661-801E-39A0A19AE0D9}" srcOrd="0" destOrd="0" parTransId="{11842146-06FB-4DA1-8CB6-4F1FE7E19806}" sibTransId="{6DD96001-3F36-4CBA-9013-D03C456137CC}"/>
    <dgm:cxn modelId="{87D4FA12-1B2A-4AF8-9804-9AA88ED1E9F0}" srcId="{15CDAF1E-3820-46D9-A5FF-24FE441D62CB}" destId="{9A87579B-C8A5-4E0A-AD8A-C2268CE1FC50}" srcOrd="1" destOrd="0" parTransId="{FD0EB058-F6BD-4FDB-8017-62B3D383CA11}" sibTransId="{B811C9BE-FEAB-428F-A151-D3C17FF1C55D}"/>
    <dgm:cxn modelId="{4F7F1B15-B54F-44B2-951F-0D4E9E37F1EC}" type="presParOf" srcId="{8069F070-8F82-4C1A-AE3B-4ED83B7FBE00}" destId="{6DDF56F9-E0B5-45DD-9B42-BACD4566B6FB}" srcOrd="0" destOrd="0" presId="urn:microsoft.com/office/officeart/2005/8/layout/pyramid2"/>
    <dgm:cxn modelId="{A5FA260F-F6D3-49C3-9CD3-0F57D78EA137}" type="presParOf" srcId="{8069F070-8F82-4C1A-AE3B-4ED83B7FBE00}" destId="{3548D502-856B-4C13-8739-0DC5773FEE25}" srcOrd="1" destOrd="0" presId="urn:microsoft.com/office/officeart/2005/8/layout/pyramid2"/>
    <dgm:cxn modelId="{2272368B-67AB-4771-891E-05D4CBE0758F}" type="presParOf" srcId="{3548D502-856B-4C13-8739-0DC5773FEE25}" destId="{22AB7747-0545-400F-ADCB-AC27C3AD90AA}" srcOrd="0" destOrd="0" presId="urn:microsoft.com/office/officeart/2005/8/layout/pyramid2"/>
    <dgm:cxn modelId="{DE5E746E-4EC5-4BB5-82AE-7DD0BBCAC0A6}" type="presParOf" srcId="{3548D502-856B-4C13-8739-0DC5773FEE25}" destId="{28B9179A-2B7C-4416-A8E9-28F227307427}" srcOrd="1" destOrd="0" presId="urn:microsoft.com/office/officeart/2005/8/layout/pyramid2"/>
    <dgm:cxn modelId="{23287AAA-DD99-49D1-A58D-219D472650A1}" type="presParOf" srcId="{3548D502-856B-4C13-8739-0DC5773FEE25}" destId="{32F91C9B-D96A-4B37-BFD3-B04DCC317425}" srcOrd="2" destOrd="0" presId="urn:microsoft.com/office/officeart/2005/8/layout/pyramid2"/>
    <dgm:cxn modelId="{B01D6C50-C430-4A08-A831-B422D6C45701}" type="presParOf" srcId="{3548D502-856B-4C13-8739-0DC5773FEE25}" destId="{A2316DAB-F8E4-4206-872A-F2264531B4C8}" srcOrd="3" destOrd="0" presId="urn:microsoft.com/office/officeart/2005/8/layout/pyramid2"/>
    <dgm:cxn modelId="{EB31BE4B-B601-4EC7-BA73-8637A10BA33D}" type="presParOf" srcId="{3548D502-856B-4C13-8739-0DC5773FEE25}" destId="{711385CE-323C-4952-B821-FD90665C9E75}" srcOrd="4" destOrd="0" presId="urn:microsoft.com/office/officeart/2005/8/layout/pyramid2"/>
    <dgm:cxn modelId="{A8F70C71-73BF-40C6-A800-B730250FBCC3}" type="presParOf" srcId="{3548D502-856B-4C13-8739-0DC5773FEE25}" destId="{E5716DE1-03A0-4B2C-889A-0BBDCAD3204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F56F9-E0B5-45DD-9B42-BACD4566B6FB}">
      <dsp:nvSpPr>
        <dsp:cNvPr id="0" name=""/>
        <dsp:cNvSpPr/>
      </dsp:nvSpPr>
      <dsp:spPr>
        <a:xfrm>
          <a:off x="416993" y="0"/>
          <a:ext cx="3933824" cy="3933824"/>
        </a:xfrm>
        <a:prstGeom prst="triangl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B7747-0545-400F-ADCB-AC27C3AD90AA}">
      <dsp:nvSpPr>
        <dsp:cNvPr id="0" name=""/>
        <dsp:cNvSpPr/>
      </dsp:nvSpPr>
      <dsp:spPr>
        <a:xfrm>
          <a:off x="2383905" y="395495"/>
          <a:ext cx="2556985" cy="931209"/>
        </a:xfrm>
        <a:prstGeom prst="round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00B0F0"/>
              </a:solidFill>
            </a:rPr>
            <a:t>MS Word</a:t>
          </a:r>
          <a:endParaRPr lang="en-US" sz="2600" kern="1200" dirty="0">
            <a:solidFill>
              <a:srgbClr val="00B0F0"/>
            </a:solidFill>
          </a:endParaRPr>
        </a:p>
      </dsp:txBody>
      <dsp:txXfrm>
        <a:off x="2429363" y="440953"/>
        <a:ext cx="2466069" cy="840293"/>
      </dsp:txXfrm>
    </dsp:sp>
    <dsp:sp modelId="{32F91C9B-D96A-4B37-BFD3-B04DCC317425}">
      <dsp:nvSpPr>
        <dsp:cNvPr id="0" name=""/>
        <dsp:cNvSpPr/>
      </dsp:nvSpPr>
      <dsp:spPr>
        <a:xfrm>
          <a:off x="2422004" y="1452631"/>
          <a:ext cx="2556985" cy="931209"/>
        </a:xfrm>
        <a:prstGeom prst="round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accent6">
                  <a:lumMod val="75000"/>
                </a:schemeClr>
              </a:solidFill>
            </a:rPr>
            <a:t>MS Excel</a:t>
          </a:r>
          <a:endParaRPr lang="en-US" sz="26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467462" y="1498089"/>
        <a:ext cx="2466069" cy="840293"/>
      </dsp:txXfrm>
    </dsp:sp>
    <dsp:sp modelId="{711385CE-323C-4952-B821-FD90665C9E75}">
      <dsp:nvSpPr>
        <dsp:cNvPr id="0" name=""/>
        <dsp:cNvSpPr/>
      </dsp:nvSpPr>
      <dsp:spPr>
        <a:xfrm>
          <a:off x="2383905" y="2490717"/>
          <a:ext cx="2556985" cy="931209"/>
        </a:xfrm>
        <a:prstGeom prst="round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accent2">
                  <a:lumMod val="50000"/>
                </a:schemeClr>
              </a:solidFill>
            </a:rPr>
            <a:t>MS Power Point</a:t>
          </a:r>
          <a:endParaRPr lang="en-US" sz="26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429363" y="2536175"/>
        <a:ext cx="2466069" cy="840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A487-4BD4-4695-A21B-AC954EFDCE4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07B-4686-49FF-A6DA-2A79CC68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2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A487-4BD4-4695-A21B-AC954EFDCE4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07B-4686-49FF-A6DA-2A79CC68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77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A487-4BD4-4695-A21B-AC954EFDCE4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07B-4686-49FF-A6DA-2A79CC68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74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A487-4BD4-4695-A21B-AC954EFDCE4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07B-4686-49FF-A6DA-2A79CC68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49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A487-4BD4-4695-A21B-AC954EFDCE4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07B-4686-49FF-A6DA-2A79CC68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4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A487-4BD4-4695-A21B-AC954EFDCE4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07B-4686-49FF-A6DA-2A79CC68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2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A487-4BD4-4695-A21B-AC954EFDCE4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07B-4686-49FF-A6DA-2A79CC68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65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A487-4BD4-4695-A21B-AC954EFDCE4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07B-4686-49FF-A6DA-2A79CC68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2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A487-4BD4-4695-A21B-AC954EFDCE4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07B-4686-49FF-A6DA-2A79CC68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90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A487-4BD4-4695-A21B-AC954EFDCE4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07B-4686-49FF-A6DA-2A79CC68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18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A487-4BD4-4695-A21B-AC954EFDCE4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07B-4686-49FF-A6DA-2A79CC68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81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A487-4BD4-4695-A21B-AC954EFDCE4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907B-4686-49FF-A6DA-2A79CC68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0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71231" y="1209675"/>
            <a:ext cx="7246471" cy="212365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plastic"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</a:rPr>
              <a:t>WELCOME TO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Smart Office Training Program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57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562">
        <p15:prstTrans prst="wind"/>
      </p:transition>
    </mc:Choice>
    <mc:Fallback>
      <p:transition spd="slow" advTm="55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71231" y="1209675"/>
            <a:ext cx="7246471" cy="212365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plastic"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</a:rPr>
              <a:t>WELCOME TO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Smart Office Training Program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3763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6856">
        <p15:prstTrans prst="wind"/>
      </p:transition>
    </mc:Choice>
    <mc:Fallback>
      <p:transition spd="slow" advTm="168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3762882"/>
              </p:ext>
            </p:extLst>
          </p:nvPr>
        </p:nvGraphicFramePr>
        <p:xfrm>
          <a:off x="3295650" y="828676"/>
          <a:ext cx="5357884" cy="3933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97326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92">
        <p15:prstTrans prst="wind"/>
      </p:transition>
    </mc:Choice>
    <mc:Fallback>
      <p:transition spd="slow" advTm="8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05025" y="1295400"/>
            <a:ext cx="981075" cy="71437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3600449" y="1352549"/>
            <a:ext cx="3762375" cy="657226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MS WORD TUTORIAL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2105025" y="2457450"/>
            <a:ext cx="981075" cy="7143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2105025" y="3619500"/>
            <a:ext cx="981075" cy="71437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  <a:endParaRPr lang="en-US" sz="4000" dirty="0"/>
          </a:p>
        </p:txBody>
      </p:sp>
      <p:sp>
        <p:nvSpPr>
          <p:cNvPr id="8" name="Oval 7"/>
          <p:cNvSpPr/>
          <p:nvPr/>
        </p:nvSpPr>
        <p:spPr>
          <a:xfrm>
            <a:off x="2105025" y="4781550"/>
            <a:ext cx="981075" cy="7810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  <a:endParaRPr lang="en-US" sz="4000" dirty="0"/>
          </a:p>
        </p:txBody>
      </p:sp>
      <p:sp>
        <p:nvSpPr>
          <p:cNvPr id="9" name="Rounded Rectangle 8"/>
          <p:cNvSpPr/>
          <p:nvPr/>
        </p:nvSpPr>
        <p:spPr>
          <a:xfrm>
            <a:off x="3600445" y="2524124"/>
            <a:ext cx="3762375" cy="647701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MS EXCEL </a:t>
            </a:r>
            <a:r>
              <a:rPr lang="en-US" sz="2000" dirty="0" err="1" smtClean="0"/>
              <a:t>TUTORUAL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676647" y="3709987"/>
            <a:ext cx="3762375" cy="62388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MS POWERPOINT TUTORIAL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3600446" y="4895850"/>
            <a:ext cx="3762375" cy="66675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OTHERS ESSENTIAL TOOLS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6134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6421">
        <p15:prstTrans prst="wind"/>
      </p:transition>
    </mc:Choice>
    <mc:Fallback>
      <p:transition spd="slow" advTm="64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05025" y="1295400"/>
            <a:ext cx="981075" cy="71437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3600449" y="1352549"/>
            <a:ext cx="3762375" cy="657226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MS WORD TUTORIAL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2105025" y="2457450"/>
            <a:ext cx="981075" cy="7143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2105025" y="3619500"/>
            <a:ext cx="981075" cy="71437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  <a:endParaRPr lang="en-US" sz="4000" dirty="0"/>
          </a:p>
        </p:txBody>
      </p:sp>
      <p:sp>
        <p:nvSpPr>
          <p:cNvPr id="8" name="Oval 7"/>
          <p:cNvSpPr/>
          <p:nvPr/>
        </p:nvSpPr>
        <p:spPr>
          <a:xfrm>
            <a:off x="2105025" y="4781550"/>
            <a:ext cx="981075" cy="7810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  <a:endParaRPr lang="en-US" sz="4000" dirty="0"/>
          </a:p>
        </p:txBody>
      </p:sp>
      <p:sp>
        <p:nvSpPr>
          <p:cNvPr id="9" name="Rounded Rectangle 8"/>
          <p:cNvSpPr/>
          <p:nvPr/>
        </p:nvSpPr>
        <p:spPr>
          <a:xfrm>
            <a:off x="3600445" y="2524124"/>
            <a:ext cx="3762375" cy="647701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MS EXCEL </a:t>
            </a:r>
            <a:r>
              <a:rPr lang="en-US" sz="2000" dirty="0" err="1" smtClean="0"/>
              <a:t>TUTORUAL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676647" y="3709987"/>
            <a:ext cx="3762375" cy="62388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MS POWERPOINT TUTORIAL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3600446" y="4895850"/>
            <a:ext cx="3762375" cy="66675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OTHERS ESSENTIAL TOOLS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763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6421">
        <p15:prstTrans prst="wind"/>
      </p:transition>
    </mc:Choice>
    <mc:Fallback>
      <p:transition spd="slow" advTm="64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</dc:creator>
  <cp:lastModifiedBy>SPI</cp:lastModifiedBy>
  <cp:revision>7</cp:revision>
  <dcterms:created xsi:type="dcterms:W3CDTF">2024-12-05T11:40:21Z</dcterms:created>
  <dcterms:modified xsi:type="dcterms:W3CDTF">2024-12-05T12:56:42Z</dcterms:modified>
</cp:coreProperties>
</file>