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026da2006_3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27026da2006_3_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7026da2006_3_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026da200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7026da200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026da200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7026da200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026da2006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7026da2006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026da2006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7026da2006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7026da200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7026da200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026da2006_3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27026da2006_3_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7026da2006_3_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026da2006_3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7026da2006_3_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7026da2006_3_1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026da2006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026da2006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026da200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026da200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026da2006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7026da2006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7026da2006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7026da2006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7026da2006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7026da2006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026da200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7026da200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bg>
      <p:bgPr>
        <a:solidFill>
          <a:schemeClr val="dk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4572000" y="2080261"/>
            <a:ext cx="4255800" cy="24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3" name="Google Shape;13;p2"/>
          <p:cNvPicPr preferRelativeResize="0"/>
          <p:nvPr/>
        </p:nvPicPr>
        <p:blipFill rotWithShape="1">
          <a:blip r:embed="rId2">
            <a:alphaModFix/>
          </a:blip>
          <a:srcRect b="0" l="18454" r="0" t="1727"/>
          <a:stretch/>
        </p:blipFill>
        <p:spPr>
          <a:xfrm>
            <a:off x="-1" y="0"/>
            <a:ext cx="6198744" cy="399010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able 1">
  <p:cSld name="Title Content and Table 1">
    <p:spTree>
      <p:nvGrpSpPr>
        <p:cNvPr id="60" name="Shape 60"/>
        <p:cNvGrpSpPr/>
        <p:nvPr/>
      </p:nvGrpSpPr>
      <p:grpSpPr>
        <a:xfrm>
          <a:off x="0" y="0"/>
          <a:ext cx="0" cy="0"/>
          <a:chOff x="0" y="0"/>
          <a:chExt cx="0" cy="0"/>
        </a:xfrm>
      </p:grpSpPr>
      <p:pic>
        <p:nvPicPr>
          <p:cNvPr id="61" name="Google Shape;61;p11"/>
          <p:cNvPicPr preferRelativeResize="0"/>
          <p:nvPr/>
        </p:nvPicPr>
        <p:blipFill rotWithShape="1">
          <a:blip r:embed="rId2">
            <a:alphaModFix/>
          </a:blip>
          <a:srcRect b="26760" l="0" r="55824" t="0"/>
          <a:stretch/>
        </p:blipFill>
        <p:spPr>
          <a:xfrm>
            <a:off x="6922294" y="1376430"/>
            <a:ext cx="2221706" cy="3767069"/>
          </a:xfrm>
          <a:prstGeom prst="rect">
            <a:avLst/>
          </a:prstGeom>
          <a:noFill/>
          <a:ln>
            <a:noFill/>
          </a:ln>
        </p:spPr>
      </p:pic>
      <p:sp>
        <p:nvSpPr>
          <p:cNvPr id="62" name="Google Shape;62;p11"/>
          <p:cNvSpPr/>
          <p:nvPr/>
        </p:nvSpPr>
        <p:spPr>
          <a:xfrm>
            <a:off x="3332560" y="1376430"/>
            <a:ext cx="5250600" cy="32100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63" name="Google Shape;63;p11"/>
          <p:cNvPicPr preferRelativeResize="0"/>
          <p:nvPr/>
        </p:nvPicPr>
        <p:blipFill rotWithShape="1">
          <a:blip r:embed="rId2">
            <a:alphaModFix/>
          </a:blip>
          <a:srcRect b="10346" l="0" r="75060" t="60903"/>
          <a:stretch/>
        </p:blipFill>
        <p:spPr>
          <a:xfrm rot="-5400000">
            <a:off x="112239" y="-112239"/>
            <a:ext cx="1254279" cy="1478756"/>
          </a:xfrm>
          <a:prstGeom prst="rect">
            <a:avLst/>
          </a:prstGeom>
          <a:noFill/>
          <a:ln>
            <a:noFill/>
          </a:ln>
        </p:spPr>
      </p:pic>
      <p:sp>
        <p:nvSpPr>
          <p:cNvPr id="64" name="Google Shape;64;p11"/>
          <p:cNvSpPr txBox="1"/>
          <p:nvPr>
            <p:ph type="title"/>
          </p:nvPr>
        </p:nvSpPr>
        <p:spPr>
          <a:xfrm>
            <a:off x="685799" y="273844"/>
            <a:ext cx="7772400" cy="12027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1"/>
          <p:cNvSpPr txBox="1"/>
          <p:nvPr>
            <p:ph idx="1" type="body"/>
          </p:nvPr>
        </p:nvSpPr>
        <p:spPr>
          <a:xfrm>
            <a:off x="685799" y="1516688"/>
            <a:ext cx="2474400" cy="29361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0"/>
              </a:spcBef>
              <a:spcAft>
                <a:spcPts val="0"/>
              </a:spcAft>
              <a:buClr>
                <a:schemeClr val="dk1"/>
              </a:buClr>
              <a:buSzPts val="1500"/>
              <a:buChar char="•"/>
              <a:defRPr b="0" sz="1500"/>
            </a:lvl1pPr>
            <a:lvl2pPr indent="-317500" lvl="1" marL="914400" algn="l">
              <a:lnSpc>
                <a:spcPct val="90000"/>
              </a:lnSpc>
              <a:spcBef>
                <a:spcPts val="900"/>
              </a:spcBef>
              <a:spcAft>
                <a:spcPts val="0"/>
              </a:spcAft>
              <a:buClr>
                <a:schemeClr val="dk1"/>
              </a:buClr>
              <a:buSzPts val="1400"/>
              <a:buChar char="•"/>
              <a:defRPr b="0" sz="1400"/>
            </a:lvl2pPr>
            <a:lvl3pPr indent="-304800" lvl="2" marL="1371600" algn="l">
              <a:lnSpc>
                <a:spcPct val="90000"/>
              </a:lnSpc>
              <a:spcBef>
                <a:spcPts val="900"/>
              </a:spcBef>
              <a:spcAft>
                <a:spcPts val="0"/>
              </a:spcAft>
              <a:buClr>
                <a:schemeClr val="dk1"/>
              </a:buClr>
              <a:buSzPts val="1200"/>
              <a:buChar char="•"/>
              <a:defRPr b="0" sz="1200"/>
            </a:lvl3pPr>
            <a:lvl4pPr indent="-298450" lvl="3" marL="1828800" algn="l">
              <a:lnSpc>
                <a:spcPct val="90000"/>
              </a:lnSpc>
              <a:spcBef>
                <a:spcPts val="900"/>
              </a:spcBef>
              <a:spcAft>
                <a:spcPts val="0"/>
              </a:spcAft>
              <a:buClr>
                <a:schemeClr val="dk1"/>
              </a:buClr>
              <a:buSzPts val="1100"/>
              <a:buChar char="•"/>
              <a:defRPr b="0" sz="1100"/>
            </a:lvl4pPr>
            <a:lvl5pPr indent="-298450" lvl="4" marL="2286000" algn="l">
              <a:lnSpc>
                <a:spcPct val="90000"/>
              </a:lnSpc>
              <a:spcBef>
                <a:spcPts val="900"/>
              </a:spcBef>
              <a:spcAft>
                <a:spcPts val="0"/>
              </a:spcAft>
              <a:buClr>
                <a:schemeClr val="dk1"/>
              </a:buClr>
              <a:buSzPts val="1100"/>
              <a:buChar char="•"/>
              <a:defRPr b="0" sz="11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 name="Google Shape;66;p11"/>
          <p:cNvSpPr txBox="1"/>
          <p:nvPr>
            <p:ph idx="12" type="sldNum"/>
          </p:nvPr>
        </p:nvSpPr>
        <p:spPr>
          <a:xfrm>
            <a:off x="685800" y="4684691"/>
            <a:ext cx="473400" cy="2223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Arial"/>
                <a:ea typeface="Arial"/>
                <a:cs typeface="Arial"/>
                <a:sym typeface="Arial"/>
              </a:defRPr>
            </a:lvl1pPr>
            <a:lvl2pPr indent="0" lvl="1" marL="0" algn="l">
              <a:spcBef>
                <a:spcPts val="0"/>
              </a:spcBef>
              <a:buNone/>
              <a:defRPr b="0" i="0" sz="900" u="none" cap="none" strike="noStrike">
                <a:solidFill>
                  <a:schemeClr val="dk1"/>
                </a:solidFill>
                <a:latin typeface="Arial"/>
                <a:ea typeface="Arial"/>
                <a:cs typeface="Arial"/>
                <a:sym typeface="Arial"/>
              </a:defRPr>
            </a:lvl2pPr>
            <a:lvl3pPr indent="0" lvl="2" marL="0" algn="l">
              <a:spcBef>
                <a:spcPts val="0"/>
              </a:spcBef>
              <a:buNone/>
              <a:defRPr b="0" i="0" sz="900" u="none" cap="none" strike="noStrike">
                <a:solidFill>
                  <a:schemeClr val="dk1"/>
                </a:solidFill>
                <a:latin typeface="Arial"/>
                <a:ea typeface="Arial"/>
                <a:cs typeface="Arial"/>
                <a:sym typeface="Arial"/>
              </a:defRPr>
            </a:lvl3pPr>
            <a:lvl4pPr indent="0" lvl="3" marL="0" algn="l">
              <a:spcBef>
                <a:spcPts val="0"/>
              </a:spcBef>
              <a:buNone/>
              <a:defRPr b="0" i="0" sz="900" u="none" cap="none" strike="noStrike">
                <a:solidFill>
                  <a:schemeClr val="dk1"/>
                </a:solidFill>
                <a:latin typeface="Arial"/>
                <a:ea typeface="Arial"/>
                <a:cs typeface="Arial"/>
                <a:sym typeface="Arial"/>
              </a:defRPr>
            </a:lvl4pPr>
            <a:lvl5pPr indent="0" lvl="4" marL="0" algn="l">
              <a:spcBef>
                <a:spcPts val="0"/>
              </a:spcBef>
              <a:buNone/>
              <a:defRPr b="0" i="0" sz="900" u="none" cap="none" strike="noStrike">
                <a:solidFill>
                  <a:schemeClr val="dk1"/>
                </a:solidFill>
                <a:latin typeface="Arial"/>
                <a:ea typeface="Arial"/>
                <a:cs typeface="Arial"/>
                <a:sym typeface="Arial"/>
              </a:defRPr>
            </a:lvl5pPr>
            <a:lvl6pPr indent="0" lvl="5" marL="0" algn="l">
              <a:spcBef>
                <a:spcPts val="0"/>
              </a:spcBef>
              <a:buNone/>
              <a:defRPr b="0" i="0" sz="900" u="none" cap="none" strike="noStrike">
                <a:solidFill>
                  <a:schemeClr val="dk1"/>
                </a:solidFill>
                <a:latin typeface="Arial"/>
                <a:ea typeface="Arial"/>
                <a:cs typeface="Arial"/>
                <a:sym typeface="Arial"/>
              </a:defRPr>
            </a:lvl6pPr>
            <a:lvl7pPr indent="0" lvl="6" marL="0" algn="l">
              <a:spcBef>
                <a:spcPts val="0"/>
              </a:spcBef>
              <a:buNone/>
              <a:defRPr b="0" i="0" sz="900" u="none" cap="none" strike="noStrike">
                <a:solidFill>
                  <a:schemeClr val="dk1"/>
                </a:solidFill>
                <a:latin typeface="Arial"/>
                <a:ea typeface="Arial"/>
                <a:cs typeface="Arial"/>
                <a:sym typeface="Arial"/>
              </a:defRPr>
            </a:lvl7pPr>
            <a:lvl8pPr indent="0" lvl="7" marL="0" algn="l">
              <a:spcBef>
                <a:spcPts val="0"/>
              </a:spcBef>
              <a:buNone/>
              <a:defRPr b="0" i="0" sz="900" u="none" cap="none" strike="noStrike">
                <a:solidFill>
                  <a:schemeClr val="dk1"/>
                </a:solidFill>
                <a:latin typeface="Arial"/>
                <a:ea typeface="Arial"/>
                <a:cs typeface="Arial"/>
                <a:sym typeface="Arial"/>
              </a:defRPr>
            </a:lvl8pPr>
            <a:lvl9pPr indent="0" lvl="8" marL="0" algn="l">
              <a:spcBef>
                <a:spcPts val="0"/>
              </a:spcBef>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3">
  <p:cSld name="Title and two Content 3">
    <p:bg>
      <p:bgPr>
        <a:solidFill>
          <a:schemeClr val="accent1"/>
        </a:solidFill>
      </p:bgPr>
    </p:bg>
    <p:spTree>
      <p:nvGrpSpPr>
        <p:cNvPr id="67" name="Shape 67"/>
        <p:cNvGrpSpPr/>
        <p:nvPr/>
      </p:nvGrpSpPr>
      <p:grpSpPr>
        <a:xfrm>
          <a:off x="0" y="0"/>
          <a:ext cx="0" cy="0"/>
          <a:chOff x="0" y="0"/>
          <a:chExt cx="0" cy="0"/>
        </a:xfrm>
      </p:grpSpPr>
      <p:pic>
        <p:nvPicPr>
          <p:cNvPr id="68" name="Google Shape;68;p12"/>
          <p:cNvPicPr preferRelativeResize="0"/>
          <p:nvPr/>
        </p:nvPicPr>
        <p:blipFill rotWithShape="1">
          <a:blip r:embed="rId2">
            <a:alphaModFix/>
          </a:blip>
          <a:srcRect b="1" l="18883" r="46636" t="34408"/>
          <a:stretch/>
        </p:blipFill>
        <p:spPr>
          <a:xfrm rot="10800000">
            <a:off x="7879555" y="2988059"/>
            <a:ext cx="1264445" cy="2155440"/>
          </a:xfrm>
          <a:prstGeom prst="rect">
            <a:avLst/>
          </a:prstGeom>
          <a:noFill/>
          <a:ln>
            <a:noFill/>
          </a:ln>
        </p:spPr>
      </p:pic>
      <p:pic>
        <p:nvPicPr>
          <p:cNvPr id="69" name="Google Shape;69;p12"/>
          <p:cNvPicPr preferRelativeResize="0"/>
          <p:nvPr/>
        </p:nvPicPr>
        <p:blipFill rotWithShape="1">
          <a:blip r:embed="rId3">
            <a:alphaModFix/>
          </a:blip>
          <a:srcRect b="8753" l="29718" r="39389" t="47145"/>
          <a:stretch/>
        </p:blipFill>
        <p:spPr>
          <a:xfrm flipH="1" rot="-5400000">
            <a:off x="7336143" y="-233632"/>
            <a:ext cx="1574225" cy="2041489"/>
          </a:xfrm>
          <a:prstGeom prst="rect">
            <a:avLst/>
          </a:prstGeom>
          <a:noFill/>
          <a:ln>
            <a:noFill/>
          </a:ln>
        </p:spPr>
      </p:pic>
      <p:sp>
        <p:nvSpPr>
          <p:cNvPr id="70" name="Google Shape;70;p12"/>
          <p:cNvSpPr txBox="1"/>
          <p:nvPr>
            <p:ph type="title"/>
          </p:nvPr>
        </p:nvSpPr>
        <p:spPr>
          <a:xfrm>
            <a:off x="668993" y="325669"/>
            <a:ext cx="7143600" cy="11247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2"/>
          <p:cNvSpPr txBox="1"/>
          <p:nvPr>
            <p:ph idx="1" type="body"/>
          </p:nvPr>
        </p:nvSpPr>
        <p:spPr>
          <a:xfrm>
            <a:off x="685799" y="1516688"/>
            <a:ext cx="4692900" cy="29361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0"/>
              </a:spcBef>
              <a:spcAft>
                <a:spcPts val="0"/>
              </a:spcAft>
              <a:buClr>
                <a:schemeClr val="dk1"/>
              </a:buClr>
              <a:buSzPts val="1500"/>
              <a:buNone/>
              <a:defRPr b="0" sz="1500"/>
            </a:lvl1pPr>
            <a:lvl2pPr indent="-323850" lvl="1" marL="914400" algn="l">
              <a:lnSpc>
                <a:spcPct val="90000"/>
              </a:lnSpc>
              <a:spcBef>
                <a:spcPts val="900"/>
              </a:spcBef>
              <a:spcAft>
                <a:spcPts val="0"/>
              </a:spcAft>
              <a:buClr>
                <a:schemeClr val="dk1"/>
              </a:buClr>
              <a:buSzPts val="1500"/>
              <a:buChar char="•"/>
              <a:defRPr b="0" sz="1500"/>
            </a:lvl2pPr>
            <a:lvl3pPr indent="-317500" lvl="2" marL="1371600" algn="l">
              <a:lnSpc>
                <a:spcPct val="90000"/>
              </a:lnSpc>
              <a:spcBef>
                <a:spcPts val="900"/>
              </a:spcBef>
              <a:spcAft>
                <a:spcPts val="0"/>
              </a:spcAft>
              <a:buClr>
                <a:schemeClr val="dk1"/>
              </a:buClr>
              <a:buSzPts val="1400"/>
              <a:buChar char="•"/>
              <a:defRPr b="0" sz="1400"/>
            </a:lvl3pPr>
            <a:lvl4pPr indent="-304800" lvl="3" marL="1828800" algn="l">
              <a:lnSpc>
                <a:spcPct val="90000"/>
              </a:lnSpc>
              <a:spcBef>
                <a:spcPts val="900"/>
              </a:spcBef>
              <a:spcAft>
                <a:spcPts val="0"/>
              </a:spcAft>
              <a:buClr>
                <a:schemeClr val="dk1"/>
              </a:buClr>
              <a:buSzPts val="1200"/>
              <a:buChar char="•"/>
              <a:defRPr b="0" sz="1200"/>
            </a:lvl4pPr>
            <a:lvl5pPr indent="-304800" lvl="4" marL="2286000" algn="l">
              <a:lnSpc>
                <a:spcPct val="90000"/>
              </a:lnSpc>
              <a:spcBef>
                <a:spcPts val="900"/>
              </a:spcBef>
              <a:spcAft>
                <a:spcPts val="0"/>
              </a:spcAft>
              <a:buClr>
                <a:schemeClr val="dk1"/>
              </a:buClr>
              <a:buSzPts val="1200"/>
              <a:buChar char="•"/>
              <a:defRPr b="0" sz="12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2"/>
          <p:cNvSpPr txBox="1"/>
          <p:nvPr>
            <p:ph idx="2" type="body"/>
          </p:nvPr>
        </p:nvSpPr>
        <p:spPr>
          <a:xfrm>
            <a:off x="5975606" y="1513589"/>
            <a:ext cx="1837200" cy="29490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0"/>
              </a:spcBef>
              <a:spcAft>
                <a:spcPts val="0"/>
              </a:spcAft>
              <a:buClr>
                <a:schemeClr val="dk1"/>
              </a:buClr>
              <a:buSzPts val="1500"/>
              <a:buChar char="•"/>
              <a:defRPr b="1" sz="1500"/>
            </a:lvl1pPr>
            <a:lvl2pPr indent="-317500" lvl="1" marL="914400" algn="l">
              <a:lnSpc>
                <a:spcPct val="90000"/>
              </a:lnSpc>
              <a:spcBef>
                <a:spcPts val="900"/>
              </a:spcBef>
              <a:spcAft>
                <a:spcPts val="0"/>
              </a:spcAft>
              <a:buClr>
                <a:schemeClr val="dk1"/>
              </a:buClr>
              <a:buSzPts val="1400"/>
              <a:buChar char="•"/>
              <a:defRPr b="1" sz="1400"/>
            </a:lvl2pPr>
            <a:lvl3pPr indent="-304800" lvl="2" marL="1371600" algn="l">
              <a:lnSpc>
                <a:spcPct val="90000"/>
              </a:lnSpc>
              <a:spcBef>
                <a:spcPts val="900"/>
              </a:spcBef>
              <a:spcAft>
                <a:spcPts val="0"/>
              </a:spcAft>
              <a:buClr>
                <a:schemeClr val="dk1"/>
              </a:buClr>
              <a:buSzPts val="1200"/>
              <a:buChar char="•"/>
              <a:defRPr b="1" sz="1200"/>
            </a:lvl3pPr>
            <a:lvl4pPr indent="-298450" lvl="3" marL="1828800" algn="l">
              <a:lnSpc>
                <a:spcPct val="90000"/>
              </a:lnSpc>
              <a:spcBef>
                <a:spcPts val="900"/>
              </a:spcBef>
              <a:spcAft>
                <a:spcPts val="0"/>
              </a:spcAft>
              <a:buClr>
                <a:schemeClr val="dk1"/>
              </a:buClr>
              <a:buSzPts val="1100"/>
              <a:buChar char="•"/>
              <a:defRPr b="1" sz="1100"/>
            </a:lvl4pPr>
            <a:lvl5pPr indent="-298450" lvl="4" marL="2286000" algn="l">
              <a:lnSpc>
                <a:spcPct val="90000"/>
              </a:lnSpc>
              <a:spcBef>
                <a:spcPts val="900"/>
              </a:spcBef>
              <a:spcAft>
                <a:spcPts val="0"/>
              </a:spcAft>
              <a:buClr>
                <a:schemeClr val="dk1"/>
              </a:buClr>
              <a:buSzPts val="1100"/>
              <a:buChar char="•"/>
              <a:defRPr b="1" sz="11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 name="Google Shape;73;p12"/>
          <p:cNvSpPr txBox="1"/>
          <p:nvPr>
            <p:ph idx="12" type="sldNum"/>
          </p:nvPr>
        </p:nvSpPr>
        <p:spPr>
          <a:xfrm>
            <a:off x="685800" y="4684691"/>
            <a:ext cx="473400" cy="2223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Arial"/>
                <a:ea typeface="Arial"/>
                <a:cs typeface="Arial"/>
                <a:sym typeface="Arial"/>
              </a:defRPr>
            </a:lvl1pPr>
            <a:lvl2pPr indent="0" lvl="1" marL="0" algn="l">
              <a:spcBef>
                <a:spcPts val="0"/>
              </a:spcBef>
              <a:buNone/>
              <a:defRPr b="0" i="0" sz="900" u="none" cap="none" strike="noStrike">
                <a:solidFill>
                  <a:schemeClr val="dk1"/>
                </a:solidFill>
                <a:latin typeface="Arial"/>
                <a:ea typeface="Arial"/>
                <a:cs typeface="Arial"/>
                <a:sym typeface="Arial"/>
              </a:defRPr>
            </a:lvl2pPr>
            <a:lvl3pPr indent="0" lvl="2" marL="0" algn="l">
              <a:spcBef>
                <a:spcPts val="0"/>
              </a:spcBef>
              <a:buNone/>
              <a:defRPr b="0" i="0" sz="900" u="none" cap="none" strike="noStrike">
                <a:solidFill>
                  <a:schemeClr val="dk1"/>
                </a:solidFill>
                <a:latin typeface="Arial"/>
                <a:ea typeface="Arial"/>
                <a:cs typeface="Arial"/>
                <a:sym typeface="Arial"/>
              </a:defRPr>
            </a:lvl3pPr>
            <a:lvl4pPr indent="0" lvl="3" marL="0" algn="l">
              <a:spcBef>
                <a:spcPts val="0"/>
              </a:spcBef>
              <a:buNone/>
              <a:defRPr b="0" i="0" sz="900" u="none" cap="none" strike="noStrike">
                <a:solidFill>
                  <a:schemeClr val="dk1"/>
                </a:solidFill>
                <a:latin typeface="Arial"/>
                <a:ea typeface="Arial"/>
                <a:cs typeface="Arial"/>
                <a:sym typeface="Arial"/>
              </a:defRPr>
            </a:lvl4pPr>
            <a:lvl5pPr indent="0" lvl="4" marL="0" algn="l">
              <a:spcBef>
                <a:spcPts val="0"/>
              </a:spcBef>
              <a:buNone/>
              <a:defRPr b="0" i="0" sz="900" u="none" cap="none" strike="noStrike">
                <a:solidFill>
                  <a:schemeClr val="dk1"/>
                </a:solidFill>
                <a:latin typeface="Arial"/>
                <a:ea typeface="Arial"/>
                <a:cs typeface="Arial"/>
                <a:sym typeface="Arial"/>
              </a:defRPr>
            </a:lvl5pPr>
            <a:lvl6pPr indent="0" lvl="5" marL="0" algn="l">
              <a:spcBef>
                <a:spcPts val="0"/>
              </a:spcBef>
              <a:buNone/>
              <a:defRPr b="0" i="0" sz="900" u="none" cap="none" strike="noStrike">
                <a:solidFill>
                  <a:schemeClr val="dk1"/>
                </a:solidFill>
                <a:latin typeface="Arial"/>
                <a:ea typeface="Arial"/>
                <a:cs typeface="Arial"/>
                <a:sym typeface="Arial"/>
              </a:defRPr>
            </a:lvl6pPr>
            <a:lvl7pPr indent="0" lvl="6" marL="0" algn="l">
              <a:spcBef>
                <a:spcPts val="0"/>
              </a:spcBef>
              <a:buNone/>
              <a:defRPr b="0" i="0" sz="900" u="none" cap="none" strike="noStrike">
                <a:solidFill>
                  <a:schemeClr val="dk1"/>
                </a:solidFill>
                <a:latin typeface="Arial"/>
                <a:ea typeface="Arial"/>
                <a:cs typeface="Arial"/>
                <a:sym typeface="Arial"/>
              </a:defRPr>
            </a:lvl7pPr>
            <a:lvl8pPr indent="0" lvl="7" marL="0" algn="l">
              <a:spcBef>
                <a:spcPts val="0"/>
              </a:spcBef>
              <a:buNone/>
              <a:defRPr b="0" i="0" sz="900" u="none" cap="none" strike="noStrike">
                <a:solidFill>
                  <a:schemeClr val="dk1"/>
                </a:solidFill>
                <a:latin typeface="Arial"/>
                <a:ea typeface="Arial"/>
                <a:cs typeface="Arial"/>
                <a:sym typeface="Arial"/>
              </a:defRPr>
            </a:lvl8pPr>
            <a:lvl9pPr indent="0" lvl="8" marL="0" algn="l">
              <a:spcBef>
                <a:spcPts val="0"/>
              </a:spcBef>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74" name="Shape 74"/>
        <p:cNvGrpSpPr/>
        <p:nvPr/>
      </p:nvGrpSpPr>
      <p:grpSpPr>
        <a:xfrm>
          <a:off x="0" y="0"/>
          <a:ext cx="0" cy="0"/>
          <a:chOff x="0" y="0"/>
          <a:chExt cx="0" cy="0"/>
        </a:xfrm>
      </p:grpSpPr>
      <p:pic>
        <p:nvPicPr>
          <p:cNvPr id="75" name="Google Shape;75;p13"/>
          <p:cNvPicPr preferRelativeResize="0"/>
          <p:nvPr/>
        </p:nvPicPr>
        <p:blipFill rotWithShape="1">
          <a:blip r:embed="rId2">
            <a:alphaModFix/>
          </a:blip>
          <a:srcRect b="0" l="18883" r="46636" t="18052"/>
          <a:stretch/>
        </p:blipFill>
        <p:spPr>
          <a:xfrm rot="5400000">
            <a:off x="7165323" y="-714232"/>
            <a:ext cx="1264445" cy="2692909"/>
          </a:xfrm>
          <a:prstGeom prst="rect">
            <a:avLst/>
          </a:prstGeom>
          <a:noFill/>
          <a:ln>
            <a:noFill/>
          </a:ln>
        </p:spPr>
      </p:pic>
      <p:sp>
        <p:nvSpPr>
          <p:cNvPr id="76" name="Google Shape;76;p13"/>
          <p:cNvSpPr txBox="1"/>
          <p:nvPr>
            <p:ph type="title"/>
          </p:nvPr>
        </p:nvSpPr>
        <p:spPr>
          <a:xfrm>
            <a:off x="692659" y="438358"/>
            <a:ext cx="7765500" cy="907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3"/>
          <p:cNvSpPr txBox="1"/>
          <p:nvPr>
            <p:ph idx="12" type="sldNum"/>
          </p:nvPr>
        </p:nvSpPr>
        <p:spPr>
          <a:xfrm>
            <a:off x="685800" y="4684691"/>
            <a:ext cx="473400" cy="2223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Arial"/>
                <a:ea typeface="Arial"/>
                <a:cs typeface="Arial"/>
                <a:sym typeface="Arial"/>
              </a:defRPr>
            </a:lvl1pPr>
            <a:lvl2pPr indent="0" lvl="1" marL="0" algn="l">
              <a:spcBef>
                <a:spcPts val="0"/>
              </a:spcBef>
              <a:buNone/>
              <a:defRPr b="0" i="0" sz="900" u="none" cap="none" strike="noStrike">
                <a:solidFill>
                  <a:schemeClr val="dk1"/>
                </a:solidFill>
                <a:latin typeface="Arial"/>
                <a:ea typeface="Arial"/>
                <a:cs typeface="Arial"/>
                <a:sym typeface="Arial"/>
              </a:defRPr>
            </a:lvl2pPr>
            <a:lvl3pPr indent="0" lvl="2" marL="0" algn="l">
              <a:spcBef>
                <a:spcPts val="0"/>
              </a:spcBef>
              <a:buNone/>
              <a:defRPr b="0" i="0" sz="900" u="none" cap="none" strike="noStrike">
                <a:solidFill>
                  <a:schemeClr val="dk1"/>
                </a:solidFill>
                <a:latin typeface="Arial"/>
                <a:ea typeface="Arial"/>
                <a:cs typeface="Arial"/>
                <a:sym typeface="Arial"/>
              </a:defRPr>
            </a:lvl3pPr>
            <a:lvl4pPr indent="0" lvl="3" marL="0" algn="l">
              <a:spcBef>
                <a:spcPts val="0"/>
              </a:spcBef>
              <a:buNone/>
              <a:defRPr b="0" i="0" sz="900" u="none" cap="none" strike="noStrike">
                <a:solidFill>
                  <a:schemeClr val="dk1"/>
                </a:solidFill>
                <a:latin typeface="Arial"/>
                <a:ea typeface="Arial"/>
                <a:cs typeface="Arial"/>
                <a:sym typeface="Arial"/>
              </a:defRPr>
            </a:lvl4pPr>
            <a:lvl5pPr indent="0" lvl="4" marL="0" algn="l">
              <a:spcBef>
                <a:spcPts val="0"/>
              </a:spcBef>
              <a:buNone/>
              <a:defRPr b="0" i="0" sz="900" u="none" cap="none" strike="noStrike">
                <a:solidFill>
                  <a:schemeClr val="dk1"/>
                </a:solidFill>
                <a:latin typeface="Arial"/>
                <a:ea typeface="Arial"/>
                <a:cs typeface="Arial"/>
                <a:sym typeface="Arial"/>
              </a:defRPr>
            </a:lvl5pPr>
            <a:lvl6pPr indent="0" lvl="5" marL="0" algn="l">
              <a:spcBef>
                <a:spcPts val="0"/>
              </a:spcBef>
              <a:buNone/>
              <a:defRPr b="0" i="0" sz="900" u="none" cap="none" strike="noStrike">
                <a:solidFill>
                  <a:schemeClr val="dk1"/>
                </a:solidFill>
                <a:latin typeface="Arial"/>
                <a:ea typeface="Arial"/>
                <a:cs typeface="Arial"/>
                <a:sym typeface="Arial"/>
              </a:defRPr>
            </a:lvl6pPr>
            <a:lvl7pPr indent="0" lvl="6" marL="0" algn="l">
              <a:spcBef>
                <a:spcPts val="0"/>
              </a:spcBef>
              <a:buNone/>
              <a:defRPr b="0" i="0" sz="900" u="none" cap="none" strike="noStrike">
                <a:solidFill>
                  <a:schemeClr val="dk1"/>
                </a:solidFill>
                <a:latin typeface="Arial"/>
                <a:ea typeface="Arial"/>
                <a:cs typeface="Arial"/>
                <a:sym typeface="Arial"/>
              </a:defRPr>
            </a:lvl7pPr>
            <a:lvl8pPr indent="0" lvl="7" marL="0" algn="l">
              <a:spcBef>
                <a:spcPts val="0"/>
              </a:spcBef>
              <a:buNone/>
              <a:defRPr b="0" i="0" sz="900" u="none" cap="none" strike="noStrike">
                <a:solidFill>
                  <a:schemeClr val="dk1"/>
                </a:solidFill>
                <a:latin typeface="Arial"/>
                <a:ea typeface="Arial"/>
                <a:cs typeface="Arial"/>
                <a:sym typeface="Arial"/>
              </a:defRPr>
            </a:lvl8pPr>
            <a:lvl9pPr indent="0" lvl="8" marL="0" algn="l">
              <a:spcBef>
                <a:spcPts val="0"/>
              </a:spcBef>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2">
  <p:cSld name="Closing 2">
    <p:bg>
      <p:bgPr>
        <a:solidFill>
          <a:schemeClr val="dk1"/>
        </a:soli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4568636" y="280567"/>
            <a:ext cx="3792900" cy="2718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4"/>
          <p:cNvSpPr txBox="1"/>
          <p:nvPr>
            <p:ph idx="1" type="body"/>
          </p:nvPr>
        </p:nvSpPr>
        <p:spPr>
          <a:xfrm>
            <a:off x="4568636" y="3129742"/>
            <a:ext cx="3792900" cy="18894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0"/>
              </a:spcBef>
              <a:spcAft>
                <a:spcPts val="0"/>
              </a:spcAft>
              <a:buClr>
                <a:schemeClr val="lt1"/>
              </a:buClr>
              <a:buSzPts val="1500"/>
              <a:buNone/>
              <a:defRPr sz="1500">
                <a:solidFill>
                  <a:schemeClr val="lt1"/>
                </a:solidFill>
              </a:defRPr>
            </a:lvl1pPr>
            <a:lvl2pPr indent="-317500" lvl="1" marL="914400" algn="l">
              <a:lnSpc>
                <a:spcPct val="90000"/>
              </a:lnSpc>
              <a:spcBef>
                <a:spcPts val="0"/>
              </a:spcBef>
              <a:spcAft>
                <a:spcPts val="0"/>
              </a:spcAft>
              <a:buClr>
                <a:schemeClr val="lt1"/>
              </a:buClr>
              <a:buSzPts val="1400"/>
              <a:buFont typeface="Arial"/>
              <a:buChar char="•"/>
              <a:defRPr sz="1400">
                <a:solidFill>
                  <a:schemeClr val="lt1"/>
                </a:solidFill>
              </a:defRPr>
            </a:lvl2pPr>
            <a:lvl3pPr indent="-304800" lvl="2" marL="1371600" algn="l">
              <a:lnSpc>
                <a:spcPct val="90000"/>
              </a:lnSpc>
              <a:spcBef>
                <a:spcPts val="0"/>
              </a:spcBef>
              <a:spcAft>
                <a:spcPts val="0"/>
              </a:spcAft>
              <a:buClr>
                <a:schemeClr val="lt1"/>
              </a:buClr>
              <a:buSzPts val="1200"/>
              <a:buFont typeface="Arial"/>
              <a:buChar char="•"/>
              <a:defRPr sz="1200">
                <a:solidFill>
                  <a:schemeClr val="lt1"/>
                </a:solidFill>
              </a:defRPr>
            </a:lvl3pPr>
            <a:lvl4pPr indent="-298450" lvl="3" marL="1828800" algn="l">
              <a:lnSpc>
                <a:spcPct val="90000"/>
              </a:lnSpc>
              <a:spcBef>
                <a:spcPts val="0"/>
              </a:spcBef>
              <a:spcAft>
                <a:spcPts val="0"/>
              </a:spcAft>
              <a:buClr>
                <a:schemeClr val="lt1"/>
              </a:buClr>
              <a:buSzPts val="1100"/>
              <a:buFont typeface="Arial"/>
              <a:buChar char="•"/>
              <a:defRPr sz="1100">
                <a:solidFill>
                  <a:schemeClr val="lt1"/>
                </a:solidFill>
              </a:defRPr>
            </a:lvl4pPr>
            <a:lvl5pPr indent="-285750" lvl="4" marL="2286000" algn="l">
              <a:lnSpc>
                <a:spcPct val="90000"/>
              </a:lnSpc>
              <a:spcBef>
                <a:spcPts val="0"/>
              </a:spcBef>
              <a:spcAft>
                <a:spcPts val="0"/>
              </a:spcAft>
              <a:buClr>
                <a:schemeClr val="lt1"/>
              </a:buClr>
              <a:buSzPts val="900"/>
              <a:buFont typeface="Arial"/>
              <a:buChar char="•"/>
              <a:defRPr sz="900">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81" name="Google Shape;81;p14"/>
          <p:cNvPicPr preferRelativeResize="0"/>
          <p:nvPr/>
        </p:nvPicPr>
        <p:blipFill rotWithShape="1">
          <a:blip r:embed="rId2">
            <a:alphaModFix/>
          </a:blip>
          <a:srcRect b="0" l="4151" r="18576" t="0"/>
          <a:stretch/>
        </p:blipFill>
        <p:spPr>
          <a:xfrm flipH="1">
            <a:off x="2" y="0"/>
            <a:ext cx="3886198"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82" name="Shape 82"/>
        <p:cNvGrpSpPr/>
        <p:nvPr/>
      </p:nvGrpSpPr>
      <p:grpSpPr>
        <a:xfrm>
          <a:off x="0" y="0"/>
          <a:ext cx="0" cy="0"/>
          <a:chOff x="0" y="0"/>
          <a:chExt cx="0" cy="0"/>
        </a:xfrm>
      </p:grpSpPr>
      <p:grpSp>
        <p:nvGrpSpPr>
          <p:cNvPr id="83" name="Google Shape;83;p15"/>
          <p:cNvGrpSpPr/>
          <p:nvPr/>
        </p:nvGrpSpPr>
        <p:grpSpPr>
          <a:xfrm>
            <a:off x="830392" y="1191256"/>
            <a:ext cx="745763" cy="45826"/>
            <a:chOff x="4580561" y="2589004"/>
            <a:chExt cx="1064464" cy="25200"/>
          </a:xfrm>
        </p:grpSpPr>
        <p:sp>
          <p:nvSpPr>
            <p:cNvPr id="84" name="Google Shape;8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5"/>
          <p:cNvSpPr txBox="1"/>
          <p:nvPr>
            <p:ph type="title"/>
          </p:nvPr>
        </p:nvSpPr>
        <p:spPr>
          <a:xfrm>
            <a:off x="729450" y="1322450"/>
            <a:ext cx="7688400" cy="1518600"/>
          </a:xfrm>
          <a:prstGeom prst="rect">
            <a:avLst/>
          </a:prstGeom>
        </p:spPr>
        <p:txBody>
          <a:bodyPr anchorCtr="0" anchor="ctr" bIns="34275" lIns="68575" spcFirstLastPara="1" rIns="68575" wrap="square" tIns="3427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7" name="Google Shape;87;p15"/>
          <p:cNvSpPr txBox="1"/>
          <p:nvPr>
            <p:ph idx="12" type="sldNum"/>
          </p:nvPr>
        </p:nvSpPr>
        <p:spPr>
          <a:xfrm>
            <a:off x="8536302" y="4749851"/>
            <a:ext cx="548700" cy="393600"/>
          </a:xfrm>
          <a:prstGeom prst="rect">
            <a:avLst/>
          </a:prstGeom>
        </p:spPr>
        <p:txBody>
          <a:bodyPr anchorCtr="0" anchor="ctr" bIns="34275" lIns="68575" spcFirstLastPara="1" rIns="68575" wrap="square" tIns="3427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8" name="Shape 88"/>
        <p:cNvGrpSpPr/>
        <p:nvPr/>
      </p:nvGrpSpPr>
      <p:grpSpPr>
        <a:xfrm>
          <a:off x="0" y="0"/>
          <a:ext cx="0" cy="0"/>
          <a:chOff x="0" y="0"/>
          <a:chExt cx="0" cy="0"/>
        </a:xfrm>
      </p:grpSpPr>
      <p:sp>
        <p:nvSpPr>
          <p:cNvPr id="89" name="Google Shape;89;p16"/>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6"/>
          <p:cNvGrpSpPr/>
          <p:nvPr/>
        </p:nvGrpSpPr>
        <p:grpSpPr>
          <a:xfrm>
            <a:off x="830392" y="1191256"/>
            <a:ext cx="745763" cy="45826"/>
            <a:chOff x="4580561" y="2589004"/>
            <a:chExt cx="1064464" cy="25200"/>
          </a:xfrm>
        </p:grpSpPr>
        <p:sp>
          <p:nvSpPr>
            <p:cNvPr id="91" name="Google Shape;9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6"/>
          <p:cNvSpPr txBox="1"/>
          <p:nvPr>
            <p:ph type="ctrTitle"/>
          </p:nvPr>
        </p:nvSpPr>
        <p:spPr>
          <a:xfrm>
            <a:off x="729450" y="1322450"/>
            <a:ext cx="7688100" cy="1664700"/>
          </a:xfrm>
          <a:prstGeom prst="rect">
            <a:avLst/>
          </a:prstGeom>
        </p:spPr>
        <p:txBody>
          <a:bodyPr anchorCtr="0" anchor="ctr" bIns="34275" lIns="68575" spcFirstLastPara="1" rIns="68575" wrap="square" tIns="3427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94" name="Google Shape;94;p16"/>
          <p:cNvSpPr txBox="1"/>
          <p:nvPr>
            <p:ph idx="1" type="subTitle"/>
          </p:nvPr>
        </p:nvSpPr>
        <p:spPr>
          <a:xfrm>
            <a:off x="729627" y="3172900"/>
            <a:ext cx="7688100" cy="541200"/>
          </a:xfrm>
          <a:prstGeom prst="rect">
            <a:avLst/>
          </a:prstGeom>
        </p:spPr>
        <p:txBody>
          <a:bodyPr anchorCtr="0" anchor="t" bIns="34275" lIns="68575" spcFirstLastPara="1" rIns="68575" wrap="square" tIns="34275">
            <a:normAutofit/>
          </a:bodyPr>
          <a:lstStyle>
            <a:lvl1pPr lvl="0" rtl="0">
              <a:lnSpc>
                <a:spcPct val="100000"/>
              </a:lnSpc>
              <a:spcBef>
                <a:spcPts val="800"/>
              </a:spcBef>
              <a:spcAft>
                <a:spcPts val="0"/>
              </a:spcAft>
              <a:buSzPts val="1600"/>
              <a:buNone/>
              <a:defRPr sz="1600"/>
            </a:lvl1pPr>
            <a:lvl2pPr lvl="1" rtl="0">
              <a:lnSpc>
                <a:spcPct val="100000"/>
              </a:lnSpc>
              <a:spcBef>
                <a:spcPts val="400"/>
              </a:spcBef>
              <a:spcAft>
                <a:spcPts val="0"/>
              </a:spcAft>
              <a:buSzPts val="1600"/>
              <a:buNone/>
              <a:defRPr sz="1600"/>
            </a:lvl2pPr>
            <a:lvl3pPr lvl="2" rtl="0">
              <a:lnSpc>
                <a:spcPct val="100000"/>
              </a:lnSpc>
              <a:spcBef>
                <a:spcPts val="400"/>
              </a:spcBef>
              <a:spcAft>
                <a:spcPts val="0"/>
              </a:spcAft>
              <a:buSzPts val="1600"/>
              <a:buNone/>
              <a:defRPr sz="1600"/>
            </a:lvl3pPr>
            <a:lvl4pPr lvl="3" rtl="0">
              <a:lnSpc>
                <a:spcPct val="100000"/>
              </a:lnSpc>
              <a:spcBef>
                <a:spcPts val="400"/>
              </a:spcBef>
              <a:spcAft>
                <a:spcPts val="0"/>
              </a:spcAft>
              <a:buSzPts val="1600"/>
              <a:buNone/>
              <a:defRPr sz="1600"/>
            </a:lvl4pPr>
            <a:lvl5pPr lvl="4" rtl="0">
              <a:lnSpc>
                <a:spcPct val="100000"/>
              </a:lnSpc>
              <a:spcBef>
                <a:spcPts val="400"/>
              </a:spcBef>
              <a:spcAft>
                <a:spcPts val="0"/>
              </a:spcAft>
              <a:buSzPts val="1600"/>
              <a:buNone/>
              <a:defRPr sz="1600"/>
            </a:lvl5pPr>
            <a:lvl6pPr lvl="5" rtl="0">
              <a:lnSpc>
                <a:spcPct val="100000"/>
              </a:lnSpc>
              <a:spcBef>
                <a:spcPts val="400"/>
              </a:spcBef>
              <a:spcAft>
                <a:spcPts val="0"/>
              </a:spcAft>
              <a:buSzPts val="1600"/>
              <a:buNone/>
              <a:defRPr sz="1600"/>
            </a:lvl6pPr>
            <a:lvl7pPr lvl="6" rtl="0">
              <a:lnSpc>
                <a:spcPct val="100000"/>
              </a:lnSpc>
              <a:spcBef>
                <a:spcPts val="400"/>
              </a:spcBef>
              <a:spcAft>
                <a:spcPts val="0"/>
              </a:spcAft>
              <a:buSzPts val="1600"/>
              <a:buNone/>
              <a:defRPr sz="1600"/>
            </a:lvl7pPr>
            <a:lvl8pPr lvl="7" rtl="0">
              <a:lnSpc>
                <a:spcPct val="100000"/>
              </a:lnSpc>
              <a:spcBef>
                <a:spcPts val="400"/>
              </a:spcBef>
              <a:spcAft>
                <a:spcPts val="0"/>
              </a:spcAft>
              <a:buSzPts val="1600"/>
              <a:buNone/>
              <a:defRPr sz="1600"/>
            </a:lvl8pPr>
            <a:lvl9pPr lvl="8" rtl="0">
              <a:lnSpc>
                <a:spcPct val="100000"/>
              </a:lnSpc>
              <a:spcBef>
                <a:spcPts val="400"/>
              </a:spcBef>
              <a:spcAft>
                <a:spcPts val="0"/>
              </a:spcAft>
              <a:buSzPts val="1600"/>
              <a:buNone/>
              <a:defRPr sz="1600"/>
            </a:lvl9pPr>
          </a:lstStyle>
          <a:p/>
        </p:txBody>
      </p:sp>
      <p:sp>
        <p:nvSpPr>
          <p:cNvPr id="95" name="Google Shape;95;p16"/>
          <p:cNvSpPr txBox="1"/>
          <p:nvPr>
            <p:ph idx="12" type="sldNum"/>
          </p:nvPr>
        </p:nvSpPr>
        <p:spPr>
          <a:xfrm>
            <a:off x="8536302" y="4749851"/>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17"/>
          <p:cNvGrpSpPr/>
          <p:nvPr/>
        </p:nvGrpSpPr>
        <p:grpSpPr>
          <a:xfrm>
            <a:off x="830392" y="1191256"/>
            <a:ext cx="745763" cy="45826"/>
            <a:chOff x="4580561" y="2589004"/>
            <a:chExt cx="1064464" cy="25200"/>
          </a:xfrm>
        </p:grpSpPr>
        <p:sp>
          <p:nvSpPr>
            <p:cNvPr id="99" name="Google Shape;9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7"/>
          <p:cNvSpPr txBox="1"/>
          <p:nvPr>
            <p:ph type="title"/>
          </p:nvPr>
        </p:nvSpPr>
        <p:spPr>
          <a:xfrm>
            <a:off x="729450" y="1318650"/>
            <a:ext cx="7688700" cy="535200"/>
          </a:xfrm>
          <a:prstGeom prst="rect">
            <a:avLst/>
          </a:prstGeom>
        </p:spPr>
        <p:txBody>
          <a:bodyPr anchorCtr="0" anchor="ctr" bIns="34275" lIns="68575" spcFirstLastPara="1" rIns="68575" wrap="square" tIns="3427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02" name="Google Shape;102;p17"/>
          <p:cNvSpPr txBox="1"/>
          <p:nvPr>
            <p:ph idx="1" type="body"/>
          </p:nvPr>
        </p:nvSpPr>
        <p:spPr>
          <a:xfrm>
            <a:off x="729450" y="2078875"/>
            <a:ext cx="7688700" cy="2261100"/>
          </a:xfrm>
          <a:prstGeom prst="rect">
            <a:avLst/>
          </a:prstGeom>
        </p:spPr>
        <p:txBody>
          <a:bodyPr anchorCtr="0" anchor="t" bIns="34275" lIns="68575" spcFirstLastPara="1" rIns="68575" wrap="square" tIns="34275">
            <a:norm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03" name="Google Shape;103;p17"/>
          <p:cNvSpPr txBox="1"/>
          <p:nvPr>
            <p:ph idx="12" type="sldNum"/>
          </p:nvPr>
        </p:nvSpPr>
        <p:spPr>
          <a:xfrm>
            <a:off x="8536302" y="4749851"/>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bg>
      <p:bgPr>
        <a:solidFill>
          <a:schemeClr val="dk1"/>
        </a:solidFill>
      </p:bgPr>
    </p:bg>
    <p:spTree>
      <p:nvGrpSpPr>
        <p:cNvPr id="110" name="Shape 110"/>
        <p:cNvGrpSpPr/>
        <p:nvPr/>
      </p:nvGrpSpPr>
      <p:grpSpPr>
        <a:xfrm>
          <a:off x="0" y="0"/>
          <a:ext cx="0" cy="0"/>
          <a:chOff x="0" y="0"/>
          <a:chExt cx="0" cy="0"/>
        </a:xfrm>
      </p:grpSpPr>
      <p:sp>
        <p:nvSpPr>
          <p:cNvPr id="111" name="Google Shape;111;p19"/>
          <p:cNvSpPr txBox="1"/>
          <p:nvPr>
            <p:ph type="title"/>
          </p:nvPr>
        </p:nvSpPr>
        <p:spPr>
          <a:xfrm>
            <a:off x="4572000" y="2080261"/>
            <a:ext cx="4255770" cy="24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12" name="Google Shape;112;p19"/>
          <p:cNvPicPr preferRelativeResize="0"/>
          <p:nvPr/>
        </p:nvPicPr>
        <p:blipFill rotWithShape="1">
          <a:blip r:embed="rId2">
            <a:alphaModFix/>
          </a:blip>
          <a:srcRect b="0" l="18454" r="0" t="1727"/>
          <a:stretch/>
        </p:blipFill>
        <p:spPr>
          <a:xfrm>
            <a:off x="-1" y="0"/>
            <a:ext cx="6198746" cy="399011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p:cSld name="Intro">
    <p:spTree>
      <p:nvGrpSpPr>
        <p:cNvPr id="113" name="Shape 113"/>
        <p:cNvGrpSpPr/>
        <p:nvPr/>
      </p:nvGrpSpPr>
      <p:grpSpPr>
        <a:xfrm>
          <a:off x="0" y="0"/>
          <a:ext cx="0" cy="0"/>
          <a:chOff x="0" y="0"/>
          <a:chExt cx="0" cy="0"/>
        </a:xfrm>
      </p:grpSpPr>
      <p:pic>
        <p:nvPicPr>
          <p:cNvPr id="114" name="Google Shape;114;p20"/>
          <p:cNvPicPr preferRelativeResize="0"/>
          <p:nvPr/>
        </p:nvPicPr>
        <p:blipFill rotWithShape="1">
          <a:blip r:embed="rId2">
            <a:alphaModFix/>
          </a:blip>
          <a:srcRect b="-130" l="44533" r="1" t="18691"/>
          <a:stretch/>
        </p:blipFill>
        <p:spPr>
          <a:xfrm rot="5400000">
            <a:off x="5888564" y="-933414"/>
            <a:ext cx="2322022" cy="4188853"/>
          </a:xfrm>
          <a:custGeom>
            <a:rect b="b" l="l" r="r" t="t"/>
            <a:pathLst>
              <a:path extrusionOk="0" h="6858000" w="1756624">
                <a:moveTo>
                  <a:pt x="0" y="0"/>
                </a:moveTo>
                <a:lnTo>
                  <a:pt x="1756624" y="0"/>
                </a:lnTo>
                <a:lnTo>
                  <a:pt x="1756624" y="6858000"/>
                </a:lnTo>
                <a:lnTo>
                  <a:pt x="0" y="6858000"/>
                </a:lnTo>
                <a:close/>
              </a:path>
            </a:pathLst>
          </a:custGeom>
          <a:noFill/>
          <a:ln>
            <a:noFill/>
          </a:ln>
        </p:spPr>
      </p:pic>
      <p:pic>
        <p:nvPicPr>
          <p:cNvPr id="115" name="Google Shape;115;p20"/>
          <p:cNvPicPr preferRelativeResize="0"/>
          <p:nvPr/>
        </p:nvPicPr>
        <p:blipFill rotWithShape="1">
          <a:blip r:embed="rId3">
            <a:alphaModFix/>
          </a:blip>
          <a:srcRect b="0" l="4151" r="18576" t="0"/>
          <a:stretch/>
        </p:blipFill>
        <p:spPr>
          <a:xfrm>
            <a:off x="5257800" y="0"/>
            <a:ext cx="3886200" cy="5143500"/>
          </a:xfrm>
          <a:prstGeom prst="rect">
            <a:avLst/>
          </a:prstGeom>
          <a:noFill/>
          <a:ln>
            <a:noFill/>
          </a:ln>
        </p:spPr>
      </p:pic>
      <p:sp>
        <p:nvSpPr>
          <p:cNvPr id="116" name="Google Shape;116;p20"/>
          <p:cNvSpPr txBox="1"/>
          <p:nvPr>
            <p:ph type="title"/>
          </p:nvPr>
        </p:nvSpPr>
        <p:spPr>
          <a:xfrm>
            <a:off x="685800" y="236650"/>
            <a:ext cx="3886200" cy="1782651"/>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7" name="Google Shape;117;p20"/>
          <p:cNvSpPr txBox="1"/>
          <p:nvPr>
            <p:ph idx="1" type="body"/>
          </p:nvPr>
        </p:nvSpPr>
        <p:spPr>
          <a:xfrm>
            <a:off x="685800" y="2133600"/>
            <a:ext cx="3886200" cy="2346600"/>
          </a:xfrm>
          <a:prstGeom prst="rect">
            <a:avLst/>
          </a:prstGeom>
          <a:noFill/>
          <a:ln>
            <a:noFill/>
          </a:ln>
        </p:spPr>
        <p:txBody>
          <a:bodyPr anchorCtr="0" anchor="t"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500"/>
              <a:buNone/>
              <a:defRPr sz="1800">
                <a:latin typeface="Lato"/>
                <a:ea typeface="Lato"/>
                <a:cs typeface="Lato"/>
                <a:sym typeface="Lato"/>
              </a:defRPr>
            </a:lvl1pPr>
            <a:lvl2pPr indent="-317500" lvl="1" marL="914400" algn="l">
              <a:lnSpc>
                <a:spcPct val="120000"/>
              </a:lnSpc>
              <a:spcBef>
                <a:spcPts val="400"/>
              </a:spcBef>
              <a:spcAft>
                <a:spcPts val="0"/>
              </a:spcAft>
              <a:buClr>
                <a:schemeClr val="dk1"/>
              </a:buClr>
              <a:buSzPts val="1400"/>
              <a:buChar char="•"/>
              <a:defRPr sz="1400"/>
            </a:lvl2pPr>
            <a:lvl3pPr indent="-304800" lvl="2" marL="1371600" algn="l">
              <a:lnSpc>
                <a:spcPct val="120000"/>
              </a:lnSpc>
              <a:spcBef>
                <a:spcPts val="400"/>
              </a:spcBef>
              <a:spcAft>
                <a:spcPts val="0"/>
              </a:spcAft>
              <a:buClr>
                <a:schemeClr val="dk1"/>
              </a:buClr>
              <a:buSzPts val="1200"/>
              <a:buChar char="•"/>
              <a:defRPr sz="1200"/>
            </a:lvl3pPr>
            <a:lvl4pPr indent="-298450" lvl="3" marL="1828800" algn="l">
              <a:lnSpc>
                <a:spcPct val="120000"/>
              </a:lnSpc>
              <a:spcBef>
                <a:spcPts val="400"/>
              </a:spcBef>
              <a:spcAft>
                <a:spcPts val="0"/>
              </a:spcAft>
              <a:buClr>
                <a:schemeClr val="dk1"/>
              </a:buClr>
              <a:buSzPts val="1100"/>
              <a:buChar char="•"/>
              <a:defRPr sz="1100"/>
            </a:lvl4pPr>
            <a:lvl5pPr indent="-298450" lvl="4" marL="2286000" algn="l">
              <a:lnSpc>
                <a:spcPct val="12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20"/>
          <p:cNvSpPr txBox="1"/>
          <p:nvPr>
            <p:ph idx="12" type="sldNum"/>
          </p:nvPr>
        </p:nvSpPr>
        <p:spPr>
          <a:xfrm>
            <a:off x="685800" y="4684691"/>
            <a:ext cx="473299" cy="222161"/>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Arial"/>
                <a:ea typeface="Arial"/>
                <a:cs typeface="Arial"/>
                <a:sym typeface="Arial"/>
              </a:defRPr>
            </a:lvl1pPr>
            <a:lvl2pPr indent="0" lvl="1" marL="0" algn="l">
              <a:spcBef>
                <a:spcPts val="0"/>
              </a:spcBef>
              <a:buNone/>
              <a:defRPr b="0" i="0" sz="900" u="none" cap="none" strike="noStrike">
                <a:solidFill>
                  <a:schemeClr val="dk1"/>
                </a:solidFill>
                <a:latin typeface="Arial"/>
                <a:ea typeface="Arial"/>
                <a:cs typeface="Arial"/>
                <a:sym typeface="Arial"/>
              </a:defRPr>
            </a:lvl2pPr>
            <a:lvl3pPr indent="0" lvl="2" marL="0" algn="l">
              <a:spcBef>
                <a:spcPts val="0"/>
              </a:spcBef>
              <a:buNone/>
              <a:defRPr b="0" i="0" sz="900" u="none" cap="none" strike="noStrike">
                <a:solidFill>
                  <a:schemeClr val="dk1"/>
                </a:solidFill>
                <a:latin typeface="Arial"/>
                <a:ea typeface="Arial"/>
                <a:cs typeface="Arial"/>
                <a:sym typeface="Arial"/>
              </a:defRPr>
            </a:lvl3pPr>
            <a:lvl4pPr indent="0" lvl="3" marL="0" algn="l">
              <a:spcBef>
                <a:spcPts val="0"/>
              </a:spcBef>
              <a:buNone/>
              <a:defRPr b="0" i="0" sz="900" u="none" cap="none" strike="noStrike">
                <a:solidFill>
                  <a:schemeClr val="dk1"/>
                </a:solidFill>
                <a:latin typeface="Arial"/>
                <a:ea typeface="Arial"/>
                <a:cs typeface="Arial"/>
                <a:sym typeface="Arial"/>
              </a:defRPr>
            </a:lvl4pPr>
            <a:lvl5pPr indent="0" lvl="4" marL="0" algn="l">
              <a:spcBef>
                <a:spcPts val="0"/>
              </a:spcBef>
              <a:buNone/>
              <a:defRPr b="0" i="0" sz="900" u="none" cap="none" strike="noStrike">
                <a:solidFill>
                  <a:schemeClr val="dk1"/>
                </a:solidFill>
                <a:latin typeface="Arial"/>
                <a:ea typeface="Arial"/>
                <a:cs typeface="Arial"/>
                <a:sym typeface="Arial"/>
              </a:defRPr>
            </a:lvl5pPr>
            <a:lvl6pPr indent="0" lvl="5" marL="0" algn="l">
              <a:spcBef>
                <a:spcPts val="0"/>
              </a:spcBef>
              <a:buNone/>
              <a:defRPr b="0" i="0" sz="900" u="none" cap="none" strike="noStrike">
                <a:solidFill>
                  <a:schemeClr val="dk1"/>
                </a:solidFill>
                <a:latin typeface="Arial"/>
                <a:ea typeface="Arial"/>
                <a:cs typeface="Arial"/>
                <a:sym typeface="Arial"/>
              </a:defRPr>
            </a:lvl6pPr>
            <a:lvl7pPr indent="0" lvl="6" marL="0" algn="l">
              <a:spcBef>
                <a:spcPts val="0"/>
              </a:spcBef>
              <a:buNone/>
              <a:defRPr b="0" i="0" sz="900" u="none" cap="none" strike="noStrike">
                <a:solidFill>
                  <a:schemeClr val="dk1"/>
                </a:solidFill>
                <a:latin typeface="Arial"/>
                <a:ea typeface="Arial"/>
                <a:cs typeface="Arial"/>
                <a:sym typeface="Arial"/>
              </a:defRPr>
            </a:lvl7pPr>
            <a:lvl8pPr indent="0" lvl="7" marL="0" algn="l">
              <a:spcBef>
                <a:spcPts val="0"/>
              </a:spcBef>
              <a:buNone/>
              <a:defRPr b="0" i="0" sz="900" u="none" cap="none" strike="noStrike">
                <a:solidFill>
                  <a:schemeClr val="dk1"/>
                </a:solidFill>
                <a:latin typeface="Arial"/>
                <a:ea typeface="Arial"/>
                <a:cs typeface="Arial"/>
                <a:sym typeface="Arial"/>
              </a:defRPr>
            </a:lvl8pPr>
            <a:lvl9pPr indent="0" lvl="8" marL="0" algn="l">
              <a:spcBef>
                <a:spcPts val="0"/>
              </a:spcBef>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dk1"/>
        </a:solidFill>
      </p:bgPr>
    </p:bg>
    <p:spTree>
      <p:nvGrpSpPr>
        <p:cNvPr id="119" name="Shape 119"/>
        <p:cNvGrpSpPr/>
        <p:nvPr/>
      </p:nvGrpSpPr>
      <p:grpSpPr>
        <a:xfrm>
          <a:off x="0" y="0"/>
          <a:ext cx="0" cy="0"/>
          <a:chOff x="0" y="0"/>
          <a:chExt cx="0" cy="0"/>
        </a:xfrm>
      </p:grpSpPr>
      <p:pic>
        <p:nvPicPr>
          <p:cNvPr id="120" name="Google Shape;120;p21"/>
          <p:cNvPicPr preferRelativeResize="0"/>
          <p:nvPr/>
        </p:nvPicPr>
        <p:blipFill rotWithShape="1">
          <a:blip r:embed="rId2">
            <a:alphaModFix/>
          </a:blip>
          <a:srcRect b="0" l="13300" r="0" t="13815"/>
          <a:stretch/>
        </p:blipFill>
        <p:spPr>
          <a:xfrm>
            <a:off x="0" y="-1"/>
            <a:ext cx="3179404" cy="2832145"/>
          </a:xfrm>
          <a:prstGeom prst="rect">
            <a:avLst/>
          </a:prstGeom>
          <a:noFill/>
          <a:ln>
            <a:noFill/>
          </a:ln>
        </p:spPr>
      </p:pic>
      <p:sp>
        <p:nvSpPr>
          <p:cNvPr id="121" name="Google Shape;121;p21"/>
          <p:cNvSpPr txBox="1"/>
          <p:nvPr>
            <p:ph type="title"/>
          </p:nvPr>
        </p:nvSpPr>
        <p:spPr>
          <a:xfrm>
            <a:off x="685800" y="1935480"/>
            <a:ext cx="3886200" cy="2526614"/>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1"/>
          <p:cNvSpPr/>
          <p:nvPr>
            <p:ph idx="2" type="pic"/>
          </p:nvPr>
        </p:nvSpPr>
        <p:spPr>
          <a:xfrm>
            <a:off x="4564380" y="-7619"/>
            <a:ext cx="4587240" cy="515112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p:cSld name="Intro">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130" l="44533" r="1" t="18691"/>
          <a:stretch/>
        </p:blipFill>
        <p:spPr>
          <a:xfrm rot="5400000">
            <a:off x="5890744" y="-930121"/>
            <a:ext cx="2323135" cy="4183380"/>
          </a:xfrm>
          <a:custGeom>
            <a:rect b="b" l="l" r="r" t="t"/>
            <a:pathLst>
              <a:path extrusionOk="0" h="6858000" w="1756624">
                <a:moveTo>
                  <a:pt x="0" y="0"/>
                </a:moveTo>
                <a:lnTo>
                  <a:pt x="1756624" y="0"/>
                </a:lnTo>
                <a:lnTo>
                  <a:pt x="1756624" y="6858000"/>
                </a:lnTo>
                <a:lnTo>
                  <a:pt x="0" y="6858000"/>
                </a:lnTo>
                <a:close/>
              </a:path>
            </a:pathLst>
          </a:custGeom>
          <a:noFill/>
          <a:ln>
            <a:noFill/>
          </a:ln>
        </p:spPr>
      </p:pic>
      <p:pic>
        <p:nvPicPr>
          <p:cNvPr id="16" name="Google Shape;16;p3"/>
          <p:cNvPicPr preferRelativeResize="0"/>
          <p:nvPr/>
        </p:nvPicPr>
        <p:blipFill rotWithShape="1">
          <a:blip r:embed="rId3">
            <a:alphaModFix/>
          </a:blip>
          <a:srcRect b="0" l="4151" r="18576" t="0"/>
          <a:stretch/>
        </p:blipFill>
        <p:spPr>
          <a:xfrm>
            <a:off x="5257800" y="0"/>
            <a:ext cx="3886198" cy="5143500"/>
          </a:xfrm>
          <a:prstGeom prst="rect">
            <a:avLst/>
          </a:prstGeom>
          <a:noFill/>
          <a:ln>
            <a:noFill/>
          </a:ln>
        </p:spPr>
      </p:pic>
      <p:sp>
        <p:nvSpPr>
          <p:cNvPr id="17" name="Google Shape;17;p3"/>
          <p:cNvSpPr txBox="1"/>
          <p:nvPr>
            <p:ph type="title"/>
          </p:nvPr>
        </p:nvSpPr>
        <p:spPr>
          <a:xfrm>
            <a:off x="685800" y="236650"/>
            <a:ext cx="3886200" cy="1782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 name="Google Shape;18;p3"/>
          <p:cNvSpPr txBox="1"/>
          <p:nvPr>
            <p:ph idx="1" type="body"/>
          </p:nvPr>
        </p:nvSpPr>
        <p:spPr>
          <a:xfrm>
            <a:off x="685800" y="2133600"/>
            <a:ext cx="3886200" cy="2346600"/>
          </a:xfrm>
          <a:prstGeom prst="rect">
            <a:avLst/>
          </a:prstGeom>
          <a:noFill/>
          <a:ln>
            <a:noFill/>
          </a:ln>
        </p:spPr>
        <p:txBody>
          <a:bodyPr anchorCtr="0" anchor="t"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500"/>
              <a:buNone/>
              <a:defRPr sz="1500"/>
            </a:lvl1pPr>
            <a:lvl2pPr indent="-317500" lvl="1" marL="914400" algn="l">
              <a:lnSpc>
                <a:spcPct val="120000"/>
              </a:lnSpc>
              <a:spcBef>
                <a:spcPts val="400"/>
              </a:spcBef>
              <a:spcAft>
                <a:spcPts val="0"/>
              </a:spcAft>
              <a:buClr>
                <a:schemeClr val="dk1"/>
              </a:buClr>
              <a:buSzPts val="1400"/>
              <a:buChar char="•"/>
              <a:defRPr sz="1400"/>
            </a:lvl2pPr>
            <a:lvl3pPr indent="-304800" lvl="2" marL="1371600" algn="l">
              <a:lnSpc>
                <a:spcPct val="120000"/>
              </a:lnSpc>
              <a:spcBef>
                <a:spcPts val="400"/>
              </a:spcBef>
              <a:spcAft>
                <a:spcPts val="0"/>
              </a:spcAft>
              <a:buClr>
                <a:schemeClr val="dk1"/>
              </a:buClr>
              <a:buSzPts val="1200"/>
              <a:buChar char="•"/>
              <a:defRPr sz="1200"/>
            </a:lvl3pPr>
            <a:lvl4pPr indent="-298450" lvl="3" marL="1828800" algn="l">
              <a:lnSpc>
                <a:spcPct val="120000"/>
              </a:lnSpc>
              <a:spcBef>
                <a:spcPts val="400"/>
              </a:spcBef>
              <a:spcAft>
                <a:spcPts val="0"/>
              </a:spcAft>
              <a:buClr>
                <a:schemeClr val="dk1"/>
              </a:buClr>
              <a:buSzPts val="1100"/>
              <a:buChar char="•"/>
              <a:defRPr sz="1100"/>
            </a:lvl4pPr>
            <a:lvl5pPr indent="-298450" lvl="4" marL="2286000" algn="l">
              <a:lnSpc>
                <a:spcPct val="12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 name="Google Shape;19;p3"/>
          <p:cNvSpPr txBox="1"/>
          <p:nvPr>
            <p:ph idx="12" type="sldNum"/>
          </p:nvPr>
        </p:nvSpPr>
        <p:spPr>
          <a:xfrm>
            <a:off x="685800" y="4684691"/>
            <a:ext cx="473400" cy="2223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Arial"/>
                <a:ea typeface="Arial"/>
                <a:cs typeface="Arial"/>
                <a:sym typeface="Arial"/>
              </a:defRPr>
            </a:lvl1pPr>
            <a:lvl2pPr indent="0" lvl="1" marL="0" algn="l">
              <a:spcBef>
                <a:spcPts val="0"/>
              </a:spcBef>
              <a:buNone/>
              <a:defRPr b="0" i="0" sz="900" u="none" cap="none" strike="noStrike">
                <a:solidFill>
                  <a:schemeClr val="dk1"/>
                </a:solidFill>
                <a:latin typeface="Arial"/>
                <a:ea typeface="Arial"/>
                <a:cs typeface="Arial"/>
                <a:sym typeface="Arial"/>
              </a:defRPr>
            </a:lvl2pPr>
            <a:lvl3pPr indent="0" lvl="2" marL="0" algn="l">
              <a:spcBef>
                <a:spcPts val="0"/>
              </a:spcBef>
              <a:buNone/>
              <a:defRPr b="0" i="0" sz="900" u="none" cap="none" strike="noStrike">
                <a:solidFill>
                  <a:schemeClr val="dk1"/>
                </a:solidFill>
                <a:latin typeface="Arial"/>
                <a:ea typeface="Arial"/>
                <a:cs typeface="Arial"/>
                <a:sym typeface="Arial"/>
              </a:defRPr>
            </a:lvl3pPr>
            <a:lvl4pPr indent="0" lvl="3" marL="0" algn="l">
              <a:spcBef>
                <a:spcPts val="0"/>
              </a:spcBef>
              <a:buNone/>
              <a:defRPr b="0" i="0" sz="900" u="none" cap="none" strike="noStrike">
                <a:solidFill>
                  <a:schemeClr val="dk1"/>
                </a:solidFill>
                <a:latin typeface="Arial"/>
                <a:ea typeface="Arial"/>
                <a:cs typeface="Arial"/>
                <a:sym typeface="Arial"/>
              </a:defRPr>
            </a:lvl4pPr>
            <a:lvl5pPr indent="0" lvl="4" marL="0" algn="l">
              <a:spcBef>
                <a:spcPts val="0"/>
              </a:spcBef>
              <a:buNone/>
              <a:defRPr b="0" i="0" sz="900" u="none" cap="none" strike="noStrike">
                <a:solidFill>
                  <a:schemeClr val="dk1"/>
                </a:solidFill>
                <a:latin typeface="Arial"/>
                <a:ea typeface="Arial"/>
                <a:cs typeface="Arial"/>
                <a:sym typeface="Arial"/>
              </a:defRPr>
            </a:lvl5pPr>
            <a:lvl6pPr indent="0" lvl="5" marL="0" algn="l">
              <a:spcBef>
                <a:spcPts val="0"/>
              </a:spcBef>
              <a:buNone/>
              <a:defRPr b="0" i="0" sz="900" u="none" cap="none" strike="noStrike">
                <a:solidFill>
                  <a:schemeClr val="dk1"/>
                </a:solidFill>
                <a:latin typeface="Arial"/>
                <a:ea typeface="Arial"/>
                <a:cs typeface="Arial"/>
                <a:sym typeface="Arial"/>
              </a:defRPr>
            </a:lvl6pPr>
            <a:lvl7pPr indent="0" lvl="6" marL="0" algn="l">
              <a:spcBef>
                <a:spcPts val="0"/>
              </a:spcBef>
              <a:buNone/>
              <a:defRPr b="0" i="0" sz="900" u="none" cap="none" strike="noStrike">
                <a:solidFill>
                  <a:schemeClr val="dk1"/>
                </a:solidFill>
                <a:latin typeface="Arial"/>
                <a:ea typeface="Arial"/>
                <a:cs typeface="Arial"/>
                <a:sym typeface="Arial"/>
              </a:defRPr>
            </a:lvl7pPr>
            <a:lvl8pPr indent="0" lvl="7" marL="0" algn="l">
              <a:spcBef>
                <a:spcPts val="0"/>
              </a:spcBef>
              <a:buNone/>
              <a:defRPr b="0" i="0" sz="900" u="none" cap="none" strike="noStrike">
                <a:solidFill>
                  <a:schemeClr val="dk1"/>
                </a:solidFill>
                <a:latin typeface="Arial"/>
                <a:ea typeface="Arial"/>
                <a:cs typeface="Arial"/>
                <a:sym typeface="Arial"/>
              </a:defRPr>
            </a:lvl8pPr>
            <a:lvl9pPr indent="0" lvl="8" marL="0" algn="l">
              <a:spcBef>
                <a:spcPts val="0"/>
              </a:spcBef>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Overview">
    <p:bg>
      <p:bgPr>
        <a:solidFill>
          <a:schemeClr val="accent1"/>
        </a:solidFill>
      </p:bgPr>
    </p:bg>
    <p:spTree>
      <p:nvGrpSpPr>
        <p:cNvPr id="123" name="Shape 123"/>
        <p:cNvGrpSpPr/>
        <p:nvPr/>
      </p:nvGrpSpPr>
      <p:grpSpPr>
        <a:xfrm>
          <a:off x="0" y="0"/>
          <a:ext cx="0" cy="0"/>
          <a:chOff x="0" y="0"/>
          <a:chExt cx="0" cy="0"/>
        </a:xfrm>
      </p:grpSpPr>
      <p:pic>
        <p:nvPicPr>
          <p:cNvPr id="124" name="Google Shape;124;p22"/>
          <p:cNvPicPr preferRelativeResize="0"/>
          <p:nvPr/>
        </p:nvPicPr>
        <p:blipFill rotWithShape="1">
          <a:blip r:embed="rId2">
            <a:alphaModFix/>
          </a:blip>
          <a:srcRect b="78533" l="15158" r="0" t="-5374"/>
          <a:stretch/>
        </p:blipFill>
        <p:spPr>
          <a:xfrm rot="10800000">
            <a:off x="4743450" y="0"/>
            <a:ext cx="4400550" cy="1235493"/>
          </a:xfrm>
          <a:prstGeom prst="rect">
            <a:avLst/>
          </a:prstGeom>
          <a:noFill/>
          <a:ln>
            <a:noFill/>
          </a:ln>
        </p:spPr>
      </p:pic>
      <p:sp>
        <p:nvSpPr>
          <p:cNvPr id="125" name="Google Shape;125;p22"/>
          <p:cNvSpPr txBox="1"/>
          <p:nvPr>
            <p:ph type="title"/>
          </p:nvPr>
        </p:nvSpPr>
        <p:spPr>
          <a:xfrm>
            <a:off x="4594860" y="982979"/>
            <a:ext cx="3604498" cy="201722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6" name="Google Shape;126;p22"/>
          <p:cNvSpPr/>
          <p:nvPr>
            <p:ph idx="2" type="pic"/>
          </p:nvPr>
        </p:nvSpPr>
        <p:spPr>
          <a:xfrm>
            <a:off x="0" y="-7620"/>
            <a:ext cx="4572000" cy="5143500"/>
          </a:xfrm>
          <a:prstGeom prst="rect">
            <a:avLst/>
          </a:prstGeom>
          <a:noFill/>
          <a:ln>
            <a:noFill/>
          </a:ln>
        </p:spPr>
      </p:sp>
      <p:sp>
        <p:nvSpPr>
          <p:cNvPr id="127" name="Google Shape;127;p22"/>
          <p:cNvSpPr txBox="1"/>
          <p:nvPr>
            <p:ph idx="1" type="body"/>
          </p:nvPr>
        </p:nvSpPr>
        <p:spPr>
          <a:xfrm>
            <a:off x="4594622" y="3129743"/>
            <a:ext cx="3604498" cy="179230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500"/>
              <a:buFont typeface="Arial"/>
              <a:buNone/>
              <a:defRPr sz="1500"/>
            </a:lvl1pPr>
            <a:lvl2pPr indent="-228600" lvl="1" marL="914400" algn="l">
              <a:lnSpc>
                <a:spcPct val="90000"/>
              </a:lnSpc>
              <a:spcBef>
                <a:spcPts val="400"/>
              </a:spcBef>
              <a:spcAft>
                <a:spcPts val="0"/>
              </a:spcAft>
              <a:buClr>
                <a:schemeClr val="dk1"/>
              </a:buClr>
              <a:buSzPts val="1400"/>
              <a:buNone/>
              <a:defRPr sz="1400"/>
            </a:lvl2pPr>
            <a:lvl3pPr indent="-228600" lvl="2" marL="1371600" algn="l">
              <a:lnSpc>
                <a:spcPct val="90000"/>
              </a:lnSpc>
              <a:spcBef>
                <a:spcPts val="400"/>
              </a:spcBef>
              <a:spcAft>
                <a:spcPts val="0"/>
              </a:spcAft>
              <a:buClr>
                <a:schemeClr val="dk1"/>
              </a:buClr>
              <a:buSzPts val="1200"/>
              <a:buNone/>
              <a:defRPr sz="1200"/>
            </a:lvl3pPr>
            <a:lvl4pPr indent="-228600" lvl="3" marL="1828800" algn="l">
              <a:lnSpc>
                <a:spcPct val="90000"/>
              </a:lnSpc>
              <a:spcBef>
                <a:spcPts val="400"/>
              </a:spcBef>
              <a:spcAft>
                <a:spcPts val="0"/>
              </a:spcAft>
              <a:buClr>
                <a:schemeClr val="dk1"/>
              </a:buClr>
              <a:buSzPts val="1100"/>
              <a:buNone/>
              <a:defRPr sz="1100"/>
            </a:lvl4pPr>
            <a:lvl5pPr indent="-228600" lvl="4" marL="2286000" algn="l">
              <a:lnSpc>
                <a:spcPct val="90000"/>
              </a:lnSpc>
              <a:spcBef>
                <a:spcPts val="400"/>
              </a:spcBef>
              <a:spcAft>
                <a:spcPts val="0"/>
              </a:spcAft>
              <a:buClr>
                <a:schemeClr val="dk1"/>
              </a:buClr>
              <a:buSzPts val="1100"/>
              <a:buNone/>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8" name="Shape 128"/>
        <p:cNvGrpSpPr/>
        <p:nvPr/>
      </p:nvGrpSpPr>
      <p:grpSpPr>
        <a:xfrm>
          <a:off x="0" y="0"/>
          <a:ext cx="0" cy="0"/>
          <a:chOff x="0" y="0"/>
          <a:chExt cx="0" cy="0"/>
        </a:xfrm>
      </p:grpSpPr>
      <p:pic>
        <p:nvPicPr>
          <p:cNvPr id="129" name="Google Shape;129;p23"/>
          <p:cNvPicPr preferRelativeResize="0"/>
          <p:nvPr/>
        </p:nvPicPr>
        <p:blipFill rotWithShape="1">
          <a:blip r:embed="rId2">
            <a:alphaModFix/>
          </a:blip>
          <a:srcRect b="0" l="45239" r="0" t="0"/>
          <a:stretch/>
        </p:blipFill>
        <p:spPr>
          <a:xfrm flipH="1">
            <a:off x="6851560" y="0"/>
            <a:ext cx="2292440" cy="5143500"/>
          </a:xfrm>
          <a:custGeom>
            <a:rect b="b" l="l" r="r" t="t"/>
            <a:pathLst>
              <a:path extrusionOk="0" h="6858000" w="4284372">
                <a:moveTo>
                  <a:pt x="4284372" y="0"/>
                </a:moveTo>
                <a:lnTo>
                  <a:pt x="0" y="0"/>
                </a:lnTo>
                <a:lnTo>
                  <a:pt x="0" y="6858000"/>
                </a:lnTo>
                <a:lnTo>
                  <a:pt x="4284372" y="6858000"/>
                </a:lnTo>
                <a:close/>
              </a:path>
            </a:pathLst>
          </a:custGeom>
          <a:noFill/>
          <a:ln>
            <a:noFill/>
          </a:ln>
        </p:spPr>
      </p:pic>
      <p:pic>
        <p:nvPicPr>
          <p:cNvPr id="130" name="Google Shape;130;p23"/>
          <p:cNvPicPr preferRelativeResize="0"/>
          <p:nvPr/>
        </p:nvPicPr>
        <p:blipFill rotWithShape="1">
          <a:blip r:embed="rId3">
            <a:alphaModFix/>
          </a:blip>
          <a:srcRect b="2329" l="0" r="0" t="0"/>
          <a:stretch/>
        </p:blipFill>
        <p:spPr>
          <a:xfrm>
            <a:off x="5857875" y="2268855"/>
            <a:ext cx="3286125" cy="2874645"/>
          </a:xfrm>
          <a:prstGeom prst="rect">
            <a:avLst/>
          </a:prstGeom>
          <a:noFill/>
          <a:ln>
            <a:noFill/>
          </a:ln>
        </p:spPr>
      </p:pic>
      <p:sp>
        <p:nvSpPr>
          <p:cNvPr id="131" name="Google Shape;131;p23"/>
          <p:cNvSpPr txBox="1"/>
          <p:nvPr>
            <p:ph type="title"/>
          </p:nvPr>
        </p:nvSpPr>
        <p:spPr>
          <a:xfrm>
            <a:off x="685799" y="273844"/>
            <a:ext cx="5455228" cy="123491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2" name="Google Shape;132;p23"/>
          <p:cNvSpPr txBox="1"/>
          <p:nvPr>
            <p:ph idx="1" type="body"/>
          </p:nvPr>
        </p:nvSpPr>
        <p:spPr>
          <a:xfrm>
            <a:off x="685799" y="1508522"/>
            <a:ext cx="5455229" cy="3116818"/>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0"/>
              </a:spcBef>
              <a:spcAft>
                <a:spcPts val="0"/>
              </a:spcAft>
              <a:buClr>
                <a:schemeClr val="dk1"/>
              </a:buClr>
              <a:buSzPts val="1500"/>
              <a:buChar char="•"/>
              <a:defRPr sz="1500"/>
            </a:lvl1pPr>
            <a:lvl2pPr indent="-317500" lvl="1" marL="914400" algn="l">
              <a:lnSpc>
                <a:spcPct val="90000"/>
              </a:lnSpc>
              <a:spcBef>
                <a:spcPts val="900"/>
              </a:spcBef>
              <a:spcAft>
                <a:spcPts val="0"/>
              </a:spcAft>
              <a:buClr>
                <a:schemeClr val="dk1"/>
              </a:buClr>
              <a:buSzPts val="1400"/>
              <a:buChar char="•"/>
              <a:defRPr sz="1400"/>
            </a:lvl2pPr>
            <a:lvl3pPr indent="-304800" lvl="2" marL="1371600" algn="l">
              <a:lnSpc>
                <a:spcPct val="90000"/>
              </a:lnSpc>
              <a:spcBef>
                <a:spcPts val="900"/>
              </a:spcBef>
              <a:spcAft>
                <a:spcPts val="0"/>
              </a:spcAft>
              <a:buClr>
                <a:schemeClr val="dk1"/>
              </a:buClr>
              <a:buSzPts val="1200"/>
              <a:buChar char="•"/>
              <a:defRPr sz="1200"/>
            </a:lvl3pPr>
            <a:lvl4pPr indent="-298450" lvl="3" marL="1828800" algn="l">
              <a:lnSpc>
                <a:spcPct val="90000"/>
              </a:lnSpc>
              <a:spcBef>
                <a:spcPts val="900"/>
              </a:spcBef>
              <a:spcAft>
                <a:spcPts val="0"/>
              </a:spcAft>
              <a:buClr>
                <a:schemeClr val="dk1"/>
              </a:buClr>
              <a:buSzPts val="1100"/>
              <a:buChar char="•"/>
              <a:defRPr sz="1100"/>
            </a:lvl4pPr>
            <a:lvl5pPr indent="-298450" lvl="4" marL="2286000" algn="l">
              <a:lnSpc>
                <a:spcPct val="90000"/>
              </a:lnSpc>
              <a:spcBef>
                <a:spcPts val="900"/>
              </a:spcBef>
              <a:spcAft>
                <a:spcPts val="0"/>
              </a:spcAft>
              <a:buClr>
                <a:schemeClr val="dk1"/>
              </a:buClr>
              <a:buSzPts val="1100"/>
              <a:buChar char="•"/>
              <a:defRPr sz="11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23"/>
          <p:cNvSpPr txBox="1"/>
          <p:nvPr>
            <p:ph idx="12" type="sldNum"/>
          </p:nvPr>
        </p:nvSpPr>
        <p:spPr>
          <a:xfrm>
            <a:off x="685800" y="4684691"/>
            <a:ext cx="473299" cy="222161"/>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Arial"/>
                <a:ea typeface="Arial"/>
                <a:cs typeface="Arial"/>
                <a:sym typeface="Arial"/>
              </a:defRPr>
            </a:lvl1pPr>
            <a:lvl2pPr indent="0" lvl="1" marL="0" algn="l">
              <a:spcBef>
                <a:spcPts val="0"/>
              </a:spcBef>
              <a:buNone/>
              <a:defRPr b="0" i="0" sz="900" u="none" cap="none" strike="noStrike">
                <a:solidFill>
                  <a:schemeClr val="dk1"/>
                </a:solidFill>
                <a:latin typeface="Arial"/>
                <a:ea typeface="Arial"/>
                <a:cs typeface="Arial"/>
                <a:sym typeface="Arial"/>
              </a:defRPr>
            </a:lvl2pPr>
            <a:lvl3pPr indent="0" lvl="2" marL="0" algn="l">
              <a:spcBef>
                <a:spcPts val="0"/>
              </a:spcBef>
              <a:buNone/>
              <a:defRPr b="0" i="0" sz="900" u="none" cap="none" strike="noStrike">
                <a:solidFill>
                  <a:schemeClr val="dk1"/>
                </a:solidFill>
                <a:latin typeface="Arial"/>
                <a:ea typeface="Arial"/>
                <a:cs typeface="Arial"/>
                <a:sym typeface="Arial"/>
              </a:defRPr>
            </a:lvl3pPr>
            <a:lvl4pPr indent="0" lvl="3" marL="0" algn="l">
              <a:spcBef>
                <a:spcPts val="0"/>
              </a:spcBef>
              <a:buNone/>
              <a:defRPr b="0" i="0" sz="900" u="none" cap="none" strike="noStrike">
                <a:solidFill>
                  <a:schemeClr val="dk1"/>
                </a:solidFill>
                <a:latin typeface="Arial"/>
                <a:ea typeface="Arial"/>
                <a:cs typeface="Arial"/>
                <a:sym typeface="Arial"/>
              </a:defRPr>
            </a:lvl4pPr>
            <a:lvl5pPr indent="0" lvl="4" marL="0" algn="l">
              <a:spcBef>
                <a:spcPts val="0"/>
              </a:spcBef>
              <a:buNone/>
              <a:defRPr b="0" i="0" sz="900" u="none" cap="none" strike="noStrike">
                <a:solidFill>
                  <a:schemeClr val="dk1"/>
                </a:solidFill>
                <a:latin typeface="Arial"/>
                <a:ea typeface="Arial"/>
                <a:cs typeface="Arial"/>
                <a:sym typeface="Arial"/>
              </a:defRPr>
            </a:lvl5pPr>
            <a:lvl6pPr indent="0" lvl="5" marL="0" algn="l">
              <a:spcBef>
                <a:spcPts val="0"/>
              </a:spcBef>
              <a:buNone/>
              <a:defRPr b="0" i="0" sz="900" u="none" cap="none" strike="noStrike">
                <a:solidFill>
                  <a:schemeClr val="dk1"/>
                </a:solidFill>
                <a:latin typeface="Arial"/>
                <a:ea typeface="Arial"/>
                <a:cs typeface="Arial"/>
                <a:sym typeface="Arial"/>
              </a:defRPr>
            </a:lvl6pPr>
            <a:lvl7pPr indent="0" lvl="6" marL="0" algn="l">
              <a:spcBef>
                <a:spcPts val="0"/>
              </a:spcBef>
              <a:buNone/>
              <a:defRPr b="0" i="0" sz="900" u="none" cap="none" strike="noStrike">
                <a:solidFill>
                  <a:schemeClr val="dk1"/>
                </a:solidFill>
                <a:latin typeface="Arial"/>
                <a:ea typeface="Arial"/>
                <a:cs typeface="Arial"/>
                <a:sym typeface="Arial"/>
              </a:defRPr>
            </a:lvl7pPr>
            <a:lvl8pPr indent="0" lvl="7" marL="0" algn="l">
              <a:spcBef>
                <a:spcPts val="0"/>
              </a:spcBef>
              <a:buNone/>
              <a:defRPr b="0" i="0" sz="900" u="none" cap="none" strike="noStrike">
                <a:solidFill>
                  <a:schemeClr val="dk1"/>
                </a:solidFill>
                <a:latin typeface="Arial"/>
                <a:ea typeface="Arial"/>
                <a:cs typeface="Arial"/>
                <a:sym typeface="Arial"/>
              </a:defRPr>
            </a:lvl8pPr>
            <a:lvl9pPr indent="0" lvl="8" marL="0" algn="l">
              <a:spcBef>
                <a:spcPts val="0"/>
              </a:spcBef>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left Image 1">
  <p:cSld name="Title Content and left Image 1">
    <p:bg>
      <p:bgPr>
        <a:solidFill>
          <a:schemeClr val="dk1"/>
        </a:solidFill>
      </p:bgPr>
    </p:bg>
    <p:spTree>
      <p:nvGrpSpPr>
        <p:cNvPr id="134" name="Shape 134"/>
        <p:cNvGrpSpPr/>
        <p:nvPr/>
      </p:nvGrpSpPr>
      <p:grpSpPr>
        <a:xfrm>
          <a:off x="0" y="0"/>
          <a:ext cx="0" cy="0"/>
          <a:chOff x="0" y="0"/>
          <a:chExt cx="0" cy="0"/>
        </a:xfrm>
      </p:grpSpPr>
      <p:pic>
        <p:nvPicPr>
          <p:cNvPr id="135" name="Google Shape;135;p24"/>
          <p:cNvPicPr preferRelativeResize="0"/>
          <p:nvPr/>
        </p:nvPicPr>
        <p:blipFill rotWithShape="1">
          <a:blip r:embed="rId2">
            <a:alphaModFix/>
          </a:blip>
          <a:srcRect b="0" l="0" r="0" t="0"/>
          <a:stretch/>
        </p:blipFill>
        <p:spPr>
          <a:xfrm rot="-5400000">
            <a:off x="6029325" y="171450"/>
            <a:ext cx="3286125" cy="2943225"/>
          </a:xfrm>
          <a:prstGeom prst="rect">
            <a:avLst/>
          </a:prstGeom>
          <a:noFill/>
          <a:ln>
            <a:noFill/>
          </a:ln>
        </p:spPr>
      </p:pic>
      <p:sp>
        <p:nvSpPr>
          <p:cNvPr id="136" name="Google Shape;136;p24"/>
          <p:cNvSpPr txBox="1"/>
          <p:nvPr>
            <p:ph type="title"/>
          </p:nvPr>
        </p:nvSpPr>
        <p:spPr>
          <a:xfrm>
            <a:off x="4572000" y="281464"/>
            <a:ext cx="3672508" cy="271873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7" name="Google Shape;137;p24"/>
          <p:cNvSpPr/>
          <p:nvPr>
            <p:ph idx="2" type="pic"/>
          </p:nvPr>
        </p:nvSpPr>
        <p:spPr>
          <a:xfrm>
            <a:off x="0" y="0"/>
            <a:ext cx="4572000" cy="5143500"/>
          </a:xfrm>
          <a:prstGeom prst="rect">
            <a:avLst/>
          </a:prstGeom>
          <a:noFill/>
          <a:ln>
            <a:noFill/>
          </a:ln>
        </p:spPr>
      </p:sp>
      <p:sp>
        <p:nvSpPr>
          <p:cNvPr id="138" name="Google Shape;138;p24"/>
          <p:cNvSpPr txBox="1"/>
          <p:nvPr>
            <p:ph idx="1" type="body"/>
          </p:nvPr>
        </p:nvSpPr>
        <p:spPr>
          <a:xfrm>
            <a:off x="4572000" y="3129743"/>
            <a:ext cx="3672508" cy="173229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0"/>
              </a:spcBef>
              <a:spcAft>
                <a:spcPts val="0"/>
              </a:spcAft>
              <a:buClr>
                <a:schemeClr val="lt1"/>
              </a:buClr>
              <a:buSzPts val="1500"/>
              <a:buNone/>
              <a:defRPr sz="1500">
                <a:solidFill>
                  <a:schemeClr val="lt1"/>
                </a:solidFill>
              </a:defRPr>
            </a:lvl1pPr>
            <a:lvl2pPr indent="-317500" lvl="1" marL="914400" algn="l">
              <a:lnSpc>
                <a:spcPct val="90000"/>
              </a:lnSpc>
              <a:spcBef>
                <a:spcPts val="900"/>
              </a:spcBef>
              <a:spcAft>
                <a:spcPts val="0"/>
              </a:spcAft>
              <a:buClr>
                <a:schemeClr val="lt1"/>
              </a:buClr>
              <a:buSzPts val="1400"/>
              <a:buFont typeface="Arial"/>
              <a:buChar char="•"/>
              <a:defRPr sz="1400">
                <a:solidFill>
                  <a:schemeClr val="lt1"/>
                </a:solidFill>
              </a:defRPr>
            </a:lvl2pPr>
            <a:lvl3pPr indent="-304800" lvl="2" marL="1371600" algn="l">
              <a:lnSpc>
                <a:spcPct val="90000"/>
              </a:lnSpc>
              <a:spcBef>
                <a:spcPts val="900"/>
              </a:spcBef>
              <a:spcAft>
                <a:spcPts val="0"/>
              </a:spcAft>
              <a:buClr>
                <a:schemeClr val="lt1"/>
              </a:buClr>
              <a:buSzPts val="1200"/>
              <a:buFont typeface="Arial"/>
              <a:buChar char="•"/>
              <a:defRPr sz="1200">
                <a:solidFill>
                  <a:schemeClr val="lt1"/>
                </a:solidFill>
              </a:defRPr>
            </a:lvl3pPr>
            <a:lvl4pPr indent="-298450" lvl="3" marL="1828800" algn="l">
              <a:lnSpc>
                <a:spcPct val="90000"/>
              </a:lnSpc>
              <a:spcBef>
                <a:spcPts val="900"/>
              </a:spcBef>
              <a:spcAft>
                <a:spcPts val="0"/>
              </a:spcAft>
              <a:buClr>
                <a:schemeClr val="lt1"/>
              </a:buClr>
              <a:buSzPts val="1100"/>
              <a:buFont typeface="Arial"/>
              <a:buChar char="•"/>
              <a:defRPr sz="1100">
                <a:solidFill>
                  <a:schemeClr val="lt1"/>
                </a:solidFill>
              </a:defRPr>
            </a:lvl4pPr>
            <a:lvl5pPr indent="-298450" lvl="4" marL="2286000" algn="l">
              <a:lnSpc>
                <a:spcPct val="90000"/>
              </a:lnSpc>
              <a:spcBef>
                <a:spcPts val="900"/>
              </a:spcBef>
              <a:spcAft>
                <a:spcPts val="0"/>
              </a:spcAft>
              <a:buClr>
                <a:schemeClr val="lt1"/>
              </a:buClr>
              <a:buSzPts val="1100"/>
              <a:buFont typeface="Arial"/>
              <a:buChar char="•"/>
              <a:defRPr sz="1100">
                <a:solidFill>
                  <a:schemeClr val="lt1"/>
                </a:solidFill>
              </a:defRPr>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1">
  <p:cSld name="Title and two Content 1">
    <p:bg>
      <p:bgPr>
        <a:solidFill>
          <a:schemeClr val="accent1"/>
        </a:solidFill>
      </p:bgPr>
    </p:bg>
    <p:spTree>
      <p:nvGrpSpPr>
        <p:cNvPr id="139" name="Shape 139"/>
        <p:cNvGrpSpPr/>
        <p:nvPr/>
      </p:nvGrpSpPr>
      <p:grpSpPr>
        <a:xfrm>
          <a:off x="0" y="0"/>
          <a:ext cx="0" cy="0"/>
          <a:chOff x="0" y="0"/>
          <a:chExt cx="0" cy="0"/>
        </a:xfrm>
      </p:grpSpPr>
      <p:pic>
        <p:nvPicPr>
          <p:cNvPr id="140" name="Google Shape;140;p25"/>
          <p:cNvPicPr preferRelativeResize="0"/>
          <p:nvPr/>
        </p:nvPicPr>
        <p:blipFill rotWithShape="1">
          <a:blip r:embed="rId2">
            <a:alphaModFix/>
          </a:blip>
          <a:srcRect b="33420" l="1955" r="53992" t="41988"/>
          <a:stretch/>
        </p:blipFill>
        <p:spPr>
          <a:xfrm rot="10800000">
            <a:off x="6899148" y="-4"/>
            <a:ext cx="2244852" cy="1138430"/>
          </a:xfrm>
          <a:prstGeom prst="rect">
            <a:avLst/>
          </a:prstGeom>
          <a:noFill/>
          <a:ln>
            <a:noFill/>
          </a:ln>
        </p:spPr>
      </p:pic>
      <p:pic>
        <p:nvPicPr>
          <p:cNvPr id="141" name="Google Shape;141;p25"/>
          <p:cNvPicPr preferRelativeResize="0"/>
          <p:nvPr/>
        </p:nvPicPr>
        <p:blipFill rotWithShape="1">
          <a:blip r:embed="rId3">
            <a:alphaModFix/>
          </a:blip>
          <a:srcRect b="0" l="25445" r="46503" t="24819"/>
          <a:stretch/>
        </p:blipFill>
        <p:spPr>
          <a:xfrm rot="-5400000">
            <a:off x="720916" y="3393884"/>
            <a:ext cx="1028700" cy="2470532"/>
          </a:xfrm>
          <a:prstGeom prst="rect">
            <a:avLst/>
          </a:prstGeom>
          <a:noFill/>
          <a:ln>
            <a:noFill/>
          </a:ln>
        </p:spPr>
      </p:pic>
      <p:sp>
        <p:nvSpPr>
          <p:cNvPr id="142" name="Google Shape;142;p25"/>
          <p:cNvSpPr txBox="1"/>
          <p:nvPr>
            <p:ph type="title"/>
          </p:nvPr>
        </p:nvSpPr>
        <p:spPr>
          <a:xfrm>
            <a:off x="685799" y="273844"/>
            <a:ext cx="7772401" cy="122220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3" name="Google Shape;143;p25"/>
          <p:cNvSpPr txBox="1"/>
          <p:nvPr>
            <p:ph idx="1" type="body"/>
          </p:nvPr>
        </p:nvSpPr>
        <p:spPr>
          <a:xfrm>
            <a:off x="685799" y="1516688"/>
            <a:ext cx="3744532" cy="2810385"/>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0"/>
              </a:spcBef>
              <a:spcAft>
                <a:spcPts val="0"/>
              </a:spcAft>
              <a:buClr>
                <a:schemeClr val="dk1"/>
              </a:buClr>
              <a:buSzPts val="1500"/>
              <a:buChar char="•"/>
              <a:defRPr sz="1500"/>
            </a:lvl1pPr>
            <a:lvl2pPr indent="-317500" lvl="1" marL="914400" algn="l">
              <a:lnSpc>
                <a:spcPct val="90000"/>
              </a:lnSpc>
              <a:spcBef>
                <a:spcPts val="900"/>
              </a:spcBef>
              <a:spcAft>
                <a:spcPts val="0"/>
              </a:spcAft>
              <a:buClr>
                <a:schemeClr val="dk1"/>
              </a:buClr>
              <a:buSzPts val="1400"/>
              <a:buChar char="•"/>
              <a:defRPr sz="1400"/>
            </a:lvl2pPr>
            <a:lvl3pPr indent="-304800" lvl="2" marL="1371600" algn="l">
              <a:lnSpc>
                <a:spcPct val="90000"/>
              </a:lnSpc>
              <a:spcBef>
                <a:spcPts val="900"/>
              </a:spcBef>
              <a:spcAft>
                <a:spcPts val="0"/>
              </a:spcAft>
              <a:buClr>
                <a:schemeClr val="dk1"/>
              </a:buClr>
              <a:buSzPts val="1200"/>
              <a:buChar char="•"/>
              <a:defRPr sz="1200"/>
            </a:lvl3pPr>
            <a:lvl4pPr indent="-298450" lvl="3" marL="1828800" algn="l">
              <a:lnSpc>
                <a:spcPct val="90000"/>
              </a:lnSpc>
              <a:spcBef>
                <a:spcPts val="900"/>
              </a:spcBef>
              <a:spcAft>
                <a:spcPts val="0"/>
              </a:spcAft>
              <a:buClr>
                <a:schemeClr val="dk1"/>
              </a:buClr>
              <a:buSzPts val="1100"/>
              <a:buChar char="•"/>
              <a:defRPr sz="1100"/>
            </a:lvl4pPr>
            <a:lvl5pPr indent="-298450" lvl="4" marL="2286000" algn="l">
              <a:lnSpc>
                <a:spcPct val="90000"/>
              </a:lnSpc>
              <a:spcBef>
                <a:spcPts val="900"/>
              </a:spcBef>
              <a:spcAft>
                <a:spcPts val="0"/>
              </a:spcAft>
              <a:buClr>
                <a:schemeClr val="dk1"/>
              </a:buClr>
              <a:buSzPts val="1100"/>
              <a:buChar char="•"/>
              <a:defRPr sz="11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25"/>
          <p:cNvSpPr txBox="1"/>
          <p:nvPr>
            <p:ph idx="2" type="body"/>
          </p:nvPr>
        </p:nvSpPr>
        <p:spPr>
          <a:xfrm>
            <a:off x="4713668" y="1516688"/>
            <a:ext cx="3744532" cy="2810385"/>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0"/>
              </a:spcBef>
              <a:spcAft>
                <a:spcPts val="0"/>
              </a:spcAft>
              <a:buClr>
                <a:schemeClr val="dk1"/>
              </a:buClr>
              <a:buSzPts val="1500"/>
              <a:buChar char="•"/>
              <a:defRPr sz="1500"/>
            </a:lvl1pPr>
            <a:lvl2pPr indent="-317500" lvl="1" marL="914400" algn="l">
              <a:lnSpc>
                <a:spcPct val="90000"/>
              </a:lnSpc>
              <a:spcBef>
                <a:spcPts val="900"/>
              </a:spcBef>
              <a:spcAft>
                <a:spcPts val="0"/>
              </a:spcAft>
              <a:buClr>
                <a:schemeClr val="dk1"/>
              </a:buClr>
              <a:buSzPts val="1400"/>
              <a:buChar char="•"/>
              <a:defRPr sz="1400"/>
            </a:lvl2pPr>
            <a:lvl3pPr indent="-304800" lvl="2" marL="1371600" algn="l">
              <a:lnSpc>
                <a:spcPct val="90000"/>
              </a:lnSpc>
              <a:spcBef>
                <a:spcPts val="900"/>
              </a:spcBef>
              <a:spcAft>
                <a:spcPts val="0"/>
              </a:spcAft>
              <a:buClr>
                <a:schemeClr val="dk1"/>
              </a:buClr>
              <a:buSzPts val="1200"/>
              <a:buChar char="•"/>
              <a:defRPr sz="1200"/>
            </a:lvl3pPr>
            <a:lvl4pPr indent="-298450" lvl="3" marL="1828800" algn="l">
              <a:lnSpc>
                <a:spcPct val="90000"/>
              </a:lnSpc>
              <a:spcBef>
                <a:spcPts val="900"/>
              </a:spcBef>
              <a:spcAft>
                <a:spcPts val="0"/>
              </a:spcAft>
              <a:buClr>
                <a:schemeClr val="dk1"/>
              </a:buClr>
              <a:buSzPts val="1100"/>
              <a:buChar char="•"/>
              <a:defRPr sz="1100"/>
            </a:lvl4pPr>
            <a:lvl5pPr indent="-298450" lvl="4" marL="2286000" algn="l">
              <a:lnSpc>
                <a:spcPct val="90000"/>
              </a:lnSpc>
              <a:spcBef>
                <a:spcPts val="900"/>
              </a:spcBef>
              <a:spcAft>
                <a:spcPts val="0"/>
              </a:spcAft>
              <a:buClr>
                <a:schemeClr val="dk1"/>
              </a:buClr>
              <a:buSzPts val="1100"/>
              <a:buChar char="•"/>
              <a:defRPr sz="11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5" name="Google Shape;145;p25"/>
          <p:cNvSpPr txBox="1"/>
          <p:nvPr>
            <p:ph idx="12" type="sldNum"/>
          </p:nvPr>
        </p:nvSpPr>
        <p:spPr>
          <a:xfrm>
            <a:off x="685800" y="4684691"/>
            <a:ext cx="473299" cy="222161"/>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Arial"/>
                <a:ea typeface="Arial"/>
                <a:cs typeface="Arial"/>
                <a:sym typeface="Arial"/>
              </a:defRPr>
            </a:lvl1pPr>
            <a:lvl2pPr indent="0" lvl="1" marL="0" algn="l">
              <a:spcBef>
                <a:spcPts val="0"/>
              </a:spcBef>
              <a:buNone/>
              <a:defRPr b="0" i="0" sz="900" u="none" cap="none" strike="noStrike">
                <a:solidFill>
                  <a:schemeClr val="dk1"/>
                </a:solidFill>
                <a:latin typeface="Arial"/>
                <a:ea typeface="Arial"/>
                <a:cs typeface="Arial"/>
                <a:sym typeface="Arial"/>
              </a:defRPr>
            </a:lvl2pPr>
            <a:lvl3pPr indent="0" lvl="2" marL="0" algn="l">
              <a:spcBef>
                <a:spcPts val="0"/>
              </a:spcBef>
              <a:buNone/>
              <a:defRPr b="0" i="0" sz="900" u="none" cap="none" strike="noStrike">
                <a:solidFill>
                  <a:schemeClr val="dk1"/>
                </a:solidFill>
                <a:latin typeface="Arial"/>
                <a:ea typeface="Arial"/>
                <a:cs typeface="Arial"/>
                <a:sym typeface="Arial"/>
              </a:defRPr>
            </a:lvl3pPr>
            <a:lvl4pPr indent="0" lvl="3" marL="0" algn="l">
              <a:spcBef>
                <a:spcPts val="0"/>
              </a:spcBef>
              <a:buNone/>
              <a:defRPr b="0" i="0" sz="900" u="none" cap="none" strike="noStrike">
                <a:solidFill>
                  <a:schemeClr val="dk1"/>
                </a:solidFill>
                <a:latin typeface="Arial"/>
                <a:ea typeface="Arial"/>
                <a:cs typeface="Arial"/>
                <a:sym typeface="Arial"/>
              </a:defRPr>
            </a:lvl4pPr>
            <a:lvl5pPr indent="0" lvl="4" marL="0" algn="l">
              <a:spcBef>
                <a:spcPts val="0"/>
              </a:spcBef>
              <a:buNone/>
              <a:defRPr b="0" i="0" sz="900" u="none" cap="none" strike="noStrike">
                <a:solidFill>
                  <a:schemeClr val="dk1"/>
                </a:solidFill>
                <a:latin typeface="Arial"/>
                <a:ea typeface="Arial"/>
                <a:cs typeface="Arial"/>
                <a:sym typeface="Arial"/>
              </a:defRPr>
            </a:lvl5pPr>
            <a:lvl6pPr indent="0" lvl="5" marL="0" algn="l">
              <a:spcBef>
                <a:spcPts val="0"/>
              </a:spcBef>
              <a:buNone/>
              <a:defRPr b="0" i="0" sz="900" u="none" cap="none" strike="noStrike">
                <a:solidFill>
                  <a:schemeClr val="dk1"/>
                </a:solidFill>
                <a:latin typeface="Arial"/>
                <a:ea typeface="Arial"/>
                <a:cs typeface="Arial"/>
                <a:sym typeface="Arial"/>
              </a:defRPr>
            </a:lvl6pPr>
            <a:lvl7pPr indent="0" lvl="6" marL="0" algn="l">
              <a:spcBef>
                <a:spcPts val="0"/>
              </a:spcBef>
              <a:buNone/>
              <a:defRPr b="0" i="0" sz="900" u="none" cap="none" strike="noStrike">
                <a:solidFill>
                  <a:schemeClr val="dk1"/>
                </a:solidFill>
                <a:latin typeface="Arial"/>
                <a:ea typeface="Arial"/>
                <a:cs typeface="Arial"/>
                <a:sym typeface="Arial"/>
              </a:defRPr>
            </a:lvl7pPr>
            <a:lvl8pPr indent="0" lvl="7" marL="0" algn="l">
              <a:spcBef>
                <a:spcPts val="0"/>
              </a:spcBef>
              <a:buNone/>
              <a:defRPr b="0" i="0" sz="900" u="none" cap="none" strike="noStrike">
                <a:solidFill>
                  <a:schemeClr val="dk1"/>
                </a:solidFill>
                <a:latin typeface="Arial"/>
                <a:ea typeface="Arial"/>
                <a:cs typeface="Arial"/>
                <a:sym typeface="Arial"/>
              </a:defRPr>
            </a:lvl8pPr>
            <a:lvl9pPr indent="0" lvl="8" marL="0" algn="l">
              <a:spcBef>
                <a:spcPts val="0"/>
              </a:spcBef>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2">
  <p:cSld name="Title and two Content 2">
    <p:spTree>
      <p:nvGrpSpPr>
        <p:cNvPr id="146" name="Shape 146"/>
        <p:cNvGrpSpPr/>
        <p:nvPr/>
      </p:nvGrpSpPr>
      <p:grpSpPr>
        <a:xfrm>
          <a:off x="0" y="0"/>
          <a:ext cx="0" cy="0"/>
          <a:chOff x="0" y="0"/>
          <a:chExt cx="0" cy="0"/>
        </a:xfrm>
      </p:grpSpPr>
      <p:pic>
        <p:nvPicPr>
          <p:cNvPr id="147" name="Google Shape;147;p26"/>
          <p:cNvPicPr preferRelativeResize="0"/>
          <p:nvPr/>
        </p:nvPicPr>
        <p:blipFill rotWithShape="1">
          <a:blip r:embed="rId2">
            <a:alphaModFix/>
          </a:blip>
          <a:srcRect b="44471" l="1980" r="61027" t="40714"/>
          <a:stretch/>
        </p:blipFill>
        <p:spPr>
          <a:xfrm flipH="1">
            <a:off x="-20122" y="4462530"/>
            <a:ext cx="1885141" cy="685800"/>
          </a:xfrm>
          <a:prstGeom prst="rect">
            <a:avLst/>
          </a:prstGeom>
          <a:noFill/>
          <a:ln>
            <a:noFill/>
          </a:ln>
        </p:spPr>
      </p:pic>
      <p:pic>
        <p:nvPicPr>
          <p:cNvPr id="148" name="Google Shape;148;p26"/>
          <p:cNvPicPr preferRelativeResize="0"/>
          <p:nvPr/>
        </p:nvPicPr>
        <p:blipFill rotWithShape="1">
          <a:blip r:embed="rId3">
            <a:alphaModFix/>
          </a:blip>
          <a:srcRect b="0" l="18883" r="46636" t="18052"/>
          <a:stretch/>
        </p:blipFill>
        <p:spPr>
          <a:xfrm rot="5400000">
            <a:off x="7165322" y="-714232"/>
            <a:ext cx="1264446" cy="2692910"/>
          </a:xfrm>
          <a:prstGeom prst="rect">
            <a:avLst/>
          </a:prstGeom>
          <a:noFill/>
          <a:ln>
            <a:noFill/>
          </a:ln>
        </p:spPr>
      </p:pic>
      <p:sp>
        <p:nvSpPr>
          <p:cNvPr id="149" name="Google Shape;149;p26"/>
          <p:cNvSpPr txBox="1"/>
          <p:nvPr>
            <p:ph type="title"/>
          </p:nvPr>
        </p:nvSpPr>
        <p:spPr>
          <a:xfrm>
            <a:off x="685799" y="273844"/>
            <a:ext cx="7829551" cy="1212763"/>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0" name="Google Shape;150;p26"/>
          <p:cNvSpPr txBox="1"/>
          <p:nvPr>
            <p:ph idx="1" type="body"/>
          </p:nvPr>
        </p:nvSpPr>
        <p:spPr>
          <a:xfrm>
            <a:off x="685799" y="1516688"/>
            <a:ext cx="2482597" cy="2810385"/>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0"/>
              </a:spcBef>
              <a:spcAft>
                <a:spcPts val="0"/>
              </a:spcAft>
              <a:buClr>
                <a:schemeClr val="dk1"/>
              </a:buClr>
              <a:buSzPts val="1500"/>
              <a:buChar char="•"/>
              <a:defRPr b="1" sz="1500"/>
            </a:lvl1pPr>
            <a:lvl2pPr indent="-317500" lvl="1" marL="914400" algn="l">
              <a:lnSpc>
                <a:spcPct val="90000"/>
              </a:lnSpc>
              <a:spcBef>
                <a:spcPts val="900"/>
              </a:spcBef>
              <a:spcAft>
                <a:spcPts val="0"/>
              </a:spcAft>
              <a:buClr>
                <a:schemeClr val="dk1"/>
              </a:buClr>
              <a:buSzPts val="1400"/>
              <a:buChar char="•"/>
              <a:defRPr b="1" sz="1400"/>
            </a:lvl2pPr>
            <a:lvl3pPr indent="-304800" lvl="2" marL="1371600" algn="l">
              <a:lnSpc>
                <a:spcPct val="90000"/>
              </a:lnSpc>
              <a:spcBef>
                <a:spcPts val="900"/>
              </a:spcBef>
              <a:spcAft>
                <a:spcPts val="0"/>
              </a:spcAft>
              <a:buClr>
                <a:schemeClr val="dk1"/>
              </a:buClr>
              <a:buSzPts val="1200"/>
              <a:buChar char="•"/>
              <a:defRPr b="1" sz="1200"/>
            </a:lvl3pPr>
            <a:lvl4pPr indent="-298450" lvl="3" marL="1828800" algn="l">
              <a:lnSpc>
                <a:spcPct val="90000"/>
              </a:lnSpc>
              <a:spcBef>
                <a:spcPts val="900"/>
              </a:spcBef>
              <a:spcAft>
                <a:spcPts val="0"/>
              </a:spcAft>
              <a:buClr>
                <a:schemeClr val="dk1"/>
              </a:buClr>
              <a:buSzPts val="1100"/>
              <a:buChar char="•"/>
              <a:defRPr b="1" sz="1100"/>
            </a:lvl4pPr>
            <a:lvl5pPr indent="-298450" lvl="4" marL="2286000" algn="l">
              <a:lnSpc>
                <a:spcPct val="90000"/>
              </a:lnSpc>
              <a:spcBef>
                <a:spcPts val="900"/>
              </a:spcBef>
              <a:spcAft>
                <a:spcPts val="0"/>
              </a:spcAft>
              <a:buClr>
                <a:schemeClr val="dk1"/>
              </a:buClr>
              <a:buSzPts val="1100"/>
              <a:buChar char="•"/>
              <a:defRPr b="1" sz="11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26"/>
          <p:cNvSpPr txBox="1"/>
          <p:nvPr>
            <p:ph idx="2" type="body"/>
          </p:nvPr>
        </p:nvSpPr>
        <p:spPr>
          <a:xfrm>
            <a:off x="3451733" y="1513590"/>
            <a:ext cx="5063617" cy="2810385"/>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0"/>
              </a:spcBef>
              <a:spcAft>
                <a:spcPts val="0"/>
              </a:spcAft>
              <a:buClr>
                <a:schemeClr val="dk1"/>
              </a:buClr>
              <a:buSzPts val="1500"/>
              <a:buChar char="•"/>
              <a:defRPr sz="1500"/>
            </a:lvl1pPr>
            <a:lvl2pPr indent="-317500" lvl="1" marL="914400" algn="l">
              <a:lnSpc>
                <a:spcPct val="90000"/>
              </a:lnSpc>
              <a:spcBef>
                <a:spcPts val="900"/>
              </a:spcBef>
              <a:spcAft>
                <a:spcPts val="0"/>
              </a:spcAft>
              <a:buClr>
                <a:schemeClr val="dk1"/>
              </a:buClr>
              <a:buSzPts val="1400"/>
              <a:buChar char="•"/>
              <a:defRPr sz="1400"/>
            </a:lvl2pPr>
            <a:lvl3pPr indent="-304800" lvl="2" marL="1371600" algn="l">
              <a:lnSpc>
                <a:spcPct val="90000"/>
              </a:lnSpc>
              <a:spcBef>
                <a:spcPts val="900"/>
              </a:spcBef>
              <a:spcAft>
                <a:spcPts val="0"/>
              </a:spcAft>
              <a:buClr>
                <a:schemeClr val="dk1"/>
              </a:buClr>
              <a:buSzPts val="1200"/>
              <a:buChar char="•"/>
              <a:defRPr sz="1200"/>
            </a:lvl3pPr>
            <a:lvl4pPr indent="-298450" lvl="3" marL="1828800" algn="l">
              <a:lnSpc>
                <a:spcPct val="90000"/>
              </a:lnSpc>
              <a:spcBef>
                <a:spcPts val="900"/>
              </a:spcBef>
              <a:spcAft>
                <a:spcPts val="0"/>
              </a:spcAft>
              <a:buClr>
                <a:schemeClr val="dk1"/>
              </a:buClr>
              <a:buSzPts val="1100"/>
              <a:buChar char="•"/>
              <a:defRPr sz="1100"/>
            </a:lvl4pPr>
            <a:lvl5pPr indent="-298450" lvl="4" marL="2286000" algn="l">
              <a:lnSpc>
                <a:spcPct val="90000"/>
              </a:lnSpc>
              <a:spcBef>
                <a:spcPts val="900"/>
              </a:spcBef>
              <a:spcAft>
                <a:spcPts val="0"/>
              </a:spcAft>
              <a:buClr>
                <a:schemeClr val="dk1"/>
              </a:buClr>
              <a:buSzPts val="1100"/>
              <a:buChar char="•"/>
              <a:defRPr sz="11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2" name="Google Shape;152;p26"/>
          <p:cNvSpPr txBox="1"/>
          <p:nvPr>
            <p:ph idx="12" type="sldNum"/>
          </p:nvPr>
        </p:nvSpPr>
        <p:spPr>
          <a:xfrm>
            <a:off x="685800" y="4684691"/>
            <a:ext cx="473299" cy="222161"/>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Arial"/>
                <a:ea typeface="Arial"/>
                <a:cs typeface="Arial"/>
                <a:sym typeface="Arial"/>
              </a:defRPr>
            </a:lvl1pPr>
            <a:lvl2pPr indent="0" lvl="1" marL="0" algn="l">
              <a:spcBef>
                <a:spcPts val="0"/>
              </a:spcBef>
              <a:buNone/>
              <a:defRPr b="0" i="0" sz="900" u="none" cap="none" strike="noStrike">
                <a:solidFill>
                  <a:schemeClr val="dk1"/>
                </a:solidFill>
                <a:latin typeface="Arial"/>
                <a:ea typeface="Arial"/>
                <a:cs typeface="Arial"/>
                <a:sym typeface="Arial"/>
              </a:defRPr>
            </a:lvl2pPr>
            <a:lvl3pPr indent="0" lvl="2" marL="0" algn="l">
              <a:spcBef>
                <a:spcPts val="0"/>
              </a:spcBef>
              <a:buNone/>
              <a:defRPr b="0" i="0" sz="900" u="none" cap="none" strike="noStrike">
                <a:solidFill>
                  <a:schemeClr val="dk1"/>
                </a:solidFill>
                <a:latin typeface="Arial"/>
                <a:ea typeface="Arial"/>
                <a:cs typeface="Arial"/>
                <a:sym typeface="Arial"/>
              </a:defRPr>
            </a:lvl3pPr>
            <a:lvl4pPr indent="0" lvl="3" marL="0" algn="l">
              <a:spcBef>
                <a:spcPts val="0"/>
              </a:spcBef>
              <a:buNone/>
              <a:defRPr b="0" i="0" sz="900" u="none" cap="none" strike="noStrike">
                <a:solidFill>
                  <a:schemeClr val="dk1"/>
                </a:solidFill>
                <a:latin typeface="Arial"/>
                <a:ea typeface="Arial"/>
                <a:cs typeface="Arial"/>
                <a:sym typeface="Arial"/>
              </a:defRPr>
            </a:lvl4pPr>
            <a:lvl5pPr indent="0" lvl="4" marL="0" algn="l">
              <a:spcBef>
                <a:spcPts val="0"/>
              </a:spcBef>
              <a:buNone/>
              <a:defRPr b="0" i="0" sz="900" u="none" cap="none" strike="noStrike">
                <a:solidFill>
                  <a:schemeClr val="dk1"/>
                </a:solidFill>
                <a:latin typeface="Arial"/>
                <a:ea typeface="Arial"/>
                <a:cs typeface="Arial"/>
                <a:sym typeface="Arial"/>
              </a:defRPr>
            </a:lvl5pPr>
            <a:lvl6pPr indent="0" lvl="5" marL="0" algn="l">
              <a:spcBef>
                <a:spcPts val="0"/>
              </a:spcBef>
              <a:buNone/>
              <a:defRPr b="0" i="0" sz="900" u="none" cap="none" strike="noStrike">
                <a:solidFill>
                  <a:schemeClr val="dk1"/>
                </a:solidFill>
                <a:latin typeface="Arial"/>
                <a:ea typeface="Arial"/>
                <a:cs typeface="Arial"/>
                <a:sym typeface="Arial"/>
              </a:defRPr>
            </a:lvl6pPr>
            <a:lvl7pPr indent="0" lvl="6" marL="0" algn="l">
              <a:spcBef>
                <a:spcPts val="0"/>
              </a:spcBef>
              <a:buNone/>
              <a:defRPr b="0" i="0" sz="900" u="none" cap="none" strike="noStrike">
                <a:solidFill>
                  <a:schemeClr val="dk1"/>
                </a:solidFill>
                <a:latin typeface="Arial"/>
                <a:ea typeface="Arial"/>
                <a:cs typeface="Arial"/>
                <a:sym typeface="Arial"/>
              </a:defRPr>
            </a:lvl7pPr>
            <a:lvl8pPr indent="0" lvl="7" marL="0" algn="l">
              <a:spcBef>
                <a:spcPts val="0"/>
              </a:spcBef>
              <a:buNone/>
              <a:defRPr b="0" i="0" sz="900" u="none" cap="none" strike="noStrike">
                <a:solidFill>
                  <a:schemeClr val="dk1"/>
                </a:solidFill>
                <a:latin typeface="Arial"/>
                <a:ea typeface="Arial"/>
                <a:cs typeface="Arial"/>
                <a:sym typeface="Arial"/>
              </a:defRPr>
            </a:lvl8pPr>
            <a:lvl9pPr indent="0" lvl="8" marL="0" algn="l">
              <a:spcBef>
                <a:spcPts val="0"/>
              </a:spcBef>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right Image">
  <p:cSld name="Title Content and right Image">
    <p:bg>
      <p:bgPr>
        <a:solidFill>
          <a:schemeClr val="accent1"/>
        </a:solidFill>
      </p:bgPr>
    </p:bg>
    <p:spTree>
      <p:nvGrpSpPr>
        <p:cNvPr id="153" name="Shape 153"/>
        <p:cNvGrpSpPr/>
        <p:nvPr/>
      </p:nvGrpSpPr>
      <p:grpSpPr>
        <a:xfrm>
          <a:off x="0" y="0"/>
          <a:ext cx="0" cy="0"/>
          <a:chOff x="0" y="0"/>
          <a:chExt cx="0" cy="0"/>
        </a:xfrm>
      </p:grpSpPr>
      <p:pic>
        <p:nvPicPr>
          <p:cNvPr id="154" name="Google Shape;154;p27"/>
          <p:cNvPicPr preferRelativeResize="0"/>
          <p:nvPr/>
        </p:nvPicPr>
        <p:blipFill rotWithShape="1">
          <a:blip r:embed="rId2">
            <a:alphaModFix/>
          </a:blip>
          <a:srcRect b="67543" l="67703" r="0" t="485"/>
          <a:stretch/>
        </p:blipFill>
        <p:spPr>
          <a:xfrm rot="5400000">
            <a:off x="-86372" y="86373"/>
            <a:ext cx="1421294" cy="1248551"/>
          </a:xfrm>
          <a:prstGeom prst="rect">
            <a:avLst/>
          </a:prstGeom>
          <a:noFill/>
          <a:ln>
            <a:noFill/>
          </a:ln>
        </p:spPr>
      </p:pic>
      <p:sp>
        <p:nvSpPr>
          <p:cNvPr id="155" name="Google Shape;155;p27"/>
          <p:cNvSpPr txBox="1"/>
          <p:nvPr>
            <p:ph type="title"/>
          </p:nvPr>
        </p:nvSpPr>
        <p:spPr>
          <a:xfrm>
            <a:off x="687289" y="334735"/>
            <a:ext cx="3884711" cy="108656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6" name="Google Shape;156;p27"/>
          <p:cNvSpPr txBox="1"/>
          <p:nvPr>
            <p:ph idx="1" type="body"/>
          </p:nvPr>
        </p:nvSpPr>
        <p:spPr>
          <a:xfrm>
            <a:off x="685799" y="1516688"/>
            <a:ext cx="3886200" cy="2810385"/>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0"/>
              </a:spcBef>
              <a:spcAft>
                <a:spcPts val="0"/>
              </a:spcAft>
              <a:buClr>
                <a:schemeClr val="dk1"/>
              </a:buClr>
              <a:buSzPts val="1500"/>
              <a:buChar char="•"/>
              <a:defRPr b="0" sz="1500"/>
            </a:lvl1pPr>
            <a:lvl2pPr indent="-317500" lvl="1" marL="914400" algn="l">
              <a:lnSpc>
                <a:spcPct val="90000"/>
              </a:lnSpc>
              <a:spcBef>
                <a:spcPts val="900"/>
              </a:spcBef>
              <a:spcAft>
                <a:spcPts val="0"/>
              </a:spcAft>
              <a:buClr>
                <a:schemeClr val="dk1"/>
              </a:buClr>
              <a:buSzPts val="1400"/>
              <a:buChar char="•"/>
              <a:defRPr b="0" sz="1400"/>
            </a:lvl2pPr>
            <a:lvl3pPr indent="-304800" lvl="2" marL="1371600" algn="l">
              <a:lnSpc>
                <a:spcPct val="90000"/>
              </a:lnSpc>
              <a:spcBef>
                <a:spcPts val="900"/>
              </a:spcBef>
              <a:spcAft>
                <a:spcPts val="0"/>
              </a:spcAft>
              <a:buClr>
                <a:schemeClr val="dk1"/>
              </a:buClr>
              <a:buSzPts val="1200"/>
              <a:buChar char="•"/>
              <a:defRPr b="0" sz="1200"/>
            </a:lvl3pPr>
            <a:lvl4pPr indent="-298450" lvl="3" marL="1828800" algn="l">
              <a:lnSpc>
                <a:spcPct val="90000"/>
              </a:lnSpc>
              <a:spcBef>
                <a:spcPts val="900"/>
              </a:spcBef>
              <a:spcAft>
                <a:spcPts val="0"/>
              </a:spcAft>
              <a:buClr>
                <a:schemeClr val="dk1"/>
              </a:buClr>
              <a:buSzPts val="1100"/>
              <a:buChar char="•"/>
              <a:defRPr b="0" sz="1100"/>
            </a:lvl4pPr>
            <a:lvl5pPr indent="-298450" lvl="4" marL="2286000" algn="l">
              <a:lnSpc>
                <a:spcPct val="90000"/>
              </a:lnSpc>
              <a:spcBef>
                <a:spcPts val="900"/>
              </a:spcBef>
              <a:spcAft>
                <a:spcPts val="0"/>
              </a:spcAft>
              <a:buClr>
                <a:schemeClr val="dk1"/>
              </a:buClr>
              <a:buSzPts val="1100"/>
              <a:buChar char="•"/>
              <a:defRPr b="0" sz="11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7" name="Google Shape;157;p27"/>
          <p:cNvSpPr txBox="1"/>
          <p:nvPr>
            <p:ph idx="12" type="sldNum"/>
          </p:nvPr>
        </p:nvSpPr>
        <p:spPr>
          <a:xfrm>
            <a:off x="685800" y="4684691"/>
            <a:ext cx="473299" cy="222161"/>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Arial"/>
                <a:ea typeface="Arial"/>
                <a:cs typeface="Arial"/>
                <a:sym typeface="Arial"/>
              </a:defRPr>
            </a:lvl1pPr>
            <a:lvl2pPr indent="0" lvl="1" marL="0" algn="l">
              <a:spcBef>
                <a:spcPts val="0"/>
              </a:spcBef>
              <a:buNone/>
              <a:defRPr b="0" i="0" sz="900" u="none" cap="none" strike="noStrike">
                <a:solidFill>
                  <a:schemeClr val="dk1"/>
                </a:solidFill>
                <a:latin typeface="Arial"/>
                <a:ea typeface="Arial"/>
                <a:cs typeface="Arial"/>
                <a:sym typeface="Arial"/>
              </a:defRPr>
            </a:lvl2pPr>
            <a:lvl3pPr indent="0" lvl="2" marL="0" algn="l">
              <a:spcBef>
                <a:spcPts val="0"/>
              </a:spcBef>
              <a:buNone/>
              <a:defRPr b="0" i="0" sz="900" u="none" cap="none" strike="noStrike">
                <a:solidFill>
                  <a:schemeClr val="dk1"/>
                </a:solidFill>
                <a:latin typeface="Arial"/>
                <a:ea typeface="Arial"/>
                <a:cs typeface="Arial"/>
                <a:sym typeface="Arial"/>
              </a:defRPr>
            </a:lvl3pPr>
            <a:lvl4pPr indent="0" lvl="3" marL="0" algn="l">
              <a:spcBef>
                <a:spcPts val="0"/>
              </a:spcBef>
              <a:buNone/>
              <a:defRPr b="0" i="0" sz="900" u="none" cap="none" strike="noStrike">
                <a:solidFill>
                  <a:schemeClr val="dk1"/>
                </a:solidFill>
                <a:latin typeface="Arial"/>
                <a:ea typeface="Arial"/>
                <a:cs typeface="Arial"/>
                <a:sym typeface="Arial"/>
              </a:defRPr>
            </a:lvl4pPr>
            <a:lvl5pPr indent="0" lvl="4" marL="0" algn="l">
              <a:spcBef>
                <a:spcPts val="0"/>
              </a:spcBef>
              <a:buNone/>
              <a:defRPr b="0" i="0" sz="900" u="none" cap="none" strike="noStrike">
                <a:solidFill>
                  <a:schemeClr val="dk1"/>
                </a:solidFill>
                <a:latin typeface="Arial"/>
                <a:ea typeface="Arial"/>
                <a:cs typeface="Arial"/>
                <a:sym typeface="Arial"/>
              </a:defRPr>
            </a:lvl5pPr>
            <a:lvl6pPr indent="0" lvl="5" marL="0" algn="l">
              <a:spcBef>
                <a:spcPts val="0"/>
              </a:spcBef>
              <a:buNone/>
              <a:defRPr b="0" i="0" sz="900" u="none" cap="none" strike="noStrike">
                <a:solidFill>
                  <a:schemeClr val="dk1"/>
                </a:solidFill>
                <a:latin typeface="Arial"/>
                <a:ea typeface="Arial"/>
                <a:cs typeface="Arial"/>
                <a:sym typeface="Arial"/>
              </a:defRPr>
            </a:lvl6pPr>
            <a:lvl7pPr indent="0" lvl="6" marL="0" algn="l">
              <a:spcBef>
                <a:spcPts val="0"/>
              </a:spcBef>
              <a:buNone/>
              <a:defRPr b="0" i="0" sz="900" u="none" cap="none" strike="noStrike">
                <a:solidFill>
                  <a:schemeClr val="dk1"/>
                </a:solidFill>
                <a:latin typeface="Arial"/>
                <a:ea typeface="Arial"/>
                <a:cs typeface="Arial"/>
                <a:sym typeface="Arial"/>
              </a:defRPr>
            </a:lvl7pPr>
            <a:lvl8pPr indent="0" lvl="7" marL="0" algn="l">
              <a:spcBef>
                <a:spcPts val="0"/>
              </a:spcBef>
              <a:buNone/>
              <a:defRPr b="0" i="0" sz="900" u="none" cap="none" strike="noStrike">
                <a:solidFill>
                  <a:schemeClr val="dk1"/>
                </a:solidFill>
                <a:latin typeface="Arial"/>
                <a:ea typeface="Arial"/>
                <a:cs typeface="Arial"/>
                <a:sym typeface="Arial"/>
              </a:defRPr>
            </a:lvl8pPr>
            <a:lvl9pPr indent="0" lvl="8" marL="0" algn="l">
              <a:spcBef>
                <a:spcPts val="0"/>
              </a:spcBef>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158" name="Google Shape;158;p27"/>
          <p:cNvSpPr/>
          <p:nvPr>
            <p:ph idx="2" type="pic"/>
          </p:nvPr>
        </p:nvSpPr>
        <p:spPr>
          <a:xfrm>
            <a:off x="4557713" y="0"/>
            <a:ext cx="4586288" cy="5151665"/>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able 1">
  <p:cSld name="Title Content and Table 1">
    <p:spTree>
      <p:nvGrpSpPr>
        <p:cNvPr id="159" name="Shape 159"/>
        <p:cNvGrpSpPr/>
        <p:nvPr/>
      </p:nvGrpSpPr>
      <p:grpSpPr>
        <a:xfrm>
          <a:off x="0" y="0"/>
          <a:ext cx="0" cy="0"/>
          <a:chOff x="0" y="0"/>
          <a:chExt cx="0" cy="0"/>
        </a:xfrm>
      </p:grpSpPr>
      <p:pic>
        <p:nvPicPr>
          <p:cNvPr id="160" name="Google Shape;160;p28"/>
          <p:cNvPicPr preferRelativeResize="0"/>
          <p:nvPr/>
        </p:nvPicPr>
        <p:blipFill rotWithShape="1">
          <a:blip r:embed="rId2">
            <a:alphaModFix/>
          </a:blip>
          <a:srcRect b="26760" l="0" r="55824" t="0"/>
          <a:stretch/>
        </p:blipFill>
        <p:spPr>
          <a:xfrm>
            <a:off x="6922294" y="1376430"/>
            <a:ext cx="2221706" cy="3767070"/>
          </a:xfrm>
          <a:prstGeom prst="rect">
            <a:avLst/>
          </a:prstGeom>
          <a:noFill/>
          <a:ln>
            <a:noFill/>
          </a:ln>
        </p:spPr>
      </p:pic>
      <p:sp>
        <p:nvSpPr>
          <p:cNvPr id="161" name="Google Shape;161;p28"/>
          <p:cNvSpPr/>
          <p:nvPr/>
        </p:nvSpPr>
        <p:spPr>
          <a:xfrm>
            <a:off x="3332560" y="1376430"/>
            <a:ext cx="5250656" cy="3209857"/>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62" name="Google Shape;162;p28"/>
          <p:cNvPicPr preferRelativeResize="0"/>
          <p:nvPr/>
        </p:nvPicPr>
        <p:blipFill rotWithShape="1">
          <a:blip r:embed="rId2">
            <a:alphaModFix/>
          </a:blip>
          <a:srcRect b="10346" l="0" r="75060" t="60903"/>
          <a:stretch/>
        </p:blipFill>
        <p:spPr>
          <a:xfrm rot="-5400000">
            <a:off x="112238" y="-112240"/>
            <a:ext cx="1254281" cy="1478756"/>
          </a:xfrm>
          <a:prstGeom prst="rect">
            <a:avLst/>
          </a:prstGeom>
          <a:noFill/>
          <a:ln>
            <a:noFill/>
          </a:ln>
        </p:spPr>
      </p:pic>
      <p:sp>
        <p:nvSpPr>
          <p:cNvPr id="163" name="Google Shape;163;p28"/>
          <p:cNvSpPr txBox="1"/>
          <p:nvPr>
            <p:ph type="title"/>
          </p:nvPr>
        </p:nvSpPr>
        <p:spPr>
          <a:xfrm>
            <a:off x="685799" y="273844"/>
            <a:ext cx="7772402" cy="1202597"/>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4" name="Google Shape;164;p28"/>
          <p:cNvSpPr txBox="1"/>
          <p:nvPr>
            <p:ph idx="1" type="body"/>
          </p:nvPr>
        </p:nvSpPr>
        <p:spPr>
          <a:xfrm>
            <a:off x="685799" y="1516688"/>
            <a:ext cx="2474260" cy="2936182"/>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0"/>
              </a:spcBef>
              <a:spcAft>
                <a:spcPts val="0"/>
              </a:spcAft>
              <a:buClr>
                <a:schemeClr val="dk1"/>
              </a:buClr>
              <a:buSzPts val="1500"/>
              <a:buChar char="•"/>
              <a:defRPr b="0" sz="1500"/>
            </a:lvl1pPr>
            <a:lvl2pPr indent="-317500" lvl="1" marL="914400" algn="l">
              <a:lnSpc>
                <a:spcPct val="90000"/>
              </a:lnSpc>
              <a:spcBef>
                <a:spcPts val="900"/>
              </a:spcBef>
              <a:spcAft>
                <a:spcPts val="0"/>
              </a:spcAft>
              <a:buClr>
                <a:schemeClr val="dk1"/>
              </a:buClr>
              <a:buSzPts val="1400"/>
              <a:buChar char="•"/>
              <a:defRPr b="0" sz="1400"/>
            </a:lvl2pPr>
            <a:lvl3pPr indent="-304800" lvl="2" marL="1371600" algn="l">
              <a:lnSpc>
                <a:spcPct val="90000"/>
              </a:lnSpc>
              <a:spcBef>
                <a:spcPts val="900"/>
              </a:spcBef>
              <a:spcAft>
                <a:spcPts val="0"/>
              </a:spcAft>
              <a:buClr>
                <a:schemeClr val="dk1"/>
              </a:buClr>
              <a:buSzPts val="1200"/>
              <a:buChar char="•"/>
              <a:defRPr b="0" sz="1200"/>
            </a:lvl3pPr>
            <a:lvl4pPr indent="-298450" lvl="3" marL="1828800" algn="l">
              <a:lnSpc>
                <a:spcPct val="90000"/>
              </a:lnSpc>
              <a:spcBef>
                <a:spcPts val="900"/>
              </a:spcBef>
              <a:spcAft>
                <a:spcPts val="0"/>
              </a:spcAft>
              <a:buClr>
                <a:schemeClr val="dk1"/>
              </a:buClr>
              <a:buSzPts val="1100"/>
              <a:buChar char="•"/>
              <a:defRPr b="0" sz="1100"/>
            </a:lvl4pPr>
            <a:lvl5pPr indent="-298450" lvl="4" marL="2286000" algn="l">
              <a:lnSpc>
                <a:spcPct val="90000"/>
              </a:lnSpc>
              <a:spcBef>
                <a:spcPts val="900"/>
              </a:spcBef>
              <a:spcAft>
                <a:spcPts val="0"/>
              </a:spcAft>
              <a:buClr>
                <a:schemeClr val="dk1"/>
              </a:buClr>
              <a:buSzPts val="1100"/>
              <a:buChar char="•"/>
              <a:defRPr b="0" sz="11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5" name="Google Shape;165;p28"/>
          <p:cNvSpPr txBox="1"/>
          <p:nvPr>
            <p:ph idx="12" type="sldNum"/>
          </p:nvPr>
        </p:nvSpPr>
        <p:spPr>
          <a:xfrm>
            <a:off x="685800" y="4684691"/>
            <a:ext cx="473299" cy="222161"/>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Arial"/>
                <a:ea typeface="Arial"/>
                <a:cs typeface="Arial"/>
                <a:sym typeface="Arial"/>
              </a:defRPr>
            </a:lvl1pPr>
            <a:lvl2pPr indent="0" lvl="1" marL="0" algn="l">
              <a:spcBef>
                <a:spcPts val="0"/>
              </a:spcBef>
              <a:buNone/>
              <a:defRPr b="0" i="0" sz="900" u="none" cap="none" strike="noStrike">
                <a:solidFill>
                  <a:schemeClr val="dk1"/>
                </a:solidFill>
                <a:latin typeface="Arial"/>
                <a:ea typeface="Arial"/>
                <a:cs typeface="Arial"/>
                <a:sym typeface="Arial"/>
              </a:defRPr>
            </a:lvl2pPr>
            <a:lvl3pPr indent="0" lvl="2" marL="0" algn="l">
              <a:spcBef>
                <a:spcPts val="0"/>
              </a:spcBef>
              <a:buNone/>
              <a:defRPr b="0" i="0" sz="900" u="none" cap="none" strike="noStrike">
                <a:solidFill>
                  <a:schemeClr val="dk1"/>
                </a:solidFill>
                <a:latin typeface="Arial"/>
                <a:ea typeface="Arial"/>
                <a:cs typeface="Arial"/>
                <a:sym typeface="Arial"/>
              </a:defRPr>
            </a:lvl3pPr>
            <a:lvl4pPr indent="0" lvl="3" marL="0" algn="l">
              <a:spcBef>
                <a:spcPts val="0"/>
              </a:spcBef>
              <a:buNone/>
              <a:defRPr b="0" i="0" sz="900" u="none" cap="none" strike="noStrike">
                <a:solidFill>
                  <a:schemeClr val="dk1"/>
                </a:solidFill>
                <a:latin typeface="Arial"/>
                <a:ea typeface="Arial"/>
                <a:cs typeface="Arial"/>
                <a:sym typeface="Arial"/>
              </a:defRPr>
            </a:lvl4pPr>
            <a:lvl5pPr indent="0" lvl="4" marL="0" algn="l">
              <a:spcBef>
                <a:spcPts val="0"/>
              </a:spcBef>
              <a:buNone/>
              <a:defRPr b="0" i="0" sz="900" u="none" cap="none" strike="noStrike">
                <a:solidFill>
                  <a:schemeClr val="dk1"/>
                </a:solidFill>
                <a:latin typeface="Arial"/>
                <a:ea typeface="Arial"/>
                <a:cs typeface="Arial"/>
                <a:sym typeface="Arial"/>
              </a:defRPr>
            </a:lvl5pPr>
            <a:lvl6pPr indent="0" lvl="5" marL="0" algn="l">
              <a:spcBef>
                <a:spcPts val="0"/>
              </a:spcBef>
              <a:buNone/>
              <a:defRPr b="0" i="0" sz="900" u="none" cap="none" strike="noStrike">
                <a:solidFill>
                  <a:schemeClr val="dk1"/>
                </a:solidFill>
                <a:latin typeface="Arial"/>
                <a:ea typeface="Arial"/>
                <a:cs typeface="Arial"/>
                <a:sym typeface="Arial"/>
              </a:defRPr>
            </a:lvl6pPr>
            <a:lvl7pPr indent="0" lvl="6" marL="0" algn="l">
              <a:spcBef>
                <a:spcPts val="0"/>
              </a:spcBef>
              <a:buNone/>
              <a:defRPr b="0" i="0" sz="900" u="none" cap="none" strike="noStrike">
                <a:solidFill>
                  <a:schemeClr val="dk1"/>
                </a:solidFill>
                <a:latin typeface="Arial"/>
                <a:ea typeface="Arial"/>
                <a:cs typeface="Arial"/>
                <a:sym typeface="Arial"/>
              </a:defRPr>
            </a:lvl7pPr>
            <a:lvl8pPr indent="0" lvl="7" marL="0" algn="l">
              <a:spcBef>
                <a:spcPts val="0"/>
              </a:spcBef>
              <a:buNone/>
              <a:defRPr b="0" i="0" sz="900" u="none" cap="none" strike="noStrike">
                <a:solidFill>
                  <a:schemeClr val="dk1"/>
                </a:solidFill>
                <a:latin typeface="Arial"/>
                <a:ea typeface="Arial"/>
                <a:cs typeface="Arial"/>
                <a:sym typeface="Arial"/>
              </a:defRPr>
            </a:lvl8pPr>
            <a:lvl9pPr indent="0" lvl="8" marL="0" algn="l">
              <a:spcBef>
                <a:spcPts val="0"/>
              </a:spcBef>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3">
  <p:cSld name="Title and two Content 3">
    <p:bg>
      <p:bgPr>
        <a:solidFill>
          <a:schemeClr val="accent1"/>
        </a:solidFill>
      </p:bgPr>
    </p:bg>
    <p:spTree>
      <p:nvGrpSpPr>
        <p:cNvPr id="166" name="Shape 166"/>
        <p:cNvGrpSpPr/>
        <p:nvPr/>
      </p:nvGrpSpPr>
      <p:grpSpPr>
        <a:xfrm>
          <a:off x="0" y="0"/>
          <a:ext cx="0" cy="0"/>
          <a:chOff x="0" y="0"/>
          <a:chExt cx="0" cy="0"/>
        </a:xfrm>
      </p:grpSpPr>
      <p:pic>
        <p:nvPicPr>
          <p:cNvPr id="167" name="Google Shape;167;p29"/>
          <p:cNvPicPr preferRelativeResize="0"/>
          <p:nvPr/>
        </p:nvPicPr>
        <p:blipFill rotWithShape="1">
          <a:blip r:embed="rId2">
            <a:alphaModFix/>
          </a:blip>
          <a:srcRect b="1" l="18883" r="46636" t="34408"/>
          <a:stretch/>
        </p:blipFill>
        <p:spPr>
          <a:xfrm rot="10800000">
            <a:off x="7879554" y="2988058"/>
            <a:ext cx="1264446" cy="2155441"/>
          </a:xfrm>
          <a:prstGeom prst="rect">
            <a:avLst/>
          </a:prstGeom>
          <a:noFill/>
          <a:ln>
            <a:noFill/>
          </a:ln>
        </p:spPr>
      </p:pic>
      <p:pic>
        <p:nvPicPr>
          <p:cNvPr id="168" name="Google Shape;168;p29"/>
          <p:cNvPicPr preferRelativeResize="0"/>
          <p:nvPr/>
        </p:nvPicPr>
        <p:blipFill rotWithShape="1">
          <a:blip r:embed="rId3">
            <a:alphaModFix/>
          </a:blip>
          <a:srcRect b="8753" l="29718" r="39389" t="47145"/>
          <a:stretch/>
        </p:blipFill>
        <p:spPr>
          <a:xfrm flipH="1" rot="-5400000">
            <a:off x="7336144" y="-233633"/>
            <a:ext cx="1574223" cy="2041489"/>
          </a:xfrm>
          <a:prstGeom prst="rect">
            <a:avLst/>
          </a:prstGeom>
          <a:noFill/>
          <a:ln>
            <a:noFill/>
          </a:ln>
        </p:spPr>
      </p:pic>
      <p:sp>
        <p:nvSpPr>
          <p:cNvPr id="169" name="Google Shape;169;p29"/>
          <p:cNvSpPr txBox="1"/>
          <p:nvPr>
            <p:ph type="title"/>
          </p:nvPr>
        </p:nvSpPr>
        <p:spPr>
          <a:xfrm>
            <a:off x="668992" y="325669"/>
            <a:ext cx="7143749" cy="112472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0" name="Google Shape;170;p29"/>
          <p:cNvSpPr txBox="1"/>
          <p:nvPr>
            <p:ph idx="1" type="body"/>
          </p:nvPr>
        </p:nvSpPr>
        <p:spPr>
          <a:xfrm>
            <a:off x="685799" y="1516688"/>
            <a:ext cx="4693025" cy="293618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0"/>
              </a:spcBef>
              <a:spcAft>
                <a:spcPts val="0"/>
              </a:spcAft>
              <a:buClr>
                <a:schemeClr val="dk1"/>
              </a:buClr>
              <a:buSzPts val="1500"/>
              <a:buNone/>
              <a:defRPr b="0" sz="1500"/>
            </a:lvl1pPr>
            <a:lvl2pPr indent="-323850" lvl="1" marL="914400" algn="l">
              <a:lnSpc>
                <a:spcPct val="90000"/>
              </a:lnSpc>
              <a:spcBef>
                <a:spcPts val="900"/>
              </a:spcBef>
              <a:spcAft>
                <a:spcPts val="0"/>
              </a:spcAft>
              <a:buClr>
                <a:schemeClr val="dk1"/>
              </a:buClr>
              <a:buSzPts val="1500"/>
              <a:buChar char="•"/>
              <a:defRPr b="0" sz="1500"/>
            </a:lvl2pPr>
            <a:lvl3pPr indent="-317500" lvl="2" marL="1371600" algn="l">
              <a:lnSpc>
                <a:spcPct val="90000"/>
              </a:lnSpc>
              <a:spcBef>
                <a:spcPts val="900"/>
              </a:spcBef>
              <a:spcAft>
                <a:spcPts val="0"/>
              </a:spcAft>
              <a:buClr>
                <a:schemeClr val="dk1"/>
              </a:buClr>
              <a:buSzPts val="1400"/>
              <a:buChar char="•"/>
              <a:defRPr b="0" sz="1400"/>
            </a:lvl3pPr>
            <a:lvl4pPr indent="-304800" lvl="3" marL="1828800" algn="l">
              <a:lnSpc>
                <a:spcPct val="90000"/>
              </a:lnSpc>
              <a:spcBef>
                <a:spcPts val="900"/>
              </a:spcBef>
              <a:spcAft>
                <a:spcPts val="0"/>
              </a:spcAft>
              <a:buClr>
                <a:schemeClr val="dk1"/>
              </a:buClr>
              <a:buSzPts val="1200"/>
              <a:buChar char="•"/>
              <a:defRPr b="0" sz="1200"/>
            </a:lvl4pPr>
            <a:lvl5pPr indent="-304800" lvl="4" marL="2286000" algn="l">
              <a:lnSpc>
                <a:spcPct val="90000"/>
              </a:lnSpc>
              <a:spcBef>
                <a:spcPts val="900"/>
              </a:spcBef>
              <a:spcAft>
                <a:spcPts val="0"/>
              </a:spcAft>
              <a:buClr>
                <a:schemeClr val="dk1"/>
              </a:buClr>
              <a:buSzPts val="1200"/>
              <a:buChar char="•"/>
              <a:defRPr b="0" sz="12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1" name="Google Shape;171;p29"/>
          <p:cNvSpPr txBox="1"/>
          <p:nvPr>
            <p:ph idx="2" type="body"/>
          </p:nvPr>
        </p:nvSpPr>
        <p:spPr>
          <a:xfrm>
            <a:off x="5975606" y="1513589"/>
            <a:ext cx="1837135" cy="2948939"/>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0"/>
              </a:spcBef>
              <a:spcAft>
                <a:spcPts val="0"/>
              </a:spcAft>
              <a:buClr>
                <a:schemeClr val="dk1"/>
              </a:buClr>
              <a:buSzPts val="1500"/>
              <a:buChar char="•"/>
              <a:defRPr b="1" sz="1500"/>
            </a:lvl1pPr>
            <a:lvl2pPr indent="-317500" lvl="1" marL="914400" algn="l">
              <a:lnSpc>
                <a:spcPct val="90000"/>
              </a:lnSpc>
              <a:spcBef>
                <a:spcPts val="900"/>
              </a:spcBef>
              <a:spcAft>
                <a:spcPts val="0"/>
              </a:spcAft>
              <a:buClr>
                <a:schemeClr val="dk1"/>
              </a:buClr>
              <a:buSzPts val="1400"/>
              <a:buChar char="•"/>
              <a:defRPr b="1" sz="1400"/>
            </a:lvl2pPr>
            <a:lvl3pPr indent="-304800" lvl="2" marL="1371600" algn="l">
              <a:lnSpc>
                <a:spcPct val="90000"/>
              </a:lnSpc>
              <a:spcBef>
                <a:spcPts val="900"/>
              </a:spcBef>
              <a:spcAft>
                <a:spcPts val="0"/>
              </a:spcAft>
              <a:buClr>
                <a:schemeClr val="dk1"/>
              </a:buClr>
              <a:buSzPts val="1200"/>
              <a:buChar char="•"/>
              <a:defRPr b="1" sz="1200"/>
            </a:lvl3pPr>
            <a:lvl4pPr indent="-298450" lvl="3" marL="1828800" algn="l">
              <a:lnSpc>
                <a:spcPct val="90000"/>
              </a:lnSpc>
              <a:spcBef>
                <a:spcPts val="900"/>
              </a:spcBef>
              <a:spcAft>
                <a:spcPts val="0"/>
              </a:spcAft>
              <a:buClr>
                <a:schemeClr val="dk1"/>
              </a:buClr>
              <a:buSzPts val="1100"/>
              <a:buChar char="•"/>
              <a:defRPr b="1" sz="1100"/>
            </a:lvl4pPr>
            <a:lvl5pPr indent="-298450" lvl="4" marL="2286000" algn="l">
              <a:lnSpc>
                <a:spcPct val="90000"/>
              </a:lnSpc>
              <a:spcBef>
                <a:spcPts val="900"/>
              </a:spcBef>
              <a:spcAft>
                <a:spcPts val="0"/>
              </a:spcAft>
              <a:buClr>
                <a:schemeClr val="dk1"/>
              </a:buClr>
              <a:buSzPts val="1100"/>
              <a:buChar char="•"/>
              <a:defRPr b="1" sz="11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2" name="Google Shape;172;p29"/>
          <p:cNvSpPr txBox="1"/>
          <p:nvPr>
            <p:ph idx="12" type="sldNum"/>
          </p:nvPr>
        </p:nvSpPr>
        <p:spPr>
          <a:xfrm>
            <a:off x="685800" y="4684691"/>
            <a:ext cx="473299" cy="222161"/>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Arial"/>
                <a:ea typeface="Arial"/>
                <a:cs typeface="Arial"/>
                <a:sym typeface="Arial"/>
              </a:defRPr>
            </a:lvl1pPr>
            <a:lvl2pPr indent="0" lvl="1" marL="0" algn="l">
              <a:spcBef>
                <a:spcPts val="0"/>
              </a:spcBef>
              <a:buNone/>
              <a:defRPr b="0" i="0" sz="900" u="none" cap="none" strike="noStrike">
                <a:solidFill>
                  <a:schemeClr val="dk1"/>
                </a:solidFill>
                <a:latin typeface="Arial"/>
                <a:ea typeface="Arial"/>
                <a:cs typeface="Arial"/>
                <a:sym typeface="Arial"/>
              </a:defRPr>
            </a:lvl2pPr>
            <a:lvl3pPr indent="0" lvl="2" marL="0" algn="l">
              <a:spcBef>
                <a:spcPts val="0"/>
              </a:spcBef>
              <a:buNone/>
              <a:defRPr b="0" i="0" sz="900" u="none" cap="none" strike="noStrike">
                <a:solidFill>
                  <a:schemeClr val="dk1"/>
                </a:solidFill>
                <a:latin typeface="Arial"/>
                <a:ea typeface="Arial"/>
                <a:cs typeface="Arial"/>
                <a:sym typeface="Arial"/>
              </a:defRPr>
            </a:lvl3pPr>
            <a:lvl4pPr indent="0" lvl="3" marL="0" algn="l">
              <a:spcBef>
                <a:spcPts val="0"/>
              </a:spcBef>
              <a:buNone/>
              <a:defRPr b="0" i="0" sz="900" u="none" cap="none" strike="noStrike">
                <a:solidFill>
                  <a:schemeClr val="dk1"/>
                </a:solidFill>
                <a:latin typeface="Arial"/>
                <a:ea typeface="Arial"/>
                <a:cs typeface="Arial"/>
                <a:sym typeface="Arial"/>
              </a:defRPr>
            </a:lvl4pPr>
            <a:lvl5pPr indent="0" lvl="4" marL="0" algn="l">
              <a:spcBef>
                <a:spcPts val="0"/>
              </a:spcBef>
              <a:buNone/>
              <a:defRPr b="0" i="0" sz="900" u="none" cap="none" strike="noStrike">
                <a:solidFill>
                  <a:schemeClr val="dk1"/>
                </a:solidFill>
                <a:latin typeface="Arial"/>
                <a:ea typeface="Arial"/>
                <a:cs typeface="Arial"/>
                <a:sym typeface="Arial"/>
              </a:defRPr>
            </a:lvl5pPr>
            <a:lvl6pPr indent="0" lvl="5" marL="0" algn="l">
              <a:spcBef>
                <a:spcPts val="0"/>
              </a:spcBef>
              <a:buNone/>
              <a:defRPr b="0" i="0" sz="900" u="none" cap="none" strike="noStrike">
                <a:solidFill>
                  <a:schemeClr val="dk1"/>
                </a:solidFill>
                <a:latin typeface="Arial"/>
                <a:ea typeface="Arial"/>
                <a:cs typeface="Arial"/>
                <a:sym typeface="Arial"/>
              </a:defRPr>
            </a:lvl6pPr>
            <a:lvl7pPr indent="0" lvl="6" marL="0" algn="l">
              <a:spcBef>
                <a:spcPts val="0"/>
              </a:spcBef>
              <a:buNone/>
              <a:defRPr b="0" i="0" sz="900" u="none" cap="none" strike="noStrike">
                <a:solidFill>
                  <a:schemeClr val="dk1"/>
                </a:solidFill>
                <a:latin typeface="Arial"/>
                <a:ea typeface="Arial"/>
                <a:cs typeface="Arial"/>
                <a:sym typeface="Arial"/>
              </a:defRPr>
            </a:lvl7pPr>
            <a:lvl8pPr indent="0" lvl="7" marL="0" algn="l">
              <a:spcBef>
                <a:spcPts val="0"/>
              </a:spcBef>
              <a:buNone/>
              <a:defRPr b="0" i="0" sz="900" u="none" cap="none" strike="noStrike">
                <a:solidFill>
                  <a:schemeClr val="dk1"/>
                </a:solidFill>
                <a:latin typeface="Arial"/>
                <a:ea typeface="Arial"/>
                <a:cs typeface="Arial"/>
                <a:sym typeface="Arial"/>
              </a:defRPr>
            </a:lvl8pPr>
            <a:lvl9pPr indent="0" lvl="8" marL="0" algn="l">
              <a:spcBef>
                <a:spcPts val="0"/>
              </a:spcBef>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173" name="Shape 173"/>
        <p:cNvGrpSpPr/>
        <p:nvPr/>
      </p:nvGrpSpPr>
      <p:grpSpPr>
        <a:xfrm>
          <a:off x="0" y="0"/>
          <a:ext cx="0" cy="0"/>
          <a:chOff x="0" y="0"/>
          <a:chExt cx="0" cy="0"/>
        </a:xfrm>
      </p:grpSpPr>
      <p:pic>
        <p:nvPicPr>
          <p:cNvPr id="174" name="Google Shape;174;p30"/>
          <p:cNvPicPr preferRelativeResize="0"/>
          <p:nvPr/>
        </p:nvPicPr>
        <p:blipFill rotWithShape="1">
          <a:blip r:embed="rId2">
            <a:alphaModFix/>
          </a:blip>
          <a:srcRect b="0" l="18883" r="46636" t="18052"/>
          <a:stretch/>
        </p:blipFill>
        <p:spPr>
          <a:xfrm rot="5400000">
            <a:off x="7165322" y="-714232"/>
            <a:ext cx="1264446" cy="2692910"/>
          </a:xfrm>
          <a:prstGeom prst="rect">
            <a:avLst/>
          </a:prstGeom>
          <a:noFill/>
          <a:ln>
            <a:noFill/>
          </a:ln>
        </p:spPr>
      </p:pic>
      <p:sp>
        <p:nvSpPr>
          <p:cNvPr id="175" name="Google Shape;175;p30"/>
          <p:cNvSpPr txBox="1"/>
          <p:nvPr>
            <p:ph type="title"/>
          </p:nvPr>
        </p:nvSpPr>
        <p:spPr>
          <a:xfrm>
            <a:off x="692659" y="438358"/>
            <a:ext cx="7765539" cy="907324"/>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6" name="Google Shape;176;p30"/>
          <p:cNvSpPr txBox="1"/>
          <p:nvPr>
            <p:ph idx="12" type="sldNum"/>
          </p:nvPr>
        </p:nvSpPr>
        <p:spPr>
          <a:xfrm>
            <a:off x="685800" y="4684691"/>
            <a:ext cx="473299" cy="222161"/>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Arial"/>
                <a:ea typeface="Arial"/>
                <a:cs typeface="Arial"/>
                <a:sym typeface="Arial"/>
              </a:defRPr>
            </a:lvl1pPr>
            <a:lvl2pPr indent="0" lvl="1" marL="0" algn="l">
              <a:spcBef>
                <a:spcPts val="0"/>
              </a:spcBef>
              <a:buNone/>
              <a:defRPr b="0" i="0" sz="900" u="none" cap="none" strike="noStrike">
                <a:solidFill>
                  <a:schemeClr val="dk1"/>
                </a:solidFill>
                <a:latin typeface="Arial"/>
                <a:ea typeface="Arial"/>
                <a:cs typeface="Arial"/>
                <a:sym typeface="Arial"/>
              </a:defRPr>
            </a:lvl2pPr>
            <a:lvl3pPr indent="0" lvl="2" marL="0" algn="l">
              <a:spcBef>
                <a:spcPts val="0"/>
              </a:spcBef>
              <a:buNone/>
              <a:defRPr b="0" i="0" sz="900" u="none" cap="none" strike="noStrike">
                <a:solidFill>
                  <a:schemeClr val="dk1"/>
                </a:solidFill>
                <a:latin typeface="Arial"/>
                <a:ea typeface="Arial"/>
                <a:cs typeface="Arial"/>
                <a:sym typeface="Arial"/>
              </a:defRPr>
            </a:lvl3pPr>
            <a:lvl4pPr indent="0" lvl="3" marL="0" algn="l">
              <a:spcBef>
                <a:spcPts val="0"/>
              </a:spcBef>
              <a:buNone/>
              <a:defRPr b="0" i="0" sz="900" u="none" cap="none" strike="noStrike">
                <a:solidFill>
                  <a:schemeClr val="dk1"/>
                </a:solidFill>
                <a:latin typeface="Arial"/>
                <a:ea typeface="Arial"/>
                <a:cs typeface="Arial"/>
                <a:sym typeface="Arial"/>
              </a:defRPr>
            </a:lvl4pPr>
            <a:lvl5pPr indent="0" lvl="4" marL="0" algn="l">
              <a:spcBef>
                <a:spcPts val="0"/>
              </a:spcBef>
              <a:buNone/>
              <a:defRPr b="0" i="0" sz="900" u="none" cap="none" strike="noStrike">
                <a:solidFill>
                  <a:schemeClr val="dk1"/>
                </a:solidFill>
                <a:latin typeface="Arial"/>
                <a:ea typeface="Arial"/>
                <a:cs typeface="Arial"/>
                <a:sym typeface="Arial"/>
              </a:defRPr>
            </a:lvl5pPr>
            <a:lvl6pPr indent="0" lvl="5" marL="0" algn="l">
              <a:spcBef>
                <a:spcPts val="0"/>
              </a:spcBef>
              <a:buNone/>
              <a:defRPr b="0" i="0" sz="900" u="none" cap="none" strike="noStrike">
                <a:solidFill>
                  <a:schemeClr val="dk1"/>
                </a:solidFill>
                <a:latin typeface="Arial"/>
                <a:ea typeface="Arial"/>
                <a:cs typeface="Arial"/>
                <a:sym typeface="Arial"/>
              </a:defRPr>
            </a:lvl6pPr>
            <a:lvl7pPr indent="0" lvl="6" marL="0" algn="l">
              <a:spcBef>
                <a:spcPts val="0"/>
              </a:spcBef>
              <a:buNone/>
              <a:defRPr b="0" i="0" sz="900" u="none" cap="none" strike="noStrike">
                <a:solidFill>
                  <a:schemeClr val="dk1"/>
                </a:solidFill>
                <a:latin typeface="Arial"/>
                <a:ea typeface="Arial"/>
                <a:cs typeface="Arial"/>
                <a:sym typeface="Arial"/>
              </a:defRPr>
            </a:lvl7pPr>
            <a:lvl8pPr indent="0" lvl="7" marL="0" algn="l">
              <a:spcBef>
                <a:spcPts val="0"/>
              </a:spcBef>
              <a:buNone/>
              <a:defRPr b="0" i="0" sz="900" u="none" cap="none" strike="noStrike">
                <a:solidFill>
                  <a:schemeClr val="dk1"/>
                </a:solidFill>
                <a:latin typeface="Arial"/>
                <a:ea typeface="Arial"/>
                <a:cs typeface="Arial"/>
                <a:sym typeface="Arial"/>
              </a:defRPr>
            </a:lvl8pPr>
            <a:lvl9pPr indent="0" lvl="8" marL="0" algn="l">
              <a:spcBef>
                <a:spcPts val="0"/>
              </a:spcBef>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2">
  <p:cSld name="Closing 2">
    <p:bg>
      <p:bgPr>
        <a:solidFill>
          <a:schemeClr val="dk1"/>
        </a:solidFill>
      </p:bgPr>
    </p:bg>
    <p:spTree>
      <p:nvGrpSpPr>
        <p:cNvPr id="177" name="Shape 177"/>
        <p:cNvGrpSpPr/>
        <p:nvPr/>
      </p:nvGrpSpPr>
      <p:grpSpPr>
        <a:xfrm>
          <a:off x="0" y="0"/>
          <a:ext cx="0" cy="0"/>
          <a:chOff x="0" y="0"/>
          <a:chExt cx="0" cy="0"/>
        </a:xfrm>
      </p:grpSpPr>
      <p:sp>
        <p:nvSpPr>
          <p:cNvPr id="178" name="Google Shape;178;p31"/>
          <p:cNvSpPr txBox="1"/>
          <p:nvPr>
            <p:ph type="title"/>
          </p:nvPr>
        </p:nvSpPr>
        <p:spPr>
          <a:xfrm>
            <a:off x="4568636" y="280567"/>
            <a:ext cx="3792828" cy="271873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9" name="Google Shape;179;p31"/>
          <p:cNvSpPr txBox="1"/>
          <p:nvPr>
            <p:ph idx="1" type="body"/>
          </p:nvPr>
        </p:nvSpPr>
        <p:spPr>
          <a:xfrm>
            <a:off x="4568635" y="3129742"/>
            <a:ext cx="3792827" cy="188952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0"/>
              </a:spcBef>
              <a:spcAft>
                <a:spcPts val="0"/>
              </a:spcAft>
              <a:buClr>
                <a:schemeClr val="lt1"/>
              </a:buClr>
              <a:buSzPts val="1500"/>
              <a:buNone/>
              <a:defRPr sz="1500">
                <a:solidFill>
                  <a:schemeClr val="lt1"/>
                </a:solidFill>
              </a:defRPr>
            </a:lvl1pPr>
            <a:lvl2pPr indent="-317500" lvl="1" marL="914400" algn="l">
              <a:lnSpc>
                <a:spcPct val="90000"/>
              </a:lnSpc>
              <a:spcBef>
                <a:spcPts val="0"/>
              </a:spcBef>
              <a:spcAft>
                <a:spcPts val="0"/>
              </a:spcAft>
              <a:buClr>
                <a:schemeClr val="lt1"/>
              </a:buClr>
              <a:buSzPts val="1400"/>
              <a:buFont typeface="Arial"/>
              <a:buChar char="•"/>
              <a:defRPr sz="1400">
                <a:solidFill>
                  <a:schemeClr val="lt1"/>
                </a:solidFill>
              </a:defRPr>
            </a:lvl2pPr>
            <a:lvl3pPr indent="-304800" lvl="2" marL="1371600" algn="l">
              <a:lnSpc>
                <a:spcPct val="90000"/>
              </a:lnSpc>
              <a:spcBef>
                <a:spcPts val="0"/>
              </a:spcBef>
              <a:spcAft>
                <a:spcPts val="0"/>
              </a:spcAft>
              <a:buClr>
                <a:schemeClr val="lt1"/>
              </a:buClr>
              <a:buSzPts val="1200"/>
              <a:buFont typeface="Arial"/>
              <a:buChar char="•"/>
              <a:defRPr sz="1200">
                <a:solidFill>
                  <a:schemeClr val="lt1"/>
                </a:solidFill>
              </a:defRPr>
            </a:lvl3pPr>
            <a:lvl4pPr indent="-298450" lvl="3" marL="1828800" algn="l">
              <a:lnSpc>
                <a:spcPct val="90000"/>
              </a:lnSpc>
              <a:spcBef>
                <a:spcPts val="0"/>
              </a:spcBef>
              <a:spcAft>
                <a:spcPts val="0"/>
              </a:spcAft>
              <a:buClr>
                <a:schemeClr val="lt1"/>
              </a:buClr>
              <a:buSzPts val="1100"/>
              <a:buFont typeface="Arial"/>
              <a:buChar char="•"/>
              <a:defRPr sz="1100">
                <a:solidFill>
                  <a:schemeClr val="lt1"/>
                </a:solidFill>
              </a:defRPr>
            </a:lvl4pPr>
            <a:lvl5pPr indent="-285750" lvl="4" marL="2286000" algn="l">
              <a:lnSpc>
                <a:spcPct val="90000"/>
              </a:lnSpc>
              <a:spcBef>
                <a:spcPts val="0"/>
              </a:spcBef>
              <a:spcAft>
                <a:spcPts val="0"/>
              </a:spcAft>
              <a:buClr>
                <a:schemeClr val="lt1"/>
              </a:buClr>
              <a:buSzPts val="900"/>
              <a:buFont typeface="Arial"/>
              <a:buChar char="•"/>
              <a:defRPr sz="900">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80" name="Google Shape;180;p31"/>
          <p:cNvPicPr preferRelativeResize="0"/>
          <p:nvPr/>
        </p:nvPicPr>
        <p:blipFill rotWithShape="1">
          <a:blip r:embed="rId2">
            <a:alphaModFix/>
          </a:blip>
          <a:srcRect b="0" l="4151" r="18576" t="0"/>
          <a:stretch/>
        </p:blipFill>
        <p:spPr>
          <a:xfrm flipH="1">
            <a:off x="0" y="0"/>
            <a:ext cx="38862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dk1"/>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13300" r="0" t="13815"/>
          <a:stretch/>
        </p:blipFill>
        <p:spPr>
          <a:xfrm>
            <a:off x="0" y="-1"/>
            <a:ext cx="3179404" cy="2832146"/>
          </a:xfrm>
          <a:prstGeom prst="rect">
            <a:avLst/>
          </a:prstGeom>
          <a:noFill/>
          <a:ln>
            <a:noFill/>
          </a:ln>
        </p:spPr>
      </p:pic>
      <p:sp>
        <p:nvSpPr>
          <p:cNvPr id="22" name="Google Shape;22;p4"/>
          <p:cNvSpPr txBox="1"/>
          <p:nvPr>
            <p:ph type="title"/>
          </p:nvPr>
        </p:nvSpPr>
        <p:spPr>
          <a:xfrm>
            <a:off x="685800" y="1935480"/>
            <a:ext cx="3886200" cy="2526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 name="Google Shape;23;p4"/>
          <p:cNvSpPr/>
          <p:nvPr>
            <p:ph idx="2" type="pic"/>
          </p:nvPr>
        </p:nvSpPr>
        <p:spPr>
          <a:xfrm>
            <a:off x="4564380" y="-7619"/>
            <a:ext cx="4587300" cy="51510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Overview">
    <p:bg>
      <p:bgPr>
        <a:solidFill>
          <a:schemeClr val="accent1"/>
        </a:solidFill>
      </p:bgPr>
    </p:bg>
    <p:spTree>
      <p:nvGrpSpPr>
        <p:cNvPr id="24"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b="78533" l="15158" r="0" t="-5374"/>
          <a:stretch/>
        </p:blipFill>
        <p:spPr>
          <a:xfrm rot="10800000">
            <a:off x="4743451" y="1"/>
            <a:ext cx="4400549" cy="1235492"/>
          </a:xfrm>
          <a:prstGeom prst="rect">
            <a:avLst/>
          </a:prstGeom>
          <a:noFill/>
          <a:ln>
            <a:noFill/>
          </a:ln>
        </p:spPr>
      </p:pic>
      <p:sp>
        <p:nvSpPr>
          <p:cNvPr id="26" name="Google Shape;26;p5"/>
          <p:cNvSpPr txBox="1"/>
          <p:nvPr>
            <p:ph type="title"/>
          </p:nvPr>
        </p:nvSpPr>
        <p:spPr>
          <a:xfrm>
            <a:off x="4594860" y="982979"/>
            <a:ext cx="3604500" cy="2017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 name="Google Shape;27;p5"/>
          <p:cNvSpPr/>
          <p:nvPr>
            <p:ph idx="2" type="pic"/>
          </p:nvPr>
        </p:nvSpPr>
        <p:spPr>
          <a:xfrm>
            <a:off x="0" y="-7620"/>
            <a:ext cx="4572000" cy="5143500"/>
          </a:xfrm>
          <a:prstGeom prst="rect">
            <a:avLst/>
          </a:prstGeom>
          <a:noFill/>
          <a:ln>
            <a:noFill/>
          </a:ln>
        </p:spPr>
      </p:sp>
      <p:sp>
        <p:nvSpPr>
          <p:cNvPr id="28" name="Google Shape;28;p5"/>
          <p:cNvSpPr txBox="1"/>
          <p:nvPr>
            <p:ph idx="1" type="body"/>
          </p:nvPr>
        </p:nvSpPr>
        <p:spPr>
          <a:xfrm>
            <a:off x="4594622" y="3129743"/>
            <a:ext cx="3604500" cy="17922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500"/>
              <a:buFont typeface="Arial"/>
              <a:buNone/>
              <a:defRPr sz="1500"/>
            </a:lvl1pPr>
            <a:lvl2pPr indent="-228600" lvl="1" marL="914400" algn="l">
              <a:lnSpc>
                <a:spcPct val="90000"/>
              </a:lnSpc>
              <a:spcBef>
                <a:spcPts val="400"/>
              </a:spcBef>
              <a:spcAft>
                <a:spcPts val="0"/>
              </a:spcAft>
              <a:buClr>
                <a:schemeClr val="dk1"/>
              </a:buClr>
              <a:buSzPts val="1400"/>
              <a:buNone/>
              <a:defRPr sz="1400"/>
            </a:lvl2pPr>
            <a:lvl3pPr indent="-228600" lvl="2" marL="1371600" algn="l">
              <a:lnSpc>
                <a:spcPct val="90000"/>
              </a:lnSpc>
              <a:spcBef>
                <a:spcPts val="400"/>
              </a:spcBef>
              <a:spcAft>
                <a:spcPts val="0"/>
              </a:spcAft>
              <a:buClr>
                <a:schemeClr val="dk1"/>
              </a:buClr>
              <a:buSzPts val="1200"/>
              <a:buNone/>
              <a:defRPr sz="1200"/>
            </a:lvl3pPr>
            <a:lvl4pPr indent="-228600" lvl="3" marL="1828800" algn="l">
              <a:lnSpc>
                <a:spcPct val="90000"/>
              </a:lnSpc>
              <a:spcBef>
                <a:spcPts val="400"/>
              </a:spcBef>
              <a:spcAft>
                <a:spcPts val="0"/>
              </a:spcAft>
              <a:buClr>
                <a:schemeClr val="dk1"/>
              </a:buClr>
              <a:buSzPts val="1100"/>
              <a:buNone/>
              <a:defRPr sz="1100"/>
            </a:lvl4pPr>
            <a:lvl5pPr indent="-228600" lvl="4" marL="2286000" algn="l">
              <a:lnSpc>
                <a:spcPct val="90000"/>
              </a:lnSpc>
              <a:spcBef>
                <a:spcPts val="400"/>
              </a:spcBef>
              <a:spcAft>
                <a:spcPts val="0"/>
              </a:spcAft>
              <a:buClr>
                <a:schemeClr val="dk1"/>
              </a:buClr>
              <a:buSzPts val="1100"/>
              <a:buNone/>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b="0" l="45239" r="0" t="0"/>
          <a:stretch/>
        </p:blipFill>
        <p:spPr>
          <a:xfrm flipH="1">
            <a:off x="6851861" y="0"/>
            <a:ext cx="2292139" cy="5143500"/>
          </a:xfrm>
          <a:custGeom>
            <a:rect b="b" l="l" r="r" t="t"/>
            <a:pathLst>
              <a:path extrusionOk="0" h="6858000" w="4284372">
                <a:moveTo>
                  <a:pt x="4284372" y="0"/>
                </a:moveTo>
                <a:lnTo>
                  <a:pt x="0" y="0"/>
                </a:lnTo>
                <a:lnTo>
                  <a:pt x="0" y="6858000"/>
                </a:lnTo>
                <a:lnTo>
                  <a:pt x="4284372" y="6858000"/>
                </a:lnTo>
                <a:close/>
              </a:path>
            </a:pathLst>
          </a:custGeom>
          <a:noFill/>
          <a:ln>
            <a:noFill/>
          </a:ln>
        </p:spPr>
      </p:pic>
      <p:pic>
        <p:nvPicPr>
          <p:cNvPr id="31" name="Google Shape;31;p6"/>
          <p:cNvPicPr preferRelativeResize="0"/>
          <p:nvPr/>
        </p:nvPicPr>
        <p:blipFill rotWithShape="1">
          <a:blip r:embed="rId3">
            <a:alphaModFix/>
          </a:blip>
          <a:srcRect b="2329" l="0" r="0" t="0"/>
          <a:stretch/>
        </p:blipFill>
        <p:spPr>
          <a:xfrm>
            <a:off x="5857875" y="2268855"/>
            <a:ext cx="3286125" cy="2874643"/>
          </a:xfrm>
          <a:prstGeom prst="rect">
            <a:avLst/>
          </a:prstGeom>
          <a:noFill/>
          <a:ln>
            <a:noFill/>
          </a:ln>
        </p:spPr>
      </p:pic>
      <p:sp>
        <p:nvSpPr>
          <p:cNvPr id="32" name="Google Shape;32;p6"/>
          <p:cNvSpPr txBox="1"/>
          <p:nvPr>
            <p:ph type="title"/>
          </p:nvPr>
        </p:nvSpPr>
        <p:spPr>
          <a:xfrm>
            <a:off x="685799" y="273844"/>
            <a:ext cx="5455200" cy="12348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 name="Google Shape;33;p6"/>
          <p:cNvSpPr txBox="1"/>
          <p:nvPr>
            <p:ph idx="1" type="body"/>
          </p:nvPr>
        </p:nvSpPr>
        <p:spPr>
          <a:xfrm>
            <a:off x="685799" y="1508522"/>
            <a:ext cx="5455200" cy="31167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0"/>
              </a:spcBef>
              <a:spcAft>
                <a:spcPts val="0"/>
              </a:spcAft>
              <a:buClr>
                <a:schemeClr val="dk1"/>
              </a:buClr>
              <a:buSzPts val="1500"/>
              <a:buChar char="•"/>
              <a:defRPr sz="1500"/>
            </a:lvl1pPr>
            <a:lvl2pPr indent="-317500" lvl="1" marL="914400" algn="l">
              <a:lnSpc>
                <a:spcPct val="90000"/>
              </a:lnSpc>
              <a:spcBef>
                <a:spcPts val="900"/>
              </a:spcBef>
              <a:spcAft>
                <a:spcPts val="0"/>
              </a:spcAft>
              <a:buClr>
                <a:schemeClr val="dk1"/>
              </a:buClr>
              <a:buSzPts val="1400"/>
              <a:buChar char="•"/>
              <a:defRPr sz="1400"/>
            </a:lvl2pPr>
            <a:lvl3pPr indent="-304800" lvl="2" marL="1371600" algn="l">
              <a:lnSpc>
                <a:spcPct val="90000"/>
              </a:lnSpc>
              <a:spcBef>
                <a:spcPts val="900"/>
              </a:spcBef>
              <a:spcAft>
                <a:spcPts val="0"/>
              </a:spcAft>
              <a:buClr>
                <a:schemeClr val="dk1"/>
              </a:buClr>
              <a:buSzPts val="1200"/>
              <a:buChar char="•"/>
              <a:defRPr sz="1200"/>
            </a:lvl3pPr>
            <a:lvl4pPr indent="-298450" lvl="3" marL="1828800" algn="l">
              <a:lnSpc>
                <a:spcPct val="90000"/>
              </a:lnSpc>
              <a:spcBef>
                <a:spcPts val="900"/>
              </a:spcBef>
              <a:spcAft>
                <a:spcPts val="0"/>
              </a:spcAft>
              <a:buClr>
                <a:schemeClr val="dk1"/>
              </a:buClr>
              <a:buSzPts val="1100"/>
              <a:buChar char="•"/>
              <a:defRPr sz="1100"/>
            </a:lvl4pPr>
            <a:lvl5pPr indent="-298450" lvl="4" marL="2286000" algn="l">
              <a:lnSpc>
                <a:spcPct val="90000"/>
              </a:lnSpc>
              <a:spcBef>
                <a:spcPts val="900"/>
              </a:spcBef>
              <a:spcAft>
                <a:spcPts val="0"/>
              </a:spcAft>
              <a:buClr>
                <a:schemeClr val="dk1"/>
              </a:buClr>
              <a:buSzPts val="1100"/>
              <a:buChar char="•"/>
              <a:defRPr sz="11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6"/>
          <p:cNvSpPr txBox="1"/>
          <p:nvPr>
            <p:ph idx="12" type="sldNum"/>
          </p:nvPr>
        </p:nvSpPr>
        <p:spPr>
          <a:xfrm>
            <a:off x="685800" y="4684691"/>
            <a:ext cx="473400" cy="2223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Arial"/>
                <a:ea typeface="Arial"/>
                <a:cs typeface="Arial"/>
                <a:sym typeface="Arial"/>
              </a:defRPr>
            </a:lvl1pPr>
            <a:lvl2pPr indent="0" lvl="1" marL="0" algn="l">
              <a:spcBef>
                <a:spcPts val="0"/>
              </a:spcBef>
              <a:buNone/>
              <a:defRPr b="0" i="0" sz="900" u="none" cap="none" strike="noStrike">
                <a:solidFill>
                  <a:schemeClr val="dk1"/>
                </a:solidFill>
                <a:latin typeface="Arial"/>
                <a:ea typeface="Arial"/>
                <a:cs typeface="Arial"/>
                <a:sym typeface="Arial"/>
              </a:defRPr>
            </a:lvl2pPr>
            <a:lvl3pPr indent="0" lvl="2" marL="0" algn="l">
              <a:spcBef>
                <a:spcPts val="0"/>
              </a:spcBef>
              <a:buNone/>
              <a:defRPr b="0" i="0" sz="900" u="none" cap="none" strike="noStrike">
                <a:solidFill>
                  <a:schemeClr val="dk1"/>
                </a:solidFill>
                <a:latin typeface="Arial"/>
                <a:ea typeface="Arial"/>
                <a:cs typeface="Arial"/>
                <a:sym typeface="Arial"/>
              </a:defRPr>
            </a:lvl3pPr>
            <a:lvl4pPr indent="0" lvl="3" marL="0" algn="l">
              <a:spcBef>
                <a:spcPts val="0"/>
              </a:spcBef>
              <a:buNone/>
              <a:defRPr b="0" i="0" sz="900" u="none" cap="none" strike="noStrike">
                <a:solidFill>
                  <a:schemeClr val="dk1"/>
                </a:solidFill>
                <a:latin typeface="Arial"/>
                <a:ea typeface="Arial"/>
                <a:cs typeface="Arial"/>
                <a:sym typeface="Arial"/>
              </a:defRPr>
            </a:lvl4pPr>
            <a:lvl5pPr indent="0" lvl="4" marL="0" algn="l">
              <a:spcBef>
                <a:spcPts val="0"/>
              </a:spcBef>
              <a:buNone/>
              <a:defRPr b="0" i="0" sz="900" u="none" cap="none" strike="noStrike">
                <a:solidFill>
                  <a:schemeClr val="dk1"/>
                </a:solidFill>
                <a:latin typeface="Arial"/>
                <a:ea typeface="Arial"/>
                <a:cs typeface="Arial"/>
                <a:sym typeface="Arial"/>
              </a:defRPr>
            </a:lvl5pPr>
            <a:lvl6pPr indent="0" lvl="5" marL="0" algn="l">
              <a:spcBef>
                <a:spcPts val="0"/>
              </a:spcBef>
              <a:buNone/>
              <a:defRPr b="0" i="0" sz="900" u="none" cap="none" strike="noStrike">
                <a:solidFill>
                  <a:schemeClr val="dk1"/>
                </a:solidFill>
                <a:latin typeface="Arial"/>
                <a:ea typeface="Arial"/>
                <a:cs typeface="Arial"/>
                <a:sym typeface="Arial"/>
              </a:defRPr>
            </a:lvl6pPr>
            <a:lvl7pPr indent="0" lvl="6" marL="0" algn="l">
              <a:spcBef>
                <a:spcPts val="0"/>
              </a:spcBef>
              <a:buNone/>
              <a:defRPr b="0" i="0" sz="900" u="none" cap="none" strike="noStrike">
                <a:solidFill>
                  <a:schemeClr val="dk1"/>
                </a:solidFill>
                <a:latin typeface="Arial"/>
                <a:ea typeface="Arial"/>
                <a:cs typeface="Arial"/>
                <a:sym typeface="Arial"/>
              </a:defRPr>
            </a:lvl7pPr>
            <a:lvl8pPr indent="0" lvl="7" marL="0" algn="l">
              <a:spcBef>
                <a:spcPts val="0"/>
              </a:spcBef>
              <a:buNone/>
              <a:defRPr b="0" i="0" sz="900" u="none" cap="none" strike="noStrike">
                <a:solidFill>
                  <a:schemeClr val="dk1"/>
                </a:solidFill>
                <a:latin typeface="Arial"/>
                <a:ea typeface="Arial"/>
                <a:cs typeface="Arial"/>
                <a:sym typeface="Arial"/>
              </a:defRPr>
            </a:lvl8pPr>
            <a:lvl9pPr indent="0" lvl="8" marL="0" algn="l">
              <a:spcBef>
                <a:spcPts val="0"/>
              </a:spcBef>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left Image 1">
  <p:cSld name="Title Content and left Image 1">
    <p:bg>
      <p:bgPr>
        <a:solidFill>
          <a:schemeClr val="dk1"/>
        </a:solidFill>
      </p:bgPr>
    </p:bg>
    <p:spTree>
      <p:nvGrpSpPr>
        <p:cNvPr id="35" name="Shape 35"/>
        <p:cNvGrpSpPr/>
        <p:nvPr/>
      </p:nvGrpSpPr>
      <p:grpSpPr>
        <a:xfrm>
          <a:off x="0" y="0"/>
          <a:ext cx="0" cy="0"/>
          <a:chOff x="0" y="0"/>
          <a:chExt cx="0" cy="0"/>
        </a:xfrm>
      </p:grpSpPr>
      <p:pic>
        <p:nvPicPr>
          <p:cNvPr id="36" name="Google Shape;36;p7"/>
          <p:cNvPicPr preferRelativeResize="0"/>
          <p:nvPr/>
        </p:nvPicPr>
        <p:blipFill rotWithShape="1">
          <a:blip r:embed="rId2">
            <a:alphaModFix/>
          </a:blip>
          <a:srcRect b="0" l="0" r="0" t="0"/>
          <a:stretch/>
        </p:blipFill>
        <p:spPr>
          <a:xfrm rot="-5400000">
            <a:off x="6029325" y="171450"/>
            <a:ext cx="3286125" cy="2943225"/>
          </a:xfrm>
          <a:prstGeom prst="rect">
            <a:avLst/>
          </a:prstGeom>
          <a:noFill/>
          <a:ln>
            <a:noFill/>
          </a:ln>
        </p:spPr>
      </p:pic>
      <p:sp>
        <p:nvSpPr>
          <p:cNvPr id="37" name="Google Shape;37;p7"/>
          <p:cNvSpPr txBox="1"/>
          <p:nvPr>
            <p:ph type="title"/>
          </p:nvPr>
        </p:nvSpPr>
        <p:spPr>
          <a:xfrm>
            <a:off x="4572000" y="281464"/>
            <a:ext cx="3672600" cy="2718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8" name="Google Shape;38;p7"/>
          <p:cNvSpPr/>
          <p:nvPr>
            <p:ph idx="2" type="pic"/>
          </p:nvPr>
        </p:nvSpPr>
        <p:spPr>
          <a:xfrm>
            <a:off x="0" y="0"/>
            <a:ext cx="4572000" cy="5143500"/>
          </a:xfrm>
          <a:prstGeom prst="rect">
            <a:avLst/>
          </a:prstGeom>
          <a:noFill/>
          <a:ln>
            <a:noFill/>
          </a:ln>
        </p:spPr>
      </p:sp>
      <p:sp>
        <p:nvSpPr>
          <p:cNvPr id="39" name="Google Shape;39;p7"/>
          <p:cNvSpPr txBox="1"/>
          <p:nvPr>
            <p:ph idx="1" type="body"/>
          </p:nvPr>
        </p:nvSpPr>
        <p:spPr>
          <a:xfrm>
            <a:off x="4572000" y="3129743"/>
            <a:ext cx="3672600" cy="17322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0"/>
              </a:spcBef>
              <a:spcAft>
                <a:spcPts val="0"/>
              </a:spcAft>
              <a:buClr>
                <a:schemeClr val="lt1"/>
              </a:buClr>
              <a:buSzPts val="1500"/>
              <a:buNone/>
              <a:defRPr sz="1500">
                <a:solidFill>
                  <a:schemeClr val="lt1"/>
                </a:solidFill>
              </a:defRPr>
            </a:lvl1pPr>
            <a:lvl2pPr indent="-317500" lvl="1" marL="914400" algn="l">
              <a:lnSpc>
                <a:spcPct val="90000"/>
              </a:lnSpc>
              <a:spcBef>
                <a:spcPts val="900"/>
              </a:spcBef>
              <a:spcAft>
                <a:spcPts val="0"/>
              </a:spcAft>
              <a:buClr>
                <a:schemeClr val="lt1"/>
              </a:buClr>
              <a:buSzPts val="1400"/>
              <a:buFont typeface="Arial"/>
              <a:buChar char="•"/>
              <a:defRPr sz="1400">
                <a:solidFill>
                  <a:schemeClr val="lt1"/>
                </a:solidFill>
              </a:defRPr>
            </a:lvl2pPr>
            <a:lvl3pPr indent="-304800" lvl="2" marL="1371600" algn="l">
              <a:lnSpc>
                <a:spcPct val="90000"/>
              </a:lnSpc>
              <a:spcBef>
                <a:spcPts val="900"/>
              </a:spcBef>
              <a:spcAft>
                <a:spcPts val="0"/>
              </a:spcAft>
              <a:buClr>
                <a:schemeClr val="lt1"/>
              </a:buClr>
              <a:buSzPts val="1200"/>
              <a:buFont typeface="Arial"/>
              <a:buChar char="•"/>
              <a:defRPr sz="1200">
                <a:solidFill>
                  <a:schemeClr val="lt1"/>
                </a:solidFill>
              </a:defRPr>
            </a:lvl3pPr>
            <a:lvl4pPr indent="-298450" lvl="3" marL="1828800" algn="l">
              <a:lnSpc>
                <a:spcPct val="90000"/>
              </a:lnSpc>
              <a:spcBef>
                <a:spcPts val="900"/>
              </a:spcBef>
              <a:spcAft>
                <a:spcPts val="0"/>
              </a:spcAft>
              <a:buClr>
                <a:schemeClr val="lt1"/>
              </a:buClr>
              <a:buSzPts val="1100"/>
              <a:buFont typeface="Arial"/>
              <a:buChar char="•"/>
              <a:defRPr sz="1100">
                <a:solidFill>
                  <a:schemeClr val="lt1"/>
                </a:solidFill>
              </a:defRPr>
            </a:lvl4pPr>
            <a:lvl5pPr indent="-298450" lvl="4" marL="2286000" algn="l">
              <a:lnSpc>
                <a:spcPct val="90000"/>
              </a:lnSpc>
              <a:spcBef>
                <a:spcPts val="900"/>
              </a:spcBef>
              <a:spcAft>
                <a:spcPts val="0"/>
              </a:spcAft>
              <a:buClr>
                <a:schemeClr val="lt1"/>
              </a:buClr>
              <a:buSzPts val="1100"/>
              <a:buFont typeface="Arial"/>
              <a:buChar char="•"/>
              <a:defRPr sz="1100">
                <a:solidFill>
                  <a:schemeClr val="lt1"/>
                </a:solidFill>
              </a:defRPr>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1">
  <p:cSld name="Title and two Content 1">
    <p:bg>
      <p:bgPr>
        <a:solidFill>
          <a:schemeClr val="accent1"/>
        </a:solidFill>
      </p:bgPr>
    </p:bg>
    <p:spTree>
      <p:nvGrpSpPr>
        <p:cNvPr id="40" name="Shape 40"/>
        <p:cNvGrpSpPr/>
        <p:nvPr/>
      </p:nvGrpSpPr>
      <p:grpSpPr>
        <a:xfrm>
          <a:off x="0" y="0"/>
          <a:ext cx="0" cy="0"/>
          <a:chOff x="0" y="0"/>
          <a:chExt cx="0" cy="0"/>
        </a:xfrm>
      </p:grpSpPr>
      <p:pic>
        <p:nvPicPr>
          <p:cNvPr id="41" name="Google Shape;41;p8"/>
          <p:cNvPicPr preferRelativeResize="0"/>
          <p:nvPr/>
        </p:nvPicPr>
        <p:blipFill rotWithShape="1">
          <a:blip r:embed="rId2">
            <a:alphaModFix/>
          </a:blip>
          <a:srcRect b="33420" l="1955" r="53992" t="41988"/>
          <a:stretch/>
        </p:blipFill>
        <p:spPr>
          <a:xfrm rot="10800000">
            <a:off x="6899150" y="-5"/>
            <a:ext cx="2244850" cy="1138431"/>
          </a:xfrm>
          <a:prstGeom prst="rect">
            <a:avLst/>
          </a:prstGeom>
          <a:noFill/>
          <a:ln>
            <a:noFill/>
          </a:ln>
        </p:spPr>
      </p:pic>
      <p:pic>
        <p:nvPicPr>
          <p:cNvPr id="42" name="Google Shape;42;p8"/>
          <p:cNvPicPr preferRelativeResize="0"/>
          <p:nvPr/>
        </p:nvPicPr>
        <p:blipFill rotWithShape="1">
          <a:blip r:embed="rId3">
            <a:alphaModFix/>
          </a:blip>
          <a:srcRect b="0" l="25445" r="46503" t="24819"/>
          <a:stretch/>
        </p:blipFill>
        <p:spPr>
          <a:xfrm rot="-5400000">
            <a:off x="720916" y="3393885"/>
            <a:ext cx="1028699" cy="2470531"/>
          </a:xfrm>
          <a:prstGeom prst="rect">
            <a:avLst/>
          </a:prstGeom>
          <a:noFill/>
          <a:ln>
            <a:noFill/>
          </a:ln>
        </p:spPr>
      </p:pic>
      <p:sp>
        <p:nvSpPr>
          <p:cNvPr id="43" name="Google Shape;43;p8"/>
          <p:cNvSpPr txBox="1"/>
          <p:nvPr>
            <p:ph type="title"/>
          </p:nvPr>
        </p:nvSpPr>
        <p:spPr>
          <a:xfrm>
            <a:off x="685799" y="273844"/>
            <a:ext cx="7772400" cy="1222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 name="Google Shape;44;p8"/>
          <p:cNvSpPr txBox="1"/>
          <p:nvPr>
            <p:ph idx="1" type="body"/>
          </p:nvPr>
        </p:nvSpPr>
        <p:spPr>
          <a:xfrm>
            <a:off x="685799" y="1516688"/>
            <a:ext cx="3744600" cy="28104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0"/>
              </a:spcBef>
              <a:spcAft>
                <a:spcPts val="0"/>
              </a:spcAft>
              <a:buClr>
                <a:schemeClr val="dk1"/>
              </a:buClr>
              <a:buSzPts val="1500"/>
              <a:buChar char="•"/>
              <a:defRPr sz="1500"/>
            </a:lvl1pPr>
            <a:lvl2pPr indent="-317500" lvl="1" marL="914400" algn="l">
              <a:lnSpc>
                <a:spcPct val="90000"/>
              </a:lnSpc>
              <a:spcBef>
                <a:spcPts val="900"/>
              </a:spcBef>
              <a:spcAft>
                <a:spcPts val="0"/>
              </a:spcAft>
              <a:buClr>
                <a:schemeClr val="dk1"/>
              </a:buClr>
              <a:buSzPts val="1400"/>
              <a:buChar char="•"/>
              <a:defRPr sz="1400"/>
            </a:lvl2pPr>
            <a:lvl3pPr indent="-304800" lvl="2" marL="1371600" algn="l">
              <a:lnSpc>
                <a:spcPct val="90000"/>
              </a:lnSpc>
              <a:spcBef>
                <a:spcPts val="900"/>
              </a:spcBef>
              <a:spcAft>
                <a:spcPts val="0"/>
              </a:spcAft>
              <a:buClr>
                <a:schemeClr val="dk1"/>
              </a:buClr>
              <a:buSzPts val="1200"/>
              <a:buChar char="•"/>
              <a:defRPr sz="1200"/>
            </a:lvl3pPr>
            <a:lvl4pPr indent="-298450" lvl="3" marL="1828800" algn="l">
              <a:lnSpc>
                <a:spcPct val="90000"/>
              </a:lnSpc>
              <a:spcBef>
                <a:spcPts val="900"/>
              </a:spcBef>
              <a:spcAft>
                <a:spcPts val="0"/>
              </a:spcAft>
              <a:buClr>
                <a:schemeClr val="dk1"/>
              </a:buClr>
              <a:buSzPts val="1100"/>
              <a:buChar char="•"/>
              <a:defRPr sz="1100"/>
            </a:lvl4pPr>
            <a:lvl5pPr indent="-298450" lvl="4" marL="2286000" algn="l">
              <a:lnSpc>
                <a:spcPct val="90000"/>
              </a:lnSpc>
              <a:spcBef>
                <a:spcPts val="900"/>
              </a:spcBef>
              <a:spcAft>
                <a:spcPts val="0"/>
              </a:spcAft>
              <a:buClr>
                <a:schemeClr val="dk1"/>
              </a:buClr>
              <a:buSzPts val="1100"/>
              <a:buChar char="•"/>
              <a:defRPr sz="11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5" name="Google Shape;45;p8"/>
          <p:cNvSpPr txBox="1"/>
          <p:nvPr>
            <p:ph idx="2" type="body"/>
          </p:nvPr>
        </p:nvSpPr>
        <p:spPr>
          <a:xfrm>
            <a:off x="4713668" y="1516688"/>
            <a:ext cx="3744600" cy="28104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0"/>
              </a:spcBef>
              <a:spcAft>
                <a:spcPts val="0"/>
              </a:spcAft>
              <a:buClr>
                <a:schemeClr val="dk1"/>
              </a:buClr>
              <a:buSzPts val="1500"/>
              <a:buChar char="•"/>
              <a:defRPr sz="1500"/>
            </a:lvl1pPr>
            <a:lvl2pPr indent="-317500" lvl="1" marL="914400" algn="l">
              <a:lnSpc>
                <a:spcPct val="90000"/>
              </a:lnSpc>
              <a:spcBef>
                <a:spcPts val="900"/>
              </a:spcBef>
              <a:spcAft>
                <a:spcPts val="0"/>
              </a:spcAft>
              <a:buClr>
                <a:schemeClr val="dk1"/>
              </a:buClr>
              <a:buSzPts val="1400"/>
              <a:buChar char="•"/>
              <a:defRPr sz="1400"/>
            </a:lvl2pPr>
            <a:lvl3pPr indent="-304800" lvl="2" marL="1371600" algn="l">
              <a:lnSpc>
                <a:spcPct val="90000"/>
              </a:lnSpc>
              <a:spcBef>
                <a:spcPts val="900"/>
              </a:spcBef>
              <a:spcAft>
                <a:spcPts val="0"/>
              </a:spcAft>
              <a:buClr>
                <a:schemeClr val="dk1"/>
              </a:buClr>
              <a:buSzPts val="1200"/>
              <a:buChar char="•"/>
              <a:defRPr sz="1200"/>
            </a:lvl3pPr>
            <a:lvl4pPr indent="-298450" lvl="3" marL="1828800" algn="l">
              <a:lnSpc>
                <a:spcPct val="90000"/>
              </a:lnSpc>
              <a:spcBef>
                <a:spcPts val="900"/>
              </a:spcBef>
              <a:spcAft>
                <a:spcPts val="0"/>
              </a:spcAft>
              <a:buClr>
                <a:schemeClr val="dk1"/>
              </a:buClr>
              <a:buSzPts val="1100"/>
              <a:buChar char="•"/>
              <a:defRPr sz="1100"/>
            </a:lvl4pPr>
            <a:lvl5pPr indent="-298450" lvl="4" marL="2286000" algn="l">
              <a:lnSpc>
                <a:spcPct val="90000"/>
              </a:lnSpc>
              <a:spcBef>
                <a:spcPts val="900"/>
              </a:spcBef>
              <a:spcAft>
                <a:spcPts val="0"/>
              </a:spcAft>
              <a:buClr>
                <a:schemeClr val="dk1"/>
              </a:buClr>
              <a:buSzPts val="1100"/>
              <a:buChar char="•"/>
              <a:defRPr sz="11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8"/>
          <p:cNvSpPr txBox="1"/>
          <p:nvPr>
            <p:ph idx="12" type="sldNum"/>
          </p:nvPr>
        </p:nvSpPr>
        <p:spPr>
          <a:xfrm>
            <a:off x="685800" y="4684691"/>
            <a:ext cx="473400" cy="2223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Arial"/>
                <a:ea typeface="Arial"/>
                <a:cs typeface="Arial"/>
                <a:sym typeface="Arial"/>
              </a:defRPr>
            </a:lvl1pPr>
            <a:lvl2pPr indent="0" lvl="1" marL="0" algn="l">
              <a:spcBef>
                <a:spcPts val="0"/>
              </a:spcBef>
              <a:buNone/>
              <a:defRPr b="0" i="0" sz="900" u="none" cap="none" strike="noStrike">
                <a:solidFill>
                  <a:schemeClr val="dk1"/>
                </a:solidFill>
                <a:latin typeface="Arial"/>
                <a:ea typeface="Arial"/>
                <a:cs typeface="Arial"/>
                <a:sym typeface="Arial"/>
              </a:defRPr>
            </a:lvl2pPr>
            <a:lvl3pPr indent="0" lvl="2" marL="0" algn="l">
              <a:spcBef>
                <a:spcPts val="0"/>
              </a:spcBef>
              <a:buNone/>
              <a:defRPr b="0" i="0" sz="900" u="none" cap="none" strike="noStrike">
                <a:solidFill>
                  <a:schemeClr val="dk1"/>
                </a:solidFill>
                <a:latin typeface="Arial"/>
                <a:ea typeface="Arial"/>
                <a:cs typeface="Arial"/>
                <a:sym typeface="Arial"/>
              </a:defRPr>
            </a:lvl3pPr>
            <a:lvl4pPr indent="0" lvl="3" marL="0" algn="l">
              <a:spcBef>
                <a:spcPts val="0"/>
              </a:spcBef>
              <a:buNone/>
              <a:defRPr b="0" i="0" sz="900" u="none" cap="none" strike="noStrike">
                <a:solidFill>
                  <a:schemeClr val="dk1"/>
                </a:solidFill>
                <a:latin typeface="Arial"/>
                <a:ea typeface="Arial"/>
                <a:cs typeface="Arial"/>
                <a:sym typeface="Arial"/>
              </a:defRPr>
            </a:lvl4pPr>
            <a:lvl5pPr indent="0" lvl="4" marL="0" algn="l">
              <a:spcBef>
                <a:spcPts val="0"/>
              </a:spcBef>
              <a:buNone/>
              <a:defRPr b="0" i="0" sz="900" u="none" cap="none" strike="noStrike">
                <a:solidFill>
                  <a:schemeClr val="dk1"/>
                </a:solidFill>
                <a:latin typeface="Arial"/>
                <a:ea typeface="Arial"/>
                <a:cs typeface="Arial"/>
                <a:sym typeface="Arial"/>
              </a:defRPr>
            </a:lvl5pPr>
            <a:lvl6pPr indent="0" lvl="5" marL="0" algn="l">
              <a:spcBef>
                <a:spcPts val="0"/>
              </a:spcBef>
              <a:buNone/>
              <a:defRPr b="0" i="0" sz="900" u="none" cap="none" strike="noStrike">
                <a:solidFill>
                  <a:schemeClr val="dk1"/>
                </a:solidFill>
                <a:latin typeface="Arial"/>
                <a:ea typeface="Arial"/>
                <a:cs typeface="Arial"/>
                <a:sym typeface="Arial"/>
              </a:defRPr>
            </a:lvl6pPr>
            <a:lvl7pPr indent="0" lvl="6" marL="0" algn="l">
              <a:spcBef>
                <a:spcPts val="0"/>
              </a:spcBef>
              <a:buNone/>
              <a:defRPr b="0" i="0" sz="900" u="none" cap="none" strike="noStrike">
                <a:solidFill>
                  <a:schemeClr val="dk1"/>
                </a:solidFill>
                <a:latin typeface="Arial"/>
                <a:ea typeface="Arial"/>
                <a:cs typeface="Arial"/>
                <a:sym typeface="Arial"/>
              </a:defRPr>
            </a:lvl7pPr>
            <a:lvl8pPr indent="0" lvl="7" marL="0" algn="l">
              <a:spcBef>
                <a:spcPts val="0"/>
              </a:spcBef>
              <a:buNone/>
              <a:defRPr b="0" i="0" sz="900" u="none" cap="none" strike="noStrike">
                <a:solidFill>
                  <a:schemeClr val="dk1"/>
                </a:solidFill>
                <a:latin typeface="Arial"/>
                <a:ea typeface="Arial"/>
                <a:cs typeface="Arial"/>
                <a:sym typeface="Arial"/>
              </a:defRPr>
            </a:lvl8pPr>
            <a:lvl9pPr indent="0" lvl="8" marL="0" algn="l">
              <a:spcBef>
                <a:spcPts val="0"/>
              </a:spcBef>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2">
  <p:cSld name="Title and two Content 2">
    <p:spTree>
      <p:nvGrpSpPr>
        <p:cNvPr id="47" name="Shape 47"/>
        <p:cNvGrpSpPr/>
        <p:nvPr/>
      </p:nvGrpSpPr>
      <p:grpSpPr>
        <a:xfrm>
          <a:off x="0" y="0"/>
          <a:ext cx="0" cy="0"/>
          <a:chOff x="0" y="0"/>
          <a:chExt cx="0" cy="0"/>
        </a:xfrm>
      </p:grpSpPr>
      <p:pic>
        <p:nvPicPr>
          <p:cNvPr id="48" name="Google Shape;48;p9"/>
          <p:cNvPicPr preferRelativeResize="0"/>
          <p:nvPr/>
        </p:nvPicPr>
        <p:blipFill rotWithShape="1">
          <a:blip r:embed="rId2">
            <a:alphaModFix/>
          </a:blip>
          <a:srcRect b="44471" l="1980" r="61027" t="40714"/>
          <a:stretch/>
        </p:blipFill>
        <p:spPr>
          <a:xfrm flipH="1">
            <a:off x="-20126" y="4462530"/>
            <a:ext cx="1885144" cy="685798"/>
          </a:xfrm>
          <a:prstGeom prst="rect">
            <a:avLst/>
          </a:prstGeom>
          <a:noFill/>
          <a:ln>
            <a:noFill/>
          </a:ln>
        </p:spPr>
      </p:pic>
      <p:pic>
        <p:nvPicPr>
          <p:cNvPr id="49" name="Google Shape;49;p9"/>
          <p:cNvPicPr preferRelativeResize="0"/>
          <p:nvPr/>
        </p:nvPicPr>
        <p:blipFill rotWithShape="1">
          <a:blip r:embed="rId3">
            <a:alphaModFix/>
          </a:blip>
          <a:srcRect b="0" l="18883" r="46636" t="18052"/>
          <a:stretch/>
        </p:blipFill>
        <p:spPr>
          <a:xfrm rot="5400000">
            <a:off x="7165323" y="-714232"/>
            <a:ext cx="1264445" cy="2692909"/>
          </a:xfrm>
          <a:prstGeom prst="rect">
            <a:avLst/>
          </a:prstGeom>
          <a:noFill/>
          <a:ln>
            <a:noFill/>
          </a:ln>
        </p:spPr>
      </p:pic>
      <p:sp>
        <p:nvSpPr>
          <p:cNvPr id="50" name="Google Shape;50;p9"/>
          <p:cNvSpPr txBox="1"/>
          <p:nvPr>
            <p:ph type="title"/>
          </p:nvPr>
        </p:nvSpPr>
        <p:spPr>
          <a:xfrm>
            <a:off x="685799" y="273844"/>
            <a:ext cx="7829700" cy="1212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1" name="Google Shape;51;p9"/>
          <p:cNvSpPr txBox="1"/>
          <p:nvPr>
            <p:ph idx="1" type="body"/>
          </p:nvPr>
        </p:nvSpPr>
        <p:spPr>
          <a:xfrm>
            <a:off x="685799" y="1516688"/>
            <a:ext cx="2482500" cy="28104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0"/>
              </a:spcBef>
              <a:spcAft>
                <a:spcPts val="0"/>
              </a:spcAft>
              <a:buClr>
                <a:schemeClr val="dk1"/>
              </a:buClr>
              <a:buSzPts val="1500"/>
              <a:buChar char="•"/>
              <a:defRPr b="1" sz="1500"/>
            </a:lvl1pPr>
            <a:lvl2pPr indent="-317500" lvl="1" marL="914400" algn="l">
              <a:lnSpc>
                <a:spcPct val="90000"/>
              </a:lnSpc>
              <a:spcBef>
                <a:spcPts val="900"/>
              </a:spcBef>
              <a:spcAft>
                <a:spcPts val="0"/>
              </a:spcAft>
              <a:buClr>
                <a:schemeClr val="dk1"/>
              </a:buClr>
              <a:buSzPts val="1400"/>
              <a:buChar char="•"/>
              <a:defRPr b="1" sz="1400"/>
            </a:lvl2pPr>
            <a:lvl3pPr indent="-304800" lvl="2" marL="1371600" algn="l">
              <a:lnSpc>
                <a:spcPct val="90000"/>
              </a:lnSpc>
              <a:spcBef>
                <a:spcPts val="900"/>
              </a:spcBef>
              <a:spcAft>
                <a:spcPts val="0"/>
              </a:spcAft>
              <a:buClr>
                <a:schemeClr val="dk1"/>
              </a:buClr>
              <a:buSzPts val="1200"/>
              <a:buChar char="•"/>
              <a:defRPr b="1" sz="1200"/>
            </a:lvl3pPr>
            <a:lvl4pPr indent="-298450" lvl="3" marL="1828800" algn="l">
              <a:lnSpc>
                <a:spcPct val="90000"/>
              </a:lnSpc>
              <a:spcBef>
                <a:spcPts val="900"/>
              </a:spcBef>
              <a:spcAft>
                <a:spcPts val="0"/>
              </a:spcAft>
              <a:buClr>
                <a:schemeClr val="dk1"/>
              </a:buClr>
              <a:buSzPts val="1100"/>
              <a:buChar char="•"/>
              <a:defRPr b="1" sz="1100"/>
            </a:lvl4pPr>
            <a:lvl5pPr indent="-298450" lvl="4" marL="2286000" algn="l">
              <a:lnSpc>
                <a:spcPct val="90000"/>
              </a:lnSpc>
              <a:spcBef>
                <a:spcPts val="900"/>
              </a:spcBef>
              <a:spcAft>
                <a:spcPts val="0"/>
              </a:spcAft>
              <a:buClr>
                <a:schemeClr val="dk1"/>
              </a:buClr>
              <a:buSzPts val="1100"/>
              <a:buChar char="•"/>
              <a:defRPr b="1" sz="11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2" name="Google Shape;52;p9"/>
          <p:cNvSpPr txBox="1"/>
          <p:nvPr>
            <p:ph idx="2" type="body"/>
          </p:nvPr>
        </p:nvSpPr>
        <p:spPr>
          <a:xfrm>
            <a:off x="3451732" y="1513590"/>
            <a:ext cx="5063700" cy="28104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0"/>
              </a:spcBef>
              <a:spcAft>
                <a:spcPts val="0"/>
              </a:spcAft>
              <a:buClr>
                <a:schemeClr val="dk1"/>
              </a:buClr>
              <a:buSzPts val="1500"/>
              <a:buChar char="•"/>
              <a:defRPr sz="1500"/>
            </a:lvl1pPr>
            <a:lvl2pPr indent="-317500" lvl="1" marL="914400" algn="l">
              <a:lnSpc>
                <a:spcPct val="90000"/>
              </a:lnSpc>
              <a:spcBef>
                <a:spcPts val="900"/>
              </a:spcBef>
              <a:spcAft>
                <a:spcPts val="0"/>
              </a:spcAft>
              <a:buClr>
                <a:schemeClr val="dk1"/>
              </a:buClr>
              <a:buSzPts val="1400"/>
              <a:buChar char="•"/>
              <a:defRPr sz="1400"/>
            </a:lvl2pPr>
            <a:lvl3pPr indent="-304800" lvl="2" marL="1371600" algn="l">
              <a:lnSpc>
                <a:spcPct val="90000"/>
              </a:lnSpc>
              <a:spcBef>
                <a:spcPts val="900"/>
              </a:spcBef>
              <a:spcAft>
                <a:spcPts val="0"/>
              </a:spcAft>
              <a:buClr>
                <a:schemeClr val="dk1"/>
              </a:buClr>
              <a:buSzPts val="1200"/>
              <a:buChar char="•"/>
              <a:defRPr sz="1200"/>
            </a:lvl3pPr>
            <a:lvl4pPr indent="-298450" lvl="3" marL="1828800" algn="l">
              <a:lnSpc>
                <a:spcPct val="90000"/>
              </a:lnSpc>
              <a:spcBef>
                <a:spcPts val="900"/>
              </a:spcBef>
              <a:spcAft>
                <a:spcPts val="0"/>
              </a:spcAft>
              <a:buClr>
                <a:schemeClr val="dk1"/>
              </a:buClr>
              <a:buSzPts val="1100"/>
              <a:buChar char="•"/>
              <a:defRPr sz="1100"/>
            </a:lvl4pPr>
            <a:lvl5pPr indent="-298450" lvl="4" marL="2286000" algn="l">
              <a:lnSpc>
                <a:spcPct val="90000"/>
              </a:lnSpc>
              <a:spcBef>
                <a:spcPts val="900"/>
              </a:spcBef>
              <a:spcAft>
                <a:spcPts val="0"/>
              </a:spcAft>
              <a:buClr>
                <a:schemeClr val="dk1"/>
              </a:buClr>
              <a:buSzPts val="1100"/>
              <a:buChar char="•"/>
              <a:defRPr sz="11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3" name="Google Shape;53;p9"/>
          <p:cNvSpPr txBox="1"/>
          <p:nvPr>
            <p:ph idx="12" type="sldNum"/>
          </p:nvPr>
        </p:nvSpPr>
        <p:spPr>
          <a:xfrm>
            <a:off x="685800" y="4684691"/>
            <a:ext cx="473400" cy="2223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Arial"/>
                <a:ea typeface="Arial"/>
                <a:cs typeface="Arial"/>
                <a:sym typeface="Arial"/>
              </a:defRPr>
            </a:lvl1pPr>
            <a:lvl2pPr indent="0" lvl="1" marL="0" algn="l">
              <a:spcBef>
                <a:spcPts val="0"/>
              </a:spcBef>
              <a:buNone/>
              <a:defRPr b="0" i="0" sz="900" u="none" cap="none" strike="noStrike">
                <a:solidFill>
                  <a:schemeClr val="dk1"/>
                </a:solidFill>
                <a:latin typeface="Arial"/>
                <a:ea typeface="Arial"/>
                <a:cs typeface="Arial"/>
                <a:sym typeface="Arial"/>
              </a:defRPr>
            </a:lvl2pPr>
            <a:lvl3pPr indent="0" lvl="2" marL="0" algn="l">
              <a:spcBef>
                <a:spcPts val="0"/>
              </a:spcBef>
              <a:buNone/>
              <a:defRPr b="0" i="0" sz="900" u="none" cap="none" strike="noStrike">
                <a:solidFill>
                  <a:schemeClr val="dk1"/>
                </a:solidFill>
                <a:latin typeface="Arial"/>
                <a:ea typeface="Arial"/>
                <a:cs typeface="Arial"/>
                <a:sym typeface="Arial"/>
              </a:defRPr>
            </a:lvl3pPr>
            <a:lvl4pPr indent="0" lvl="3" marL="0" algn="l">
              <a:spcBef>
                <a:spcPts val="0"/>
              </a:spcBef>
              <a:buNone/>
              <a:defRPr b="0" i="0" sz="900" u="none" cap="none" strike="noStrike">
                <a:solidFill>
                  <a:schemeClr val="dk1"/>
                </a:solidFill>
                <a:latin typeface="Arial"/>
                <a:ea typeface="Arial"/>
                <a:cs typeface="Arial"/>
                <a:sym typeface="Arial"/>
              </a:defRPr>
            </a:lvl4pPr>
            <a:lvl5pPr indent="0" lvl="4" marL="0" algn="l">
              <a:spcBef>
                <a:spcPts val="0"/>
              </a:spcBef>
              <a:buNone/>
              <a:defRPr b="0" i="0" sz="900" u="none" cap="none" strike="noStrike">
                <a:solidFill>
                  <a:schemeClr val="dk1"/>
                </a:solidFill>
                <a:latin typeface="Arial"/>
                <a:ea typeface="Arial"/>
                <a:cs typeface="Arial"/>
                <a:sym typeface="Arial"/>
              </a:defRPr>
            </a:lvl5pPr>
            <a:lvl6pPr indent="0" lvl="5" marL="0" algn="l">
              <a:spcBef>
                <a:spcPts val="0"/>
              </a:spcBef>
              <a:buNone/>
              <a:defRPr b="0" i="0" sz="900" u="none" cap="none" strike="noStrike">
                <a:solidFill>
                  <a:schemeClr val="dk1"/>
                </a:solidFill>
                <a:latin typeface="Arial"/>
                <a:ea typeface="Arial"/>
                <a:cs typeface="Arial"/>
                <a:sym typeface="Arial"/>
              </a:defRPr>
            </a:lvl6pPr>
            <a:lvl7pPr indent="0" lvl="6" marL="0" algn="l">
              <a:spcBef>
                <a:spcPts val="0"/>
              </a:spcBef>
              <a:buNone/>
              <a:defRPr b="0" i="0" sz="900" u="none" cap="none" strike="noStrike">
                <a:solidFill>
                  <a:schemeClr val="dk1"/>
                </a:solidFill>
                <a:latin typeface="Arial"/>
                <a:ea typeface="Arial"/>
                <a:cs typeface="Arial"/>
                <a:sym typeface="Arial"/>
              </a:defRPr>
            </a:lvl7pPr>
            <a:lvl8pPr indent="0" lvl="7" marL="0" algn="l">
              <a:spcBef>
                <a:spcPts val="0"/>
              </a:spcBef>
              <a:buNone/>
              <a:defRPr b="0" i="0" sz="900" u="none" cap="none" strike="noStrike">
                <a:solidFill>
                  <a:schemeClr val="dk1"/>
                </a:solidFill>
                <a:latin typeface="Arial"/>
                <a:ea typeface="Arial"/>
                <a:cs typeface="Arial"/>
                <a:sym typeface="Arial"/>
              </a:defRPr>
            </a:lvl8pPr>
            <a:lvl9pPr indent="0" lvl="8" marL="0" algn="l">
              <a:spcBef>
                <a:spcPts val="0"/>
              </a:spcBef>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right Image">
  <p:cSld name="Title Content and right Image">
    <p:bg>
      <p:bgPr>
        <a:solidFill>
          <a:schemeClr val="accent1"/>
        </a:solidFill>
      </p:bgPr>
    </p:bg>
    <p:spTree>
      <p:nvGrpSpPr>
        <p:cNvPr id="54" name="Shape 54"/>
        <p:cNvGrpSpPr/>
        <p:nvPr/>
      </p:nvGrpSpPr>
      <p:grpSpPr>
        <a:xfrm>
          <a:off x="0" y="0"/>
          <a:ext cx="0" cy="0"/>
          <a:chOff x="0" y="0"/>
          <a:chExt cx="0" cy="0"/>
        </a:xfrm>
      </p:grpSpPr>
      <p:pic>
        <p:nvPicPr>
          <p:cNvPr id="55" name="Google Shape;55;p10"/>
          <p:cNvPicPr preferRelativeResize="0"/>
          <p:nvPr/>
        </p:nvPicPr>
        <p:blipFill rotWithShape="1">
          <a:blip r:embed="rId2">
            <a:alphaModFix/>
          </a:blip>
          <a:srcRect b="67543" l="67703" r="0" t="485"/>
          <a:stretch/>
        </p:blipFill>
        <p:spPr>
          <a:xfrm rot="5400000">
            <a:off x="-86372" y="86375"/>
            <a:ext cx="1421297" cy="1248549"/>
          </a:xfrm>
          <a:prstGeom prst="rect">
            <a:avLst/>
          </a:prstGeom>
          <a:noFill/>
          <a:ln>
            <a:noFill/>
          </a:ln>
        </p:spPr>
      </p:pic>
      <p:sp>
        <p:nvSpPr>
          <p:cNvPr id="56" name="Google Shape;56;p10"/>
          <p:cNvSpPr txBox="1"/>
          <p:nvPr>
            <p:ph type="title"/>
          </p:nvPr>
        </p:nvSpPr>
        <p:spPr>
          <a:xfrm>
            <a:off x="687289" y="334735"/>
            <a:ext cx="3884700" cy="1086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7" name="Google Shape;57;p10"/>
          <p:cNvSpPr txBox="1"/>
          <p:nvPr>
            <p:ph idx="1" type="body"/>
          </p:nvPr>
        </p:nvSpPr>
        <p:spPr>
          <a:xfrm>
            <a:off x="685799" y="1516688"/>
            <a:ext cx="3886200" cy="28104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0"/>
              </a:spcBef>
              <a:spcAft>
                <a:spcPts val="0"/>
              </a:spcAft>
              <a:buClr>
                <a:schemeClr val="dk1"/>
              </a:buClr>
              <a:buSzPts val="1500"/>
              <a:buChar char="•"/>
              <a:defRPr b="0" sz="1500"/>
            </a:lvl1pPr>
            <a:lvl2pPr indent="-317500" lvl="1" marL="914400" algn="l">
              <a:lnSpc>
                <a:spcPct val="90000"/>
              </a:lnSpc>
              <a:spcBef>
                <a:spcPts val="900"/>
              </a:spcBef>
              <a:spcAft>
                <a:spcPts val="0"/>
              </a:spcAft>
              <a:buClr>
                <a:schemeClr val="dk1"/>
              </a:buClr>
              <a:buSzPts val="1400"/>
              <a:buChar char="•"/>
              <a:defRPr b="0" sz="1400"/>
            </a:lvl2pPr>
            <a:lvl3pPr indent="-304800" lvl="2" marL="1371600" algn="l">
              <a:lnSpc>
                <a:spcPct val="90000"/>
              </a:lnSpc>
              <a:spcBef>
                <a:spcPts val="900"/>
              </a:spcBef>
              <a:spcAft>
                <a:spcPts val="0"/>
              </a:spcAft>
              <a:buClr>
                <a:schemeClr val="dk1"/>
              </a:buClr>
              <a:buSzPts val="1200"/>
              <a:buChar char="•"/>
              <a:defRPr b="0" sz="1200"/>
            </a:lvl3pPr>
            <a:lvl4pPr indent="-298450" lvl="3" marL="1828800" algn="l">
              <a:lnSpc>
                <a:spcPct val="90000"/>
              </a:lnSpc>
              <a:spcBef>
                <a:spcPts val="900"/>
              </a:spcBef>
              <a:spcAft>
                <a:spcPts val="0"/>
              </a:spcAft>
              <a:buClr>
                <a:schemeClr val="dk1"/>
              </a:buClr>
              <a:buSzPts val="1100"/>
              <a:buChar char="•"/>
              <a:defRPr b="0" sz="1100"/>
            </a:lvl4pPr>
            <a:lvl5pPr indent="-298450" lvl="4" marL="2286000" algn="l">
              <a:lnSpc>
                <a:spcPct val="90000"/>
              </a:lnSpc>
              <a:spcBef>
                <a:spcPts val="900"/>
              </a:spcBef>
              <a:spcAft>
                <a:spcPts val="0"/>
              </a:spcAft>
              <a:buClr>
                <a:schemeClr val="dk1"/>
              </a:buClr>
              <a:buSzPts val="1100"/>
              <a:buChar char="•"/>
              <a:defRPr b="0" sz="1100"/>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8" name="Google Shape;58;p10"/>
          <p:cNvSpPr txBox="1"/>
          <p:nvPr>
            <p:ph idx="12" type="sldNum"/>
          </p:nvPr>
        </p:nvSpPr>
        <p:spPr>
          <a:xfrm>
            <a:off x="685800" y="4684691"/>
            <a:ext cx="473400" cy="2223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dk1"/>
                </a:solidFill>
                <a:latin typeface="Arial"/>
                <a:ea typeface="Arial"/>
                <a:cs typeface="Arial"/>
                <a:sym typeface="Arial"/>
              </a:defRPr>
            </a:lvl1pPr>
            <a:lvl2pPr indent="0" lvl="1" marL="0" algn="l">
              <a:spcBef>
                <a:spcPts val="0"/>
              </a:spcBef>
              <a:buNone/>
              <a:defRPr b="0" i="0" sz="900" u="none" cap="none" strike="noStrike">
                <a:solidFill>
                  <a:schemeClr val="dk1"/>
                </a:solidFill>
                <a:latin typeface="Arial"/>
                <a:ea typeface="Arial"/>
                <a:cs typeface="Arial"/>
                <a:sym typeface="Arial"/>
              </a:defRPr>
            </a:lvl2pPr>
            <a:lvl3pPr indent="0" lvl="2" marL="0" algn="l">
              <a:spcBef>
                <a:spcPts val="0"/>
              </a:spcBef>
              <a:buNone/>
              <a:defRPr b="0" i="0" sz="900" u="none" cap="none" strike="noStrike">
                <a:solidFill>
                  <a:schemeClr val="dk1"/>
                </a:solidFill>
                <a:latin typeface="Arial"/>
                <a:ea typeface="Arial"/>
                <a:cs typeface="Arial"/>
                <a:sym typeface="Arial"/>
              </a:defRPr>
            </a:lvl3pPr>
            <a:lvl4pPr indent="0" lvl="3" marL="0" algn="l">
              <a:spcBef>
                <a:spcPts val="0"/>
              </a:spcBef>
              <a:buNone/>
              <a:defRPr b="0" i="0" sz="900" u="none" cap="none" strike="noStrike">
                <a:solidFill>
                  <a:schemeClr val="dk1"/>
                </a:solidFill>
                <a:latin typeface="Arial"/>
                <a:ea typeface="Arial"/>
                <a:cs typeface="Arial"/>
                <a:sym typeface="Arial"/>
              </a:defRPr>
            </a:lvl4pPr>
            <a:lvl5pPr indent="0" lvl="4" marL="0" algn="l">
              <a:spcBef>
                <a:spcPts val="0"/>
              </a:spcBef>
              <a:buNone/>
              <a:defRPr b="0" i="0" sz="900" u="none" cap="none" strike="noStrike">
                <a:solidFill>
                  <a:schemeClr val="dk1"/>
                </a:solidFill>
                <a:latin typeface="Arial"/>
                <a:ea typeface="Arial"/>
                <a:cs typeface="Arial"/>
                <a:sym typeface="Arial"/>
              </a:defRPr>
            </a:lvl5pPr>
            <a:lvl6pPr indent="0" lvl="5" marL="0" algn="l">
              <a:spcBef>
                <a:spcPts val="0"/>
              </a:spcBef>
              <a:buNone/>
              <a:defRPr b="0" i="0" sz="900" u="none" cap="none" strike="noStrike">
                <a:solidFill>
                  <a:schemeClr val="dk1"/>
                </a:solidFill>
                <a:latin typeface="Arial"/>
                <a:ea typeface="Arial"/>
                <a:cs typeface="Arial"/>
                <a:sym typeface="Arial"/>
              </a:defRPr>
            </a:lvl6pPr>
            <a:lvl7pPr indent="0" lvl="6" marL="0" algn="l">
              <a:spcBef>
                <a:spcPts val="0"/>
              </a:spcBef>
              <a:buNone/>
              <a:defRPr b="0" i="0" sz="900" u="none" cap="none" strike="noStrike">
                <a:solidFill>
                  <a:schemeClr val="dk1"/>
                </a:solidFill>
                <a:latin typeface="Arial"/>
                <a:ea typeface="Arial"/>
                <a:cs typeface="Arial"/>
                <a:sym typeface="Arial"/>
              </a:defRPr>
            </a:lvl7pPr>
            <a:lvl8pPr indent="0" lvl="7" marL="0" algn="l">
              <a:spcBef>
                <a:spcPts val="0"/>
              </a:spcBef>
              <a:buNone/>
              <a:defRPr b="0" i="0" sz="900" u="none" cap="none" strike="noStrike">
                <a:solidFill>
                  <a:schemeClr val="dk1"/>
                </a:solidFill>
                <a:latin typeface="Arial"/>
                <a:ea typeface="Arial"/>
                <a:cs typeface="Arial"/>
                <a:sym typeface="Arial"/>
              </a:defRPr>
            </a:lvl8pPr>
            <a:lvl9pPr indent="0" lvl="8" marL="0" algn="l">
              <a:spcBef>
                <a:spcPts val="0"/>
              </a:spcBef>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59" name="Google Shape;59;p10"/>
          <p:cNvSpPr/>
          <p:nvPr>
            <p:ph idx="2" type="pic"/>
          </p:nvPr>
        </p:nvSpPr>
        <p:spPr>
          <a:xfrm>
            <a:off x="4557713" y="0"/>
            <a:ext cx="4586400" cy="51516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7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rgbClr val="888888"/>
                </a:solidFill>
                <a:latin typeface="Arial"/>
                <a:ea typeface="Arial"/>
                <a:cs typeface="Arial"/>
                <a:sym typeface="Arial"/>
              </a:defRPr>
            </a:lvl1pPr>
            <a:lvl2pPr indent="0" lvl="1" marL="0" marR="0" rtl="0" algn="r">
              <a:spcBef>
                <a:spcPts val="0"/>
              </a:spcBef>
              <a:buNone/>
              <a:defRPr b="0" i="0" sz="700" u="none" cap="none" strike="noStrike">
                <a:solidFill>
                  <a:srgbClr val="888888"/>
                </a:solidFill>
                <a:latin typeface="Arial"/>
                <a:ea typeface="Arial"/>
                <a:cs typeface="Arial"/>
                <a:sym typeface="Arial"/>
              </a:defRPr>
            </a:lvl2pPr>
            <a:lvl3pPr indent="0" lvl="2" marL="0" marR="0" rtl="0" algn="r">
              <a:spcBef>
                <a:spcPts val="0"/>
              </a:spcBef>
              <a:buNone/>
              <a:defRPr b="0" i="0" sz="700" u="none" cap="none" strike="noStrike">
                <a:solidFill>
                  <a:srgbClr val="888888"/>
                </a:solidFill>
                <a:latin typeface="Arial"/>
                <a:ea typeface="Arial"/>
                <a:cs typeface="Arial"/>
                <a:sym typeface="Arial"/>
              </a:defRPr>
            </a:lvl3pPr>
            <a:lvl4pPr indent="0" lvl="3" marL="0" marR="0" rtl="0" algn="r">
              <a:spcBef>
                <a:spcPts val="0"/>
              </a:spcBef>
              <a:buNone/>
              <a:defRPr b="0" i="0" sz="700" u="none" cap="none" strike="noStrike">
                <a:solidFill>
                  <a:srgbClr val="888888"/>
                </a:solidFill>
                <a:latin typeface="Arial"/>
                <a:ea typeface="Arial"/>
                <a:cs typeface="Arial"/>
                <a:sym typeface="Arial"/>
              </a:defRPr>
            </a:lvl4pPr>
            <a:lvl5pPr indent="0" lvl="4" marL="0" marR="0" rtl="0" algn="r">
              <a:spcBef>
                <a:spcPts val="0"/>
              </a:spcBef>
              <a:buNone/>
              <a:defRPr b="0" i="0" sz="700" u="none" cap="none" strike="noStrike">
                <a:solidFill>
                  <a:srgbClr val="888888"/>
                </a:solidFill>
                <a:latin typeface="Arial"/>
                <a:ea typeface="Arial"/>
                <a:cs typeface="Arial"/>
                <a:sym typeface="Arial"/>
              </a:defRPr>
            </a:lvl5pPr>
            <a:lvl6pPr indent="0" lvl="5" marL="0" marR="0" rtl="0" algn="r">
              <a:spcBef>
                <a:spcPts val="0"/>
              </a:spcBef>
              <a:buNone/>
              <a:defRPr b="0" i="0" sz="700" u="none" cap="none" strike="noStrike">
                <a:solidFill>
                  <a:srgbClr val="888888"/>
                </a:solidFill>
                <a:latin typeface="Arial"/>
                <a:ea typeface="Arial"/>
                <a:cs typeface="Arial"/>
                <a:sym typeface="Arial"/>
              </a:defRPr>
            </a:lvl6pPr>
            <a:lvl7pPr indent="0" lvl="6" marL="0" marR="0" rtl="0" algn="r">
              <a:spcBef>
                <a:spcPts val="0"/>
              </a:spcBef>
              <a:buNone/>
              <a:defRPr b="0" i="0" sz="700" u="none" cap="none" strike="noStrike">
                <a:solidFill>
                  <a:srgbClr val="888888"/>
                </a:solidFill>
                <a:latin typeface="Arial"/>
                <a:ea typeface="Arial"/>
                <a:cs typeface="Arial"/>
                <a:sym typeface="Arial"/>
              </a:defRPr>
            </a:lvl7pPr>
            <a:lvl8pPr indent="0" lvl="7" marL="0" marR="0" rtl="0" algn="r">
              <a:spcBef>
                <a:spcPts val="0"/>
              </a:spcBef>
              <a:buNone/>
              <a:defRPr b="0" i="0" sz="700" u="none" cap="none" strike="noStrike">
                <a:solidFill>
                  <a:srgbClr val="888888"/>
                </a:solidFill>
                <a:latin typeface="Arial"/>
                <a:ea typeface="Arial"/>
                <a:cs typeface="Arial"/>
                <a:sym typeface="Arial"/>
              </a:defRPr>
            </a:lvl8pPr>
            <a:lvl9pPr indent="0" lvl="8" marL="0" marR="0" rtl="0" algn="r">
              <a:spcBef>
                <a:spcPts val="0"/>
              </a:spcBef>
              <a:buNone/>
              <a:defRPr b="0" i="0" sz="7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6" name="Google Shape;106;p1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7" name="Google Shape;10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8" name="Google Shape;10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7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9" name="Google Shape;10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rgbClr val="888888"/>
                </a:solidFill>
                <a:latin typeface="Arial"/>
                <a:ea typeface="Arial"/>
                <a:cs typeface="Arial"/>
                <a:sym typeface="Arial"/>
              </a:defRPr>
            </a:lvl1pPr>
            <a:lvl2pPr indent="0" lvl="1" marL="0" marR="0" rtl="0" algn="r">
              <a:spcBef>
                <a:spcPts val="0"/>
              </a:spcBef>
              <a:buNone/>
              <a:defRPr b="0" i="0" sz="700" u="none" cap="none" strike="noStrike">
                <a:solidFill>
                  <a:srgbClr val="888888"/>
                </a:solidFill>
                <a:latin typeface="Arial"/>
                <a:ea typeface="Arial"/>
                <a:cs typeface="Arial"/>
                <a:sym typeface="Arial"/>
              </a:defRPr>
            </a:lvl2pPr>
            <a:lvl3pPr indent="0" lvl="2" marL="0" marR="0" rtl="0" algn="r">
              <a:spcBef>
                <a:spcPts val="0"/>
              </a:spcBef>
              <a:buNone/>
              <a:defRPr b="0" i="0" sz="700" u="none" cap="none" strike="noStrike">
                <a:solidFill>
                  <a:srgbClr val="888888"/>
                </a:solidFill>
                <a:latin typeface="Arial"/>
                <a:ea typeface="Arial"/>
                <a:cs typeface="Arial"/>
                <a:sym typeface="Arial"/>
              </a:defRPr>
            </a:lvl3pPr>
            <a:lvl4pPr indent="0" lvl="3" marL="0" marR="0" rtl="0" algn="r">
              <a:spcBef>
                <a:spcPts val="0"/>
              </a:spcBef>
              <a:buNone/>
              <a:defRPr b="0" i="0" sz="700" u="none" cap="none" strike="noStrike">
                <a:solidFill>
                  <a:srgbClr val="888888"/>
                </a:solidFill>
                <a:latin typeface="Arial"/>
                <a:ea typeface="Arial"/>
                <a:cs typeface="Arial"/>
                <a:sym typeface="Arial"/>
              </a:defRPr>
            </a:lvl4pPr>
            <a:lvl5pPr indent="0" lvl="4" marL="0" marR="0" rtl="0" algn="r">
              <a:spcBef>
                <a:spcPts val="0"/>
              </a:spcBef>
              <a:buNone/>
              <a:defRPr b="0" i="0" sz="700" u="none" cap="none" strike="noStrike">
                <a:solidFill>
                  <a:srgbClr val="888888"/>
                </a:solidFill>
                <a:latin typeface="Arial"/>
                <a:ea typeface="Arial"/>
                <a:cs typeface="Arial"/>
                <a:sym typeface="Arial"/>
              </a:defRPr>
            </a:lvl5pPr>
            <a:lvl6pPr indent="0" lvl="5" marL="0" marR="0" rtl="0" algn="r">
              <a:spcBef>
                <a:spcPts val="0"/>
              </a:spcBef>
              <a:buNone/>
              <a:defRPr b="0" i="0" sz="700" u="none" cap="none" strike="noStrike">
                <a:solidFill>
                  <a:srgbClr val="888888"/>
                </a:solidFill>
                <a:latin typeface="Arial"/>
                <a:ea typeface="Arial"/>
                <a:cs typeface="Arial"/>
                <a:sym typeface="Arial"/>
              </a:defRPr>
            </a:lvl6pPr>
            <a:lvl7pPr indent="0" lvl="6" marL="0" marR="0" rtl="0" algn="r">
              <a:spcBef>
                <a:spcPts val="0"/>
              </a:spcBef>
              <a:buNone/>
              <a:defRPr b="0" i="0" sz="700" u="none" cap="none" strike="noStrike">
                <a:solidFill>
                  <a:srgbClr val="888888"/>
                </a:solidFill>
                <a:latin typeface="Arial"/>
                <a:ea typeface="Arial"/>
                <a:cs typeface="Arial"/>
                <a:sym typeface="Arial"/>
              </a:defRPr>
            </a:lvl7pPr>
            <a:lvl8pPr indent="0" lvl="7" marL="0" marR="0" rtl="0" algn="r">
              <a:spcBef>
                <a:spcPts val="0"/>
              </a:spcBef>
              <a:buNone/>
              <a:defRPr b="0" i="0" sz="700" u="none" cap="none" strike="noStrike">
                <a:solidFill>
                  <a:srgbClr val="888888"/>
                </a:solidFill>
                <a:latin typeface="Arial"/>
                <a:ea typeface="Arial"/>
                <a:cs typeface="Arial"/>
                <a:sym typeface="Arial"/>
              </a:defRPr>
            </a:lvl8pPr>
            <a:lvl9pPr indent="0" lvl="8" marL="0" marR="0" rtl="0" algn="r">
              <a:spcBef>
                <a:spcPts val="0"/>
              </a:spcBef>
              <a:buNone/>
              <a:defRPr b="0" i="0" sz="7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hyperlink" Target="https://drive.google.com/drive/folders/1bHHNe8opoUwo2m0aHzbVhEKL1C3pIFDj?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4572000" y="2080261"/>
            <a:ext cx="4255770" cy="24003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Capstone Project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685799" y="273844"/>
            <a:ext cx="5455200" cy="1234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Delete a record : </a:t>
            </a:r>
            <a:endParaRPr/>
          </a:p>
        </p:txBody>
      </p:sp>
      <p:sp>
        <p:nvSpPr>
          <p:cNvPr id="243" name="Google Shape;243;p41"/>
          <p:cNvSpPr txBox="1"/>
          <p:nvPr>
            <p:ph idx="1" type="body"/>
          </p:nvPr>
        </p:nvSpPr>
        <p:spPr>
          <a:xfrm>
            <a:off x="685799" y="1508522"/>
            <a:ext cx="5455200" cy="3116700"/>
          </a:xfrm>
          <a:prstGeom prst="rect">
            <a:avLst/>
          </a:prstGeom>
        </p:spPr>
        <p:txBody>
          <a:bodyPr anchorCtr="0" anchor="t" bIns="34275" lIns="68575" spcFirstLastPara="1" rIns="68575" wrap="square" tIns="34275">
            <a:normAutofit/>
          </a:bodyPr>
          <a:lstStyle/>
          <a:p>
            <a:pPr indent="-323850" lvl="0" marL="457200" rtl="0" algn="l">
              <a:spcBef>
                <a:spcPts val="0"/>
              </a:spcBef>
              <a:spcAft>
                <a:spcPts val="0"/>
              </a:spcAft>
              <a:buSzPts val="1500"/>
              <a:buChar char="●"/>
            </a:pPr>
            <a:r>
              <a:rPr lang="en"/>
              <a:t>The “Time Complexity” of delete function is O(n) As it needs to write n-1 records to the new file, and then rename it.</a:t>
            </a:r>
            <a:endParaRPr/>
          </a:p>
          <a:p>
            <a:pPr indent="0" lvl="0" marL="457200" rtl="0" algn="l">
              <a:spcBef>
                <a:spcPts val="900"/>
              </a:spcBef>
              <a:spcAft>
                <a:spcPts val="0"/>
              </a:spcAft>
              <a:buNone/>
            </a:pPr>
            <a:r>
              <a:rPr lang="en"/>
              <a:t> </a:t>
            </a:r>
            <a:endParaRPr/>
          </a:p>
          <a:p>
            <a:pPr indent="-323850" lvl="0" marL="457200" rtl="0" algn="l">
              <a:spcBef>
                <a:spcPts val="900"/>
              </a:spcBef>
              <a:spcAft>
                <a:spcPts val="0"/>
              </a:spcAft>
              <a:buSzPts val="1500"/>
              <a:buChar char="●"/>
            </a:pPr>
            <a:r>
              <a:rPr lang="en"/>
              <a:t>And the space complexity for is O(1) as a constant amount of same is required as in the add function. </a:t>
            </a:r>
            <a:endParaRPr/>
          </a:p>
          <a:p>
            <a:pPr indent="0" lvl="0" marL="457200" rtl="0" algn="l">
              <a:spcBef>
                <a:spcPts val="900"/>
              </a:spcBef>
              <a:spcAft>
                <a:spcPts val="0"/>
              </a:spcAft>
              <a:buNone/>
            </a:pPr>
            <a:r>
              <a:t/>
            </a:r>
            <a:endParaRPr/>
          </a:p>
          <a:p>
            <a:pPr indent="-323850" lvl="0" marL="457200" rtl="0" algn="l">
              <a:spcBef>
                <a:spcPts val="900"/>
              </a:spcBef>
              <a:spcAft>
                <a:spcPts val="0"/>
              </a:spcAft>
              <a:buSzPts val="1500"/>
              <a:buChar char="●"/>
            </a:pPr>
            <a:r>
              <a:rPr lang="en"/>
              <a:t>Therefore, overall time complexity for delete function is O(1).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685799" y="273844"/>
            <a:ext cx="5455200" cy="1234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Display a record : </a:t>
            </a:r>
            <a:endParaRPr/>
          </a:p>
        </p:txBody>
      </p:sp>
      <p:sp>
        <p:nvSpPr>
          <p:cNvPr id="249" name="Google Shape;249;p42"/>
          <p:cNvSpPr txBox="1"/>
          <p:nvPr>
            <p:ph idx="1" type="body"/>
          </p:nvPr>
        </p:nvSpPr>
        <p:spPr>
          <a:xfrm>
            <a:off x="685799" y="1508522"/>
            <a:ext cx="5455200" cy="3116700"/>
          </a:xfrm>
          <a:prstGeom prst="rect">
            <a:avLst/>
          </a:prstGeom>
        </p:spPr>
        <p:txBody>
          <a:bodyPr anchorCtr="0" anchor="t" bIns="34275" lIns="68575" spcFirstLastPara="1" rIns="68575" wrap="square" tIns="34275">
            <a:normAutofit/>
          </a:bodyPr>
          <a:lstStyle/>
          <a:p>
            <a:pPr indent="-323850" lvl="0" marL="457200" rtl="0" algn="l">
              <a:spcBef>
                <a:spcPts val="0"/>
              </a:spcBef>
              <a:spcAft>
                <a:spcPts val="0"/>
              </a:spcAft>
              <a:buSzPts val="1500"/>
              <a:buChar char="●"/>
            </a:pPr>
            <a:r>
              <a:rPr lang="en"/>
              <a:t>The “Time Complexity” of display function is O(n) As it needs to traverse through n records to reach nth record. </a:t>
            </a:r>
            <a:endParaRPr/>
          </a:p>
          <a:p>
            <a:pPr indent="0" lvl="0" marL="457200" rtl="0" algn="l">
              <a:spcBef>
                <a:spcPts val="900"/>
              </a:spcBef>
              <a:spcAft>
                <a:spcPts val="0"/>
              </a:spcAft>
              <a:buNone/>
            </a:pPr>
            <a:r>
              <a:t/>
            </a:r>
            <a:endParaRPr/>
          </a:p>
          <a:p>
            <a:pPr indent="-323850" lvl="0" marL="457200" rtl="0" algn="l">
              <a:spcBef>
                <a:spcPts val="900"/>
              </a:spcBef>
              <a:spcAft>
                <a:spcPts val="0"/>
              </a:spcAft>
              <a:buSzPts val="1500"/>
              <a:buChar char="●"/>
            </a:pPr>
            <a:r>
              <a:rPr lang="en"/>
              <a:t>And the space complexity is O(1) as a constant amount of the space is required. </a:t>
            </a:r>
            <a:endParaRPr/>
          </a:p>
          <a:p>
            <a:pPr indent="0" lvl="0" marL="457200" rtl="0" algn="l">
              <a:spcBef>
                <a:spcPts val="900"/>
              </a:spcBef>
              <a:spcAft>
                <a:spcPts val="0"/>
              </a:spcAft>
              <a:buNone/>
            </a:pPr>
            <a:r>
              <a:t/>
            </a:r>
            <a:endParaRPr/>
          </a:p>
          <a:p>
            <a:pPr indent="-323850" lvl="0" marL="457200" rtl="0" algn="l">
              <a:spcBef>
                <a:spcPts val="900"/>
              </a:spcBef>
              <a:spcAft>
                <a:spcPts val="0"/>
              </a:spcAft>
              <a:buSzPts val="1500"/>
              <a:buChar char="●"/>
            </a:pPr>
            <a:r>
              <a:rPr lang="en"/>
              <a:t>Therefore, overall time complexity for display function is O(1).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685799" y="273844"/>
            <a:ext cx="5455200" cy="1234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Update a record : </a:t>
            </a:r>
            <a:endParaRPr/>
          </a:p>
        </p:txBody>
      </p:sp>
      <p:sp>
        <p:nvSpPr>
          <p:cNvPr id="255" name="Google Shape;255;p43"/>
          <p:cNvSpPr txBox="1"/>
          <p:nvPr>
            <p:ph idx="1" type="body"/>
          </p:nvPr>
        </p:nvSpPr>
        <p:spPr>
          <a:xfrm>
            <a:off x="685799" y="1508522"/>
            <a:ext cx="5455200" cy="3116700"/>
          </a:xfrm>
          <a:prstGeom prst="rect">
            <a:avLst/>
          </a:prstGeom>
        </p:spPr>
        <p:txBody>
          <a:bodyPr anchorCtr="0" anchor="t" bIns="34275" lIns="68575" spcFirstLastPara="1" rIns="68575" wrap="square" tIns="34275">
            <a:normAutofit/>
          </a:bodyPr>
          <a:lstStyle/>
          <a:p>
            <a:pPr indent="-323850" lvl="0" marL="457200" rtl="0" algn="l">
              <a:spcBef>
                <a:spcPts val="0"/>
              </a:spcBef>
              <a:spcAft>
                <a:spcPts val="0"/>
              </a:spcAft>
              <a:buSzPts val="1500"/>
              <a:buChar char="●"/>
            </a:pPr>
            <a:r>
              <a:rPr lang="en"/>
              <a:t>The “Time Complexity” of update function is O(n) </a:t>
            </a:r>
            <a:endParaRPr/>
          </a:p>
          <a:p>
            <a:pPr indent="0" lvl="0" marL="457200" rtl="0" algn="l">
              <a:spcBef>
                <a:spcPts val="900"/>
              </a:spcBef>
              <a:spcAft>
                <a:spcPts val="0"/>
              </a:spcAft>
              <a:buNone/>
            </a:pPr>
            <a:r>
              <a:t/>
            </a:r>
            <a:endParaRPr/>
          </a:p>
          <a:p>
            <a:pPr indent="-323850" lvl="0" marL="457200" rtl="0" algn="l">
              <a:spcBef>
                <a:spcPts val="900"/>
              </a:spcBef>
              <a:spcAft>
                <a:spcPts val="0"/>
              </a:spcAft>
              <a:buSzPts val="1500"/>
              <a:buChar char="●"/>
            </a:pPr>
            <a:r>
              <a:rPr lang="en"/>
              <a:t>And the space complexity is O(1) as a constant amount of the space is required. </a:t>
            </a:r>
            <a:endParaRPr/>
          </a:p>
          <a:p>
            <a:pPr indent="0" lvl="0" marL="457200" rtl="0" algn="l">
              <a:spcBef>
                <a:spcPts val="900"/>
              </a:spcBef>
              <a:spcAft>
                <a:spcPts val="0"/>
              </a:spcAft>
              <a:buNone/>
            </a:pPr>
            <a:r>
              <a:t/>
            </a:r>
            <a:endParaRPr/>
          </a:p>
          <a:p>
            <a:pPr indent="-323850" lvl="0" marL="457200" rtl="0" algn="l">
              <a:spcBef>
                <a:spcPts val="900"/>
              </a:spcBef>
              <a:spcAft>
                <a:spcPts val="0"/>
              </a:spcAft>
              <a:buSzPts val="1500"/>
              <a:buChar char="●"/>
            </a:pPr>
            <a:r>
              <a:rPr lang="en"/>
              <a:t>Therefore, the overall time complexity for the update function is O(1).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685799" y="273844"/>
            <a:ext cx="5455200" cy="1234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Recording</a:t>
            </a:r>
            <a:r>
              <a:rPr lang="en"/>
              <a:t> of running code with voice over : </a:t>
            </a:r>
            <a:endParaRPr/>
          </a:p>
        </p:txBody>
      </p:sp>
      <p:sp>
        <p:nvSpPr>
          <p:cNvPr id="261" name="Google Shape;261;p44"/>
          <p:cNvSpPr txBox="1"/>
          <p:nvPr>
            <p:ph idx="1" type="body"/>
          </p:nvPr>
        </p:nvSpPr>
        <p:spPr>
          <a:xfrm>
            <a:off x="685799" y="1508522"/>
            <a:ext cx="5455200" cy="3116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Link : </a:t>
            </a:r>
            <a:endParaRPr/>
          </a:p>
          <a:p>
            <a:pPr indent="0" lvl="0" marL="0" rtl="0" algn="l">
              <a:spcBef>
                <a:spcPts val="900"/>
              </a:spcBef>
              <a:spcAft>
                <a:spcPts val="0"/>
              </a:spcAft>
              <a:buNone/>
            </a:pPr>
            <a:r>
              <a:rPr lang="en" u="sng">
                <a:solidFill>
                  <a:schemeClr val="hlink"/>
                </a:solidFill>
                <a:hlinkClick r:id="rId3"/>
              </a:rPr>
              <a:t>https://drive.google.com/drive/folders/1bHHNe8opoUwo2m0aHzbVhEKL1C3pIFDj?usp=sharing</a:t>
            </a:r>
            <a:endParaRPr/>
          </a:p>
          <a:p>
            <a:pPr indent="0" lvl="0" marL="0" rtl="0" algn="l">
              <a:spcBef>
                <a:spcPts val="900"/>
              </a:spcBef>
              <a:spcAft>
                <a:spcPts val="9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4572000" y="2080261"/>
            <a:ext cx="4255800" cy="2400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685800" y="1298375"/>
            <a:ext cx="3774900" cy="720900"/>
          </a:xfrm>
          <a:prstGeom prst="rect">
            <a:avLst/>
          </a:prstGeom>
          <a:noFill/>
          <a:ln cap="flat" cmpd="sng" w="9525">
            <a:solidFill>
              <a:schemeClr val="lt1"/>
            </a:solidFill>
            <a:prstDash val="dot"/>
            <a:round/>
            <a:headEnd len="sm" w="sm" type="none"/>
            <a:tailEnd len="sm" w="sm" type="none"/>
          </a:ln>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sz="4200"/>
              <a:t>CtrlShiftSpace</a:t>
            </a:r>
            <a:endParaRPr/>
          </a:p>
        </p:txBody>
      </p:sp>
      <p:sp>
        <p:nvSpPr>
          <p:cNvPr id="193" name="Google Shape;193;p33"/>
          <p:cNvSpPr txBox="1"/>
          <p:nvPr>
            <p:ph idx="1" type="body"/>
          </p:nvPr>
        </p:nvSpPr>
        <p:spPr>
          <a:xfrm>
            <a:off x="685800" y="2755525"/>
            <a:ext cx="4416600" cy="2181600"/>
          </a:xfrm>
          <a:prstGeom prst="rect">
            <a:avLst/>
          </a:prstGeom>
          <a:effectLst>
            <a:reflection blurRad="0" dir="5400000" dist="38100" endA="0" fadeDir="5400012" kx="0" rotWithShape="0" algn="bl" stPos="0" sy="-100000" ky="0"/>
          </a:effectLst>
        </p:spPr>
        <p:txBody>
          <a:bodyPr anchorCtr="0" anchor="t" bIns="34275" lIns="68575" spcFirstLastPara="1" rIns="68575" wrap="square" tIns="34275">
            <a:normAutofit/>
          </a:bodyPr>
          <a:lstStyle/>
          <a:p>
            <a:pPr indent="-323850" lvl="0" marL="457200" rtl="0" algn="l">
              <a:lnSpc>
                <a:spcPct val="120000"/>
              </a:lnSpc>
              <a:spcBef>
                <a:spcPts val="800"/>
              </a:spcBef>
              <a:spcAft>
                <a:spcPts val="0"/>
              </a:spcAft>
              <a:buSzPts val="1500"/>
              <a:buChar char="●"/>
            </a:pPr>
            <a:r>
              <a:rPr lang="en"/>
              <a:t>Rajdeep Patel (ICT) (202301092)</a:t>
            </a:r>
            <a:endParaRPr/>
          </a:p>
          <a:p>
            <a:pPr indent="-323850" lvl="0" marL="457200" rtl="0" algn="l">
              <a:lnSpc>
                <a:spcPct val="120000"/>
              </a:lnSpc>
              <a:spcBef>
                <a:spcPts val="0"/>
              </a:spcBef>
              <a:spcAft>
                <a:spcPts val="0"/>
              </a:spcAft>
              <a:buSzPts val="1500"/>
              <a:buChar char="●"/>
            </a:pPr>
            <a:r>
              <a:rPr lang="en"/>
              <a:t>Prince Sojitra (ICT) (202301126)</a:t>
            </a:r>
            <a:endParaRPr/>
          </a:p>
          <a:p>
            <a:pPr indent="-323850" lvl="0" marL="457200" rtl="0" algn="l">
              <a:lnSpc>
                <a:spcPct val="120000"/>
              </a:lnSpc>
              <a:spcBef>
                <a:spcPts val="0"/>
              </a:spcBef>
              <a:spcAft>
                <a:spcPts val="0"/>
              </a:spcAft>
              <a:buSzPts val="1500"/>
              <a:buChar char="●"/>
            </a:pPr>
            <a:r>
              <a:rPr lang="en"/>
              <a:t>Dhruv Malani(ICT) (202301046)</a:t>
            </a:r>
            <a:endParaRPr/>
          </a:p>
          <a:p>
            <a:pPr indent="-323850" lvl="0" marL="457200" rtl="0" algn="l">
              <a:lnSpc>
                <a:spcPct val="120000"/>
              </a:lnSpc>
              <a:spcBef>
                <a:spcPts val="0"/>
              </a:spcBef>
              <a:spcAft>
                <a:spcPts val="0"/>
              </a:spcAft>
              <a:buSzPts val="1500"/>
              <a:buChar char="●"/>
            </a:pPr>
            <a:r>
              <a:rPr lang="en"/>
              <a:t>Yogesh Bagotia (ICT) (202301114)</a:t>
            </a:r>
            <a:endParaRPr/>
          </a:p>
        </p:txBody>
      </p:sp>
      <p:sp>
        <p:nvSpPr>
          <p:cNvPr id="194" name="Google Shape;194;p33"/>
          <p:cNvSpPr txBox="1"/>
          <p:nvPr/>
        </p:nvSpPr>
        <p:spPr>
          <a:xfrm>
            <a:off x="632875" y="2211825"/>
            <a:ext cx="42519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TEAM MEMBERS</a:t>
            </a:r>
            <a:endParaRPr sz="2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idx="1" type="body"/>
          </p:nvPr>
        </p:nvSpPr>
        <p:spPr>
          <a:xfrm>
            <a:off x="796000" y="1678975"/>
            <a:ext cx="5665500" cy="2946600"/>
          </a:xfrm>
          <a:prstGeom prst="rect">
            <a:avLst/>
          </a:prstGeom>
          <a:noFill/>
          <a:ln>
            <a:noFill/>
          </a:ln>
        </p:spPr>
        <p:txBody>
          <a:bodyPr anchorCtr="0" anchor="t" bIns="34275" lIns="68575" spcFirstLastPara="1" rIns="68575" wrap="square" tIns="34275">
            <a:normAutofit/>
          </a:bodyPr>
          <a:lstStyle/>
          <a:p>
            <a:pPr indent="-336550" lvl="0" marL="457200" rtl="0" algn="just">
              <a:spcBef>
                <a:spcPts val="800"/>
              </a:spcBef>
              <a:spcAft>
                <a:spcPts val="0"/>
              </a:spcAft>
              <a:buSzPts val="1700"/>
              <a:buChar char="●"/>
            </a:pPr>
            <a:r>
              <a:rPr lang="en" sz="1700"/>
              <a:t>Develop a comprehensive Placement Manager system to streamline the placement process for the university. This system will record and manage all placement-related activities for each batch and program, including written tests, interviews, shortlisting, and job offers. Also, it can search for students placed in a specific company, batch-wise, location-wise, mean and median package, etc.</a:t>
            </a:r>
            <a:endParaRPr sz="1700"/>
          </a:p>
          <a:p>
            <a:pPr indent="0" lvl="0" marL="0" rtl="0" algn="l">
              <a:spcBef>
                <a:spcPts val="800"/>
              </a:spcBef>
              <a:spcAft>
                <a:spcPts val="0"/>
              </a:spcAft>
              <a:buNone/>
            </a:pPr>
            <a:r>
              <a:t/>
            </a:r>
            <a:endParaRPr sz="1700"/>
          </a:p>
          <a:p>
            <a:pPr indent="0" lvl="0" marL="0" rtl="0" algn="l">
              <a:lnSpc>
                <a:spcPct val="90000"/>
              </a:lnSpc>
              <a:spcBef>
                <a:spcPts val="900"/>
              </a:spcBef>
              <a:spcAft>
                <a:spcPts val="0"/>
              </a:spcAft>
              <a:buNone/>
            </a:pPr>
            <a:r>
              <a:t/>
            </a:r>
            <a:endParaRPr/>
          </a:p>
        </p:txBody>
      </p:sp>
      <p:sp>
        <p:nvSpPr>
          <p:cNvPr id="201" name="Google Shape;201;p34"/>
          <p:cNvSpPr txBox="1"/>
          <p:nvPr/>
        </p:nvSpPr>
        <p:spPr>
          <a:xfrm>
            <a:off x="600250" y="1222250"/>
            <a:ext cx="5306700" cy="511200"/>
          </a:xfrm>
          <a:prstGeom prst="rect">
            <a:avLst/>
          </a:prstGeom>
          <a:noFill/>
          <a:ln>
            <a:noFill/>
          </a:ln>
        </p:spPr>
        <p:txBody>
          <a:bodyPr anchorCtr="0" anchor="t" bIns="91425" lIns="91425" spcFirstLastPara="1" rIns="91425" wrap="square" tIns="91425">
            <a:noAutofit/>
          </a:bodyPr>
          <a:lstStyle/>
          <a:p>
            <a:pPr indent="-336550" lvl="0" marL="457200" rtl="0" algn="just">
              <a:lnSpc>
                <a:spcPct val="90000"/>
              </a:lnSpc>
              <a:spcBef>
                <a:spcPts val="800"/>
              </a:spcBef>
              <a:spcAft>
                <a:spcPts val="0"/>
              </a:spcAft>
              <a:buClr>
                <a:schemeClr val="dk1"/>
              </a:buClr>
              <a:buSzPts val="1700"/>
              <a:buChar char="❖"/>
            </a:pPr>
            <a:r>
              <a:rPr lang="en" sz="1700">
                <a:solidFill>
                  <a:schemeClr val="dk1"/>
                </a:solidFill>
              </a:rPr>
              <a:t>P2. DEVELOPING A PLACEMENT MANAGER :</a:t>
            </a:r>
            <a:endParaRPr sz="2100">
              <a:solidFill>
                <a:schemeClr val="dk1"/>
              </a:solidFill>
            </a:endParaRPr>
          </a:p>
        </p:txBody>
      </p:sp>
      <p:sp>
        <p:nvSpPr>
          <p:cNvPr id="202" name="Google Shape;202;p34"/>
          <p:cNvSpPr txBox="1"/>
          <p:nvPr>
            <p:ph type="title"/>
          </p:nvPr>
        </p:nvSpPr>
        <p:spPr>
          <a:xfrm>
            <a:off x="685799" y="273844"/>
            <a:ext cx="5455228" cy="123491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Arial"/>
              <a:buNone/>
            </a:pPr>
            <a:r>
              <a:rPr lang="en" sz="2400"/>
              <a:t>P</a:t>
            </a:r>
            <a:r>
              <a:rPr lang="en"/>
              <a:t>roblem</a:t>
            </a:r>
            <a:r>
              <a:rPr lang="en" sz="2400"/>
              <a:t> :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685800" y="273850"/>
            <a:ext cx="6243300" cy="1234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WHY WE USED “STRUCT” DATA TYPE ???</a:t>
            </a:r>
            <a:endParaRPr/>
          </a:p>
        </p:txBody>
      </p:sp>
      <p:sp>
        <p:nvSpPr>
          <p:cNvPr id="208" name="Google Shape;208;p35"/>
          <p:cNvSpPr txBox="1"/>
          <p:nvPr>
            <p:ph idx="1" type="body"/>
          </p:nvPr>
        </p:nvSpPr>
        <p:spPr>
          <a:xfrm>
            <a:off x="685800" y="1508525"/>
            <a:ext cx="7145700" cy="3116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sz="1800"/>
              <a:t>In our program "Placement Manager" we used "STRUCT" data type as the required datatype. This is because in this program we need to ask for inputs from the user about various info about the student, like name (which is string data type), student id (which is int data type) and much more. So as to combine all these data types for this student we have created a struct student.</a:t>
            </a:r>
            <a:endParaRPr sz="1800"/>
          </a:p>
          <a:p>
            <a:pPr indent="0" lvl="0" marL="0" rtl="0" algn="l">
              <a:spcBef>
                <a:spcPts val="900"/>
              </a:spcBef>
              <a:spcAft>
                <a:spcPts val="9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685799" y="273844"/>
            <a:ext cx="5455200" cy="1234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Algorithm : </a:t>
            </a:r>
            <a:endParaRPr/>
          </a:p>
        </p:txBody>
      </p:sp>
      <p:sp>
        <p:nvSpPr>
          <p:cNvPr id="214" name="Google Shape;214;p36"/>
          <p:cNvSpPr txBox="1"/>
          <p:nvPr>
            <p:ph idx="1" type="body"/>
          </p:nvPr>
        </p:nvSpPr>
        <p:spPr>
          <a:xfrm>
            <a:off x="685799" y="1508522"/>
            <a:ext cx="5455200" cy="3116700"/>
          </a:xfrm>
          <a:prstGeom prst="rect">
            <a:avLst/>
          </a:prstGeom>
        </p:spPr>
        <p:txBody>
          <a:bodyPr anchorCtr="0" anchor="t" bIns="34275" lIns="68575" spcFirstLastPara="1" rIns="68575" wrap="square" tIns="34275">
            <a:normAutofit lnSpcReduction="10000"/>
          </a:bodyPr>
          <a:lstStyle/>
          <a:p>
            <a:pPr indent="0" lvl="0" marL="0" rtl="0" algn="l">
              <a:spcBef>
                <a:spcPts val="0"/>
              </a:spcBef>
              <a:spcAft>
                <a:spcPts val="0"/>
              </a:spcAft>
              <a:buClr>
                <a:schemeClr val="dk1"/>
              </a:buClr>
              <a:buSzPts val="1100"/>
              <a:buFont typeface="Arial"/>
              <a:buNone/>
            </a:pPr>
            <a:r>
              <a:rPr lang="en"/>
              <a:t>1. Include necessary header files.</a:t>
            </a:r>
            <a:endParaRPr/>
          </a:p>
          <a:p>
            <a:pPr indent="0" lvl="0" marL="0" rtl="0" algn="l">
              <a:spcBef>
                <a:spcPts val="900"/>
              </a:spcBef>
              <a:spcAft>
                <a:spcPts val="0"/>
              </a:spcAft>
              <a:buClr>
                <a:schemeClr val="dk1"/>
              </a:buClr>
              <a:buSzPts val="1100"/>
              <a:buFont typeface="Arial"/>
              <a:buNone/>
            </a:pPr>
            <a:r>
              <a:rPr lang="en"/>
              <a:t>2. Define a student struct with attributes for interview details.</a:t>
            </a:r>
            <a:endParaRPr/>
          </a:p>
          <a:p>
            <a:pPr indent="0" lvl="0" marL="0" rtl="0" algn="l">
              <a:spcBef>
                <a:spcPts val="900"/>
              </a:spcBef>
              <a:spcAft>
                <a:spcPts val="0"/>
              </a:spcAft>
              <a:buClr>
                <a:schemeClr val="dk1"/>
              </a:buClr>
              <a:buSzPts val="1100"/>
              <a:buFont typeface="Arial"/>
              <a:buNone/>
            </a:pPr>
            <a:r>
              <a:rPr lang="en"/>
              <a:t>3. Implement four functions: add_record, delete_record, display_record, and update_record.</a:t>
            </a:r>
            <a:endParaRPr/>
          </a:p>
          <a:p>
            <a:pPr indent="0" lvl="0" marL="0" rtl="0" algn="l">
              <a:spcBef>
                <a:spcPts val="900"/>
              </a:spcBef>
              <a:spcAft>
                <a:spcPts val="0"/>
              </a:spcAft>
              <a:buClr>
                <a:schemeClr val="dk1"/>
              </a:buClr>
              <a:buSzPts val="1100"/>
              <a:buFont typeface="Arial"/>
              <a:buNone/>
            </a:pPr>
            <a:r>
              <a:rPr lang="en"/>
              <a:t>4. In each function:</a:t>
            </a:r>
            <a:endParaRPr/>
          </a:p>
          <a:p>
            <a:pPr indent="0" lvl="0" marL="0" rtl="0" algn="l">
              <a:spcBef>
                <a:spcPts val="900"/>
              </a:spcBef>
              <a:spcAft>
                <a:spcPts val="0"/>
              </a:spcAft>
              <a:buClr>
                <a:schemeClr val="dk1"/>
              </a:buClr>
              <a:buSzPts val="1100"/>
              <a:buFont typeface="Arial"/>
              <a:buNone/>
            </a:pPr>
            <a:r>
              <a:rPr lang="en"/>
              <a:t>  - Prompt the user for necessary inputs (company name,           student ID, etc.).</a:t>
            </a:r>
            <a:endParaRPr/>
          </a:p>
          <a:p>
            <a:pPr indent="0" lvl="0" marL="0" rtl="0" algn="l">
              <a:spcBef>
                <a:spcPts val="900"/>
              </a:spcBef>
              <a:spcAft>
                <a:spcPts val="0"/>
              </a:spcAft>
              <a:buClr>
                <a:schemeClr val="dk1"/>
              </a:buClr>
              <a:buSzPts val="1100"/>
              <a:buFont typeface="Arial"/>
              <a:buNone/>
            </a:pPr>
            <a:r>
              <a:rPr lang="en"/>
              <a:t>   - Open the corresponding CSV file or create it if it doesn't exist.</a:t>
            </a:r>
            <a:endParaRPr/>
          </a:p>
          <a:p>
            <a:pPr indent="0" lvl="0" marL="0" rtl="0" algn="l">
              <a:spcBef>
                <a:spcPts val="900"/>
              </a:spcBef>
              <a:spcAft>
                <a:spcPts val="0"/>
              </a:spcAft>
              <a:buClr>
                <a:schemeClr val="dk1"/>
              </a:buClr>
              <a:buSzPts val="1100"/>
              <a:buFont typeface="Arial"/>
              <a:buNone/>
            </a:pPr>
            <a:r>
              <a:rPr lang="en"/>
              <a:t>   - Perform the required operation (add, delete, display, update) based on user input.</a:t>
            </a:r>
            <a:endParaRPr/>
          </a:p>
          <a:p>
            <a:pPr indent="0" lvl="0" marL="0" rtl="0" algn="l">
              <a:spcBef>
                <a:spcPts val="900"/>
              </a:spcBef>
              <a:spcAft>
                <a:spcPts val="900"/>
              </a:spcAft>
              <a:buNone/>
            </a:pPr>
            <a:r>
              <a:rPr lang="en"/>
              <a:t>   - Close the file after the operation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idx="1" type="body"/>
          </p:nvPr>
        </p:nvSpPr>
        <p:spPr>
          <a:xfrm>
            <a:off x="685799" y="1508522"/>
            <a:ext cx="5455200" cy="3116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5. In the main function:</a:t>
            </a:r>
            <a:endParaRPr/>
          </a:p>
          <a:p>
            <a:pPr indent="0" lvl="0" marL="0" rtl="0" algn="l">
              <a:spcBef>
                <a:spcPts val="900"/>
              </a:spcBef>
              <a:spcAft>
                <a:spcPts val="0"/>
              </a:spcAft>
              <a:buClr>
                <a:schemeClr val="dk1"/>
              </a:buClr>
              <a:buSzPts val="1100"/>
              <a:buFont typeface="Arial"/>
              <a:buNone/>
            </a:pPr>
            <a:r>
              <a:rPr lang="en"/>
              <a:t>   - Display a menu with options.</a:t>
            </a:r>
            <a:endParaRPr/>
          </a:p>
          <a:p>
            <a:pPr indent="0" lvl="0" marL="0" rtl="0" algn="l">
              <a:spcBef>
                <a:spcPts val="900"/>
              </a:spcBef>
              <a:spcAft>
                <a:spcPts val="0"/>
              </a:spcAft>
              <a:buClr>
                <a:schemeClr val="dk1"/>
              </a:buClr>
              <a:buSzPts val="1100"/>
              <a:buFont typeface="Arial"/>
              <a:buNone/>
            </a:pPr>
            <a:r>
              <a:rPr lang="en"/>
              <a:t>   - Repeat until the user chooses to exit.</a:t>
            </a:r>
            <a:endParaRPr/>
          </a:p>
          <a:p>
            <a:pPr indent="0" lvl="0" marL="0" rtl="0" algn="l">
              <a:spcBef>
                <a:spcPts val="900"/>
              </a:spcBef>
              <a:spcAft>
                <a:spcPts val="0"/>
              </a:spcAft>
              <a:buClr>
                <a:schemeClr val="dk1"/>
              </a:buClr>
              <a:buSzPts val="1100"/>
              <a:buFont typeface="Arial"/>
              <a:buNone/>
            </a:pPr>
            <a:r>
              <a:rPr lang="en"/>
              <a:t>   - Call the corresponding function based on the user's choice.</a:t>
            </a:r>
            <a:endParaRPr/>
          </a:p>
          <a:p>
            <a:pPr indent="0" lvl="0" marL="0" rtl="0" algn="l">
              <a:spcBef>
                <a:spcPts val="900"/>
              </a:spcBef>
              <a:spcAft>
                <a:spcPts val="0"/>
              </a:spcAft>
              <a:buClr>
                <a:schemeClr val="dk1"/>
              </a:buClr>
              <a:buSzPts val="1100"/>
              <a:buFont typeface="Arial"/>
              <a:buNone/>
            </a:pPr>
            <a:r>
              <a:rPr lang="en"/>
              <a:t>6. Exit the program when the user chooses to exit.</a:t>
            </a:r>
            <a:endParaRPr/>
          </a:p>
          <a:p>
            <a:pPr indent="0" lvl="0" marL="0" rtl="0" algn="l">
              <a:spcBef>
                <a:spcPts val="900"/>
              </a:spcBef>
              <a:spcAft>
                <a:spcPts val="9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nvSpPr>
        <p:spPr>
          <a:xfrm>
            <a:off x="1078725" y="1189650"/>
            <a:ext cx="4045200" cy="28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endParaRPr>
          </a:p>
        </p:txBody>
      </p:sp>
      <p:pic>
        <p:nvPicPr>
          <p:cNvPr id="225" name="Google Shape;225;p38"/>
          <p:cNvPicPr preferRelativeResize="0"/>
          <p:nvPr/>
        </p:nvPicPr>
        <p:blipFill>
          <a:blip r:embed="rId3">
            <a:alphaModFix/>
          </a:blip>
          <a:stretch>
            <a:fillRect/>
          </a:stretch>
        </p:blipFill>
        <p:spPr>
          <a:xfrm>
            <a:off x="348750" y="925025"/>
            <a:ext cx="6712474" cy="3557850"/>
          </a:xfrm>
          <a:prstGeom prst="rect">
            <a:avLst/>
          </a:prstGeom>
          <a:noFill/>
          <a:ln>
            <a:noFill/>
          </a:ln>
        </p:spPr>
      </p:pic>
      <p:sp>
        <p:nvSpPr>
          <p:cNvPr id="226" name="Google Shape;226;p38"/>
          <p:cNvSpPr txBox="1"/>
          <p:nvPr/>
        </p:nvSpPr>
        <p:spPr>
          <a:xfrm>
            <a:off x="615950" y="321725"/>
            <a:ext cx="57786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Diagramatic </a:t>
            </a:r>
            <a:r>
              <a:rPr lang="en" sz="2100">
                <a:solidFill>
                  <a:schemeClr val="dk1"/>
                </a:solidFill>
              </a:rPr>
              <a:t>representation of algorithm :</a:t>
            </a:r>
            <a:endParaRPr sz="2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1000193" y="2009394"/>
            <a:ext cx="7143600" cy="11247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3000"/>
              <a:t>Time complexity and space complexity :</a:t>
            </a:r>
            <a:endParaRPr b="1"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685799" y="273844"/>
            <a:ext cx="5455200" cy="1234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Add a record </a:t>
            </a:r>
            <a:endParaRPr/>
          </a:p>
        </p:txBody>
      </p:sp>
      <p:sp>
        <p:nvSpPr>
          <p:cNvPr id="237" name="Google Shape;237;p40"/>
          <p:cNvSpPr txBox="1"/>
          <p:nvPr>
            <p:ph idx="1" type="body"/>
          </p:nvPr>
        </p:nvSpPr>
        <p:spPr>
          <a:xfrm>
            <a:off x="685799" y="1508522"/>
            <a:ext cx="6373500" cy="32094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t/>
            </a:r>
            <a:endParaRPr/>
          </a:p>
          <a:p>
            <a:pPr indent="-323850" lvl="0" marL="457200" rtl="0" algn="l">
              <a:spcBef>
                <a:spcPts val="900"/>
              </a:spcBef>
              <a:spcAft>
                <a:spcPts val="0"/>
              </a:spcAft>
              <a:buSzPts val="1500"/>
              <a:buChar char="●"/>
            </a:pPr>
            <a:r>
              <a:rPr lang="en"/>
              <a:t>Talking about the “Time Complexity”, the add function has two operations, to input the record O(1) and to add it to the file O(n), where n is the number of records.</a:t>
            </a:r>
            <a:endParaRPr/>
          </a:p>
          <a:p>
            <a:pPr indent="0" lvl="0" marL="457200" rtl="0" algn="l">
              <a:spcBef>
                <a:spcPts val="900"/>
              </a:spcBef>
              <a:spcAft>
                <a:spcPts val="0"/>
              </a:spcAft>
              <a:buNone/>
            </a:pPr>
            <a:r>
              <a:t/>
            </a:r>
            <a:endParaRPr/>
          </a:p>
          <a:p>
            <a:pPr indent="-323850" lvl="0" marL="457200" rtl="0" algn="l">
              <a:spcBef>
                <a:spcPts val="900"/>
              </a:spcBef>
              <a:spcAft>
                <a:spcPts val="0"/>
              </a:spcAft>
              <a:buSzPts val="1500"/>
              <a:buChar char="●"/>
            </a:pPr>
            <a:r>
              <a:rPr lang="en"/>
              <a:t>Therefore, the overall time complexity for the add function is O(n). </a:t>
            </a:r>
            <a:endParaRPr/>
          </a:p>
          <a:p>
            <a:pPr indent="0" lvl="0" marL="0" rtl="0" algn="l">
              <a:spcBef>
                <a:spcPts val="900"/>
              </a:spcBef>
              <a:spcAft>
                <a:spcPts val="0"/>
              </a:spcAft>
              <a:buNone/>
            </a:pPr>
            <a:r>
              <a:t/>
            </a:r>
            <a:endParaRPr/>
          </a:p>
          <a:p>
            <a:pPr indent="-323850" lvl="0" marL="457200" rtl="0" algn="l">
              <a:spcBef>
                <a:spcPts val="900"/>
              </a:spcBef>
              <a:spcAft>
                <a:spcPts val="0"/>
              </a:spcAft>
              <a:buSzPts val="1500"/>
              <a:buChar char="●"/>
            </a:pPr>
            <a:r>
              <a:rPr lang="en"/>
              <a:t>Now about the space complexity, only a constant amount of space is used for variables. Therefore overall space complexity for add function is O(1)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