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42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8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27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078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46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621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414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693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85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4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62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9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70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22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5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14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5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2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utismileanyway.wordpress.com/2015/03/27/thank-you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3160" y="1102655"/>
            <a:ext cx="5917679" cy="2550876"/>
          </a:xfrm>
        </p:spPr>
        <p:txBody>
          <a:bodyPr>
            <a:normAutofit/>
          </a:bodyPr>
          <a:lstStyle/>
          <a:p>
            <a:r>
              <a:rPr dirty="0"/>
              <a:t>File Operations and</a:t>
            </a:r>
            <a:r>
              <a:rPr lang="en-US" dirty="0"/>
              <a:t> Program </a:t>
            </a:r>
            <a:r>
              <a:rPr dirty="0"/>
              <a:t>Word Count 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2078" y="3762533"/>
            <a:ext cx="6281612" cy="153874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Name ---Prince Bansal</a:t>
            </a:r>
          </a:p>
          <a:p>
            <a:r>
              <a:rPr lang="en-GB" dirty="0"/>
              <a:t>Batch –CS6(C62)     </a:t>
            </a:r>
          </a:p>
          <a:p>
            <a:r>
              <a:rPr lang="en-GB" dirty="0"/>
              <a:t>Roll no. -43 </a:t>
            </a:r>
          </a:p>
          <a:p>
            <a:r>
              <a:rPr lang="en-GB" dirty="0"/>
              <a:t>PRN -202401100064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D5052B-E43C-7A6B-0EBE-2F823C679947}"/>
              </a:ext>
            </a:extLst>
          </p:cNvPr>
          <p:cNvSpPr txBox="1"/>
          <p:nvPr/>
        </p:nvSpPr>
        <p:spPr>
          <a:xfrm>
            <a:off x="6193122" y="354452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BBE7-D189-7CF1-A7AD-83109AFF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A2E289-5827-2631-C864-468E23216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6756" y="628908"/>
            <a:ext cx="7770487" cy="5398265"/>
          </a:xfrm>
        </p:spPr>
      </p:pic>
    </p:spTree>
    <p:extLst>
      <p:ext uri="{BB962C8B-B14F-4D97-AF65-F5344CB8AC3E}">
        <p14:creationId xmlns:p14="http://schemas.microsoft.com/office/powerpoint/2010/main" val="164927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Introduction to File Handling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489200"/>
            <a:ext cx="6853941" cy="3665794"/>
          </a:xfrm>
        </p:spPr>
        <p:txBody>
          <a:bodyPr>
            <a:normAutofit lnSpcReduction="10000"/>
          </a:bodyPr>
          <a:lstStyle/>
          <a:p>
            <a:r>
              <a:rPr b="1" i="1" u="sng" dirty="0"/>
              <a:t>Why File Handling?</a:t>
            </a:r>
          </a:p>
          <a:p>
            <a:r>
              <a:rPr dirty="0"/>
              <a:t>- Enables reading and writing data to files.</a:t>
            </a:r>
          </a:p>
          <a:p>
            <a:r>
              <a:rPr dirty="0"/>
              <a:t>- Essential for persistent storage beyond program execution.</a:t>
            </a:r>
          </a:p>
          <a:p>
            <a:endParaRPr dirty="0"/>
          </a:p>
          <a:p>
            <a:r>
              <a:rPr dirty="0"/>
              <a:t>Python Offers:</a:t>
            </a:r>
          </a:p>
          <a:p>
            <a:r>
              <a:rPr dirty="0"/>
              <a:t>- Simple and powerful built-in functions.</a:t>
            </a:r>
          </a:p>
          <a:p>
            <a:r>
              <a:rPr dirty="0"/>
              <a:t>- Support for various file types and modes.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File Modes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Mode | Description</a:t>
            </a:r>
          </a:p>
          <a:p>
            <a:r>
              <a:t>'r'  | Read (default)</a:t>
            </a:r>
          </a:p>
          <a:p>
            <a:r>
              <a:t>'w'  | Write (creates or overwrites file)</a:t>
            </a:r>
          </a:p>
          <a:p>
            <a:r>
              <a:t>'a'  | Append (adds content to end of file)</a:t>
            </a:r>
          </a:p>
          <a:p>
            <a:r>
              <a:t>'x'  | Create file (fails if file exists)</a:t>
            </a:r>
          </a:p>
          <a:p>
            <a:r>
              <a:t>'b'  | Binary mode</a:t>
            </a:r>
          </a:p>
          <a:p>
            <a:r>
              <a:t>'t'  | Text mode (default)</a:t>
            </a:r>
          </a:p>
          <a:p>
            <a:endParaRPr/>
          </a:p>
          <a:p>
            <a:r>
              <a:t>Syntax: open('filename.txt', 'mode')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Writing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Example:</a:t>
            </a:r>
          </a:p>
          <a:p>
            <a:r>
              <a:t>with open('sample.txt', 'w') as file:</a:t>
            </a:r>
          </a:p>
          <a:p>
            <a:r>
              <a:t>    file.write("Python is fun.\nLet's count words!")</a:t>
            </a:r>
          </a:p>
          <a:p>
            <a:endParaRPr/>
          </a:p>
          <a:p>
            <a:r>
              <a:t>Creates sample.txt with content:</a:t>
            </a:r>
          </a:p>
          <a:p>
            <a:r>
              <a:t>Python is fun.</a:t>
            </a:r>
          </a:p>
          <a:p>
            <a:r>
              <a:t>Let's count words!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Reading from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Example:</a:t>
            </a:r>
          </a:p>
          <a:p>
            <a:r>
              <a:t>with open('sample.txt', 'r') as file:</a:t>
            </a:r>
          </a:p>
          <a:p>
            <a:r>
              <a:t>    content = file.read()</a:t>
            </a:r>
          </a:p>
          <a:p>
            <a:r>
              <a:t>    print(content)</a:t>
            </a:r>
          </a:p>
          <a:p>
            <a:endParaRPr/>
          </a:p>
          <a:p>
            <a:r>
              <a:t>Output:</a:t>
            </a:r>
          </a:p>
          <a:p>
            <a:r>
              <a:t>Python is fun.</a:t>
            </a:r>
          </a:p>
          <a:p>
            <a:r>
              <a:t>Let's count words!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 Count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with open('sample.txt', 'r') as file:</a:t>
            </a:r>
          </a:p>
          <a:p>
            <a:r>
              <a:t>    content = file.read()</a:t>
            </a:r>
          </a:p>
          <a:p>
            <a:r>
              <a:t>    words = content.split()</a:t>
            </a:r>
          </a:p>
          <a:p>
            <a:r>
              <a:t>    print('Total number of words:', len(words))</a:t>
            </a:r>
          </a:p>
          <a:p>
            <a:endParaRPr/>
          </a:p>
          <a:p>
            <a:r>
              <a:t>Output: Total number of words: 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Explanation of Word Count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read() loads the file as a string.</a:t>
            </a:r>
          </a:p>
          <a:p>
            <a:r>
              <a:t>- split() breaks the string into words.</a:t>
            </a:r>
          </a:p>
          <a:p>
            <a:r>
              <a:t>- len(words) returns total word count.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 Count Lines and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with open('sample.txt', 'r') as file:</a:t>
            </a:r>
          </a:p>
          <a:p>
            <a:r>
              <a:rPr dirty="0"/>
              <a:t>    content = </a:t>
            </a:r>
            <a:r>
              <a:rPr dirty="0" err="1"/>
              <a:t>file.read</a:t>
            </a:r>
            <a:r>
              <a:rPr dirty="0"/>
              <a:t>()</a:t>
            </a:r>
          </a:p>
          <a:p>
            <a:r>
              <a:rPr dirty="0"/>
              <a:t>    lines = </a:t>
            </a:r>
            <a:r>
              <a:rPr dirty="0" err="1"/>
              <a:t>content.splitlines</a:t>
            </a:r>
            <a:r>
              <a:rPr dirty="0"/>
              <a:t>()</a:t>
            </a:r>
          </a:p>
          <a:p>
            <a:r>
              <a:rPr dirty="0"/>
              <a:t>    characters = </a:t>
            </a:r>
            <a:r>
              <a:rPr dirty="0" err="1"/>
              <a:t>len</a:t>
            </a:r>
            <a:r>
              <a:rPr dirty="0"/>
              <a:t>(content)</a:t>
            </a:r>
          </a:p>
          <a:p>
            <a:r>
              <a:rPr dirty="0"/>
              <a:t>    print('Lines:', </a:t>
            </a:r>
            <a:r>
              <a:rPr dirty="0" err="1"/>
              <a:t>len</a:t>
            </a:r>
            <a:r>
              <a:rPr dirty="0"/>
              <a:t>(lines))</a:t>
            </a:r>
          </a:p>
          <a:p>
            <a:r>
              <a:rPr dirty="0"/>
              <a:t>    print('Characters:', characters)</a:t>
            </a:r>
          </a:p>
          <a:p>
            <a:endParaRPr dirty="0"/>
          </a:p>
          <a:p>
            <a:r>
              <a:rPr dirty="0"/>
              <a:t>Output: Lines: 2 | Characters: 39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File handling in Python is powerful and easy.</a:t>
            </a:r>
          </a:p>
          <a:p>
            <a:r>
              <a:t>- Modes define read/write behavior.</a:t>
            </a:r>
          </a:p>
          <a:p>
            <a:r>
              <a:t>- Word count = read + split + len().</a:t>
            </a:r>
          </a:p>
          <a:p>
            <a:r>
              <a:t>- Use 'with' to manage files efficiently.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</TotalTime>
  <Words>413</Words>
  <Application>Microsoft Office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File Operations and Program Word Count  in Python</vt:lpstr>
      <vt:lpstr>Introduction to File Handling in Python</vt:lpstr>
      <vt:lpstr>File Modes in Python</vt:lpstr>
      <vt:lpstr>Writing to a File</vt:lpstr>
      <vt:lpstr>Reading from a File</vt:lpstr>
      <vt:lpstr>Word Count Program</vt:lpstr>
      <vt:lpstr>Explanation of Word Count Code</vt:lpstr>
      <vt:lpstr> Count Lines and Characters</vt:lpstr>
      <vt:lpstr>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Operations and Word Count Program in Python</dc:title>
  <dc:subject/>
  <dc:creator>Prince</dc:creator>
  <cp:keywords/>
  <dc:description>generated using python-pptx</dc:description>
  <cp:lastModifiedBy>Jatin Bansal</cp:lastModifiedBy>
  <cp:revision>8</cp:revision>
  <dcterms:created xsi:type="dcterms:W3CDTF">2013-01-27T09:14:16Z</dcterms:created>
  <dcterms:modified xsi:type="dcterms:W3CDTF">2025-04-12T05:04:08Z</dcterms:modified>
  <cp:category/>
</cp:coreProperties>
</file>