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2473BB-C24F-4789-8A0E-46692154AA8A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3124F0-45F0-4E57-8D69-AAF1E4CCB1B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Princeton Ferro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Iofel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Maginley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32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 synthesis using the Leap Motion controller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and portability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allows for more instruments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synthesizer (MIDI)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 in Java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Therefore supported on Windows, Mac, Linux, UNIX, Solaris, etc…</a:t>
            </a:r>
          </a:p>
        </p:txBody>
      </p:sp>
    </p:spTree>
    <p:extLst>
      <p:ext uri="{BB962C8B-B14F-4D97-AF65-F5344CB8AC3E}">
        <p14:creationId xmlns:p14="http://schemas.microsoft.com/office/powerpoint/2010/main" val="115872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Java3D API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Blender (modeling)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API</a:t>
            </a:r>
          </a:p>
        </p:txBody>
      </p:sp>
    </p:spTree>
    <p:extLst>
      <p:ext uri="{BB962C8B-B14F-4D97-AF65-F5344CB8AC3E}">
        <p14:creationId xmlns:p14="http://schemas.microsoft.com/office/powerpoint/2010/main" val="3236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instruments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performance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in native C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and fingering visualizer (OpenGL)</a:t>
            </a:r>
          </a:p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algorithm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57186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74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Musil</vt:lpstr>
      <vt:lpstr>Purpose</vt:lpstr>
      <vt:lpstr>Tools</vt:lpstr>
      <vt:lpstr>Todo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Musil</dc:title>
  <dc:creator>Princeton</dc:creator>
  <cp:lastModifiedBy>Princeton</cp:lastModifiedBy>
  <cp:revision>10</cp:revision>
  <dcterms:created xsi:type="dcterms:W3CDTF">2013-07-28T00:11:03Z</dcterms:created>
  <dcterms:modified xsi:type="dcterms:W3CDTF">2013-07-28T00:56:07Z</dcterms:modified>
</cp:coreProperties>
</file>