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3"/>
  </p:notesMasterIdLst>
  <p:handoutMasterIdLst>
    <p:handoutMasterId r:id="rId14"/>
  </p:handoutMasterIdLst>
  <p:sldIdLst>
    <p:sldId id="282" r:id="rId5"/>
    <p:sldId id="325" r:id="rId6"/>
    <p:sldId id="326" r:id="rId7"/>
    <p:sldId id="327" r:id="rId8"/>
    <p:sldId id="328" r:id="rId9"/>
    <p:sldId id="329" r:id="rId10"/>
    <p:sldId id="330" r:id="rId11"/>
    <p:sldId id="284" r:id="rId12"/>
  </p:sldIdLst>
  <p:sldSz cx="12192000" cy="6858000"/>
  <p:notesSz cx="6858000" cy="9144000"/>
  <p:embeddedFontLst>
    <p:embeddedFont>
      <p:font typeface="Vitesco" panose="020B0504020202020204" pitchFamily="34" charset="0"/>
      <p:regular r:id="rId15"/>
      <p:bold r:id="rId16"/>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104" d="100"/>
          <a:sy n="104" d="100"/>
        </p:scale>
        <p:origin x="138" y="32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953DE05-9645-4C60-ABAA-AB460706E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82913597-114B-4E37-8295-DC48B93FBC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297E9-9D0C-49A2-9099-6FE1533DD973}" type="datetimeFigureOut">
              <a:rPr lang="de-DE" smtClean="0"/>
              <a:t>19.05.2021</a:t>
            </a:fld>
            <a:endParaRPr lang="de-DE"/>
          </a:p>
        </p:txBody>
      </p:sp>
      <p:sp>
        <p:nvSpPr>
          <p:cNvPr id="4" name="Fußzeilenplatzhalter 3">
            <a:extLst>
              <a:ext uri="{FF2B5EF4-FFF2-40B4-BE49-F238E27FC236}">
                <a16:creationId xmlns:a16="http://schemas.microsoft.com/office/drawing/2014/main" id="{A3CFE1BA-5EF9-404B-BF3E-676AB795C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1DCC681-D8C5-4099-B5EA-FF6FF51B5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47C22C-7DE9-4058-8D9A-7B0130462282}" type="slidenum">
              <a:rPr lang="de-DE" smtClean="0"/>
              <a:t>‹#›</a:t>
            </a:fld>
            <a:endParaRPr lang="de-DE"/>
          </a:p>
        </p:txBody>
      </p:sp>
    </p:spTree>
    <p:extLst>
      <p:ext uri="{BB962C8B-B14F-4D97-AF65-F5344CB8AC3E}">
        <p14:creationId xmlns:p14="http://schemas.microsoft.com/office/powerpoint/2010/main" val="2097591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1896E-BD61-409C-B9D0-149553111866}" type="datetimeFigureOut">
              <a:rPr lang="de-DE" smtClean="0"/>
              <a:t>19.05.2021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71AF9-44BE-4981-A5DA-AAEA415771C5}" type="slidenum">
              <a:rPr lang="de-DE" smtClean="0"/>
              <a:t>‹#›</a:t>
            </a:fld>
            <a:endParaRPr lang="de-DE"/>
          </a:p>
        </p:txBody>
      </p:sp>
    </p:spTree>
    <p:extLst>
      <p:ext uri="{BB962C8B-B14F-4D97-AF65-F5344CB8AC3E}">
        <p14:creationId xmlns:p14="http://schemas.microsoft.com/office/powerpoint/2010/main" val="260596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2380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0056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0828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0516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39038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52538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10" name="Freihandform: Form 9">
            <a:extLst>
              <a:ext uri="{FF2B5EF4-FFF2-40B4-BE49-F238E27FC236}">
                <a16:creationId xmlns:a16="http://schemas.microsoft.com/office/drawing/2014/main" id="{C309AC5E-331E-47C5-B74D-DBE8E9CD79C0}"/>
              </a:ext>
            </a:extLst>
          </p:cNvPr>
          <p:cNvSpPr>
            <a:spLocks/>
          </p:cNvSpPr>
          <p:nvPr userDrawn="1"/>
        </p:nvSpPr>
        <p:spPr bwMode="gray">
          <a:xfrm>
            <a:off x="0" y="0"/>
            <a:ext cx="6618313" cy="6858000"/>
          </a:xfrm>
          <a:custGeom>
            <a:avLst/>
            <a:gdLst>
              <a:gd name="connsiteX0" fmla="*/ 4780205 w 6618313"/>
              <a:gd name="connsiteY0" fmla="*/ 0 h 6858000"/>
              <a:gd name="connsiteX1" fmla="*/ 6618313 w 6618313"/>
              <a:gd name="connsiteY1" fmla="*/ 0 h 6858000"/>
              <a:gd name="connsiteX2" fmla="*/ 4229619 w 6618313"/>
              <a:gd name="connsiteY2" fmla="*/ 6509169 h 6858000"/>
              <a:gd name="connsiteX3" fmla="*/ 4066561 w 6618313"/>
              <a:gd name="connsiteY3" fmla="*/ 6858000 h 6858000"/>
              <a:gd name="connsiteX4" fmla="*/ 308462 w 6618313"/>
              <a:gd name="connsiteY4" fmla="*/ 6858000 h 6858000"/>
              <a:gd name="connsiteX5" fmla="*/ 143992 w 6618313"/>
              <a:gd name="connsiteY5" fmla="*/ 6504932 h 6858000"/>
              <a:gd name="connsiteX6" fmla="*/ 32492 w 6618313"/>
              <a:gd name="connsiteY6" fmla="*/ 6199617 h 6858000"/>
              <a:gd name="connsiteX7" fmla="*/ 0 w 6618313"/>
              <a:gd name="connsiteY7" fmla="*/ 6110647 h 6858000"/>
              <a:gd name="connsiteX8" fmla="*/ 0 w 6618313"/>
              <a:gd name="connsiteY8" fmla="*/ 1076066 h 6858000"/>
              <a:gd name="connsiteX9" fmla="*/ 57021 w 6618313"/>
              <a:gd name="connsiteY9" fmla="*/ 1232363 h 6858000"/>
              <a:gd name="connsiteX10" fmla="*/ 1764690 w 6618313"/>
              <a:gd name="connsiteY10" fmla="*/ 5913189 h 6858000"/>
              <a:gd name="connsiteX11" fmla="*/ 2186806 w 6618313"/>
              <a:gd name="connsiteY11" fmla="*/ 6209061 h 6858000"/>
              <a:gd name="connsiteX12" fmla="*/ 2187511 w 6618313"/>
              <a:gd name="connsiteY12" fmla="*/ 6209061 h 6858000"/>
              <a:gd name="connsiteX13" fmla="*/ 2609627 w 6618313"/>
              <a:gd name="connsiteY13" fmla="*/ 5913895 h 6858000"/>
              <a:gd name="connsiteX14" fmla="*/ 4780205 w 6618313"/>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18313" h="6858000">
                <a:moveTo>
                  <a:pt x="4780205" y="0"/>
                </a:moveTo>
                <a:lnTo>
                  <a:pt x="6618313" y="0"/>
                </a:lnTo>
                <a:cubicBezTo>
                  <a:pt x="6618313" y="0"/>
                  <a:pt x="6618313" y="0"/>
                  <a:pt x="4229619" y="6509169"/>
                </a:cubicBezTo>
                <a:cubicBezTo>
                  <a:pt x="4184443" y="6632036"/>
                  <a:pt x="4129384" y="6748549"/>
                  <a:pt x="4066561" y="6858000"/>
                </a:cubicBezTo>
                <a:cubicBezTo>
                  <a:pt x="4066561" y="6858000"/>
                  <a:pt x="4066561" y="6858000"/>
                  <a:pt x="308462" y="6858000"/>
                </a:cubicBezTo>
                <a:cubicBezTo>
                  <a:pt x="244227" y="6747137"/>
                  <a:pt x="189168" y="6629212"/>
                  <a:pt x="143992" y="6504932"/>
                </a:cubicBezTo>
                <a:cubicBezTo>
                  <a:pt x="143992" y="6504932"/>
                  <a:pt x="143992" y="6504932"/>
                  <a:pt x="32492" y="6199617"/>
                </a:cubicBezTo>
                <a:lnTo>
                  <a:pt x="0" y="6110647"/>
                </a:lnTo>
                <a:lnTo>
                  <a:pt x="0" y="1076066"/>
                </a:lnTo>
                <a:lnTo>
                  <a:pt x="57021" y="1232363"/>
                </a:lnTo>
                <a:cubicBezTo>
                  <a:pt x="344591" y="2020610"/>
                  <a:pt x="855827" y="3421939"/>
                  <a:pt x="1764690" y="5913189"/>
                </a:cubicBezTo>
                <a:cubicBezTo>
                  <a:pt x="1862101" y="6180109"/>
                  <a:pt x="2092218" y="6209061"/>
                  <a:pt x="2186806" y="6209061"/>
                </a:cubicBezTo>
                <a:cubicBezTo>
                  <a:pt x="2186806" y="6209061"/>
                  <a:pt x="2186806" y="6209061"/>
                  <a:pt x="2187511" y="6209061"/>
                </a:cubicBezTo>
                <a:cubicBezTo>
                  <a:pt x="2282099" y="6209061"/>
                  <a:pt x="2512216" y="6180109"/>
                  <a:pt x="2609627" y="5913895"/>
                </a:cubicBezTo>
                <a:cubicBezTo>
                  <a:pt x="2609627" y="5913895"/>
                  <a:pt x="2609627" y="5913895"/>
                  <a:pt x="4780205" y="0"/>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de-DE"/>
          </a:p>
        </p:txBody>
      </p:sp>
      <p:sp>
        <p:nvSpPr>
          <p:cNvPr id="2" name="Titel 1">
            <a:extLst>
              <a:ext uri="{FF2B5EF4-FFF2-40B4-BE49-F238E27FC236}">
                <a16:creationId xmlns:a16="http://schemas.microsoft.com/office/drawing/2014/main" id="{BBF10EEC-7180-40B0-99AD-49EBF1D70253}"/>
              </a:ext>
            </a:extLst>
          </p:cNvPr>
          <p:cNvSpPr>
            <a:spLocks noGrp="1"/>
          </p:cNvSpPr>
          <p:nvPr>
            <p:ph type="ctrTitle"/>
          </p:nvPr>
        </p:nvSpPr>
        <p:spPr bwMode="gray">
          <a:xfrm>
            <a:off x="1847850" y="1600200"/>
            <a:ext cx="9972676" cy="1756792"/>
          </a:xfrm>
        </p:spPr>
        <p:txBody>
          <a:bodyPr anchor="b"/>
          <a:lstStyle>
            <a:lvl1pPr algn="l">
              <a:lnSpc>
                <a:spcPts val="5000"/>
              </a:lnSpc>
              <a:spcBef>
                <a:spcPts val="0"/>
              </a:spcBef>
              <a:spcAft>
                <a:spcPts val="0"/>
              </a:spcAft>
              <a:defRPr sz="5000"/>
            </a:lvl1pPr>
          </a:lstStyle>
          <a:p>
            <a:r>
              <a:rPr lang="en-US"/>
              <a:t>Click to edit Master title style</a:t>
            </a:r>
            <a:endParaRPr lang="de-DE" dirty="0"/>
          </a:p>
        </p:txBody>
      </p:sp>
      <p:sp>
        <p:nvSpPr>
          <p:cNvPr id="3" name="Untertitel 2">
            <a:extLst>
              <a:ext uri="{FF2B5EF4-FFF2-40B4-BE49-F238E27FC236}">
                <a16:creationId xmlns:a16="http://schemas.microsoft.com/office/drawing/2014/main" id="{BA366ED8-AB52-4EC1-B9BB-6625AECB2954}"/>
              </a:ext>
            </a:extLst>
          </p:cNvPr>
          <p:cNvSpPr>
            <a:spLocks noGrp="1"/>
          </p:cNvSpPr>
          <p:nvPr>
            <p:ph type="subTitle" idx="1"/>
          </p:nvPr>
        </p:nvSpPr>
        <p:spPr bwMode="gray">
          <a:xfrm>
            <a:off x="1847849" y="3465004"/>
            <a:ext cx="9972675" cy="792088"/>
          </a:xfrm>
        </p:spPr>
        <p:txBody>
          <a:bodyPr/>
          <a:lstStyle>
            <a:lvl1pPr marL="0" indent="0" algn="l">
              <a:lnSpc>
                <a:spcPct val="90000"/>
              </a:lnSpc>
              <a:spcBef>
                <a:spcPts val="0"/>
              </a:spcBef>
              <a:spcAft>
                <a:spcPts val="0"/>
              </a:spcAft>
              <a:buNone/>
              <a:defRPr sz="2600" cap="all"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8" name="Textplatzhalter 7">
            <a:extLst>
              <a:ext uri="{FF2B5EF4-FFF2-40B4-BE49-F238E27FC236}">
                <a16:creationId xmlns:a16="http://schemas.microsoft.com/office/drawing/2014/main" id="{6AB05EF9-52FC-4156-ACA1-536839172EFE}"/>
              </a:ext>
            </a:extLst>
          </p:cNvPr>
          <p:cNvSpPr>
            <a:spLocks noGrp="1"/>
          </p:cNvSpPr>
          <p:nvPr>
            <p:ph type="body" sz="quarter" idx="10"/>
          </p:nvPr>
        </p:nvSpPr>
        <p:spPr bwMode="gray">
          <a:xfrm>
            <a:off x="1847849" y="4330340"/>
            <a:ext cx="9972675" cy="561450"/>
          </a:xfrm>
        </p:spPr>
        <p:txBody>
          <a:bodyPr/>
          <a:lstStyle>
            <a:lvl1pPr marL="0" indent="0">
              <a:spcBef>
                <a:spcPts val="0"/>
              </a:spcBef>
              <a:spcAft>
                <a:spcPts val="0"/>
              </a:spcAft>
              <a:buNone/>
              <a:defRPr/>
            </a:lvl1pPr>
          </a:lstStyle>
          <a:p>
            <a:pPr lvl="0"/>
            <a:r>
              <a:rPr lang="en-US"/>
              <a:t>Click to edit Master text styles</a:t>
            </a:r>
          </a:p>
        </p:txBody>
      </p:sp>
      <p:pic>
        <p:nvPicPr>
          <p:cNvPr id="9" name="Grafik 8">
            <a:extLst>
              <a:ext uri="{FF2B5EF4-FFF2-40B4-BE49-F238E27FC236}">
                <a16:creationId xmlns:a16="http://schemas.microsoft.com/office/drawing/2014/main" id="{981953F5-23B4-442B-BCAB-3CFACF9EB4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9712835" y="341919"/>
            <a:ext cx="2107801" cy="743854"/>
          </a:xfrm>
          <a:prstGeom prst="rect">
            <a:avLst/>
          </a:prstGeom>
        </p:spPr>
      </p:pic>
      <p:sp>
        <p:nvSpPr>
          <p:cNvPr id="4" name="Fußzeilenplatzhalter 3">
            <a:extLst>
              <a:ext uri="{FF2B5EF4-FFF2-40B4-BE49-F238E27FC236}">
                <a16:creationId xmlns:a16="http://schemas.microsoft.com/office/drawing/2014/main" id="{BFE69A80-15DC-4839-B64A-C62A3FA0977C}"/>
              </a:ext>
            </a:extLst>
          </p:cNvPr>
          <p:cNvSpPr>
            <a:spLocks noGrp="1"/>
          </p:cNvSpPr>
          <p:nvPr>
            <p:ph type="ftr" sz="quarter" idx="11"/>
          </p:nvPr>
        </p:nvSpPr>
        <p:spPr>
          <a:xfrm>
            <a:off x="1847849" y="4979708"/>
            <a:ext cx="9972675" cy="323670"/>
          </a:xfrm>
        </p:spPr>
        <p:txBody>
          <a:bodyPr/>
          <a:lstStyle>
            <a:lvl1pPr algn="l">
              <a:defRPr sz="1600"/>
            </a:lvl1pPr>
          </a:lstStyle>
          <a:p>
            <a:r>
              <a:rPr lang="en-US"/>
              <a:t>Public / Internal / Confidential / Third-Party Confidential (select "Insert &gt; Header &amp; Footer")</a:t>
            </a:r>
            <a:endParaRPr lang="de-DE" dirty="0"/>
          </a:p>
        </p:txBody>
      </p:sp>
      <p:sp>
        <p:nvSpPr>
          <p:cNvPr id="5" name="Foliennummernplatzhalter 4">
            <a:extLst>
              <a:ext uri="{FF2B5EF4-FFF2-40B4-BE49-F238E27FC236}">
                <a16:creationId xmlns:a16="http://schemas.microsoft.com/office/drawing/2014/main" id="{CBB2C048-739D-4234-9C4E-924D6358E10C}"/>
              </a:ext>
            </a:extLst>
          </p:cNvPr>
          <p:cNvSpPr>
            <a:spLocks noGrp="1"/>
          </p:cNvSpPr>
          <p:nvPr>
            <p:ph type="sldNum" sz="quarter" idx="12"/>
          </p:nvPr>
        </p:nvSpPr>
        <p:spPr/>
        <p:txBody>
          <a:bodyPr/>
          <a:lstStyle>
            <a:lvl1pPr>
              <a:defRPr>
                <a:solidFill>
                  <a:schemeClr val="bg2"/>
                </a:solidFill>
              </a:defRPr>
            </a:lvl1pPr>
          </a:lstStyle>
          <a:p>
            <a:fld id="{4996FA93-2C04-4230-B649-753F9826C7BB}" type="slidenum">
              <a:rPr lang="de-DE" smtClean="0"/>
              <a:pPr/>
              <a:t>‹#›</a:t>
            </a:fld>
            <a:endParaRPr lang="de-DE" dirty="0"/>
          </a:p>
        </p:txBody>
      </p:sp>
    </p:spTree>
    <p:extLst>
      <p:ext uri="{BB962C8B-B14F-4D97-AF65-F5344CB8AC3E}">
        <p14:creationId xmlns:p14="http://schemas.microsoft.com/office/powerpoint/2010/main" val="124458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027BD71-4399-4B10-B541-DEE01F2E59A4}"/>
              </a:ext>
            </a:extLst>
          </p:cNvPr>
          <p:cNvSpPr>
            <a:spLocks noGrp="1"/>
          </p:cNvSpPr>
          <p:nvPr>
            <p:ph type="sldNum" sz="quarter" idx="10"/>
          </p:nvPr>
        </p:nvSpPr>
        <p:spPr bwMode="gray"/>
        <p:txBody>
          <a:bodyPr/>
          <a:lstStyle/>
          <a:p>
            <a:fld id="{4996FA93-2C04-4230-B649-753F9826C7BB}" type="slidenum">
              <a:rPr lang="de-DE" smtClean="0"/>
              <a:pPr/>
              <a:t>‹#›</a:t>
            </a:fld>
            <a:endParaRPr lang="de-DE" dirty="0"/>
          </a:p>
        </p:txBody>
      </p:sp>
      <p:sp>
        <p:nvSpPr>
          <p:cNvPr id="4" name="Fußzeilenplatzhalter 3">
            <a:extLst>
              <a:ext uri="{FF2B5EF4-FFF2-40B4-BE49-F238E27FC236}">
                <a16:creationId xmlns:a16="http://schemas.microsoft.com/office/drawing/2014/main" id="{B071F8E7-6C99-42F7-A33B-A1164F465291}"/>
              </a:ext>
            </a:extLst>
          </p:cNvPr>
          <p:cNvSpPr>
            <a:spLocks noGrp="1"/>
          </p:cNvSpPr>
          <p:nvPr>
            <p:ph type="ftr" sz="quarter" idx="11"/>
          </p:nvPr>
        </p:nvSpPr>
        <p:spPr/>
        <p:txBody>
          <a:bodyPr/>
          <a:lstStyle>
            <a:lvl1pPr algn="l">
              <a:defRPr/>
            </a:lvl1pPr>
          </a:lstStyle>
          <a:p>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94103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Freihandform: Form 4">
            <a:extLst>
              <a:ext uri="{FF2B5EF4-FFF2-40B4-BE49-F238E27FC236}">
                <a16:creationId xmlns:a16="http://schemas.microsoft.com/office/drawing/2014/main" id="{9BA8FB27-B372-40DA-B6AA-742C42B42170}"/>
              </a:ext>
            </a:extLst>
          </p:cNvPr>
          <p:cNvSpPr>
            <a:spLocks/>
          </p:cNvSpPr>
          <p:nvPr userDrawn="1"/>
        </p:nvSpPr>
        <p:spPr bwMode="gray">
          <a:xfrm>
            <a:off x="0" y="0"/>
            <a:ext cx="6618313" cy="6858000"/>
          </a:xfrm>
          <a:custGeom>
            <a:avLst/>
            <a:gdLst>
              <a:gd name="connsiteX0" fmla="*/ 4780205 w 6618313"/>
              <a:gd name="connsiteY0" fmla="*/ 0 h 6858000"/>
              <a:gd name="connsiteX1" fmla="*/ 6618313 w 6618313"/>
              <a:gd name="connsiteY1" fmla="*/ 0 h 6858000"/>
              <a:gd name="connsiteX2" fmla="*/ 4229619 w 6618313"/>
              <a:gd name="connsiteY2" fmla="*/ 6509169 h 6858000"/>
              <a:gd name="connsiteX3" fmla="*/ 4066561 w 6618313"/>
              <a:gd name="connsiteY3" fmla="*/ 6858000 h 6858000"/>
              <a:gd name="connsiteX4" fmla="*/ 308462 w 6618313"/>
              <a:gd name="connsiteY4" fmla="*/ 6858000 h 6858000"/>
              <a:gd name="connsiteX5" fmla="*/ 143992 w 6618313"/>
              <a:gd name="connsiteY5" fmla="*/ 6504932 h 6858000"/>
              <a:gd name="connsiteX6" fmla="*/ 32492 w 6618313"/>
              <a:gd name="connsiteY6" fmla="*/ 6199617 h 6858000"/>
              <a:gd name="connsiteX7" fmla="*/ 0 w 6618313"/>
              <a:gd name="connsiteY7" fmla="*/ 6110647 h 6858000"/>
              <a:gd name="connsiteX8" fmla="*/ 0 w 6618313"/>
              <a:gd name="connsiteY8" fmla="*/ 1076066 h 6858000"/>
              <a:gd name="connsiteX9" fmla="*/ 57021 w 6618313"/>
              <a:gd name="connsiteY9" fmla="*/ 1232363 h 6858000"/>
              <a:gd name="connsiteX10" fmla="*/ 1764690 w 6618313"/>
              <a:gd name="connsiteY10" fmla="*/ 5913189 h 6858000"/>
              <a:gd name="connsiteX11" fmla="*/ 2186806 w 6618313"/>
              <a:gd name="connsiteY11" fmla="*/ 6209061 h 6858000"/>
              <a:gd name="connsiteX12" fmla="*/ 2187511 w 6618313"/>
              <a:gd name="connsiteY12" fmla="*/ 6209061 h 6858000"/>
              <a:gd name="connsiteX13" fmla="*/ 2609627 w 6618313"/>
              <a:gd name="connsiteY13" fmla="*/ 5913895 h 6858000"/>
              <a:gd name="connsiteX14" fmla="*/ 4780205 w 6618313"/>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18313" h="6858000">
                <a:moveTo>
                  <a:pt x="4780205" y="0"/>
                </a:moveTo>
                <a:lnTo>
                  <a:pt x="6618313" y="0"/>
                </a:lnTo>
                <a:cubicBezTo>
                  <a:pt x="6618313" y="0"/>
                  <a:pt x="6618313" y="0"/>
                  <a:pt x="4229619" y="6509169"/>
                </a:cubicBezTo>
                <a:cubicBezTo>
                  <a:pt x="4184443" y="6632036"/>
                  <a:pt x="4129384" y="6748549"/>
                  <a:pt x="4066561" y="6858000"/>
                </a:cubicBezTo>
                <a:cubicBezTo>
                  <a:pt x="4066561" y="6858000"/>
                  <a:pt x="4066561" y="6858000"/>
                  <a:pt x="308462" y="6858000"/>
                </a:cubicBezTo>
                <a:cubicBezTo>
                  <a:pt x="244227" y="6747137"/>
                  <a:pt x="189168" y="6629212"/>
                  <a:pt x="143992" y="6504932"/>
                </a:cubicBezTo>
                <a:cubicBezTo>
                  <a:pt x="143992" y="6504932"/>
                  <a:pt x="143992" y="6504932"/>
                  <a:pt x="32492" y="6199617"/>
                </a:cubicBezTo>
                <a:lnTo>
                  <a:pt x="0" y="6110647"/>
                </a:lnTo>
                <a:lnTo>
                  <a:pt x="0" y="1076066"/>
                </a:lnTo>
                <a:lnTo>
                  <a:pt x="57021" y="1232363"/>
                </a:lnTo>
                <a:cubicBezTo>
                  <a:pt x="344591" y="2020610"/>
                  <a:pt x="855827" y="3421939"/>
                  <a:pt x="1764690" y="5913189"/>
                </a:cubicBezTo>
                <a:cubicBezTo>
                  <a:pt x="1862101" y="6180109"/>
                  <a:pt x="2092218" y="6209061"/>
                  <a:pt x="2186806" y="6209061"/>
                </a:cubicBezTo>
                <a:cubicBezTo>
                  <a:pt x="2186806" y="6209061"/>
                  <a:pt x="2186806" y="6209061"/>
                  <a:pt x="2187511" y="6209061"/>
                </a:cubicBezTo>
                <a:cubicBezTo>
                  <a:pt x="2282099" y="6209061"/>
                  <a:pt x="2512216" y="6180109"/>
                  <a:pt x="2609627" y="5913895"/>
                </a:cubicBezTo>
                <a:cubicBezTo>
                  <a:pt x="2609627" y="5913895"/>
                  <a:pt x="2609627" y="5913895"/>
                  <a:pt x="4780205" y="0"/>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de-DE"/>
          </a:p>
        </p:txBody>
      </p:sp>
      <p:pic>
        <p:nvPicPr>
          <p:cNvPr id="9" name="Grafik 8">
            <a:extLst>
              <a:ext uri="{FF2B5EF4-FFF2-40B4-BE49-F238E27FC236}">
                <a16:creationId xmlns:a16="http://schemas.microsoft.com/office/drawing/2014/main" id="{981953F5-23B4-442B-BCAB-3CFACF9EB4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9712835" y="341919"/>
            <a:ext cx="2107801" cy="743854"/>
          </a:xfrm>
          <a:prstGeom prst="rect">
            <a:avLst/>
          </a:prstGeom>
        </p:spPr>
      </p:pic>
      <p:sp>
        <p:nvSpPr>
          <p:cNvPr id="2" name="Titel 1">
            <a:extLst>
              <a:ext uri="{FF2B5EF4-FFF2-40B4-BE49-F238E27FC236}">
                <a16:creationId xmlns:a16="http://schemas.microsoft.com/office/drawing/2014/main" id="{BBF10EEC-7180-40B0-99AD-49EBF1D70253}"/>
              </a:ext>
            </a:extLst>
          </p:cNvPr>
          <p:cNvSpPr>
            <a:spLocks noGrp="1"/>
          </p:cNvSpPr>
          <p:nvPr>
            <p:ph type="ctrTitle"/>
          </p:nvPr>
        </p:nvSpPr>
        <p:spPr bwMode="gray">
          <a:xfrm>
            <a:off x="1847849" y="2672916"/>
            <a:ext cx="9972676" cy="1756792"/>
          </a:xfrm>
        </p:spPr>
        <p:txBody>
          <a:bodyPr anchor="ctr"/>
          <a:lstStyle>
            <a:lvl1pPr algn="l">
              <a:lnSpc>
                <a:spcPts val="5000"/>
              </a:lnSpc>
              <a:defRPr sz="5800"/>
            </a:lvl1pPr>
          </a:lstStyle>
          <a:p>
            <a:r>
              <a:rPr lang="en-US"/>
              <a:t>Click to edit Master title style</a:t>
            </a:r>
            <a:endParaRPr lang="de-DE" dirty="0"/>
          </a:p>
        </p:txBody>
      </p:sp>
      <p:sp>
        <p:nvSpPr>
          <p:cNvPr id="6" name="Fußzeilenplatzhalter 5">
            <a:extLst>
              <a:ext uri="{FF2B5EF4-FFF2-40B4-BE49-F238E27FC236}">
                <a16:creationId xmlns:a16="http://schemas.microsoft.com/office/drawing/2014/main" id="{31038164-F6D3-4587-A969-E96281877C02}"/>
              </a:ext>
            </a:extLst>
          </p:cNvPr>
          <p:cNvSpPr>
            <a:spLocks noGrp="1"/>
          </p:cNvSpPr>
          <p:nvPr>
            <p:ph type="ftr" sz="quarter" idx="10"/>
          </p:nvPr>
        </p:nvSpPr>
        <p:spPr/>
        <p:txBody>
          <a:bodyPr/>
          <a:lstStyle/>
          <a:p>
            <a:pPr algn="l"/>
            <a:r>
              <a:rPr lang="en-US"/>
              <a:t>Public / Internal / Confidential / Third-Party Confidential (select "Insert &gt; Header &amp; Footer")</a:t>
            </a:r>
            <a:endParaRPr lang="de-DE" dirty="0"/>
          </a:p>
        </p:txBody>
      </p:sp>
      <p:sp>
        <p:nvSpPr>
          <p:cNvPr id="3" name="Foliennummernplatzhalter 2">
            <a:extLst>
              <a:ext uri="{FF2B5EF4-FFF2-40B4-BE49-F238E27FC236}">
                <a16:creationId xmlns:a16="http://schemas.microsoft.com/office/drawing/2014/main" id="{EC2296BC-B76F-4CD4-BFBB-10038CEEC5DE}"/>
              </a:ext>
            </a:extLst>
          </p:cNvPr>
          <p:cNvSpPr>
            <a:spLocks noGrp="1"/>
          </p:cNvSpPr>
          <p:nvPr>
            <p:ph type="sldNum" sz="quarter" idx="11"/>
          </p:nvPr>
        </p:nvSpPr>
        <p:spPr/>
        <p:txBody>
          <a:bodyPr/>
          <a:lstStyle>
            <a:lvl1pPr>
              <a:defRPr>
                <a:solidFill>
                  <a:schemeClr val="bg2"/>
                </a:solidFill>
              </a:defRPr>
            </a:lvl1pPr>
          </a:lstStyle>
          <a:p>
            <a:fld id="{4996FA93-2C04-4230-B649-753F9826C7BB}" type="slidenum">
              <a:rPr lang="de-DE" smtClean="0"/>
              <a:pPr/>
              <a:t>‹#›</a:t>
            </a:fld>
            <a:endParaRPr lang="de-DE" dirty="0"/>
          </a:p>
        </p:txBody>
      </p:sp>
    </p:spTree>
    <p:extLst>
      <p:ext uri="{BB962C8B-B14F-4D97-AF65-F5344CB8AC3E}">
        <p14:creationId xmlns:p14="http://schemas.microsoft.com/office/powerpoint/2010/main" val="404759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431800" y="980729"/>
            <a:ext cx="11328400" cy="4896196"/>
          </a:xfrm>
        </p:spPr>
        <p:txBody>
          <a:bodyPr/>
          <a:lstStyle>
            <a:lvl1pPr>
              <a:buSzPct val="100000"/>
              <a:buFontTx/>
              <a:buBlip>
                <a:blip r:embed="rId2"/>
              </a:buBlip>
              <a:defRPr>
                <a:solidFill>
                  <a:schemeClr val="tx1"/>
                </a:solidFill>
              </a:defRPr>
            </a:lvl1pPr>
            <a:lvl2pPr>
              <a:buSzPct val="100000"/>
              <a:buFontTx/>
              <a:buBlip>
                <a:blip r:embed="rId2"/>
              </a:buBlip>
              <a:defRPr>
                <a:solidFill>
                  <a:schemeClr val="tx1"/>
                </a:solidFill>
              </a:defRPr>
            </a:lvl2pPr>
            <a:lvl3pPr>
              <a:buSzPct val="100000"/>
              <a:buFontTx/>
              <a:buBlip>
                <a:blip r:embed="rId2"/>
              </a:buBlip>
              <a:defRPr>
                <a:solidFill>
                  <a:schemeClr val="tx1"/>
                </a:solidFill>
              </a:defRPr>
            </a:lvl3pPr>
            <a:lvl4pPr>
              <a:buSzPct val="100000"/>
              <a:buFontTx/>
              <a:buBlip>
                <a:blip r:embed="rId2"/>
              </a:buBlip>
              <a:defRPr>
                <a:solidFill>
                  <a:schemeClr val="tx1"/>
                </a:solidFill>
              </a:defRPr>
            </a:lvl4pPr>
            <a:lvl5pPr>
              <a:buSzPct val="100000"/>
              <a:buFontTx/>
              <a:buBlip>
                <a:blip r:embed="rId2"/>
              </a:buBlip>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tx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424B3662-0418-421A-95B8-3F7008D3731D}" type="datetime4">
              <a:rPr lang="en-US" noProof="0" smtClean="0"/>
              <a:t>May 19,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dirty="0"/>
              <a:t>CRO,   © Continental AG</a:t>
            </a:r>
          </a:p>
        </p:txBody>
      </p:sp>
    </p:spTree>
    <p:extLst>
      <p:ext uri="{BB962C8B-B14F-4D97-AF65-F5344CB8AC3E}">
        <p14:creationId xmlns:p14="http://schemas.microsoft.com/office/powerpoint/2010/main" val="2779571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ead">
    <p:bg bwMode="gray">
      <p:bgPr>
        <a:solidFill>
          <a:schemeClr val="bg2"/>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7F30281-A66C-49CD-BC67-805AF8185F1A}"/>
              </a:ext>
            </a:extLst>
          </p:cNvPr>
          <p:cNvSpPr>
            <a:spLocks noGrp="1"/>
          </p:cNvSpPr>
          <p:nvPr>
            <p:ph type="title"/>
          </p:nvPr>
        </p:nvSpPr>
        <p:spPr bwMode="gray">
          <a:xfrm>
            <a:off x="371475" y="393228"/>
            <a:ext cx="11449050" cy="983544"/>
          </a:xfrm>
        </p:spPr>
        <p:txBody>
          <a:bodyPr/>
          <a:lstStyle>
            <a:lvl1pPr>
              <a:lnSpc>
                <a:spcPts val="3800"/>
              </a:lnSpc>
              <a:defRPr sz="3800"/>
            </a:lvl1pPr>
          </a:lstStyle>
          <a:p>
            <a:r>
              <a:rPr lang="en-US" noProof="0"/>
              <a:t>Click to edit Master title style</a:t>
            </a:r>
            <a:endParaRPr lang="de-DE" noProof="0"/>
          </a:p>
        </p:txBody>
      </p:sp>
      <p:sp>
        <p:nvSpPr>
          <p:cNvPr id="8" name="Textplatzhalter 7">
            <a:extLst>
              <a:ext uri="{FF2B5EF4-FFF2-40B4-BE49-F238E27FC236}">
                <a16:creationId xmlns:a16="http://schemas.microsoft.com/office/drawing/2014/main" id="{9C3BF31D-6648-425A-8115-2703ABA5A408}"/>
              </a:ext>
            </a:extLst>
          </p:cNvPr>
          <p:cNvSpPr>
            <a:spLocks noGrp="1"/>
          </p:cNvSpPr>
          <p:nvPr>
            <p:ph type="body" sz="quarter" idx="13"/>
          </p:nvPr>
        </p:nvSpPr>
        <p:spPr bwMode="gray">
          <a:xfrm>
            <a:off x="371474" y="1420396"/>
            <a:ext cx="11449051" cy="676456"/>
          </a:xfrm>
        </p:spPr>
        <p:txBody>
          <a:bodyPr/>
          <a:lstStyle>
            <a:lvl1pPr marL="0" indent="0">
              <a:buNone/>
              <a:defRPr sz="1900" cap="all" spc="80" baseline="0">
                <a:solidFill>
                  <a:schemeClr val="tx1"/>
                </a:solidFill>
              </a:defRPr>
            </a:lvl1pPr>
          </a:lstStyle>
          <a:p>
            <a:pPr lvl="0"/>
            <a:r>
              <a:rPr lang="en-US" noProof="0"/>
              <a:t>Click to edit Master text styles</a:t>
            </a:r>
          </a:p>
        </p:txBody>
      </p:sp>
      <p:sp>
        <p:nvSpPr>
          <p:cNvPr id="2" name="Foliennummernplatzhalter 1">
            <a:extLst>
              <a:ext uri="{FF2B5EF4-FFF2-40B4-BE49-F238E27FC236}">
                <a16:creationId xmlns:a16="http://schemas.microsoft.com/office/drawing/2014/main" id="{65483044-202F-42BE-B623-A05A7143C4E5}"/>
              </a:ext>
            </a:extLst>
          </p:cNvPr>
          <p:cNvSpPr>
            <a:spLocks noGrp="1"/>
          </p:cNvSpPr>
          <p:nvPr>
            <p:ph type="sldNum" sz="quarter" idx="14"/>
          </p:nvPr>
        </p:nvSpPr>
        <p:spPr bwMode="gray"/>
        <p:txBody>
          <a:bodyPr/>
          <a:lstStyle/>
          <a:p>
            <a:fld id="{4996FA93-2C04-4230-B649-753F9826C7BB}" type="slidenum">
              <a:rPr lang="de-DE" noProof="0" smtClean="0"/>
              <a:pPr/>
              <a:t>‹#›</a:t>
            </a:fld>
            <a:endParaRPr lang="de-DE" noProof="0"/>
          </a:p>
        </p:txBody>
      </p:sp>
      <p:sp>
        <p:nvSpPr>
          <p:cNvPr id="4" name="Fußzeilenplatzhalter 3">
            <a:extLst>
              <a:ext uri="{FF2B5EF4-FFF2-40B4-BE49-F238E27FC236}">
                <a16:creationId xmlns:a16="http://schemas.microsoft.com/office/drawing/2014/main" id="{3AF49845-489A-4610-8F7A-332E15A8221F}"/>
              </a:ext>
            </a:extLst>
          </p:cNvPr>
          <p:cNvSpPr>
            <a:spLocks noGrp="1"/>
          </p:cNvSpPr>
          <p:nvPr>
            <p:ph type="ftr" sz="quarter" idx="15"/>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51778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L and conten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365" y="772324"/>
            <a:ext cx="1144916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2" name="Foliennummernplatzhalter 1">
            <a:extLst>
              <a:ext uri="{FF2B5EF4-FFF2-40B4-BE49-F238E27FC236}">
                <a16:creationId xmlns:a16="http://schemas.microsoft.com/office/drawing/2014/main" id="{317AF036-266E-40BE-B0E0-C9289E59DA36}"/>
              </a:ext>
            </a:extLst>
          </p:cNvPr>
          <p:cNvSpPr>
            <a:spLocks noGrp="1"/>
          </p:cNvSpPr>
          <p:nvPr>
            <p:ph type="sldNum" sz="quarter" idx="14"/>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C7C1C86E-090F-4145-8295-6AC6218E6160}"/>
              </a:ext>
            </a:extLst>
          </p:cNvPr>
          <p:cNvSpPr>
            <a:spLocks noGrp="1"/>
          </p:cNvSpPr>
          <p:nvPr>
            <p:ph type="ftr" sz="quarter" idx="15"/>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16428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L and 2 contents">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476" y="1592263"/>
            <a:ext cx="5545138"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7" name="Inhaltsplatzhalter 2">
            <a:extLst>
              <a:ext uri="{FF2B5EF4-FFF2-40B4-BE49-F238E27FC236}">
                <a16:creationId xmlns:a16="http://schemas.microsoft.com/office/drawing/2014/main" id="{BC8604F5-DBA2-40D0-9476-4D86666A5A24}"/>
              </a:ext>
            </a:extLst>
          </p:cNvPr>
          <p:cNvSpPr>
            <a:spLocks noGrp="1"/>
          </p:cNvSpPr>
          <p:nvPr>
            <p:ph idx="16"/>
          </p:nvPr>
        </p:nvSpPr>
        <p:spPr bwMode="gray">
          <a:xfrm>
            <a:off x="6275387" y="1592263"/>
            <a:ext cx="5545137"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F43D5C47-19C8-4937-851E-9849C4C289DE}"/>
              </a:ext>
            </a:extLst>
          </p:cNvPr>
          <p:cNvSpPr>
            <a:spLocks noGrp="1"/>
          </p:cNvSpPr>
          <p:nvPr>
            <p:ph type="ftr" sz="quarter" idx="18"/>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5335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L and 3 contents">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476" y="1592263"/>
            <a:ext cx="3563937"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7" name="Inhaltsplatzhalter 2">
            <a:extLst>
              <a:ext uri="{FF2B5EF4-FFF2-40B4-BE49-F238E27FC236}">
                <a16:creationId xmlns:a16="http://schemas.microsoft.com/office/drawing/2014/main" id="{BC8604F5-DBA2-40D0-9476-4D86666A5A24}"/>
              </a:ext>
            </a:extLst>
          </p:cNvPr>
          <p:cNvSpPr>
            <a:spLocks noGrp="1"/>
          </p:cNvSpPr>
          <p:nvPr>
            <p:ph idx="16"/>
          </p:nvPr>
        </p:nvSpPr>
        <p:spPr bwMode="gray">
          <a:xfrm>
            <a:off x="4295775" y="1592263"/>
            <a:ext cx="360045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F43D5C47-19C8-4937-851E-9849C4C289DE}"/>
              </a:ext>
            </a:extLst>
          </p:cNvPr>
          <p:cNvSpPr>
            <a:spLocks noGrp="1"/>
          </p:cNvSpPr>
          <p:nvPr>
            <p:ph type="ftr" sz="quarter" idx="18"/>
          </p:nvPr>
        </p:nvSpPr>
        <p:spPr/>
        <p:txBody>
          <a:bodyPr/>
          <a:lstStyle/>
          <a:p>
            <a:pPr algn="l"/>
            <a:r>
              <a:rPr lang="en-US"/>
              <a:t>Public / Internal / Confidential / Third-Party Confidential (select "Insert &gt; Header &amp; Footer")</a:t>
            </a:r>
            <a:endParaRPr lang="de-DE" dirty="0"/>
          </a:p>
        </p:txBody>
      </p:sp>
      <p:sp>
        <p:nvSpPr>
          <p:cNvPr id="10" name="Inhaltsplatzhalter 2">
            <a:extLst>
              <a:ext uri="{FF2B5EF4-FFF2-40B4-BE49-F238E27FC236}">
                <a16:creationId xmlns:a16="http://schemas.microsoft.com/office/drawing/2014/main" id="{83DD1BA8-04B4-476C-AAC7-0F9177B68237}"/>
              </a:ext>
            </a:extLst>
          </p:cNvPr>
          <p:cNvSpPr>
            <a:spLocks noGrp="1"/>
          </p:cNvSpPr>
          <p:nvPr>
            <p:ph idx="19"/>
          </p:nvPr>
        </p:nvSpPr>
        <p:spPr bwMode="gray">
          <a:xfrm>
            <a:off x="8256588" y="1592263"/>
            <a:ext cx="3563936"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93512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L and picture (small)">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475" y="1592263"/>
            <a:ext cx="5545139"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11" name="Bildplatzhalter 3">
            <a:extLst>
              <a:ext uri="{FF2B5EF4-FFF2-40B4-BE49-F238E27FC236}">
                <a16:creationId xmlns:a16="http://schemas.microsoft.com/office/drawing/2014/main" id="{405CAC59-96CE-478C-9C75-954091EA13C9}"/>
              </a:ext>
            </a:extLst>
          </p:cNvPr>
          <p:cNvSpPr>
            <a:spLocks noGrp="1"/>
          </p:cNvSpPr>
          <p:nvPr>
            <p:ph type="pic" sz="quarter" idx="15"/>
          </p:nvPr>
        </p:nvSpPr>
        <p:spPr bwMode="gray">
          <a:xfrm>
            <a:off x="6275385" y="1592263"/>
            <a:ext cx="5545139" cy="4285009"/>
          </a:xfrm>
          <a:solidFill>
            <a:schemeClr val="tx1">
              <a:lumMod val="20000"/>
              <a:lumOff val="80000"/>
            </a:schemeClr>
          </a:solidFill>
        </p:spPr>
        <p:txBody>
          <a:bodyPr anchor="ctr"/>
          <a:lstStyle>
            <a:lvl1pPr marL="0" indent="0" algn="ctr">
              <a:buNone/>
              <a:defRPr/>
            </a:lvl1pPr>
          </a:lstStyle>
          <a:p>
            <a:r>
              <a:rPr lang="en-US"/>
              <a:t>Click icon to add picture</a:t>
            </a:r>
            <a:endParaRPr lang="de-DE"/>
          </a:p>
        </p:txBody>
      </p:sp>
      <p:sp>
        <p:nvSpPr>
          <p:cNvPr id="5" name="Textplatzhalter 4">
            <a:extLst>
              <a:ext uri="{FF2B5EF4-FFF2-40B4-BE49-F238E27FC236}">
                <a16:creationId xmlns:a16="http://schemas.microsoft.com/office/drawing/2014/main" id="{157018D7-73ED-44D4-933F-1BEAB17205C5}"/>
              </a:ext>
            </a:extLst>
          </p:cNvPr>
          <p:cNvSpPr>
            <a:spLocks noGrp="1"/>
          </p:cNvSpPr>
          <p:nvPr>
            <p:ph type="body" sz="quarter" idx="18" hasCustomPrompt="1"/>
          </p:nvPr>
        </p:nvSpPr>
        <p:spPr bwMode="gray">
          <a:xfrm>
            <a:off x="6275388" y="5910894"/>
            <a:ext cx="5545136" cy="218443"/>
          </a:xfrm>
        </p:spPr>
        <p:txBody>
          <a:bodyPr/>
          <a:lstStyle>
            <a:lvl1pPr marL="0" indent="0">
              <a:spcAft>
                <a:spcPts val="0"/>
              </a:spcAft>
              <a:buNone/>
              <a:defRPr sz="900"/>
            </a:lvl1pPr>
          </a:lstStyle>
          <a:p>
            <a:pPr lvl="0"/>
            <a:r>
              <a:rPr lang="de-DE" dirty="0"/>
              <a:t>Caption</a:t>
            </a:r>
          </a:p>
        </p:txBody>
      </p:sp>
      <p:sp>
        <p:nvSpPr>
          <p:cNvPr id="6" name="Fußzeilenplatzhalter 5">
            <a:extLst>
              <a:ext uri="{FF2B5EF4-FFF2-40B4-BE49-F238E27FC236}">
                <a16:creationId xmlns:a16="http://schemas.microsoft.com/office/drawing/2014/main" id="{3F1885B7-2E03-47DD-BD4B-63B7ACC2CC38}"/>
              </a:ext>
            </a:extLst>
          </p:cNvPr>
          <p:cNvSpPr>
            <a:spLocks noGrp="1"/>
          </p:cNvSpPr>
          <p:nvPr>
            <p:ph type="ftr" sz="quarter" idx="19"/>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75658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L and picture (larg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364" y="1592263"/>
            <a:ext cx="2592499"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365" y="772324"/>
            <a:ext cx="1144916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11" name="Bildplatzhalter 3">
            <a:extLst>
              <a:ext uri="{FF2B5EF4-FFF2-40B4-BE49-F238E27FC236}">
                <a16:creationId xmlns:a16="http://schemas.microsoft.com/office/drawing/2014/main" id="{405CAC59-96CE-478C-9C75-954091EA13C9}"/>
              </a:ext>
            </a:extLst>
          </p:cNvPr>
          <p:cNvSpPr>
            <a:spLocks noGrp="1"/>
          </p:cNvSpPr>
          <p:nvPr>
            <p:ph type="pic" sz="quarter" idx="15"/>
          </p:nvPr>
        </p:nvSpPr>
        <p:spPr bwMode="gray">
          <a:xfrm>
            <a:off x="3324225" y="1592263"/>
            <a:ext cx="8496300" cy="4285009"/>
          </a:xfrm>
          <a:solidFill>
            <a:schemeClr val="tx1">
              <a:lumMod val="20000"/>
              <a:lumOff val="80000"/>
            </a:schemeClr>
          </a:solidFill>
        </p:spPr>
        <p:txBody>
          <a:bodyPr anchor="ctr"/>
          <a:lstStyle>
            <a:lvl1pPr marL="0" indent="0" algn="ctr">
              <a:buNone/>
              <a:defRPr/>
            </a:lvl1pPr>
          </a:lstStyle>
          <a:p>
            <a:r>
              <a:rPr lang="en-US"/>
              <a:t>Click icon to add picture</a:t>
            </a:r>
            <a:endParaRPr lang="de-DE"/>
          </a:p>
        </p:txBody>
      </p:sp>
      <p:sp>
        <p:nvSpPr>
          <p:cNvPr id="5" name="Textplatzhalter 4">
            <a:extLst>
              <a:ext uri="{FF2B5EF4-FFF2-40B4-BE49-F238E27FC236}">
                <a16:creationId xmlns:a16="http://schemas.microsoft.com/office/drawing/2014/main" id="{157018D7-73ED-44D4-933F-1BEAB17205C5}"/>
              </a:ext>
            </a:extLst>
          </p:cNvPr>
          <p:cNvSpPr>
            <a:spLocks noGrp="1"/>
          </p:cNvSpPr>
          <p:nvPr>
            <p:ph type="body" sz="quarter" idx="18" hasCustomPrompt="1"/>
          </p:nvPr>
        </p:nvSpPr>
        <p:spPr bwMode="gray">
          <a:xfrm>
            <a:off x="3324225" y="5910894"/>
            <a:ext cx="8496300" cy="218443"/>
          </a:xfrm>
        </p:spPr>
        <p:txBody>
          <a:bodyPr/>
          <a:lstStyle>
            <a:lvl1pPr marL="0" indent="0">
              <a:spcAft>
                <a:spcPts val="0"/>
              </a:spcAft>
              <a:buNone/>
              <a:defRPr sz="900"/>
            </a:lvl1pPr>
          </a:lstStyle>
          <a:p>
            <a:pPr lvl="0"/>
            <a:r>
              <a:rPr lang="de-DE" dirty="0"/>
              <a:t>Caption</a:t>
            </a:r>
          </a:p>
        </p:txBody>
      </p:sp>
      <p:sp>
        <p:nvSpPr>
          <p:cNvPr id="6" name="Fußzeilenplatzhalter 5">
            <a:extLst>
              <a:ext uri="{FF2B5EF4-FFF2-40B4-BE49-F238E27FC236}">
                <a16:creationId xmlns:a16="http://schemas.microsoft.com/office/drawing/2014/main" id="{63A71FD0-D6A4-4724-A464-B27A01326CB9}"/>
              </a:ext>
            </a:extLst>
          </p:cNvPr>
          <p:cNvSpPr>
            <a:spLocks noGrp="1"/>
          </p:cNvSpPr>
          <p:nvPr>
            <p:ph type="ftr" sz="quarter" idx="19"/>
          </p:nvPr>
        </p:nvSpPr>
        <p:spPr/>
        <p:txBody>
          <a:bodyPr/>
          <a:lstStyle>
            <a:lvl1pPr algn="l">
              <a:defRPr/>
            </a:lvl1pPr>
          </a:lstStyle>
          <a:p>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8720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900BC5B3-F2A0-4A8D-9639-D8303B9B511D}"/>
              </a:ext>
            </a:extLst>
          </p:cNvPr>
          <p:cNvSpPr>
            <a:spLocks noGrp="1"/>
          </p:cNvSpPr>
          <p:nvPr>
            <p:ph type="pic" sz="quarter" idx="15"/>
          </p:nvPr>
        </p:nvSpPr>
        <p:spPr bwMode="gray">
          <a:xfrm>
            <a:off x="0" y="0"/>
            <a:ext cx="12192000" cy="6858000"/>
          </a:xfrm>
          <a:solidFill>
            <a:schemeClr val="tx1">
              <a:lumMod val="20000"/>
              <a:lumOff val="80000"/>
            </a:schemeClr>
          </a:solidFill>
        </p:spPr>
        <p:txBody>
          <a:bodyPr anchor="ctr"/>
          <a:lstStyle>
            <a:lvl1pPr marL="0" indent="0" algn="ctr">
              <a:buNone/>
              <a:defRPr/>
            </a:lvl1pPr>
          </a:lstStyle>
          <a:p>
            <a:r>
              <a:rPr lang="en-US"/>
              <a:t>Click icon to add picture</a:t>
            </a:r>
            <a:endParaRPr lang="de-DE"/>
          </a:p>
        </p:txBody>
      </p:sp>
      <p:sp>
        <p:nvSpPr>
          <p:cNvPr id="6" name="Titel 5">
            <a:extLst>
              <a:ext uri="{FF2B5EF4-FFF2-40B4-BE49-F238E27FC236}">
                <a16:creationId xmlns:a16="http://schemas.microsoft.com/office/drawing/2014/main" id="{57F30281-A66C-49CD-BC67-805AF8185F1A}"/>
              </a:ext>
            </a:extLst>
          </p:cNvPr>
          <p:cNvSpPr>
            <a:spLocks noGrp="1"/>
          </p:cNvSpPr>
          <p:nvPr>
            <p:ph type="title"/>
          </p:nvPr>
        </p:nvSpPr>
        <p:spPr bwMode="gray"/>
        <p:txBody>
          <a:bodyPr/>
          <a:lstStyle/>
          <a:p>
            <a:r>
              <a:rPr lang="en-US"/>
              <a:t>Click to edit Master title style</a:t>
            </a:r>
            <a:endParaRPr lang="de-DE"/>
          </a:p>
        </p:txBody>
      </p:sp>
      <p:sp>
        <p:nvSpPr>
          <p:cNvPr id="8" name="Textplatzhalter 7">
            <a:extLst>
              <a:ext uri="{FF2B5EF4-FFF2-40B4-BE49-F238E27FC236}">
                <a16:creationId xmlns:a16="http://schemas.microsoft.com/office/drawing/2014/main" id="{9C3BF31D-6648-425A-8115-2703ABA5A408}"/>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2" name="Foliennummernplatzhalter 1">
            <a:extLst>
              <a:ext uri="{FF2B5EF4-FFF2-40B4-BE49-F238E27FC236}">
                <a16:creationId xmlns:a16="http://schemas.microsoft.com/office/drawing/2014/main" id="{65483044-202F-42BE-B623-A05A7143C4E5}"/>
              </a:ext>
            </a:extLst>
          </p:cNvPr>
          <p:cNvSpPr>
            <a:spLocks noGrp="1"/>
          </p:cNvSpPr>
          <p:nvPr>
            <p:ph type="sldNum" sz="quarter" idx="14"/>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E4282ECD-EAC2-4687-ADA4-43F3F1431662}"/>
              </a:ext>
            </a:extLst>
          </p:cNvPr>
          <p:cNvSpPr>
            <a:spLocks noGrp="1"/>
          </p:cNvSpPr>
          <p:nvPr>
            <p:ph type="ftr" sz="quarter" idx="16"/>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86046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L only">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7F30281-A66C-49CD-BC67-805AF8185F1A}"/>
              </a:ext>
            </a:extLst>
          </p:cNvPr>
          <p:cNvSpPr>
            <a:spLocks noGrp="1"/>
          </p:cNvSpPr>
          <p:nvPr>
            <p:ph type="title"/>
          </p:nvPr>
        </p:nvSpPr>
        <p:spPr bwMode="gray"/>
        <p:txBody>
          <a:bodyPr/>
          <a:lstStyle/>
          <a:p>
            <a:r>
              <a:rPr lang="en-US"/>
              <a:t>Click to edit Master title style</a:t>
            </a:r>
            <a:endParaRPr lang="de-DE"/>
          </a:p>
        </p:txBody>
      </p:sp>
      <p:sp>
        <p:nvSpPr>
          <p:cNvPr id="8" name="Textplatzhalter 7">
            <a:extLst>
              <a:ext uri="{FF2B5EF4-FFF2-40B4-BE49-F238E27FC236}">
                <a16:creationId xmlns:a16="http://schemas.microsoft.com/office/drawing/2014/main" id="{9C3BF31D-6648-425A-8115-2703ABA5A408}"/>
              </a:ext>
            </a:extLst>
          </p:cNvPr>
          <p:cNvSpPr>
            <a:spLocks noGrp="1"/>
          </p:cNvSpPr>
          <p:nvPr>
            <p:ph type="body" sz="quarter" idx="13" hasCustomPrompt="1"/>
          </p:nvPr>
        </p:nvSpPr>
        <p:spPr bwMode="gray">
          <a:xfrm>
            <a:off x="371365" y="772324"/>
            <a:ext cx="1144916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2" name="Foliennummernplatzhalter 1">
            <a:extLst>
              <a:ext uri="{FF2B5EF4-FFF2-40B4-BE49-F238E27FC236}">
                <a16:creationId xmlns:a16="http://schemas.microsoft.com/office/drawing/2014/main" id="{65483044-202F-42BE-B623-A05A7143C4E5}"/>
              </a:ext>
            </a:extLst>
          </p:cNvPr>
          <p:cNvSpPr>
            <a:spLocks noGrp="1"/>
          </p:cNvSpPr>
          <p:nvPr>
            <p:ph type="sldNum" sz="quarter" idx="14"/>
          </p:nvPr>
        </p:nvSpPr>
        <p:spPr bwMode="gray"/>
        <p:txBody>
          <a:bodyPr/>
          <a:lstStyle/>
          <a:p>
            <a:fld id="{4996FA93-2C04-4230-B649-753F9826C7BB}" type="slidenum">
              <a:rPr lang="de-DE" smtClean="0"/>
              <a:pPr/>
              <a:t>‹#›</a:t>
            </a:fld>
            <a:endParaRPr lang="de-DE" dirty="0"/>
          </a:p>
        </p:txBody>
      </p:sp>
      <p:sp>
        <p:nvSpPr>
          <p:cNvPr id="4" name="Fußzeilenplatzhalter 3">
            <a:extLst>
              <a:ext uri="{FF2B5EF4-FFF2-40B4-BE49-F238E27FC236}">
                <a16:creationId xmlns:a16="http://schemas.microsoft.com/office/drawing/2014/main" id="{949D1E11-1F27-43E9-A619-3800CF71FD1A}"/>
              </a:ext>
            </a:extLst>
          </p:cNvPr>
          <p:cNvSpPr>
            <a:spLocks noGrp="1"/>
          </p:cNvSpPr>
          <p:nvPr>
            <p:ph type="ftr" sz="quarter" idx="15"/>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72816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1F3E609-30E1-42A9-8D5E-E61AA83FAD65}"/>
              </a:ext>
            </a:extLst>
          </p:cNvPr>
          <p:cNvSpPr>
            <a:spLocks noGrp="1"/>
          </p:cNvSpPr>
          <p:nvPr>
            <p:ph type="title"/>
          </p:nvPr>
        </p:nvSpPr>
        <p:spPr bwMode="gray">
          <a:xfrm>
            <a:off x="371475" y="355602"/>
            <a:ext cx="11449050" cy="365126"/>
          </a:xfrm>
          <a:prstGeom prst="rect">
            <a:avLst/>
          </a:prstGeom>
        </p:spPr>
        <p:txBody>
          <a:bodyPr vert="horz" lIns="0" tIns="0" rIns="0" bIns="0" rtlCol="0" anchor="t" anchorCtr="0">
            <a:noAutofit/>
          </a:bodyPr>
          <a:lstStyle/>
          <a:p>
            <a:r>
              <a:rPr lang="de-DE" dirty="0"/>
              <a:t>Mastertitelformat bearbeiten</a:t>
            </a:r>
          </a:p>
        </p:txBody>
      </p:sp>
      <p:sp>
        <p:nvSpPr>
          <p:cNvPr id="3" name="Textplatzhalter 2">
            <a:extLst>
              <a:ext uri="{FF2B5EF4-FFF2-40B4-BE49-F238E27FC236}">
                <a16:creationId xmlns:a16="http://schemas.microsoft.com/office/drawing/2014/main" id="{0B0A38B2-896B-48E2-B337-32EF709A1B6D}"/>
              </a:ext>
            </a:extLst>
          </p:cNvPr>
          <p:cNvSpPr>
            <a:spLocks noGrp="1"/>
          </p:cNvSpPr>
          <p:nvPr>
            <p:ph type="body" idx="1"/>
          </p:nvPr>
        </p:nvSpPr>
        <p:spPr bwMode="gray">
          <a:xfrm>
            <a:off x="371475" y="1592263"/>
            <a:ext cx="11449050" cy="4537075"/>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Foliennummernplatzhalter 22">
            <a:extLst>
              <a:ext uri="{FF2B5EF4-FFF2-40B4-BE49-F238E27FC236}">
                <a16:creationId xmlns:a16="http://schemas.microsoft.com/office/drawing/2014/main" id="{8CC8C263-9E2F-40C3-8867-CB4A537C7BDA}"/>
              </a:ext>
            </a:extLst>
          </p:cNvPr>
          <p:cNvSpPr>
            <a:spLocks noGrp="1"/>
          </p:cNvSpPr>
          <p:nvPr>
            <p:ph type="sldNum" sz="quarter" idx="4"/>
          </p:nvPr>
        </p:nvSpPr>
        <p:spPr bwMode="gray">
          <a:xfrm>
            <a:off x="371364" y="6570873"/>
            <a:ext cx="252028" cy="185105"/>
          </a:xfrm>
          <a:prstGeom prst="rect">
            <a:avLst/>
          </a:prstGeom>
        </p:spPr>
        <p:txBody>
          <a:bodyPr vert="horz" wrap="none" lIns="0" tIns="0" rIns="0" bIns="0" rtlCol="0" anchor="t" anchorCtr="0"/>
          <a:lstStyle>
            <a:lvl1pPr algn="l">
              <a:defRPr sz="700" spc="30" baseline="0">
                <a:solidFill>
                  <a:schemeClr val="tx1"/>
                </a:solidFill>
              </a:defRPr>
            </a:lvl1pPr>
          </a:lstStyle>
          <a:p>
            <a:fld id="{4996FA93-2C04-4230-B649-753F9826C7BB}" type="slidenum">
              <a:rPr lang="de-DE" smtClean="0"/>
              <a:pPr/>
              <a:t>‹#›</a:t>
            </a:fld>
            <a:endParaRPr lang="de-DE" dirty="0"/>
          </a:p>
        </p:txBody>
      </p:sp>
      <p:pic>
        <p:nvPicPr>
          <p:cNvPr id="27" name="Grafik 26">
            <a:extLst>
              <a:ext uri="{FF2B5EF4-FFF2-40B4-BE49-F238E27FC236}">
                <a16:creationId xmlns:a16="http://schemas.microsoft.com/office/drawing/2014/main" id="{1D678A09-755E-4ADC-AA02-C61252B670E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11094217" y="6420146"/>
            <a:ext cx="726419" cy="256357"/>
          </a:xfrm>
          <a:prstGeom prst="rect">
            <a:avLst/>
          </a:prstGeom>
        </p:spPr>
      </p:pic>
      <p:sp>
        <p:nvSpPr>
          <p:cNvPr id="28" name="Rechteck 27">
            <a:extLst>
              <a:ext uri="{FF2B5EF4-FFF2-40B4-BE49-F238E27FC236}">
                <a16:creationId xmlns:a16="http://schemas.microsoft.com/office/drawing/2014/main" id="{1A783CE7-0EF9-4D14-8316-C8DF4EE33AA6}"/>
              </a:ext>
            </a:extLst>
          </p:cNvPr>
          <p:cNvSpPr/>
          <p:nvPr/>
        </p:nvSpPr>
        <p:spPr bwMode="gray">
          <a:xfrm>
            <a:off x="0" y="0"/>
            <a:ext cx="13811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ußzeilenplatzhalter 6">
            <a:extLst>
              <a:ext uri="{FF2B5EF4-FFF2-40B4-BE49-F238E27FC236}">
                <a16:creationId xmlns:a16="http://schemas.microsoft.com/office/drawing/2014/main" id="{DCB3DE9A-7BF9-4BA5-BE98-B2F461168D04}"/>
              </a:ext>
            </a:extLst>
          </p:cNvPr>
          <p:cNvSpPr>
            <a:spLocks noGrp="1"/>
          </p:cNvSpPr>
          <p:nvPr>
            <p:ph type="ftr" sz="quarter" idx="3"/>
          </p:nvPr>
        </p:nvSpPr>
        <p:spPr>
          <a:xfrm>
            <a:off x="695400" y="6570875"/>
            <a:ext cx="9648751" cy="185104"/>
          </a:xfrm>
          <a:prstGeom prst="rect">
            <a:avLst/>
          </a:prstGeom>
        </p:spPr>
        <p:txBody>
          <a:bodyPr vert="horz" lIns="0" tIns="0" rIns="0" bIns="0" rtlCol="0" anchor="t" anchorCtr="0"/>
          <a:lstStyle>
            <a:lvl1pPr algn="l">
              <a:defRPr sz="700">
                <a:solidFill>
                  <a:schemeClr val="tx1"/>
                </a:solidFill>
              </a:defRPr>
            </a:lvl1pPr>
          </a:lstStyle>
          <a:p>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0354558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6" r:id="rId4"/>
    <p:sldLayoutId id="2147483662" r:id="rId5"/>
    <p:sldLayoutId id="2147483659" r:id="rId6"/>
    <p:sldLayoutId id="2147483660" r:id="rId7"/>
    <p:sldLayoutId id="2147483657" r:id="rId8"/>
    <p:sldLayoutId id="2147483654" r:id="rId9"/>
    <p:sldLayoutId id="2147483655" r:id="rId10"/>
    <p:sldLayoutId id="2147483658" r:id="rId11"/>
    <p:sldLayoutId id="2147483663" r:id="rId12"/>
  </p:sldLayoutIdLst>
  <p:hf hdr="0" dt="0"/>
  <p:txStyles>
    <p:titleStyle>
      <a:lvl1pPr algn="l" defTabSz="914400" rtl="0" eaLnBrk="1" latinLnBrk="0" hangingPunct="1">
        <a:lnSpc>
          <a:spcPct val="90000"/>
        </a:lnSpc>
        <a:spcBef>
          <a:spcPct val="0"/>
        </a:spcBef>
        <a:buNone/>
        <a:defRPr sz="2800" b="1" kern="1200" cap="all" baseline="0">
          <a:solidFill>
            <a:schemeClr val="tx1"/>
          </a:solidFill>
          <a:latin typeface="+mj-lt"/>
          <a:ea typeface="+mj-ea"/>
          <a:cs typeface="+mj-cs"/>
        </a:defRPr>
      </a:lvl1pPr>
    </p:titleStyle>
    <p:bodyStyle>
      <a:lvl1pPr marL="182563" indent="-18256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1pPr>
      <a:lvl2pPr marL="358775" indent="-17621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2pPr>
      <a:lvl3pPr marL="541338" indent="-18256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3pPr>
      <a:lvl4pPr marL="715963" indent="-174625"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4pPr>
      <a:lvl5pPr marL="898525" indent="-18256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87" userDrawn="1">
          <p15:clr>
            <a:srgbClr val="F26B43"/>
          </p15:clr>
        </p15:guide>
        <p15:guide id="2" pos="234" userDrawn="1">
          <p15:clr>
            <a:srgbClr val="F26B43"/>
          </p15:clr>
        </p15:guide>
        <p15:guide id="3" pos="7446" userDrawn="1">
          <p15:clr>
            <a:srgbClr val="F26B43"/>
          </p15:clr>
        </p15:guide>
        <p15:guide id="4" pos="3727" userDrawn="1">
          <p15:clr>
            <a:srgbClr val="F26B43"/>
          </p15:clr>
        </p15:guide>
        <p15:guide id="5" pos="3953" userDrawn="1">
          <p15:clr>
            <a:srgbClr val="F26B43"/>
          </p15:clr>
        </p15:guide>
        <p15:guide id="6" pos="3024" userDrawn="1">
          <p15:clr>
            <a:srgbClr val="F26B43"/>
          </p15:clr>
        </p15:guide>
        <p15:guide id="7" pos="2797" userDrawn="1">
          <p15:clr>
            <a:srgbClr val="F26B43"/>
          </p15:clr>
        </p15:guide>
        <p15:guide id="8" pos="4656" userDrawn="1">
          <p15:clr>
            <a:srgbClr val="F26B43"/>
          </p15:clr>
        </p15:guide>
        <p15:guide id="9" pos="4883" userDrawn="1">
          <p15:clr>
            <a:srgbClr val="F26B43"/>
          </p15:clr>
        </p15:guide>
        <p15:guide id="10" pos="5586" userDrawn="1">
          <p15:clr>
            <a:srgbClr val="F26B43"/>
          </p15:clr>
        </p15:guide>
        <p15:guide id="11" pos="5813" userDrawn="1">
          <p15:clr>
            <a:srgbClr val="F26B43"/>
          </p15:clr>
        </p15:guide>
        <p15:guide id="12" pos="1867" userDrawn="1">
          <p15:clr>
            <a:srgbClr val="F26B43"/>
          </p15:clr>
        </p15:guide>
        <p15:guide id="13" pos="2094" userDrawn="1">
          <p15:clr>
            <a:srgbClr val="F26B43"/>
          </p15:clr>
        </p15:guide>
        <p15:guide id="14" pos="1164" userDrawn="1">
          <p15:clr>
            <a:srgbClr val="F26B43"/>
          </p15:clr>
        </p15:guide>
        <p15:guide id="15" pos="937" userDrawn="1">
          <p15:clr>
            <a:srgbClr val="F26B43"/>
          </p15:clr>
        </p15:guide>
        <p15:guide id="16" pos="6516" userDrawn="1">
          <p15:clr>
            <a:srgbClr val="F26B43"/>
          </p15:clr>
        </p15:guide>
        <p15:guide id="17" pos="6743" userDrawn="1">
          <p15:clr>
            <a:srgbClr val="F26B43"/>
          </p15:clr>
        </p15:guide>
        <p15:guide id="18" orient="horz" pos="1003" userDrawn="1">
          <p15:clr>
            <a:srgbClr val="F26B43"/>
          </p15:clr>
        </p15:guide>
        <p15:guide id="19" orient="horz" pos="3861" userDrawn="1">
          <p15:clr>
            <a:srgbClr val="F26B43"/>
          </p15:clr>
        </p15:guide>
        <p15:guide id="20" pos="3840" userDrawn="1">
          <p15:clr>
            <a:srgbClr val="F26B43"/>
          </p15:clr>
        </p15:guide>
        <p15:guide id="21" orient="horz" pos="2432" userDrawn="1">
          <p15:clr>
            <a:srgbClr val="F26B43"/>
          </p15:clr>
        </p15:guide>
        <p15:guide id="22" pos="2479" userDrawn="1">
          <p15:clr>
            <a:srgbClr val="F26B43"/>
          </p15:clr>
        </p15:guide>
        <p15:guide id="23" pos="2706" userDrawn="1">
          <p15:clr>
            <a:srgbClr val="F26B43"/>
          </p15:clr>
        </p15:guide>
        <p15:guide id="24" pos="5201" userDrawn="1">
          <p15:clr>
            <a:srgbClr val="F26B43"/>
          </p15:clr>
        </p15:guide>
        <p15:guide id="25" pos="4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9DB74-EF14-4FA7-92DA-DC2A5E59C2F6}"/>
              </a:ext>
            </a:extLst>
          </p:cNvPr>
          <p:cNvSpPr>
            <a:spLocks noGrp="1"/>
          </p:cNvSpPr>
          <p:nvPr>
            <p:ph type="ctrTitle"/>
          </p:nvPr>
        </p:nvSpPr>
        <p:spPr>
          <a:xfrm>
            <a:off x="1847850" y="1600200"/>
            <a:ext cx="9972676" cy="1756792"/>
          </a:xfrm>
        </p:spPr>
        <p:txBody>
          <a:bodyPr/>
          <a:lstStyle/>
          <a:p>
            <a:r>
              <a:rPr lang="de-DE" dirty="0"/>
              <a:t>COREMA T1 13.x.x</a:t>
            </a:r>
            <a:br>
              <a:rPr lang="en-GB" dirty="0"/>
            </a:br>
            <a:r>
              <a:rPr lang="de-DE" dirty="0"/>
              <a:t>Automation result</a:t>
            </a:r>
            <a:endParaRPr lang="en-GB" dirty="0"/>
          </a:p>
        </p:txBody>
      </p:sp>
      <p:sp>
        <p:nvSpPr>
          <p:cNvPr id="3" name="Untertitel 2">
            <a:extLst>
              <a:ext uri="{FF2B5EF4-FFF2-40B4-BE49-F238E27FC236}">
                <a16:creationId xmlns:a16="http://schemas.microsoft.com/office/drawing/2014/main" id="{0BCEDD4D-2A85-430B-AFB7-A839D5F9F54C}"/>
              </a:ext>
            </a:extLst>
          </p:cNvPr>
          <p:cNvSpPr>
            <a:spLocks noGrp="1"/>
          </p:cNvSpPr>
          <p:nvPr>
            <p:ph type="subTitle" idx="1"/>
          </p:nvPr>
        </p:nvSpPr>
        <p:spPr>
          <a:xfrm>
            <a:off x="1847849" y="3465004"/>
            <a:ext cx="9972675" cy="792088"/>
          </a:xfrm>
        </p:spPr>
        <p:txBody>
          <a:bodyPr/>
          <a:lstStyle/>
          <a:p>
            <a:r>
              <a:rPr lang="de-DE" dirty="0"/>
              <a:t>log checking</a:t>
            </a:r>
            <a:endParaRPr lang="en-GB" dirty="0"/>
          </a:p>
        </p:txBody>
      </p:sp>
      <p:sp>
        <p:nvSpPr>
          <p:cNvPr id="4" name="Textplatzhalter 3">
            <a:extLst>
              <a:ext uri="{FF2B5EF4-FFF2-40B4-BE49-F238E27FC236}">
                <a16:creationId xmlns:a16="http://schemas.microsoft.com/office/drawing/2014/main" id="{D5DBF705-166C-4926-AFB9-2AB2DF919C29}"/>
              </a:ext>
            </a:extLst>
          </p:cNvPr>
          <p:cNvSpPr>
            <a:spLocks noGrp="1"/>
          </p:cNvSpPr>
          <p:nvPr>
            <p:ph type="body" sz="quarter" idx="10"/>
          </p:nvPr>
        </p:nvSpPr>
        <p:spPr>
          <a:xfrm>
            <a:off x="1847849" y="4330340"/>
            <a:ext cx="9972675" cy="561450"/>
          </a:xfrm>
        </p:spPr>
        <p:txBody>
          <a:bodyPr/>
          <a:lstStyle/>
          <a:p>
            <a:r>
              <a:rPr lang="en-GB" dirty="0"/>
              <a:t>Timisoara, 12.04.2021</a:t>
            </a:r>
          </a:p>
          <a:p>
            <a:r>
              <a:rPr lang="en-GB" dirty="0"/>
              <a:t>Ovidiu Tripon</a:t>
            </a:r>
          </a:p>
        </p:txBody>
      </p:sp>
      <p:sp>
        <p:nvSpPr>
          <p:cNvPr id="11" name="Fußzeilenplatzhalter 10">
            <a:extLst>
              <a:ext uri="{FF2B5EF4-FFF2-40B4-BE49-F238E27FC236}">
                <a16:creationId xmlns:a16="http://schemas.microsoft.com/office/drawing/2014/main" id="{8595E9E1-B43A-4B2D-A32B-B06A3B812C93}"/>
              </a:ext>
            </a:extLst>
          </p:cNvPr>
          <p:cNvSpPr>
            <a:spLocks noGrp="1"/>
          </p:cNvSpPr>
          <p:nvPr>
            <p:ph type="ftr" sz="quarter" idx="11"/>
          </p:nvPr>
        </p:nvSpPr>
        <p:spPr>
          <a:xfrm>
            <a:off x="1847849" y="4979708"/>
            <a:ext cx="9972675" cy="323670"/>
          </a:xfrm>
        </p:spPr>
        <p:txBody>
          <a:bodyPr/>
          <a:lstStyle/>
          <a:p>
            <a:r>
              <a:rPr lang="en-US" dirty="0"/>
              <a:t> Internal</a:t>
            </a:r>
            <a:endParaRPr lang="de-DE" dirty="0"/>
          </a:p>
        </p:txBody>
      </p:sp>
      <p:sp>
        <p:nvSpPr>
          <p:cNvPr id="5" name="Foliennummernplatzhalter 4">
            <a:extLst>
              <a:ext uri="{FF2B5EF4-FFF2-40B4-BE49-F238E27FC236}">
                <a16:creationId xmlns:a16="http://schemas.microsoft.com/office/drawing/2014/main" id="{96E56041-688A-45CE-8E1F-AA8A477EDF8C}"/>
              </a:ext>
            </a:extLst>
          </p:cNvPr>
          <p:cNvSpPr>
            <a:spLocks noGrp="1"/>
          </p:cNvSpPr>
          <p:nvPr>
            <p:ph type="sldNum" sz="quarter" idx="12"/>
          </p:nvPr>
        </p:nvSpPr>
        <p:spPr>
          <a:xfrm>
            <a:off x="371364" y="6570873"/>
            <a:ext cx="252028" cy="185105"/>
          </a:xfrm>
        </p:spPr>
        <p:txBody>
          <a:bodyPr/>
          <a:lstStyle/>
          <a:p>
            <a:fld id="{4996FA93-2C04-4230-B649-753F9826C7BB}" type="slidenum">
              <a:rPr lang="de-DE" smtClean="0"/>
              <a:pPr/>
              <a:t>1</a:t>
            </a:fld>
            <a:endParaRPr lang="de-DE" dirty="0"/>
          </a:p>
        </p:txBody>
      </p:sp>
    </p:spTree>
    <p:extLst>
      <p:ext uri="{BB962C8B-B14F-4D97-AF65-F5344CB8AC3E}">
        <p14:creationId xmlns:p14="http://schemas.microsoft.com/office/powerpoint/2010/main" val="25022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11</a:t>
            </a:r>
          </a:p>
        </p:txBody>
      </p:sp>
      <p:sp>
        <p:nvSpPr>
          <p:cNvPr id="9"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11 : Can Configuration</a:t>
            </a:r>
          </a:p>
        </p:txBody>
      </p:sp>
      <p:pic>
        <p:nvPicPr>
          <p:cNvPr id="7" name="Picture 6"/>
          <p:cNvPicPr>
            <a:picLocks noChangeAspect="1"/>
          </p:cNvPicPr>
          <p:nvPr/>
        </p:nvPicPr>
        <p:blipFill>
          <a:blip r:embed="rId3"/>
          <a:stretch>
            <a:fillRect/>
          </a:stretch>
        </p:blipFill>
        <p:spPr>
          <a:xfrm>
            <a:off x="2191545" y="3339185"/>
            <a:ext cx="4460721" cy="2342637"/>
          </a:xfrm>
          <a:prstGeom prst="rect">
            <a:avLst/>
          </a:prstGeom>
        </p:spPr>
      </p:pic>
      <p:sp>
        <p:nvSpPr>
          <p:cNvPr id="10" name="Content Placeholder 10"/>
          <p:cNvSpPr txBox="1">
            <a:spLocks/>
          </p:cNvSpPr>
          <p:nvPr/>
        </p:nvSpPr>
        <p:spPr>
          <a:xfrm>
            <a:off x="7608169" y="2818039"/>
            <a:ext cx="4212356" cy="1944215"/>
          </a:xfrm>
          <a:prstGeom prst="rect">
            <a:avLst/>
          </a:prstGeom>
        </p:spPr>
        <p:txBody>
          <a:bodyPr vert="horz" lIns="0" tIns="18000" rIns="0" bIns="18000" rtlCol="0">
            <a:no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CAN settings are already prefilled :</a:t>
            </a:r>
          </a:p>
          <a:p>
            <a:pPr marL="742950" lvl="1" indent="-285750">
              <a:spcAft>
                <a:spcPts val="1200"/>
              </a:spcAft>
              <a:buClr>
                <a:schemeClr val="accent1"/>
              </a:buClr>
              <a:buSzPct val="100000"/>
              <a:buFont typeface="Arial" panose="020B0604020202020204" pitchFamily="34" charset="0"/>
              <a:buChar char="•"/>
              <a:defRPr/>
            </a:pPr>
            <a:r>
              <a:rPr lang="en-US" sz="1600" dirty="0" err="1">
                <a:cs typeface="Arial" pitchFamily="34" charset="0"/>
              </a:rPr>
              <a:t>CanPcToEcuId</a:t>
            </a:r>
            <a:r>
              <a:rPr lang="en-US" sz="1600" dirty="0">
                <a:cs typeface="Arial" pitchFamily="34" charset="0"/>
              </a:rPr>
              <a:t> =  T1 Host </a:t>
            </a:r>
            <a:r>
              <a:rPr lang="en-US" sz="1600" dirty="0" err="1">
                <a:cs typeface="Arial" pitchFamily="34" charset="0"/>
              </a:rPr>
              <a:t>Tx</a:t>
            </a:r>
            <a:r>
              <a:rPr lang="en-US" sz="1600" dirty="0">
                <a:cs typeface="Arial" pitchFamily="34" charset="0"/>
              </a:rPr>
              <a:t> ID (should be the same as T1 Target Rx ID)  </a:t>
            </a:r>
          </a:p>
          <a:p>
            <a:pPr marL="742950" lvl="1" indent="-285750">
              <a:spcAft>
                <a:spcPts val="1200"/>
              </a:spcAft>
              <a:buClr>
                <a:schemeClr val="accent1"/>
              </a:buClr>
              <a:buSzPct val="100000"/>
              <a:buFont typeface="Arial" panose="020B0604020202020204" pitchFamily="34" charset="0"/>
              <a:buChar char="•"/>
              <a:defRPr/>
            </a:pPr>
            <a:r>
              <a:rPr lang="en-US" sz="1600" dirty="0" err="1">
                <a:cs typeface="Arial" pitchFamily="34" charset="0"/>
              </a:rPr>
              <a:t>CanEcuToPcId</a:t>
            </a:r>
            <a:r>
              <a:rPr lang="en-US" sz="1600" dirty="0">
                <a:cs typeface="Arial" pitchFamily="34" charset="0"/>
              </a:rPr>
              <a:t>  = T1 Target </a:t>
            </a:r>
            <a:r>
              <a:rPr lang="en-US" sz="1600" dirty="0" err="1">
                <a:cs typeface="Arial" pitchFamily="34" charset="0"/>
              </a:rPr>
              <a:t>Tx</a:t>
            </a:r>
            <a:r>
              <a:rPr lang="en-US" sz="1600" dirty="0">
                <a:cs typeface="Arial" pitchFamily="34" charset="0"/>
              </a:rPr>
              <a:t> ID (should be the same as T1 Host Rx ID)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CSV report is also generated with prefilled settings.</a:t>
            </a:r>
          </a:p>
        </p:txBody>
      </p:sp>
      <p:sp>
        <p:nvSpPr>
          <p:cNvPr id="11" name="Content Placeholder 10"/>
          <p:cNvSpPr txBox="1">
            <a:spLocks/>
          </p:cNvSpPr>
          <p:nvPr/>
        </p:nvSpPr>
        <p:spPr>
          <a:xfrm>
            <a:off x="7176121" y="1794800"/>
            <a:ext cx="4212356" cy="724619"/>
          </a:xfrm>
          <a:prstGeom prst="rect">
            <a:avLst/>
          </a:prstGeom>
        </p:spPr>
        <p:txBody>
          <a:bodyPr vert="horz" lIns="0" tIns="18000" rIns="0" bIns="18000" rtlCol="0">
            <a:no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Target Rx ID=GUI </a:t>
            </a:r>
            <a:r>
              <a:rPr lang="en-US" sz="1600" dirty="0" err="1">
                <a:cs typeface="Arial" pitchFamily="34" charset="0"/>
              </a:rPr>
              <a:t>TxID</a:t>
            </a:r>
            <a:endParaRPr lang="en-US" sz="1600" dirty="0">
              <a:cs typeface="Arial" pitchFamily="34" charset="0"/>
            </a:endParaRP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Target </a:t>
            </a:r>
            <a:r>
              <a:rPr lang="en-US" sz="1600" dirty="0" err="1">
                <a:cs typeface="Arial" pitchFamily="34" charset="0"/>
              </a:rPr>
              <a:t>TxID</a:t>
            </a:r>
            <a:r>
              <a:rPr lang="en-US" sz="1600" dirty="0">
                <a:cs typeface="Arial" pitchFamily="34" charset="0"/>
              </a:rPr>
              <a:t> = GUI </a:t>
            </a:r>
            <a:r>
              <a:rPr lang="en-US" sz="1600" dirty="0" err="1">
                <a:cs typeface="Arial" pitchFamily="34" charset="0"/>
              </a:rPr>
              <a:t>RxID</a:t>
            </a:r>
            <a:endParaRPr lang="en-US" sz="1600" dirty="0">
              <a:cs typeface="Arial" pitchFamily="34" charset="0"/>
            </a:endParaRPr>
          </a:p>
        </p:txBody>
      </p:sp>
      <p:pic>
        <p:nvPicPr>
          <p:cNvPr id="8" name="Picture 7"/>
          <p:cNvPicPr>
            <a:picLocks noChangeAspect="1"/>
          </p:cNvPicPr>
          <p:nvPr/>
        </p:nvPicPr>
        <p:blipFill>
          <a:blip r:embed="rId4"/>
          <a:stretch>
            <a:fillRect/>
          </a:stretch>
        </p:blipFill>
        <p:spPr>
          <a:xfrm>
            <a:off x="2207568" y="1954441"/>
            <a:ext cx="4705444" cy="993372"/>
          </a:xfrm>
          <a:prstGeom prst="rect">
            <a:avLst/>
          </a:prstGeom>
        </p:spPr>
      </p:pic>
      <p:sp>
        <p:nvSpPr>
          <p:cNvPr id="14" name="Content Placeholder 10"/>
          <p:cNvSpPr txBox="1">
            <a:spLocks/>
          </p:cNvSpPr>
          <p:nvPr/>
        </p:nvSpPr>
        <p:spPr>
          <a:xfrm>
            <a:off x="2088645" y="1552807"/>
            <a:ext cx="2880319" cy="724619"/>
          </a:xfrm>
          <a:prstGeom prst="rect">
            <a:avLst/>
          </a:prstGeom>
        </p:spPr>
        <p:txBody>
          <a:bodyPr vert="horz" lIns="0" tIns="18000" rIns="0" bIns="18000" rtlCol="0">
            <a:norm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Default CAN IDs</a:t>
            </a:r>
          </a:p>
        </p:txBody>
      </p:sp>
      <p:sp>
        <p:nvSpPr>
          <p:cNvPr id="15" name="Content Placeholder 10"/>
          <p:cNvSpPr txBox="1">
            <a:spLocks/>
          </p:cNvSpPr>
          <p:nvPr/>
        </p:nvSpPr>
        <p:spPr>
          <a:xfrm>
            <a:off x="2083728" y="3065528"/>
            <a:ext cx="4012272" cy="724619"/>
          </a:xfrm>
          <a:prstGeom prst="rect">
            <a:avLst/>
          </a:prstGeom>
        </p:spPr>
        <p:txBody>
          <a:bodyPr vert="horz" lIns="0" tIns="18000" rIns="0" bIns="18000" rtlCol="0">
            <a:norm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Customer related CAN IDs</a:t>
            </a:r>
          </a:p>
        </p:txBody>
      </p:sp>
    </p:spTree>
    <p:extLst>
      <p:ext uri="{BB962C8B-B14F-4D97-AF65-F5344CB8AC3E}">
        <p14:creationId xmlns:p14="http://schemas.microsoft.com/office/powerpoint/2010/main" val="28024360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COREMA T1 – Runtime Measurements Plausibility Check</a:t>
            </a:r>
            <a:endParaRPr lang="de-DE" dirty="0"/>
          </a:p>
        </p:txBody>
      </p:sp>
      <p:sp>
        <p:nvSpPr>
          <p:cNvPr id="12" name="Content Placeholder 10">
            <a:extLst>
              <a:ext uri="{FF2B5EF4-FFF2-40B4-BE49-F238E27FC236}">
                <a16:creationId xmlns:a16="http://schemas.microsoft.com/office/drawing/2014/main" id="{B2701741-91E5-4D2D-8BE4-BC222E48C3D9}"/>
              </a:ext>
            </a:extLst>
          </p:cNvPr>
          <p:cNvSpPr txBox="1">
            <a:spLocks/>
          </p:cNvSpPr>
          <p:nvPr/>
        </p:nvSpPr>
        <p:spPr>
          <a:xfrm>
            <a:off x="762000" y="1118014"/>
            <a:ext cx="7920880" cy="2304256"/>
          </a:xfrm>
          <a:prstGeom prst="rect">
            <a:avLst/>
          </a:prstGeom>
        </p:spPr>
        <p:txBody>
          <a:bodyPr vert="horz" lIns="0" tIns="18000" rIns="0" bIns="18000" rtlCol="0">
            <a:norm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Failed commands</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These are marked with “Warning”</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These functions were not measured, so  you should analyze:</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 warning message</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 functions for which a certain warning had been displayed</a:t>
            </a:r>
          </a:p>
          <a:p>
            <a:pPr marL="1200150" lvl="2" indent="-285750">
              <a:spcAft>
                <a:spcPts val="1200"/>
              </a:spcAft>
              <a:buClr>
                <a:schemeClr val="accent1"/>
              </a:buClr>
              <a:buSzPct val="100000"/>
              <a:buFont typeface="Arial" panose="020B0604020202020204" pitchFamily="34" charset="0"/>
              <a:buChar char="•"/>
              <a:defRPr/>
            </a:pPr>
            <a:endParaRPr lang="en-US" sz="1600" b="1" dirty="0">
              <a:cs typeface="Arial" pitchFamily="34" charset="0"/>
            </a:endParaRPr>
          </a:p>
          <a:p>
            <a:pPr marL="1092200" lvl="2" indent="-177800">
              <a:spcAft>
                <a:spcPts val="1200"/>
              </a:spcAft>
              <a:buClr>
                <a:schemeClr val="accent1"/>
              </a:buClr>
              <a:buSzPct val="100000"/>
              <a:buFontTx/>
              <a:buBlip>
                <a:blip r:embed="rId3"/>
              </a:buBlip>
              <a:defRPr/>
            </a:pPr>
            <a:endParaRPr lang="en-US" sz="1600" b="1" dirty="0">
              <a:cs typeface="Arial" pitchFamily="34" charset="0"/>
            </a:endParaRPr>
          </a:p>
          <a:p>
            <a:pPr marL="635000" lvl="1" indent="-177800">
              <a:spcAft>
                <a:spcPts val="1200"/>
              </a:spcAft>
              <a:buClr>
                <a:schemeClr val="accent1"/>
              </a:buClr>
              <a:buSzPct val="100000"/>
              <a:buFontTx/>
              <a:buBlip>
                <a:blip r:embed="rId3"/>
              </a:buBlip>
              <a:defRPr/>
            </a:pPr>
            <a:endParaRPr lang="en-US" sz="1600" b="1" dirty="0">
              <a:cs typeface="Arial" pitchFamily="34" charset="0"/>
            </a:endParaRPr>
          </a:p>
        </p:txBody>
      </p:sp>
      <p:pic>
        <p:nvPicPr>
          <p:cNvPr id="13" name="Picture 12">
            <a:extLst>
              <a:ext uri="{FF2B5EF4-FFF2-40B4-BE49-F238E27FC236}">
                <a16:creationId xmlns:a16="http://schemas.microsoft.com/office/drawing/2014/main" id="{8F6982DC-078A-40F8-BC4C-6246D2619D8D}"/>
              </a:ext>
            </a:extLst>
          </p:cNvPr>
          <p:cNvPicPr>
            <a:picLocks noChangeAspect="1" noChangeArrowheads="1"/>
          </p:cNvPicPr>
          <p:nvPr/>
        </p:nvPicPr>
        <p:blipFill>
          <a:blip r:embed="rId4"/>
          <a:srcRect/>
          <a:stretch>
            <a:fillRect/>
          </a:stretch>
        </p:blipFill>
        <p:spPr bwMode="auto">
          <a:xfrm>
            <a:off x="4419600" y="3657600"/>
            <a:ext cx="5184576" cy="2649280"/>
          </a:xfrm>
          <a:prstGeom prst="rect">
            <a:avLst/>
          </a:prstGeom>
          <a:noFill/>
          <a:ln w="9525">
            <a:noFill/>
            <a:miter lim="800000"/>
            <a:headEnd/>
            <a:tailEnd/>
          </a:ln>
        </p:spPr>
      </p:pic>
    </p:spTree>
    <p:extLst>
      <p:ext uri="{BB962C8B-B14F-4D97-AF65-F5344CB8AC3E}">
        <p14:creationId xmlns:p14="http://schemas.microsoft.com/office/powerpoint/2010/main" val="40308935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Runtime Measurements Plausibility Check</a:t>
            </a:r>
          </a:p>
        </p:txBody>
      </p:sp>
      <p:sp>
        <p:nvSpPr>
          <p:cNvPr id="4" name="Content Placeholder 10">
            <a:extLst>
              <a:ext uri="{FF2B5EF4-FFF2-40B4-BE49-F238E27FC236}">
                <a16:creationId xmlns:a16="http://schemas.microsoft.com/office/drawing/2014/main" id="{8568AC8F-407B-482C-B481-8C98D7521692}"/>
              </a:ext>
            </a:extLst>
          </p:cNvPr>
          <p:cNvSpPr txBox="1">
            <a:spLocks/>
          </p:cNvSpPr>
          <p:nvPr/>
        </p:nvSpPr>
        <p:spPr>
          <a:xfrm>
            <a:off x="2027386" y="1111407"/>
            <a:ext cx="7920880" cy="1944216"/>
          </a:xfrm>
          <a:prstGeom prst="rect">
            <a:avLst/>
          </a:prstGeom>
        </p:spPr>
        <p:txBody>
          <a:bodyPr vert="horz" lIns="0" tIns="18000" rIns="0" bIns="18000" rtlCol="0">
            <a:norm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Failed commands, functions not measured, and the common reasons are </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Functions is not called by the Application</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 symbol is not a function but a Macro so it doesn’t have a Start/End  address ( needed by the Flex measurement)</a:t>
            </a:r>
          </a:p>
        </p:txBody>
      </p:sp>
      <p:sp>
        <p:nvSpPr>
          <p:cNvPr id="5" name="Content Placeholder 10">
            <a:extLst>
              <a:ext uri="{FF2B5EF4-FFF2-40B4-BE49-F238E27FC236}">
                <a16:creationId xmlns:a16="http://schemas.microsoft.com/office/drawing/2014/main" id="{8708317A-06FB-45BB-8BA5-B22E69B716FC}"/>
              </a:ext>
            </a:extLst>
          </p:cNvPr>
          <p:cNvSpPr txBox="1">
            <a:spLocks/>
          </p:cNvSpPr>
          <p:nvPr/>
        </p:nvSpPr>
        <p:spPr>
          <a:xfrm>
            <a:off x="2027386" y="2579982"/>
            <a:ext cx="8136904" cy="2520281"/>
          </a:xfrm>
          <a:prstGeom prst="rect">
            <a:avLst/>
          </a:prstGeom>
        </p:spPr>
        <p:txBody>
          <a:bodyPr vert="horz" lIns="0" tIns="18000" rIns="0" bIns="18000" rtlCol="0">
            <a:normAutofit fontScale="92500" lnSpcReduction="10000"/>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In these cases, the Flex warnings are like this :</a:t>
            </a:r>
          </a:p>
          <a:p>
            <a:pPr marL="742950" lvl="1" indent="-285750">
              <a:spcAft>
                <a:spcPts val="1200"/>
              </a:spcAft>
              <a:buClr>
                <a:schemeClr val="accent1"/>
              </a:buClr>
              <a:buSzPct val="100000"/>
              <a:buFont typeface="Arial" panose="020B0604020202020204" pitchFamily="34" charset="0"/>
              <a:buChar char="•"/>
              <a:defRPr/>
            </a:pPr>
            <a:r>
              <a:rPr lang="en-US" sz="1600" b="1" dirty="0">
                <a:solidFill>
                  <a:schemeClr val="accent4">
                    <a:lumMod val="75000"/>
                  </a:schemeClr>
                </a:solidFill>
              </a:rPr>
              <a:t>Warning: "</a:t>
            </a:r>
            <a:r>
              <a:rPr lang="en-US" sz="1600" b="1" dirty="0" err="1">
                <a:solidFill>
                  <a:schemeClr val="accent4">
                    <a:lumMod val="75000"/>
                  </a:schemeClr>
                </a:solidFill>
              </a:rPr>
              <a:t>FlexSWF</a:t>
            </a:r>
            <a:r>
              <a:rPr lang="en-US" sz="1600" b="1" dirty="0">
                <a:solidFill>
                  <a:schemeClr val="accent4">
                    <a:lumMod val="75000"/>
                  </a:schemeClr>
                </a:solidFill>
              </a:rPr>
              <a:t> – </a:t>
            </a:r>
            <a:r>
              <a:rPr lang="en-US" sz="1600" i="1" dirty="0">
                <a:solidFill>
                  <a:schemeClr val="accent4">
                    <a:lumMod val="75000"/>
                  </a:schemeClr>
                </a:solidFill>
              </a:rPr>
              <a:t>Symbol name </a:t>
            </a:r>
            <a:r>
              <a:rPr lang="en-US" sz="1600" b="1" dirty="0">
                <a:solidFill>
                  <a:schemeClr val="accent4">
                    <a:lumMod val="75000"/>
                  </a:schemeClr>
                </a:solidFill>
              </a:rPr>
              <a:t>" failed: focus measurement did not get valid results: element was not executed</a:t>
            </a:r>
          </a:p>
          <a:p>
            <a:pPr marL="742950" lvl="1" indent="-285750">
              <a:spcAft>
                <a:spcPts val="1200"/>
              </a:spcAft>
              <a:buClr>
                <a:schemeClr val="accent1"/>
              </a:buClr>
              <a:buSzPct val="100000"/>
              <a:buFont typeface="Arial" panose="020B0604020202020204" pitchFamily="34" charset="0"/>
              <a:buChar char="•"/>
              <a:defRPr/>
            </a:pPr>
            <a:r>
              <a:rPr lang="en-US" sz="1600" b="1" dirty="0"/>
              <a:t> </a:t>
            </a:r>
            <a:r>
              <a:rPr lang="en-US" sz="1600" b="1" dirty="0">
                <a:solidFill>
                  <a:schemeClr val="accent4">
                    <a:lumMod val="75000"/>
                  </a:schemeClr>
                </a:solidFill>
              </a:rPr>
              <a:t>Warning: "</a:t>
            </a:r>
            <a:r>
              <a:rPr lang="en-US" sz="1600" b="1" dirty="0" err="1">
                <a:solidFill>
                  <a:schemeClr val="accent4">
                    <a:lumMod val="75000"/>
                  </a:schemeClr>
                </a:solidFill>
              </a:rPr>
              <a:t>FlexSWF</a:t>
            </a:r>
            <a:r>
              <a:rPr lang="en-US" sz="1600" b="1" dirty="0">
                <a:solidFill>
                  <a:schemeClr val="accent4">
                    <a:lumMod val="75000"/>
                  </a:schemeClr>
                </a:solidFill>
              </a:rPr>
              <a:t> - </a:t>
            </a:r>
            <a:r>
              <a:rPr lang="en-US" sz="1600" i="1" dirty="0">
                <a:solidFill>
                  <a:schemeClr val="accent4">
                    <a:lumMod val="75000"/>
                  </a:schemeClr>
                </a:solidFill>
              </a:rPr>
              <a:t>Symbol name</a:t>
            </a:r>
            <a:r>
              <a:rPr lang="en-US" sz="1600" b="1" dirty="0">
                <a:solidFill>
                  <a:schemeClr val="accent4">
                    <a:lumMod val="75000"/>
                  </a:schemeClr>
                </a:solidFill>
              </a:rPr>
              <a:t> " failed: target state: DATA_READY </a:t>
            </a:r>
            <a:br>
              <a:rPr lang="en-US" sz="1600" b="1" dirty="0">
                <a:solidFill>
                  <a:schemeClr val="accent4">
                    <a:lumMod val="75000"/>
                  </a:schemeClr>
                </a:solidFill>
              </a:rPr>
            </a:br>
            <a:r>
              <a:rPr lang="en-US" sz="1600" b="1" dirty="0">
                <a:solidFill>
                  <a:schemeClr val="accent4">
                    <a:lumMod val="75000"/>
                  </a:schemeClr>
                </a:solidFill>
              </a:rPr>
              <a:t>     focus measurement did not get valid results: element was not executed</a:t>
            </a:r>
          </a:p>
          <a:p>
            <a:pPr marL="742950" lvl="1" indent="-285750">
              <a:spcAft>
                <a:spcPts val="1200"/>
              </a:spcAft>
              <a:buClr>
                <a:schemeClr val="accent1"/>
              </a:buClr>
              <a:buSzPct val="100000"/>
              <a:buFont typeface="Arial" panose="020B0604020202020204" pitchFamily="34" charset="0"/>
              <a:buChar char="•"/>
              <a:defRPr/>
            </a:pPr>
            <a:r>
              <a:rPr lang="en-US" sz="1600" b="1" dirty="0">
                <a:solidFill>
                  <a:schemeClr val="accent4">
                    <a:lumMod val="75000"/>
                  </a:schemeClr>
                </a:solidFill>
              </a:rPr>
              <a:t>Warning:  Focus measurement for element  </a:t>
            </a:r>
            <a:r>
              <a:rPr lang="en-US" sz="1600" i="1" dirty="0">
                <a:solidFill>
                  <a:schemeClr val="accent4">
                    <a:lumMod val="75000"/>
                  </a:schemeClr>
                </a:solidFill>
              </a:rPr>
              <a:t>Symbol name </a:t>
            </a:r>
            <a:r>
              <a:rPr lang="en-US" sz="1600" b="1" dirty="0">
                <a:solidFill>
                  <a:schemeClr val="accent4">
                    <a:lumMod val="75000"/>
                  </a:schemeClr>
                </a:solidFill>
              </a:rPr>
              <a:t>was successful but there is at least one missing T1.cont </a:t>
            </a:r>
            <a:endParaRPr lang="en-US" sz="1600" b="1" dirty="0"/>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 important statement is “</a:t>
            </a:r>
            <a:r>
              <a:rPr lang="en-US" sz="1600" b="1" u="sng" dirty="0">
                <a:cs typeface="Arial" pitchFamily="34" charset="0"/>
              </a:rPr>
              <a:t>Element was not executed</a:t>
            </a:r>
            <a:r>
              <a:rPr lang="en-US" sz="1600" b="1" dirty="0">
                <a:cs typeface="Arial" pitchFamily="34" charset="0"/>
              </a:rPr>
              <a:t>”</a:t>
            </a:r>
          </a:p>
          <a:p>
            <a:pPr marL="742950" lvl="1" indent="-285750">
              <a:spcAft>
                <a:spcPts val="1200"/>
              </a:spcAft>
              <a:buClr>
                <a:schemeClr val="accent1"/>
              </a:buClr>
              <a:buSzPct val="100000"/>
              <a:buFont typeface="Arial" panose="020B0604020202020204" pitchFamily="34" charset="0"/>
              <a:buChar char="•"/>
              <a:defRPr/>
            </a:pPr>
            <a:endParaRPr lang="en-US" sz="1600" b="1" dirty="0">
              <a:cs typeface="Arial" pitchFamily="34" charset="0"/>
            </a:endParaRPr>
          </a:p>
        </p:txBody>
      </p:sp>
      <p:sp>
        <p:nvSpPr>
          <p:cNvPr id="6" name="Content Placeholder 10">
            <a:extLst>
              <a:ext uri="{FF2B5EF4-FFF2-40B4-BE49-F238E27FC236}">
                <a16:creationId xmlns:a16="http://schemas.microsoft.com/office/drawing/2014/main" id="{0965085F-0110-4774-8163-735D7CBB2DF8}"/>
              </a:ext>
            </a:extLst>
          </p:cNvPr>
          <p:cNvSpPr txBox="1">
            <a:spLocks/>
          </p:cNvSpPr>
          <p:nvPr/>
        </p:nvSpPr>
        <p:spPr>
          <a:xfrm>
            <a:off x="2027709" y="4855114"/>
            <a:ext cx="8136904" cy="891480"/>
          </a:xfrm>
          <a:prstGeom prst="rect">
            <a:avLst/>
          </a:prstGeom>
        </p:spPr>
        <p:txBody>
          <a:bodyPr vert="horz" lIns="0" tIns="18000" rIns="0" bIns="18000" rtlCol="0">
            <a:norm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Its quite common to have warnings like these as not all of the automatically determined functions by CoremaT1 ( based on the project’s tree) are also called by the application.</a:t>
            </a:r>
          </a:p>
        </p:txBody>
      </p:sp>
    </p:spTree>
    <p:extLst>
      <p:ext uri="{BB962C8B-B14F-4D97-AF65-F5344CB8AC3E}">
        <p14:creationId xmlns:p14="http://schemas.microsoft.com/office/powerpoint/2010/main" val="19471190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Runtime Measurements Plausibility Check</a:t>
            </a:r>
          </a:p>
        </p:txBody>
      </p:sp>
      <p:sp>
        <p:nvSpPr>
          <p:cNvPr id="4" name="Content Placeholder 10">
            <a:extLst>
              <a:ext uri="{FF2B5EF4-FFF2-40B4-BE49-F238E27FC236}">
                <a16:creationId xmlns:a16="http://schemas.microsoft.com/office/drawing/2014/main" id="{7CDA7104-886F-4CB4-9015-413303D40C6F}"/>
              </a:ext>
            </a:extLst>
          </p:cNvPr>
          <p:cNvSpPr txBox="1">
            <a:spLocks/>
          </p:cNvSpPr>
          <p:nvPr/>
        </p:nvSpPr>
        <p:spPr>
          <a:xfrm>
            <a:off x="2135560" y="1111407"/>
            <a:ext cx="7920880" cy="4635187"/>
          </a:xfrm>
          <a:prstGeom prst="rect">
            <a:avLst/>
          </a:prstGeom>
        </p:spPr>
        <p:txBody>
          <a:bodyPr vert="horz" lIns="0" tIns="18000" rIns="0" bIns="18000" rtlCol="0">
            <a:normAutofit lnSpcReduction="10000"/>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Failed commands, functions not measured, other errors :</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CAN communication between the Target code ( ECU) and the Host Software (T1 GUI) is not working</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This is mainly caused by WRONG connection of the T1 Dongle CAN wires to the right ECU CAN bus (e.g. if CCP node is used for T1 messages, the dongle should be connected to this CAN bus not to another one)</a:t>
            </a:r>
          </a:p>
          <a:p>
            <a:pPr marL="1657350" lvl="3" indent="-285750">
              <a:spcAft>
                <a:spcPts val="1200"/>
              </a:spcAft>
              <a:buClr>
                <a:schemeClr val="accent1"/>
              </a:buClr>
              <a:buSzPct val="100000"/>
              <a:buFont typeface="Arial" panose="020B0604020202020204" pitchFamily="34" charset="0"/>
              <a:buChar char="•"/>
              <a:defRPr/>
            </a:pPr>
            <a:endParaRPr lang="en-US" sz="1600" b="1" dirty="0">
              <a:cs typeface="Arial" pitchFamily="34" charset="0"/>
            </a:endParaRPr>
          </a:p>
          <a:p>
            <a:pPr marL="1657350" lvl="3" indent="-285750">
              <a:spcAft>
                <a:spcPts val="1200"/>
              </a:spcAft>
              <a:buClr>
                <a:schemeClr val="accent1"/>
              </a:buClr>
              <a:buSzPct val="100000"/>
              <a:buFont typeface="Arial" panose="020B0604020202020204" pitchFamily="34" charset="0"/>
              <a:buChar char="•"/>
              <a:defRPr/>
            </a:pPr>
            <a:endParaRPr lang="en-US" sz="1600" b="1" dirty="0">
              <a:cs typeface="Arial" pitchFamily="34" charset="0"/>
            </a:endParaRP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In this case </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make sure the SW is running without resets</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ask for project test bench support to get the right CAN bus</a:t>
            </a:r>
          </a:p>
          <a:p>
            <a:pPr marL="1200150" lvl="2"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 just plug the T1 Dongle CAN cables on other CAN bus and try again until you have communication (with respect to CAN-H / CAN-L wires)</a:t>
            </a:r>
          </a:p>
        </p:txBody>
      </p:sp>
      <p:pic>
        <p:nvPicPr>
          <p:cNvPr id="5" name="Picture 4">
            <a:extLst>
              <a:ext uri="{FF2B5EF4-FFF2-40B4-BE49-F238E27FC236}">
                <a16:creationId xmlns:a16="http://schemas.microsoft.com/office/drawing/2014/main" id="{A0C748FA-BC2F-41B3-A04B-9FAC93EBC3C3}"/>
              </a:ext>
            </a:extLst>
          </p:cNvPr>
          <p:cNvPicPr>
            <a:picLocks noChangeAspect="1" noChangeArrowheads="1"/>
          </p:cNvPicPr>
          <p:nvPr/>
        </p:nvPicPr>
        <p:blipFill>
          <a:blip r:embed="rId3"/>
          <a:srcRect/>
          <a:stretch>
            <a:fillRect/>
          </a:stretch>
        </p:blipFill>
        <p:spPr bwMode="auto">
          <a:xfrm>
            <a:off x="4157662" y="3109912"/>
            <a:ext cx="3876675" cy="638175"/>
          </a:xfrm>
          <a:prstGeom prst="rect">
            <a:avLst/>
          </a:prstGeom>
          <a:noFill/>
          <a:ln w="9525">
            <a:noFill/>
            <a:miter lim="800000"/>
            <a:headEnd/>
            <a:tailEnd/>
          </a:ln>
        </p:spPr>
      </p:pic>
    </p:spTree>
    <p:extLst>
      <p:ext uri="{BB962C8B-B14F-4D97-AF65-F5344CB8AC3E}">
        <p14:creationId xmlns:p14="http://schemas.microsoft.com/office/powerpoint/2010/main" val="11476077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Runtime Measurements Plausibility Check</a:t>
            </a:r>
          </a:p>
        </p:txBody>
      </p:sp>
      <p:sp>
        <p:nvSpPr>
          <p:cNvPr id="4" name="Content Placeholder 10">
            <a:extLst>
              <a:ext uri="{FF2B5EF4-FFF2-40B4-BE49-F238E27FC236}">
                <a16:creationId xmlns:a16="http://schemas.microsoft.com/office/drawing/2014/main" id="{E3E1AE2B-06D9-4FBD-96BB-798FC7284696}"/>
              </a:ext>
            </a:extLst>
          </p:cNvPr>
          <p:cNvSpPr txBox="1">
            <a:spLocks/>
          </p:cNvSpPr>
          <p:nvPr/>
        </p:nvSpPr>
        <p:spPr>
          <a:xfrm>
            <a:off x="1847689" y="1124744"/>
            <a:ext cx="8496622" cy="1224137"/>
          </a:xfrm>
          <a:prstGeom prst="rect">
            <a:avLst/>
          </a:prstGeom>
        </p:spPr>
        <p:txBody>
          <a:bodyPr vert="horz" lIns="0" tIns="18000" rIns="0" bIns="18000" rtlCol="0">
            <a:norm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Failed commands, functions not measured, other errors :</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In some situations, if the selected CAN bus for T1 messages is quite busy then it could be that the T1 GUI enters in a timeout mode and the measurements results for certain functions are lost</a:t>
            </a:r>
          </a:p>
        </p:txBody>
      </p:sp>
      <p:sp>
        <p:nvSpPr>
          <p:cNvPr id="5" name="Content Placeholder 10">
            <a:extLst>
              <a:ext uri="{FF2B5EF4-FFF2-40B4-BE49-F238E27FC236}">
                <a16:creationId xmlns:a16="http://schemas.microsoft.com/office/drawing/2014/main" id="{237C3799-FE23-4BDD-8349-53F11344FE4C}"/>
              </a:ext>
            </a:extLst>
          </p:cNvPr>
          <p:cNvSpPr txBox="1">
            <a:spLocks/>
          </p:cNvSpPr>
          <p:nvPr/>
        </p:nvSpPr>
        <p:spPr>
          <a:xfrm>
            <a:off x="1848012" y="2636912"/>
            <a:ext cx="8496299" cy="3096344"/>
          </a:xfrm>
          <a:prstGeom prst="rect">
            <a:avLst/>
          </a:prstGeom>
        </p:spPr>
        <p:txBody>
          <a:bodyPr vert="horz" lIns="0" tIns="18000" rIns="0" bIns="18000" rtlCol="0">
            <a:norm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1200"/>
              </a:spcAft>
              <a:buClr>
                <a:schemeClr val="accent1"/>
              </a:buClr>
              <a:buSzPct val="100000"/>
              <a:buFont typeface="Arial" panose="020B0604020202020204" pitchFamily="34" charset="0"/>
              <a:buChar char="•"/>
              <a:tabLst/>
              <a:defRPr/>
            </a:pPr>
            <a:r>
              <a:rPr lang="en-US" sz="1600" b="1" dirty="0">
                <a:cs typeface="Arial" pitchFamily="34" charset="0"/>
              </a:rPr>
              <a:t>In these cases, the Flex warnings from the log file are like this :</a:t>
            </a:r>
          </a:p>
          <a:p>
            <a:pPr marL="742950" lvl="1" indent="-285750">
              <a:spcAft>
                <a:spcPts val="1200"/>
              </a:spcAft>
              <a:buClr>
                <a:schemeClr val="accent1"/>
              </a:buClr>
              <a:buSzPct val="100000"/>
              <a:buFont typeface="Arial" panose="020B0604020202020204" pitchFamily="34" charset="0"/>
              <a:buChar char="•"/>
              <a:defRPr/>
            </a:pPr>
            <a:r>
              <a:rPr lang="en-US" sz="1600" b="1" dirty="0">
                <a:solidFill>
                  <a:schemeClr val="accent4">
                    <a:lumMod val="75000"/>
                  </a:schemeClr>
                </a:solidFill>
              </a:rPr>
              <a:t>Warning: "</a:t>
            </a:r>
            <a:r>
              <a:rPr lang="en-US" sz="1600" b="1" dirty="0" err="1">
                <a:solidFill>
                  <a:schemeClr val="accent4">
                    <a:lumMod val="75000"/>
                  </a:schemeClr>
                </a:solidFill>
              </a:rPr>
              <a:t>FlexSWF</a:t>
            </a:r>
            <a:r>
              <a:rPr lang="en-US" sz="1600" b="1" dirty="0">
                <a:solidFill>
                  <a:schemeClr val="accent4">
                    <a:lumMod val="75000"/>
                  </a:schemeClr>
                </a:solidFill>
              </a:rPr>
              <a:t> - </a:t>
            </a:r>
            <a:r>
              <a:rPr lang="en-US" sz="1600" i="1" dirty="0">
                <a:solidFill>
                  <a:schemeClr val="accent4">
                    <a:lumMod val="75000"/>
                  </a:schemeClr>
                </a:solidFill>
              </a:rPr>
              <a:t>Symbol name</a:t>
            </a:r>
            <a:r>
              <a:rPr lang="en-US" sz="1600" b="1" dirty="0">
                <a:solidFill>
                  <a:schemeClr val="accent4">
                    <a:lumMod val="75000"/>
                  </a:schemeClr>
                </a:solidFill>
              </a:rPr>
              <a:t> " failed: focus measurement did not get valid results: focus state invalid”</a:t>
            </a:r>
            <a:endParaRPr lang="en-US" sz="1600" dirty="0"/>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 important statement is “</a:t>
            </a:r>
            <a:r>
              <a:rPr lang="en-US" sz="1600" b="1" u="sng" dirty="0">
                <a:cs typeface="Arial" pitchFamily="34" charset="0"/>
              </a:rPr>
              <a:t>Focus state invalid</a:t>
            </a:r>
            <a:r>
              <a:rPr lang="en-US" sz="1600" b="1" dirty="0">
                <a:cs typeface="Arial" pitchFamily="34" charset="0"/>
              </a:rPr>
              <a:t>” in this case</a:t>
            </a:r>
          </a:p>
          <a:p>
            <a:pPr marL="285750"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If there are a high number of warning messages like this then we have 2 options:</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Change the T1 HOST timeouts for CAN frames</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Select another active CAN node on which the Bus load is not that high</a:t>
            </a:r>
          </a:p>
          <a:p>
            <a:pPr marL="742950" lvl="1"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Use the same CAN node but change the T1 CAN IDs to increase the priority</a:t>
            </a:r>
          </a:p>
          <a:p>
            <a:pPr marL="285750" indent="-285750">
              <a:spcAft>
                <a:spcPts val="1200"/>
              </a:spcAft>
              <a:buClr>
                <a:schemeClr val="accent1"/>
              </a:buClr>
              <a:buSzPct val="100000"/>
              <a:buFont typeface="Arial" panose="020B0604020202020204" pitchFamily="34" charset="0"/>
              <a:buChar char="•"/>
              <a:defRPr/>
            </a:pPr>
            <a:endParaRPr lang="en-US" sz="1600" b="1" dirty="0">
              <a:cs typeface="Arial" pitchFamily="34" charset="0"/>
            </a:endParaRPr>
          </a:p>
          <a:p>
            <a:pPr marL="742950" lvl="1" indent="-285750">
              <a:spcAft>
                <a:spcPts val="1200"/>
              </a:spcAft>
              <a:buClr>
                <a:schemeClr val="accent1"/>
              </a:buClr>
              <a:buSzPct val="100000"/>
              <a:buFont typeface="Arial" panose="020B0604020202020204" pitchFamily="34" charset="0"/>
              <a:buChar char="•"/>
              <a:defRPr/>
            </a:pPr>
            <a:endParaRPr lang="en-US" sz="1600" b="1" dirty="0">
              <a:cs typeface="Arial" pitchFamily="34" charset="0"/>
            </a:endParaRPr>
          </a:p>
        </p:txBody>
      </p:sp>
    </p:spTree>
    <p:extLst>
      <p:ext uri="{BB962C8B-B14F-4D97-AF65-F5344CB8AC3E}">
        <p14:creationId xmlns:p14="http://schemas.microsoft.com/office/powerpoint/2010/main" val="20198920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Runtime Measurements Plausibility Check</a:t>
            </a:r>
          </a:p>
        </p:txBody>
      </p:sp>
      <p:sp>
        <p:nvSpPr>
          <p:cNvPr id="4" name="Content Placeholder 10">
            <a:extLst>
              <a:ext uri="{FF2B5EF4-FFF2-40B4-BE49-F238E27FC236}">
                <a16:creationId xmlns:a16="http://schemas.microsoft.com/office/drawing/2014/main" id="{92C27630-1554-46A7-B357-663DC3C6A3A2}"/>
              </a:ext>
            </a:extLst>
          </p:cNvPr>
          <p:cNvSpPr>
            <a:spLocks noGrp="1"/>
          </p:cNvSpPr>
          <p:nvPr/>
        </p:nvSpPr>
        <p:spPr>
          <a:xfrm>
            <a:off x="1847850" y="944724"/>
            <a:ext cx="8496300" cy="4968552"/>
          </a:xfrm>
          <a:prstGeom prst="rect">
            <a:avLst/>
          </a:prstGeo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Clr>
                <a:schemeClr val="accent1"/>
              </a:buClr>
              <a:buSzPct val="100000"/>
              <a:buFontTx/>
              <a:buBlip>
                <a:blip r:embed="rId3"/>
              </a:buBlip>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bg2">
                  <a:lumMod val="75000"/>
                </a:schemeClr>
              </a:buClr>
              <a:buSzPct val="100000"/>
              <a:buFontTx/>
              <a:buBlip>
                <a:blip r:embed="rId3"/>
              </a:buBlip>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00000"/>
              <a:buFontTx/>
              <a:buBlip>
                <a:blip r:embed="rId3"/>
              </a:buBlip>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tx1">
                  <a:lumMod val="95000"/>
                  <a:lumOff val="5000"/>
                </a:schemeClr>
              </a:buClr>
              <a:buSzPct val="100000"/>
              <a:buFontTx/>
              <a:buBlip>
                <a:blip r:embed="rId3"/>
              </a:buBlip>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00000"/>
              <a:buFontTx/>
              <a:buBlip>
                <a:blip r:embed="rId3"/>
              </a:buBlip>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endParaRPr lang="en-US" i="1" dirty="0"/>
          </a:p>
          <a:p>
            <a:pPr>
              <a:buFont typeface="Arial" panose="020B0604020202020204" pitchFamily="34" charset="0"/>
              <a:buChar char="•"/>
            </a:pPr>
            <a:r>
              <a:rPr lang="en-US" b="1" i="1" dirty="0"/>
              <a:t>Summary</a:t>
            </a:r>
            <a:r>
              <a:rPr lang="en-US" i="1" dirty="0"/>
              <a:t> :</a:t>
            </a:r>
          </a:p>
          <a:p>
            <a:pPr lvl="1">
              <a:buFont typeface="Arial" panose="020B0604020202020204" pitchFamily="34" charset="0"/>
              <a:buChar char="•"/>
            </a:pPr>
            <a:r>
              <a:rPr lang="en-US" i="1" dirty="0"/>
              <a:t>Flex warnings like </a:t>
            </a:r>
            <a:r>
              <a:rPr lang="en-US" b="1" u="sng" dirty="0"/>
              <a:t>Element was not executed</a:t>
            </a:r>
            <a:r>
              <a:rPr lang="en-US" b="1" i="1" dirty="0"/>
              <a:t>  </a:t>
            </a:r>
            <a:r>
              <a:rPr lang="en-US" i="1" dirty="0"/>
              <a:t>are quite common for a reduced number of functions. The project can analyze the functions which are not called to see if the measurement conditions are the right ones.</a:t>
            </a:r>
          </a:p>
          <a:p>
            <a:pPr lvl="1">
              <a:buFont typeface="Arial" panose="020B0604020202020204" pitchFamily="34" charset="0"/>
              <a:buChar char="•"/>
            </a:pPr>
            <a:r>
              <a:rPr lang="en-US" i="1" dirty="0"/>
              <a:t>Flex warnings like </a:t>
            </a:r>
            <a:r>
              <a:rPr lang="en-US" b="1" u="sng" dirty="0"/>
              <a:t>Focus state invalid</a:t>
            </a:r>
            <a:r>
              <a:rPr lang="en-US" dirty="0"/>
              <a:t> </a:t>
            </a:r>
            <a:r>
              <a:rPr lang="en-US" i="1" dirty="0"/>
              <a:t>are more severe and mainly indicates that the measurement was not performed for that functions. These should be analyzed because missing measurements for called function will influence the CPU load calculation</a:t>
            </a:r>
          </a:p>
          <a:p>
            <a:pPr lvl="1">
              <a:buFont typeface="Arial" panose="020B0604020202020204" pitchFamily="34" charset="0"/>
              <a:buChar char="•"/>
            </a:pPr>
            <a:r>
              <a:rPr lang="en-US" i="1" dirty="0"/>
              <a:t>Flex error </a:t>
            </a:r>
            <a:r>
              <a:rPr lang="en-US" b="1" dirty="0"/>
              <a:t>Enable Link</a:t>
            </a:r>
            <a:r>
              <a:rPr lang="en-US" i="1" dirty="0"/>
              <a:t> means the CAN communication cannot be established because the SW is not running, T1 dongle is not plugged to the correct CAN Bus.</a:t>
            </a:r>
          </a:p>
          <a:p>
            <a:pPr>
              <a:buFont typeface="Arial" panose="020B0604020202020204" pitchFamily="34" charset="0"/>
              <a:buChar char="•"/>
            </a:pPr>
            <a:r>
              <a:rPr lang="en-US" i="1" dirty="0"/>
              <a:t>For other details please refer to the T1.Help file present on the </a:t>
            </a:r>
            <a:r>
              <a:rPr lang="en-US" i="1"/>
              <a:t>WIKI page</a:t>
            </a:r>
            <a:endParaRPr lang="en-US" i="1" dirty="0"/>
          </a:p>
        </p:txBody>
      </p:sp>
    </p:spTree>
    <p:extLst>
      <p:ext uri="{BB962C8B-B14F-4D97-AF65-F5344CB8AC3E}">
        <p14:creationId xmlns:p14="http://schemas.microsoft.com/office/powerpoint/2010/main" val="24575130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87847-177B-4C5A-BD80-2FA9932FD7A3}"/>
              </a:ext>
            </a:extLst>
          </p:cNvPr>
          <p:cNvSpPr>
            <a:spLocks noGrp="1"/>
          </p:cNvSpPr>
          <p:nvPr>
            <p:ph type="ctrTitle"/>
          </p:nvPr>
        </p:nvSpPr>
        <p:spPr/>
        <p:txBody>
          <a:bodyPr/>
          <a:lstStyle/>
          <a:p>
            <a:r>
              <a:rPr lang="en-GB"/>
              <a:t>Let’s</a:t>
            </a:r>
            <a:br>
              <a:rPr lang="en-GB"/>
            </a:br>
            <a:r>
              <a:rPr lang="en-GB"/>
              <a:t>discuss!</a:t>
            </a:r>
          </a:p>
        </p:txBody>
      </p:sp>
      <p:sp>
        <p:nvSpPr>
          <p:cNvPr id="3" name="Fußzeilenplatzhalter 2">
            <a:extLst>
              <a:ext uri="{FF2B5EF4-FFF2-40B4-BE49-F238E27FC236}">
                <a16:creationId xmlns:a16="http://schemas.microsoft.com/office/drawing/2014/main" id="{2341B9D6-65C9-4DC7-A637-CA742E3E2048}"/>
              </a:ext>
            </a:extLst>
          </p:cNvPr>
          <p:cNvSpPr>
            <a:spLocks noGrp="1"/>
          </p:cNvSpPr>
          <p:nvPr>
            <p:ph type="ftr" sz="quarter" idx="10"/>
          </p:nvPr>
        </p:nvSpPr>
        <p:spPr/>
        <p:txBody>
          <a:bodyPr/>
          <a:lstStyle/>
          <a:p>
            <a:pPr algn="l"/>
            <a:r>
              <a:rPr lang="en-US"/>
              <a:t>Public / Internal / Confidential / Third-Party Confidential (select "Insert &gt; Header &amp; Footer")</a:t>
            </a:r>
            <a:endParaRPr lang="de-DE" dirty="0"/>
          </a:p>
        </p:txBody>
      </p:sp>
      <p:sp>
        <p:nvSpPr>
          <p:cNvPr id="4" name="Foliennummernplatzhalter 3">
            <a:extLst>
              <a:ext uri="{FF2B5EF4-FFF2-40B4-BE49-F238E27FC236}">
                <a16:creationId xmlns:a16="http://schemas.microsoft.com/office/drawing/2014/main" id="{C33C90C1-3D3E-4A53-BB8A-3E89B316D174}"/>
              </a:ext>
            </a:extLst>
          </p:cNvPr>
          <p:cNvSpPr>
            <a:spLocks noGrp="1"/>
          </p:cNvSpPr>
          <p:nvPr>
            <p:ph type="sldNum" sz="quarter" idx="11"/>
          </p:nvPr>
        </p:nvSpPr>
        <p:spPr/>
        <p:txBody>
          <a:bodyPr/>
          <a:lstStyle/>
          <a:p>
            <a:fld id="{4996FA93-2C04-4230-B649-753F9826C7BB}" type="slidenum">
              <a:rPr lang="de-DE" smtClean="0"/>
              <a:pPr/>
              <a:t>8</a:t>
            </a:fld>
            <a:endParaRPr lang="de-DE" dirty="0"/>
          </a:p>
        </p:txBody>
      </p:sp>
    </p:spTree>
    <p:extLst>
      <p:ext uri="{BB962C8B-B14F-4D97-AF65-F5344CB8AC3E}">
        <p14:creationId xmlns:p14="http://schemas.microsoft.com/office/powerpoint/2010/main" val="194991142"/>
      </p:ext>
    </p:extLst>
  </p:cSld>
  <p:clrMapOvr>
    <a:masterClrMapping/>
  </p:clrMapOvr>
</p:sld>
</file>

<file path=ppt/theme/theme1.xml><?xml version="1.0" encoding="utf-8"?>
<a:theme xmlns:a="http://schemas.openxmlformats.org/drawingml/2006/main" name="vitesco_PowerPoint_2019-09-06">
  <a:themeElements>
    <a:clrScheme name="Benutzerdefiniert 261">
      <a:dk1>
        <a:srgbClr val="4B4B46"/>
      </a:dk1>
      <a:lt1>
        <a:sysClr val="window" lastClr="FFFFFF"/>
      </a:lt1>
      <a:dk2>
        <a:srgbClr val="4B4B46"/>
      </a:dk2>
      <a:lt2>
        <a:srgbClr val="F0E614"/>
      </a:lt2>
      <a:accent1>
        <a:srgbClr val="D7004B"/>
      </a:accent1>
      <a:accent2>
        <a:srgbClr val="B4C832"/>
      </a:accent2>
      <a:accent3>
        <a:srgbClr val="64AF5A"/>
      </a:accent3>
      <a:accent4>
        <a:srgbClr val="3CB4A0"/>
      </a:accent4>
      <a:accent5>
        <a:srgbClr val="008269"/>
      </a:accent5>
      <a:accent6>
        <a:srgbClr val="005546"/>
      </a:accent6>
      <a:hlink>
        <a:srgbClr val="4A4944"/>
      </a:hlink>
      <a:folHlink>
        <a:srgbClr val="4A4944"/>
      </a:folHlink>
    </a:clrScheme>
    <a:fontScheme name="Benutzerdefiniert 153">
      <a:majorFont>
        <a:latin typeface="Vitesco"/>
        <a:ea typeface=""/>
        <a:cs typeface=""/>
      </a:majorFont>
      <a:minorFont>
        <a:latin typeface="Vitesc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defPPr>
      </a:lstStyle>
    </a:txDef>
  </a:objectDefaults>
  <a:extraClrSchemeLst/>
  <a:custClrLst>
    <a:custClr name="Tertiär1">
      <a:srgbClr val="00A5E6"/>
    </a:custClr>
    <a:custClr name="Tertiär2">
      <a:srgbClr val="006EAA"/>
    </a:custClr>
    <a:custClr name="Tertiär3">
      <a:srgbClr val="005082"/>
    </a:custClr>
    <a:custClr name="Tertiär4">
      <a:srgbClr val="DC5F96"/>
    </a:custClr>
    <a:custClr name="Tertiär5">
      <a:srgbClr val="7D0F5F"/>
    </a:custClr>
    <a:custClr name="Brand Grey 100%">
      <a:srgbClr val="4A4944"/>
    </a:custClr>
    <a:custClr name="Brand Grey 70%">
      <a:srgbClr val="807F7C"/>
    </a:custClr>
    <a:custClr name="Brand Grey 50%">
      <a:srgbClr val="A4A4A1"/>
    </a:custClr>
    <a:custClr name="Brand Grey 30%">
      <a:srgbClr val="C8C8C6"/>
    </a:custClr>
    <a:custClr name="Brand Grey 15%">
      <a:srgbClr val="E4E4E3"/>
    </a:custClr>
    <a:custClr name="Ampelfarbe1">
      <a:srgbClr val="DC230F"/>
    </a:custClr>
    <a:custClr name="Ampelfarbe2">
      <a:srgbClr val="FFC300"/>
    </a:custClr>
    <a:custClr name="Ampelfarbe3">
      <a:srgbClr val="64AF59"/>
    </a:custClr>
  </a:custClrLst>
  <a:extLst>
    <a:ext uri="{05A4C25C-085E-4340-85A3-A5531E510DB2}">
      <thm15:themeFamily xmlns:thm15="http://schemas.microsoft.com/office/thememl/2012/main" name="200106_VT_PPT_EN.pptx" id="{DAC56159-3FA0-4A0D-BF39-9EA10246A438}" vid="{452445F5-3F07-478D-A614-662A784709B4}"/>
    </a:ext>
  </a:extLst>
</a:theme>
</file>

<file path=ppt/theme/theme2.xml><?xml version="1.0" encoding="utf-8"?>
<a:theme xmlns:a="http://schemas.openxmlformats.org/drawingml/2006/main" name="Office">
  <a:themeElements>
    <a:clrScheme name="_Vitesco neu">
      <a:dk1>
        <a:srgbClr val="4A4944"/>
      </a:dk1>
      <a:lt1>
        <a:sysClr val="window" lastClr="FFFFFF"/>
      </a:lt1>
      <a:dk2>
        <a:srgbClr val="4A4944"/>
      </a:dk2>
      <a:lt2>
        <a:srgbClr val="F2E500"/>
      </a:lt2>
      <a:accent1>
        <a:srgbClr val="D4004A"/>
      </a:accent1>
      <a:accent2>
        <a:srgbClr val="B4C832"/>
      </a:accent2>
      <a:accent3>
        <a:srgbClr val="64AF5A"/>
      </a:accent3>
      <a:accent4>
        <a:srgbClr val="3CB4A5"/>
      </a:accent4>
      <a:accent5>
        <a:srgbClr val="008269"/>
      </a:accent5>
      <a:accent6>
        <a:srgbClr val="005546"/>
      </a:accent6>
      <a:hlink>
        <a:srgbClr val="4A4944"/>
      </a:hlink>
      <a:folHlink>
        <a:srgbClr val="4A4944"/>
      </a:folHlink>
    </a:clrScheme>
    <a:fontScheme name="Benutzerdefiniert 153">
      <a:majorFont>
        <a:latin typeface="Vitesco"/>
        <a:ea typeface=""/>
        <a:cs typeface=""/>
      </a:majorFont>
      <a:minorFont>
        <a:latin typeface="Vitesc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_Vitesco neu">
      <a:dk1>
        <a:srgbClr val="4A4944"/>
      </a:dk1>
      <a:lt1>
        <a:sysClr val="window" lastClr="FFFFFF"/>
      </a:lt1>
      <a:dk2>
        <a:srgbClr val="4A4944"/>
      </a:dk2>
      <a:lt2>
        <a:srgbClr val="F2E500"/>
      </a:lt2>
      <a:accent1>
        <a:srgbClr val="D4004A"/>
      </a:accent1>
      <a:accent2>
        <a:srgbClr val="B4C832"/>
      </a:accent2>
      <a:accent3>
        <a:srgbClr val="64AF5A"/>
      </a:accent3>
      <a:accent4>
        <a:srgbClr val="3CB4A5"/>
      </a:accent4>
      <a:accent5>
        <a:srgbClr val="008269"/>
      </a:accent5>
      <a:accent6>
        <a:srgbClr val="005546"/>
      </a:accent6>
      <a:hlink>
        <a:srgbClr val="4A4944"/>
      </a:hlink>
      <a:folHlink>
        <a:srgbClr val="4A4944"/>
      </a:folHlink>
    </a:clrScheme>
    <a:fontScheme name="Benutzerdefiniert 153">
      <a:majorFont>
        <a:latin typeface="Vitesco"/>
        <a:ea typeface=""/>
        <a:cs typeface=""/>
      </a:majorFont>
      <a:minorFont>
        <a:latin typeface="Vitesc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89083C5E5672544BD68A9ACC40C460A" ma:contentTypeVersion="6" ma:contentTypeDescription="Ein neues Dokument erstellen." ma:contentTypeScope="" ma:versionID="a17dfd70a582075e392522a39872e1e2">
  <xsd:schema xmlns:xsd="http://www.w3.org/2001/XMLSchema" xmlns:xs="http://www.w3.org/2001/XMLSchema" xmlns:p="http://schemas.microsoft.com/office/2006/metadata/properties" xmlns:ns2="e9db2068-9077-4d49-8fe9-cfa080e99f73" targetNamespace="http://schemas.microsoft.com/office/2006/metadata/properties" ma:root="true" ma:fieldsID="fdc52619f3cfad36888804eedcfaee4e" ns2:_="">
    <xsd:import namespace="e9db2068-9077-4d49-8fe9-cfa080e99f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b2068-9077-4d49-8fe9-cfa080e99f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C444C2-6FC5-4101-B1D7-DD477F2ABF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94E42AC-7E29-4D5B-BEE5-83EE931B1C0F}">
  <ds:schemaRefs>
    <ds:schemaRef ds:uri="http://schemas.microsoft.com/sharepoint/v3/contenttype/forms"/>
  </ds:schemaRefs>
</ds:datastoreItem>
</file>

<file path=customXml/itemProps3.xml><?xml version="1.0" encoding="utf-8"?>
<ds:datastoreItem xmlns:ds="http://schemas.openxmlformats.org/officeDocument/2006/customXml" ds:itemID="{5BC440FF-5869-4FC1-AE2E-D661336286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db2068-9077-4d49-8fe9-cfa080e99f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200107_VT_PPT_EN</Template>
  <TotalTime>0</TotalTime>
  <Words>764</Words>
  <Application>Microsoft Office PowerPoint</Application>
  <PresentationFormat>Widescreen</PresentationFormat>
  <Paragraphs>63</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Vitesco</vt:lpstr>
      <vt:lpstr>vitesco_PowerPoint_2019-09-06</vt:lpstr>
      <vt:lpstr>COREMA T1 13.x.x Automation result</vt:lpstr>
      <vt:lpstr>COREMA T1 – EXPERT – Step 11</vt:lpstr>
      <vt:lpstr>COREMA T1 – Runtime Measurements Plausibility Check</vt:lpstr>
      <vt:lpstr>COREMA T1 – Runtime Measurements Plausibility Check</vt:lpstr>
      <vt:lpstr>COREMA T1 – Runtime Measurements Plausibility Check</vt:lpstr>
      <vt:lpstr>COREMA T1 – Runtime Measurements Plausibility Check</vt:lpstr>
      <vt:lpstr>COREMA T1 – Runtime Measurements Plausibility Check</vt:lpstr>
      <vt:lpstr>Let’s discuss!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header two lines max</dc:title>
  <dc:creator>Tripon, Ovidiu</dc:creator>
  <cp:lastModifiedBy>Tripon, Ovidiu</cp:lastModifiedBy>
  <cp:revision>18</cp:revision>
  <dcterms:created xsi:type="dcterms:W3CDTF">2021-04-12T12:37:31Z</dcterms:created>
  <dcterms:modified xsi:type="dcterms:W3CDTF">2021-05-19T12:34:03Z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0x010100389083C5E5672544BD68A9ACC40C460A</vt:lpwstr>
  </property>
</Properties>
</file>