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31"/>
  </p:notesMasterIdLst>
  <p:handoutMasterIdLst>
    <p:handoutMasterId r:id="rId32"/>
  </p:handoutMasterIdLst>
  <p:sldIdLst>
    <p:sldId id="282" r:id="rId5"/>
    <p:sldId id="267" r:id="rId6"/>
    <p:sldId id="268" r:id="rId7"/>
    <p:sldId id="316" r:id="rId8"/>
    <p:sldId id="317" r:id="rId9"/>
    <p:sldId id="318" r:id="rId10"/>
    <p:sldId id="319" r:id="rId11"/>
    <p:sldId id="320" r:id="rId12"/>
    <p:sldId id="321" r:id="rId13"/>
    <p:sldId id="322" r:id="rId14"/>
    <p:sldId id="324" r:id="rId15"/>
    <p:sldId id="277" r:id="rId16"/>
    <p:sldId id="279" r:id="rId17"/>
    <p:sldId id="325" r:id="rId18"/>
    <p:sldId id="305" r:id="rId19"/>
    <p:sldId id="326" r:id="rId20"/>
    <p:sldId id="327" r:id="rId21"/>
    <p:sldId id="329" r:id="rId22"/>
    <p:sldId id="306" r:id="rId23"/>
    <p:sldId id="304" r:id="rId24"/>
    <p:sldId id="283" r:id="rId25"/>
    <p:sldId id="330" r:id="rId26"/>
    <p:sldId id="302" r:id="rId27"/>
    <p:sldId id="313" r:id="rId28"/>
    <p:sldId id="310" r:id="rId29"/>
    <p:sldId id="284" r:id="rId30"/>
  </p:sldIdLst>
  <p:sldSz cx="12192000" cy="6858000"/>
  <p:notesSz cx="6858000" cy="9144000"/>
  <p:embeddedFontLst>
    <p:embeddedFont>
      <p:font typeface="Vitesco" panose="020B0504020202020204" pitchFamily="34" charset="0"/>
      <p:regular r:id="rId33"/>
      <p:bold r:id="rId34"/>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6" d="100"/>
          <a:sy n="86" d="100"/>
        </p:scale>
        <p:origin x="562" y="5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21" d="100"/>
          <a:sy n="121" d="100"/>
        </p:scale>
        <p:origin x="4938"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953DE05-9645-4C60-ABAA-AB460706E0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a:extLst>
              <a:ext uri="{FF2B5EF4-FFF2-40B4-BE49-F238E27FC236}">
                <a16:creationId xmlns:a16="http://schemas.microsoft.com/office/drawing/2014/main" id="{82913597-114B-4E37-8295-DC48B93FBC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297E9-9D0C-49A2-9099-6FE1533DD973}" type="datetimeFigureOut">
              <a:rPr lang="de-DE" smtClean="0"/>
              <a:t>12.04.2021</a:t>
            </a:fld>
            <a:endParaRPr lang="de-DE"/>
          </a:p>
        </p:txBody>
      </p:sp>
      <p:sp>
        <p:nvSpPr>
          <p:cNvPr id="4" name="Fußzeilenplatzhalter 3">
            <a:extLst>
              <a:ext uri="{FF2B5EF4-FFF2-40B4-BE49-F238E27FC236}">
                <a16:creationId xmlns:a16="http://schemas.microsoft.com/office/drawing/2014/main" id="{A3CFE1BA-5EF9-404B-BF3E-676AB795C8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B1DCC681-D8C5-4099-B5EA-FF6FF51B59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47C22C-7DE9-4058-8D9A-7B0130462282}" type="slidenum">
              <a:rPr lang="de-DE" smtClean="0"/>
              <a:t>‹#›</a:t>
            </a:fld>
            <a:endParaRPr lang="de-DE"/>
          </a:p>
        </p:txBody>
      </p:sp>
    </p:spTree>
    <p:extLst>
      <p:ext uri="{BB962C8B-B14F-4D97-AF65-F5344CB8AC3E}">
        <p14:creationId xmlns:p14="http://schemas.microsoft.com/office/powerpoint/2010/main" val="20975911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1896E-BD61-409C-B9D0-149553111866}" type="datetimeFigureOut">
              <a:rPr lang="de-DE" smtClean="0"/>
              <a:t>12.04.2021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71AF9-44BE-4981-A5DA-AAEA415771C5}" type="slidenum">
              <a:rPr lang="de-DE" smtClean="0"/>
              <a:t>‹#›</a:t>
            </a:fld>
            <a:endParaRPr lang="de-DE"/>
          </a:p>
        </p:txBody>
      </p:sp>
    </p:spTree>
    <p:extLst>
      <p:ext uri="{BB962C8B-B14F-4D97-AF65-F5344CB8AC3E}">
        <p14:creationId xmlns:p14="http://schemas.microsoft.com/office/powerpoint/2010/main" val="260596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91756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49805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25223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68696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i="0" dirty="0"/>
          </a:p>
        </p:txBody>
      </p:sp>
    </p:spTree>
    <p:extLst>
      <p:ext uri="{BB962C8B-B14F-4D97-AF65-F5344CB8AC3E}">
        <p14:creationId xmlns:p14="http://schemas.microsoft.com/office/powerpoint/2010/main" val="3006019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Tree>
    <p:extLst>
      <p:ext uri="{BB962C8B-B14F-4D97-AF65-F5344CB8AC3E}">
        <p14:creationId xmlns:p14="http://schemas.microsoft.com/office/powerpoint/2010/main" val="1485804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i="0" dirty="0"/>
          </a:p>
        </p:txBody>
      </p:sp>
    </p:spTree>
    <p:extLst>
      <p:ext uri="{BB962C8B-B14F-4D97-AF65-F5344CB8AC3E}">
        <p14:creationId xmlns:p14="http://schemas.microsoft.com/office/powerpoint/2010/main" val="2279099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140112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27434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55094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146865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1707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0182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519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311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0427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88832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823809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078143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10" name="Freihandform: Form 9">
            <a:extLst>
              <a:ext uri="{FF2B5EF4-FFF2-40B4-BE49-F238E27FC236}">
                <a16:creationId xmlns:a16="http://schemas.microsoft.com/office/drawing/2014/main" id="{C309AC5E-331E-47C5-B74D-DBE8E9CD79C0}"/>
              </a:ext>
            </a:extLst>
          </p:cNvPr>
          <p:cNvSpPr>
            <a:spLocks/>
          </p:cNvSpPr>
          <p:nvPr userDrawn="1"/>
        </p:nvSpPr>
        <p:spPr bwMode="gray">
          <a:xfrm>
            <a:off x="0" y="0"/>
            <a:ext cx="6618313" cy="6858000"/>
          </a:xfrm>
          <a:custGeom>
            <a:avLst/>
            <a:gdLst>
              <a:gd name="connsiteX0" fmla="*/ 4780205 w 6618313"/>
              <a:gd name="connsiteY0" fmla="*/ 0 h 6858000"/>
              <a:gd name="connsiteX1" fmla="*/ 6618313 w 6618313"/>
              <a:gd name="connsiteY1" fmla="*/ 0 h 6858000"/>
              <a:gd name="connsiteX2" fmla="*/ 4229619 w 6618313"/>
              <a:gd name="connsiteY2" fmla="*/ 6509169 h 6858000"/>
              <a:gd name="connsiteX3" fmla="*/ 4066561 w 6618313"/>
              <a:gd name="connsiteY3" fmla="*/ 6858000 h 6858000"/>
              <a:gd name="connsiteX4" fmla="*/ 308462 w 6618313"/>
              <a:gd name="connsiteY4" fmla="*/ 6858000 h 6858000"/>
              <a:gd name="connsiteX5" fmla="*/ 143992 w 6618313"/>
              <a:gd name="connsiteY5" fmla="*/ 6504932 h 6858000"/>
              <a:gd name="connsiteX6" fmla="*/ 32492 w 6618313"/>
              <a:gd name="connsiteY6" fmla="*/ 6199617 h 6858000"/>
              <a:gd name="connsiteX7" fmla="*/ 0 w 6618313"/>
              <a:gd name="connsiteY7" fmla="*/ 6110647 h 6858000"/>
              <a:gd name="connsiteX8" fmla="*/ 0 w 6618313"/>
              <a:gd name="connsiteY8" fmla="*/ 1076066 h 6858000"/>
              <a:gd name="connsiteX9" fmla="*/ 57021 w 6618313"/>
              <a:gd name="connsiteY9" fmla="*/ 1232363 h 6858000"/>
              <a:gd name="connsiteX10" fmla="*/ 1764690 w 6618313"/>
              <a:gd name="connsiteY10" fmla="*/ 5913189 h 6858000"/>
              <a:gd name="connsiteX11" fmla="*/ 2186806 w 6618313"/>
              <a:gd name="connsiteY11" fmla="*/ 6209061 h 6858000"/>
              <a:gd name="connsiteX12" fmla="*/ 2187511 w 6618313"/>
              <a:gd name="connsiteY12" fmla="*/ 6209061 h 6858000"/>
              <a:gd name="connsiteX13" fmla="*/ 2609627 w 6618313"/>
              <a:gd name="connsiteY13" fmla="*/ 5913895 h 6858000"/>
              <a:gd name="connsiteX14" fmla="*/ 4780205 w 6618313"/>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18313" h="6858000">
                <a:moveTo>
                  <a:pt x="4780205" y="0"/>
                </a:moveTo>
                <a:lnTo>
                  <a:pt x="6618313" y="0"/>
                </a:lnTo>
                <a:cubicBezTo>
                  <a:pt x="6618313" y="0"/>
                  <a:pt x="6618313" y="0"/>
                  <a:pt x="4229619" y="6509169"/>
                </a:cubicBezTo>
                <a:cubicBezTo>
                  <a:pt x="4184443" y="6632036"/>
                  <a:pt x="4129384" y="6748549"/>
                  <a:pt x="4066561" y="6858000"/>
                </a:cubicBezTo>
                <a:cubicBezTo>
                  <a:pt x="4066561" y="6858000"/>
                  <a:pt x="4066561" y="6858000"/>
                  <a:pt x="308462" y="6858000"/>
                </a:cubicBezTo>
                <a:cubicBezTo>
                  <a:pt x="244227" y="6747137"/>
                  <a:pt x="189168" y="6629212"/>
                  <a:pt x="143992" y="6504932"/>
                </a:cubicBezTo>
                <a:cubicBezTo>
                  <a:pt x="143992" y="6504932"/>
                  <a:pt x="143992" y="6504932"/>
                  <a:pt x="32492" y="6199617"/>
                </a:cubicBezTo>
                <a:lnTo>
                  <a:pt x="0" y="6110647"/>
                </a:lnTo>
                <a:lnTo>
                  <a:pt x="0" y="1076066"/>
                </a:lnTo>
                <a:lnTo>
                  <a:pt x="57021" y="1232363"/>
                </a:lnTo>
                <a:cubicBezTo>
                  <a:pt x="344591" y="2020610"/>
                  <a:pt x="855827" y="3421939"/>
                  <a:pt x="1764690" y="5913189"/>
                </a:cubicBezTo>
                <a:cubicBezTo>
                  <a:pt x="1862101" y="6180109"/>
                  <a:pt x="2092218" y="6209061"/>
                  <a:pt x="2186806" y="6209061"/>
                </a:cubicBezTo>
                <a:cubicBezTo>
                  <a:pt x="2186806" y="6209061"/>
                  <a:pt x="2186806" y="6209061"/>
                  <a:pt x="2187511" y="6209061"/>
                </a:cubicBezTo>
                <a:cubicBezTo>
                  <a:pt x="2282099" y="6209061"/>
                  <a:pt x="2512216" y="6180109"/>
                  <a:pt x="2609627" y="5913895"/>
                </a:cubicBezTo>
                <a:cubicBezTo>
                  <a:pt x="2609627" y="5913895"/>
                  <a:pt x="2609627" y="5913895"/>
                  <a:pt x="4780205" y="0"/>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de-DE"/>
          </a:p>
        </p:txBody>
      </p:sp>
      <p:sp>
        <p:nvSpPr>
          <p:cNvPr id="2" name="Titel 1">
            <a:extLst>
              <a:ext uri="{FF2B5EF4-FFF2-40B4-BE49-F238E27FC236}">
                <a16:creationId xmlns:a16="http://schemas.microsoft.com/office/drawing/2014/main" id="{BBF10EEC-7180-40B0-99AD-49EBF1D70253}"/>
              </a:ext>
            </a:extLst>
          </p:cNvPr>
          <p:cNvSpPr>
            <a:spLocks noGrp="1"/>
          </p:cNvSpPr>
          <p:nvPr>
            <p:ph type="ctrTitle"/>
          </p:nvPr>
        </p:nvSpPr>
        <p:spPr bwMode="gray">
          <a:xfrm>
            <a:off x="1847850" y="1600200"/>
            <a:ext cx="9972676" cy="1756792"/>
          </a:xfrm>
        </p:spPr>
        <p:txBody>
          <a:bodyPr anchor="b"/>
          <a:lstStyle>
            <a:lvl1pPr algn="l">
              <a:lnSpc>
                <a:spcPts val="5000"/>
              </a:lnSpc>
              <a:spcBef>
                <a:spcPts val="0"/>
              </a:spcBef>
              <a:spcAft>
                <a:spcPts val="0"/>
              </a:spcAft>
              <a:defRPr sz="5000"/>
            </a:lvl1pPr>
          </a:lstStyle>
          <a:p>
            <a:r>
              <a:rPr lang="en-US"/>
              <a:t>Click to edit Master title style</a:t>
            </a:r>
            <a:endParaRPr lang="de-DE" dirty="0"/>
          </a:p>
        </p:txBody>
      </p:sp>
      <p:sp>
        <p:nvSpPr>
          <p:cNvPr id="3" name="Untertitel 2">
            <a:extLst>
              <a:ext uri="{FF2B5EF4-FFF2-40B4-BE49-F238E27FC236}">
                <a16:creationId xmlns:a16="http://schemas.microsoft.com/office/drawing/2014/main" id="{BA366ED8-AB52-4EC1-B9BB-6625AECB2954}"/>
              </a:ext>
            </a:extLst>
          </p:cNvPr>
          <p:cNvSpPr>
            <a:spLocks noGrp="1"/>
          </p:cNvSpPr>
          <p:nvPr>
            <p:ph type="subTitle" idx="1"/>
          </p:nvPr>
        </p:nvSpPr>
        <p:spPr bwMode="gray">
          <a:xfrm>
            <a:off x="1847849" y="3465004"/>
            <a:ext cx="9972675" cy="792088"/>
          </a:xfrm>
        </p:spPr>
        <p:txBody>
          <a:bodyPr/>
          <a:lstStyle>
            <a:lvl1pPr marL="0" indent="0" algn="l">
              <a:lnSpc>
                <a:spcPct val="90000"/>
              </a:lnSpc>
              <a:spcBef>
                <a:spcPts val="0"/>
              </a:spcBef>
              <a:spcAft>
                <a:spcPts val="0"/>
              </a:spcAft>
              <a:buNone/>
              <a:defRPr sz="2600" cap="all"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dirty="0"/>
          </a:p>
        </p:txBody>
      </p:sp>
      <p:sp>
        <p:nvSpPr>
          <p:cNvPr id="8" name="Textplatzhalter 7">
            <a:extLst>
              <a:ext uri="{FF2B5EF4-FFF2-40B4-BE49-F238E27FC236}">
                <a16:creationId xmlns:a16="http://schemas.microsoft.com/office/drawing/2014/main" id="{6AB05EF9-52FC-4156-ACA1-536839172EFE}"/>
              </a:ext>
            </a:extLst>
          </p:cNvPr>
          <p:cNvSpPr>
            <a:spLocks noGrp="1"/>
          </p:cNvSpPr>
          <p:nvPr>
            <p:ph type="body" sz="quarter" idx="10"/>
          </p:nvPr>
        </p:nvSpPr>
        <p:spPr bwMode="gray">
          <a:xfrm>
            <a:off x="1847849" y="4330340"/>
            <a:ext cx="9972675" cy="561450"/>
          </a:xfrm>
        </p:spPr>
        <p:txBody>
          <a:bodyPr/>
          <a:lstStyle>
            <a:lvl1pPr marL="0" indent="0">
              <a:spcBef>
                <a:spcPts val="0"/>
              </a:spcBef>
              <a:spcAft>
                <a:spcPts val="0"/>
              </a:spcAft>
              <a:buNone/>
              <a:defRPr/>
            </a:lvl1pPr>
          </a:lstStyle>
          <a:p>
            <a:pPr lvl="0"/>
            <a:r>
              <a:rPr lang="en-US"/>
              <a:t>Click to edit Master text styles</a:t>
            </a:r>
          </a:p>
        </p:txBody>
      </p:sp>
      <p:pic>
        <p:nvPicPr>
          <p:cNvPr id="9" name="Grafik 8">
            <a:extLst>
              <a:ext uri="{FF2B5EF4-FFF2-40B4-BE49-F238E27FC236}">
                <a16:creationId xmlns:a16="http://schemas.microsoft.com/office/drawing/2014/main" id="{981953F5-23B4-442B-BCAB-3CFACF9EB4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9712835" y="341919"/>
            <a:ext cx="2107801" cy="743854"/>
          </a:xfrm>
          <a:prstGeom prst="rect">
            <a:avLst/>
          </a:prstGeom>
        </p:spPr>
      </p:pic>
      <p:sp>
        <p:nvSpPr>
          <p:cNvPr id="4" name="Fußzeilenplatzhalter 3">
            <a:extLst>
              <a:ext uri="{FF2B5EF4-FFF2-40B4-BE49-F238E27FC236}">
                <a16:creationId xmlns:a16="http://schemas.microsoft.com/office/drawing/2014/main" id="{BFE69A80-15DC-4839-B64A-C62A3FA0977C}"/>
              </a:ext>
            </a:extLst>
          </p:cNvPr>
          <p:cNvSpPr>
            <a:spLocks noGrp="1"/>
          </p:cNvSpPr>
          <p:nvPr>
            <p:ph type="ftr" sz="quarter" idx="11"/>
          </p:nvPr>
        </p:nvSpPr>
        <p:spPr>
          <a:xfrm>
            <a:off x="1847849" y="4979708"/>
            <a:ext cx="9972675" cy="323670"/>
          </a:xfrm>
        </p:spPr>
        <p:txBody>
          <a:bodyPr/>
          <a:lstStyle>
            <a:lvl1pPr algn="l">
              <a:defRPr sz="1600"/>
            </a:lvl1pPr>
          </a:lstStyle>
          <a:p>
            <a:r>
              <a:rPr lang="en-US"/>
              <a:t>Public / Internal / Confidential / Third-Party Confidential (select "Insert &gt; Header &amp; Footer")</a:t>
            </a:r>
            <a:endParaRPr lang="de-DE" dirty="0"/>
          </a:p>
        </p:txBody>
      </p:sp>
      <p:sp>
        <p:nvSpPr>
          <p:cNvPr id="5" name="Foliennummernplatzhalter 4">
            <a:extLst>
              <a:ext uri="{FF2B5EF4-FFF2-40B4-BE49-F238E27FC236}">
                <a16:creationId xmlns:a16="http://schemas.microsoft.com/office/drawing/2014/main" id="{CBB2C048-739D-4234-9C4E-924D6358E10C}"/>
              </a:ext>
            </a:extLst>
          </p:cNvPr>
          <p:cNvSpPr>
            <a:spLocks noGrp="1"/>
          </p:cNvSpPr>
          <p:nvPr>
            <p:ph type="sldNum" sz="quarter" idx="12"/>
          </p:nvPr>
        </p:nvSpPr>
        <p:spPr/>
        <p:txBody>
          <a:bodyPr/>
          <a:lstStyle>
            <a:lvl1pPr>
              <a:defRPr>
                <a:solidFill>
                  <a:schemeClr val="bg2"/>
                </a:solidFill>
              </a:defRPr>
            </a:lvl1pPr>
          </a:lstStyle>
          <a:p>
            <a:fld id="{4996FA93-2C04-4230-B649-753F9826C7BB}" type="slidenum">
              <a:rPr lang="de-DE" smtClean="0"/>
              <a:pPr/>
              <a:t>‹#›</a:t>
            </a:fld>
            <a:endParaRPr lang="de-DE" dirty="0"/>
          </a:p>
        </p:txBody>
      </p:sp>
    </p:spTree>
    <p:extLst>
      <p:ext uri="{BB962C8B-B14F-4D97-AF65-F5344CB8AC3E}">
        <p14:creationId xmlns:p14="http://schemas.microsoft.com/office/powerpoint/2010/main" val="124458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027BD71-4399-4B10-B541-DEE01F2E59A4}"/>
              </a:ext>
            </a:extLst>
          </p:cNvPr>
          <p:cNvSpPr>
            <a:spLocks noGrp="1"/>
          </p:cNvSpPr>
          <p:nvPr>
            <p:ph type="sldNum" sz="quarter" idx="10"/>
          </p:nvPr>
        </p:nvSpPr>
        <p:spPr bwMode="gray"/>
        <p:txBody>
          <a:bodyPr/>
          <a:lstStyle/>
          <a:p>
            <a:fld id="{4996FA93-2C04-4230-B649-753F9826C7BB}" type="slidenum">
              <a:rPr lang="de-DE" smtClean="0"/>
              <a:pPr/>
              <a:t>‹#›</a:t>
            </a:fld>
            <a:endParaRPr lang="de-DE" dirty="0"/>
          </a:p>
        </p:txBody>
      </p:sp>
      <p:sp>
        <p:nvSpPr>
          <p:cNvPr id="4" name="Fußzeilenplatzhalter 3">
            <a:extLst>
              <a:ext uri="{FF2B5EF4-FFF2-40B4-BE49-F238E27FC236}">
                <a16:creationId xmlns:a16="http://schemas.microsoft.com/office/drawing/2014/main" id="{B071F8E7-6C99-42F7-A33B-A1164F465291}"/>
              </a:ext>
            </a:extLst>
          </p:cNvPr>
          <p:cNvSpPr>
            <a:spLocks noGrp="1"/>
          </p:cNvSpPr>
          <p:nvPr>
            <p:ph type="ftr" sz="quarter" idx="11"/>
          </p:nvPr>
        </p:nvSpPr>
        <p:spPr/>
        <p:txBody>
          <a:bodyPr/>
          <a:lstStyle>
            <a:lvl1pPr algn="l">
              <a:defRPr/>
            </a:lvl1pPr>
          </a:lstStyle>
          <a:p>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194103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5" name="Freihandform: Form 4">
            <a:extLst>
              <a:ext uri="{FF2B5EF4-FFF2-40B4-BE49-F238E27FC236}">
                <a16:creationId xmlns:a16="http://schemas.microsoft.com/office/drawing/2014/main" id="{9BA8FB27-B372-40DA-B6AA-742C42B42170}"/>
              </a:ext>
            </a:extLst>
          </p:cNvPr>
          <p:cNvSpPr>
            <a:spLocks/>
          </p:cNvSpPr>
          <p:nvPr userDrawn="1"/>
        </p:nvSpPr>
        <p:spPr bwMode="gray">
          <a:xfrm>
            <a:off x="0" y="0"/>
            <a:ext cx="6618313" cy="6858000"/>
          </a:xfrm>
          <a:custGeom>
            <a:avLst/>
            <a:gdLst>
              <a:gd name="connsiteX0" fmla="*/ 4780205 w 6618313"/>
              <a:gd name="connsiteY0" fmla="*/ 0 h 6858000"/>
              <a:gd name="connsiteX1" fmla="*/ 6618313 w 6618313"/>
              <a:gd name="connsiteY1" fmla="*/ 0 h 6858000"/>
              <a:gd name="connsiteX2" fmla="*/ 4229619 w 6618313"/>
              <a:gd name="connsiteY2" fmla="*/ 6509169 h 6858000"/>
              <a:gd name="connsiteX3" fmla="*/ 4066561 w 6618313"/>
              <a:gd name="connsiteY3" fmla="*/ 6858000 h 6858000"/>
              <a:gd name="connsiteX4" fmla="*/ 308462 w 6618313"/>
              <a:gd name="connsiteY4" fmla="*/ 6858000 h 6858000"/>
              <a:gd name="connsiteX5" fmla="*/ 143992 w 6618313"/>
              <a:gd name="connsiteY5" fmla="*/ 6504932 h 6858000"/>
              <a:gd name="connsiteX6" fmla="*/ 32492 w 6618313"/>
              <a:gd name="connsiteY6" fmla="*/ 6199617 h 6858000"/>
              <a:gd name="connsiteX7" fmla="*/ 0 w 6618313"/>
              <a:gd name="connsiteY7" fmla="*/ 6110647 h 6858000"/>
              <a:gd name="connsiteX8" fmla="*/ 0 w 6618313"/>
              <a:gd name="connsiteY8" fmla="*/ 1076066 h 6858000"/>
              <a:gd name="connsiteX9" fmla="*/ 57021 w 6618313"/>
              <a:gd name="connsiteY9" fmla="*/ 1232363 h 6858000"/>
              <a:gd name="connsiteX10" fmla="*/ 1764690 w 6618313"/>
              <a:gd name="connsiteY10" fmla="*/ 5913189 h 6858000"/>
              <a:gd name="connsiteX11" fmla="*/ 2186806 w 6618313"/>
              <a:gd name="connsiteY11" fmla="*/ 6209061 h 6858000"/>
              <a:gd name="connsiteX12" fmla="*/ 2187511 w 6618313"/>
              <a:gd name="connsiteY12" fmla="*/ 6209061 h 6858000"/>
              <a:gd name="connsiteX13" fmla="*/ 2609627 w 6618313"/>
              <a:gd name="connsiteY13" fmla="*/ 5913895 h 6858000"/>
              <a:gd name="connsiteX14" fmla="*/ 4780205 w 6618313"/>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18313" h="6858000">
                <a:moveTo>
                  <a:pt x="4780205" y="0"/>
                </a:moveTo>
                <a:lnTo>
                  <a:pt x="6618313" y="0"/>
                </a:lnTo>
                <a:cubicBezTo>
                  <a:pt x="6618313" y="0"/>
                  <a:pt x="6618313" y="0"/>
                  <a:pt x="4229619" y="6509169"/>
                </a:cubicBezTo>
                <a:cubicBezTo>
                  <a:pt x="4184443" y="6632036"/>
                  <a:pt x="4129384" y="6748549"/>
                  <a:pt x="4066561" y="6858000"/>
                </a:cubicBezTo>
                <a:cubicBezTo>
                  <a:pt x="4066561" y="6858000"/>
                  <a:pt x="4066561" y="6858000"/>
                  <a:pt x="308462" y="6858000"/>
                </a:cubicBezTo>
                <a:cubicBezTo>
                  <a:pt x="244227" y="6747137"/>
                  <a:pt x="189168" y="6629212"/>
                  <a:pt x="143992" y="6504932"/>
                </a:cubicBezTo>
                <a:cubicBezTo>
                  <a:pt x="143992" y="6504932"/>
                  <a:pt x="143992" y="6504932"/>
                  <a:pt x="32492" y="6199617"/>
                </a:cubicBezTo>
                <a:lnTo>
                  <a:pt x="0" y="6110647"/>
                </a:lnTo>
                <a:lnTo>
                  <a:pt x="0" y="1076066"/>
                </a:lnTo>
                <a:lnTo>
                  <a:pt x="57021" y="1232363"/>
                </a:lnTo>
                <a:cubicBezTo>
                  <a:pt x="344591" y="2020610"/>
                  <a:pt x="855827" y="3421939"/>
                  <a:pt x="1764690" y="5913189"/>
                </a:cubicBezTo>
                <a:cubicBezTo>
                  <a:pt x="1862101" y="6180109"/>
                  <a:pt x="2092218" y="6209061"/>
                  <a:pt x="2186806" y="6209061"/>
                </a:cubicBezTo>
                <a:cubicBezTo>
                  <a:pt x="2186806" y="6209061"/>
                  <a:pt x="2186806" y="6209061"/>
                  <a:pt x="2187511" y="6209061"/>
                </a:cubicBezTo>
                <a:cubicBezTo>
                  <a:pt x="2282099" y="6209061"/>
                  <a:pt x="2512216" y="6180109"/>
                  <a:pt x="2609627" y="5913895"/>
                </a:cubicBezTo>
                <a:cubicBezTo>
                  <a:pt x="2609627" y="5913895"/>
                  <a:pt x="2609627" y="5913895"/>
                  <a:pt x="4780205" y="0"/>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de-DE"/>
          </a:p>
        </p:txBody>
      </p:sp>
      <p:pic>
        <p:nvPicPr>
          <p:cNvPr id="9" name="Grafik 8">
            <a:extLst>
              <a:ext uri="{FF2B5EF4-FFF2-40B4-BE49-F238E27FC236}">
                <a16:creationId xmlns:a16="http://schemas.microsoft.com/office/drawing/2014/main" id="{981953F5-23B4-442B-BCAB-3CFACF9EB4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9712835" y="341919"/>
            <a:ext cx="2107801" cy="743854"/>
          </a:xfrm>
          <a:prstGeom prst="rect">
            <a:avLst/>
          </a:prstGeom>
        </p:spPr>
      </p:pic>
      <p:sp>
        <p:nvSpPr>
          <p:cNvPr id="2" name="Titel 1">
            <a:extLst>
              <a:ext uri="{FF2B5EF4-FFF2-40B4-BE49-F238E27FC236}">
                <a16:creationId xmlns:a16="http://schemas.microsoft.com/office/drawing/2014/main" id="{BBF10EEC-7180-40B0-99AD-49EBF1D70253}"/>
              </a:ext>
            </a:extLst>
          </p:cNvPr>
          <p:cNvSpPr>
            <a:spLocks noGrp="1"/>
          </p:cNvSpPr>
          <p:nvPr>
            <p:ph type="ctrTitle"/>
          </p:nvPr>
        </p:nvSpPr>
        <p:spPr bwMode="gray">
          <a:xfrm>
            <a:off x="1847849" y="2672916"/>
            <a:ext cx="9972676" cy="1756792"/>
          </a:xfrm>
        </p:spPr>
        <p:txBody>
          <a:bodyPr anchor="ctr"/>
          <a:lstStyle>
            <a:lvl1pPr algn="l">
              <a:lnSpc>
                <a:spcPts val="5000"/>
              </a:lnSpc>
              <a:defRPr sz="5800"/>
            </a:lvl1pPr>
          </a:lstStyle>
          <a:p>
            <a:r>
              <a:rPr lang="en-US"/>
              <a:t>Click to edit Master title style</a:t>
            </a:r>
            <a:endParaRPr lang="de-DE" dirty="0"/>
          </a:p>
        </p:txBody>
      </p:sp>
      <p:sp>
        <p:nvSpPr>
          <p:cNvPr id="6" name="Fußzeilenplatzhalter 5">
            <a:extLst>
              <a:ext uri="{FF2B5EF4-FFF2-40B4-BE49-F238E27FC236}">
                <a16:creationId xmlns:a16="http://schemas.microsoft.com/office/drawing/2014/main" id="{31038164-F6D3-4587-A969-E96281877C02}"/>
              </a:ext>
            </a:extLst>
          </p:cNvPr>
          <p:cNvSpPr>
            <a:spLocks noGrp="1"/>
          </p:cNvSpPr>
          <p:nvPr>
            <p:ph type="ftr" sz="quarter" idx="10"/>
          </p:nvPr>
        </p:nvSpPr>
        <p:spPr/>
        <p:txBody>
          <a:bodyPr/>
          <a:lstStyle/>
          <a:p>
            <a:pPr algn="l"/>
            <a:r>
              <a:rPr lang="en-US"/>
              <a:t>Public / Internal / Confidential / Third-Party Confidential (select "Insert &gt; Header &amp; Footer")</a:t>
            </a:r>
            <a:endParaRPr lang="de-DE" dirty="0"/>
          </a:p>
        </p:txBody>
      </p:sp>
      <p:sp>
        <p:nvSpPr>
          <p:cNvPr id="3" name="Foliennummernplatzhalter 2">
            <a:extLst>
              <a:ext uri="{FF2B5EF4-FFF2-40B4-BE49-F238E27FC236}">
                <a16:creationId xmlns:a16="http://schemas.microsoft.com/office/drawing/2014/main" id="{EC2296BC-B76F-4CD4-BFBB-10038CEEC5DE}"/>
              </a:ext>
            </a:extLst>
          </p:cNvPr>
          <p:cNvSpPr>
            <a:spLocks noGrp="1"/>
          </p:cNvSpPr>
          <p:nvPr>
            <p:ph type="sldNum" sz="quarter" idx="11"/>
          </p:nvPr>
        </p:nvSpPr>
        <p:spPr/>
        <p:txBody>
          <a:bodyPr/>
          <a:lstStyle>
            <a:lvl1pPr>
              <a:defRPr>
                <a:solidFill>
                  <a:schemeClr val="bg2"/>
                </a:solidFill>
              </a:defRPr>
            </a:lvl1pPr>
          </a:lstStyle>
          <a:p>
            <a:fld id="{4996FA93-2C04-4230-B649-753F9826C7BB}" type="slidenum">
              <a:rPr lang="de-DE" smtClean="0"/>
              <a:pPr/>
              <a:t>‹#›</a:t>
            </a:fld>
            <a:endParaRPr lang="de-DE" dirty="0"/>
          </a:p>
        </p:txBody>
      </p:sp>
    </p:spTree>
    <p:extLst>
      <p:ext uri="{BB962C8B-B14F-4D97-AF65-F5344CB8AC3E}">
        <p14:creationId xmlns:p14="http://schemas.microsoft.com/office/powerpoint/2010/main" val="4047596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431800" y="980729"/>
            <a:ext cx="11328400" cy="4896196"/>
          </a:xfrm>
        </p:spPr>
        <p:txBody>
          <a:bodyPr/>
          <a:lstStyle>
            <a:lvl1pPr>
              <a:buSzPct val="100000"/>
              <a:buFontTx/>
              <a:buBlip>
                <a:blip r:embed="rId2"/>
              </a:buBlip>
              <a:defRPr>
                <a:solidFill>
                  <a:schemeClr val="tx1"/>
                </a:solidFill>
              </a:defRPr>
            </a:lvl1pPr>
            <a:lvl2pPr>
              <a:buSzPct val="100000"/>
              <a:buFontTx/>
              <a:buBlip>
                <a:blip r:embed="rId2"/>
              </a:buBlip>
              <a:defRPr>
                <a:solidFill>
                  <a:schemeClr val="tx1"/>
                </a:solidFill>
              </a:defRPr>
            </a:lvl2pPr>
            <a:lvl3pPr>
              <a:buSzPct val="100000"/>
              <a:buFontTx/>
              <a:buBlip>
                <a:blip r:embed="rId2"/>
              </a:buBlip>
              <a:defRPr>
                <a:solidFill>
                  <a:schemeClr val="tx1"/>
                </a:solidFill>
              </a:defRPr>
            </a:lvl3pPr>
            <a:lvl4pPr>
              <a:buSzPct val="100000"/>
              <a:buFontTx/>
              <a:buBlip>
                <a:blip r:embed="rId2"/>
              </a:buBlip>
              <a:defRPr>
                <a:solidFill>
                  <a:schemeClr val="tx1"/>
                </a:solidFill>
              </a:defRPr>
            </a:lvl4pPr>
            <a:lvl5pPr>
              <a:buSzPct val="100000"/>
              <a:buFontTx/>
              <a:buBlip>
                <a:blip r:embed="rId2"/>
              </a:buBlip>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p:txBody>
          <a:bodyPr/>
          <a:lstStyle>
            <a:lvl1pPr>
              <a:defRPr>
                <a:solidFill>
                  <a:schemeClr val="tx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424B3662-0418-421A-95B8-3F7008D3731D}" type="datetime4">
              <a:rPr lang="en-US" noProof="0" smtClean="0"/>
              <a:t>April 12, 2021</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dirty="0"/>
              <a:t>CRO,   © Continental AG</a:t>
            </a:r>
          </a:p>
        </p:txBody>
      </p:sp>
    </p:spTree>
    <p:extLst>
      <p:ext uri="{BB962C8B-B14F-4D97-AF65-F5344CB8AC3E}">
        <p14:creationId xmlns:p14="http://schemas.microsoft.com/office/powerpoint/2010/main" val="27795717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ead">
    <p:bg bwMode="gray">
      <p:bgPr>
        <a:solidFill>
          <a:schemeClr val="bg2"/>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7F30281-A66C-49CD-BC67-805AF8185F1A}"/>
              </a:ext>
            </a:extLst>
          </p:cNvPr>
          <p:cNvSpPr>
            <a:spLocks noGrp="1"/>
          </p:cNvSpPr>
          <p:nvPr>
            <p:ph type="title"/>
          </p:nvPr>
        </p:nvSpPr>
        <p:spPr bwMode="gray">
          <a:xfrm>
            <a:off x="371475" y="393228"/>
            <a:ext cx="11449050" cy="983544"/>
          </a:xfrm>
        </p:spPr>
        <p:txBody>
          <a:bodyPr/>
          <a:lstStyle>
            <a:lvl1pPr>
              <a:lnSpc>
                <a:spcPts val="3800"/>
              </a:lnSpc>
              <a:defRPr sz="3800"/>
            </a:lvl1pPr>
          </a:lstStyle>
          <a:p>
            <a:r>
              <a:rPr lang="en-US" noProof="0"/>
              <a:t>Click to edit Master title style</a:t>
            </a:r>
            <a:endParaRPr lang="de-DE" noProof="0"/>
          </a:p>
        </p:txBody>
      </p:sp>
      <p:sp>
        <p:nvSpPr>
          <p:cNvPr id="8" name="Textplatzhalter 7">
            <a:extLst>
              <a:ext uri="{FF2B5EF4-FFF2-40B4-BE49-F238E27FC236}">
                <a16:creationId xmlns:a16="http://schemas.microsoft.com/office/drawing/2014/main" id="{9C3BF31D-6648-425A-8115-2703ABA5A408}"/>
              </a:ext>
            </a:extLst>
          </p:cNvPr>
          <p:cNvSpPr>
            <a:spLocks noGrp="1"/>
          </p:cNvSpPr>
          <p:nvPr>
            <p:ph type="body" sz="quarter" idx="13"/>
          </p:nvPr>
        </p:nvSpPr>
        <p:spPr bwMode="gray">
          <a:xfrm>
            <a:off x="371474" y="1420396"/>
            <a:ext cx="11449051" cy="676456"/>
          </a:xfrm>
        </p:spPr>
        <p:txBody>
          <a:bodyPr/>
          <a:lstStyle>
            <a:lvl1pPr marL="0" indent="0">
              <a:buNone/>
              <a:defRPr sz="1900" cap="all" spc="80" baseline="0">
                <a:solidFill>
                  <a:schemeClr val="tx1"/>
                </a:solidFill>
              </a:defRPr>
            </a:lvl1pPr>
          </a:lstStyle>
          <a:p>
            <a:pPr lvl="0"/>
            <a:r>
              <a:rPr lang="en-US" noProof="0"/>
              <a:t>Click to edit Master text styles</a:t>
            </a:r>
          </a:p>
        </p:txBody>
      </p:sp>
      <p:sp>
        <p:nvSpPr>
          <p:cNvPr id="2" name="Foliennummernplatzhalter 1">
            <a:extLst>
              <a:ext uri="{FF2B5EF4-FFF2-40B4-BE49-F238E27FC236}">
                <a16:creationId xmlns:a16="http://schemas.microsoft.com/office/drawing/2014/main" id="{65483044-202F-42BE-B623-A05A7143C4E5}"/>
              </a:ext>
            </a:extLst>
          </p:cNvPr>
          <p:cNvSpPr>
            <a:spLocks noGrp="1"/>
          </p:cNvSpPr>
          <p:nvPr>
            <p:ph type="sldNum" sz="quarter" idx="14"/>
          </p:nvPr>
        </p:nvSpPr>
        <p:spPr bwMode="gray"/>
        <p:txBody>
          <a:bodyPr/>
          <a:lstStyle/>
          <a:p>
            <a:fld id="{4996FA93-2C04-4230-B649-753F9826C7BB}" type="slidenum">
              <a:rPr lang="de-DE" noProof="0" smtClean="0"/>
              <a:pPr/>
              <a:t>‹#›</a:t>
            </a:fld>
            <a:endParaRPr lang="de-DE" noProof="0"/>
          </a:p>
        </p:txBody>
      </p:sp>
      <p:sp>
        <p:nvSpPr>
          <p:cNvPr id="4" name="Fußzeilenplatzhalter 3">
            <a:extLst>
              <a:ext uri="{FF2B5EF4-FFF2-40B4-BE49-F238E27FC236}">
                <a16:creationId xmlns:a16="http://schemas.microsoft.com/office/drawing/2014/main" id="{3AF49845-489A-4610-8F7A-332E15A8221F}"/>
              </a:ext>
            </a:extLst>
          </p:cNvPr>
          <p:cNvSpPr>
            <a:spLocks noGrp="1"/>
          </p:cNvSpPr>
          <p:nvPr>
            <p:ph type="ftr" sz="quarter" idx="15"/>
          </p:nvPr>
        </p:nvSpPr>
        <p:spPr/>
        <p:txBody>
          <a:bodyPr/>
          <a:lstStyle/>
          <a:p>
            <a:pPr algn="l"/>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351778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L and conten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CC325EB-BE14-422D-A6DB-EC36DD50623F}"/>
              </a:ext>
            </a:extLst>
          </p:cNvPr>
          <p:cNvSpPr>
            <a:spLocks noGrp="1"/>
          </p:cNvSpPr>
          <p:nvPr>
            <p:ph idx="1"/>
          </p:nvPr>
        </p:nvSpPr>
        <p:spPr bwMode="gray"/>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Textplatzhalter 7">
            <a:extLst>
              <a:ext uri="{FF2B5EF4-FFF2-40B4-BE49-F238E27FC236}">
                <a16:creationId xmlns:a16="http://schemas.microsoft.com/office/drawing/2014/main" id="{AF3B27D5-EA0E-4516-B95F-89731B3E7827}"/>
              </a:ext>
            </a:extLst>
          </p:cNvPr>
          <p:cNvSpPr>
            <a:spLocks noGrp="1"/>
          </p:cNvSpPr>
          <p:nvPr>
            <p:ph type="body" sz="quarter" idx="13" hasCustomPrompt="1"/>
          </p:nvPr>
        </p:nvSpPr>
        <p:spPr bwMode="gray">
          <a:xfrm>
            <a:off x="371365" y="772324"/>
            <a:ext cx="11449160" cy="280412"/>
          </a:xfrm>
        </p:spPr>
        <p:txBody>
          <a:bodyPr/>
          <a:lstStyle>
            <a:lvl1pPr marL="0" indent="0">
              <a:buNone/>
              <a:defRPr sz="1600" cap="all" spc="80" baseline="0">
                <a:solidFill>
                  <a:schemeClr val="accent1"/>
                </a:solidFill>
              </a:defRPr>
            </a:lvl1pPr>
          </a:lstStyle>
          <a:p>
            <a:pPr lvl="0"/>
            <a:r>
              <a:rPr lang="de-DE" dirty="0" err="1"/>
              <a:t>Subline</a:t>
            </a:r>
            <a:endParaRPr lang="de-DE" dirty="0"/>
          </a:p>
        </p:txBody>
      </p:sp>
      <p:sp>
        <p:nvSpPr>
          <p:cNvPr id="9" name="Titel 8">
            <a:extLst>
              <a:ext uri="{FF2B5EF4-FFF2-40B4-BE49-F238E27FC236}">
                <a16:creationId xmlns:a16="http://schemas.microsoft.com/office/drawing/2014/main" id="{A17F5985-A924-467A-A0A4-F51B07D2BD94}"/>
              </a:ext>
            </a:extLst>
          </p:cNvPr>
          <p:cNvSpPr>
            <a:spLocks noGrp="1"/>
          </p:cNvSpPr>
          <p:nvPr>
            <p:ph type="title"/>
          </p:nvPr>
        </p:nvSpPr>
        <p:spPr bwMode="gray"/>
        <p:txBody>
          <a:bodyPr/>
          <a:lstStyle/>
          <a:p>
            <a:r>
              <a:rPr lang="en-US"/>
              <a:t>Click to edit Master title style</a:t>
            </a:r>
            <a:endParaRPr lang="de-DE"/>
          </a:p>
        </p:txBody>
      </p:sp>
      <p:sp>
        <p:nvSpPr>
          <p:cNvPr id="2" name="Foliennummernplatzhalter 1">
            <a:extLst>
              <a:ext uri="{FF2B5EF4-FFF2-40B4-BE49-F238E27FC236}">
                <a16:creationId xmlns:a16="http://schemas.microsoft.com/office/drawing/2014/main" id="{317AF036-266E-40BE-B0E0-C9289E59DA36}"/>
              </a:ext>
            </a:extLst>
          </p:cNvPr>
          <p:cNvSpPr>
            <a:spLocks noGrp="1"/>
          </p:cNvSpPr>
          <p:nvPr>
            <p:ph type="sldNum" sz="quarter" idx="14"/>
          </p:nvPr>
        </p:nvSpPr>
        <p:spPr bwMode="gray"/>
        <p:txBody>
          <a:bodyPr/>
          <a:lstStyle/>
          <a:p>
            <a:fld id="{4996FA93-2C04-4230-B649-753F9826C7BB}" type="slidenum">
              <a:rPr lang="de-DE" smtClean="0"/>
              <a:pPr/>
              <a:t>‹#›</a:t>
            </a:fld>
            <a:endParaRPr lang="de-DE" dirty="0"/>
          </a:p>
        </p:txBody>
      </p:sp>
      <p:sp>
        <p:nvSpPr>
          <p:cNvPr id="5" name="Fußzeilenplatzhalter 4">
            <a:extLst>
              <a:ext uri="{FF2B5EF4-FFF2-40B4-BE49-F238E27FC236}">
                <a16:creationId xmlns:a16="http://schemas.microsoft.com/office/drawing/2014/main" id="{C7C1C86E-090F-4145-8295-6AC6218E6160}"/>
              </a:ext>
            </a:extLst>
          </p:cNvPr>
          <p:cNvSpPr>
            <a:spLocks noGrp="1"/>
          </p:cNvSpPr>
          <p:nvPr>
            <p:ph type="ftr" sz="quarter" idx="15"/>
          </p:nvPr>
        </p:nvSpPr>
        <p:spPr/>
        <p:txBody>
          <a:bodyPr/>
          <a:lstStyle/>
          <a:p>
            <a:pPr algn="l"/>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316428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L and 2 contents">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CC325EB-BE14-422D-A6DB-EC36DD50623F}"/>
              </a:ext>
            </a:extLst>
          </p:cNvPr>
          <p:cNvSpPr>
            <a:spLocks noGrp="1"/>
          </p:cNvSpPr>
          <p:nvPr>
            <p:ph idx="1"/>
          </p:nvPr>
        </p:nvSpPr>
        <p:spPr bwMode="gray">
          <a:xfrm>
            <a:off x="371476" y="1592263"/>
            <a:ext cx="5545138"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Textplatzhalter 7">
            <a:extLst>
              <a:ext uri="{FF2B5EF4-FFF2-40B4-BE49-F238E27FC236}">
                <a16:creationId xmlns:a16="http://schemas.microsoft.com/office/drawing/2014/main" id="{AF3B27D5-EA0E-4516-B95F-89731B3E7827}"/>
              </a:ext>
            </a:extLst>
          </p:cNvPr>
          <p:cNvSpPr>
            <a:spLocks noGrp="1"/>
          </p:cNvSpPr>
          <p:nvPr>
            <p:ph type="body" sz="quarter" idx="13" hasCustomPrompt="1"/>
          </p:nvPr>
        </p:nvSpPr>
        <p:spPr bwMode="gray">
          <a:xfrm>
            <a:off x="371475" y="772324"/>
            <a:ext cx="11449050" cy="280412"/>
          </a:xfrm>
        </p:spPr>
        <p:txBody>
          <a:bodyPr/>
          <a:lstStyle>
            <a:lvl1pPr marL="0" indent="0">
              <a:buNone/>
              <a:defRPr sz="1600" cap="all" spc="80" baseline="0">
                <a:solidFill>
                  <a:schemeClr val="accent1"/>
                </a:solidFill>
              </a:defRPr>
            </a:lvl1pPr>
          </a:lstStyle>
          <a:p>
            <a:pPr lvl="0"/>
            <a:r>
              <a:rPr lang="de-DE" dirty="0" err="1"/>
              <a:t>Subline</a:t>
            </a:r>
            <a:endParaRPr lang="de-DE" dirty="0"/>
          </a:p>
        </p:txBody>
      </p:sp>
      <p:sp>
        <p:nvSpPr>
          <p:cNvPr id="9" name="Titel 8">
            <a:extLst>
              <a:ext uri="{FF2B5EF4-FFF2-40B4-BE49-F238E27FC236}">
                <a16:creationId xmlns:a16="http://schemas.microsoft.com/office/drawing/2014/main" id="{A17F5985-A924-467A-A0A4-F51B07D2BD94}"/>
              </a:ext>
            </a:extLst>
          </p:cNvPr>
          <p:cNvSpPr>
            <a:spLocks noGrp="1"/>
          </p:cNvSpPr>
          <p:nvPr>
            <p:ph type="title"/>
          </p:nvPr>
        </p:nvSpPr>
        <p:spPr bwMode="gray"/>
        <p:txBody>
          <a:bodyPr/>
          <a:lstStyle/>
          <a:p>
            <a:r>
              <a:rPr lang="en-US"/>
              <a:t>Click to edit Master title style</a:t>
            </a:r>
            <a:endParaRPr lang="de-DE"/>
          </a:p>
        </p:txBody>
      </p:sp>
      <p:sp>
        <p:nvSpPr>
          <p:cNvPr id="7" name="Inhaltsplatzhalter 2">
            <a:extLst>
              <a:ext uri="{FF2B5EF4-FFF2-40B4-BE49-F238E27FC236}">
                <a16:creationId xmlns:a16="http://schemas.microsoft.com/office/drawing/2014/main" id="{BC8604F5-DBA2-40D0-9476-4D86666A5A24}"/>
              </a:ext>
            </a:extLst>
          </p:cNvPr>
          <p:cNvSpPr>
            <a:spLocks noGrp="1"/>
          </p:cNvSpPr>
          <p:nvPr>
            <p:ph idx="16"/>
          </p:nvPr>
        </p:nvSpPr>
        <p:spPr bwMode="gray">
          <a:xfrm>
            <a:off x="6275387" y="1592263"/>
            <a:ext cx="5545137"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2" name="Foliennummernplatzhalter 1">
            <a:extLst>
              <a:ext uri="{FF2B5EF4-FFF2-40B4-BE49-F238E27FC236}">
                <a16:creationId xmlns:a16="http://schemas.microsoft.com/office/drawing/2014/main" id="{06ACC231-D213-4B79-9786-576D76996941}"/>
              </a:ext>
            </a:extLst>
          </p:cNvPr>
          <p:cNvSpPr>
            <a:spLocks noGrp="1"/>
          </p:cNvSpPr>
          <p:nvPr>
            <p:ph type="sldNum" sz="quarter" idx="17"/>
          </p:nvPr>
        </p:nvSpPr>
        <p:spPr bwMode="gray"/>
        <p:txBody>
          <a:bodyPr/>
          <a:lstStyle/>
          <a:p>
            <a:fld id="{4996FA93-2C04-4230-B649-753F9826C7BB}" type="slidenum">
              <a:rPr lang="de-DE" smtClean="0"/>
              <a:pPr/>
              <a:t>‹#›</a:t>
            </a:fld>
            <a:endParaRPr lang="de-DE" dirty="0"/>
          </a:p>
        </p:txBody>
      </p:sp>
      <p:sp>
        <p:nvSpPr>
          <p:cNvPr id="5" name="Fußzeilenplatzhalter 4">
            <a:extLst>
              <a:ext uri="{FF2B5EF4-FFF2-40B4-BE49-F238E27FC236}">
                <a16:creationId xmlns:a16="http://schemas.microsoft.com/office/drawing/2014/main" id="{F43D5C47-19C8-4937-851E-9849C4C289DE}"/>
              </a:ext>
            </a:extLst>
          </p:cNvPr>
          <p:cNvSpPr>
            <a:spLocks noGrp="1"/>
          </p:cNvSpPr>
          <p:nvPr>
            <p:ph type="ftr" sz="quarter" idx="18"/>
          </p:nvPr>
        </p:nvSpPr>
        <p:spPr/>
        <p:txBody>
          <a:bodyPr/>
          <a:lstStyle/>
          <a:p>
            <a:pPr algn="l"/>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353359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L and 3 contents">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CC325EB-BE14-422D-A6DB-EC36DD50623F}"/>
              </a:ext>
            </a:extLst>
          </p:cNvPr>
          <p:cNvSpPr>
            <a:spLocks noGrp="1"/>
          </p:cNvSpPr>
          <p:nvPr>
            <p:ph idx="1"/>
          </p:nvPr>
        </p:nvSpPr>
        <p:spPr bwMode="gray">
          <a:xfrm>
            <a:off x="371476" y="1592263"/>
            <a:ext cx="3563937"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Textplatzhalter 7">
            <a:extLst>
              <a:ext uri="{FF2B5EF4-FFF2-40B4-BE49-F238E27FC236}">
                <a16:creationId xmlns:a16="http://schemas.microsoft.com/office/drawing/2014/main" id="{AF3B27D5-EA0E-4516-B95F-89731B3E7827}"/>
              </a:ext>
            </a:extLst>
          </p:cNvPr>
          <p:cNvSpPr>
            <a:spLocks noGrp="1"/>
          </p:cNvSpPr>
          <p:nvPr>
            <p:ph type="body" sz="quarter" idx="13" hasCustomPrompt="1"/>
          </p:nvPr>
        </p:nvSpPr>
        <p:spPr bwMode="gray">
          <a:xfrm>
            <a:off x="371475" y="772324"/>
            <a:ext cx="11449050" cy="280412"/>
          </a:xfrm>
        </p:spPr>
        <p:txBody>
          <a:bodyPr/>
          <a:lstStyle>
            <a:lvl1pPr marL="0" indent="0">
              <a:buNone/>
              <a:defRPr sz="1600" cap="all" spc="80" baseline="0">
                <a:solidFill>
                  <a:schemeClr val="accent1"/>
                </a:solidFill>
              </a:defRPr>
            </a:lvl1pPr>
          </a:lstStyle>
          <a:p>
            <a:pPr lvl="0"/>
            <a:r>
              <a:rPr lang="de-DE" dirty="0" err="1"/>
              <a:t>Subline</a:t>
            </a:r>
            <a:endParaRPr lang="de-DE" dirty="0"/>
          </a:p>
        </p:txBody>
      </p:sp>
      <p:sp>
        <p:nvSpPr>
          <p:cNvPr id="9" name="Titel 8">
            <a:extLst>
              <a:ext uri="{FF2B5EF4-FFF2-40B4-BE49-F238E27FC236}">
                <a16:creationId xmlns:a16="http://schemas.microsoft.com/office/drawing/2014/main" id="{A17F5985-A924-467A-A0A4-F51B07D2BD94}"/>
              </a:ext>
            </a:extLst>
          </p:cNvPr>
          <p:cNvSpPr>
            <a:spLocks noGrp="1"/>
          </p:cNvSpPr>
          <p:nvPr>
            <p:ph type="title"/>
          </p:nvPr>
        </p:nvSpPr>
        <p:spPr bwMode="gray"/>
        <p:txBody>
          <a:bodyPr/>
          <a:lstStyle/>
          <a:p>
            <a:r>
              <a:rPr lang="en-US"/>
              <a:t>Click to edit Master title style</a:t>
            </a:r>
            <a:endParaRPr lang="de-DE"/>
          </a:p>
        </p:txBody>
      </p:sp>
      <p:sp>
        <p:nvSpPr>
          <p:cNvPr id="7" name="Inhaltsplatzhalter 2">
            <a:extLst>
              <a:ext uri="{FF2B5EF4-FFF2-40B4-BE49-F238E27FC236}">
                <a16:creationId xmlns:a16="http://schemas.microsoft.com/office/drawing/2014/main" id="{BC8604F5-DBA2-40D0-9476-4D86666A5A24}"/>
              </a:ext>
            </a:extLst>
          </p:cNvPr>
          <p:cNvSpPr>
            <a:spLocks noGrp="1"/>
          </p:cNvSpPr>
          <p:nvPr>
            <p:ph idx="16"/>
          </p:nvPr>
        </p:nvSpPr>
        <p:spPr bwMode="gray">
          <a:xfrm>
            <a:off x="4295775" y="1592263"/>
            <a:ext cx="3600450"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2" name="Foliennummernplatzhalter 1">
            <a:extLst>
              <a:ext uri="{FF2B5EF4-FFF2-40B4-BE49-F238E27FC236}">
                <a16:creationId xmlns:a16="http://schemas.microsoft.com/office/drawing/2014/main" id="{06ACC231-D213-4B79-9786-576D76996941}"/>
              </a:ext>
            </a:extLst>
          </p:cNvPr>
          <p:cNvSpPr>
            <a:spLocks noGrp="1"/>
          </p:cNvSpPr>
          <p:nvPr>
            <p:ph type="sldNum" sz="quarter" idx="17"/>
          </p:nvPr>
        </p:nvSpPr>
        <p:spPr bwMode="gray"/>
        <p:txBody>
          <a:bodyPr/>
          <a:lstStyle/>
          <a:p>
            <a:fld id="{4996FA93-2C04-4230-B649-753F9826C7BB}" type="slidenum">
              <a:rPr lang="de-DE" smtClean="0"/>
              <a:pPr/>
              <a:t>‹#›</a:t>
            </a:fld>
            <a:endParaRPr lang="de-DE" dirty="0"/>
          </a:p>
        </p:txBody>
      </p:sp>
      <p:sp>
        <p:nvSpPr>
          <p:cNvPr id="5" name="Fußzeilenplatzhalter 4">
            <a:extLst>
              <a:ext uri="{FF2B5EF4-FFF2-40B4-BE49-F238E27FC236}">
                <a16:creationId xmlns:a16="http://schemas.microsoft.com/office/drawing/2014/main" id="{F43D5C47-19C8-4937-851E-9849C4C289DE}"/>
              </a:ext>
            </a:extLst>
          </p:cNvPr>
          <p:cNvSpPr>
            <a:spLocks noGrp="1"/>
          </p:cNvSpPr>
          <p:nvPr>
            <p:ph type="ftr" sz="quarter" idx="18"/>
          </p:nvPr>
        </p:nvSpPr>
        <p:spPr/>
        <p:txBody>
          <a:bodyPr/>
          <a:lstStyle/>
          <a:p>
            <a:pPr algn="l"/>
            <a:r>
              <a:rPr lang="en-US"/>
              <a:t>Public / Internal / Confidential / Third-Party Confidential (select "Insert &gt; Header &amp; Footer")</a:t>
            </a:r>
            <a:endParaRPr lang="de-DE" dirty="0"/>
          </a:p>
        </p:txBody>
      </p:sp>
      <p:sp>
        <p:nvSpPr>
          <p:cNvPr id="10" name="Inhaltsplatzhalter 2">
            <a:extLst>
              <a:ext uri="{FF2B5EF4-FFF2-40B4-BE49-F238E27FC236}">
                <a16:creationId xmlns:a16="http://schemas.microsoft.com/office/drawing/2014/main" id="{83DD1BA8-04B4-476C-AAC7-0F9177B68237}"/>
              </a:ext>
            </a:extLst>
          </p:cNvPr>
          <p:cNvSpPr>
            <a:spLocks noGrp="1"/>
          </p:cNvSpPr>
          <p:nvPr>
            <p:ph idx="19"/>
          </p:nvPr>
        </p:nvSpPr>
        <p:spPr bwMode="gray">
          <a:xfrm>
            <a:off x="8256588" y="1592263"/>
            <a:ext cx="3563936"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935127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L and picture (small)">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CC325EB-BE14-422D-A6DB-EC36DD50623F}"/>
              </a:ext>
            </a:extLst>
          </p:cNvPr>
          <p:cNvSpPr>
            <a:spLocks noGrp="1"/>
          </p:cNvSpPr>
          <p:nvPr>
            <p:ph idx="1"/>
          </p:nvPr>
        </p:nvSpPr>
        <p:spPr bwMode="gray">
          <a:xfrm>
            <a:off x="371475" y="1592263"/>
            <a:ext cx="5545139"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Textplatzhalter 7">
            <a:extLst>
              <a:ext uri="{FF2B5EF4-FFF2-40B4-BE49-F238E27FC236}">
                <a16:creationId xmlns:a16="http://schemas.microsoft.com/office/drawing/2014/main" id="{AF3B27D5-EA0E-4516-B95F-89731B3E7827}"/>
              </a:ext>
            </a:extLst>
          </p:cNvPr>
          <p:cNvSpPr>
            <a:spLocks noGrp="1"/>
          </p:cNvSpPr>
          <p:nvPr>
            <p:ph type="body" sz="quarter" idx="13" hasCustomPrompt="1"/>
          </p:nvPr>
        </p:nvSpPr>
        <p:spPr bwMode="gray">
          <a:xfrm>
            <a:off x="371475" y="772324"/>
            <a:ext cx="11449050" cy="280412"/>
          </a:xfrm>
        </p:spPr>
        <p:txBody>
          <a:bodyPr/>
          <a:lstStyle>
            <a:lvl1pPr marL="0" indent="0">
              <a:buNone/>
              <a:defRPr sz="1600" cap="all" spc="80" baseline="0">
                <a:solidFill>
                  <a:schemeClr val="accent1"/>
                </a:solidFill>
              </a:defRPr>
            </a:lvl1pPr>
          </a:lstStyle>
          <a:p>
            <a:pPr lvl="0"/>
            <a:r>
              <a:rPr lang="de-DE" dirty="0" err="1"/>
              <a:t>Subline</a:t>
            </a:r>
            <a:endParaRPr lang="de-DE" dirty="0"/>
          </a:p>
        </p:txBody>
      </p:sp>
      <p:sp>
        <p:nvSpPr>
          <p:cNvPr id="9" name="Titel 8">
            <a:extLst>
              <a:ext uri="{FF2B5EF4-FFF2-40B4-BE49-F238E27FC236}">
                <a16:creationId xmlns:a16="http://schemas.microsoft.com/office/drawing/2014/main" id="{A17F5985-A924-467A-A0A4-F51B07D2BD94}"/>
              </a:ext>
            </a:extLst>
          </p:cNvPr>
          <p:cNvSpPr>
            <a:spLocks noGrp="1"/>
          </p:cNvSpPr>
          <p:nvPr>
            <p:ph type="title"/>
          </p:nvPr>
        </p:nvSpPr>
        <p:spPr bwMode="gray"/>
        <p:txBody>
          <a:bodyPr/>
          <a:lstStyle/>
          <a:p>
            <a:r>
              <a:rPr lang="en-US"/>
              <a:t>Click to edit Master title style</a:t>
            </a:r>
            <a:endParaRPr lang="de-DE"/>
          </a:p>
        </p:txBody>
      </p:sp>
      <p:sp>
        <p:nvSpPr>
          <p:cNvPr id="2" name="Foliennummernplatzhalter 1">
            <a:extLst>
              <a:ext uri="{FF2B5EF4-FFF2-40B4-BE49-F238E27FC236}">
                <a16:creationId xmlns:a16="http://schemas.microsoft.com/office/drawing/2014/main" id="{06ACC231-D213-4B79-9786-576D76996941}"/>
              </a:ext>
            </a:extLst>
          </p:cNvPr>
          <p:cNvSpPr>
            <a:spLocks noGrp="1"/>
          </p:cNvSpPr>
          <p:nvPr>
            <p:ph type="sldNum" sz="quarter" idx="17"/>
          </p:nvPr>
        </p:nvSpPr>
        <p:spPr bwMode="gray"/>
        <p:txBody>
          <a:bodyPr/>
          <a:lstStyle/>
          <a:p>
            <a:fld id="{4996FA93-2C04-4230-B649-753F9826C7BB}" type="slidenum">
              <a:rPr lang="de-DE" smtClean="0"/>
              <a:pPr/>
              <a:t>‹#›</a:t>
            </a:fld>
            <a:endParaRPr lang="de-DE" dirty="0"/>
          </a:p>
        </p:txBody>
      </p:sp>
      <p:sp>
        <p:nvSpPr>
          <p:cNvPr id="11" name="Bildplatzhalter 3">
            <a:extLst>
              <a:ext uri="{FF2B5EF4-FFF2-40B4-BE49-F238E27FC236}">
                <a16:creationId xmlns:a16="http://schemas.microsoft.com/office/drawing/2014/main" id="{405CAC59-96CE-478C-9C75-954091EA13C9}"/>
              </a:ext>
            </a:extLst>
          </p:cNvPr>
          <p:cNvSpPr>
            <a:spLocks noGrp="1"/>
          </p:cNvSpPr>
          <p:nvPr>
            <p:ph type="pic" sz="quarter" idx="15"/>
          </p:nvPr>
        </p:nvSpPr>
        <p:spPr bwMode="gray">
          <a:xfrm>
            <a:off x="6275385" y="1592263"/>
            <a:ext cx="5545139" cy="4285009"/>
          </a:xfrm>
          <a:solidFill>
            <a:schemeClr val="tx1">
              <a:lumMod val="20000"/>
              <a:lumOff val="80000"/>
            </a:schemeClr>
          </a:solidFill>
        </p:spPr>
        <p:txBody>
          <a:bodyPr anchor="ctr"/>
          <a:lstStyle>
            <a:lvl1pPr marL="0" indent="0" algn="ctr">
              <a:buNone/>
              <a:defRPr/>
            </a:lvl1pPr>
          </a:lstStyle>
          <a:p>
            <a:r>
              <a:rPr lang="en-US"/>
              <a:t>Click icon to add picture</a:t>
            </a:r>
            <a:endParaRPr lang="de-DE"/>
          </a:p>
        </p:txBody>
      </p:sp>
      <p:sp>
        <p:nvSpPr>
          <p:cNvPr id="5" name="Textplatzhalter 4">
            <a:extLst>
              <a:ext uri="{FF2B5EF4-FFF2-40B4-BE49-F238E27FC236}">
                <a16:creationId xmlns:a16="http://schemas.microsoft.com/office/drawing/2014/main" id="{157018D7-73ED-44D4-933F-1BEAB17205C5}"/>
              </a:ext>
            </a:extLst>
          </p:cNvPr>
          <p:cNvSpPr>
            <a:spLocks noGrp="1"/>
          </p:cNvSpPr>
          <p:nvPr>
            <p:ph type="body" sz="quarter" idx="18" hasCustomPrompt="1"/>
          </p:nvPr>
        </p:nvSpPr>
        <p:spPr bwMode="gray">
          <a:xfrm>
            <a:off x="6275388" y="5910894"/>
            <a:ext cx="5545136" cy="218443"/>
          </a:xfrm>
        </p:spPr>
        <p:txBody>
          <a:bodyPr/>
          <a:lstStyle>
            <a:lvl1pPr marL="0" indent="0">
              <a:spcAft>
                <a:spcPts val="0"/>
              </a:spcAft>
              <a:buNone/>
              <a:defRPr sz="900"/>
            </a:lvl1pPr>
          </a:lstStyle>
          <a:p>
            <a:pPr lvl="0"/>
            <a:r>
              <a:rPr lang="de-DE" dirty="0"/>
              <a:t>Caption</a:t>
            </a:r>
          </a:p>
        </p:txBody>
      </p:sp>
      <p:sp>
        <p:nvSpPr>
          <p:cNvPr id="6" name="Fußzeilenplatzhalter 5">
            <a:extLst>
              <a:ext uri="{FF2B5EF4-FFF2-40B4-BE49-F238E27FC236}">
                <a16:creationId xmlns:a16="http://schemas.microsoft.com/office/drawing/2014/main" id="{3F1885B7-2E03-47DD-BD4B-63B7ACC2CC38}"/>
              </a:ext>
            </a:extLst>
          </p:cNvPr>
          <p:cNvSpPr>
            <a:spLocks noGrp="1"/>
          </p:cNvSpPr>
          <p:nvPr>
            <p:ph type="ftr" sz="quarter" idx="19"/>
          </p:nvPr>
        </p:nvSpPr>
        <p:spPr/>
        <p:txBody>
          <a:bodyPr/>
          <a:lstStyle/>
          <a:p>
            <a:pPr algn="l"/>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375658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L and picture (large)">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CC325EB-BE14-422D-A6DB-EC36DD50623F}"/>
              </a:ext>
            </a:extLst>
          </p:cNvPr>
          <p:cNvSpPr>
            <a:spLocks noGrp="1"/>
          </p:cNvSpPr>
          <p:nvPr>
            <p:ph idx="1"/>
          </p:nvPr>
        </p:nvSpPr>
        <p:spPr bwMode="gray">
          <a:xfrm>
            <a:off x="371364" y="1592263"/>
            <a:ext cx="2592499"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Textplatzhalter 7">
            <a:extLst>
              <a:ext uri="{FF2B5EF4-FFF2-40B4-BE49-F238E27FC236}">
                <a16:creationId xmlns:a16="http://schemas.microsoft.com/office/drawing/2014/main" id="{AF3B27D5-EA0E-4516-B95F-89731B3E7827}"/>
              </a:ext>
            </a:extLst>
          </p:cNvPr>
          <p:cNvSpPr>
            <a:spLocks noGrp="1"/>
          </p:cNvSpPr>
          <p:nvPr>
            <p:ph type="body" sz="quarter" idx="13" hasCustomPrompt="1"/>
          </p:nvPr>
        </p:nvSpPr>
        <p:spPr bwMode="gray">
          <a:xfrm>
            <a:off x="371365" y="772324"/>
            <a:ext cx="11449160" cy="280412"/>
          </a:xfrm>
        </p:spPr>
        <p:txBody>
          <a:bodyPr/>
          <a:lstStyle>
            <a:lvl1pPr marL="0" indent="0">
              <a:buNone/>
              <a:defRPr sz="1600" cap="all" spc="80" baseline="0">
                <a:solidFill>
                  <a:schemeClr val="accent1"/>
                </a:solidFill>
              </a:defRPr>
            </a:lvl1pPr>
          </a:lstStyle>
          <a:p>
            <a:pPr lvl="0"/>
            <a:r>
              <a:rPr lang="de-DE" dirty="0" err="1"/>
              <a:t>Subline</a:t>
            </a:r>
            <a:endParaRPr lang="de-DE" dirty="0"/>
          </a:p>
        </p:txBody>
      </p:sp>
      <p:sp>
        <p:nvSpPr>
          <p:cNvPr id="9" name="Titel 8">
            <a:extLst>
              <a:ext uri="{FF2B5EF4-FFF2-40B4-BE49-F238E27FC236}">
                <a16:creationId xmlns:a16="http://schemas.microsoft.com/office/drawing/2014/main" id="{A17F5985-A924-467A-A0A4-F51B07D2BD94}"/>
              </a:ext>
            </a:extLst>
          </p:cNvPr>
          <p:cNvSpPr>
            <a:spLocks noGrp="1"/>
          </p:cNvSpPr>
          <p:nvPr>
            <p:ph type="title"/>
          </p:nvPr>
        </p:nvSpPr>
        <p:spPr bwMode="gray"/>
        <p:txBody>
          <a:bodyPr/>
          <a:lstStyle/>
          <a:p>
            <a:r>
              <a:rPr lang="en-US"/>
              <a:t>Click to edit Master title style</a:t>
            </a:r>
            <a:endParaRPr lang="de-DE"/>
          </a:p>
        </p:txBody>
      </p:sp>
      <p:sp>
        <p:nvSpPr>
          <p:cNvPr id="2" name="Foliennummernplatzhalter 1">
            <a:extLst>
              <a:ext uri="{FF2B5EF4-FFF2-40B4-BE49-F238E27FC236}">
                <a16:creationId xmlns:a16="http://schemas.microsoft.com/office/drawing/2014/main" id="{06ACC231-D213-4B79-9786-576D76996941}"/>
              </a:ext>
            </a:extLst>
          </p:cNvPr>
          <p:cNvSpPr>
            <a:spLocks noGrp="1"/>
          </p:cNvSpPr>
          <p:nvPr>
            <p:ph type="sldNum" sz="quarter" idx="17"/>
          </p:nvPr>
        </p:nvSpPr>
        <p:spPr bwMode="gray"/>
        <p:txBody>
          <a:bodyPr/>
          <a:lstStyle/>
          <a:p>
            <a:fld id="{4996FA93-2C04-4230-B649-753F9826C7BB}" type="slidenum">
              <a:rPr lang="de-DE" smtClean="0"/>
              <a:pPr/>
              <a:t>‹#›</a:t>
            </a:fld>
            <a:endParaRPr lang="de-DE" dirty="0"/>
          </a:p>
        </p:txBody>
      </p:sp>
      <p:sp>
        <p:nvSpPr>
          <p:cNvPr id="11" name="Bildplatzhalter 3">
            <a:extLst>
              <a:ext uri="{FF2B5EF4-FFF2-40B4-BE49-F238E27FC236}">
                <a16:creationId xmlns:a16="http://schemas.microsoft.com/office/drawing/2014/main" id="{405CAC59-96CE-478C-9C75-954091EA13C9}"/>
              </a:ext>
            </a:extLst>
          </p:cNvPr>
          <p:cNvSpPr>
            <a:spLocks noGrp="1"/>
          </p:cNvSpPr>
          <p:nvPr>
            <p:ph type="pic" sz="quarter" idx="15"/>
          </p:nvPr>
        </p:nvSpPr>
        <p:spPr bwMode="gray">
          <a:xfrm>
            <a:off x="3324225" y="1592263"/>
            <a:ext cx="8496300" cy="4285009"/>
          </a:xfrm>
          <a:solidFill>
            <a:schemeClr val="tx1">
              <a:lumMod val="20000"/>
              <a:lumOff val="80000"/>
            </a:schemeClr>
          </a:solidFill>
        </p:spPr>
        <p:txBody>
          <a:bodyPr anchor="ctr"/>
          <a:lstStyle>
            <a:lvl1pPr marL="0" indent="0" algn="ctr">
              <a:buNone/>
              <a:defRPr/>
            </a:lvl1pPr>
          </a:lstStyle>
          <a:p>
            <a:r>
              <a:rPr lang="en-US"/>
              <a:t>Click icon to add picture</a:t>
            </a:r>
            <a:endParaRPr lang="de-DE"/>
          </a:p>
        </p:txBody>
      </p:sp>
      <p:sp>
        <p:nvSpPr>
          <p:cNvPr id="5" name="Textplatzhalter 4">
            <a:extLst>
              <a:ext uri="{FF2B5EF4-FFF2-40B4-BE49-F238E27FC236}">
                <a16:creationId xmlns:a16="http://schemas.microsoft.com/office/drawing/2014/main" id="{157018D7-73ED-44D4-933F-1BEAB17205C5}"/>
              </a:ext>
            </a:extLst>
          </p:cNvPr>
          <p:cNvSpPr>
            <a:spLocks noGrp="1"/>
          </p:cNvSpPr>
          <p:nvPr>
            <p:ph type="body" sz="quarter" idx="18" hasCustomPrompt="1"/>
          </p:nvPr>
        </p:nvSpPr>
        <p:spPr bwMode="gray">
          <a:xfrm>
            <a:off x="3324225" y="5910894"/>
            <a:ext cx="8496300" cy="218443"/>
          </a:xfrm>
        </p:spPr>
        <p:txBody>
          <a:bodyPr/>
          <a:lstStyle>
            <a:lvl1pPr marL="0" indent="0">
              <a:spcAft>
                <a:spcPts val="0"/>
              </a:spcAft>
              <a:buNone/>
              <a:defRPr sz="900"/>
            </a:lvl1pPr>
          </a:lstStyle>
          <a:p>
            <a:pPr lvl="0"/>
            <a:r>
              <a:rPr lang="de-DE" dirty="0"/>
              <a:t>Caption</a:t>
            </a:r>
          </a:p>
        </p:txBody>
      </p:sp>
      <p:sp>
        <p:nvSpPr>
          <p:cNvPr id="6" name="Fußzeilenplatzhalter 5">
            <a:extLst>
              <a:ext uri="{FF2B5EF4-FFF2-40B4-BE49-F238E27FC236}">
                <a16:creationId xmlns:a16="http://schemas.microsoft.com/office/drawing/2014/main" id="{63A71FD0-D6A4-4724-A464-B27A01326CB9}"/>
              </a:ext>
            </a:extLst>
          </p:cNvPr>
          <p:cNvSpPr>
            <a:spLocks noGrp="1"/>
          </p:cNvSpPr>
          <p:nvPr>
            <p:ph type="ftr" sz="quarter" idx="19"/>
          </p:nvPr>
        </p:nvSpPr>
        <p:spPr/>
        <p:txBody>
          <a:bodyPr/>
          <a:lstStyle>
            <a:lvl1pPr algn="l">
              <a:defRPr/>
            </a:lvl1pPr>
          </a:lstStyle>
          <a:p>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8720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900BC5B3-F2A0-4A8D-9639-D8303B9B511D}"/>
              </a:ext>
            </a:extLst>
          </p:cNvPr>
          <p:cNvSpPr>
            <a:spLocks noGrp="1"/>
          </p:cNvSpPr>
          <p:nvPr>
            <p:ph type="pic" sz="quarter" idx="15"/>
          </p:nvPr>
        </p:nvSpPr>
        <p:spPr bwMode="gray">
          <a:xfrm>
            <a:off x="0" y="0"/>
            <a:ext cx="12192000" cy="6858000"/>
          </a:xfrm>
          <a:solidFill>
            <a:schemeClr val="tx1">
              <a:lumMod val="20000"/>
              <a:lumOff val="80000"/>
            </a:schemeClr>
          </a:solidFill>
        </p:spPr>
        <p:txBody>
          <a:bodyPr anchor="ctr"/>
          <a:lstStyle>
            <a:lvl1pPr marL="0" indent="0" algn="ctr">
              <a:buNone/>
              <a:defRPr/>
            </a:lvl1pPr>
          </a:lstStyle>
          <a:p>
            <a:r>
              <a:rPr lang="en-US"/>
              <a:t>Click icon to add picture</a:t>
            </a:r>
            <a:endParaRPr lang="de-DE"/>
          </a:p>
        </p:txBody>
      </p:sp>
      <p:sp>
        <p:nvSpPr>
          <p:cNvPr id="6" name="Titel 5">
            <a:extLst>
              <a:ext uri="{FF2B5EF4-FFF2-40B4-BE49-F238E27FC236}">
                <a16:creationId xmlns:a16="http://schemas.microsoft.com/office/drawing/2014/main" id="{57F30281-A66C-49CD-BC67-805AF8185F1A}"/>
              </a:ext>
            </a:extLst>
          </p:cNvPr>
          <p:cNvSpPr>
            <a:spLocks noGrp="1"/>
          </p:cNvSpPr>
          <p:nvPr>
            <p:ph type="title"/>
          </p:nvPr>
        </p:nvSpPr>
        <p:spPr bwMode="gray"/>
        <p:txBody>
          <a:bodyPr/>
          <a:lstStyle/>
          <a:p>
            <a:r>
              <a:rPr lang="en-US"/>
              <a:t>Click to edit Master title style</a:t>
            </a:r>
            <a:endParaRPr lang="de-DE"/>
          </a:p>
        </p:txBody>
      </p:sp>
      <p:sp>
        <p:nvSpPr>
          <p:cNvPr id="8" name="Textplatzhalter 7">
            <a:extLst>
              <a:ext uri="{FF2B5EF4-FFF2-40B4-BE49-F238E27FC236}">
                <a16:creationId xmlns:a16="http://schemas.microsoft.com/office/drawing/2014/main" id="{9C3BF31D-6648-425A-8115-2703ABA5A408}"/>
              </a:ext>
            </a:extLst>
          </p:cNvPr>
          <p:cNvSpPr>
            <a:spLocks noGrp="1"/>
          </p:cNvSpPr>
          <p:nvPr>
            <p:ph type="body" sz="quarter" idx="13" hasCustomPrompt="1"/>
          </p:nvPr>
        </p:nvSpPr>
        <p:spPr bwMode="gray">
          <a:xfrm>
            <a:off x="371475" y="772324"/>
            <a:ext cx="11449050" cy="280412"/>
          </a:xfrm>
        </p:spPr>
        <p:txBody>
          <a:bodyPr/>
          <a:lstStyle>
            <a:lvl1pPr marL="0" indent="0">
              <a:buNone/>
              <a:defRPr sz="1600" cap="all" spc="80" baseline="0">
                <a:solidFill>
                  <a:schemeClr val="accent1"/>
                </a:solidFill>
              </a:defRPr>
            </a:lvl1pPr>
          </a:lstStyle>
          <a:p>
            <a:pPr lvl="0"/>
            <a:r>
              <a:rPr lang="de-DE" dirty="0" err="1"/>
              <a:t>Subline</a:t>
            </a:r>
            <a:endParaRPr lang="de-DE" dirty="0"/>
          </a:p>
        </p:txBody>
      </p:sp>
      <p:sp>
        <p:nvSpPr>
          <p:cNvPr id="2" name="Foliennummernplatzhalter 1">
            <a:extLst>
              <a:ext uri="{FF2B5EF4-FFF2-40B4-BE49-F238E27FC236}">
                <a16:creationId xmlns:a16="http://schemas.microsoft.com/office/drawing/2014/main" id="{65483044-202F-42BE-B623-A05A7143C4E5}"/>
              </a:ext>
            </a:extLst>
          </p:cNvPr>
          <p:cNvSpPr>
            <a:spLocks noGrp="1"/>
          </p:cNvSpPr>
          <p:nvPr>
            <p:ph type="sldNum" sz="quarter" idx="14"/>
          </p:nvPr>
        </p:nvSpPr>
        <p:spPr bwMode="gray"/>
        <p:txBody>
          <a:bodyPr/>
          <a:lstStyle/>
          <a:p>
            <a:fld id="{4996FA93-2C04-4230-B649-753F9826C7BB}" type="slidenum">
              <a:rPr lang="de-DE" smtClean="0"/>
              <a:pPr/>
              <a:t>‹#›</a:t>
            </a:fld>
            <a:endParaRPr lang="de-DE" dirty="0"/>
          </a:p>
        </p:txBody>
      </p:sp>
      <p:sp>
        <p:nvSpPr>
          <p:cNvPr id="5" name="Fußzeilenplatzhalter 4">
            <a:extLst>
              <a:ext uri="{FF2B5EF4-FFF2-40B4-BE49-F238E27FC236}">
                <a16:creationId xmlns:a16="http://schemas.microsoft.com/office/drawing/2014/main" id="{E4282ECD-EAC2-4687-ADA4-43F3F1431662}"/>
              </a:ext>
            </a:extLst>
          </p:cNvPr>
          <p:cNvSpPr>
            <a:spLocks noGrp="1"/>
          </p:cNvSpPr>
          <p:nvPr>
            <p:ph type="ftr" sz="quarter" idx="16"/>
          </p:nvPr>
        </p:nvSpPr>
        <p:spPr/>
        <p:txBody>
          <a:bodyPr/>
          <a:lstStyle/>
          <a:p>
            <a:pPr algn="l"/>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186046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L only">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7F30281-A66C-49CD-BC67-805AF8185F1A}"/>
              </a:ext>
            </a:extLst>
          </p:cNvPr>
          <p:cNvSpPr>
            <a:spLocks noGrp="1"/>
          </p:cNvSpPr>
          <p:nvPr>
            <p:ph type="title"/>
          </p:nvPr>
        </p:nvSpPr>
        <p:spPr bwMode="gray"/>
        <p:txBody>
          <a:bodyPr/>
          <a:lstStyle/>
          <a:p>
            <a:r>
              <a:rPr lang="en-US"/>
              <a:t>Click to edit Master title style</a:t>
            </a:r>
            <a:endParaRPr lang="de-DE"/>
          </a:p>
        </p:txBody>
      </p:sp>
      <p:sp>
        <p:nvSpPr>
          <p:cNvPr id="8" name="Textplatzhalter 7">
            <a:extLst>
              <a:ext uri="{FF2B5EF4-FFF2-40B4-BE49-F238E27FC236}">
                <a16:creationId xmlns:a16="http://schemas.microsoft.com/office/drawing/2014/main" id="{9C3BF31D-6648-425A-8115-2703ABA5A408}"/>
              </a:ext>
            </a:extLst>
          </p:cNvPr>
          <p:cNvSpPr>
            <a:spLocks noGrp="1"/>
          </p:cNvSpPr>
          <p:nvPr>
            <p:ph type="body" sz="quarter" idx="13" hasCustomPrompt="1"/>
          </p:nvPr>
        </p:nvSpPr>
        <p:spPr bwMode="gray">
          <a:xfrm>
            <a:off x="371365" y="772324"/>
            <a:ext cx="11449160" cy="280412"/>
          </a:xfrm>
        </p:spPr>
        <p:txBody>
          <a:bodyPr/>
          <a:lstStyle>
            <a:lvl1pPr marL="0" indent="0">
              <a:buNone/>
              <a:defRPr sz="1600" cap="all" spc="80" baseline="0">
                <a:solidFill>
                  <a:schemeClr val="accent1"/>
                </a:solidFill>
              </a:defRPr>
            </a:lvl1pPr>
          </a:lstStyle>
          <a:p>
            <a:pPr lvl="0"/>
            <a:r>
              <a:rPr lang="de-DE" dirty="0" err="1"/>
              <a:t>Subline</a:t>
            </a:r>
            <a:endParaRPr lang="de-DE" dirty="0"/>
          </a:p>
        </p:txBody>
      </p:sp>
      <p:sp>
        <p:nvSpPr>
          <p:cNvPr id="2" name="Foliennummernplatzhalter 1">
            <a:extLst>
              <a:ext uri="{FF2B5EF4-FFF2-40B4-BE49-F238E27FC236}">
                <a16:creationId xmlns:a16="http://schemas.microsoft.com/office/drawing/2014/main" id="{65483044-202F-42BE-B623-A05A7143C4E5}"/>
              </a:ext>
            </a:extLst>
          </p:cNvPr>
          <p:cNvSpPr>
            <a:spLocks noGrp="1"/>
          </p:cNvSpPr>
          <p:nvPr>
            <p:ph type="sldNum" sz="quarter" idx="14"/>
          </p:nvPr>
        </p:nvSpPr>
        <p:spPr bwMode="gray"/>
        <p:txBody>
          <a:bodyPr/>
          <a:lstStyle/>
          <a:p>
            <a:fld id="{4996FA93-2C04-4230-B649-753F9826C7BB}" type="slidenum">
              <a:rPr lang="de-DE" smtClean="0"/>
              <a:pPr/>
              <a:t>‹#›</a:t>
            </a:fld>
            <a:endParaRPr lang="de-DE" dirty="0"/>
          </a:p>
        </p:txBody>
      </p:sp>
      <p:sp>
        <p:nvSpPr>
          <p:cNvPr id="4" name="Fußzeilenplatzhalter 3">
            <a:extLst>
              <a:ext uri="{FF2B5EF4-FFF2-40B4-BE49-F238E27FC236}">
                <a16:creationId xmlns:a16="http://schemas.microsoft.com/office/drawing/2014/main" id="{949D1E11-1F27-43E9-A619-3800CF71FD1A}"/>
              </a:ext>
            </a:extLst>
          </p:cNvPr>
          <p:cNvSpPr>
            <a:spLocks noGrp="1"/>
          </p:cNvSpPr>
          <p:nvPr>
            <p:ph type="ftr" sz="quarter" idx="15"/>
          </p:nvPr>
        </p:nvSpPr>
        <p:spPr/>
        <p:txBody>
          <a:bodyPr/>
          <a:lstStyle/>
          <a:p>
            <a:pPr algn="l"/>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172816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1F3E609-30E1-42A9-8D5E-E61AA83FAD65}"/>
              </a:ext>
            </a:extLst>
          </p:cNvPr>
          <p:cNvSpPr>
            <a:spLocks noGrp="1"/>
          </p:cNvSpPr>
          <p:nvPr>
            <p:ph type="title"/>
          </p:nvPr>
        </p:nvSpPr>
        <p:spPr bwMode="gray">
          <a:xfrm>
            <a:off x="371475" y="355602"/>
            <a:ext cx="11449050" cy="365126"/>
          </a:xfrm>
          <a:prstGeom prst="rect">
            <a:avLst/>
          </a:prstGeom>
        </p:spPr>
        <p:txBody>
          <a:bodyPr vert="horz" lIns="0" tIns="0" rIns="0" bIns="0" rtlCol="0" anchor="t" anchorCtr="0">
            <a:noAutofit/>
          </a:bodyPr>
          <a:lstStyle/>
          <a:p>
            <a:r>
              <a:rPr lang="de-DE" dirty="0"/>
              <a:t>Mastertitelformat bearbeiten</a:t>
            </a:r>
          </a:p>
        </p:txBody>
      </p:sp>
      <p:sp>
        <p:nvSpPr>
          <p:cNvPr id="3" name="Textplatzhalter 2">
            <a:extLst>
              <a:ext uri="{FF2B5EF4-FFF2-40B4-BE49-F238E27FC236}">
                <a16:creationId xmlns:a16="http://schemas.microsoft.com/office/drawing/2014/main" id="{0B0A38B2-896B-48E2-B337-32EF709A1B6D}"/>
              </a:ext>
            </a:extLst>
          </p:cNvPr>
          <p:cNvSpPr>
            <a:spLocks noGrp="1"/>
          </p:cNvSpPr>
          <p:nvPr>
            <p:ph type="body" idx="1"/>
          </p:nvPr>
        </p:nvSpPr>
        <p:spPr bwMode="gray">
          <a:xfrm>
            <a:off x="371475" y="1592263"/>
            <a:ext cx="11449050" cy="4537075"/>
          </a:xfrm>
          <a:prstGeom prst="rect">
            <a:avLst/>
          </a:prstGeom>
        </p:spPr>
        <p:txBody>
          <a:bodyPr vert="horz" lIns="0" tIns="0" rIns="0" bIns="0" rtlCol="0" anchor="t" anchorCtr="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3" name="Foliennummernplatzhalter 22">
            <a:extLst>
              <a:ext uri="{FF2B5EF4-FFF2-40B4-BE49-F238E27FC236}">
                <a16:creationId xmlns:a16="http://schemas.microsoft.com/office/drawing/2014/main" id="{8CC8C263-9E2F-40C3-8867-CB4A537C7BDA}"/>
              </a:ext>
            </a:extLst>
          </p:cNvPr>
          <p:cNvSpPr>
            <a:spLocks noGrp="1"/>
          </p:cNvSpPr>
          <p:nvPr>
            <p:ph type="sldNum" sz="quarter" idx="4"/>
          </p:nvPr>
        </p:nvSpPr>
        <p:spPr bwMode="gray">
          <a:xfrm>
            <a:off x="371364" y="6570873"/>
            <a:ext cx="252028" cy="185105"/>
          </a:xfrm>
          <a:prstGeom prst="rect">
            <a:avLst/>
          </a:prstGeom>
        </p:spPr>
        <p:txBody>
          <a:bodyPr vert="horz" wrap="none" lIns="0" tIns="0" rIns="0" bIns="0" rtlCol="0" anchor="t" anchorCtr="0"/>
          <a:lstStyle>
            <a:lvl1pPr algn="l">
              <a:defRPr sz="700" spc="30" baseline="0">
                <a:solidFill>
                  <a:schemeClr val="tx1"/>
                </a:solidFill>
              </a:defRPr>
            </a:lvl1pPr>
          </a:lstStyle>
          <a:p>
            <a:fld id="{4996FA93-2C04-4230-B649-753F9826C7BB}" type="slidenum">
              <a:rPr lang="de-DE" smtClean="0"/>
              <a:pPr/>
              <a:t>‹#›</a:t>
            </a:fld>
            <a:endParaRPr lang="de-DE" dirty="0"/>
          </a:p>
        </p:txBody>
      </p:sp>
      <p:pic>
        <p:nvPicPr>
          <p:cNvPr id="27" name="Grafik 26">
            <a:extLst>
              <a:ext uri="{FF2B5EF4-FFF2-40B4-BE49-F238E27FC236}">
                <a16:creationId xmlns:a16="http://schemas.microsoft.com/office/drawing/2014/main" id="{1D678A09-755E-4ADC-AA02-C61252B670E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11094217" y="6420146"/>
            <a:ext cx="726419" cy="256357"/>
          </a:xfrm>
          <a:prstGeom prst="rect">
            <a:avLst/>
          </a:prstGeom>
        </p:spPr>
      </p:pic>
      <p:sp>
        <p:nvSpPr>
          <p:cNvPr id="28" name="Rechteck 27">
            <a:extLst>
              <a:ext uri="{FF2B5EF4-FFF2-40B4-BE49-F238E27FC236}">
                <a16:creationId xmlns:a16="http://schemas.microsoft.com/office/drawing/2014/main" id="{1A783CE7-0EF9-4D14-8316-C8DF4EE33AA6}"/>
              </a:ext>
            </a:extLst>
          </p:cNvPr>
          <p:cNvSpPr/>
          <p:nvPr/>
        </p:nvSpPr>
        <p:spPr bwMode="gray">
          <a:xfrm>
            <a:off x="0" y="0"/>
            <a:ext cx="13811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ußzeilenplatzhalter 6">
            <a:extLst>
              <a:ext uri="{FF2B5EF4-FFF2-40B4-BE49-F238E27FC236}">
                <a16:creationId xmlns:a16="http://schemas.microsoft.com/office/drawing/2014/main" id="{DCB3DE9A-7BF9-4BA5-BE98-B2F461168D04}"/>
              </a:ext>
            </a:extLst>
          </p:cNvPr>
          <p:cNvSpPr>
            <a:spLocks noGrp="1"/>
          </p:cNvSpPr>
          <p:nvPr>
            <p:ph type="ftr" sz="quarter" idx="3"/>
          </p:nvPr>
        </p:nvSpPr>
        <p:spPr>
          <a:xfrm>
            <a:off x="695400" y="6570875"/>
            <a:ext cx="9648751" cy="185104"/>
          </a:xfrm>
          <a:prstGeom prst="rect">
            <a:avLst/>
          </a:prstGeom>
        </p:spPr>
        <p:txBody>
          <a:bodyPr vert="horz" lIns="0" tIns="0" rIns="0" bIns="0" rtlCol="0" anchor="t" anchorCtr="0"/>
          <a:lstStyle>
            <a:lvl1pPr algn="l">
              <a:defRPr sz="700">
                <a:solidFill>
                  <a:schemeClr val="tx1"/>
                </a:solidFill>
              </a:defRPr>
            </a:lvl1pPr>
          </a:lstStyle>
          <a:p>
            <a:r>
              <a:rPr lang="en-US"/>
              <a:t>Public / Internal / Confidential / Third-Party Confidential (select "Insert &gt; Header &amp; Footer")</a:t>
            </a:r>
            <a:endParaRPr lang="de-DE" dirty="0"/>
          </a:p>
        </p:txBody>
      </p:sp>
    </p:spTree>
    <p:extLst>
      <p:ext uri="{BB962C8B-B14F-4D97-AF65-F5344CB8AC3E}">
        <p14:creationId xmlns:p14="http://schemas.microsoft.com/office/powerpoint/2010/main" val="10354558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6" r:id="rId4"/>
    <p:sldLayoutId id="2147483662" r:id="rId5"/>
    <p:sldLayoutId id="2147483659" r:id="rId6"/>
    <p:sldLayoutId id="2147483660" r:id="rId7"/>
    <p:sldLayoutId id="2147483657" r:id="rId8"/>
    <p:sldLayoutId id="2147483654" r:id="rId9"/>
    <p:sldLayoutId id="2147483655" r:id="rId10"/>
    <p:sldLayoutId id="2147483658" r:id="rId11"/>
    <p:sldLayoutId id="2147483663" r:id="rId12"/>
  </p:sldLayoutIdLst>
  <p:hf hdr="0" dt="0"/>
  <p:txStyles>
    <p:titleStyle>
      <a:lvl1pPr algn="l" defTabSz="914400" rtl="0" eaLnBrk="1" latinLnBrk="0" hangingPunct="1">
        <a:lnSpc>
          <a:spcPct val="90000"/>
        </a:lnSpc>
        <a:spcBef>
          <a:spcPct val="0"/>
        </a:spcBef>
        <a:buNone/>
        <a:defRPr sz="2800" b="1" kern="1200" cap="all" baseline="0">
          <a:solidFill>
            <a:schemeClr val="tx1"/>
          </a:solidFill>
          <a:latin typeface="+mj-lt"/>
          <a:ea typeface="+mj-ea"/>
          <a:cs typeface="+mj-cs"/>
        </a:defRPr>
      </a:lvl1pPr>
    </p:titleStyle>
    <p:bodyStyle>
      <a:lvl1pPr marL="182563" indent="-182563" algn="l" defTabSz="914400" rtl="0" eaLnBrk="1" latinLnBrk="0" hangingPunct="1">
        <a:lnSpc>
          <a:spcPct val="100000"/>
        </a:lnSpc>
        <a:spcBef>
          <a:spcPts val="0"/>
        </a:spcBef>
        <a:spcAft>
          <a:spcPts val="200"/>
        </a:spcAft>
        <a:buFontTx/>
        <a:buChar char="&gt;"/>
        <a:defRPr sz="1600" kern="1200" spc="20" baseline="0">
          <a:solidFill>
            <a:schemeClr val="tx1"/>
          </a:solidFill>
          <a:latin typeface="+mn-lt"/>
          <a:ea typeface="+mn-ea"/>
          <a:cs typeface="+mn-cs"/>
        </a:defRPr>
      </a:lvl1pPr>
      <a:lvl2pPr marL="358775" indent="-176213" algn="l" defTabSz="914400" rtl="0" eaLnBrk="1" latinLnBrk="0" hangingPunct="1">
        <a:lnSpc>
          <a:spcPct val="100000"/>
        </a:lnSpc>
        <a:spcBef>
          <a:spcPts val="0"/>
        </a:spcBef>
        <a:spcAft>
          <a:spcPts val="200"/>
        </a:spcAft>
        <a:buFontTx/>
        <a:buChar char="&gt;"/>
        <a:defRPr sz="1600" kern="1200" spc="20" baseline="0">
          <a:solidFill>
            <a:schemeClr val="tx1"/>
          </a:solidFill>
          <a:latin typeface="+mn-lt"/>
          <a:ea typeface="+mn-ea"/>
          <a:cs typeface="+mn-cs"/>
        </a:defRPr>
      </a:lvl2pPr>
      <a:lvl3pPr marL="541338" indent="-182563" algn="l" defTabSz="914400" rtl="0" eaLnBrk="1" latinLnBrk="0" hangingPunct="1">
        <a:lnSpc>
          <a:spcPct val="100000"/>
        </a:lnSpc>
        <a:spcBef>
          <a:spcPts val="0"/>
        </a:spcBef>
        <a:spcAft>
          <a:spcPts val="200"/>
        </a:spcAft>
        <a:buFontTx/>
        <a:buChar char="&gt;"/>
        <a:defRPr sz="1600" kern="1200" spc="20" baseline="0">
          <a:solidFill>
            <a:schemeClr val="tx1"/>
          </a:solidFill>
          <a:latin typeface="+mn-lt"/>
          <a:ea typeface="+mn-ea"/>
          <a:cs typeface="+mn-cs"/>
        </a:defRPr>
      </a:lvl3pPr>
      <a:lvl4pPr marL="715963" indent="-174625" algn="l" defTabSz="914400" rtl="0" eaLnBrk="1" latinLnBrk="0" hangingPunct="1">
        <a:lnSpc>
          <a:spcPct val="100000"/>
        </a:lnSpc>
        <a:spcBef>
          <a:spcPts val="0"/>
        </a:spcBef>
        <a:spcAft>
          <a:spcPts val="200"/>
        </a:spcAft>
        <a:buFontTx/>
        <a:buChar char="&gt;"/>
        <a:defRPr sz="1600" kern="1200" spc="20" baseline="0">
          <a:solidFill>
            <a:schemeClr val="tx1"/>
          </a:solidFill>
          <a:latin typeface="+mn-lt"/>
          <a:ea typeface="+mn-ea"/>
          <a:cs typeface="+mn-cs"/>
        </a:defRPr>
      </a:lvl4pPr>
      <a:lvl5pPr marL="898525" indent="-182563" algn="l" defTabSz="914400" rtl="0" eaLnBrk="1" latinLnBrk="0" hangingPunct="1">
        <a:lnSpc>
          <a:spcPct val="100000"/>
        </a:lnSpc>
        <a:spcBef>
          <a:spcPts val="0"/>
        </a:spcBef>
        <a:spcAft>
          <a:spcPts val="200"/>
        </a:spcAft>
        <a:buFontTx/>
        <a:buChar char="&gt;"/>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87" userDrawn="1">
          <p15:clr>
            <a:srgbClr val="F26B43"/>
          </p15:clr>
        </p15:guide>
        <p15:guide id="2" pos="234" userDrawn="1">
          <p15:clr>
            <a:srgbClr val="F26B43"/>
          </p15:clr>
        </p15:guide>
        <p15:guide id="3" pos="7446" userDrawn="1">
          <p15:clr>
            <a:srgbClr val="F26B43"/>
          </p15:clr>
        </p15:guide>
        <p15:guide id="4" pos="3727" userDrawn="1">
          <p15:clr>
            <a:srgbClr val="F26B43"/>
          </p15:clr>
        </p15:guide>
        <p15:guide id="5" pos="3953" userDrawn="1">
          <p15:clr>
            <a:srgbClr val="F26B43"/>
          </p15:clr>
        </p15:guide>
        <p15:guide id="6" pos="3024" userDrawn="1">
          <p15:clr>
            <a:srgbClr val="F26B43"/>
          </p15:clr>
        </p15:guide>
        <p15:guide id="7" pos="2797" userDrawn="1">
          <p15:clr>
            <a:srgbClr val="F26B43"/>
          </p15:clr>
        </p15:guide>
        <p15:guide id="8" pos="4656" userDrawn="1">
          <p15:clr>
            <a:srgbClr val="F26B43"/>
          </p15:clr>
        </p15:guide>
        <p15:guide id="9" pos="4883" userDrawn="1">
          <p15:clr>
            <a:srgbClr val="F26B43"/>
          </p15:clr>
        </p15:guide>
        <p15:guide id="10" pos="5586" userDrawn="1">
          <p15:clr>
            <a:srgbClr val="F26B43"/>
          </p15:clr>
        </p15:guide>
        <p15:guide id="11" pos="5813" userDrawn="1">
          <p15:clr>
            <a:srgbClr val="F26B43"/>
          </p15:clr>
        </p15:guide>
        <p15:guide id="12" pos="1867" userDrawn="1">
          <p15:clr>
            <a:srgbClr val="F26B43"/>
          </p15:clr>
        </p15:guide>
        <p15:guide id="13" pos="2094" userDrawn="1">
          <p15:clr>
            <a:srgbClr val="F26B43"/>
          </p15:clr>
        </p15:guide>
        <p15:guide id="14" pos="1164" userDrawn="1">
          <p15:clr>
            <a:srgbClr val="F26B43"/>
          </p15:clr>
        </p15:guide>
        <p15:guide id="15" pos="937" userDrawn="1">
          <p15:clr>
            <a:srgbClr val="F26B43"/>
          </p15:clr>
        </p15:guide>
        <p15:guide id="16" pos="6516" userDrawn="1">
          <p15:clr>
            <a:srgbClr val="F26B43"/>
          </p15:clr>
        </p15:guide>
        <p15:guide id="17" pos="6743" userDrawn="1">
          <p15:clr>
            <a:srgbClr val="F26B43"/>
          </p15:clr>
        </p15:guide>
        <p15:guide id="18" orient="horz" pos="1003" userDrawn="1">
          <p15:clr>
            <a:srgbClr val="F26B43"/>
          </p15:clr>
        </p15:guide>
        <p15:guide id="19" orient="horz" pos="3861" userDrawn="1">
          <p15:clr>
            <a:srgbClr val="F26B43"/>
          </p15:clr>
        </p15:guide>
        <p15:guide id="20" pos="3840" userDrawn="1">
          <p15:clr>
            <a:srgbClr val="F26B43"/>
          </p15:clr>
        </p15:guide>
        <p15:guide id="21" orient="horz" pos="2432" userDrawn="1">
          <p15:clr>
            <a:srgbClr val="F26B43"/>
          </p15:clr>
        </p15:guide>
        <p15:guide id="22" pos="2479" userDrawn="1">
          <p15:clr>
            <a:srgbClr val="F26B43"/>
          </p15:clr>
        </p15:guide>
        <p15:guide id="23" pos="2706" userDrawn="1">
          <p15:clr>
            <a:srgbClr val="F26B43"/>
          </p15:clr>
        </p15:guide>
        <p15:guide id="24" pos="5201" userDrawn="1">
          <p15:clr>
            <a:srgbClr val="F26B43"/>
          </p15:clr>
        </p15:guide>
        <p15:guide id="25" pos="4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gif"/></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99DB74-EF14-4FA7-92DA-DC2A5E59C2F6}"/>
              </a:ext>
            </a:extLst>
          </p:cNvPr>
          <p:cNvSpPr>
            <a:spLocks noGrp="1"/>
          </p:cNvSpPr>
          <p:nvPr>
            <p:ph type="ctrTitle"/>
          </p:nvPr>
        </p:nvSpPr>
        <p:spPr>
          <a:xfrm>
            <a:off x="1847850" y="1600200"/>
            <a:ext cx="9972676" cy="1756792"/>
          </a:xfrm>
        </p:spPr>
        <p:txBody>
          <a:bodyPr/>
          <a:lstStyle/>
          <a:p>
            <a:r>
              <a:rPr lang="de-DE" dirty="0"/>
              <a:t>COREMA T1 13.x.x</a:t>
            </a:r>
            <a:br>
              <a:rPr lang="en-GB" dirty="0"/>
            </a:br>
            <a:r>
              <a:rPr lang="en-GB" dirty="0"/>
              <a:t>T1 Target code v3</a:t>
            </a:r>
          </a:p>
        </p:txBody>
      </p:sp>
      <p:sp>
        <p:nvSpPr>
          <p:cNvPr id="3" name="Untertitel 2">
            <a:extLst>
              <a:ext uri="{FF2B5EF4-FFF2-40B4-BE49-F238E27FC236}">
                <a16:creationId xmlns:a16="http://schemas.microsoft.com/office/drawing/2014/main" id="{0BCEDD4D-2A85-430B-AFB7-A839D5F9F54C}"/>
              </a:ext>
            </a:extLst>
          </p:cNvPr>
          <p:cNvSpPr>
            <a:spLocks noGrp="1"/>
          </p:cNvSpPr>
          <p:nvPr>
            <p:ph type="subTitle" idx="1"/>
          </p:nvPr>
        </p:nvSpPr>
        <p:spPr>
          <a:xfrm>
            <a:off x="1847849" y="3465004"/>
            <a:ext cx="9972675" cy="792088"/>
          </a:xfrm>
        </p:spPr>
        <p:txBody>
          <a:bodyPr/>
          <a:lstStyle/>
          <a:p>
            <a:r>
              <a:rPr lang="en-GB" dirty="0"/>
              <a:t>Overall </a:t>
            </a:r>
            <a:r>
              <a:rPr lang="de-DE" dirty="0"/>
              <a:t>Runtime Measurements</a:t>
            </a:r>
            <a:endParaRPr lang="en-GB" dirty="0"/>
          </a:p>
        </p:txBody>
      </p:sp>
      <p:sp>
        <p:nvSpPr>
          <p:cNvPr id="4" name="Textplatzhalter 3">
            <a:extLst>
              <a:ext uri="{FF2B5EF4-FFF2-40B4-BE49-F238E27FC236}">
                <a16:creationId xmlns:a16="http://schemas.microsoft.com/office/drawing/2014/main" id="{D5DBF705-166C-4926-AFB9-2AB2DF919C29}"/>
              </a:ext>
            </a:extLst>
          </p:cNvPr>
          <p:cNvSpPr>
            <a:spLocks noGrp="1"/>
          </p:cNvSpPr>
          <p:nvPr>
            <p:ph type="body" sz="quarter" idx="10"/>
          </p:nvPr>
        </p:nvSpPr>
        <p:spPr>
          <a:xfrm>
            <a:off x="1847849" y="4330340"/>
            <a:ext cx="9972675" cy="561450"/>
          </a:xfrm>
        </p:spPr>
        <p:txBody>
          <a:bodyPr/>
          <a:lstStyle/>
          <a:p>
            <a:r>
              <a:rPr lang="en-GB" dirty="0"/>
              <a:t>Timisoara, 12.04.2021</a:t>
            </a:r>
          </a:p>
          <a:p>
            <a:r>
              <a:rPr lang="en-GB" dirty="0"/>
              <a:t>Ovidiu Tripon</a:t>
            </a:r>
          </a:p>
        </p:txBody>
      </p:sp>
      <p:sp>
        <p:nvSpPr>
          <p:cNvPr id="11" name="Fußzeilenplatzhalter 10">
            <a:extLst>
              <a:ext uri="{FF2B5EF4-FFF2-40B4-BE49-F238E27FC236}">
                <a16:creationId xmlns:a16="http://schemas.microsoft.com/office/drawing/2014/main" id="{8595E9E1-B43A-4B2D-A32B-B06A3B812C93}"/>
              </a:ext>
            </a:extLst>
          </p:cNvPr>
          <p:cNvSpPr>
            <a:spLocks noGrp="1"/>
          </p:cNvSpPr>
          <p:nvPr>
            <p:ph type="ftr" sz="quarter" idx="11"/>
          </p:nvPr>
        </p:nvSpPr>
        <p:spPr>
          <a:xfrm>
            <a:off x="1847849" y="4979708"/>
            <a:ext cx="9972675" cy="323670"/>
          </a:xfrm>
        </p:spPr>
        <p:txBody>
          <a:bodyPr/>
          <a:lstStyle/>
          <a:p>
            <a:r>
              <a:rPr lang="en-US" dirty="0"/>
              <a:t> Internal</a:t>
            </a:r>
            <a:endParaRPr lang="de-DE" dirty="0"/>
          </a:p>
        </p:txBody>
      </p:sp>
      <p:sp>
        <p:nvSpPr>
          <p:cNvPr id="5" name="Foliennummernplatzhalter 4">
            <a:extLst>
              <a:ext uri="{FF2B5EF4-FFF2-40B4-BE49-F238E27FC236}">
                <a16:creationId xmlns:a16="http://schemas.microsoft.com/office/drawing/2014/main" id="{96E56041-688A-45CE-8E1F-AA8A477EDF8C}"/>
              </a:ext>
            </a:extLst>
          </p:cNvPr>
          <p:cNvSpPr>
            <a:spLocks noGrp="1"/>
          </p:cNvSpPr>
          <p:nvPr>
            <p:ph type="sldNum" sz="quarter" idx="12"/>
          </p:nvPr>
        </p:nvSpPr>
        <p:spPr>
          <a:xfrm>
            <a:off x="371364" y="6570873"/>
            <a:ext cx="252028" cy="185105"/>
          </a:xfrm>
        </p:spPr>
        <p:txBody>
          <a:bodyPr/>
          <a:lstStyle/>
          <a:p>
            <a:fld id="{4996FA93-2C04-4230-B649-753F9826C7BB}" type="slidenum">
              <a:rPr lang="de-DE" smtClean="0"/>
              <a:pPr/>
              <a:t>1</a:t>
            </a:fld>
            <a:endParaRPr lang="de-DE" dirty="0"/>
          </a:p>
        </p:txBody>
      </p:sp>
    </p:spTree>
    <p:extLst>
      <p:ext uri="{BB962C8B-B14F-4D97-AF65-F5344CB8AC3E}">
        <p14:creationId xmlns:p14="http://schemas.microsoft.com/office/powerpoint/2010/main" val="250228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GUI – EXPERT – Step 8</a:t>
            </a:r>
          </a:p>
        </p:txBody>
      </p:sp>
      <p:sp>
        <p:nvSpPr>
          <p:cNvPr id="10" name="Content Placeholder 10"/>
          <p:cNvSpPr txBox="1">
            <a:spLocks/>
          </p:cNvSpPr>
          <p:nvPr/>
        </p:nvSpPr>
        <p:spPr>
          <a:xfrm>
            <a:off x="2207569" y="1036688"/>
            <a:ext cx="8030791" cy="30408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cs typeface="Arial" pitchFamily="34" charset="0"/>
              </a:rPr>
              <a:t>Step 8 : T1P file – system settings</a:t>
            </a:r>
          </a:p>
        </p:txBody>
      </p:sp>
      <p:pic>
        <p:nvPicPr>
          <p:cNvPr id="2" name="Picture 1"/>
          <p:cNvPicPr>
            <a:picLocks noChangeAspect="1"/>
          </p:cNvPicPr>
          <p:nvPr/>
        </p:nvPicPr>
        <p:blipFill>
          <a:blip r:embed="rId3"/>
          <a:stretch>
            <a:fillRect/>
          </a:stretch>
        </p:blipFill>
        <p:spPr>
          <a:xfrm>
            <a:off x="2135559" y="1451650"/>
            <a:ext cx="4299884" cy="3705542"/>
          </a:xfrm>
          <a:prstGeom prst="rect">
            <a:avLst/>
          </a:prstGeom>
        </p:spPr>
      </p:pic>
      <p:sp>
        <p:nvSpPr>
          <p:cNvPr id="14" name="Content Placeholder 10"/>
          <p:cNvSpPr txBox="1">
            <a:spLocks/>
          </p:cNvSpPr>
          <p:nvPr/>
        </p:nvSpPr>
        <p:spPr>
          <a:xfrm>
            <a:off x="6528049" y="1379642"/>
            <a:ext cx="5359151" cy="3777550"/>
          </a:xfrm>
          <a:prstGeom prst="rect">
            <a:avLst/>
          </a:prstGeom>
        </p:spPr>
        <p:txBody>
          <a:bodyPr vert="horz" lIns="0" tIns="18000" rIns="0" bIns="18000" rtlCol="0">
            <a:noAutofit/>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These settings are </a:t>
            </a:r>
            <a:r>
              <a:rPr lang="en-US" sz="1600" b="1" dirty="0">
                <a:cs typeface="Arial" pitchFamily="34" charset="0"/>
              </a:rPr>
              <a:t>core dependent</a:t>
            </a:r>
            <a:r>
              <a:rPr lang="en-US" sz="1600" dirty="0">
                <a:cs typeface="Arial" pitchFamily="34" charset="0"/>
              </a:rPr>
              <a:t> so please make sure you check the settings for all the cores if you have a multi core project.</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As before, CoremaT1 will pre-fill these fields by default based on some internal algorithms.</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 Make sure that selected </a:t>
            </a:r>
            <a:r>
              <a:rPr lang="en-US" sz="1600" dirty="0" err="1">
                <a:cs typeface="Arial" pitchFamily="34" charset="0"/>
              </a:rPr>
              <a:t>TraceTimer</a:t>
            </a:r>
            <a:r>
              <a:rPr lang="en-US" sz="1600" dirty="0">
                <a:cs typeface="Arial" pitchFamily="34" charset="0"/>
              </a:rPr>
              <a:t> really works at prefilled </a:t>
            </a:r>
            <a:r>
              <a:rPr lang="en-US" sz="1600" dirty="0" err="1">
                <a:cs typeface="Arial" pitchFamily="34" charset="0"/>
              </a:rPr>
              <a:t>TickDuration</a:t>
            </a:r>
            <a:r>
              <a:rPr lang="en-US" sz="1600" dirty="0">
                <a:cs typeface="Arial" pitchFamily="34" charset="0"/>
              </a:rPr>
              <a:t> (for </a:t>
            </a:r>
            <a:r>
              <a:rPr lang="en-US" sz="1600" dirty="0" err="1">
                <a:cs typeface="Arial" pitchFamily="34" charset="0"/>
              </a:rPr>
              <a:t>multicores</a:t>
            </a:r>
            <a:r>
              <a:rPr lang="en-US" sz="1600" dirty="0">
                <a:cs typeface="Arial" pitchFamily="34" charset="0"/>
              </a:rPr>
              <a:t>) or insert the calculated </a:t>
            </a:r>
            <a:r>
              <a:rPr lang="en-US" sz="1600" dirty="0" err="1">
                <a:cs typeface="Arial" pitchFamily="34" charset="0"/>
              </a:rPr>
              <a:t>TickDuration</a:t>
            </a:r>
            <a:r>
              <a:rPr lang="en-US" sz="1600" dirty="0">
                <a:cs typeface="Arial" pitchFamily="34" charset="0"/>
              </a:rPr>
              <a:t> for single Cores.</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There is a document on the </a:t>
            </a:r>
            <a:r>
              <a:rPr lang="en-US" sz="1600" dirty="0" err="1">
                <a:cs typeface="Arial" pitchFamily="34" charset="0"/>
              </a:rPr>
              <a:t>CoremaWiki</a:t>
            </a:r>
            <a:r>
              <a:rPr lang="en-US" sz="1600" dirty="0">
                <a:cs typeface="Arial" pitchFamily="34" charset="0"/>
              </a:rPr>
              <a:t> with more details for these fields.</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For Multicore the </a:t>
            </a:r>
            <a:r>
              <a:rPr lang="en-US" sz="1600" b="1" dirty="0">
                <a:cs typeface="Arial" pitchFamily="34" charset="0"/>
              </a:rPr>
              <a:t>Function Call Level </a:t>
            </a:r>
            <a:r>
              <a:rPr lang="en-US" sz="1600" dirty="0">
                <a:cs typeface="Arial" pitchFamily="34" charset="0"/>
              </a:rPr>
              <a:t>should stay at 1 ( because we are using the pattern selection to instrument what we are interested)</a:t>
            </a:r>
          </a:p>
        </p:txBody>
      </p:sp>
      <p:sp>
        <p:nvSpPr>
          <p:cNvPr id="4" name="TextBox 3">
            <a:extLst>
              <a:ext uri="{FF2B5EF4-FFF2-40B4-BE49-F238E27FC236}">
                <a16:creationId xmlns:a16="http://schemas.microsoft.com/office/drawing/2014/main" id="{9C0017E2-8A11-49DB-9133-3F103DB2253F}"/>
              </a:ext>
            </a:extLst>
          </p:cNvPr>
          <p:cNvSpPr txBox="1"/>
          <p:nvPr/>
        </p:nvSpPr>
        <p:spPr>
          <a:xfrm>
            <a:off x="2135559" y="5943600"/>
            <a:ext cx="4079963" cy="307777"/>
          </a:xfrm>
          <a:prstGeom prst="rect">
            <a:avLst/>
          </a:prstGeom>
          <a:noFill/>
        </p:spPr>
        <p:txBody>
          <a:bodyPr wrap="none" rtlCol="0">
            <a:spAutoFit/>
          </a:bodyPr>
          <a:lstStyle/>
          <a:p>
            <a:pPr algn="l"/>
            <a:r>
              <a:rPr lang="en-US" sz="1400" dirty="0">
                <a:solidFill>
                  <a:srgbClr val="FF0000"/>
                </a:solidFill>
              </a:rPr>
              <a:t>TO BE CONFIGURED IN PROJECT ANALYZER !</a:t>
            </a:r>
          </a:p>
        </p:txBody>
      </p:sp>
    </p:spTree>
    <p:extLst>
      <p:ext uri="{BB962C8B-B14F-4D97-AF65-F5344CB8AC3E}">
        <p14:creationId xmlns:p14="http://schemas.microsoft.com/office/powerpoint/2010/main" val="24121483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GUI – EXPERT – Step 9</a:t>
            </a:r>
          </a:p>
        </p:txBody>
      </p:sp>
      <p:sp>
        <p:nvSpPr>
          <p:cNvPr id="10" name="Content Placeholder 10"/>
          <p:cNvSpPr txBox="1">
            <a:spLocks/>
          </p:cNvSpPr>
          <p:nvPr/>
        </p:nvSpPr>
        <p:spPr>
          <a:xfrm>
            <a:off x="2207569" y="1036688"/>
            <a:ext cx="8030791" cy="30408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cs typeface="Arial" pitchFamily="34" charset="0"/>
              </a:rPr>
              <a:t>Step 9 : T1P file – other system settings</a:t>
            </a:r>
          </a:p>
        </p:txBody>
      </p:sp>
      <p:sp>
        <p:nvSpPr>
          <p:cNvPr id="14" name="Content Placeholder 10"/>
          <p:cNvSpPr txBox="1">
            <a:spLocks/>
          </p:cNvSpPr>
          <p:nvPr/>
        </p:nvSpPr>
        <p:spPr>
          <a:xfrm>
            <a:off x="6312025" y="1612752"/>
            <a:ext cx="4965575" cy="420856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These settings are </a:t>
            </a:r>
            <a:r>
              <a:rPr lang="en-US" sz="1600" b="1" dirty="0">
                <a:cs typeface="Arial" pitchFamily="34" charset="0"/>
              </a:rPr>
              <a:t>core dependent</a:t>
            </a:r>
            <a:r>
              <a:rPr lang="en-US" sz="1600" dirty="0">
                <a:cs typeface="Arial" pitchFamily="34" charset="0"/>
              </a:rPr>
              <a:t> so please make sure you check the settings for all the cores if you have a multi core project.</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As before, CoremaT1 will pre-fill these fields by default based on some internal algorithms.</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A more detailed description can be found on the CoremaT1 community.</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Take care about the </a:t>
            </a:r>
            <a:r>
              <a:rPr lang="en-US" sz="1600" dirty="0">
                <a:solidFill>
                  <a:srgbClr val="FF0000"/>
                </a:solidFill>
                <a:cs typeface="Arial" pitchFamily="34" charset="0"/>
              </a:rPr>
              <a:t>red marked </a:t>
            </a:r>
            <a:r>
              <a:rPr lang="en-US" sz="1600" dirty="0">
                <a:cs typeface="Arial" pitchFamily="34" charset="0"/>
              </a:rPr>
              <a:t>info, these defines should be equal if TSC30 is used</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Ask CRO if you are not sure.</a:t>
            </a:r>
          </a:p>
          <a:p>
            <a:pPr marL="285750" indent="-285750">
              <a:spcAft>
                <a:spcPts val="1200"/>
              </a:spcAft>
              <a:buClr>
                <a:schemeClr val="accent1"/>
              </a:buClr>
              <a:buSzPct val="100000"/>
              <a:buFont typeface="Arial" panose="020B0604020202020204" pitchFamily="34" charset="0"/>
              <a:buChar char="•"/>
              <a:defRPr/>
            </a:pPr>
            <a:endParaRPr lang="en-US" sz="1600" dirty="0">
              <a:cs typeface="Arial" pitchFamily="34" charset="0"/>
            </a:endParaRPr>
          </a:p>
        </p:txBody>
      </p:sp>
      <p:pic>
        <p:nvPicPr>
          <p:cNvPr id="11" name="Picture 10">
            <a:extLst>
              <a:ext uri="{FF2B5EF4-FFF2-40B4-BE49-F238E27FC236}">
                <a16:creationId xmlns:a16="http://schemas.microsoft.com/office/drawing/2014/main" id="{2C9F90F8-73DD-4B43-9B55-5AAE931CD884}"/>
              </a:ext>
            </a:extLst>
          </p:cNvPr>
          <p:cNvPicPr>
            <a:picLocks noChangeAspect="1"/>
          </p:cNvPicPr>
          <p:nvPr/>
        </p:nvPicPr>
        <p:blipFill>
          <a:blip r:embed="rId3"/>
          <a:stretch>
            <a:fillRect/>
          </a:stretch>
        </p:blipFill>
        <p:spPr>
          <a:xfrm>
            <a:off x="1996731" y="1451501"/>
            <a:ext cx="4176464" cy="4282646"/>
          </a:xfrm>
          <a:prstGeom prst="rect">
            <a:avLst/>
          </a:prstGeom>
        </p:spPr>
      </p:pic>
      <p:sp>
        <p:nvSpPr>
          <p:cNvPr id="6" name="TextBox 5">
            <a:extLst>
              <a:ext uri="{FF2B5EF4-FFF2-40B4-BE49-F238E27FC236}">
                <a16:creationId xmlns:a16="http://schemas.microsoft.com/office/drawing/2014/main" id="{9D629BAB-6AE6-4B50-BF1D-428AE67A10BA}"/>
              </a:ext>
            </a:extLst>
          </p:cNvPr>
          <p:cNvSpPr txBox="1"/>
          <p:nvPr/>
        </p:nvSpPr>
        <p:spPr>
          <a:xfrm>
            <a:off x="2135559" y="5943600"/>
            <a:ext cx="4079963" cy="307777"/>
          </a:xfrm>
          <a:prstGeom prst="rect">
            <a:avLst/>
          </a:prstGeom>
          <a:noFill/>
        </p:spPr>
        <p:txBody>
          <a:bodyPr wrap="none" rtlCol="0">
            <a:spAutoFit/>
          </a:bodyPr>
          <a:lstStyle/>
          <a:p>
            <a:pPr algn="l"/>
            <a:r>
              <a:rPr lang="en-US" sz="1400" dirty="0">
                <a:solidFill>
                  <a:srgbClr val="FF0000"/>
                </a:solidFill>
              </a:rPr>
              <a:t>TO BE CONFIGURED IN PROJECT ANALYZER !</a:t>
            </a:r>
          </a:p>
        </p:txBody>
      </p:sp>
    </p:spTree>
    <p:extLst>
      <p:ext uri="{BB962C8B-B14F-4D97-AF65-F5344CB8AC3E}">
        <p14:creationId xmlns:p14="http://schemas.microsoft.com/office/powerpoint/2010/main" val="23024983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 EXPERT – Step 10</a:t>
            </a:r>
          </a:p>
        </p:txBody>
      </p:sp>
      <p:sp>
        <p:nvSpPr>
          <p:cNvPr id="13" name="Content Placeholder 10"/>
          <p:cNvSpPr txBox="1">
            <a:spLocks/>
          </p:cNvSpPr>
          <p:nvPr/>
        </p:nvSpPr>
        <p:spPr>
          <a:xfrm>
            <a:off x="6888088" y="1412776"/>
            <a:ext cx="4770512" cy="4357397"/>
          </a:xfrm>
          <a:prstGeom prst="rect">
            <a:avLst/>
          </a:prstGeom>
        </p:spPr>
        <p:txBody>
          <a:bodyPr vert="horz" lIns="0" tIns="18000" rIns="0" bIns="18000" rtlCol="0">
            <a:normAutofit fontScale="92500" lnSpcReduction="20000"/>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Here we can see :</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Available TASKs in the project , </a:t>
            </a:r>
            <a:r>
              <a:rPr lang="en-US" sz="1600" u="sng" dirty="0">
                <a:cs typeface="Arial" pitchFamily="34" charset="0"/>
              </a:rPr>
              <a:t>core related</a:t>
            </a:r>
            <a:r>
              <a:rPr lang="en-US" sz="1600" dirty="0">
                <a:cs typeface="Arial" pitchFamily="34" charset="0"/>
              </a:rPr>
              <a:t> which can be expanded </a:t>
            </a:r>
            <a:br>
              <a:rPr lang="en-US" sz="1600" dirty="0">
                <a:cs typeface="Arial" pitchFamily="34" charset="0"/>
              </a:rPr>
            </a:br>
            <a:endParaRPr lang="en-US" sz="1600" dirty="0">
              <a:cs typeface="Arial" pitchFamily="34" charset="0"/>
            </a:endParaRP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3 default FLEX groups created by default (no user intervention is needed) for each of the available cores holding:</a:t>
            </a: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Fast recurrence functions</a:t>
            </a: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Medium recurrence function</a:t>
            </a: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Function with slow recurrence</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User doesn’t have to select anything; this is an automatic function assignment based on the project tree !</a:t>
            </a:r>
          </a:p>
          <a:p>
            <a:pPr marL="742950" lvl="1" indent="-285750">
              <a:spcAft>
                <a:spcPts val="1200"/>
              </a:spcAft>
              <a:buClr>
                <a:schemeClr val="accent1"/>
              </a:buClr>
              <a:buSzPct val="100000"/>
              <a:buFont typeface="Arial" panose="020B0604020202020204" pitchFamily="34" charset="0"/>
              <a:buChar char="•"/>
              <a:defRPr/>
            </a:pPr>
            <a:endParaRPr lang="en-US" sz="1600" dirty="0">
              <a:cs typeface="Arial" pitchFamily="34" charset="0"/>
            </a:endParaRP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*note for single core projects there will be only P0 ( only one core) available !</a:t>
            </a:r>
          </a:p>
          <a:p>
            <a:pPr marL="642938" lvl="1" indent="-285750">
              <a:spcAft>
                <a:spcPts val="1200"/>
              </a:spcAft>
              <a:buClr>
                <a:schemeClr val="bg2">
                  <a:lumMod val="75000"/>
                </a:schemeClr>
              </a:buClr>
              <a:buSzPct val="100000"/>
              <a:buFont typeface="Arial" panose="020B0604020202020204" pitchFamily="34" charset="0"/>
              <a:buChar char="•"/>
              <a:defRPr/>
            </a:pPr>
            <a:endParaRPr lang="en-US" sz="1600" dirty="0">
              <a:cs typeface="Arial" pitchFamily="34" charset="0"/>
            </a:endParaRPr>
          </a:p>
          <a:p>
            <a:pPr marL="285750" indent="-285750">
              <a:spcAft>
                <a:spcPts val="1200"/>
              </a:spcAft>
              <a:buClr>
                <a:schemeClr val="accent1"/>
              </a:buClr>
              <a:buSzPct val="100000"/>
              <a:buFont typeface="Arial" panose="020B0604020202020204" pitchFamily="34" charset="0"/>
              <a:buChar char="•"/>
              <a:defRPr/>
            </a:pPr>
            <a:endParaRPr lang="en-US" sz="1600" dirty="0">
              <a:cs typeface="Arial" pitchFamily="34" charset="0"/>
            </a:endParaRPr>
          </a:p>
        </p:txBody>
      </p:sp>
      <p:pic>
        <p:nvPicPr>
          <p:cNvPr id="2" name="Picture 1"/>
          <p:cNvPicPr>
            <a:picLocks noChangeAspect="1"/>
          </p:cNvPicPr>
          <p:nvPr/>
        </p:nvPicPr>
        <p:blipFill>
          <a:blip r:embed="rId3"/>
          <a:stretch>
            <a:fillRect/>
          </a:stretch>
        </p:blipFill>
        <p:spPr>
          <a:xfrm>
            <a:off x="2063553" y="1412776"/>
            <a:ext cx="4681193" cy="3384376"/>
          </a:xfrm>
          <a:prstGeom prst="rect">
            <a:avLst/>
          </a:prstGeom>
        </p:spPr>
      </p:pic>
      <p:sp>
        <p:nvSpPr>
          <p:cNvPr id="9" name="Content Placeholder 10"/>
          <p:cNvSpPr txBox="1">
            <a:spLocks/>
          </p:cNvSpPr>
          <p:nvPr/>
        </p:nvSpPr>
        <p:spPr>
          <a:xfrm>
            <a:off x="2207569" y="1036688"/>
            <a:ext cx="8030791" cy="30408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cs typeface="Arial" pitchFamily="34" charset="0"/>
              </a:rPr>
              <a:t>Step 10 : Standard Corema Flex Functions</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srcRect/>
          <a:stretch>
            <a:fillRect/>
          </a:stretch>
        </p:blipFill>
        <p:spPr bwMode="auto">
          <a:xfrm>
            <a:off x="1847528" y="916509"/>
            <a:ext cx="5772150" cy="3152775"/>
          </a:xfrm>
          <a:prstGeom prst="rect">
            <a:avLst/>
          </a:prstGeom>
          <a:noFill/>
          <a:ln w="9525">
            <a:noFill/>
            <a:miter lim="800000"/>
            <a:headEnd/>
            <a:tailEnd/>
          </a:ln>
        </p:spPr>
      </p:pic>
      <p:sp>
        <p:nvSpPr>
          <p:cNvPr id="3" name="Titel 2"/>
          <p:cNvSpPr>
            <a:spLocks noGrp="1"/>
          </p:cNvSpPr>
          <p:nvPr>
            <p:ph type="title"/>
          </p:nvPr>
        </p:nvSpPr>
        <p:spPr/>
        <p:txBody>
          <a:bodyPr/>
          <a:lstStyle/>
          <a:p>
            <a:r>
              <a:rPr lang="de-DE" dirty="0"/>
              <a:t>COREMA T1 – EXPERT – Step 10 (cont)</a:t>
            </a:r>
          </a:p>
        </p:txBody>
      </p:sp>
      <p:sp>
        <p:nvSpPr>
          <p:cNvPr id="10" name="Content Placeholder 10"/>
          <p:cNvSpPr txBox="1">
            <a:spLocks/>
          </p:cNvSpPr>
          <p:nvPr/>
        </p:nvSpPr>
        <p:spPr>
          <a:xfrm>
            <a:off x="1847527" y="4069283"/>
            <a:ext cx="9972997" cy="1807989"/>
          </a:xfrm>
          <a:prstGeom prst="rect">
            <a:avLst/>
          </a:prstGeom>
        </p:spPr>
        <p:txBody>
          <a:bodyPr vert="horz" lIns="0" tIns="18000" rIns="0" bIns="18000" rtlCol="0">
            <a:noAutofit/>
          </a:bodyPr>
          <a:lstStyle/>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Measurement Duration (ms)   - Set the timeout in ms to be used for functions from this group </a:t>
            </a: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Focus Interval Count (occurrences)  - Set the number of occurrences to be measured per function on this group</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The 2 settings are </a:t>
            </a:r>
            <a:r>
              <a:rPr lang="en-US" sz="1600" b="1" dirty="0" err="1">
                <a:cs typeface="Arial" pitchFamily="34" charset="0"/>
              </a:rPr>
              <a:t>OR</a:t>
            </a:r>
            <a:r>
              <a:rPr lang="en-US" sz="1600" dirty="0" err="1">
                <a:cs typeface="Arial" pitchFamily="34" charset="0"/>
              </a:rPr>
              <a:t>ed</a:t>
            </a:r>
            <a:r>
              <a:rPr lang="en-US" sz="1600" dirty="0">
                <a:cs typeface="Arial" pitchFamily="34" charset="0"/>
              </a:rPr>
              <a:t> so which one comes first will end the ongoing function’s measurement</a:t>
            </a:r>
          </a:p>
          <a:p>
            <a:pPr marL="642938"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User intervention is not really required at this Standard Measurement step</a:t>
            </a:r>
          </a:p>
          <a:p>
            <a:pPr marL="541338" lvl="1" indent="-184150">
              <a:spcAft>
                <a:spcPts val="1200"/>
              </a:spcAft>
              <a:buClr>
                <a:schemeClr val="bg2">
                  <a:lumMod val="75000"/>
                </a:schemeClr>
              </a:buClr>
              <a:buSzPct val="100000"/>
              <a:buBlip>
                <a:blip r:embed="rId4"/>
              </a:buBlip>
              <a:defRPr/>
            </a:pPr>
            <a:endParaRPr lang="en-US" sz="1600" dirty="0">
              <a:cs typeface="Arial" pitchFamily="34" charset="0"/>
            </a:endParaRPr>
          </a:p>
          <a:p>
            <a:pPr marL="541338" lvl="1" indent="-184150">
              <a:spcAft>
                <a:spcPts val="1200"/>
              </a:spcAft>
              <a:buClr>
                <a:schemeClr val="bg2">
                  <a:lumMod val="75000"/>
                </a:schemeClr>
              </a:buClr>
              <a:buSzPct val="100000"/>
              <a:defRPr/>
            </a:pPr>
            <a:endParaRPr lang="en-US" sz="1600" dirty="0">
              <a:cs typeface="Arial" pitchFamily="34" charset="0"/>
            </a:endParaRPr>
          </a:p>
          <a:p>
            <a:pPr marL="541338" lvl="1" indent="-184150">
              <a:spcAft>
                <a:spcPts val="1200"/>
              </a:spcAft>
              <a:buClr>
                <a:schemeClr val="bg2">
                  <a:lumMod val="75000"/>
                </a:schemeClr>
              </a:buClr>
              <a:buSzPct val="100000"/>
              <a:buBlip>
                <a:blip r:embed="rId4"/>
              </a:buBlip>
              <a:defRPr/>
            </a:pPr>
            <a:endParaRPr lang="en-US" sz="1600" dirty="0">
              <a:cs typeface="Arial" pitchFamily="34" charset="0"/>
            </a:endParaRPr>
          </a:p>
          <a:p>
            <a:pPr marL="177800" indent="-177800">
              <a:spcAft>
                <a:spcPts val="1200"/>
              </a:spcAft>
              <a:buClr>
                <a:schemeClr val="accent1"/>
              </a:buClr>
              <a:buSzPct val="100000"/>
              <a:buBlip>
                <a:blip r:embed="rId4"/>
              </a:buBlip>
              <a:defRPr/>
            </a:pPr>
            <a:endParaRPr lang="en-US" sz="1600" dirty="0">
              <a:cs typeface="Arial" pitchFamily="34" charset="0"/>
            </a:endParaRPr>
          </a:p>
        </p:txBody>
      </p:sp>
      <p:sp>
        <p:nvSpPr>
          <p:cNvPr id="14" name="Right Arrow 13"/>
          <p:cNvSpPr/>
          <p:nvPr/>
        </p:nvSpPr>
        <p:spPr>
          <a:xfrm rot="10800000">
            <a:off x="7176120" y="1772817"/>
            <a:ext cx="648072" cy="144016"/>
          </a:xfrm>
          <a:prstGeom prst="rightArrow">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
        <p:nvSpPr>
          <p:cNvPr id="15" name="Right Arrow 14"/>
          <p:cNvSpPr/>
          <p:nvPr/>
        </p:nvSpPr>
        <p:spPr>
          <a:xfrm rot="10800000">
            <a:off x="7176120" y="2420888"/>
            <a:ext cx="648072" cy="144016"/>
          </a:xfrm>
          <a:prstGeom prst="rightArrow">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a:solidFill>
                <a:schemeClr val="bg2">
                  <a:lumMod val="10000"/>
                </a:schemeClr>
              </a:solidFill>
            </a:endParaRPr>
          </a:p>
        </p:txBody>
      </p:sp>
      <p:sp>
        <p:nvSpPr>
          <p:cNvPr id="11" name="Content Placeholder 10"/>
          <p:cNvSpPr txBox="1">
            <a:spLocks/>
          </p:cNvSpPr>
          <p:nvPr/>
        </p:nvSpPr>
        <p:spPr>
          <a:xfrm>
            <a:off x="7824192" y="1412777"/>
            <a:ext cx="2519958" cy="1584175"/>
          </a:xfrm>
          <a:prstGeom prst="rect">
            <a:avLst/>
          </a:prstGeom>
        </p:spPr>
        <p:txBody>
          <a:bodyPr vert="horz" lIns="0" tIns="18000" rIns="0" bIns="18000" rtlCol="0">
            <a:normAutofit lnSpcReduction="10000"/>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Each FLEX group has its own properties to maximize the results accuracy and minimize the overall measurement duration</a:t>
            </a:r>
          </a:p>
          <a:p>
            <a:pPr marL="541338" lvl="1" indent="-184150">
              <a:spcAft>
                <a:spcPts val="1200"/>
              </a:spcAft>
              <a:buClr>
                <a:schemeClr val="bg2">
                  <a:lumMod val="75000"/>
                </a:schemeClr>
              </a:buClr>
              <a:buSzPct val="100000"/>
              <a:buBlip>
                <a:blip r:embed="rId4"/>
              </a:buBlip>
              <a:defRPr/>
            </a:pPr>
            <a:endParaRPr lang="en-US" sz="1600" dirty="0">
              <a:cs typeface="Arial" pitchFamily="34" charset="0"/>
            </a:endParaRPr>
          </a:p>
          <a:p>
            <a:pPr marL="177800" indent="-177800">
              <a:spcAft>
                <a:spcPts val="1200"/>
              </a:spcAft>
              <a:buClr>
                <a:schemeClr val="accent1"/>
              </a:buClr>
              <a:buSzPct val="100000"/>
              <a:buBlip>
                <a:blip r:embed="rId4"/>
              </a:buBlip>
              <a:defRPr/>
            </a:pPr>
            <a:endParaRPr lang="en-US" sz="1600" dirty="0">
              <a:cs typeface="Arial" pitchFamily="34" charset="0"/>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 EXPERT – Step 11</a:t>
            </a:r>
          </a:p>
        </p:txBody>
      </p:sp>
      <p:sp>
        <p:nvSpPr>
          <p:cNvPr id="9" name="Content Placeholder 10"/>
          <p:cNvSpPr txBox="1">
            <a:spLocks/>
          </p:cNvSpPr>
          <p:nvPr/>
        </p:nvSpPr>
        <p:spPr>
          <a:xfrm>
            <a:off x="2207569" y="1036688"/>
            <a:ext cx="8030791" cy="30408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cs typeface="Arial" pitchFamily="34" charset="0"/>
              </a:rPr>
              <a:t>Step 11 : Can Configuration</a:t>
            </a:r>
          </a:p>
        </p:txBody>
      </p:sp>
      <p:pic>
        <p:nvPicPr>
          <p:cNvPr id="7" name="Picture 6"/>
          <p:cNvPicPr>
            <a:picLocks noChangeAspect="1"/>
          </p:cNvPicPr>
          <p:nvPr/>
        </p:nvPicPr>
        <p:blipFill>
          <a:blip r:embed="rId3"/>
          <a:stretch>
            <a:fillRect/>
          </a:stretch>
        </p:blipFill>
        <p:spPr>
          <a:xfrm>
            <a:off x="2191545" y="3339185"/>
            <a:ext cx="4460721" cy="2342637"/>
          </a:xfrm>
          <a:prstGeom prst="rect">
            <a:avLst/>
          </a:prstGeom>
        </p:spPr>
      </p:pic>
      <p:sp>
        <p:nvSpPr>
          <p:cNvPr id="10" name="Content Placeholder 10"/>
          <p:cNvSpPr txBox="1">
            <a:spLocks/>
          </p:cNvSpPr>
          <p:nvPr/>
        </p:nvSpPr>
        <p:spPr>
          <a:xfrm>
            <a:off x="7608169" y="2818039"/>
            <a:ext cx="4212356" cy="1944215"/>
          </a:xfrm>
          <a:prstGeom prst="rect">
            <a:avLst/>
          </a:prstGeom>
        </p:spPr>
        <p:txBody>
          <a:bodyPr vert="horz" lIns="0" tIns="18000" rIns="0" bIns="18000" rtlCol="0">
            <a:noAutofit/>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CAN settings are already prefilled :</a:t>
            </a:r>
          </a:p>
          <a:p>
            <a:pPr marL="742950" lvl="1" indent="-285750">
              <a:spcAft>
                <a:spcPts val="1200"/>
              </a:spcAft>
              <a:buClr>
                <a:schemeClr val="accent1"/>
              </a:buClr>
              <a:buSzPct val="100000"/>
              <a:buFont typeface="Arial" panose="020B0604020202020204" pitchFamily="34" charset="0"/>
              <a:buChar char="•"/>
              <a:defRPr/>
            </a:pPr>
            <a:r>
              <a:rPr lang="en-US" sz="1600" dirty="0" err="1">
                <a:cs typeface="Arial" pitchFamily="34" charset="0"/>
              </a:rPr>
              <a:t>CanPcToEcuId</a:t>
            </a:r>
            <a:r>
              <a:rPr lang="en-US" sz="1600" dirty="0">
                <a:cs typeface="Arial" pitchFamily="34" charset="0"/>
              </a:rPr>
              <a:t> =  T1 Host </a:t>
            </a:r>
            <a:r>
              <a:rPr lang="en-US" sz="1600" dirty="0" err="1">
                <a:cs typeface="Arial" pitchFamily="34" charset="0"/>
              </a:rPr>
              <a:t>Tx</a:t>
            </a:r>
            <a:r>
              <a:rPr lang="en-US" sz="1600" dirty="0">
                <a:cs typeface="Arial" pitchFamily="34" charset="0"/>
              </a:rPr>
              <a:t> ID (should be the same as T1 Target Rx ID)  </a:t>
            </a:r>
          </a:p>
          <a:p>
            <a:pPr marL="742950" lvl="1" indent="-285750">
              <a:spcAft>
                <a:spcPts val="1200"/>
              </a:spcAft>
              <a:buClr>
                <a:schemeClr val="accent1"/>
              </a:buClr>
              <a:buSzPct val="100000"/>
              <a:buFont typeface="Arial" panose="020B0604020202020204" pitchFamily="34" charset="0"/>
              <a:buChar char="•"/>
              <a:defRPr/>
            </a:pPr>
            <a:r>
              <a:rPr lang="en-US" sz="1600" dirty="0" err="1">
                <a:cs typeface="Arial" pitchFamily="34" charset="0"/>
              </a:rPr>
              <a:t>CanEcuToPcId</a:t>
            </a:r>
            <a:r>
              <a:rPr lang="en-US" sz="1600" dirty="0">
                <a:cs typeface="Arial" pitchFamily="34" charset="0"/>
              </a:rPr>
              <a:t>  = T1 Target </a:t>
            </a:r>
            <a:r>
              <a:rPr lang="en-US" sz="1600" dirty="0" err="1">
                <a:cs typeface="Arial" pitchFamily="34" charset="0"/>
              </a:rPr>
              <a:t>Tx</a:t>
            </a:r>
            <a:r>
              <a:rPr lang="en-US" sz="1600" dirty="0">
                <a:cs typeface="Arial" pitchFamily="34" charset="0"/>
              </a:rPr>
              <a:t> ID (should be the same as T1 Host Rx ID)  </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CSV report is also generated with prefilled settings.</a:t>
            </a:r>
          </a:p>
        </p:txBody>
      </p:sp>
      <p:sp>
        <p:nvSpPr>
          <p:cNvPr id="11" name="Content Placeholder 10"/>
          <p:cNvSpPr txBox="1">
            <a:spLocks/>
          </p:cNvSpPr>
          <p:nvPr/>
        </p:nvSpPr>
        <p:spPr>
          <a:xfrm>
            <a:off x="7176121" y="1794800"/>
            <a:ext cx="4212356" cy="724619"/>
          </a:xfrm>
          <a:prstGeom prst="rect">
            <a:avLst/>
          </a:prstGeom>
        </p:spPr>
        <p:txBody>
          <a:bodyPr vert="horz" lIns="0" tIns="18000" rIns="0" bIns="18000" rtlCol="0">
            <a:noAutofit/>
          </a:bodyPr>
          <a:lstStyle/>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Target Rx ID=GUI </a:t>
            </a:r>
            <a:r>
              <a:rPr lang="en-US" sz="1600" dirty="0" err="1">
                <a:cs typeface="Arial" pitchFamily="34" charset="0"/>
              </a:rPr>
              <a:t>TxID</a:t>
            </a:r>
            <a:endParaRPr lang="en-US" sz="1600" dirty="0">
              <a:cs typeface="Arial" pitchFamily="34" charset="0"/>
            </a:endParaRP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Target </a:t>
            </a:r>
            <a:r>
              <a:rPr lang="en-US" sz="1600" dirty="0" err="1">
                <a:cs typeface="Arial" pitchFamily="34" charset="0"/>
              </a:rPr>
              <a:t>TxID</a:t>
            </a:r>
            <a:r>
              <a:rPr lang="en-US" sz="1600" dirty="0">
                <a:cs typeface="Arial" pitchFamily="34" charset="0"/>
              </a:rPr>
              <a:t> = GUI </a:t>
            </a:r>
            <a:r>
              <a:rPr lang="en-US" sz="1600" dirty="0" err="1">
                <a:cs typeface="Arial" pitchFamily="34" charset="0"/>
              </a:rPr>
              <a:t>RxID</a:t>
            </a:r>
            <a:endParaRPr lang="en-US" sz="1600" dirty="0">
              <a:cs typeface="Arial" pitchFamily="34" charset="0"/>
            </a:endParaRPr>
          </a:p>
        </p:txBody>
      </p:sp>
      <p:pic>
        <p:nvPicPr>
          <p:cNvPr id="8" name="Picture 7"/>
          <p:cNvPicPr>
            <a:picLocks noChangeAspect="1"/>
          </p:cNvPicPr>
          <p:nvPr/>
        </p:nvPicPr>
        <p:blipFill>
          <a:blip r:embed="rId4"/>
          <a:stretch>
            <a:fillRect/>
          </a:stretch>
        </p:blipFill>
        <p:spPr>
          <a:xfrm>
            <a:off x="2207568" y="1954441"/>
            <a:ext cx="4705444" cy="993372"/>
          </a:xfrm>
          <a:prstGeom prst="rect">
            <a:avLst/>
          </a:prstGeom>
        </p:spPr>
      </p:pic>
      <p:sp>
        <p:nvSpPr>
          <p:cNvPr id="14" name="Content Placeholder 10"/>
          <p:cNvSpPr txBox="1">
            <a:spLocks/>
          </p:cNvSpPr>
          <p:nvPr/>
        </p:nvSpPr>
        <p:spPr>
          <a:xfrm>
            <a:off x="2088645" y="1552807"/>
            <a:ext cx="2880319" cy="724619"/>
          </a:xfrm>
          <a:prstGeom prst="rect">
            <a:avLst/>
          </a:prstGeom>
        </p:spPr>
        <p:txBody>
          <a:bodyPr vert="horz" lIns="0" tIns="18000" rIns="0" bIns="18000" rtlCol="0">
            <a:normAutofit/>
          </a:bodyPr>
          <a:lstStyle/>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Default CAN IDs</a:t>
            </a:r>
          </a:p>
        </p:txBody>
      </p:sp>
      <p:sp>
        <p:nvSpPr>
          <p:cNvPr id="15" name="Content Placeholder 10"/>
          <p:cNvSpPr txBox="1">
            <a:spLocks/>
          </p:cNvSpPr>
          <p:nvPr/>
        </p:nvSpPr>
        <p:spPr>
          <a:xfrm>
            <a:off x="2083728" y="3065528"/>
            <a:ext cx="4012272" cy="724619"/>
          </a:xfrm>
          <a:prstGeom prst="rect">
            <a:avLst/>
          </a:prstGeom>
        </p:spPr>
        <p:txBody>
          <a:bodyPr vert="horz" lIns="0" tIns="18000" rIns="0" bIns="18000" rtlCol="0">
            <a:normAutofit/>
          </a:bodyPr>
          <a:lstStyle/>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Customer related CAN IDs</a:t>
            </a:r>
          </a:p>
        </p:txBody>
      </p:sp>
      <p:sp>
        <p:nvSpPr>
          <p:cNvPr id="12" name="TextBox 11">
            <a:extLst>
              <a:ext uri="{FF2B5EF4-FFF2-40B4-BE49-F238E27FC236}">
                <a16:creationId xmlns:a16="http://schemas.microsoft.com/office/drawing/2014/main" id="{25D59B7A-0C68-4E59-93FD-F16BFB8A7F08}"/>
              </a:ext>
            </a:extLst>
          </p:cNvPr>
          <p:cNvSpPr txBox="1"/>
          <p:nvPr/>
        </p:nvSpPr>
        <p:spPr>
          <a:xfrm>
            <a:off x="2135559" y="5943600"/>
            <a:ext cx="4079963" cy="307777"/>
          </a:xfrm>
          <a:prstGeom prst="rect">
            <a:avLst/>
          </a:prstGeom>
          <a:noFill/>
        </p:spPr>
        <p:txBody>
          <a:bodyPr wrap="none" rtlCol="0">
            <a:spAutoFit/>
          </a:bodyPr>
          <a:lstStyle/>
          <a:p>
            <a:pPr algn="l"/>
            <a:r>
              <a:rPr lang="en-US" sz="1400" dirty="0">
                <a:solidFill>
                  <a:srgbClr val="FF0000"/>
                </a:solidFill>
              </a:rPr>
              <a:t>TO BE CONFIGURED IN PROJECT ANALYZER !</a:t>
            </a:r>
          </a:p>
        </p:txBody>
      </p:sp>
    </p:spTree>
    <p:extLst>
      <p:ext uri="{BB962C8B-B14F-4D97-AF65-F5344CB8AC3E}">
        <p14:creationId xmlns:p14="http://schemas.microsoft.com/office/powerpoint/2010/main" val="28024360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 EXPERT – Step 12</a:t>
            </a:r>
          </a:p>
        </p:txBody>
      </p:sp>
      <p:sp>
        <p:nvSpPr>
          <p:cNvPr id="10" name="Content Placeholder 10"/>
          <p:cNvSpPr txBox="1">
            <a:spLocks/>
          </p:cNvSpPr>
          <p:nvPr/>
        </p:nvSpPr>
        <p:spPr>
          <a:xfrm>
            <a:off x="5995644" y="1432248"/>
            <a:ext cx="4492844" cy="2860848"/>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CSV report is also generated with prefilled settings.</a:t>
            </a: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We are by default interested in </a:t>
            </a:r>
          </a:p>
          <a:p>
            <a:pPr marL="1200150" lvl="2" indent="-285750">
              <a:spcAft>
                <a:spcPts val="1200"/>
              </a:spcAft>
              <a:buClr>
                <a:schemeClr val="accent1"/>
              </a:buClr>
              <a:buSzPct val="100000"/>
              <a:buFont typeface="Arial" panose="020B0604020202020204" pitchFamily="34" charset="0"/>
              <a:buChar char="•"/>
              <a:defRPr/>
            </a:pPr>
            <a:r>
              <a:rPr lang="en-US" sz="1600" dirty="0" err="1">
                <a:cs typeface="Arial" pitchFamily="34" charset="0"/>
              </a:rPr>
              <a:t>CoreExecutionTime</a:t>
            </a:r>
            <a:r>
              <a:rPr lang="en-US" sz="1600" dirty="0">
                <a:cs typeface="Arial" pitchFamily="34" charset="0"/>
              </a:rPr>
              <a:t> (Min, Max, </a:t>
            </a:r>
            <a:r>
              <a:rPr lang="en-US" sz="1600" dirty="0" err="1">
                <a:cs typeface="Arial" pitchFamily="34" charset="0"/>
              </a:rPr>
              <a:t>Avg</a:t>
            </a:r>
            <a:r>
              <a:rPr lang="en-US" sz="1600" dirty="0">
                <a:cs typeface="Arial" pitchFamily="34" charset="0"/>
              </a:rPr>
              <a:t>) </a:t>
            </a:r>
          </a:p>
          <a:p>
            <a:pPr marL="1200150" lvl="2" indent="-285750">
              <a:spcAft>
                <a:spcPts val="1200"/>
              </a:spcAft>
              <a:buClr>
                <a:schemeClr val="accent1"/>
              </a:buClr>
              <a:buSzPct val="100000"/>
              <a:buFont typeface="Arial" panose="020B0604020202020204" pitchFamily="34" charset="0"/>
              <a:buChar char="•"/>
              <a:defRPr/>
            </a:pPr>
            <a:r>
              <a:rPr lang="en-US" sz="1600" dirty="0">
                <a:cs typeface="Arial" pitchFamily="34" charset="0"/>
              </a:rPr>
              <a:t>CPU load ( Min, Max, </a:t>
            </a:r>
            <a:r>
              <a:rPr lang="en-US" sz="1600" dirty="0" err="1">
                <a:cs typeface="Arial" pitchFamily="34" charset="0"/>
              </a:rPr>
              <a:t>Avg</a:t>
            </a:r>
            <a:r>
              <a:rPr lang="en-US" sz="1600" dirty="0">
                <a:cs typeface="Arial" pitchFamily="34" charset="0"/>
              </a:rPr>
              <a:t>) </a:t>
            </a: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The user must be aware that different measurement values will require different measurement methods or a combination of measurement methods.</a:t>
            </a:r>
          </a:p>
        </p:txBody>
      </p:sp>
      <p:pic>
        <p:nvPicPr>
          <p:cNvPr id="2" name="Picture 1"/>
          <p:cNvPicPr>
            <a:picLocks noChangeAspect="1"/>
          </p:cNvPicPr>
          <p:nvPr/>
        </p:nvPicPr>
        <p:blipFill>
          <a:blip r:embed="rId3"/>
          <a:stretch>
            <a:fillRect/>
          </a:stretch>
        </p:blipFill>
        <p:spPr>
          <a:xfrm>
            <a:off x="1960517" y="1422708"/>
            <a:ext cx="3860085" cy="2679536"/>
          </a:xfrm>
          <a:prstGeom prst="rect">
            <a:avLst/>
          </a:prstGeom>
        </p:spPr>
      </p:pic>
      <p:sp>
        <p:nvSpPr>
          <p:cNvPr id="9" name="Content Placeholder 10"/>
          <p:cNvSpPr txBox="1">
            <a:spLocks/>
          </p:cNvSpPr>
          <p:nvPr/>
        </p:nvSpPr>
        <p:spPr>
          <a:xfrm>
            <a:off x="2207569" y="1036688"/>
            <a:ext cx="8030791" cy="30408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cs typeface="Arial" pitchFamily="34" charset="0"/>
              </a:rPr>
              <a:t>Step 12 : Report Configuration</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 EXPERT – Step 13</a:t>
            </a:r>
          </a:p>
        </p:txBody>
      </p:sp>
      <p:sp>
        <p:nvSpPr>
          <p:cNvPr id="9" name="Content Placeholder 10"/>
          <p:cNvSpPr txBox="1">
            <a:spLocks/>
          </p:cNvSpPr>
          <p:nvPr/>
        </p:nvSpPr>
        <p:spPr>
          <a:xfrm>
            <a:off x="2207569" y="1036688"/>
            <a:ext cx="8030791" cy="30408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cs typeface="Arial" pitchFamily="34" charset="0"/>
              </a:rPr>
              <a:t>Step 13 : Automation Configuration</a:t>
            </a:r>
          </a:p>
        </p:txBody>
      </p:sp>
      <p:pic>
        <p:nvPicPr>
          <p:cNvPr id="7" name="Picture 6"/>
          <p:cNvPicPr>
            <a:picLocks noChangeAspect="1"/>
          </p:cNvPicPr>
          <p:nvPr/>
        </p:nvPicPr>
        <p:blipFill>
          <a:blip r:embed="rId3"/>
          <a:stretch>
            <a:fillRect/>
          </a:stretch>
        </p:blipFill>
        <p:spPr>
          <a:xfrm>
            <a:off x="2093289" y="1314109"/>
            <a:ext cx="3456385" cy="3376191"/>
          </a:xfrm>
          <a:prstGeom prst="rect">
            <a:avLst/>
          </a:prstGeom>
        </p:spPr>
      </p:pic>
      <p:sp>
        <p:nvSpPr>
          <p:cNvPr id="11" name="Content Placeholder 10"/>
          <p:cNvSpPr>
            <a:spLocks noGrp="1"/>
          </p:cNvSpPr>
          <p:nvPr>
            <p:ph idx="1"/>
          </p:nvPr>
        </p:nvSpPr>
        <p:spPr>
          <a:xfrm>
            <a:off x="6240016" y="1656729"/>
            <a:ext cx="3816102" cy="4211712"/>
          </a:xfrm>
        </p:spPr>
        <p:txBody>
          <a:bodyPr>
            <a:normAutofit/>
          </a:bodyPr>
          <a:lstStyle/>
          <a:p>
            <a:pPr>
              <a:buClr>
                <a:schemeClr val="accent1"/>
              </a:buClr>
              <a:buFont typeface="Arial" panose="020B0604020202020204" pitchFamily="34" charset="0"/>
              <a:buChar char="•"/>
            </a:pPr>
            <a:r>
              <a:rPr lang="en-US" dirty="0"/>
              <a:t>T1 automation files will be generated</a:t>
            </a:r>
          </a:p>
          <a:p>
            <a:pPr>
              <a:buClr>
                <a:schemeClr val="accent1"/>
              </a:buClr>
              <a:buFont typeface="Arial" panose="020B0604020202020204" pitchFamily="34" charset="0"/>
              <a:buChar char="•"/>
            </a:pPr>
            <a:r>
              <a:rPr lang="en-US" dirty="0"/>
              <a:t>The functions from the selected groups will be part of the FLEXIBLE measurement</a:t>
            </a:r>
          </a:p>
          <a:p>
            <a:pPr lvl="1">
              <a:buClr>
                <a:schemeClr val="accent1"/>
              </a:buClr>
              <a:buFont typeface="Arial" panose="020B0604020202020204" pitchFamily="34" charset="0"/>
              <a:buChar char="•"/>
            </a:pPr>
            <a:endParaRPr lang="en-US" dirty="0"/>
          </a:p>
          <a:p>
            <a:pPr lvl="1">
              <a:buClr>
                <a:schemeClr val="accent1"/>
              </a:buClr>
              <a:buFont typeface="Arial" panose="020B0604020202020204" pitchFamily="34" charset="0"/>
              <a:buChar char="•"/>
            </a:pPr>
            <a:endParaRPr lang="en-US" dirty="0"/>
          </a:p>
          <a:p>
            <a:pPr>
              <a:buClr>
                <a:schemeClr val="accent1"/>
              </a:buClr>
              <a:buFont typeface="Arial" panose="020B0604020202020204" pitchFamily="34" charset="0"/>
              <a:buChar char="•"/>
            </a:pPr>
            <a:endParaRPr lang="en-US" dirty="0"/>
          </a:p>
        </p:txBody>
      </p:sp>
    </p:spTree>
    <p:extLst>
      <p:ext uri="{BB962C8B-B14F-4D97-AF65-F5344CB8AC3E}">
        <p14:creationId xmlns:p14="http://schemas.microsoft.com/office/powerpoint/2010/main" val="124277657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 EXPERT – Step 14</a:t>
            </a:r>
          </a:p>
        </p:txBody>
      </p:sp>
      <p:sp>
        <p:nvSpPr>
          <p:cNvPr id="9" name="Content Placeholder 10"/>
          <p:cNvSpPr txBox="1">
            <a:spLocks/>
          </p:cNvSpPr>
          <p:nvPr/>
        </p:nvSpPr>
        <p:spPr>
          <a:xfrm>
            <a:off x="2207569" y="1036688"/>
            <a:ext cx="8030791" cy="30408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cs typeface="Arial" pitchFamily="34" charset="0"/>
              </a:rPr>
              <a:t>Step 14 : Miscellaneous Settings</a:t>
            </a:r>
          </a:p>
        </p:txBody>
      </p:sp>
      <p:sp>
        <p:nvSpPr>
          <p:cNvPr id="11" name="Content Placeholder 10"/>
          <p:cNvSpPr>
            <a:spLocks noGrp="1"/>
          </p:cNvSpPr>
          <p:nvPr>
            <p:ph idx="1"/>
          </p:nvPr>
        </p:nvSpPr>
        <p:spPr>
          <a:xfrm>
            <a:off x="2207568" y="2776774"/>
            <a:ext cx="7848550" cy="3091667"/>
          </a:xfrm>
        </p:spPr>
        <p:txBody>
          <a:bodyPr>
            <a:normAutofit/>
          </a:bodyPr>
          <a:lstStyle/>
          <a:p>
            <a:pPr>
              <a:buClr>
                <a:schemeClr val="accent1"/>
              </a:buClr>
              <a:buFont typeface="Arial" panose="020B0604020202020204" pitchFamily="34" charset="0"/>
              <a:buChar char="•"/>
            </a:pPr>
            <a:r>
              <a:rPr lang="en-US" dirty="0"/>
              <a:t>Other settings can be done regarding the report generation and automation options using Miscellaneous Settings</a:t>
            </a:r>
          </a:p>
          <a:p>
            <a:pPr lvl="1">
              <a:buClr>
                <a:schemeClr val="accent1"/>
              </a:buClr>
              <a:buFont typeface="Arial" panose="020B0604020202020204" pitchFamily="34" charset="0"/>
              <a:buChar char="•"/>
            </a:pPr>
            <a:endParaRPr lang="en-US" dirty="0"/>
          </a:p>
          <a:p>
            <a:pPr lvl="1">
              <a:buClr>
                <a:schemeClr val="accent1"/>
              </a:buClr>
              <a:buFont typeface="Arial" panose="020B0604020202020204" pitchFamily="34" charset="0"/>
              <a:buChar char="•"/>
            </a:pPr>
            <a:endParaRPr lang="en-US" dirty="0"/>
          </a:p>
          <a:p>
            <a:pPr>
              <a:buClr>
                <a:schemeClr val="accent1"/>
              </a:buClr>
              <a:buFont typeface="Arial" panose="020B0604020202020204" pitchFamily="34" charset="0"/>
              <a:buChar char="•"/>
            </a:pPr>
            <a:endParaRPr lang="en-US" dirty="0"/>
          </a:p>
        </p:txBody>
      </p:sp>
      <p:pic>
        <p:nvPicPr>
          <p:cNvPr id="2" name="Picture 1"/>
          <p:cNvPicPr>
            <a:picLocks noChangeAspect="1"/>
          </p:cNvPicPr>
          <p:nvPr/>
        </p:nvPicPr>
        <p:blipFill>
          <a:blip r:embed="rId3"/>
          <a:stretch>
            <a:fillRect/>
          </a:stretch>
        </p:blipFill>
        <p:spPr>
          <a:xfrm>
            <a:off x="2063552" y="1487191"/>
            <a:ext cx="7220958" cy="1143160"/>
          </a:xfrm>
          <a:prstGeom prst="rect">
            <a:avLst/>
          </a:prstGeom>
        </p:spPr>
      </p:pic>
    </p:spTree>
    <p:extLst>
      <p:ext uri="{BB962C8B-B14F-4D97-AF65-F5344CB8AC3E}">
        <p14:creationId xmlns:p14="http://schemas.microsoft.com/office/powerpoint/2010/main" val="428644878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 EXPERT – Step 15</a:t>
            </a:r>
          </a:p>
        </p:txBody>
      </p:sp>
      <p:sp>
        <p:nvSpPr>
          <p:cNvPr id="9" name="Content Placeholder 10"/>
          <p:cNvSpPr txBox="1">
            <a:spLocks/>
          </p:cNvSpPr>
          <p:nvPr/>
        </p:nvSpPr>
        <p:spPr>
          <a:xfrm>
            <a:off x="2207569" y="1036688"/>
            <a:ext cx="8030791" cy="1672232"/>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cs typeface="Arial" pitchFamily="34" charset="0"/>
              </a:rPr>
              <a:t>Step 15 : T1.Stack Measurements</a:t>
            </a: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For this one the T1.API is used – a Stack license is needed and needs to be configured under the Gliwa License Manager</a:t>
            </a: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Descriptions for this will be made available on Corema </a:t>
            </a:r>
            <a:r>
              <a:rPr lang="en-US" sz="1600" dirty="0" err="1">
                <a:cs typeface="Arial" pitchFamily="34" charset="0"/>
              </a:rPr>
              <a:t>Connext</a:t>
            </a:r>
            <a:r>
              <a:rPr lang="en-US" sz="1600" dirty="0">
                <a:cs typeface="Arial" pitchFamily="34" charset="0"/>
              </a:rPr>
              <a:t> Community.</a:t>
            </a:r>
          </a:p>
        </p:txBody>
      </p:sp>
    </p:spTree>
    <p:extLst>
      <p:ext uri="{BB962C8B-B14F-4D97-AF65-F5344CB8AC3E}">
        <p14:creationId xmlns:p14="http://schemas.microsoft.com/office/powerpoint/2010/main" val="28780085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GUI – Finish</a:t>
            </a:r>
          </a:p>
        </p:txBody>
      </p:sp>
      <p:sp>
        <p:nvSpPr>
          <p:cNvPr id="11" name="Content Placeholder 10"/>
          <p:cNvSpPr>
            <a:spLocks noGrp="1"/>
          </p:cNvSpPr>
          <p:nvPr>
            <p:ph idx="1"/>
          </p:nvPr>
        </p:nvSpPr>
        <p:spPr>
          <a:xfrm>
            <a:off x="5015880" y="2996952"/>
            <a:ext cx="5040560" cy="2304256"/>
          </a:xfrm>
        </p:spPr>
        <p:txBody>
          <a:bodyPr>
            <a:normAutofit/>
          </a:bodyPr>
          <a:lstStyle/>
          <a:p>
            <a:pPr>
              <a:buClr>
                <a:schemeClr val="accent1"/>
              </a:buClr>
              <a:buFont typeface="Arial" panose="020B0604020202020204" pitchFamily="34" charset="0"/>
              <a:buChar char="•"/>
            </a:pPr>
            <a:r>
              <a:rPr lang="en-US" dirty="0"/>
              <a:t> At this point all the needed configuration files and automation files have been exported by CoremaT1. Because of the newly generated header files a new SW compilation is necessary.</a:t>
            </a:r>
          </a:p>
          <a:p>
            <a:pPr>
              <a:buClr>
                <a:schemeClr val="accent1"/>
              </a:buClr>
              <a:buFont typeface="Arial" panose="020B0604020202020204" pitchFamily="34" charset="0"/>
              <a:buChar char="•"/>
            </a:pPr>
            <a:r>
              <a:rPr lang="en-US" dirty="0"/>
              <a:t> Afterwards the user can check if the automation files have been generated as described on next slide.</a:t>
            </a:r>
          </a:p>
          <a:p>
            <a:pPr lvl="1"/>
            <a:endParaRPr lang="en-US" dirty="0"/>
          </a:p>
        </p:txBody>
      </p:sp>
      <p:pic>
        <p:nvPicPr>
          <p:cNvPr id="9" name="Picture 2"/>
          <p:cNvPicPr>
            <a:picLocks noChangeAspect="1" noChangeArrowheads="1"/>
          </p:cNvPicPr>
          <p:nvPr/>
        </p:nvPicPr>
        <p:blipFill>
          <a:blip r:embed="rId3"/>
          <a:srcRect/>
          <a:stretch>
            <a:fillRect/>
          </a:stretch>
        </p:blipFill>
        <p:spPr bwMode="auto">
          <a:xfrm>
            <a:off x="4943873" y="1052737"/>
            <a:ext cx="3705225" cy="1571625"/>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1955540" y="982807"/>
            <a:ext cx="2819794" cy="362953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847850" y="980730"/>
            <a:ext cx="8496300" cy="1512167"/>
          </a:xfrm>
        </p:spPr>
        <p:txBody>
          <a:bodyPr/>
          <a:lstStyle/>
          <a:p>
            <a:pPr marL="285750" lvl="1" indent="-285750">
              <a:buClr>
                <a:schemeClr val="accent1"/>
              </a:buClr>
              <a:buFont typeface="Arial" panose="020B0604020202020204" pitchFamily="34" charset="0"/>
              <a:buChar char="•"/>
            </a:pPr>
            <a:r>
              <a:rPr lang="en-US" dirty="0"/>
              <a:t>Copy Corema folder to your local </a:t>
            </a:r>
            <a:r>
              <a:rPr lang="en-US" dirty="0" err="1"/>
              <a:t>LegacyApp</a:t>
            </a:r>
            <a:r>
              <a:rPr lang="en-US" dirty="0"/>
              <a:t> folder and run it from there</a:t>
            </a:r>
          </a:p>
          <a:p>
            <a:pPr marL="285750" lvl="1" indent="-285750">
              <a:buClr>
                <a:schemeClr val="accent1"/>
              </a:buClr>
              <a:buFont typeface="Arial" panose="020B0604020202020204" pitchFamily="34" charset="0"/>
              <a:buChar char="•"/>
            </a:pPr>
            <a:r>
              <a:rPr lang="en-US" dirty="0"/>
              <a:t>CoremaT1 </a:t>
            </a:r>
            <a:r>
              <a:rPr lang="en-US" dirty="0" err="1"/>
              <a:t>Meas</a:t>
            </a:r>
            <a:r>
              <a:rPr lang="en-US" dirty="0"/>
              <a:t> part executed on a PC to prepare the measurement files / import the measurement results</a:t>
            </a:r>
          </a:p>
          <a:p>
            <a:pPr marL="285750" lvl="1" indent="-285750">
              <a:buClr>
                <a:schemeClr val="accent1"/>
              </a:buClr>
              <a:buFont typeface="Arial" panose="020B0604020202020204" pitchFamily="34" charset="0"/>
              <a:buChar char="•"/>
            </a:pPr>
            <a:r>
              <a:rPr lang="en-US" dirty="0"/>
              <a:t>The tool looks different, but the fields are the same !</a:t>
            </a:r>
          </a:p>
          <a:p>
            <a:pPr>
              <a:buNone/>
            </a:pPr>
            <a:endParaRPr lang="en-US" dirty="0"/>
          </a:p>
          <a:p>
            <a:pPr lvl="1">
              <a:buNone/>
            </a:pPr>
            <a:endParaRPr lang="en-US" dirty="0"/>
          </a:p>
        </p:txBody>
      </p:sp>
      <p:sp>
        <p:nvSpPr>
          <p:cNvPr id="3" name="Titel 2"/>
          <p:cNvSpPr>
            <a:spLocks noGrp="1"/>
          </p:cNvSpPr>
          <p:nvPr>
            <p:ph type="title"/>
          </p:nvPr>
        </p:nvSpPr>
        <p:spPr/>
        <p:txBody>
          <a:bodyPr/>
          <a:lstStyle/>
          <a:p>
            <a:r>
              <a:rPr lang="de-DE" dirty="0"/>
              <a:t>COREMA T1 GUI - </a:t>
            </a:r>
            <a:r>
              <a:rPr lang="de-DE" dirty="0" err="1"/>
              <a:t>Overview</a:t>
            </a:r>
            <a:endParaRPr lang="de-DE" dirty="0"/>
          </a:p>
        </p:txBody>
      </p:sp>
      <p:pic>
        <p:nvPicPr>
          <p:cNvPr id="8" name="Picture 7"/>
          <p:cNvPicPr>
            <a:picLocks noChangeAspect="1"/>
          </p:cNvPicPr>
          <p:nvPr/>
        </p:nvPicPr>
        <p:blipFill>
          <a:blip r:embed="rId3"/>
          <a:stretch>
            <a:fillRect/>
          </a:stretch>
        </p:blipFill>
        <p:spPr>
          <a:xfrm>
            <a:off x="2135560" y="2348880"/>
            <a:ext cx="3277057" cy="3524742"/>
          </a:xfrm>
          <a:prstGeom prst="rect">
            <a:avLst/>
          </a:prstGeom>
        </p:spPr>
      </p:pic>
      <p:sp>
        <p:nvSpPr>
          <p:cNvPr id="10" name="Content Placeholder 10"/>
          <p:cNvSpPr txBox="1">
            <a:spLocks/>
          </p:cNvSpPr>
          <p:nvPr/>
        </p:nvSpPr>
        <p:spPr>
          <a:xfrm>
            <a:off x="5807968" y="2643646"/>
            <a:ext cx="4176464" cy="3089611"/>
          </a:xfrm>
          <a:prstGeom prst="rect">
            <a:avLst/>
          </a:prstGeom>
        </p:spPr>
        <p:txBody>
          <a:bodyPr vert="horz" lIns="0" tIns="18000" rIns="0" bIns="18000" rtlCol="0">
            <a:normAutofit lnSpcReduction="10000"/>
          </a:bodyPr>
          <a:lstStyle>
            <a:lvl1pPr marL="177800" indent="-177800" algn="l" defTabSz="914400" rtl="0" eaLnBrk="1" latinLnBrk="0" hangingPunct="1">
              <a:lnSpc>
                <a:spcPct val="100000"/>
              </a:lnSpc>
              <a:spcBef>
                <a:spcPts val="0"/>
              </a:spcBef>
              <a:spcAft>
                <a:spcPts val="1200"/>
              </a:spcAft>
              <a:buClr>
                <a:schemeClr val="accent1"/>
              </a:buClr>
              <a:buSzPct val="100000"/>
              <a:buFontTx/>
              <a:buBlip>
                <a:blip r:embed="rId4"/>
              </a:buBlip>
              <a:defRPr sz="16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bg2">
                  <a:lumMod val="75000"/>
                </a:schemeClr>
              </a:buClr>
              <a:buSzPct val="100000"/>
              <a:buFontTx/>
              <a:buBlip>
                <a:blip r:embed="rId4"/>
              </a:buBlip>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00000"/>
              <a:buFontTx/>
              <a:buBlip>
                <a:blip r:embed="rId4"/>
              </a:buBlip>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tx1">
                  <a:lumMod val="95000"/>
                  <a:lumOff val="5000"/>
                </a:schemeClr>
              </a:buClr>
              <a:buSzPct val="100000"/>
              <a:buFontTx/>
              <a:buBlip>
                <a:blip r:embed="rId4"/>
              </a:buBlip>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00000"/>
              <a:buFontTx/>
              <a:buBlip>
                <a:blip r:embed="rId4"/>
              </a:buBlip>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indent="-285750">
              <a:buClr>
                <a:schemeClr val="accent1"/>
              </a:buClr>
              <a:buFont typeface="Arial" panose="020B0604020202020204" pitchFamily="34" charset="0"/>
              <a:buChar char="•"/>
            </a:pPr>
            <a:r>
              <a:rPr lang="en-US" dirty="0"/>
              <a:t>In this release only EXPERT mode is implemented</a:t>
            </a:r>
          </a:p>
          <a:p>
            <a:pPr marL="285750" lvl="1" indent="-285750">
              <a:buClr>
                <a:schemeClr val="accent1"/>
              </a:buClr>
              <a:buFont typeface="Arial" panose="020B0604020202020204" pitchFamily="34" charset="0"/>
              <a:buChar char="•"/>
            </a:pPr>
            <a:r>
              <a:rPr lang="en-US" dirty="0"/>
              <a:t>For target code V3, </a:t>
            </a:r>
          </a:p>
          <a:p>
            <a:pPr marL="641350" lvl="2" indent="-285750">
              <a:buFont typeface="Arial" panose="020B0604020202020204" pitchFamily="34" charset="0"/>
              <a:buChar char="•"/>
            </a:pPr>
            <a:r>
              <a:rPr lang="en-US" dirty="0"/>
              <a:t>the communication settings </a:t>
            </a:r>
          </a:p>
          <a:p>
            <a:pPr marL="641350" lvl="2" indent="-285750">
              <a:buFont typeface="Arial" panose="020B0604020202020204" pitchFamily="34" charset="0"/>
              <a:buChar char="•"/>
            </a:pPr>
            <a:r>
              <a:rPr lang="en-US"/>
              <a:t>T1P settings</a:t>
            </a:r>
          </a:p>
          <a:p>
            <a:pPr marL="355600" lvl="2" indent="0">
              <a:buNone/>
            </a:pPr>
            <a:r>
              <a:rPr lang="en-US"/>
              <a:t>are </a:t>
            </a:r>
            <a:r>
              <a:rPr lang="en-US" dirty="0"/>
              <a:t>no longer part of the COREMA configuration.</a:t>
            </a:r>
          </a:p>
          <a:p>
            <a:pPr marL="285750" lvl="1" indent="-285750">
              <a:buClr>
                <a:schemeClr val="accent1"/>
              </a:buClr>
              <a:buFont typeface="Arial" panose="020B0604020202020204" pitchFamily="34" charset="0"/>
              <a:buChar char="•"/>
            </a:pPr>
            <a:r>
              <a:rPr lang="en-US" dirty="0"/>
              <a:t>These settings will be made in PROJECT ANALYZER (PA) and they will be part of the project.</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GUI – Notes on </a:t>
            </a:r>
            <a:r>
              <a:rPr lang="de-DE" dirty="0" err="1"/>
              <a:t>configuration</a:t>
            </a:r>
            <a:r>
              <a:rPr lang="de-DE" dirty="0"/>
              <a:t> </a:t>
            </a:r>
            <a:r>
              <a:rPr lang="de-DE" dirty="0" err="1"/>
              <a:t>items</a:t>
            </a:r>
            <a:endParaRPr lang="de-DE" dirty="0"/>
          </a:p>
        </p:txBody>
      </p:sp>
      <p:sp>
        <p:nvSpPr>
          <p:cNvPr id="13" name="Content Placeholder 10"/>
          <p:cNvSpPr txBox="1">
            <a:spLocks/>
          </p:cNvSpPr>
          <p:nvPr/>
        </p:nvSpPr>
        <p:spPr>
          <a:xfrm>
            <a:off x="1847689" y="1295400"/>
            <a:ext cx="8496622" cy="4032448"/>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Please note </a:t>
            </a: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After first integration the configuration files T1_gen_config.h and T1_os_config.h doesn’t contain project related information, they are just templates</a:t>
            </a: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 the settings on the previous page together with all OS related information will be written in the files after running CoremaT1 for the first time</a:t>
            </a: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 after this first run of CoremaT1 the project must be compiled to take into consideration these settings !</a:t>
            </a: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Within COREMAT1 GUI the fields are already prefilled with the right values for a Standard COREMA measurement !</a:t>
            </a: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 this SW version has an auto-calibration feature built in for Overhead's determination, so a manual calibration is no longer necessary.</a:t>
            </a:r>
          </a:p>
          <a:p>
            <a:pPr marL="541338" lvl="1" indent="-184150">
              <a:spcAft>
                <a:spcPts val="1200"/>
              </a:spcAft>
              <a:buClr>
                <a:schemeClr val="bg2">
                  <a:lumMod val="75000"/>
                </a:schemeClr>
              </a:buClr>
              <a:buSzPct val="100000"/>
              <a:defRPr/>
            </a:pPr>
            <a:endParaRPr lang="en-US" sz="1600" dirty="0">
              <a:cs typeface="Arial" pitchFamily="34" charset="0"/>
            </a:endParaRPr>
          </a:p>
          <a:p>
            <a:pPr marL="541338" lvl="1" indent="-184150">
              <a:spcAft>
                <a:spcPts val="1200"/>
              </a:spcAft>
              <a:buClr>
                <a:schemeClr val="bg2">
                  <a:lumMod val="75000"/>
                </a:schemeClr>
              </a:buClr>
              <a:buSzPct val="100000"/>
              <a:buBlip>
                <a:blip r:embed="rId3"/>
              </a:buBlip>
              <a:defRPr/>
            </a:pPr>
            <a:endParaRPr lang="en-US" sz="1600" dirty="0">
              <a:cs typeface="Arial" pitchFamily="34" charset="0"/>
            </a:endParaRPr>
          </a:p>
          <a:p>
            <a:pPr marL="541338" lvl="1" indent="-184150">
              <a:spcAft>
                <a:spcPts val="1200"/>
              </a:spcAft>
              <a:buClr>
                <a:schemeClr val="bg2">
                  <a:lumMod val="75000"/>
                </a:schemeClr>
              </a:buClr>
              <a:buSzPct val="100000"/>
              <a:defRPr/>
            </a:pPr>
            <a:endParaRPr lang="en-US" sz="1600" dirty="0">
              <a:cs typeface="Arial" pitchFamily="34" charset="0"/>
            </a:endParaRPr>
          </a:p>
          <a:p>
            <a:pPr marL="541338" lvl="1" indent="-184150">
              <a:spcAft>
                <a:spcPts val="1200"/>
              </a:spcAft>
              <a:buClr>
                <a:schemeClr val="bg2">
                  <a:lumMod val="75000"/>
                </a:schemeClr>
              </a:buClr>
              <a:buSzPct val="100000"/>
              <a:buBlip>
                <a:blip r:embed="rId3"/>
              </a:buBlip>
              <a:defRPr/>
            </a:pPr>
            <a:endParaRPr lang="en-US" sz="1600" dirty="0">
              <a:cs typeface="Arial" pitchFamily="34" charset="0"/>
            </a:endParaRPr>
          </a:p>
          <a:p>
            <a:pPr marL="177800" indent="-177800">
              <a:spcAft>
                <a:spcPts val="1200"/>
              </a:spcAft>
              <a:buClr>
                <a:schemeClr val="accent1"/>
              </a:buClr>
              <a:buSzPct val="100000"/>
              <a:buBlip>
                <a:blip r:embed="rId3"/>
              </a:buBlip>
              <a:defRPr/>
            </a:pPr>
            <a:endParaRPr lang="en-US" sz="1600" dirty="0">
              <a:cs typeface="Arial" pitchFamily="34" charset="0"/>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GUI – </a:t>
            </a:r>
            <a:r>
              <a:rPr lang="en-US" dirty="0"/>
              <a:t>Automation test files</a:t>
            </a:r>
            <a:endParaRPr lang="de-DE" dirty="0"/>
          </a:p>
        </p:txBody>
      </p:sp>
      <p:sp>
        <p:nvSpPr>
          <p:cNvPr id="11" name="Content Placeholder 10"/>
          <p:cNvSpPr>
            <a:spLocks noGrp="1"/>
          </p:cNvSpPr>
          <p:nvPr>
            <p:ph idx="1"/>
          </p:nvPr>
        </p:nvSpPr>
        <p:spPr>
          <a:xfrm>
            <a:off x="2000252" y="2276872"/>
            <a:ext cx="9658348" cy="1944216"/>
          </a:xfrm>
        </p:spPr>
        <p:txBody>
          <a:bodyPr>
            <a:noAutofit/>
          </a:bodyPr>
          <a:lstStyle/>
          <a:p>
            <a:pPr>
              <a:buClr>
                <a:schemeClr val="accent1"/>
              </a:buClr>
              <a:buFont typeface="Arial" panose="020B0604020202020204" pitchFamily="34" charset="0"/>
              <a:buChar char="•"/>
            </a:pPr>
            <a:r>
              <a:rPr lang="en-US" b="1" dirty="0"/>
              <a:t>T1P files</a:t>
            </a:r>
            <a:endParaRPr lang="en-US" dirty="0"/>
          </a:p>
          <a:p>
            <a:pPr lvl="1">
              <a:buClr>
                <a:schemeClr val="accent1"/>
              </a:buClr>
              <a:buFont typeface="Arial" panose="020B0604020202020204" pitchFamily="34" charset="0"/>
              <a:buChar char="•"/>
            </a:pPr>
            <a:r>
              <a:rPr lang="en-US" dirty="0"/>
              <a:t>T1P project file – holds all the CoremaT1 information of the project to be measured.</a:t>
            </a:r>
          </a:p>
          <a:p>
            <a:pPr lvl="1">
              <a:buClr>
                <a:schemeClr val="accent1"/>
              </a:buClr>
              <a:buFont typeface="Arial" panose="020B0604020202020204" pitchFamily="34" charset="0"/>
              <a:buChar char="•"/>
            </a:pPr>
            <a:r>
              <a:rPr lang="en-US" dirty="0"/>
              <a:t>The T1P file with ***_OEM is created to be exchanged with OEM ( it doesn’t have any FLEX group inside)</a:t>
            </a:r>
          </a:p>
          <a:p>
            <a:pPr>
              <a:buClr>
                <a:schemeClr val="accent1"/>
              </a:buClr>
              <a:buFont typeface="Arial" panose="020B0604020202020204" pitchFamily="34" charset="0"/>
              <a:buChar char="•"/>
            </a:pPr>
            <a:r>
              <a:rPr lang="en-US" b="1" dirty="0"/>
              <a:t>XML file</a:t>
            </a:r>
          </a:p>
          <a:p>
            <a:pPr lvl="1">
              <a:buClr>
                <a:schemeClr val="accent1"/>
              </a:buClr>
              <a:buFont typeface="Arial" panose="020B0604020202020204" pitchFamily="34" charset="0"/>
              <a:buChar char="•"/>
            </a:pPr>
            <a:r>
              <a:rPr lang="en-US" dirty="0"/>
              <a:t>is the automation testing descriptor file – what exactly is measured, where the results are stored</a:t>
            </a:r>
          </a:p>
          <a:p>
            <a:pPr>
              <a:buClr>
                <a:schemeClr val="accent1"/>
              </a:buClr>
              <a:buFont typeface="Arial" panose="020B0604020202020204" pitchFamily="34" charset="0"/>
              <a:buChar char="•"/>
            </a:pPr>
            <a:r>
              <a:rPr lang="en-US" b="1" dirty="0"/>
              <a:t>Automation BAT file</a:t>
            </a:r>
          </a:p>
          <a:p>
            <a:pPr lvl="1">
              <a:buClr>
                <a:schemeClr val="accent1"/>
              </a:buClr>
              <a:buFont typeface="Arial" panose="020B0604020202020204" pitchFamily="34" charset="0"/>
              <a:buChar char="•"/>
            </a:pPr>
            <a:r>
              <a:rPr lang="en-US" dirty="0"/>
              <a:t>Bat file for automated testing process ( launched automatically by bellow bat file)</a:t>
            </a:r>
          </a:p>
        </p:txBody>
      </p:sp>
      <p:sp>
        <p:nvSpPr>
          <p:cNvPr id="14" name="Content Placeholder 10"/>
          <p:cNvSpPr txBox="1">
            <a:spLocks/>
          </p:cNvSpPr>
          <p:nvPr/>
        </p:nvSpPr>
        <p:spPr>
          <a:xfrm>
            <a:off x="2000251" y="4495800"/>
            <a:ext cx="8208589" cy="180020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At this point the user is ready to go to test bench </a:t>
            </a:r>
          </a:p>
          <a:p>
            <a:pPr marL="285750"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Auto-calibration will be performed automatically when the automation measurement is launched.</a:t>
            </a:r>
          </a:p>
          <a:p>
            <a:pPr marL="285750"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There is a separate document with more explanation automation tests </a:t>
            </a:r>
          </a:p>
          <a:p>
            <a:pPr marL="285750"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CoremaT1_AutomationTest_overview_AAA.pptx          (AAA is released version)</a:t>
            </a:r>
          </a:p>
        </p:txBody>
      </p:sp>
      <p:pic>
        <p:nvPicPr>
          <p:cNvPr id="4098" name="Picture 2"/>
          <p:cNvPicPr>
            <a:picLocks noChangeAspect="1" noChangeArrowheads="1"/>
          </p:cNvPicPr>
          <p:nvPr/>
        </p:nvPicPr>
        <p:blipFill>
          <a:blip r:embed="rId3"/>
          <a:srcRect/>
          <a:stretch>
            <a:fillRect/>
          </a:stretch>
        </p:blipFill>
        <p:spPr bwMode="auto">
          <a:xfrm>
            <a:off x="2000251" y="908721"/>
            <a:ext cx="4400550" cy="1209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4871864" y="1152922"/>
            <a:ext cx="4000500" cy="1123950"/>
          </a:xfrm>
          <a:prstGeom prst="rect">
            <a:avLst/>
          </a:prstGeom>
          <a:noFill/>
          <a:ln w="9525">
            <a:noFill/>
            <a:miter lim="800000"/>
            <a:headEnd/>
            <a:tailEnd/>
          </a:ln>
          <a:effec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 </a:t>
            </a:r>
            <a:r>
              <a:rPr lang="de-DE" dirty="0" err="1"/>
              <a:t>Autocoded</a:t>
            </a:r>
            <a:r>
              <a:rPr lang="de-DE" dirty="0"/>
              <a:t> </a:t>
            </a:r>
            <a:r>
              <a:rPr lang="de-DE" dirty="0" err="1"/>
              <a:t>and</a:t>
            </a:r>
            <a:r>
              <a:rPr lang="de-DE" dirty="0"/>
              <a:t> </a:t>
            </a:r>
            <a:r>
              <a:rPr lang="en-US" dirty="0"/>
              <a:t>Configuration files</a:t>
            </a:r>
            <a:endParaRPr lang="de-DE" dirty="0"/>
          </a:p>
        </p:txBody>
      </p:sp>
      <p:sp>
        <p:nvSpPr>
          <p:cNvPr id="8" name="Content Placeholder 10"/>
          <p:cNvSpPr txBox="1">
            <a:spLocks/>
          </p:cNvSpPr>
          <p:nvPr/>
        </p:nvSpPr>
        <p:spPr>
          <a:xfrm>
            <a:off x="1847851" y="2795129"/>
            <a:ext cx="8496300" cy="1676164"/>
          </a:xfrm>
          <a:prstGeom prst="rect">
            <a:avLst/>
          </a:prstGeom>
        </p:spPr>
        <p:txBody>
          <a:bodyPr vert="horz" lIns="0" tIns="18000" rIns="0" bIns="18000" rtlCol="0">
            <a:noAutofit/>
          </a:bodyPr>
          <a:lstStyle/>
          <a:p>
            <a:pPr marL="285750" indent="-285750">
              <a:spcAft>
                <a:spcPts val="1200"/>
              </a:spcAft>
              <a:buClr>
                <a:schemeClr val="accent1"/>
              </a:buClr>
              <a:buSzPct val="100000"/>
              <a:buFont typeface="Arial" panose="020B0604020202020204" pitchFamily="34" charset="0"/>
              <a:buChar char="•"/>
              <a:defRPr/>
            </a:pPr>
            <a:r>
              <a:rPr lang="en-US" sz="1600" i="1" dirty="0">
                <a:cs typeface="Arial" pitchFamily="34" charset="0"/>
              </a:rPr>
              <a:t> </a:t>
            </a:r>
            <a:r>
              <a:rPr lang="en-US" sz="1600" dirty="0">
                <a:cs typeface="Arial" pitchFamily="34" charset="0"/>
              </a:rPr>
              <a:t>After </a:t>
            </a:r>
            <a:r>
              <a:rPr lang="en-US" sz="1600" dirty="0" err="1">
                <a:cs typeface="Arial" pitchFamily="34" charset="0"/>
              </a:rPr>
              <a:t>Corem</a:t>
            </a:r>
            <a:r>
              <a:rPr lang="en-US" sz="1600" dirty="0">
                <a:cs typeface="Arial" pitchFamily="34" charset="0"/>
              </a:rPr>
              <a:t>a is run </a:t>
            </a: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3 auto coded header files are updated, and they hold the all the project details needed for measurement </a:t>
            </a:r>
          </a:p>
          <a:p>
            <a:pPr marL="742950" lvl="1" indent="-285750">
              <a:spcAft>
                <a:spcPts val="1200"/>
              </a:spcAft>
              <a:buClr>
                <a:schemeClr val="accent1"/>
              </a:buClr>
              <a:buSzPct val="100000"/>
              <a:buFont typeface="Arial" panose="020B0604020202020204" pitchFamily="34" charset="0"/>
              <a:buChar char="•"/>
              <a:defRPr/>
            </a:pPr>
            <a:r>
              <a:rPr lang="en-US" sz="1600" dirty="0">
                <a:cs typeface="Arial" pitchFamily="34" charset="0"/>
              </a:rPr>
              <a:t>2 configuration files so to read out all the measurement details (reuse for the next measurement )</a:t>
            </a:r>
          </a:p>
          <a:p>
            <a:pPr marL="285750" indent="-285750">
              <a:spcAft>
                <a:spcPts val="1200"/>
              </a:spcAft>
              <a:buClr>
                <a:schemeClr val="accent1"/>
              </a:buClr>
              <a:buSzPct val="100000"/>
              <a:buFont typeface="Arial" panose="020B0604020202020204" pitchFamily="34" charset="0"/>
              <a:buChar char="•"/>
            </a:pPr>
            <a:r>
              <a:rPr lang="en-US" sz="1600" dirty="0">
                <a:cs typeface="Arial" pitchFamily="34" charset="0"/>
              </a:rPr>
              <a:t>These 5 files will be archived In MKS/ PVCS so they can be fetched with a new project version.</a:t>
            </a:r>
          </a:p>
        </p:txBody>
      </p:sp>
      <p:pic>
        <p:nvPicPr>
          <p:cNvPr id="5122" name="Picture 2"/>
          <p:cNvPicPr>
            <a:picLocks noChangeAspect="1" noChangeArrowheads="1"/>
          </p:cNvPicPr>
          <p:nvPr/>
        </p:nvPicPr>
        <p:blipFill>
          <a:blip r:embed="rId3"/>
          <a:srcRect/>
          <a:stretch>
            <a:fillRect/>
          </a:stretch>
        </p:blipFill>
        <p:spPr bwMode="auto">
          <a:xfrm>
            <a:off x="2063553" y="980729"/>
            <a:ext cx="5591175" cy="1371600"/>
          </a:xfrm>
          <a:prstGeom prst="rect">
            <a:avLst/>
          </a:prstGeom>
          <a:noFill/>
          <a:ln w="9525">
            <a:noFill/>
            <a:miter lim="800000"/>
            <a:headEnd/>
            <a:tailEnd/>
          </a:ln>
          <a:effectLst/>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GUI – Additional information (1)</a:t>
            </a:r>
          </a:p>
        </p:txBody>
      </p:sp>
      <p:sp>
        <p:nvSpPr>
          <p:cNvPr id="11" name="Content Placeholder 10"/>
          <p:cNvSpPr txBox="1">
            <a:spLocks/>
          </p:cNvSpPr>
          <p:nvPr/>
        </p:nvSpPr>
        <p:spPr>
          <a:xfrm>
            <a:off x="6024154" y="1196752"/>
            <a:ext cx="4176303" cy="4032448"/>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If the project has been already instrumented the user is asked of the existing T1P will be overwritten with a new one or the user wants to keep it and only change the automation configuration. If you click YES, new header files and T1P file will be generated.  If you click NO you are directed to the last window from where you can change the Automation configuration.</a:t>
            </a:r>
          </a:p>
          <a:p>
            <a:pPr marL="177800" indent="-177800">
              <a:spcAft>
                <a:spcPts val="1200"/>
              </a:spcAft>
              <a:buClr>
                <a:schemeClr val="accent1"/>
              </a:buClr>
              <a:buSzPct val="100000"/>
              <a:buBlip>
                <a:blip r:embed="rId3"/>
              </a:buBlip>
              <a:defRPr/>
            </a:pPr>
            <a:endParaRPr lang="en-US" sz="1600" dirty="0">
              <a:cs typeface="Arial" pitchFamily="34" charset="0"/>
            </a:endParaRPr>
          </a:p>
        </p:txBody>
      </p:sp>
      <p:pic>
        <p:nvPicPr>
          <p:cNvPr id="5122" name="Picture 2"/>
          <p:cNvPicPr>
            <a:picLocks noChangeAspect="1" noChangeArrowheads="1"/>
          </p:cNvPicPr>
          <p:nvPr/>
        </p:nvPicPr>
        <p:blipFill>
          <a:blip r:embed="rId4"/>
          <a:srcRect/>
          <a:stretch>
            <a:fillRect/>
          </a:stretch>
        </p:blipFill>
        <p:spPr bwMode="auto">
          <a:xfrm>
            <a:off x="2044905" y="1268760"/>
            <a:ext cx="3960601" cy="2095500"/>
          </a:xfrm>
          <a:prstGeom prst="rect">
            <a:avLst/>
          </a:prstGeom>
          <a:noFill/>
          <a:ln w="9525">
            <a:noFill/>
            <a:miter lim="800000"/>
            <a:headEnd/>
            <a:tailEnd/>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GUI – Additional information (2)</a:t>
            </a:r>
          </a:p>
        </p:txBody>
      </p:sp>
      <p:sp>
        <p:nvSpPr>
          <p:cNvPr id="11" name="Content Placeholder 10"/>
          <p:cNvSpPr txBox="1">
            <a:spLocks/>
          </p:cNvSpPr>
          <p:nvPr/>
        </p:nvSpPr>
        <p:spPr>
          <a:xfrm>
            <a:off x="6384032" y="1196752"/>
            <a:ext cx="3816424" cy="4032448"/>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Corema 13.x.x GUI for runtime measurement can only be used with the 13.x.x related libraries and adaption code. </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If you didn’t update the CoremaT1 files for the 13.x.x releases please stop now, update the files first and then try again !</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Otherwise, the error on the left will be displayed !</a:t>
            </a:r>
          </a:p>
        </p:txBody>
      </p:sp>
      <p:pic>
        <p:nvPicPr>
          <p:cNvPr id="2" name="Picture 1"/>
          <p:cNvPicPr>
            <a:picLocks noChangeAspect="1"/>
          </p:cNvPicPr>
          <p:nvPr/>
        </p:nvPicPr>
        <p:blipFill>
          <a:blip r:embed="rId3"/>
          <a:stretch>
            <a:fillRect/>
          </a:stretch>
        </p:blipFill>
        <p:spPr>
          <a:xfrm>
            <a:off x="2279577" y="1179612"/>
            <a:ext cx="3283351" cy="1422786"/>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 </a:t>
            </a:r>
            <a:r>
              <a:rPr lang="en-US" dirty="0"/>
              <a:t>Add runtime to XML</a:t>
            </a:r>
            <a:endParaRPr lang="de-DE" dirty="0"/>
          </a:p>
        </p:txBody>
      </p:sp>
      <p:sp>
        <p:nvSpPr>
          <p:cNvPr id="8" name="Content Placeholder 10"/>
          <p:cNvSpPr txBox="1">
            <a:spLocks/>
          </p:cNvSpPr>
          <p:nvPr/>
        </p:nvSpPr>
        <p:spPr>
          <a:xfrm>
            <a:off x="1847528" y="1196752"/>
            <a:ext cx="8496300" cy="3208312"/>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i="1" dirty="0">
                <a:cs typeface="Arial" pitchFamily="34" charset="0"/>
              </a:rPr>
              <a:t> </a:t>
            </a:r>
            <a:r>
              <a:rPr lang="en-US" sz="1600" dirty="0">
                <a:cs typeface="Arial" pitchFamily="34" charset="0"/>
              </a:rPr>
              <a:t>After the Automation Measurement is finished there is another step to be done  - add the measurement values to the existing XML file. </a:t>
            </a:r>
          </a:p>
          <a:p>
            <a:pPr marL="285750" indent="-285750">
              <a:spcAft>
                <a:spcPts val="1200"/>
              </a:spcAft>
              <a:buClr>
                <a:schemeClr val="accent1"/>
              </a:buClr>
              <a:buSzPct val="100000"/>
              <a:buFont typeface="Arial" panose="020B0604020202020204" pitchFamily="34" charset="0"/>
              <a:buChar char="•"/>
            </a:pPr>
            <a:r>
              <a:rPr lang="en-US" sz="1600" dirty="0">
                <a:cs typeface="Arial" pitchFamily="34" charset="0"/>
              </a:rPr>
              <a:t>In order to do this please follow the Wiki indications and the </a:t>
            </a:r>
            <a:r>
              <a:rPr lang="en-US" sz="1600" b="1" dirty="0">
                <a:cs typeface="Arial" pitchFamily="34" charset="0"/>
              </a:rPr>
              <a:t>CoremaT1_AddRuntimesToXML_overview</a:t>
            </a:r>
            <a:r>
              <a:rPr lang="en-US" sz="1600" dirty="0">
                <a:cs typeface="Arial" pitchFamily="34" charset="0"/>
              </a:rPr>
              <a:t> presentation.</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F87847-177B-4C5A-BD80-2FA9932FD7A3}"/>
              </a:ext>
            </a:extLst>
          </p:cNvPr>
          <p:cNvSpPr>
            <a:spLocks noGrp="1"/>
          </p:cNvSpPr>
          <p:nvPr>
            <p:ph type="ctrTitle"/>
          </p:nvPr>
        </p:nvSpPr>
        <p:spPr/>
        <p:txBody>
          <a:bodyPr/>
          <a:lstStyle/>
          <a:p>
            <a:r>
              <a:rPr lang="en-GB"/>
              <a:t>Let’s</a:t>
            </a:r>
            <a:br>
              <a:rPr lang="en-GB"/>
            </a:br>
            <a:r>
              <a:rPr lang="en-GB"/>
              <a:t>discuss!</a:t>
            </a:r>
          </a:p>
        </p:txBody>
      </p:sp>
      <p:sp>
        <p:nvSpPr>
          <p:cNvPr id="3" name="Fußzeilenplatzhalter 2">
            <a:extLst>
              <a:ext uri="{FF2B5EF4-FFF2-40B4-BE49-F238E27FC236}">
                <a16:creationId xmlns:a16="http://schemas.microsoft.com/office/drawing/2014/main" id="{2341B9D6-65C9-4DC7-A637-CA742E3E2048}"/>
              </a:ext>
            </a:extLst>
          </p:cNvPr>
          <p:cNvSpPr>
            <a:spLocks noGrp="1"/>
          </p:cNvSpPr>
          <p:nvPr>
            <p:ph type="ftr" sz="quarter" idx="10"/>
          </p:nvPr>
        </p:nvSpPr>
        <p:spPr/>
        <p:txBody>
          <a:bodyPr/>
          <a:lstStyle/>
          <a:p>
            <a:pPr algn="l"/>
            <a:r>
              <a:rPr lang="en-US"/>
              <a:t>Public / Internal / Confidential / Third-Party Confidential (select "Insert &gt; Header &amp; Footer")</a:t>
            </a:r>
            <a:endParaRPr lang="de-DE" dirty="0"/>
          </a:p>
        </p:txBody>
      </p:sp>
      <p:sp>
        <p:nvSpPr>
          <p:cNvPr id="4" name="Foliennummernplatzhalter 3">
            <a:extLst>
              <a:ext uri="{FF2B5EF4-FFF2-40B4-BE49-F238E27FC236}">
                <a16:creationId xmlns:a16="http://schemas.microsoft.com/office/drawing/2014/main" id="{C33C90C1-3D3E-4A53-BB8A-3E89B316D174}"/>
              </a:ext>
            </a:extLst>
          </p:cNvPr>
          <p:cNvSpPr>
            <a:spLocks noGrp="1"/>
          </p:cNvSpPr>
          <p:nvPr>
            <p:ph type="sldNum" sz="quarter" idx="11"/>
          </p:nvPr>
        </p:nvSpPr>
        <p:spPr/>
        <p:txBody>
          <a:bodyPr/>
          <a:lstStyle/>
          <a:p>
            <a:fld id="{4996FA93-2C04-4230-B649-753F9826C7BB}" type="slidenum">
              <a:rPr lang="de-DE" smtClean="0"/>
              <a:pPr/>
              <a:t>26</a:t>
            </a:fld>
            <a:endParaRPr lang="de-DE" dirty="0"/>
          </a:p>
        </p:txBody>
      </p:sp>
    </p:spTree>
    <p:extLst>
      <p:ext uri="{BB962C8B-B14F-4D97-AF65-F5344CB8AC3E}">
        <p14:creationId xmlns:p14="http://schemas.microsoft.com/office/powerpoint/2010/main" val="19499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GUI – EXPERT – Step 1</a:t>
            </a:r>
          </a:p>
        </p:txBody>
      </p:sp>
      <p:sp>
        <p:nvSpPr>
          <p:cNvPr id="14" name="Content Placeholder 10"/>
          <p:cNvSpPr txBox="1">
            <a:spLocks/>
          </p:cNvSpPr>
          <p:nvPr/>
        </p:nvSpPr>
        <p:spPr>
          <a:xfrm>
            <a:off x="2207569" y="4437113"/>
            <a:ext cx="8030791" cy="1440159"/>
          </a:xfrm>
          <a:prstGeom prst="rect">
            <a:avLst/>
          </a:prstGeom>
        </p:spPr>
        <p:txBody>
          <a:bodyPr vert="horz" lIns="0" tIns="18000" rIns="0" bIns="18000" rtlCol="0">
            <a:normAutofit fontScale="92500" lnSpcReduction="20000"/>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User can select the Active Project from TD4/TD5 or</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Latest measured project or</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At this point, user shall activate the Stack And / Or Runtime measurement</a:t>
            </a:r>
          </a:p>
          <a:p>
            <a:pPr>
              <a:spcAft>
                <a:spcPts val="1200"/>
              </a:spcAft>
              <a:buClr>
                <a:schemeClr val="accent1"/>
              </a:buClr>
              <a:buSzPct val="100000"/>
              <a:defRPr/>
            </a:pPr>
            <a:r>
              <a:rPr lang="en-US" sz="1600" dirty="0">
                <a:cs typeface="Arial" pitchFamily="34" charset="0"/>
              </a:rPr>
              <a:t>NOTE : Stack measurement uses T1.API and a dedicated license, details on how to use it will be placed in Corema Community.</a:t>
            </a:r>
          </a:p>
        </p:txBody>
      </p:sp>
      <p:sp>
        <p:nvSpPr>
          <p:cNvPr id="10" name="Content Placeholder 10"/>
          <p:cNvSpPr txBox="1">
            <a:spLocks/>
          </p:cNvSpPr>
          <p:nvPr/>
        </p:nvSpPr>
        <p:spPr>
          <a:xfrm>
            <a:off x="2207569" y="1036688"/>
            <a:ext cx="8030791" cy="30408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cs typeface="Arial" pitchFamily="34" charset="0"/>
              </a:rPr>
              <a:t>Step 1 : Project Selection</a:t>
            </a:r>
          </a:p>
        </p:txBody>
      </p:sp>
      <p:pic>
        <p:nvPicPr>
          <p:cNvPr id="7" name="Picture 6">
            <a:extLst>
              <a:ext uri="{FF2B5EF4-FFF2-40B4-BE49-F238E27FC236}">
                <a16:creationId xmlns:a16="http://schemas.microsoft.com/office/drawing/2014/main" id="{1F208D1A-22D2-48A8-B2B5-D0BE4864A307}"/>
              </a:ext>
            </a:extLst>
          </p:cNvPr>
          <p:cNvPicPr>
            <a:picLocks noChangeAspect="1"/>
          </p:cNvPicPr>
          <p:nvPr/>
        </p:nvPicPr>
        <p:blipFill>
          <a:blip r:embed="rId2"/>
          <a:stretch>
            <a:fillRect/>
          </a:stretch>
        </p:blipFill>
        <p:spPr>
          <a:xfrm>
            <a:off x="2253262" y="1583833"/>
            <a:ext cx="6677957" cy="2610214"/>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GUI – EXPERT – Step 2</a:t>
            </a:r>
          </a:p>
        </p:txBody>
      </p:sp>
      <p:sp>
        <p:nvSpPr>
          <p:cNvPr id="14" name="Content Placeholder 10"/>
          <p:cNvSpPr txBox="1">
            <a:spLocks/>
          </p:cNvSpPr>
          <p:nvPr/>
        </p:nvSpPr>
        <p:spPr>
          <a:xfrm>
            <a:off x="2207569" y="4437113"/>
            <a:ext cx="8030791" cy="1152128"/>
          </a:xfrm>
          <a:prstGeom prst="rect">
            <a:avLst/>
          </a:prstGeom>
        </p:spPr>
        <p:txBody>
          <a:bodyPr vert="horz" lIns="0" tIns="18000" rIns="0" bIns="18000" rtlCol="0">
            <a:normAutofit lnSpcReduction="10000"/>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In this step the Project and Core configuration details are revealed</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Project Architect should check these configurations before proceeding further</a:t>
            </a:r>
          </a:p>
          <a:p>
            <a:pPr marL="285750" indent="-285750">
              <a:spcAft>
                <a:spcPts val="1200"/>
              </a:spcAft>
              <a:buClr>
                <a:schemeClr val="accent1"/>
              </a:buClr>
              <a:buSzPct val="100000"/>
              <a:buFont typeface="Arial" panose="020B0604020202020204" pitchFamily="34" charset="0"/>
              <a:buChar char="•"/>
              <a:defRPr/>
            </a:pPr>
            <a:r>
              <a:rPr lang="en-US" sz="1600" dirty="0"/>
              <a:t>Core configuration is described on Corema Wiki page </a:t>
            </a:r>
            <a:endParaRPr lang="en-US" sz="1600" dirty="0">
              <a:cs typeface="Arial" pitchFamily="34" charset="0"/>
            </a:endParaRPr>
          </a:p>
          <a:p>
            <a:pPr marL="285750" indent="-285750">
              <a:spcAft>
                <a:spcPts val="1200"/>
              </a:spcAft>
              <a:buClr>
                <a:schemeClr val="accent1"/>
              </a:buClr>
              <a:buSzPct val="100000"/>
              <a:buFont typeface="Arial" panose="020B0604020202020204" pitchFamily="34" charset="0"/>
              <a:buChar char="•"/>
              <a:defRPr/>
            </a:pPr>
            <a:endParaRPr lang="en-US" sz="1600" dirty="0">
              <a:cs typeface="Arial" pitchFamily="34" charset="0"/>
            </a:endParaRPr>
          </a:p>
        </p:txBody>
      </p:sp>
      <p:sp>
        <p:nvSpPr>
          <p:cNvPr id="10" name="Content Placeholder 10"/>
          <p:cNvSpPr txBox="1">
            <a:spLocks/>
          </p:cNvSpPr>
          <p:nvPr/>
        </p:nvSpPr>
        <p:spPr>
          <a:xfrm>
            <a:off x="2207569" y="1036688"/>
            <a:ext cx="8030791" cy="30408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latin typeface="+mj-lt"/>
                <a:cs typeface="Arial" pitchFamily="34" charset="0"/>
              </a:rPr>
              <a:t>Step</a:t>
            </a:r>
            <a:r>
              <a:rPr lang="en-US" sz="1600" dirty="0">
                <a:highlight>
                  <a:srgbClr val="FFFF00"/>
                </a:highlight>
                <a:cs typeface="Arial" pitchFamily="34" charset="0"/>
              </a:rPr>
              <a:t> 2 : Configuration Check</a:t>
            </a:r>
          </a:p>
        </p:txBody>
      </p:sp>
      <p:pic>
        <p:nvPicPr>
          <p:cNvPr id="2" name="Picture 1"/>
          <p:cNvPicPr>
            <a:picLocks noChangeAspect="1"/>
          </p:cNvPicPr>
          <p:nvPr/>
        </p:nvPicPr>
        <p:blipFill>
          <a:blip r:embed="rId2"/>
          <a:stretch>
            <a:fillRect/>
          </a:stretch>
        </p:blipFill>
        <p:spPr>
          <a:xfrm>
            <a:off x="2423593" y="1484785"/>
            <a:ext cx="6120680" cy="904003"/>
          </a:xfrm>
          <a:prstGeom prst="rect">
            <a:avLst/>
          </a:prstGeom>
        </p:spPr>
      </p:pic>
      <p:pic>
        <p:nvPicPr>
          <p:cNvPr id="8" name="Picture 7"/>
          <p:cNvPicPr>
            <a:picLocks noChangeAspect="1"/>
          </p:cNvPicPr>
          <p:nvPr/>
        </p:nvPicPr>
        <p:blipFill>
          <a:blip r:embed="rId3"/>
          <a:stretch>
            <a:fillRect/>
          </a:stretch>
        </p:blipFill>
        <p:spPr>
          <a:xfrm>
            <a:off x="5231905" y="2552699"/>
            <a:ext cx="3153215" cy="1162212"/>
          </a:xfrm>
          <a:prstGeom prst="rect">
            <a:avLst/>
          </a:prstGeom>
        </p:spPr>
      </p:pic>
      <p:pic>
        <p:nvPicPr>
          <p:cNvPr id="9" name="Picture 8"/>
          <p:cNvPicPr>
            <a:picLocks noChangeAspect="1"/>
          </p:cNvPicPr>
          <p:nvPr/>
        </p:nvPicPr>
        <p:blipFill>
          <a:blip r:embed="rId4"/>
          <a:stretch>
            <a:fillRect/>
          </a:stretch>
        </p:blipFill>
        <p:spPr>
          <a:xfrm>
            <a:off x="2531559" y="2532803"/>
            <a:ext cx="2160240" cy="1504576"/>
          </a:xfrm>
          <a:prstGeom prst="rect">
            <a:avLst/>
          </a:prstGeom>
        </p:spPr>
      </p:pic>
    </p:spTree>
    <p:extLst>
      <p:ext uri="{BB962C8B-B14F-4D97-AF65-F5344CB8AC3E}">
        <p14:creationId xmlns:p14="http://schemas.microsoft.com/office/powerpoint/2010/main" val="38432589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GUI – EXPERT – Step 3</a:t>
            </a:r>
          </a:p>
        </p:txBody>
      </p:sp>
      <p:sp>
        <p:nvSpPr>
          <p:cNvPr id="10" name="Content Placeholder 10"/>
          <p:cNvSpPr txBox="1">
            <a:spLocks/>
          </p:cNvSpPr>
          <p:nvPr/>
        </p:nvSpPr>
        <p:spPr>
          <a:xfrm>
            <a:off x="2207569" y="1036688"/>
            <a:ext cx="8030791" cy="30408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cs typeface="Arial" pitchFamily="34" charset="0"/>
              </a:rPr>
              <a:t>Step 3 : Size Mappings</a:t>
            </a:r>
          </a:p>
        </p:txBody>
      </p:sp>
      <p:sp>
        <p:nvSpPr>
          <p:cNvPr id="12" name="Content Placeholder 10"/>
          <p:cNvSpPr txBox="1">
            <a:spLocks/>
          </p:cNvSpPr>
          <p:nvPr/>
        </p:nvSpPr>
        <p:spPr>
          <a:xfrm>
            <a:off x="7081035" y="1412776"/>
            <a:ext cx="3168352" cy="3528392"/>
          </a:xfrm>
          <a:prstGeom prst="rect">
            <a:avLst/>
          </a:prstGeom>
        </p:spPr>
        <p:txBody>
          <a:bodyPr vert="horz" lIns="0" tIns="18000" rIns="0" bIns="18000" rtlCol="0">
            <a:normAutofit lnSpcReduction="10000"/>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By default, there are a set of rules to assign Locator Memory mappings to Corema Mappings. </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Expert should check if all the locator areas are assigned </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There shall not be any un-assigned areas before moving on</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Size measurement training covers these topics in detail so please refer to that document from the Corema WIKI page.</a:t>
            </a:r>
          </a:p>
          <a:p>
            <a:pPr marL="285750" indent="-285750">
              <a:spcAft>
                <a:spcPts val="1200"/>
              </a:spcAft>
              <a:buClr>
                <a:schemeClr val="accent1"/>
              </a:buClr>
              <a:buSzPct val="100000"/>
              <a:buFont typeface="Arial" panose="020B0604020202020204" pitchFamily="34" charset="0"/>
              <a:buChar char="•"/>
              <a:defRPr/>
            </a:pPr>
            <a:endParaRPr lang="en-US" sz="1600" dirty="0">
              <a:cs typeface="Arial" pitchFamily="34" charset="0"/>
            </a:endParaRPr>
          </a:p>
        </p:txBody>
      </p:sp>
      <p:pic>
        <p:nvPicPr>
          <p:cNvPr id="11" name="Picture 10"/>
          <p:cNvPicPr>
            <a:picLocks noChangeAspect="1"/>
          </p:cNvPicPr>
          <p:nvPr/>
        </p:nvPicPr>
        <p:blipFill>
          <a:blip r:embed="rId2"/>
          <a:stretch>
            <a:fillRect/>
          </a:stretch>
        </p:blipFill>
        <p:spPr>
          <a:xfrm>
            <a:off x="2157343" y="1562512"/>
            <a:ext cx="4796284" cy="2442552"/>
          </a:xfrm>
          <a:prstGeom prst="rect">
            <a:avLst/>
          </a:prstGeom>
        </p:spPr>
      </p:pic>
    </p:spTree>
    <p:extLst>
      <p:ext uri="{BB962C8B-B14F-4D97-AF65-F5344CB8AC3E}">
        <p14:creationId xmlns:p14="http://schemas.microsoft.com/office/powerpoint/2010/main" val="42339369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2063" name="think-cell Slide" r:id="rId4" imgW="270" imgH="270" progId="TCLayout.ActiveDocument.1">
                  <p:embed/>
                </p:oleObj>
              </mc:Choice>
              <mc:Fallback>
                <p:oleObj name="think-cell Slide" r:id="rId4" imgW="270" imgH="270" progId="TCLayout.ActiveDocument.1">
                  <p:embed/>
                  <p:pic>
                    <p:nvPicPr>
                      <p:cNvPr id="9" name="Object 8" hidden="1"/>
                      <p:cNvPicPr/>
                      <p:nvPr/>
                    </p:nvPicPr>
                    <p:blipFill>
                      <a:blip r:embed="rId5"/>
                      <a:stretch>
                        <a:fillRect/>
                      </a:stretch>
                    </p:blipFill>
                    <p:spPr>
                      <a:xfrm>
                        <a:off x="1525589" y="1589"/>
                        <a:ext cx="1587" cy="1587"/>
                      </a:xfrm>
                      <a:prstGeom prst="rect">
                        <a:avLst/>
                      </a:prstGeom>
                    </p:spPr>
                  </p:pic>
                </p:oleObj>
              </mc:Fallback>
            </mc:AlternateContent>
          </a:graphicData>
        </a:graphic>
      </p:graphicFrame>
      <p:sp>
        <p:nvSpPr>
          <p:cNvPr id="3" name="Titel 2"/>
          <p:cNvSpPr>
            <a:spLocks noGrp="1"/>
          </p:cNvSpPr>
          <p:nvPr>
            <p:ph type="title"/>
          </p:nvPr>
        </p:nvSpPr>
        <p:spPr/>
        <p:txBody>
          <a:bodyPr/>
          <a:lstStyle/>
          <a:p>
            <a:r>
              <a:rPr lang="de-DE" dirty="0"/>
              <a:t>COREMA T1 GUI – EXPERT – Step 4</a:t>
            </a:r>
          </a:p>
        </p:txBody>
      </p:sp>
      <p:sp>
        <p:nvSpPr>
          <p:cNvPr id="10" name="Content Placeholder 10"/>
          <p:cNvSpPr txBox="1">
            <a:spLocks/>
          </p:cNvSpPr>
          <p:nvPr/>
        </p:nvSpPr>
        <p:spPr>
          <a:xfrm>
            <a:off x="2207569" y="1036688"/>
            <a:ext cx="8030791" cy="30408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cs typeface="Arial" pitchFamily="34" charset="0"/>
              </a:rPr>
              <a:t>Step 4 : Core Mappings</a:t>
            </a:r>
          </a:p>
        </p:txBody>
      </p:sp>
      <p:sp>
        <p:nvSpPr>
          <p:cNvPr id="12" name="Content Placeholder 10"/>
          <p:cNvSpPr txBox="1">
            <a:spLocks/>
          </p:cNvSpPr>
          <p:nvPr/>
        </p:nvSpPr>
        <p:spPr>
          <a:xfrm>
            <a:off x="7081035" y="1412776"/>
            <a:ext cx="3168352" cy="3528392"/>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This is related to Size measurements as well.</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Corema reads available HW cores from locator definition file and then assign them to Abstraction core names for size measurement. </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Expert should check this automatic assign</a:t>
            </a:r>
            <a:r>
              <a:rPr lang="en-US" sz="1600" dirty="0" err="1">
                <a:cs typeface="Arial" pitchFamily="34" charset="0"/>
              </a:rPr>
              <a:t>ment</a:t>
            </a:r>
            <a:r>
              <a:rPr lang="en-US" sz="1600" dirty="0">
                <a:cs typeface="Arial" pitchFamily="34" charset="0"/>
              </a:rPr>
              <a:t>, with special care on the TC299 cores where different Abstraction core  names are used depending on the project. </a:t>
            </a:r>
          </a:p>
        </p:txBody>
      </p:sp>
      <p:pic>
        <p:nvPicPr>
          <p:cNvPr id="8" name="Picture 7"/>
          <p:cNvPicPr>
            <a:picLocks noChangeAspect="1"/>
          </p:cNvPicPr>
          <p:nvPr/>
        </p:nvPicPr>
        <p:blipFill>
          <a:blip r:embed="rId6"/>
          <a:stretch>
            <a:fillRect/>
          </a:stretch>
        </p:blipFill>
        <p:spPr>
          <a:xfrm>
            <a:off x="2089460" y="1538250"/>
            <a:ext cx="4582605" cy="1017406"/>
          </a:xfrm>
          <a:prstGeom prst="rect">
            <a:avLst/>
          </a:prstGeom>
        </p:spPr>
      </p:pic>
    </p:spTree>
    <p:extLst>
      <p:ext uri="{BB962C8B-B14F-4D97-AF65-F5344CB8AC3E}">
        <p14:creationId xmlns:p14="http://schemas.microsoft.com/office/powerpoint/2010/main" val="12879600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GUI – EXPERT – Step 5</a:t>
            </a:r>
          </a:p>
        </p:txBody>
      </p:sp>
      <p:sp>
        <p:nvSpPr>
          <p:cNvPr id="10" name="Content Placeholder 10"/>
          <p:cNvSpPr txBox="1">
            <a:spLocks/>
          </p:cNvSpPr>
          <p:nvPr/>
        </p:nvSpPr>
        <p:spPr>
          <a:xfrm>
            <a:off x="2207569" y="1036688"/>
            <a:ext cx="8030791" cy="30408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cs typeface="Arial" pitchFamily="34" charset="0"/>
              </a:rPr>
              <a:t>Step 5 : Project Information</a:t>
            </a:r>
          </a:p>
        </p:txBody>
      </p:sp>
      <p:sp>
        <p:nvSpPr>
          <p:cNvPr id="12" name="Content Placeholder 10"/>
          <p:cNvSpPr txBox="1">
            <a:spLocks/>
          </p:cNvSpPr>
          <p:nvPr/>
        </p:nvSpPr>
        <p:spPr>
          <a:xfrm>
            <a:off x="7081035" y="1412776"/>
            <a:ext cx="3168352" cy="3528392"/>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The Expert should make sure that the </a:t>
            </a:r>
            <a:r>
              <a:rPr lang="en-US" sz="1600" b="1" dirty="0">
                <a:cs typeface="Arial" pitchFamily="34" charset="0"/>
              </a:rPr>
              <a:t>LIMAS Reference List </a:t>
            </a:r>
            <a:r>
              <a:rPr lang="en-US" sz="1600" dirty="0">
                <a:cs typeface="Arial" pitchFamily="34" charset="0"/>
              </a:rPr>
              <a:t>is filled in.</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If the “import XML File” line is empty the connection to LIMAS has not been established, press the CONNECT button.</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The project path and SW version are displayed</a:t>
            </a:r>
          </a:p>
        </p:txBody>
      </p:sp>
      <p:pic>
        <p:nvPicPr>
          <p:cNvPr id="2" name="Picture 1"/>
          <p:cNvPicPr>
            <a:picLocks noChangeAspect="1"/>
          </p:cNvPicPr>
          <p:nvPr/>
        </p:nvPicPr>
        <p:blipFill>
          <a:blip r:embed="rId2"/>
          <a:stretch>
            <a:fillRect/>
          </a:stretch>
        </p:blipFill>
        <p:spPr>
          <a:xfrm>
            <a:off x="1847851" y="1404785"/>
            <a:ext cx="5154514" cy="3389905"/>
          </a:xfrm>
          <a:prstGeom prst="rect">
            <a:avLst/>
          </a:prstGeom>
        </p:spPr>
      </p:pic>
    </p:spTree>
    <p:extLst>
      <p:ext uri="{BB962C8B-B14F-4D97-AF65-F5344CB8AC3E}">
        <p14:creationId xmlns:p14="http://schemas.microsoft.com/office/powerpoint/2010/main" val="13680812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GUI – EXPERT – Step 6</a:t>
            </a:r>
          </a:p>
        </p:txBody>
      </p:sp>
      <p:sp>
        <p:nvSpPr>
          <p:cNvPr id="10" name="Content Placeholder 10"/>
          <p:cNvSpPr txBox="1">
            <a:spLocks/>
          </p:cNvSpPr>
          <p:nvPr/>
        </p:nvSpPr>
        <p:spPr>
          <a:xfrm>
            <a:off x="2207569" y="1036688"/>
            <a:ext cx="8030791" cy="30408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cs typeface="Arial" pitchFamily="34" charset="0"/>
              </a:rPr>
              <a:t>Step 6 : Runtime Mapping</a:t>
            </a:r>
          </a:p>
        </p:txBody>
      </p:sp>
      <p:sp>
        <p:nvSpPr>
          <p:cNvPr id="11" name="Content Placeholder 10"/>
          <p:cNvSpPr txBox="1">
            <a:spLocks/>
          </p:cNvSpPr>
          <p:nvPr/>
        </p:nvSpPr>
        <p:spPr>
          <a:xfrm>
            <a:off x="6384032" y="1340768"/>
            <a:ext cx="4969768" cy="4729266"/>
          </a:xfrm>
          <a:prstGeom prst="rect">
            <a:avLst/>
          </a:prstGeom>
        </p:spPr>
        <p:txBody>
          <a:bodyPr vert="horz" lIns="0" tIns="18000" rIns="0" bIns="18000" rtlCol="0">
            <a:normAutofit lnSpcReduction="10000"/>
          </a:bodyPr>
          <a:lstStyle/>
          <a:p>
            <a:pPr marL="285750" indent="-285750">
              <a:spcAft>
                <a:spcPts val="1200"/>
              </a:spcAft>
              <a:buClr>
                <a:schemeClr val="accent1"/>
              </a:buClr>
              <a:buSzPct val="100000"/>
              <a:buFont typeface="Arial" panose="020B0604020202020204" pitchFamily="34" charset="0"/>
              <a:buChar char="•"/>
              <a:defRPr/>
            </a:pPr>
            <a:r>
              <a:rPr lang="en-US" sz="1600" b="1" dirty="0">
                <a:cs typeface="Arial" pitchFamily="34" charset="0"/>
              </a:rPr>
              <a:t>Use Restore Defaults when you run Corema the first time !</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For Runtime Measurement, different </a:t>
            </a:r>
            <a:r>
              <a:rPr lang="en-US" sz="1600" dirty="0" err="1">
                <a:cs typeface="Arial" pitchFamily="34" charset="0"/>
              </a:rPr>
              <a:t>nb</a:t>
            </a:r>
            <a:r>
              <a:rPr lang="en-US" sz="1600" dirty="0">
                <a:cs typeface="Arial" pitchFamily="34" charset="0"/>
              </a:rPr>
              <a:t> of cores compared to the core </a:t>
            </a:r>
            <a:r>
              <a:rPr lang="en-US" sz="1600" dirty="0" err="1">
                <a:cs typeface="Arial" pitchFamily="34" charset="0"/>
              </a:rPr>
              <a:t>config</a:t>
            </a:r>
            <a:r>
              <a:rPr lang="en-US" sz="1600" dirty="0">
                <a:cs typeface="Arial" pitchFamily="34" charset="0"/>
              </a:rPr>
              <a:t> is now supported by the tool !</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From the Runtime Mappings the user can decide what will be instrumented and what not! </a:t>
            </a:r>
            <a:endParaRPr lang="en-US" sz="1600" b="1" dirty="0">
              <a:cs typeface="Arial" pitchFamily="34" charset="0"/>
            </a:endParaRP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Multiple INT configuration supported directly by the tool. </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Only in case of multiple INT configurations (CoremaT1 will detect this case), the user shall specify the name or index of the active (used) configuration</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This configuration looks different for single core projects !</a:t>
            </a:r>
          </a:p>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Background TASKS should be excluded from measurements! </a:t>
            </a:r>
          </a:p>
        </p:txBody>
      </p:sp>
      <p:pic>
        <p:nvPicPr>
          <p:cNvPr id="2" name="Picture 1"/>
          <p:cNvPicPr>
            <a:picLocks noChangeAspect="1"/>
          </p:cNvPicPr>
          <p:nvPr/>
        </p:nvPicPr>
        <p:blipFill>
          <a:blip r:embed="rId3"/>
          <a:stretch>
            <a:fillRect/>
          </a:stretch>
        </p:blipFill>
        <p:spPr>
          <a:xfrm>
            <a:off x="1847851" y="1450804"/>
            <a:ext cx="4395304" cy="4431830"/>
          </a:xfrm>
          <a:prstGeom prst="rect">
            <a:avLst/>
          </a:prstGeom>
        </p:spPr>
      </p:pic>
    </p:spTree>
    <p:extLst>
      <p:ext uri="{BB962C8B-B14F-4D97-AF65-F5344CB8AC3E}">
        <p14:creationId xmlns:p14="http://schemas.microsoft.com/office/powerpoint/2010/main" val="6365408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COREMA T1 GUI – EXPERT – Step 7</a:t>
            </a:r>
          </a:p>
        </p:txBody>
      </p:sp>
      <p:sp>
        <p:nvSpPr>
          <p:cNvPr id="10" name="Content Placeholder 10"/>
          <p:cNvSpPr txBox="1">
            <a:spLocks/>
          </p:cNvSpPr>
          <p:nvPr/>
        </p:nvSpPr>
        <p:spPr>
          <a:xfrm>
            <a:off x="2207569" y="1036688"/>
            <a:ext cx="8030791" cy="304080"/>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highlight>
                  <a:srgbClr val="FFFF00"/>
                </a:highlight>
                <a:cs typeface="Arial" pitchFamily="34" charset="0"/>
              </a:rPr>
              <a:t>Step 7 : L1 Call level configuration</a:t>
            </a:r>
          </a:p>
        </p:txBody>
      </p:sp>
      <p:pic>
        <p:nvPicPr>
          <p:cNvPr id="7" name="Picture 6"/>
          <p:cNvPicPr>
            <a:picLocks noChangeAspect="1"/>
          </p:cNvPicPr>
          <p:nvPr/>
        </p:nvPicPr>
        <p:blipFill>
          <a:blip r:embed="rId3"/>
          <a:stretch>
            <a:fillRect/>
          </a:stretch>
        </p:blipFill>
        <p:spPr>
          <a:xfrm>
            <a:off x="2180954" y="1372746"/>
            <a:ext cx="4253402" cy="1681767"/>
          </a:xfrm>
          <a:prstGeom prst="rect">
            <a:avLst/>
          </a:prstGeom>
        </p:spPr>
      </p:pic>
      <p:sp>
        <p:nvSpPr>
          <p:cNvPr id="13" name="Content Placeholder 10"/>
          <p:cNvSpPr txBox="1">
            <a:spLocks/>
          </p:cNvSpPr>
          <p:nvPr/>
        </p:nvSpPr>
        <p:spPr>
          <a:xfrm>
            <a:off x="6594562" y="1188728"/>
            <a:ext cx="4946179" cy="2387592"/>
          </a:xfrm>
          <a:prstGeom prst="rect">
            <a:avLst/>
          </a:prstGeom>
        </p:spPr>
        <p:txBody>
          <a:bodyPr vert="horz" lIns="0" tIns="18000" rIns="0" bIns="18000" rtlCol="0">
            <a:normAutofit/>
          </a:bodyPr>
          <a:lstStyle/>
          <a:p>
            <a:pPr marL="285750" indent="-285750">
              <a:spcAft>
                <a:spcPts val="1200"/>
              </a:spcAft>
              <a:buClr>
                <a:schemeClr val="accent1"/>
              </a:buClr>
              <a:buSzPct val="100000"/>
              <a:buFont typeface="Arial" panose="020B0604020202020204" pitchFamily="34" charset="0"/>
              <a:buChar char="•"/>
              <a:defRPr/>
            </a:pPr>
            <a:r>
              <a:rPr lang="en-US" sz="1600" dirty="0">
                <a:cs typeface="Arial" pitchFamily="34" charset="0"/>
              </a:rPr>
              <a:t>In Multi core case we have a different approach because we want to instrument only what we are interested in. So, we now have this L1 Function Pattern for which we can select the Level to instrument.  By default, everything is instrumented L1 and for the patterns available here , the instrumentation goes up to the selected level for this pattern. Make sure that pattern selection matches the core names from project.</a:t>
            </a:r>
          </a:p>
          <a:p>
            <a:pPr marL="285750" indent="-285750">
              <a:spcAft>
                <a:spcPts val="1200"/>
              </a:spcAft>
              <a:buClr>
                <a:schemeClr val="accent1"/>
              </a:buClr>
              <a:buSzPct val="100000"/>
              <a:buFont typeface="Arial" panose="020B0604020202020204" pitchFamily="34" charset="0"/>
              <a:buChar char="•"/>
              <a:defRPr/>
            </a:pPr>
            <a:endParaRPr lang="en-US" sz="1600" dirty="0">
              <a:cs typeface="Arial" pitchFamily="34" charset="0"/>
            </a:endParaRPr>
          </a:p>
        </p:txBody>
      </p:sp>
    </p:spTree>
    <p:extLst>
      <p:ext uri="{BB962C8B-B14F-4D97-AF65-F5344CB8AC3E}">
        <p14:creationId xmlns:p14="http://schemas.microsoft.com/office/powerpoint/2010/main" val="136273655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vitesco_PowerPoint_2019-09-06">
  <a:themeElements>
    <a:clrScheme name="Benutzerdefiniert 261">
      <a:dk1>
        <a:srgbClr val="4B4B46"/>
      </a:dk1>
      <a:lt1>
        <a:sysClr val="window" lastClr="FFFFFF"/>
      </a:lt1>
      <a:dk2>
        <a:srgbClr val="4B4B46"/>
      </a:dk2>
      <a:lt2>
        <a:srgbClr val="F0E614"/>
      </a:lt2>
      <a:accent1>
        <a:srgbClr val="D7004B"/>
      </a:accent1>
      <a:accent2>
        <a:srgbClr val="B4C832"/>
      </a:accent2>
      <a:accent3>
        <a:srgbClr val="64AF5A"/>
      </a:accent3>
      <a:accent4>
        <a:srgbClr val="3CB4A0"/>
      </a:accent4>
      <a:accent5>
        <a:srgbClr val="008269"/>
      </a:accent5>
      <a:accent6>
        <a:srgbClr val="005546"/>
      </a:accent6>
      <a:hlink>
        <a:srgbClr val="4A4944"/>
      </a:hlink>
      <a:folHlink>
        <a:srgbClr val="4A4944"/>
      </a:folHlink>
    </a:clrScheme>
    <a:fontScheme name="Benutzerdefiniert 153">
      <a:majorFont>
        <a:latin typeface="Vitesco"/>
        <a:ea typeface=""/>
        <a:cs typeface=""/>
      </a:majorFont>
      <a:minorFont>
        <a:latin typeface="Vitesc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400" dirty="0" err="1" smtClean="0"/>
        </a:defPPr>
      </a:lstStyle>
    </a:txDef>
  </a:objectDefaults>
  <a:extraClrSchemeLst/>
  <a:custClrLst>
    <a:custClr name="Tertiär1">
      <a:srgbClr val="00A5E6"/>
    </a:custClr>
    <a:custClr name="Tertiär2">
      <a:srgbClr val="006EAA"/>
    </a:custClr>
    <a:custClr name="Tertiär3">
      <a:srgbClr val="005082"/>
    </a:custClr>
    <a:custClr name="Tertiär4">
      <a:srgbClr val="DC5F96"/>
    </a:custClr>
    <a:custClr name="Tertiär5">
      <a:srgbClr val="7D0F5F"/>
    </a:custClr>
    <a:custClr name="Brand Grey 100%">
      <a:srgbClr val="4A4944"/>
    </a:custClr>
    <a:custClr name="Brand Grey 70%">
      <a:srgbClr val="807F7C"/>
    </a:custClr>
    <a:custClr name="Brand Grey 50%">
      <a:srgbClr val="A4A4A1"/>
    </a:custClr>
    <a:custClr name="Brand Grey 30%">
      <a:srgbClr val="C8C8C6"/>
    </a:custClr>
    <a:custClr name="Brand Grey 15%">
      <a:srgbClr val="E4E4E3"/>
    </a:custClr>
    <a:custClr name="Ampelfarbe1">
      <a:srgbClr val="DC230F"/>
    </a:custClr>
    <a:custClr name="Ampelfarbe2">
      <a:srgbClr val="FFC300"/>
    </a:custClr>
    <a:custClr name="Ampelfarbe3">
      <a:srgbClr val="64AF59"/>
    </a:custClr>
  </a:custClrLst>
  <a:extLst>
    <a:ext uri="{05A4C25C-085E-4340-85A3-A5531E510DB2}">
      <thm15:themeFamily xmlns:thm15="http://schemas.microsoft.com/office/thememl/2012/main" name="200106_VT_PPT_EN.pptx" id="{DAC56159-3FA0-4A0D-BF39-9EA10246A438}" vid="{452445F5-3F07-478D-A614-662A784709B4}"/>
    </a:ext>
  </a:extLst>
</a:theme>
</file>

<file path=ppt/theme/theme2.xml><?xml version="1.0" encoding="utf-8"?>
<a:theme xmlns:a="http://schemas.openxmlformats.org/drawingml/2006/main" name="Office">
  <a:themeElements>
    <a:clrScheme name="_Vitesco neu">
      <a:dk1>
        <a:srgbClr val="4A4944"/>
      </a:dk1>
      <a:lt1>
        <a:sysClr val="window" lastClr="FFFFFF"/>
      </a:lt1>
      <a:dk2>
        <a:srgbClr val="4A4944"/>
      </a:dk2>
      <a:lt2>
        <a:srgbClr val="F2E500"/>
      </a:lt2>
      <a:accent1>
        <a:srgbClr val="D4004A"/>
      </a:accent1>
      <a:accent2>
        <a:srgbClr val="B4C832"/>
      </a:accent2>
      <a:accent3>
        <a:srgbClr val="64AF5A"/>
      </a:accent3>
      <a:accent4>
        <a:srgbClr val="3CB4A5"/>
      </a:accent4>
      <a:accent5>
        <a:srgbClr val="008269"/>
      </a:accent5>
      <a:accent6>
        <a:srgbClr val="005546"/>
      </a:accent6>
      <a:hlink>
        <a:srgbClr val="4A4944"/>
      </a:hlink>
      <a:folHlink>
        <a:srgbClr val="4A4944"/>
      </a:folHlink>
    </a:clrScheme>
    <a:fontScheme name="Benutzerdefiniert 153">
      <a:majorFont>
        <a:latin typeface="Vitesco"/>
        <a:ea typeface=""/>
        <a:cs typeface=""/>
      </a:majorFont>
      <a:minorFont>
        <a:latin typeface="Vitesc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_Vitesco neu">
      <a:dk1>
        <a:srgbClr val="4A4944"/>
      </a:dk1>
      <a:lt1>
        <a:sysClr val="window" lastClr="FFFFFF"/>
      </a:lt1>
      <a:dk2>
        <a:srgbClr val="4A4944"/>
      </a:dk2>
      <a:lt2>
        <a:srgbClr val="F2E500"/>
      </a:lt2>
      <a:accent1>
        <a:srgbClr val="D4004A"/>
      </a:accent1>
      <a:accent2>
        <a:srgbClr val="B4C832"/>
      </a:accent2>
      <a:accent3>
        <a:srgbClr val="64AF5A"/>
      </a:accent3>
      <a:accent4>
        <a:srgbClr val="3CB4A5"/>
      </a:accent4>
      <a:accent5>
        <a:srgbClr val="008269"/>
      </a:accent5>
      <a:accent6>
        <a:srgbClr val="005546"/>
      </a:accent6>
      <a:hlink>
        <a:srgbClr val="4A4944"/>
      </a:hlink>
      <a:folHlink>
        <a:srgbClr val="4A4944"/>
      </a:folHlink>
    </a:clrScheme>
    <a:fontScheme name="Benutzerdefiniert 153">
      <a:majorFont>
        <a:latin typeface="Vitesco"/>
        <a:ea typeface=""/>
        <a:cs typeface=""/>
      </a:majorFont>
      <a:minorFont>
        <a:latin typeface="Vitesc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389083C5E5672544BD68A9ACC40C460A" ma:contentTypeVersion="6" ma:contentTypeDescription="Ein neues Dokument erstellen." ma:contentTypeScope="" ma:versionID="a17dfd70a582075e392522a39872e1e2">
  <xsd:schema xmlns:xsd="http://www.w3.org/2001/XMLSchema" xmlns:xs="http://www.w3.org/2001/XMLSchema" xmlns:p="http://schemas.microsoft.com/office/2006/metadata/properties" xmlns:ns2="e9db2068-9077-4d49-8fe9-cfa080e99f73" targetNamespace="http://schemas.microsoft.com/office/2006/metadata/properties" ma:root="true" ma:fieldsID="fdc52619f3cfad36888804eedcfaee4e" ns2:_="">
    <xsd:import namespace="e9db2068-9077-4d49-8fe9-cfa080e99f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db2068-9077-4d49-8fe9-cfa080e99f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C444C2-6FC5-4101-B1D7-DD477F2ABFB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94E42AC-7E29-4D5B-BEE5-83EE931B1C0F}">
  <ds:schemaRefs>
    <ds:schemaRef ds:uri="http://schemas.microsoft.com/sharepoint/v3/contenttype/forms"/>
  </ds:schemaRefs>
</ds:datastoreItem>
</file>

<file path=customXml/itemProps3.xml><?xml version="1.0" encoding="utf-8"?>
<ds:datastoreItem xmlns:ds="http://schemas.openxmlformats.org/officeDocument/2006/customXml" ds:itemID="{5BC440FF-5869-4FC1-AE2E-D661336286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db2068-9077-4d49-8fe9-cfa080e99f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200107_VT_PPT_EN</Template>
  <TotalTime>0</TotalTime>
  <Words>1930</Words>
  <Application>Microsoft Office PowerPoint</Application>
  <PresentationFormat>Widescreen</PresentationFormat>
  <Paragraphs>163</Paragraphs>
  <Slides>26</Slides>
  <Notes>19</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0" baseType="lpstr">
      <vt:lpstr>Vitesco</vt:lpstr>
      <vt:lpstr>Arial</vt:lpstr>
      <vt:lpstr>vitesco_PowerPoint_2019-09-06</vt:lpstr>
      <vt:lpstr>think-cell Slide</vt:lpstr>
      <vt:lpstr>COREMA T1 13.x.x T1 Target code v3</vt:lpstr>
      <vt:lpstr>COREMA T1 GUI - Overview</vt:lpstr>
      <vt:lpstr>COREMA T1 GUI – EXPERT – Step 1</vt:lpstr>
      <vt:lpstr>COREMA T1 GUI – EXPERT – Step 2</vt:lpstr>
      <vt:lpstr>COREMA T1 GUI – EXPERT – Step 3</vt:lpstr>
      <vt:lpstr>COREMA T1 GUI – EXPERT – Step 4</vt:lpstr>
      <vt:lpstr>COREMA T1 GUI – EXPERT – Step 5</vt:lpstr>
      <vt:lpstr>COREMA T1 GUI – EXPERT – Step 6</vt:lpstr>
      <vt:lpstr>COREMA T1 GUI – EXPERT – Step 7</vt:lpstr>
      <vt:lpstr>COREMA T1 GUI – EXPERT – Step 8</vt:lpstr>
      <vt:lpstr>COREMA T1 GUI – EXPERT – Step 9</vt:lpstr>
      <vt:lpstr>COREMA T1 – EXPERT – Step 10</vt:lpstr>
      <vt:lpstr>COREMA T1 – EXPERT – Step 10 (cont)</vt:lpstr>
      <vt:lpstr>COREMA T1 – EXPERT – Step 11</vt:lpstr>
      <vt:lpstr>COREMA T1 – EXPERT – Step 12</vt:lpstr>
      <vt:lpstr>COREMA T1 – EXPERT – Step 13</vt:lpstr>
      <vt:lpstr>COREMA T1 – EXPERT – Step 14</vt:lpstr>
      <vt:lpstr>COREMA T1 – EXPERT – Step 15</vt:lpstr>
      <vt:lpstr>COREMA T1 GUI – Finish</vt:lpstr>
      <vt:lpstr>COREMA T1 GUI – Notes on configuration items</vt:lpstr>
      <vt:lpstr>COREMA T1 GUI – Automation test files</vt:lpstr>
      <vt:lpstr>COREMA T1 – Autocoded and Configuration files</vt:lpstr>
      <vt:lpstr>COREMA T1 GUI – Additional information (1)</vt:lpstr>
      <vt:lpstr>COREMA T1 GUI – Additional information (2)</vt:lpstr>
      <vt:lpstr>COREMA T1 – Add runtime to XML</vt:lpstr>
      <vt:lpstr>Let’s discuss!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header two lines max</dc:title>
  <dc:creator>Tripon, Ovidiu</dc:creator>
  <cp:lastModifiedBy>Tripon, Ovidiu</cp:lastModifiedBy>
  <cp:revision>12</cp:revision>
  <dcterms:created xsi:type="dcterms:W3CDTF">2021-04-12T12:37:31Z</dcterms:created>
  <dcterms:modified xsi:type="dcterms:W3CDTF">2021-04-12T13:53:05Z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0x010100389083C5E5672544BD68A9ACC40C460A</vt:lpwstr>
  </property>
</Properties>
</file>