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2" r:id="rId5"/>
    <p:sldId id="573" r:id="rId6"/>
    <p:sldId id="574" r:id="rId7"/>
    <p:sldId id="285" r:id="rId8"/>
  </p:sldIdLst>
  <p:sldSz cx="12192000" cy="6858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Vitesco" panose="020B0604020202020204" charset="0"/>
      <p:regular r:id="rId15"/>
      <p:bold r:id="rId1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04C1D-25F8-4C32-B3CE-BDCBA5B34E7D}" v="2" dt="2019-10-16T12:50:42.319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4" autoAdjust="0"/>
    <p:restoredTop sz="94660"/>
  </p:normalViewPr>
  <p:slideViewPr>
    <p:cSldViewPr showGuides="1">
      <p:cViewPr varScale="1">
        <p:scale>
          <a:sx n="96" d="100"/>
          <a:sy n="96" d="100"/>
        </p:scale>
        <p:origin x="77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953DE05-9645-4C60-ABAA-AB460706E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913597-114B-4E37-8295-DC48B93FBC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297E9-9D0C-49A2-9099-6FE1533DD973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CFE1BA-5EF9-404B-BF3E-676AB795C8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DCC681-D8C5-4099-B5EA-FF6FF51B5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7C22C-7DE9-4058-8D9A-7B01304622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91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1896E-BD61-409C-B9D0-149553111866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71AF9-44BE-4981-A5DA-AAEA415771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96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309AC5E-331E-47C5-B74D-DBE8E9CD79C0}"/>
              </a:ext>
            </a:extLst>
          </p:cNvPr>
          <p:cNvSpPr>
            <a:spLocks/>
          </p:cNvSpPr>
          <p:nvPr userDrawn="1"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50" y="1600200"/>
            <a:ext cx="9972676" cy="1756792"/>
          </a:xfrm>
        </p:spPr>
        <p:txBody>
          <a:bodyPr anchor="b"/>
          <a:lstStyle>
            <a:lvl1pPr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sz="5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366ED8-AB52-4EC1-B9BB-6625AECB295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847849" y="3465004"/>
            <a:ext cx="9972675" cy="7920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B05EF9-52FC-4156-ACA1-536839172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847849" y="4330339"/>
            <a:ext cx="9972675" cy="17989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027BD71-4399-4B10-B541-DEE01F2E5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71F8E7-6C99-42F7-A33B-A1164F4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03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BA8FB27-B372-40DA-B6AA-742C42B42170}"/>
              </a:ext>
            </a:extLst>
          </p:cNvPr>
          <p:cNvSpPr>
            <a:spLocks/>
          </p:cNvSpPr>
          <p:nvPr userDrawn="1"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49" y="2672916"/>
            <a:ext cx="9972676" cy="1756792"/>
          </a:xfrm>
        </p:spPr>
        <p:txBody>
          <a:bodyPr anchor="ctr"/>
          <a:lstStyle>
            <a:lvl1pPr algn="l">
              <a:lnSpc>
                <a:spcPts val="5000"/>
              </a:lnSpc>
              <a:defRPr sz="5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38164-F6D3-4587-A969-E96281877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59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784266" y="6225175"/>
            <a:ext cx="2400300" cy="150341"/>
          </a:xfrm>
        </p:spPr>
        <p:txBody>
          <a:bodyPr>
            <a:normAutofit/>
          </a:bodyPr>
          <a:lstStyle>
            <a:lvl1pPr>
              <a:buNone/>
              <a:defRPr sz="700" baseline="0"/>
            </a:lvl1pPr>
            <a:lvl5pPr>
              <a:buNone/>
              <a:defRPr/>
            </a:lvl5pPr>
          </a:lstStyle>
          <a:p>
            <a:r>
              <a:rPr lang="en-US" dirty="0"/>
              <a:t>June 2019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784266" y="6375516"/>
            <a:ext cx="2400300" cy="150341"/>
          </a:xfrm>
        </p:spPr>
        <p:txBody>
          <a:bodyPr>
            <a:normAutofit/>
          </a:bodyPr>
          <a:lstStyle>
            <a:lvl1pPr>
              <a:buNone/>
              <a:defRPr sz="700"/>
            </a:lvl1pPr>
            <a:lvl5pPr>
              <a:buNone/>
              <a:defRPr/>
            </a:lvl5pPr>
          </a:lstStyle>
          <a:p>
            <a:r>
              <a:rPr lang="en-US" dirty="0"/>
              <a:t>EEA BSW © Continental SAS</a:t>
            </a:r>
          </a:p>
        </p:txBody>
      </p:sp>
    </p:spTree>
    <p:extLst>
      <p:ext uri="{BB962C8B-B14F-4D97-AF65-F5344CB8AC3E}">
        <p14:creationId xmlns:p14="http://schemas.microsoft.com/office/powerpoint/2010/main" val="29053578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ead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93228"/>
            <a:ext cx="11449050" cy="983544"/>
          </a:xfrm>
        </p:spPr>
        <p:txBody>
          <a:bodyPr/>
          <a:lstStyle>
            <a:lvl1pPr>
              <a:lnSpc>
                <a:spcPts val="3800"/>
              </a:lnSpc>
              <a:defRPr sz="3800"/>
            </a:lvl1pPr>
          </a:lstStyle>
          <a:p>
            <a:r>
              <a:rPr lang="de-DE" noProof="0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4" y="1420396"/>
            <a:ext cx="11449051" cy="676456"/>
          </a:xfrm>
        </p:spPr>
        <p:txBody>
          <a:bodyPr/>
          <a:lstStyle>
            <a:lvl1pPr marL="0" indent="0">
              <a:buNone/>
              <a:defRPr sz="1900" cap="all" spc="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49845-489A-4610-8F7A-332E15A82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7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7AF036-266E-40BE-B0E0-C9289E59DA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1C86E-090F-4145-8295-6AC6218E61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28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5545138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6275387" y="1592263"/>
            <a:ext cx="5545137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5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3563937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4295775" y="1592263"/>
            <a:ext cx="3600450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DD1BA8-04B4-476C-AAC7-0F9177B68237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8256588" y="1592263"/>
            <a:ext cx="3563936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1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pictur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5" y="1592263"/>
            <a:ext cx="5545139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275385" y="1592263"/>
            <a:ext cx="5545139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75388" y="5910894"/>
            <a:ext cx="5545136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885B7-2E03-47DD-BD4B-63B7ACC2CC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5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pictur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364" y="1592263"/>
            <a:ext cx="2592499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324225" y="1592263"/>
            <a:ext cx="8496300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24225" y="5910894"/>
            <a:ext cx="8496300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71FD0-D6A4-4724-A464-B27A01326C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20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00BC5B3-F2A0-4A8D-9639-D8303B9B5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82ECD-EAC2-4687-ADA4-43F3F14316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46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D1E11-1F27-43E9-A619-3800CF71FD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16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F3E609-30E1-42A9-8D5E-E61AA83FAD6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55602"/>
            <a:ext cx="11449050" cy="3651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3"/>
            <a:ext cx="11449050" cy="45370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8CC8C263-9E2F-40C3-8867-CB4A537C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364" y="6570873"/>
            <a:ext cx="360040" cy="185105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 spc="30" baseline="0">
                <a:solidFill>
                  <a:schemeClr val="tx1"/>
                </a:solidFill>
              </a:defRPr>
            </a:lvl1pPr>
          </a:lstStyle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D678A09-755E-4ADC-AA02-C61252B670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094217" y="6420146"/>
            <a:ext cx="726419" cy="256357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1A783CE7-0EF9-4D14-8316-C8DF4EE33AA6}"/>
              </a:ext>
            </a:extLst>
          </p:cNvPr>
          <p:cNvSpPr/>
          <p:nvPr/>
        </p:nvSpPr>
        <p:spPr bwMode="gray">
          <a:xfrm>
            <a:off x="0" y="0"/>
            <a:ext cx="1381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B3DE9A-7BF9-4BA5-BE98-B2F46116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849" y="6570875"/>
            <a:ext cx="8496301" cy="1851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4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6" r:id="rId4"/>
    <p:sldLayoutId id="2147483662" r:id="rId5"/>
    <p:sldLayoutId id="2147483659" r:id="rId6"/>
    <p:sldLayoutId id="2147483660" r:id="rId7"/>
    <p:sldLayoutId id="2147483657" r:id="rId8"/>
    <p:sldLayoutId id="2147483654" r:id="rId9"/>
    <p:sldLayoutId id="2147483655" r:id="rId10"/>
    <p:sldLayoutId id="2147483658" r:id="rId11"/>
    <p:sldLayoutId id="214748366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7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pos="3727" userDrawn="1">
          <p15:clr>
            <a:srgbClr val="F26B43"/>
          </p15:clr>
        </p15:guide>
        <p15:guide id="5" pos="3953" userDrawn="1">
          <p15:clr>
            <a:srgbClr val="F26B43"/>
          </p15:clr>
        </p15:guide>
        <p15:guide id="6" pos="3024" userDrawn="1">
          <p15:clr>
            <a:srgbClr val="F26B43"/>
          </p15:clr>
        </p15:guide>
        <p15:guide id="7" pos="2797" userDrawn="1">
          <p15:clr>
            <a:srgbClr val="F26B43"/>
          </p15:clr>
        </p15:guide>
        <p15:guide id="8" pos="4656" userDrawn="1">
          <p15:clr>
            <a:srgbClr val="F26B43"/>
          </p15:clr>
        </p15:guide>
        <p15:guide id="9" pos="4883" userDrawn="1">
          <p15:clr>
            <a:srgbClr val="F26B43"/>
          </p15:clr>
        </p15:guide>
        <p15:guide id="10" pos="5586" userDrawn="1">
          <p15:clr>
            <a:srgbClr val="F26B43"/>
          </p15:clr>
        </p15:guide>
        <p15:guide id="11" pos="5813" userDrawn="1">
          <p15:clr>
            <a:srgbClr val="F26B43"/>
          </p15:clr>
        </p15:guide>
        <p15:guide id="12" pos="1867" userDrawn="1">
          <p15:clr>
            <a:srgbClr val="F26B43"/>
          </p15:clr>
        </p15:guide>
        <p15:guide id="13" pos="2094" userDrawn="1">
          <p15:clr>
            <a:srgbClr val="F26B43"/>
          </p15:clr>
        </p15:guide>
        <p15:guide id="14" pos="1164" userDrawn="1">
          <p15:clr>
            <a:srgbClr val="F26B43"/>
          </p15:clr>
        </p15:guide>
        <p15:guide id="15" pos="937" userDrawn="1">
          <p15:clr>
            <a:srgbClr val="F26B43"/>
          </p15:clr>
        </p15:guide>
        <p15:guide id="16" pos="6516" userDrawn="1">
          <p15:clr>
            <a:srgbClr val="F26B43"/>
          </p15:clr>
        </p15:guide>
        <p15:guide id="17" pos="6743" userDrawn="1">
          <p15:clr>
            <a:srgbClr val="F26B43"/>
          </p15:clr>
        </p15:guide>
        <p15:guide id="18" orient="horz" pos="1003" userDrawn="1">
          <p15:clr>
            <a:srgbClr val="F26B43"/>
          </p15:clr>
        </p15:guide>
        <p15:guide id="19" orient="horz" pos="3861" userDrawn="1">
          <p15:clr>
            <a:srgbClr val="F26B43"/>
          </p15:clr>
        </p15:guide>
        <p15:guide id="20" pos="3840" userDrawn="1">
          <p15:clr>
            <a:srgbClr val="F26B43"/>
          </p15:clr>
        </p15:guide>
        <p15:guide id="21" orient="horz" pos="2432" userDrawn="1">
          <p15:clr>
            <a:srgbClr val="F26B43"/>
          </p15:clr>
        </p15:guide>
        <p15:guide id="22" pos="2479" userDrawn="1">
          <p15:clr>
            <a:srgbClr val="F26B43"/>
          </p15:clr>
        </p15:guide>
        <p15:guide id="23" pos="2706" userDrawn="1">
          <p15:clr>
            <a:srgbClr val="F26B43"/>
          </p15:clr>
        </p15:guide>
        <p15:guide id="24" pos="5201" userDrawn="1">
          <p15:clr>
            <a:srgbClr val="F26B43"/>
          </p15:clr>
        </p15:guide>
        <p15:guide id="25" pos="4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A0D779-E906-4B3F-820C-5B11D41EA4EC}"/>
              </a:ext>
            </a:extLst>
          </p:cNvPr>
          <p:cNvSpPr txBox="1"/>
          <p:nvPr/>
        </p:nvSpPr>
        <p:spPr>
          <a:xfrm>
            <a:off x="1343472" y="2708920"/>
            <a:ext cx="104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1" dirty="0"/>
              <a:t>DIDI NEW E2E R</a:t>
            </a:r>
            <a:r>
              <a:rPr lang="en-US" altLang="zh-CN" sz="2800" i="1" dirty="0"/>
              <a:t>equest</a:t>
            </a:r>
            <a:endParaRPr lang="en-US" sz="2800" i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4748D5-B311-435A-9E73-7ED16CBA0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72" y="1628800"/>
            <a:ext cx="9972676" cy="1224136"/>
          </a:xfrm>
        </p:spPr>
        <p:txBody>
          <a:bodyPr/>
          <a:lstStyle/>
          <a:p>
            <a:pPr algn="l"/>
            <a:r>
              <a:rPr lang="en-US" sz="5400" i="1" dirty="0"/>
              <a:t>DIDI NEW E2E R</a:t>
            </a:r>
            <a:r>
              <a:rPr lang="en-US" altLang="zh-CN" sz="5400" i="1" dirty="0"/>
              <a:t>equest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39922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68EC84B-BE47-4248-A89B-3ACDC63FF83A}"/>
              </a:ext>
            </a:extLst>
          </p:cNvPr>
          <p:cNvSpPr txBox="1">
            <a:spLocks/>
          </p:cNvSpPr>
          <p:nvPr/>
        </p:nvSpPr>
        <p:spPr bwMode="gray">
          <a:xfrm>
            <a:off x="310118" y="654517"/>
            <a:ext cx="11449160" cy="2287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sz="1600" cap="all" spc="80" baseline="0">
                <a:solidFill>
                  <a:schemeClr val="accent1"/>
                </a:solidFill>
              </a:defRPr>
            </a:lvl1pPr>
            <a:lvl2pPr marL="358775" indent="-17621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spc="20" baseline="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spc="20" baseline="0"/>
            </a:lvl3pPr>
            <a:lvl4pPr marL="715963" indent="-1746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spc="20" baseline="0"/>
            </a:lvl4pPr>
            <a:lvl5pPr marL="898525" indent="-1825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spc="2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i="1" dirty="0"/>
              <a:t>DIDI NEW E2E Request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044E41CB-9872-465C-BF91-FB7D2BB4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28" y="227987"/>
            <a:ext cx="11449050" cy="365126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 dirty="0"/>
              <a:t>Can tool feature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680EA-4B24-4169-8CC0-CB3FE280D978}"/>
              </a:ext>
            </a:extLst>
          </p:cNvPr>
          <p:cNvSpPr txBox="1"/>
          <p:nvPr/>
        </p:nvSpPr>
        <p:spPr>
          <a:xfrm>
            <a:off x="1131864" y="1700808"/>
            <a:ext cx="3796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PL2Com_RxCallout_PDControlData_21R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E5A2C-D3E1-4BFF-AB76-F39E2C8CD421}"/>
              </a:ext>
            </a:extLst>
          </p:cNvPr>
          <p:cNvSpPr txBox="1"/>
          <p:nvPr/>
        </p:nvSpPr>
        <p:spPr>
          <a:xfrm>
            <a:off x="1576915" y="2112191"/>
            <a:ext cx="4293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rgbClr val="DC5F96"/>
                </a:solidFill>
              </a:defRPr>
            </a:lvl1pPr>
          </a:lstStyle>
          <a:p>
            <a:r>
              <a:rPr lang="en-US" dirty="0"/>
              <a:t>Icsp_ComDiag_</a:t>
            </a:r>
            <a:r>
              <a:rPr lang="en-US" dirty="0" err="1"/>
              <a:t>RxSfty</a:t>
            </a:r>
            <a:r>
              <a:rPr lang="en-US" dirty="0"/>
              <a:t>__</a:t>
            </a:r>
            <a:r>
              <a:rPr lang="en-US" dirty="0" err="1"/>
              <a:t>ControlData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94A75-ADFC-4DFC-BB34-1D95916C9211}"/>
              </a:ext>
            </a:extLst>
          </p:cNvPr>
          <p:cNvSpPr txBox="1"/>
          <p:nvPr/>
        </p:nvSpPr>
        <p:spPr>
          <a:xfrm>
            <a:off x="2310057" y="2472058"/>
            <a:ext cx="5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rgbClr val="DC5F96"/>
                </a:solidFill>
              </a:defRPr>
            </a:lvl1pPr>
          </a:lstStyle>
          <a:p>
            <a:r>
              <a:rPr lang="en-US" dirty="0"/>
              <a:t>Icsp_ComDiag_RxFct_EPF4_PowerTrainCAN_PDControlData_21R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0D117-0C19-4045-99B5-C6DE96B519EF}"/>
              </a:ext>
            </a:extLst>
          </p:cNvPr>
          <p:cNvSpPr txBox="1"/>
          <p:nvPr/>
        </p:nvSpPr>
        <p:spPr>
          <a:xfrm>
            <a:off x="2776540" y="2791107"/>
            <a:ext cx="3165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err="1"/>
              <a:t>Icsp_ComDiag_PduDg_Callout_Rx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30AE03-57FB-4AB4-AD68-70B2509BB6D3}"/>
              </a:ext>
            </a:extLst>
          </p:cNvPr>
          <p:cNvSpPr txBox="1"/>
          <p:nvPr/>
        </p:nvSpPr>
        <p:spPr>
          <a:xfrm>
            <a:off x="3337692" y="3133152"/>
            <a:ext cx="2964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Icsp_ComDiag_RxE2EOperation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B01A2B-F1F8-4F93-A2A3-A21DD372A732}"/>
              </a:ext>
            </a:extLst>
          </p:cNvPr>
          <p:cNvSpPr txBox="1"/>
          <p:nvPr/>
        </p:nvSpPr>
        <p:spPr>
          <a:xfrm>
            <a:off x="3926051" y="3511994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err="1"/>
              <a:t>prm_RxPduDgCnf</a:t>
            </a:r>
            <a:r>
              <a:rPr lang="en-US" dirty="0"/>
              <a:t>-&gt;</a:t>
            </a:r>
            <a:r>
              <a:rPr lang="en-US" dirty="0" err="1"/>
              <a:t>PtrPduDgSafetyCnf</a:t>
            </a:r>
            <a:r>
              <a:rPr lang="en-US" dirty="0"/>
              <a:t>-&gt;CheckE2E_Rx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D4C736-5C6E-47DC-A8CF-8E881A500B35}"/>
              </a:ext>
            </a:extLst>
          </p:cNvPr>
          <p:cNvSpPr txBox="1"/>
          <p:nvPr/>
        </p:nvSpPr>
        <p:spPr>
          <a:xfrm>
            <a:off x="4366416" y="3906329"/>
            <a:ext cx="4681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C5F96"/>
                </a:solidFill>
                <a:effectLst/>
                <a:latin typeface="Consolas" panose="020B0609020204030204" pitchFamily="49" charset="0"/>
              </a:rPr>
              <a:t>Icsp_ComDiag_</a:t>
            </a:r>
            <a:r>
              <a:rPr lang="pt-BR" sz="1400" dirty="0">
                <a:solidFill>
                  <a:srgbClr val="DC5F96"/>
                </a:solidFill>
              </a:rPr>
              <a:t>CheckE2E_Rx_PDControlData_21R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FB15D9-A694-4A9A-B7DC-FBC1F3841971}"/>
              </a:ext>
            </a:extLst>
          </p:cNvPr>
          <p:cNvSpPr txBox="1"/>
          <p:nvPr/>
        </p:nvSpPr>
        <p:spPr>
          <a:xfrm>
            <a:off x="5414132" y="4799333"/>
            <a:ext cx="1920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E2E_P05Check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3C7EB3-D51C-4112-A29D-1410D11664D4}"/>
              </a:ext>
            </a:extLst>
          </p:cNvPr>
          <p:cNvSpPr txBox="1"/>
          <p:nvPr/>
        </p:nvSpPr>
        <p:spPr>
          <a:xfrm>
            <a:off x="8976320" y="114654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accent3"/>
                </a:solidFill>
              </a:rPr>
              <a:t>EB static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9B3F36-19B1-444B-96D7-0C89BDFC78A8}"/>
              </a:ext>
            </a:extLst>
          </p:cNvPr>
          <p:cNvSpPr txBox="1"/>
          <p:nvPr/>
        </p:nvSpPr>
        <p:spPr>
          <a:xfrm>
            <a:off x="8976956" y="142595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FFC000"/>
                </a:solidFill>
              </a:rPr>
              <a:t>EB generated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116A21-0A1E-4DA5-9F84-9F39ED947245}"/>
              </a:ext>
            </a:extLst>
          </p:cNvPr>
          <p:cNvSpPr txBox="1"/>
          <p:nvPr/>
        </p:nvSpPr>
        <p:spPr>
          <a:xfrm>
            <a:off x="8976320" y="174421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VT static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C6CCBF-71F4-47BB-BD75-C0940144CF00}"/>
              </a:ext>
            </a:extLst>
          </p:cNvPr>
          <p:cNvSpPr txBox="1"/>
          <p:nvPr/>
        </p:nvSpPr>
        <p:spPr>
          <a:xfrm>
            <a:off x="8976320" y="208010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DC5F96"/>
                </a:solidFill>
              </a:rPr>
              <a:t>VT Generated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71A20E-2768-4AD8-9F78-28F04EE5736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131864" y="1995281"/>
            <a:ext cx="4282268" cy="2957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D0DBB61-F477-4E2B-84A6-B7C9427B7FF2}"/>
              </a:ext>
            </a:extLst>
          </p:cNvPr>
          <p:cNvSpPr/>
          <p:nvPr/>
        </p:nvSpPr>
        <p:spPr>
          <a:xfrm>
            <a:off x="1843179" y="3497743"/>
            <a:ext cx="1349230" cy="44719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ComDiag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3F04189-F76E-4CF0-BF68-1B8A98EF3608}"/>
              </a:ext>
            </a:extLst>
          </p:cNvPr>
          <p:cNvSpPr/>
          <p:nvPr/>
        </p:nvSpPr>
        <p:spPr>
          <a:xfrm>
            <a:off x="3826827" y="4734798"/>
            <a:ext cx="941441" cy="44719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EB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E2E Lib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62EBC1A-9F0D-4716-9F73-89B6E60DD8B2}"/>
              </a:ext>
            </a:extLst>
          </p:cNvPr>
          <p:cNvSpPr/>
          <p:nvPr/>
        </p:nvSpPr>
        <p:spPr>
          <a:xfrm>
            <a:off x="310118" y="1602926"/>
            <a:ext cx="784573" cy="36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EB COM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D69CC4-FC05-4A62-9704-943656302614}"/>
              </a:ext>
            </a:extLst>
          </p:cNvPr>
          <p:cNvSpPr txBox="1"/>
          <p:nvPr/>
        </p:nvSpPr>
        <p:spPr>
          <a:xfrm>
            <a:off x="7980378" y="4651391"/>
            <a:ext cx="1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rgbClr val="005082"/>
                </a:solidFill>
              </a:defRPr>
            </a:lvl1pPr>
          </a:lstStyle>
          <a:p>
            <a:r>
              <a:rPr lang="en-US" dirty="0"/>
              <a:t>Message E2E configuration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39F6E4-EF0F-4FBB-A50C-A776CCA411B7}"/>
              </a:ext>
            </a:extLst>
          </p:cNvPr>
          <p:cNvSpPr txBox="1"/>
          <p:nvPr/>
        </p:nvSpPr>
        <p:spPr>
          <a:xfrm>
            <a:off x="8976320" y="254907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005082"/>
                </a:solidFill>
              </a:rPr>
              <a:t>DIDI config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0EBDE8-5731-42E0-A830-1DE2726FE401}"/>
              </a:ext>
            </a:extLst>
          </p:cNvPr>
          <p:cNvSpPr txBox="1"/>
          <p:nvPr/>
        </p:nvSpPr>
        <p:spPr>
          <a:xfrm>
            <a:off x="7104113" y="4799333"/>
            <a:ext cx="29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+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D79F95C1-DE05-4FEB-95B6-E2D1E583F123}"/>
              </a:ext>
            </a:extLst>
          </p:cNvPr>
          <p:cNvSpPr/>
          <p:nvPr/>
        </p:nvSpPr>
        <p:spPr>
          <a:xfrm rot="5400000">
            <a:off x="8483987" y="3082752"/>
            <a:ext cx="254876" cy="44742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74891F-8361-4289-9099-EF70BF8922B4}"/>
              </a:ext>
            </a:extLst>
          </p:cNvPr>
          <p:cNvSpPr txBox="1"/>
          <p:nvPr/>
        </p:nvSpPr>
        <p:spPr>
          <a:xfrm>
            <a:off x="9903709" y="470906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rgbClr val="005082"/>
                </a:solidFill>
              </a:defRPr>
            </a:lvl1pPr>
          </a:lstStyle>
          <a:p>
            <a:r>
              <a:rPr lang="en-US" dirty="0"/>
              <a:t>E2E handling logic</a:t>
            </a:r>
          </a:p>
        </p:txBody>
      </p:sp>
    </p:spTree>
    <p:extLst>
      <p:ext uri="{BB962C8B-B14F-4D97-AF65-F5344CB8AC3E}">
        <p14:creationId xmlns:p14="http://schemas.microsoft.com/office/powerpoint/2010/main" val="14560446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898372-0002-4275-8279-F9E7B68B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424BB5-104F-4CE9-B1EF-F4F5CEA6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68A02-228F-486C-9362-3408E934A4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ED6B4-6E19-41A1-8D15-5393BC7B9F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F27C84-EA00-452E-BCE9-A5E3A3F36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412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87847-177B-4C5A-BD80-2FA9932FD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58799618"/>
      </p:ext>
    </p:extLst>
  </p:cSld>
  <p:clrMapOvr>
    <a:masterClrMapping/>
  </p:clrMapOvr>
</p:sld>
</file>

<file path=ppt/theme/theme1.xml><?xml version="1.0" encoding="utf-8"?>
<a:theme xmlns:a="http://schemas.openxmlformats.org/drawingml/2006/main" name="vitesco_PowerPoint_2019-09-06">
  <a:themeElements>
    <a:clrScheme name="Vitesco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rtiär1">
      <a:srgbClr val="00A5E6"/>
    </a:custClr>
    <a:custClr name="Tertiär2">
      <a:srgbClr val="006EAA"/>
    </a:custClr>
    <a:custClr name="Tertiär3">
      <a:srgbClr val="005082"/>
    </a:custClr>
    <a:custClr name="Tertiär4">
      <a:srgbClr val="DC5F96"/>
    </a:custClr>
    <a:custClr name="Tertiär5">
      <a:srgbClr val="7D0F5F"/>
    </a:custClr>
    <a:custClr name="Brand Grey 100%">
      <a:srgbClr val="4A4944"/>
    </a:custClr>
    <a:custClr name="Brand Grey 70%">
      <a:srgbClr val="807F7C"/>
    </a:custClr>
    <a:custClr name="Brand Grey 50%">
      <a:srgbClr val="A4A4A1"/>
    </a:custClr>
    <a:custClr name="Brand Grey 30%">
      <a:srgbClr val="C8C8C6"/>
    </a:custClr>
    <a:custClr name="Brand Grey 15%">
      <a:srgbClr val="E4E4E3"/>
    </a:custClr>
    <a:custClr name="Ampelfarbe1">
      <a:srgbClr val="DC230F"/>
    </a:custClr>
    <a:custClr name="Ampelfarbe2">
      <a:srgbClr val="FFC300"/>
    </a:custClr>
    <a:custClr name="Ampelfarbe3">
      <a:srgbClr val="64AF59"/>
    </a:custClr>
  </a:custClrLst>
  <a:extLst>
    <a:ext uri="{05A4C25C-085E-4340-85A3-A5531E510DB2}">
      <thm15:themeFamily xmlns:thm15="http://schemas.microsoft.com/office/thememl/2012/main" name="190916_vitesco_ppt_en.potx" id="{063DB058-3ED7-4AEE-B930-0C29B42D3708}" vid="{7C8CEC18-41B0-4240-8D90-9FCE5A663301}"/>
    </a:ext>
  </a:extLst>
</a:theme>
</file>

<file path=ppt/theme/theme2.xml><?xml version="1.0" encoding="utf-8"?>
<a:theme xmlns:a="http://schemas.openxmlformats.org/drawingml/2006/main" name="Office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af94162-abca-4655-b62e-572b00e83f45" xsi:nil="true"/>
    <lcf76f155ced4ddcb4097134ff3c332f xmlns="0ac8b74b-5e97-4d65-a411-a24fd12e9b3b">
      <Terms xmlns="http://schemas.microsoft.com/office/infopath/2007/PartnerControls"/>
    </lcf76f155ced4ddcb4097134ff3c332f>
    <Comments xmlns="0ac8b74b-5e97-4d65-a411-a24fd12e9b3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56902139A5B489DFCC890D575113D" ma:contentTypeVersion="16" ma:contentTypeDescription="Create a new document." ma:contentTypeScope="" ma:versionID="0006b229ea9b0d2741c85789157b20fa">
  <xsd:schema xmlns:xsd="http://www.w3.org/2001/XMLSchema" xmlns:xs="http://www.w3.org/2001/XMLSchema" xmlns:p="http://schemas.microsoft.com/office/2006/metadata/properties" xmlns:ns2="3af94162-abca-4655-b62e-572b00e83f45" xmlns:ns3="0ac8b74b-5e97-4d65-a411-a24fd12e9b3b" targetNamespace="http://schemas.microsoft.com/office/2006/metadata/properties" ma:root="true" ma:fieldsID="3f6ca7b986efeac0bf7a3911f050618c" ns2:_="" ns3:_="">
    <xsd:import namespace="3af94162-abca-4655-b62e-572b00e83f45"/>
    <xsd:import namespace="0ac8b74b-5e97-4d65-a411-a24fd12e9b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94162-abca-4655-b62e-572b00e83f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585a429-e562-488d-af5a-7ad3655dc565}" ma:internalName="TaxCatchAll" ma:showField="CatchAllData" ma:web="3af94162-abca-4655-b62e-572b00e83f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8b74b-5e97-4d65-a411-a24fd12e9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b937219-7576-41a1-b649-10f96e1e17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omments" ma:index="23" nillable="true" ma:displayName="Comments" ma:format="Dropdown" ma:internalName="Comment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C1C3B0-F2FA-43F6-B977-653F0941DCA0}">
  <ds:schemaRefs>
    <ds:schemaRef ds:uri="http://schemas.microsoft.com/office/2006/metadata/properties"/>
    <ds:schemaRef ds:uri="http://schemas.microsoft.com/office/infopath/2007/PartnerControls"/>
    <ds:schemaRef ds:uri="3af94162-abca-4655-b62e-572b00e83f45"/>
    <ds:schemaRef ds:uri="0ac8b74b-5e97-4d65-a411-a24fd12e9b3b"/>
  </ds:schemaRefs>
</ds:datastoreItem>
</file>

<file path=customXml/itemProps2.xml><?xml version="1.0" encoding="utf-8"?>
<ds:datastoreItem xmlns:ds="http://schemas.openxmlformats.org/officeDocument/2006/customXml" ds:itemID="{34E443A8-B664-41C7-B6E1-CBCD1F156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94162-abca-4655-b62e-572b00e83f45"/>
    <ds:schemaRef ds:uri="0ac8b74b-5e97-4d65-a411-a24fd12e9b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F26F99-25DB-4B9A-8AEB-3443C3ED7D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Vitesco</vt:lpstr>
      <vt:lpstr>vitesco_PowerPoint_2019-09-06</vt:lpstr>
      <vt:lpstr>DIDI NEW E2E Request</vt:lpstr>
      <vt:lpstr>Can tool feature REQUEST</vt:lpstr>
      <vt:lpstr>PowerPoint Presentation</vt:lpstr>
      <vt:lpstr>Thank You 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EAP Training </dc:title>
  <dc:creator/>
  <cp:lastModifiedBy/>
  <cp:revision>2</cp:revision>
  <dcterms:created xsi:type="dcterms:W3CDTF">2019-09-16T07:14:51Z</dcterms:created>
  <dcterms:modified xsi:type="dcterms:W3CDTF">2023-08-25T01:49:56Z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0x010100FD656902139A5B489DFCC890D575113D</vt:lpwstr>
  </property>
  <property fmtid="{D5CDD505-2E9C-101B-9397-08002B2CF9AE}" pid="3" name="MSIP_Label_3f3ac890-09a1-47d3-8d04-15427d7fec91_Enabled">
    <vt:lpwstr>true</vt:lpwstr>
  </property>
  <property fmtid="{D5CDD505-2E9C-101B-9397-08002B2CF9AE}" pid="4" name="MSIP_Label_3f3ac890-09a1-47d3-8d04-15427d7fec91_SetDate">
    <vt:lpwstr>2022-05-02T07:22:21Z</vt:lpwstr>
  </property>
  <property fmtid="{D5CDD505-2E9C-101B-9397-08002B2CF9AE}" pid="5" name="MSIP_Label_3f3ac890-09a1-47d3-8d04-15427d7fec91_Method">
    <vt:lpwstr>Standard</vt:lpwstr>
  </property>
  <property fmtid="{D5CDD505-2E9C-101B-9397-08002B2CF9AE}" pid="6" name="MSIP_Label_3f3ac890-09a1-47d3-8d04-15427d7fec91_Name">
    <vt:lpwstr>Internal</vt:lpwstr>
  </property>
  <property fmtid="{D5CDD505-2E9C-101B-9397-08002B2CF9AE}" pid="7" name="MSIP_Label_3f3ac890-09a1-47d3-8d04-15427d7fec91_SiteId">
    <vt:lpwstr>39b77101-99b7-41c9-8d6a-7794b9d48476</vt:lpwstr>
  </property>
  <property fmtid="{D5CDD505-2E9C-101B-9397-08002B2CF9AE}" pid="8" name="MSIP_Label_3f3ac890-09a1-47d3-8d04-15427d7fec91_ActionId">
    <vt:lpwstr>86b5335b-0118-4c00-b8b6-f401d07068d6</vt:lpwstr>
  </property>
  <property fmtid="{D5CDD505-2E9C-101B-9397-08002B2CF9AE}" pid="9" name="MSIP_Label_3f3ac890-09a1-47d3-8d04-15427d7fec91_ContentBits">
    <vt:lpwstr>0</vt:lpwstr>
  </property>
</Properties>
</file>