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7.xml" ContentType="application/vnd.openxmlformats-officedocument.presentationml.tags+xml"/>
  <Override PartName="/ppt/notesSlides/notesSlide3.xml" ContentType="application/vnd.openxmlformats-officedocument.presentationml.notesSlide+xml"/>
  <Override PartName="/ppt/tags/tag28.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notesSlides/notesSlide46.xml" ContentType="application/vnd.openxmlformats-officedocument.presentationml.notesSlide+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notesSlides/notesSlide47.xml" ContentType="application/vnd.openxmlformats-officedocument.presentationml.notesSlide+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notesSlides/notesSlide4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bookmarkIdSeed="4">
  <p:sldMasterIdLst>
    <p:sldMasterId id="2147483648" r:id="rId4"/>
  </p:sldMasterIdLst>
  <p:notesMasterIdLst>
    <p:notesMasterId r:id="rId72"/>
  </p:notesMasterIdLst>
  <p:sldIdLst>
    <p:sldId id="335" r:id="rId5"/>
    <p:sldId id="351" r:id="rId6"/>
    <p:sldId id="389" r:id="rId7"/>
    <p:sldId id="472" r:id="rId8"/>
    <p:sldId id="471" r:id="rId9"/>
    <p:sldId id="473" r:id="rId10"/>
    <p:sldId id="474" r:id="rId11"/>
    <p:sldId id="457" r:id="rId12"/>
    <p:sldId id="475" r:id="rId13"/>
    <p:sldId id="476" r:id="rId14"/>
    <p:sldId id="477" r:id="rId15"/>
    <p:sldId id="478" r:id="rId16"/>
    <p:sldId id="432" r:id="rId17"/>
    <p:sldId id="454" r:id="rId18"/>
    <p:sldId id="479" r:id="rId19"/>
    <p:sldId id="480" r:id="rId20"/>
    <p:sldId id="455" r:id="rId21"/>
    <p:sldId id="448" r:id="rId22"/>
    <p:sldId id="462" r:id="rId23"/>
    <p:sldId id="431" r:id="rId24"/>
    <p:sldId id="412" r:id="rId25"/>
    <p:sldId id="355" r:id="rId26"/>
    <p:sldId id="435" r:id="rId27"/>
    <p:sldId id="436" r:id="rId28"/>
    <p:sldId id="463" r:id="rId29"/>
    <p:sldId id="421" r:id="rId30"/>
    <p:sldId id="345" r:id="rId31"/>
    <p:sldId id="437" r:id="rId32"/>
    <p:sldId id="438" r:id="rId33"/>
    <p:sldId id="390" r:id="rId34"/>
    <p:sldId id="391" r:id="rId35"/>
    <p:sldId id="395" r:id="rId36"/>
    <p:sldId id="397" r:id="rId37"/>
    <p:sldId id="396" r:id="rId38"/>
    <p:sldId id="394" r:id="rId39"/>
    <p:sldId id="416" r:id="rId40"/>
    <p:sldId id="439" r:id="rId41"/>
    <p:sldId id="440" r:id="rId42"/>
    <p:sldId id="356" r:id="rId43"/>
    <p:sldId id="343" r:id="rId44"/>
    <p:sldId id="419" r:id="rId45"/>
    <p:sldId id="359" r:id="rId46"/>
    <p:sldId id="344" r:id="rId47"/>
    <p:sldId id="444" r:id="rId48"/>
    <p:sldId id="386" r:id="rId49"/>
    <p:sldId id="409" r:id="rId50"/>
    <p:sldId id="464" r:id="rId51"/>
    <p:sldId id="410" r:id="rId52"/>
    <p:sldId id="408" r:id="rId53"/>
    <p:sldId id="442" r:id="rId54"/>
    <p:sldId id="443" r:id="rId55"/>
    <p:sldId id="382" r:id="rId56"/>
    <p:sldId id="482" r:id="rId57"/>
    <p:sldId id="481" r:id="rId58"/>
    <p:sldId id="466" r:id="rId59"/>
    <p:sldId id="467" r:id="rId60"/>
    <p:sldId id="468" r:id="rId61"/>
    <p:sldId id="469" r:id="rId62"/>
    <p:sldId id="470" r:id="rId63"/>
    <p:sldId id="362" r:id="rId64"/>
    <p:sldId id="341" r:id="rId65"/>
    <p:sldId id="363" r:id="rId66"/>
    <p:sldId id="406" r:id="rId67"/>
    <p:sldId id="366" r:id="rId68"/>
    <p:sldId id="347" r:id="rId69"/>
    <p:sldId id="441" r:id="rId70"/>
    <p:sldId id="402" r:id="rId71"/>
  </p:sldIdLst>
  <p:sldSz cx="9144000" cy="6858000" type="screen4x3"/>
  <p:notesSz cx="6797675" cy="9926638"/>
  <p:custDataLst>
    <p:tags r:id="rId73"/>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5">
          <p15:clr>
            <a:srgbClr val="A4A3A4"/>
          </p15:clr>
        </p15:guide>
        <p15:guide id="2" orient="horz" pos="3702">
          <p15:clr>
            <a:srgbClr val="A4A3A4"/>
          </p15:clr>
        </p15:guide>
        <p15:guide id="3" orient="horz" pos="2296">
          <p15:clr>
            <a:srgbClr val="A4A3A4"/>
          </p15:clr>
        </p15:guide>
        <p15:guide id="4" orient="horz" pos="2251">
          <p15:clr>
            <a:srgbClr val="A4A3A4"/>
          </p15:clr>
        </p15:guide>
        <p15:guide id="5" orient="horz" pos="119">
          <p15:clr>
            <a:srgbClr val="A4A3A4"/>
          </p15:clr>
        </p15:guide>
        <p15:guide id="6" orient="horz" pos="4201">
          <p15:clr>
            <a:srgbClr val="A4A3A4"/>
          </p15:clr>
        </p15:guide>
        <p15:guide id="7" orient="horz" pos="2614">
          <p15:clr>
            <a:srgbClr val="A4A3A4"/>
          </p15:clr>
        </p15:guide>
        <p15:guide id="8" pos="249">
          <p15:clr>
            <a:srgbClr val="A4A3A4"/>
          </p15:clr>
        </p15:guide>
        <p15:guide id="9" pos="2857">
          <p15:clr>
            <a:srgbClr val="A4A3A4"/>
          </p15:clr>
        </p15:guide>
        <p15:guide id="10" pos="2903">
          <p15:clr>
            <a:srgbClr val="A4A3A4"/>
          </p15:clr>
        </p15:guide>
        <p15:guide id="11" pos="3787">
          <p15:clr>
            <a:srgbClr val="A4A3A4"/>
          </p15:clr>
        </p15:guide>
        <p15:guide id="12" pos="3742">
          <p15:clr>
            <a:srgbClr val="A4A3A4"/>
          </p15:clr>
        </p15:guide>
        <p15:guide id="13" pos="2018">
          <p15:clr>
            <a:srgbClr val="A4A3A4"/>
          </p15:clr>
        </p15:guide>
        <p15:guide id="14" pos="1973">
          <p15:clr>
            <a:srgbClr val="A4A3A4"/>
          </p15:clr>
        </p15:guide>
        <p15:guide id="15" pos="5511">
          <p15:clr>
            <a:srgbClr val="A4A3A4"/>
          </p15:clr>
        </p15:guide>
        <p15:guide id="16" pos="113">
          <p15:clr>
            <a:srgbClr val="A4A3A4"/>
          </p15:clr>
        </p15:guide>
        <p15:guide id="17" pos="5647">
          <p15:clr>
            <a:srgbClr val="A4A3A4"/>
          </p15:clr>
        </p15:guide>
        <p15:guide id="18" pos="546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D050"/>
    <a:srgbClr val="CADAA9"/>
    <a:srgbClr val="FFA500"/>
    <a:srgbClr val="69A12B"/>
    <a:srgbClr val="949494"/>
    <a:srgbClr val="5F5F5F"/>
    <a:srgbClr val="E5C799"/>
    <a:srgbClr val="F29705"/>
    <a:srgbClr val="EBEBEB"/>
    <a:srgbClr val="FFD2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AB1676-ACE7-4440-871D-B77439795B1D}" v="5" dt="2019-09-19T11:55:09.558"/>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43" autoAdjust="0"/>
    <p:restoredTop sz="80410" autoAdjust="0"/>
  </p:normalViewPr>
  <p:slideViewPr>
    <p:cSldViewPr snapToObjects="1" showGuides="1">
      <p:cViewPr varScale="1">
        <p:scale>
          <a:sx n="104" d="100"/>
          <a:sy n="104" d="100"/>
        </p:scale>
        <p:origin x="1853" y="96"/>
      </p:cViewPr>
      <p:guideLst>
        <p:guide orient="horz" pos="845"/>
        <p:guide orient="horz" pos="3702"/>
        <p:guide orient="horz" pos="2296"/>
        <p:guide orient="horz" pos="2251"/>
        <p:guide orient="horz" pos="119"/>
        <p:guide orient="horz" pos="4201"/>
        <p:guide orient="horz" pos="2614"/>
        <p:guide pos="249"/>
        <p:guide pos="2857"/>
        <p:guide pos="2903"/>
        <p:guide pos="3787"/>
        <p:guide pos="3742"/>
        <p:guide pos="2018"/>
        <p:guide pos="1973"/>
        <p:guide pos="5511"/>
        <p:guide pos="113"/>
        <p:guide pos="5647"/>
        <p:guide pos="5465"/>
      </p:guideLst>
    </p:cSldViewPr>
  </p:slideViewPr>
  <p:outlineViewPr>
    <p:cViewPr>
      <p:scale>
        <a:sx n="33" d="100"/>
        <a:sy n="33" d="100"/>
      </p:scale>
      <p:origin x="0" y="26478"/>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presProps" Target="presProps.xml"/><Relationship Id="rId79" Type="http://schemas.microsoft.com/office/2015/10/relationships/revisionInfo" Target="revisionInfo.xml"/><Relationship Id="rId5" Type="http://schemas.openxmlformats.org/officeDocument/2006/relationships/slide" Target="slides/slide1.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tags" Target="tags/tag1.xml"/><Relationship Id="rId78"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schke, Harald (uia77853)" userId="5ebfd11d-de3d-41b4-926d-9c1ddaafe450" providerId="ADAL" clId="{47B0E80B-84CC-4BB3-B95B-FBA2BB2DAEB2}"/>
    <pc:docChg chg="custSel modSld">
      <pc:chgData name="Paschke, Harald (uia77853)" userId="5ebfd11d-de3d-41b4-926d-9c1ddaafe450" providerId="ADAL" clId="{47B0E80B-84CC-4BB3-B95B-FBA2BB2DAEB2}" dt="2019-09-19T12:02:32.574" v="390" actId="20577"/>
      <pc:docMkLst>
        <pc:docMk/>
      </pc:docMkLst>
      <pc:sldChg chg="modNotesTx">
        <pc:chgData name="Paschke, Harald (uia77853)" userId="5ebfd11d-de3d-41b4-926d-9c1ddaafe450" providerId="ADAL" clId="{47B0E80B-84CC-4BB3-B95B-FBA2BB2DAEB2}" dt="2019-09-19T12:02:32.574" v="390" actId="20577"/>
        <pc:sldMkLst>
          <pc:docMk/>
          <pc:sldMk cId="0" sldId="389"/>
        </pc:sldMkLst>
      </pc:sldChg>
      <pc:sldChg chg="modSp">
        <pc:chgData name="Paschke, Harald (uia77853)" userId="5ebfd11d-de3d-41b4-926d-9c1ddaafe450" providerId="ADAL" clId="{47B0E80B-84CC-4BB3-B95B-FBA2BB2DAEB2}" dt="2019-09-19T11:54:33.683" v="256" actId="20577"/>
        <pc:sldMkLst>
          <pc:docMk/>
          <pc:sldMk cId="3160406338" sldId="432"/>
        </pc:sldMkLst>
        <pc:spChg chg="mod">
          <ac:chgData name="Paschke, Harald (uia77853)" userId="5ebfd11d-de3d-41b4-926d-9c1ddaafe450" providerId="ADAL" clId="{47B0E80B-84CC-4BB3-B95B-FBA2BB2DAEB2}" dt="2019-09-19T11:54:33.683" v="256" actId="20577"/>
          <ac:spMkLst>
            <pc:docMk/>
            <pc:sldMk cId="3160406338" sldId="432"/>
            <ac:spMk id="14" creationId="{24507116-422A-4CDA-8F84-F85BB6485987}"/>
          </ac:spMkLst>
        </pc:spChg>
      </pc:sldChg>
      <pc:sldChg chg="modSp">
        <pc:chgData name="Paschke, Harald (uia77853)" userId="5ebfd11d-de3d-41b4-926d-9c1ddaafe450" providerId="ADAL" clId="{47B0E80B-84CC-4BB3-B95B-FBA2BB2DAEB2}" dt="2019-09-19T11:54:42.199" v="262" actId="404"/>
        <pc:sldMkLst>
          <pc:docMk/>
          <pc:sldMk cId="4186390658" sldId="454"/>
        </pc:sldMkLst>
        <pc:spChg chg="mod">
          <ac:chgData name="Paschke, Harald (uia77853)" userId="5ebfd11d-de3d-41b4-926d-9c1ddaafe450" providerId="ADAL" clId="{47B0E80B-84CC-4BB3-B95B-FBA2BB2DAEB2}" dt="2019-09-19T11:54:42.199" v="262" actId="404"/>
          <ac:spMkLst>
            <pc:docMk/>
            <pc:sldMk cId="4186390658" sldId="454"/>
            <ac:spMk id="14" creationId="{24507116-422A-4CDA-8F84-F85BB6485987}"/>
          </ac:spMkLst>
        </pc:spChg>
      </pc:sldChg>
      <pc:sldChg chg="modSp modNotesTx">
        <pc:chgData name="Paschke, Harald (uia77853)" userId="5ebfd11d-de3d-41b4-926d-9c1ddaafe450" providerId="ADAL" clId="{47B0E80B-84CC-4BB3-B95B-FBA2BB2DAEB2}" dt="2019-09-19T11:56:35.607" v="369" actId="20577"/>
        <pc:sldMkLst>
          <pc:docMk/>
          <pc:sldMk cId="1522381688" sldId="455"/>
        </pc:sldMkLst>
        <pc:spChg chg="mod">
          <ac:chgData name="Paschke, Harald (uia77853)" userId="5ebfd11d-de3d-41b4-926d-9c1ddaafe450" providerId="ADAL" clId="{47B0E80B-84CC-4BB3-B95B-FBA2BB2DAEB2}" dt="2019-09-19T11:56:10.778" v="338" actId="20577"/>
          <ac:spMkLst>
            <pc:docMk/>
            <pc:sldMk cId="1522381688" sldId="455"/>
            <ac:spMk id="2" creationId="{00000000-0000-0000-0000-000000000000}"/>
          </ac:spMkLst>
        </pc:spChg>
      </pc:sldChg>
      <pc:sldChg chg="modNotesTx">
        <pc:chgData name="Paschke, Harald (uia77853)" userId="5ebfd11d-de3d-41b4-926d-9c1ddaafe450" providerId="ADAL" clId="{47B0E80B-84CC-4BB3-B95B-FBA2BB2DAEB2}" dt="2019-09-19T11:54:16.688" v="250" actId="20577"/>
        <pc:sldMkLst>
          <pc:docMk/>
          <pc:sldMk cId="2436559797" sldId="477"/>
        </pc:sldMkLst>
      </pc:sldChg>
      <pc:sldChg chg="modSp">
        <pc:chgData name="Paschke, Harald (uia77853)" userId="5ebfd11d-de3d-41b4-926d-9c1ddaafe450" providerId="ADAL" clId="{47B0E80B-84CC-4BB3-B95B-FBA2BB2DAEB2}" dt="2019-09-19T11:55:09.558" v="270"/>
        <pc:sldMkLst>
          <pc:docMk/>
          <pc:sldMk cId="0" sldId="479"/>
        </pc:sldMkLst>
        <pc:spChg chg="mod">
          <ac:chgData name="Paschke, Harald (uia77853)" userId="5ebfd11d-de3d-41b4-926d-9c1ddaafe450" providerId="ADAL" clId="{47B0E80B-84CC-4BB3-B95B-FBA2BB2DAEB2}" dt="2019-09-19T11:55:09.558" v="270"/>
          <ac:spMkLst>
            <pc:docMk/>
            <pc:sldMk cId="0" sldId="479"/>
            <ac:spMk id="2" creationId="{00000000-0000-0000-0000-000000000000}"/>
          </ac:spMkLst>
        </pc:spChg>
      </pc:sldChg>
      <pc:sldChg chg="modSp">
        <pc:chgData name="Paschke, Harald (uia77853)" userId="5ebfd11d-de3d-41b4-926d-9c1ddaafe450" providerId="ADAL" clId="{47B0E80B-84CC-4BB3-B95B-FBA2BB2DAEB2}" dt="2019-09-19T11:55:16.851" v="272" actId="20577"/>
        <pc:sldMkLst>
          <pc:docMk/>
          <pc:sldMk cId="0" sldId="480"/>
        </pc:sldMkLst>
        <pc:spChg chg="mod">
          <ac:chgData name="Paschke, Harald (uia77853)" userId="5ebfd11d-de3d-41b4-926d-9c1ddaafe450" providerId="ADAL" clId="{47B0E80B-84CC-4BB3-B95B-FBA2BB2DAEB2}" dt="2019-09-19T11:55:16.851" v="272" actId="20577"/>
          <ac:spMkLst>
            <pc:docMk/>
            <pc:sldMk cId="0" sldId="480"/>
            <ac:spMk id="2"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E57C45-8EC1-474C-9007-0BDE01DAC4BE}" type="doc">
      <dgm:prSet loTypeId="urn:microsoft.com/office/officeart/2005/8/layout/venn1" loCatId="relationship" qsTypeId="urn:microsoft.com/office/officeart/2005/8/quickstyle/simple2" qsCatId="simple" csTypeId="urn:microsoft.com/office/officeart/2005/8/colors/accent1_2" csCatId="accent1" phldr="0"/>
      <dgm:spPr/>
    </dgm:pt>
    <dgm:pt modelId="{7A225A4B-7FBB-4E4D-83FC-5465F38E90D7}" type="pres">
      <dgm:prSet presAssocID="{27E57C45-8EC1-474C-9007-0BDE01DAC4BE}" presName="compositeShape" presStyleCnt="0">
        <dgm:presLayoutVars>
          <dgm:chMax val="7"/>
          <dgm:dir/>
          <dgm:resizeHandles val="exact"/>
        </dgm:presLayoutVars>
      </dgm:prSet>
      <dgm:spPr/>
    </dgm:pt>
  </dgm:ptLst>
  <dgm:cxnLst>
    <dgm:cxn modelId="{4C995561-D139-408D-8C30-C710DC2D3CF5}" type="presOf" srcId="{27E57C45-8EC1-474C-9007-0BDE01DAC4BE}" destId="{7A225A4B-7FBB-4E4D-83FC-5465F38E90D7}" srcOrd="0" destOrd="0" presId="urn:microsoft.com/office/officeart/2005/8/layout/venn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6F2FBC77-7EAA-47DC-9D0A-037320CFFB32}" type="datetimeFigureOut">
              <a:rPr lang="en-GB" smtClean="0"/>
              <a:pPr/>
              <a:t>19/09/2019</a:t>
            </a:fld>
            <a:endParaRPr lang="en-GB"/>
          </a:p>
        </p:txBody>
      </p:sp>
      <p:sp>
        <p:nvSpPr>
          <p:cNvPr id="4" name="Folienbildplatzhalt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GB"/>
          </a:p>
        </p:txBody>
      </p:sp>
      <p:sp>
        <p:nvSpPr>
          <p:cNvPr id="5" name="Notizenplatzhalter 4"/>
          <p:cNvSpPr>
            <a:spLocks noGrp="1"/>
          </p:cNvSpPr>
          <p:nvPr>
            <p:ph type="body" sz="quarter" idx="3"/>
          </p:nvPr>
        </p:nvSpPr>
        <p:spPr>
          <a:xfrm>
            <a:off x="679450" y="4714875"/>
            <a:ext cx="5438775" cy="4467225"/>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6" name="Fußzeilenplatzhalter 5"/>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a:defRPr sz="1200"/>
            </a:lvl1pPr>
          </a:lstStyle>
          <a:p>
            <a:endParaRPr lang="en-GB"/>
          </a:p>
        </p:txBody>
      </p:sp>
      <p:sp>
        <p:nvSpPr>
          <p:cNvPr id="7" name="Foliennummernplatzhalter 6"/>
          <p:cNvSpPr>
            <a:spLocks noGrp="1"/>
          </p:cNvSpPr>
          <p:nvPr>
            <p:ph type="sldNum" sz="quarter" idx="5"/>
          </p:nvPr>
        </p:nvSpPr>
        <p:spPr>
          <a:xfrm>
            <a:off x="3849688" y="9428163"/>
            <a:ext cx="2946400" cy="496887"/>
          </a:xfrm>
          <a:prstGeom prst="rect">
            <a:avLst/>
          </a:prstGeom>
        </p:spPr>
        <p:txBody>
          <a:bodyPr vert="horz" lIns="91440" tIns="45720" rIns="91440" bIns="45720" rtlCol="0" anchor="b"/>
          <a:lstStyle>
            <a:lvl1pPr algn="r">
              <a:defRPr sz="1200"/>
            </a:lvl1pPr>
          </a:lstStyle>
          <a:p>
            <a:fld id="{EB10A3D1-D988-445D-9576-5E712FC7B33B}" type="slidenum">
              <a:rPr lang="en-GB" smtClean="0"/>
              <a:pPr/>
              <a:t>‹Nr.›</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EB10A3D1-D988-445D-9576-5E712FC7B33B}" type="slidenum">
              <a:rPr lang="en-GB" smtClean="0"/>
              <a:pPr/>
              <a:t>1</a:t>
            </a:fld>
            <a:endParaRPr lang="en-GB"/>
          </a:p>
        </p:txBody>
      </p:sp>
    </p:spTree>
    <p:extLst>
      <p:ext uri="{BB962C8B-B14F-4D97-AF65-F5344CB8AC3E}">
        <p14:creationId xmlns:p14="http://schemas.microsoft.com/office/powerpoint/2010/main" val="20539211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10A3D1-D988-445D-9576-5E712FC7B33B}" type="slidenum">
              <a:rPr lang="en-GB" smtClean="0"/>
              <a:pPr/>
              <a:t>11</a:t>
            </a:fld>
            <a:endParaRPr lang="en-GB"/>
          </a:p>
        </p:txBody>
      </p:sp>
    </p:spTree>
    <p:extLst>
      <p:ext uri="{BB962C8B-B14F-4D97-AF65-F5344CB8AC3E}">
        <p14:creationId xmlns:p14="http://schemas.microsoft.com/office/powerpoint/2010/main" val="1268161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10A3D1-D988-445D-9576-5E712FC7B33B}" type="slidenum">
              <a:rPr lang="en-GB" smtClean="0"/>
              <a:pPr/>
              <a:t>12</a:t>
            </a:fld>
            <a:endParaRPr lang="en-GB"/>
          </a:p>
        </p:txBody>
      </p:sp>
    </p:spTree>
    <p:extLst>
      <p:ext uri="{BB962C8B-B14F-4D97-AF65-F5344CB8AC3E}">
        <p14:creationId xmlns:p14="http://schemas.microsoft.com/office/powerpoint/2010/main" val="38593145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EB10A3D1-D988-445D-9576-5E712FC7B33B}" type="slidenum">
              <a:rPr lang="en-GB" smtClean="0"/>
              <a:pPr/>
              <a:t>13</a:t>
            </a:fld>
            <a:endParaRPr lang="en-GB"/>
          </a:p>
        </p:txBody>
      </p:sp>
    </p:spTree>
    <p:extLst>
      <p:ext uri="{BB962C8B-B14F-4D97-AF65-F5344CB8AC3E}">
        <p14:creationId xmlns:p14="http://schemas.microsoft.com/office/powerpoint/2010/main" val="9453603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EB10A3D1-D988-445D-9576-5E712FC7B33B}" type="slidenum">
              <a:rPr lang="en-GB" smtClean="0"/>
              <a:pPr/>
              <a:t>14</a:t>
            </a:fld>
            <a:endParaRPr lang="en-GB"/>
          </a:p>
        </p:txBody>
      </p:sp>
    </p:spTree>
    <p:extLst>
      <p:ext uri="{BB962C8B-B14F-4D97-AF65-F5344CB8AC3E}">
        <p14:creationId xmlns:p14="http://schemas.microsoft.com/office/powerpoint/2010/main" val="6208495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de-DE"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B10A3D1-D988-445D-9576-5E712FC7B33B}" type="slidenum">
              <a:rPr lang="en-GB" smtClean="0"/>
              <a:pPr/>
              <a:t>15</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de-DE"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B10A3D1-D988-445D-9576-5E712FC7B33B}" type="slidenum">
              <a:rPr lang="en-GB" smtClean="0"/>
              <a:pPr/>
              <a:t>16</a:t>
            </a:fld>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de-DE"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B10A3D1-D988-445D-9576-5E712FC7B33B}" type="slidenum">
              <a:rPr lang="en-GB" smtClean="0"/>
              <a:pPr/>
              <a:t>17</a:t>
            </a:fld>
            <a:endParaRPr lang="en-GB"/>
          </a:p>
        </p:txBody>
      </p:sp>
    </p:spTree>
    <p:extLst>
      <p:ext uri="{BB962C8B-B14F-4D97-AF65-F5344CB8AC3E}">
        <p14:creationId xmlns:p14="http://schemas.microsoft.com/office/powerpoint/2010/main" val="30647538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de-DE"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B10A3D1-D988-445D-9576-5E712FC7B33B}" type="slidenum">
              <a:rPr lang="en-GB" smtClean="0"/>
              <a:pPr/>
              <a:t>18</a:t>
            </a:fld>
            <a:endParaRPr lang="en-GB"/>
          </a:p>
        </p:txBody>
      </p:sp>
    </p:spTree>
    <p:extLst>
      <p:ext uri="{BB962C8B-B14F-4D97-AF65-F5344CB8AC3E}">
        <p14:creationId xmlns:p14="http://schemas.microsoft.com/office/powerpoint/2010/main" val="34833494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de-DE"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B10A3D1-D988-445D-9576-5E712FC7B33B}" type="slidenum">
              <a:rPr lang="en-GB" smtClean="0"/>
              <a:pPr/>
              <a:t>19</a:t>
            </a:fld>
            <a:endParaRPr lang="en-GB"/>
          </a:p>
        </p:txBody>
      </p:sp>
    </p:spTree>
    <p:extLst>
      <p:ext uri="{BB962C8B-B14F-4D97-AF65-F5344CB8AC3E}">
        <p14:creationId xmlns:p14="http://schemas.microsoft.com/office/powerpoint/2010/main" val="26724382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EB10A3D1-D988-445D-9576-5E712FC7B33B}" type="slidenum">
              <a:rPr lang="en-GB" smtClean="0"/>
              <a:pPr/>
              <a:t>20</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EB10A3D1-D988-445D-9576-5E712FC7B33B}" type="slidenum">
              <a:rPr lang="en-GB" smtClean="0"/>
              <a:pPr/>
              <a:t>3</a:t>
            </a:fld>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en-US" noProof="0" dirty="0"/>
          </a:p>
        </p:txBody>
      </p:sp>
      <p:sp>
        <p:nvSpPr>
          <p:cNvPr id="4" name="Foliennummernplatzhalter 3"/>
          <p:cNvSpPr>
            <a:spLocks noGrp="1"/>
          </p:cNvSpPr>
          <p:nvPr>
            <p:ph type="sldNum" sz="quarter" idx="10"/>
          </p:nvPr>
        </p:nvSpPr>
        <p:spPr/>
        <p:txBody>
          <a:bodyPr/>
          <a:lstStyle/>
          <a:p>
            <a:fld id="{EB10A3D1-D988-445D-9576-5E712FC7B33B}" type="slidenum">
              <a:rPr lang="en-GB" smtClean="0"/>
              <a:pPr/>
              <a:t>21</a:t>
            </a:fld>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de-DE"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B10A3D1-D988-445D-9576-5E712FC7B33B}" type="slidenum">
              <a:rPr lang="en-GB" smtClean="0"/>
              <a:pPr/>
              <a:t>23</a:t>
            </a:fld>
            <a:endParaRPr lang="en-GB"/>
          </a:p>
        </p:txBody>
      </p:sp>
    </p:spTree>
    <p:extLst>
      <p:ext uri="{BB962C8B-B14F-4D97-AF65-F5344CB8AC3E}">
        <p14:creationId xmlns:p14="http://schemas.microsoft.com/office/powerpoint/2010/main" val="38982728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de-DE"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B10A3D1-D988-445D-9576-5E712FC7B33B}" type="slidenum">
              <a:rPr lang="en-GB" smtClean="0"/>
              <a:pPr/>
              <a:t>24</a:t>
            </a:fld>
            <a:endParaRPr lang="en-GB"/>
          </a:p>
        </p:txBody>
      </p:sp>
    </p:spTree>
    <p:extLst>
      <p:ext uri="{BB962C8B-B14F-4D97-AF65-F5344CB8AC3E}">
        <p14:creationId xmlns:p14="http://schemas.microsoft.com/office/powerpoint/2010/main" val="6574175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de-DE"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B10A3D1-D988-445D-9576-5E712FC7B33B}" type="slidenum">
              <a:rPr lang="en-GB" smtClean="0"/>
              <a:pPr/>
              <a:t>25</a:t>
            </a:fld>
            <a:endParaRPr lang="en-GB"/>
          </a:p>
        </p:txBody>
      </p:sp>
    </p:spTree>
    <p:extLst>
      <p:ext uri="{BB962C8B-B14F-4D97-AF65-F5344CB8AC3E}">
        <p14:creationId xmlns:p14="http://schemas.microsoft.com/office/powerpoint/2010/main" val="1790507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10A3D1-D988-445D-9576-5E712FC7B33B}" type="slidenum">
              <a:rPr lang="en-GB" smtClean="0"/>
              <a:pPr/>
              <a:t>26</a:t>
            </a:fld>
            <a:endParaRPr lang="en-GB"/>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10A3D1-D988-445D-9576-5E712FC7B33B}" type="slidenum">
              <a:rPr lang="en-GB" smtClean="0"/>
              <a:pPr/>
              <a:t>30</a:t>
            </a:fld>
            <a:endParaRPr lang="en-GB"/>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EB10A3D1-D988-445D-9576-5E712FC7B33B}" type="slidenum">
              <a:rPr lang="en-GB" smtClean="0"/>
              <a:pPr/>
              <a:t>34</a:t>
            </a:fld>
            <a:endParaRPr lang="en-GB"/>
          </a:p>
        </p:txBody>
      </p:sp>
    </p:spTree>
    <p:extLst>
      <p:ext uri="{BB962C8B-B14F-4D97-AF65-F5344CB8AC3E}">
        <p14:creationId xmlns:p14="http://schemas.microsoft.com/office/powerpoint/2010/main" val="40204935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en-US" noProof="0" dirty="0"/>
          </a:p>
        </p:txBody>
      </p:sp>
      <p:sp>
        <p:nvSpPr>
          <p:cNvPr id="4" name="Foliennummernplatzhalter 3"/>
          <p:cNvSpPr>
            <a:spLocks noGrp="1"/>
          </p:cNvSpPr>
          <p:nvPr>
            <p:ph type="sldNum" sz="quarter" idx="10"/>
          </p:nvPr>
        </p:nvSpPr>
        <p:spPr/>
        <p:txBody>
          <a:bodyPr/>
          <a:lstStyle/>
          <a:p>
            <a:fld id="{EB10A3D1-D988-445D-9576-5E712FC7B33B}" type="slidenum">
              <a:rPr lang="en-GB" smtClean="0"/>
              <a:pPr/>
              <a:t>40</a:t>
            </a:fld>
            <a:endParaRPr lang="en-GB"/>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10A3D1-D988-445D-9576-5E712FC7B33B}" type="slidenum">
              <a:rPr lang="en-GB" smtClean="0"/>
              <a:pPr/>
              <a:t>41</a:t>
            </a:fld>
            <a:endParaRPr lang="en-GB"/>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EB10A3D1-D988-445D-9576-5E712FC7B33B}" type="slidenum">
              <a:rPr lang="en-GB" smtClean="0"/>
              <a:pPr/>
              <a:t>43</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10A3D1-D988-445D-9576-5E712FC7B33B}" type="slidenum">
              <a:rPr lang="en-GB" smtClean="0"/>
              <a:pPr/>
              <a:t>4</a:t>
            </a:fld>
            <a:endParaRPr lang="en-GB"/>
          </a:p>
        </p:txBody>
      </p:sp>
    </p:spTree>
    <p:extLst>
      <p:ext uri="{BB962C8B-B14F-4D97-AF65-F5344CB8AC3E}">
        <p14:creationId xmlns:p14="http://schemas.microsoft.com/office/powerpoint/2010/main" val="10516992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EB10A3D1-D988-445D-9576-5E712FC7B33B}" type="slidenum">
              <a:rPr lang="en-GB" smtClean="0"/>
              <a:pPr/>
              <a:t>44</a:t>
            </a:fld>
            <a:endParaRPr lang="en-GB"/>
          </a:p>
        </p:txBody>
      </p:sp>
    </p:spTree>
    <p:extLst>
      <p:ext uri="{BB962C8B-B14F-4D97-AF65-F5344CB8AC3E}">
        <p14:creationId xmlns:p14="http://schemas.microsoft.com/office/powerpoint/2010/main" val="27882019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800" dirty="0"/>
          </a:p>
        </p:txBody>
      </p:sp>
      <p:sp>
        <p:nvSpPr>
          <p:cNvPr id="4" name="Slide Number Placeholder 3"/>
          <p:cNvSpPr>
            <a:spLocks noGrp="1"/>
          </p:cNvSpPr>
          <p:nvPr>
            <p:ph type="sldNum" sz="quarter" idx="10"/>
          </p:nvPr>
        </p:nvSpPr>
        <p:spPr/>
        <p:txBody>
          <a:bodyPr/>
          <a:lstStyle/>
          <a:p>
            <a:fld id="{EB10A3D1-D988-445D-9576-5E712FC7B33B}" type="slidenum">
              <a:rPr lang="en-GB" smtClean="0"/>
              <a:pPr/>
              <a:t>45</a:t>
            </a:fld>
            <a:endParaRPr lang="en-GB"/>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10A3D1-D988-445D-9576-5E712FC7B33B}" type="slidenum">
              <a:rPr lang="en-GB" smtClean="0"/>
              <a:pPr/>
              <a:t>46</a:t>
            </a:fld>
            <a:endParaRPr lang="en-GB"/>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10A3D1-D988-445D-9576-5E712FC7B33B}" type="slidenum">
              <a:rPr lang="en-GB" smtClean="0"/>
              <a:pPr/>
              <a:t>47</a:t>
            </a:fld>
            <a:endParaRPr lang="en-GB"/>
          </a:p>
        </p:txBody>
      </p:sp>
    </p:spTree>
    <p:extLst>
      <p:ext uri="{BB962C8B-B14F-4D97-AF65-F5344CB8AC3E}">
        <p14:creationId xmlns:p14="http://schemas.microsoft.com/office/powerpoint/2010/main" val="7445196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10A3D1-D988-445D-9576-5E712FC7B33B}" type="slidenum">
              <a:rPr lang="en-GB" smtClean="0"/>
              <a:pPr/>
              <a:t>48</a:t>
            </a:fld>
            <a:endParaRPr lang="en-GB"/>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10A3D1-D988-445D-9576-5E712FC7B33B}" type="slidenum">
              <a:rPr lang="en-GB" smtClean="0"/>
              <a:pPr/>
              <a:t>49</a:t>
            </a:fld>
            <a:endParaRPr lang="en-GB"/>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10A3D1-D988-445D-9576-5E712FC7B33B}" type="slidenum">
              <a:rPr lang="en-GB" smtClean="0"/>
              <a:pPr/>
              <a:t>50</a:t>
            </a:fld>
            <a:endParaRPr lang="en-GB"/>
          </a:p>
        </p:txBody>
      </p:sp>
    </p:spTree>
    <p:extLst>
      <p:ext uri="{BB962C8B-B14F-4D97-AF65-F5344CB8AC3E}">
        <p14:creationId xmlns:p14="http://schemas.microsoft.com/office/powerpoint/2010/main" val="31956658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10A3D1-D988-445D-9576-5E712FC7B33B}" type="slidenum">
              <a:rPr lang="en-GB" smtClean="0"/>
              <a:pPr/>
              <a:t>51</a:t>
            </a:fld>
            <a:endParaRPr lang="en-GB"/>
          </a:p>
        </p:txBody>
      </p:sp>
    </p:spTree>
    <p:extLst>
      <p:ext uri="{BB962C8B-B14F-4D97-AF65-F5344CB8AC3E}">
        <p14:creationId xmlns:p14="http://schemas.microsoft.com/office/powerpoint/2010/main" val="12401271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10A3D1-D988-445D-9576-5E712FC7B33B}" type="slidenum">
              <a:rPr lang="en-GB" smtClean="0"/>
              <a:pPr/>
              <a:t>52</a:t>
            </a:fld>
            <a:endParaRPr lang="en-GB"/>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10A3D1-D988-445D-9576-5E712FC7B33B}" type="slidenum">
              <a:rPr lang="en-GB" smtClean="0"/>
              <a:pPr/>
              <a:t>53</a:t>
            </a:fld>
            <a:endParaRPr lang="en-GB"/>
          </a:p>
        </p:txBody>
      </p:sp>
    </p:spTree>
    <p:extLst>
      <p:ext uri="{BB962C8B-B14F-4D97-AF65-F5344CB8AC3E}">
        <p14:creationId xmlns:p14="http://schemas.microsoft.com/office/powerpoint/2010/main" val="2416838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EB10A3D1-D988-445D-9576-5E712FC7B33B}" type="slidenum">
              <a:rPr lang="en-GB" smtClean="0"/>
              <a:pPr/>
              <a:t>5</a:t>
            </a:fld>
            <a:endParaRPr lang="en-GB"/>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10A3D1-D988-445D-9576-5E712FC7B33B}" type="slidenum">
              <a:rPr lang="en-GB" smtClean="0"/>
              <a:pPr/>
              <a:t>54</a:t>
            </a:fld>
            <a:endParaRPr lang="en-GB"/>
          </a:p>
        </p:txBody>
      </p:sp>
    </p:spTree>
    <p:extLst>
      <p:ext uri="{BB962C8B-B14F-4D97-AF65-F5344CB8AC3E}">
        <p14:creationId xmlns:p14="http://schemas.microsoft.com/office/powerpoint/2010/main" val="28405376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10A3D1-D988-445D-9576-5E712FC7B33B}" type="slidenum">
              <a:rPr lang="en-GB" smtClean="0"/>
              <a:pPr/>
              <a:t>55</a:t>
            </a:fld>
            <a:endParaRPr lang="en-GB"/>
          </a:p>
        </p:txBody>
      </p:sp>
    </p:spTree>
    <p:extLst>
      <p:ext uri="{BB962C8B-B14F-4D97-AF65-F5344CB8AC3E}">
        <p14:creationId xmlns:p14="http://schemas.microsoft.com/office/powerpoint/2010/main" val="23786651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10A3D1-D988-445D-9576-5E712FC7B33B}" type="slidenum">
              <a:rPr lang="en-GB" smtClean="0"/>
              <a:pPr/>
              <a:t>56</a:t>
            </a:fld>
            <a:endParaRPr lang="en-GB"/>
          </a:p>
        </p:txBody>
      </p:sp>
    </p:spTree>
    <p:extLst>
      <p:ext uri="{BB962C8B-B14F-4D97-AF65-F5344CB8AC3E}">
        <p14:creationId xmlns:p14="http://schemas.microsoft.com/office/powerpoint/2010/main" val="154782642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10A3D1-D988-445D-9576-5E712FC7B33B}" type="slidenum">
              <a:rPr lang="en-GB" smtClean="0"/>
              <a:pPr/>
              <a:t>57</a:t>
            </a:fld>
            <a:endParaRPr lang="en-GB"/>
          </a:p>
        </p:txBody>
      </p:sp>
    </p:spTree>
    <p:extLst>
      <p:ext uri="{BB962C8B-B14F-4D97-AF65-F5344CB8AC3E}">
        <p14:creationId xmlns:p14="http://schemas.microsoft.com/office/powerpoint/2010/main" val="285687631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10A3D1-D988-445D-9576-5E712FC7B33B}" type="slidenum">
              <a:rPr lang="en-GB" smtClean="0"/>
              <a:pPr/>
              <a:t>58</a:t>
            </a:fld>
            <a:endParaRPr lang="en-GB"/>
          </a:p>
        </p:txBody>
      </p:sp>
    </p:spTree>
    <p:extLst>
      <p:ext uri="{BB962C8B-B14F-4D97-AF65-F5344CB8AC3E}">
        <p14:creationId xmlns:p14="http://schemas.microsoft.com/office/powerpoint/2010/main" val="194121352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10A3D1-D988-445D-9576-5E712FC7B33B}" type="slidenum">
              <a:rPr lang="en-GB" smtClean="0"/>
              <a:pPr/>
              <a:t>59</a:t>
            </a:fld>
            <a:endParaRPr lang="en-GB"/>
          </a:p>
        </p:txBody>
      </p:sp>
    </p:spTree>
    <p:extLst>
      <p:ext uri="{BB962C8B-B14F-4D97-AF65-F5344CB8AC3E}">
        <p14:creationId xmlns:p14="http://schemas.microsoft.com/office/powerpoint/2010/main" val="212485347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EB10A3D1-D988-445D-9576-5E712FC7B33B}" type="slidenum">
              <a:rPr lang="en-GB" smtClean="0"/>
              <a:pPr/>
              <a:t>61</a:t>
            </a:fld>
            <a:endParaRPr lang="en-GB"/>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10A3D1-D988-445D-9576-5E712FC7B33B}" type="slidenum">
              <a:rPr lang="en-GB" smtClean="0"/>
              <a:pPr/>
              <a:t>63</a:t>
            </a:fld>
            <a:endParaRPr lang="en-GB"/>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EB10A3D1-D988-445D-9576-5E712FC7B33B}" type="slidenum">
              <a:rPr lang="en-GB" smtClean="0"/>
              <a:pPr/>
              <a:t>67</a:t>
            </a:fld>
            <a:endParaRPr lang="en-GB"/>
          </a:p>
        </p:txBody>
      </p:sp>
    </p:spTree>
    <p:extLst>
      <p:ext uri="{BB962C8B-B14F-4D97-AF65-F5344CB8AC3E}">
        <p14:creationId xmlns:p14="http://schemas.microsoft.com/office/powerpoint/2010/main" val="277084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10A3D1-D988-445D-9576-5E712FC7B33B}" type="slidenum">
              <a:rPr lang="en-GB" smtClean="0"/>
              <a:pPr/>
              <a:t>6</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10A3D1-D988-445D-9576-5E712FC7B33B}" type="slidenum">
              <a:rPr lang="en-GB" smtClean="0"/>
              <a:pPr/>
              <a:t>7</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10A3D1-D988-445D-9576-5E712FC7B33B}" type="slidenum">
              <a:rPr lang="en-GB" smtClean="0"/>
              <a:pPr/>
              <a:t>8</a:t>
            </a:fld>
            <a:endParaRPr lang="en-GB"/>
          </a:p>
        </p:txBody>
      </p:sp>
    </p:spTree>
    <p:extLst>
      <p:ext uri="{BB962C8B-B14F-4D97-AF65-F5344CB8AC3E}">
        <p14:creationId xmlns:p14="http://schemas.microsoft.com/office/powerpoint/2010/main" val="8042279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solidFill>
                <a:srgbClr val="FF0000"/>
              </a:solidFill>
            </a:endParaRPr>
          </a:p>
        </p:txBody>
      </p:sp>
      <p:sp>
        <p:nvSpPr>
          <p:cNvPr id="4" name="Slide Number Placeholder 3"/>
          <p:cNvSpPr>
            <a:spLocks noGrp="1"/>
          </p:cNvSpPr>
          <p:nvPr>
            <p:ph type="sldNum" sz="quarter" idx="10"/>
          </p:nvPr>
        </p:nvSpPr>
        <p:spPr/>
        <p:txBody>
          <a:bodyPr/>
          <a:lstStyle/>
          <a:p>
            <a:fld id="{EB10A3D1-D988-445D-9576-5E712FC7B33B}" type="slidenum">
              <a:rPr lang="en-GB" smtClean="0"/>
              <a:pPr/>
              <a:t>9</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solidFill>
                <a:srgbClr val="FF0000"/>
              </a:solidFill>
            </a:endParaRPr>
          </a:p>
        </p:txBody>
      </p:sp>
      <p:sp>
        <p:nvSpPr>
          <p:cNvPr id="4" name="Slide Number Placeholder 3"/>
          <p:cNvSpPr>
            <a:spLocks noGrp="1"/>
          </p:cNvSpPr>
          <p:nvPr>
            <p:ph type="sldNum" sz="quarter" idx="10"/>
          </p:nvPr>
        </p:nvSpPr>
        <p:spPr/>
        <p:txBody>
          <a:bodyPr/>
          <a:lstStyle/>
          <a:p>
            <a:fld id="{EB10A3D1-D988-445D-9576-5E712FC7B33B}" type="slidenum">
              <a:rPr lang="en-GB" smtClean="0"/>
              <a:pPr/>
              <a:t>10</a:t>
            </a:fld>
            <a:endParaRPr lang="en-GB"/>
          </a:p>
        </p:txBody>
      </p:sp>
    </p:spTree>
    <p:extLst>
      <p:ext uri="{BB962C8B-B14F-4D97-AF65-F5344CB8AC3E}">
        <p14:creationId xmlns:p14="http://schemas.microsoft.com/office/powerpoint/2010/main" val="39530174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small Picture">
    <p:spTree>
      <p:nvGrpSpPr>
        <p:cNvPr id="1" name=""/>
        <p:cNvGrpSpPr/>
        <p:nvPr/>
      </p:nvGrpSpPr>
      <p:grpSpPr>
        <a:xfrm>
          <a:off x="0" y="0"/>
          <a:ext cx="0" cy="0"/>
          <a:chOff x="0" y="0"/>
          <a:chExt cx="0" cy="0"/>
        </a:xfrm>
      </p:grpSpPr>
      <p:sp>
        <p:nvSpPr>
          <p:cNvPr id="9" name="Rechteck 8"/>
          <p:cNvSpPr/>
          <p:nvPr userDrawn="1"/>
        </p:nvSpPr>
        <p:spPr>
          <a:xfrm>
            <a:off x="179388" y="188913"/>
            <a:ext cx="8785225" cy="3960812"/>
          </a:xfrm>
          <a:prstGeom prst="rect">
            <a:avLst/>
          </a:prstGeom>
          <a:pattFill prst="wdUpDiag">
            <a:fgClr>
              <a:schemeClr val="accent5"/>
            </a:fgClr>
            <a:bgClr>
              <a:schemeClr val="accent6"/>
            </a:bgClr>
          </a:patt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noProof="0" err="1">
                <a:solidFill>
                  <a:schemeClr val="bg1"/>
                </a:solidFill>
              </a:rPr>
              <a:t>Bitte</a:t>
            </a:r>
            <a:r>
              <a:rPr lang="en-US" sz="1600" baseline="0" noProof="0">
                <a:solidFill>
                  <a:schemeClr val="bg1"/>
                </a:solidFill>
              </a:rPr>
              <a:t> </a:t>
            </a:r>
            <a:r>
              <a:rPr lang="en-US" sz="1600" baseline="0" noProof="0" err="1">
                <a:solidFill>
                  <a:schemeClr val="bg1"/>
                </a:solidFill>
              </a:rPr>
              <a:t>decken</a:t>
            </a:r>
            <a:r>
              <a:rPr lang="en-US" sz="1600" baseline="0" noProof="0">
                <a:solidFill>
                  <a:schemeClr val="bg1"/>
                </a:solidFill>
              </a:rPr>
              <a:t> </a:t>
            </a:r>
            <a:r>
              <a:rPr lang="en-US" sz="1600" baseline="0" noProof="0" err="1">
                <a:solidFill>
                  <a:schemeClr val="bg1"/>
                </a:solidFill>
              </a:rPr>
              <a:t>Sie</a:t>
            </a:r>
            <a:r>
              <a:rPr lang="en-US" sz="1600" baseline="0" noProof="0">
                <a:solidFill>
                  <a:schemeClr val="bg1"/>
                </a:solidFill>
              </a:rPr>
              <a:t> die </a:t>
            </a:r>
            <a:r>
              <a:rPr lang="en-US" sz="1600" baseline="0" noProof="0" err="1">
                <a:solidFill>
                  <a:schemeClr val="bg1"/>
                </a:solidFill>
              </a:rPr>
              <a:t>schraffierte</a:t>
            </a:r>
            <a:r>
              <a:rPr lang="en-US" sz="1600" baseline="0" noProof="0">
                <a:solidFill>
                  <a:schemeClr val="bg1"/>
                </a:solidFill>
              </a:rPr>
              <a:t> </a:t>
            </a:r>
            <a:r>
              <a:rPr lang="en-US" sz="1600" baseline="0" noProof="0" err="1">
                <a:solidFill>
                  <a:schemeClr val="bg1"/>
                </a:solidFill>
              </a:rPr>
              <a:t>Fläche</a:t>
            </a:r>
            <a:r>
              <a:rPr lang="en-US" sz="1600" baseline="0" noProof="0">
                <a:solidFill>
                  <a:schemeClr val="bg1"/>
                </a:solidFill>
              </a:rPr>
              <a:t> </a:t>
            </a:r>
            <a:r>
              <a:rPr lang="en-US" sz="1600" baseline="0" noProof="0" err="1">
                <a:solidFill>
                  <a:schemeClr val="bg1"/>
                </a:solidFill>
              </a:rPr>
              <a:t>mit</a:t>
            </a:r>
            <a:r>
              <a:rPr lang="en-US" sz="1600" baseline="0" noProof="0">
                <a:solidFill>
                  <a:schemeClr val="bg1"/>
                </a:solidFill>
              </a:rPr>
              <a:t> </a:t>
            </a:r>
            <a:r>
              <a:rPr lang="en-US" sz="1600" baseline="0" noProof="0" err="1">
                <a:solidFill>
                  <a:schemeClr val="bg1"/>
                </a:solidFill>
              </a:rPr>
              <a:t>einem</a:t>
            </a:r>
            <a:r>
              <a:rPr lang="en-US" sz="1600" baseline="0" noProof="0">
                <a:solidFill>
                  <a:schemeClr val="bg1"/>
                </a:solidFill>
              </a:rPr>
              <a:t> </a:t>
            </a:r>
            <a:r>
              <a:rPr lang="en-US" sz="1600" baseline="0" noProof="0" err="1">
                <a:solidFill>
                  <a:schemeClr val="bg1"/>
                </a:solidFill>
              </a:rPr>
              <a:t>Bild</a:t>
            </a:r>
            <a:r>
              <a:rPr lang="en-US" sz="1600" baseline="0" noProof="0">
                <a:solidFill>
                  <a:schemeClr val="bg1"/>
                </a:solidFill>
              </a:rPr>
              <a:t> ab</a:t>
            </a:r>
            <a:r>
              <a:rPr lang="en-US" sz="1600" noProof="0">
                <a:solidFill>
                  <a:schemeClr val="bg1"/>
                </a:solidFill>
              </a:rPr>
              <a:t>.</a:t>
            </a:r>
          </a:p>
          <a:p>
            <a:pPr algn="ctr"/>
            <a:r>
              <a:rPr lang="en-US" sz="1600" noProof="0">
                <a:solidFill>
                  <a:schemeClr val="bg1"/>
                </a:solidFill>
              </a:rPr>
              <a:t>Please cover</a:t>
            </a:r>
            <a:r>
              <a:rPr lang="en-US" sz="1600" baseline="0" noProof="0">
                <a:solidFill>
                  <a:schemeClr val="bg1"/>
                </a:solidFill>
              </a:rPr>
              <a:t> the shaded area with a picture</a:t>
            </a:r>
            <a:r>
              <a:rPr lang="en-US" sz="1600" noProof="0">
                <a:solidFill>
                  <a:schemeClr val="bg1"/>
                </a:solidFill>
              </a:rPr>
              <a:t>.</a:t>
            </a:r>
          </a:p>
          <a:p>
            <a:pPr algn="ctr"/>
            <a:r>
              <a:rPr lang="en-US" sz="1600" noProof="0">
                <a:solidFill>
                  <a:schemeClr val="bg1"/>
                </a:solidFill>
              </a:rPr>
              <a:t>(24,4 x 11,0 cm)</a:t>
            </a:r>
          </a:p>
        </p:txBody>
      </p:sp>
      <p:sp>
        <p:nvSpPr>
          <p:cNvPr id="12" name="Rechteck 11"/>
          <p:cNvSpPr/>
          <p:nvPr userDrawn="1"/>
        </p:nvSpPr>
        <p:spPr>
          <a:xfrm>
            <a:off x="503548" y="-567404"/>
            <a:ext cx="8640452" cy="360000"/>
          </a:xfrm>
          <a:prstGeom prst="rect">
            <a:avLst/>
          </a:prstGeom>
          <a:solidFill>
            <a:schemeClr val="bg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0" tIns="46800" rIns="72000" bIns="46800" rtlCol="0" anchor="t" anchorCtr="0"/>
          <a:lstStyle/>
          <a:p>
            <a:r>
              <a:rPr lang="en-US" sz="900" noProof="0">
                <a:solidFill>
                  <a:schemeClr val="tx1"/>
                </a:solidFill>
              </a:rPr>
              <a:t>Wenn Sie ein neues Bild einfügen: Klicken Sie mit der rechten Maustaste auf das Bild und wählen „In den Hintergrund“, um das Bild hinter das Quality Seal zu bringen.</a:t>
            </a:r>
          </a:p>
          <a:p>
            <a:r>
              <a:rPr lang="en-US" sz="900" noProof="0">
                <a:solidFill>
                  <a:schemeClr val="tx1"/>
                </a:solidFill>
              </a:rPr>
              <a:t>If you insert a new picture: Right click on the picture and select “Send to the back” to position it behind the Quality Seal.</a:t>
            </a:r>
          </a:p>
        </p:txBody>
      </p:sp>
      <p:cxnSp>
        <p:nvCxnSpPr>
          <p:cNvPr id="14" name="Gerade Verbindung 13"/>
          <p:cNvCxnSpPr/>
          <p:nvPr userDrawn="1"/>
        </p:nvCxnSpPr>
        <p:spPr>
          <a:xfrm>
            <a:off x="503548" y="-171400"/>
            <a:ext cx="0" cy="13384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 name="Gerade Verbindung 14"/>
          <p:cNvCxnSpPr/>
          <p:nvPr userDrawn="1"/>
        </p:nvCxnSpPr>
        <p:spPr>
          <a:xfrm>
            <a:off x="3059832" y="-171400"/>
            <a:ext cx="0" cy="13384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Gerade Verbindung 15"/>
          <p:cNvCxnSpPr/>
          <p:nvPr userDrawn="1"/>
        </p:nvCxnSpPr>
        <p:spPr>
          <a:xfrm rot="5400000">
            <a:off x="-103432" y="1237844"/>
            <a:ext cx="0" cy="13384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 name="Gerade Verbindung 16"/>
          <p:cNvCxnSpPr/>
          <p:nvPr userDrawn="1"/>
        </p:nvCxnSpPr>
        <p:spPr>
          <a:xfrm rot="5400000">
            <a:off x="-113608" y="-66920"/>
            <a:ext cx="0" cy="13384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ctrTitle"/>
          </p:nvPr>
        </p:nvSpPr>
        <p:spPr>
          <a:xfrm>
            <a:off x="503547" y="4401108"/>
            <a:ext cx="8172141" cy="418502"/>
          </a:xfrm>
        </p:spPr>
        <p:txBody>
          <a:bodyPr tIns="0" rIns="0" bIns="0" anchor="t" anchorCtr="0">
            <a:noAutofit/>
          </a:bodyPr>
          <a:lstStyle>
            <a:lvl1pPr algn="l">
              <a:defRPr sz="2400">
                <a:solidFill>
                  <a:schemeClr val="accent1"/>
                </a:solidFill>
              </a:defRPr>
            </a:lvl1pPr>
          </a:lstStyle>
          <a:p>
            <a:r>
              <a:rPr lang="en-US" noProof="0"/>
              <a:t>Titelmasterformat durch Klicken bearbeiten</a:t>
            </a:r>
          </a:p>
        </p:txBody>
      </p:sp>
      <p:sp>
        <p:nvSpPr>
          <p:cNvPr id="3" name="Untertitel 2"/>
          <p:cNvSpPr>
            <a:spLocks noGrp="1"/>
          </p:cNvSpPr>
          <p:nvPr>
            <p:ph type="subTitle" idx="1"/>
          </p:nvPr>
        </p:nvSpPr>
        <p:spPr>
          <a:xfrm>
            <a:off x="503548" y="4746878"/>
            <a:ext cx="8172140" cy="1138230"/>
          </a:xfrm>
        </p:spPr>
        <p:txBody>
          <a:bodyPr tIns="0" rIns="0" bIns="0" anchor="t" anchorCtr="0">
            <a:noAutofit/>
          </a:bodyPr>
          <a:lstStyle>
            <a:lvl1pPr marL="0" indent="0" algn="l">
              <a:spcAft>
                <a:spcPts val="0"/>
              </a:spcAft>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Formatvorlage des Untertitelmasters durch Klicken bearbeiten</a:t>
            </a:r>
          </a:p>
        </p:txBody>
      </p:sp>
      <p:sp>
        <p:nvSpPr>
          <p:cNvPr id="10" name="Textplatzhalter 9"/>
          <p:cNvSpPr>
            <a:spLocks noGrp="1"/>
          </p:cNvSpPr>
          <p:nvPr>
            <p:ph type="body" sz="quarter" idx="10" hasCustomPrompt="1"/>
          </p:nvPr>
        </p:nvSpPr>
        <p:spPr>
          <a:xfrm>
            <a:off x="503548" y="6021288"/>
            <a:ext cx="2628590" cy="368813"/>
          </a:xfrm>
        </p:spPr>
        <p:txBody>
          <a:bodyPr tIns="0" bIns="0" anchor="b" anchorCtr="0">
            <a:normAutofit/>
          </a:bodyPr>
          <a:lstStyle>
            <a:lvl1pPr marL="0" indent="0">
              <a:spcAft>
                <a:spcPts val="0"/>
              </a:spcAft>
              <a:buNone/>
              <a:defRPr sz="900" b="0"/>
            </a:lvl1pPr>
          </a:lstStyle>
          <a:p>
            <a:pPr lvl="0"/>
            <a:r>
              <a:rPr lang="en-US" noProof="0"/>
              <a:t>URL</a:t>
            </a:r>
          </a:p>
          <a:p>
            <a:pPr lvl="0"/>
            <a:endParaRPr lang="en-US" noProof="0"/>
          </a:p>
        </p:txBody>
      </p:sp>
      <p:sp>
        <p:nvSpPr>
          <p:cNvPr id="11" name="Textplatzhalter 9"/>
          <p:cNvSpPr>
            <a:spLocks noGrp="1"/>
          </p:cNvSpPr>
          <p:nvPr>
            <p:ph type="body" sz="quarter" idx="11" hasCustomPrompt="1"/>
          </p:nvPr>
        </p:nvSpPr>
        <p:spPr>
          <a:xfrm>
            <a:off x="3599891" y="6021288"/>
            <a:ext cx="5075797" cy="368813"/>
          </a:xfrm>
        </p:spPr>
        <p:txBody>
          <a:bodyPr tIns="0" bIns="0" anchor="b" anchorCtr="0">
            <a:normAutofit/>
          </a:bodyPr>
          <a:lstStyle>
            <a:lvl1pPr marL="0" indent="0" algn="r">
              <a:spcAft>
                <a:spcPts val="0"/>
              </a:spcAft>
              <a:buNone/>
              <a:defRPr sz="900" b="0"/>
            </a:lvl1pPr>
          </a:lstStyle>
          <a:p>
            <a:pPr lvl="0"/>
            <a:r>
              <a:rPr lang="en-US" noProof="0"/>
              <a:t>Division Naming</a:t>
            </a:r>
          </a:p>
          <a:p>
            <a:pPr lvl="0"/>
            <a:endParaRPr lang="en-US" noProof="0"/>
          </a:p>
        </p:txBody>
      </p:sp>
      <p:sp>
        <p:nvSpPr>
          <p:cNvPr id="8" name="Textplatzhalter 7"/>
          <p:cNvSpPr>
            <a:spLocks noGrp="1"/>
          </p:cNvSpPr>
          <p:nvPr>
            <p:ph type="body" sz="quarter" idx="12" hasCustomPrompt="1"/>
          </p:nvPr>
        </p:nvSpPr>
        <p:spPr>
          <a:xfrm>
            <a:off x="503238" y="0"/>
            <a:ext cx="2555875" cy="1304925"/>
          </a:xfrm>
          <a:blipFill dpi="0" rotWithShape="1">
            <a:blip r:embed="rId2"/>
            <a:srcRect/>
            <a:stretch>
              <a:fillRect/>
            </a:stretch>
          </a:blipFill>
        </p:spPr>
        <p:txBody>
          <a:bodyPr>
            <a:noAutofit/>
          </a:bodyPr>
          <a:lstStyle>
            <a:lvl1pPr marL="0" indent="0" algn="ctr">
              <a:spcAft>
                <a:spcPts val="0"/>
              </a:spcAft>
              <a:buNone/>
              <a:defRPr sz="800"/>
            </a:lvl1pPr>
          </a:lstStyle>
          <a:p>
            <a:pPr lvl="0"/>
            <a:r>
              <a:rPr lang="en-US" noProof="0" dirty="0"/>
              <a:t>Das Quality Seal hat </a:t>
            </a:r>
            <a:r>
              <a:rPr lang="en-US" noProof="0" dirty="0" err="1"/>
              <a:t>im</a:t>
            </a:r>
            <a:r>
              <a:rPr lang="en-US" noProof="0" dirty="0"/>
              <a:t> </a:t>
            </a:r>
            <a:r>
              <a:rPr lang="en-US" noProof="0" dirty="0" err="1"/>
              <a:t>Vordergrund</a:t>
            </a:r>
            <a:r>
              <a:rPr lang="en-US" noProof="0" dirty="0"/>
              <a:t> </a:t>
            </a:r>
            <a:r>
              <a:rPr lang="en-US" noProof="0" dirty="0" err="1"/>
              <a:t>zu</a:t>
            </a:r>
            <a:r>
              <a:rPr lang="en-US" noProof="0" dirty="0"/>
              <a:t> </a:t>
            </a:r>
            <a:r>
              <a:rPr lang="en-US" noProof="0" dirty="0" err="1"/>
              <a:t>stehen</a:t>
            </a:r>
            <a:r>
              <a:rPr lang="en-US" noProof="0" dirty="0"/>
              <a:t>.</a:t>
            </a:r>
            <a:br>
              <a:rPr lang="en-US" noProof="0" dirty="0"/>
            </a:br>
            <a:r>
              <a:rPr lang="en-US" noProof="0" dirty="0" err="1"/>
              <a:t>Bitte</a:t>
            </a:r>
            <a:r>
              <a:rPr lang="en-US" noProof="0" dirty="0"/>
              <a:t> </a:t>
            </a:r>
            <a:r>
              <a:rPr lang="en-US" noProof="0" dirty="0" err="1"/>
              <a:t>ändern</a:t>
            </a:r>
            <a:r>
              <a:rPr lang="en-US" noProof="0" dirty="0"/>
              <a:t> </a:t>
            </a:r>
            <a:r>
              <a:rPr lang="en-US" noProof="0" dirty="0" err="1"/>
              <a:t>Sie</a:t>
            </a:r>
            <a:r>
              <a:rPr lang="en-US" noProof="0" dirty="0"/>
              <a:t> </a:t>
            </a:r>
            <a:r>
              <a:rPr lang="en-US" noProof="0" dirty="0" err="1"/>
              <a:t>nicht</a:t>
            </a:r>
            <a:r>
              <a:rPr lang="en-US" noProof="0" dirty="0"/>
              <a:t> die </a:t>
            </a:r>
            <a:r>
              <a:rPr lang="en-US" noProof="0" dirty="0" err="1"/>
              <a:t>Größe</a:t>
            </a:r>
            <a:r>
              <a:rPr lang="en-US" noProof="0" dirty="0"/>
              <a:t> </a:t>
            </a:r>
            <a:r>
              <a:rPr lang="en-US" noProof="0" dirty="0" err="1"/>
              <a:t>oder</a:t>
            </a:r>
            <a:r>
              <a:rPr lang="en-US" noProof="0" dirty="0"/>
              <a:t> Position.</a:t>
            </a:r>
            <a:br>
              <a:rPr lang="en-US" noProof="0" dirty="0"/>
            </a:br>
            <a:r>
              <a:rPr lang="en-US" noProof="0" dirty="0"/>
              <a:t>The Quality Seal has to stay on top.</a:t>
            </a:r>
            <a:br>
              <a:rPr lang="en-US" noProof="0" dirty="0"/>
            </a:br>
            <a:r>
              <a:rPr lang="en-US" noProof="0" dirty="0"/>
              <a:t>Please do not change size or position.</a:t>
            </a:r>
          </a:p>
          <a:p>
            <a:pPr lvl="0"/>
            <a:endParaRPr lang="en-US" noProof="0" dirty="0"/>
          </a:p>
        </p:txBody>
      </p:sp>
    </p:spTree>
    <p:extLst>
      <p:ext uri="{BB962C8B-B14F-4D97-AF65-F5344CB8AC3E}">
        <p14:creationId xmlns:p14="http://schemas.microsoft.com/office/powerpoint/2010/main" val="88906325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Areas">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395289" y="1341437"/>
            <a:ext cx="4140200" cy="4535487"/>
          </a:xfrm>
        </p:spPr>
        <p:txBody>
          <a:bodyPr vert="horz" lIns="0" tIns="18000" rIns="0" bIns="18000" rtlCol="0">
            <a:normAutofit/>
          </a:bodyPr>
          <a:lstStyle>
            <a:lvl1pPr marL="177800"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1pPr>
            <a:lvl2pPr marL="541338" indent="-18415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2pPr>
            <a:lvl3pPr marL="896938"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3pPr>
            <a:lvl4pPr marL="1254125" indent="-179388"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4pPr>
            <a:lvl5pPr algn="l" defTabSz="914400" rtl="0" eaLnBrk="1" latinLnBrk="0" hangingPunct="1">
              <a:lnSpc>
                <a:spcPct val="100000"/>
              </a:lnSpc>
              <a:spcBef>
                <a:spcPts val="0"/>
              </a:spcBef>
              <a:spcAft>
                <a:spcPts val="1200"/>
              </a:spcAft>
              <a:buSzPct val="100000"/>
              <a:buFontTx/>
              <a:buNone/>
              <a:defRPr lang="de-DE" sz="1600" b="0" kern="1200" dirty="0">
                <a:solidFill>
                  <a:schemeClr val="tx1"/>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en-US" noProof="0" dirty="0" err="1"/>
              <a:t>Textmasterformate</a:t>
            </a:r>
            <a:r>
              <a:rPr lang="en-US" noProof="0" dirty="0"/>
              <a:t> durch </a:t>
            </a:r>
            <a:r>
              <a:rPr lang="en-US" noProof="0" dirty="0" err="1"/>
              <a:t>Klicken</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p:txBody>
      </p:sp>
      <p:sp>
        <p:nvSpPr>
          <p:cNvPr id="4" name="Inhaltsplatzhalter 3"/>
          <p:cNvSpPr>
            <a:spLocks noGrp="1"/>
          </p:cNvSpPr>
          <p:nvPr>
            <p:ph sz="half" idx="2"/>
          </p:nvPr>
        </p:nvSpPr>
        <p:spPr>
          <a:xfrm>
            <a:off x="4606926" y="1341437"/>
            <a:ext cx="4141788" cy="4535487"/>
          </a:xfrm>
        </p:spPr>
        <p:txBody>
          <a:bodyPr vert="horz" lIns="0" tIns="18000" rIns="0" bIns="18000" rtlCol="0">
            <a:normAutofit/>
          </a:bodyPr>
          <a:lstStyle>
            <a:lvl1pPr marL="177800"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1pPr>
            <a:lvl2pPr marL="541338" indent="-184150"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2pPr>
            <a:lvl3pPr marL="896938"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3pPr>
            <a:lvl4pPr marL="1254125" indent="-179388"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4pPr>
            <a:lvl5pPr algn="l" defTabSz="914400" rtl="0" eaLnBrk="1" latinLnBrk="0" hangingPunct="1">
              <a:lnSpc>
                <a:spcPct val="100000"/>
              </a:lnSpc>
              <a:spcBef>
                <a:spcPts val="0"/>
              </a:spcBef>
              <a:spcAft>
                <a:spcPts val="1200"/>
              </a:spcAft>
              <a:buSzPct val="100000"/>
              <a:buFontTx/>
              <a:buNone/>
              <a:defRPr lang="de-DE" sz="1600" b="0" kern="1200" dirty="0">
                <a:solidFill>
                  <a:schemeClr val="tx1"/>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en-US" noProof="0" dirty="0" err="1"/>
              <a:t>Textmasterformate</a:t>
            </a:r>
            <a:r>
              <a:rPr lang="en-US" noProof="0" dirty="0"/>
              <a:t> durch </a:t>
            </a:r>
            <a:r>
              <a:rPr lang="en-US" noProof="0" dirty="0" err="1"/>
              <a:t>Klicken</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p:txBody>
      </p:sp>
      <p:sp>
        <p:nvSpPr>
          <p:cNvPr id="12" name="Titel 11"/>
          <p:cNvSpPr>
            <a:spLocks noGrp="1"/>
          </p:cNvSpPr>
          <p:nvPr>
            <p:ph type="title"/>
          </p:nvPr>
        </p:nvSpPr>
        <p:spPr>
          <a:xfrm>
            <a:off x="395289" y="296862"/>
            <a:ext cx="8353424" cy="719137"/>
          </a:xfrm>
        </p:spPr>
        <p:txBody>
          <a:bodyPr/>
          <a:lstStyle>
            <a:lvl1pPr>
              <a:defRPr>
                <a:solidFill>
                  <a:schemeClr val="accent1"/>
                </a:solidFill>
                <a:latin typeface="+mj-lt"/>
              </a:defRPr>
            </a:lvl1pPr>
          </a:lstStyle>
          <a:p>
            <a:r>
              <a:rPr lang="en-US" noProof="0"/>
              <a:t>Titelmasterformat durch Klicken bearbeiten</a:t>
            </a:r>
          </a:p>
        </p:txBody>
      </p:sp>
      <p:sp>
        <p:nvSpPr>
          <p:cNvPr id="13" name="Datumsplatzhalter 12"/>
          <p:cNvSpPr>
            <a:spLocks noGrp="1"/>
          </p:cNvSpPr>
          <p:nvPr>
            <p:ph type="dt" sz="half" idx="10"/>
          </p:nvPr>
        </p:nvSpPr>
        <p:spPr/>
        <p:txBody>
          <a:bodyPr/>
          <a:lstStyle>
            <a:lvl1pPr>
              <a:defRPr>
                <a:solidFill>
                  <a:schemeClr val="tx1"/>
                </a:solidFill>
                <a:latin typeface="+mn-lt"/>
              </a:defRPr>
            </a:lvl1pPr>
          </a:lstStyle>
          <a:p>
            <a:fld id="{E3B35421-EDCB-4078-B97D-78409223A8AB}" type="datetime3">
              <a:rPr lang="en-US" noProof="0" smtClean="0"/>
              <a:pPr/>
              <a:t>19 September 2019</a:t>
            </a:fld>
            <a:endParaRPr lang="en-US" noProof="0"/>
          </a:p>
        </p:txBody>
      </p:sp>
      <p:sp>
        <p:nvSpPr>
          <p:cNvPr id="14" name="Foliennummernplatzhalter 13"/>
          <p:cNvSpPr>
            <a:spLocks noGrp="1"/>
          </p:cNvSpPr>
          <p:nvPr>
            <p:ph type="sldNum" sz="quarter" idx="11"/>
          </p:nvPr>
        </p:nvSpPr>
        <p:spPr/>
        <p:txBody>
          <a:bodyPr/>
          <a:lstStyle>
            <a:lvl1pPr>
              <a:defRPr>
                <a:solidFill>
                  <a:schemeClr val="tx1"/>
                </a:solidFill>
                <a:latin typeface="+mn-lt"/>
              </a:defRPr>
            </a:lvl1pPr>
          </a:lstStyle>
          <a:p>
            <a:fld id="{ADA48181-2C78-49CB-8C52-912A07842C2E}" type="slidenum">
              <a:rPr lang="en-US" noProof="0" smtClean="0"/>
              <a:pPr/>
              <a:t>‹Nr.›</a:t>
            </a:fld>
            <a:endParaRPr lang="en-US" noProof="0"/>
          </a:p>
        </p:txBody>
      </p:sp>
      <p:sp>
        <p:nvSpPr>
          <p:cNvPr id="15" name="Fußzeilenplatzhalter 14"/>
          <p:cNvSpPr>
            <a:spLocks noGrp="1"/>
          </p:cNvSpPr>
          <p:nvPr>
            <p:ph type="ftr" sz="quarter" idx="12"/>
          </p:nvPr>
        </p:nvSpPr>
        <p:spPr/>
        <p:txBody>
          <a:bodyPr/>
          <a:lstStyle>
            <a:lvl1pPr>
              <a:defRPr>
                <a:solidFill>
                  <a:schemeClr val="tx1"/>
                </a:solidFill>
                <a:latin typeface="+mn-lt"/>
              </a:defRPr>
            </a:lvl1pPr>
          </a:lstStyle>
          <a:p>
            <a:r>
              <a:rPr lang="en-US" dirty="0"/>
              <a:t>Harald Paschke, © Continental AG</a:t>
            </a:r>
            <a:endParaRPr lang="en-US" noProof="0" dirty="0"/>
          </a:p>
        </p:txBody>
      </p:sp>
    </p:spTree>
    <p:extLst>
      <p:ext uri="{BB962C8B-B14F-4D97-AF65-F5344CB8AC3E}">
        <p14:creationId xmlns:p14="http://schemas.microsoft.com/office/powerpoint/2010/main" val="6179362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Left Content Area">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395289" y="1341437"/>
            <a:ext cx="4140200" cy="4535488"/>
          </a:xfrm>
        </p:spPr>
        <p:txBody>
          <a:bodyPr vert="horz" lIns="0" tIns="18000" rIns="0" bIns="18000" rtlCol="0">
            <a:normAutofit/>
          </a:bodyPr>
          <a:lstStyle>
            <a:lvl1pPr marL="177800"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1pPr>
            <a:lvl2pPr marL="541338" indent="-18415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2pPr>
            <a:lvl3pPr marL="896938"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3pPr>
            <a:lvl4pPr marL="1254125" indent="-179388"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4pPr>
            <a:lvl5pPr algn="l" defTabSz="914400" rtl="0" eaLnBrk="1" latinLnBrk="0" hangingPunct="1">
              <a:lnSpc>
                <a:spcPct val="100000"/>
              </a:lnSpc>
              <a:spcBef>
                <a:spcPts val="0"/>
              </a:spcBef>
              <a:spcAft>
                <a:spcPts val="1200"/>
              </a:spcAft>
              <a:buSzPct val="100000"/>
              <a:buFontTx/>
              <a:buNone/>
              <a:defRPr lang="de-DE" sz="1600" b="0" kern="1200" dirty="0">
                <a:solidFill>
                  <a:schemeClr val="tx1"/>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en-US" noProof="0" dirty="0" err="1"/>
              <a:t>Textmasterformate</a:t>
            </a:r>
            <a:r>
              <a:rPr lang="en-US" noProof="0" dirty="0"/>
              <a:t> durch </a:t>
            </a:r>
            <a:r>
              <a:rPr lang="en-US" noProof="0" dirty="0" err="1"/>
              <a:t>Klicken</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p:txBody>
      </p:sp>
      <p:sp>
        <p:nvSpPr>
          <p:cNvPr id="12" name="Titel 11"/>
          <p:cNvSpPr>
            <a:spLocks noGrp="1"/>
          </p:cNvSpPr>
          <p:nvPr>
            <p:ph type="title"/>
          </p:nvPr>
        </p:nvSpPr>
        <p:spPr/>
        <p:txBody>
          <a:bodyPr/>
          <a:lstStyle>
            <a:lvl1pPr>
              <a:defRPr>
                <a:solidFill>
                  <a:schemeClr val="accent1"/>
                </a:solidFill>
                <a:latin typeface="+mj-lt"/>
              </a:defRPr>
            </a:lvl1pPr>
          </a:lstStyle>
          <a:p>
            <a:r>
              <a:rPr lang="en-US" noProof="0"/>
              <a:t>Titelmasterformat durch Klicken bearbeiten</a:t>
            </a:r>
          </a:p>
        </p:txBody>
      </p:sp>
      <p:sp>
        <p:nvSpPr>
          <p:cNvPr id="13" name="Datumsplatzhalter 12"/>
          <p:cNvSpPr>
            <a:spLocks noGrp="1"/>
          </p:cNvSpPr>
          <p:nvPr>
            <p:ph type="dt" sz="half" idx="10"/>
          </p:nvPr>
        </p:nvSpPr>
        <p:spPr/>
        <p:txBody>
          <a:bodyPr/>
          <a:lstStyle>
            <a:lvl1pPr>
              <a:defRPr>
                <a:solidFill>
                  <a:schemeClr val="tx1"/>
                </a:solidFill>
                <a:latin typeface="+mn-lt"/>
              </a:defRPr>
            </a:lvl1pPr>
          </a:lstStyle>
          <a:p>
            <a:fld id="{5C635D89-0A82-43CA-94A6-010E5A20E0B8}" type="datetime3">
              <a:rPr lang="en-US" noProof="0" smtClean="0"/>
              <a:pPr/>
              <a:t>19 September 2019</a:t>
            </a:fld>
            <a:endParaRPr lang="en-US" noProof="0"/>
          </a:p>
        </p:txBody>
      </p:sp>
      <p:sp>
        <p:nvSpPr>
          <p:cNvPr id="14" name="Foliennummernplatzhalter 13"/>
          <p:cNvSpPr>
            <a:spLocks noGrp="1"/>
          </p:cNvSpPr>
          <p:nvPr>
            <p:ph type="sldNum" sz="quarter" idx="11"/>
          </p:nvPr>
        </p:nvSpPr>
        <p:spPr/>
        <p:txBody>
          <a:bodyPr/>
          <a:lstStyle>
            <a:lvl1pPr>
              <a:defRPr>
                <a:solidFill>
                  <a:schemeClr val="tx1"/>
                </a:solidFill>
                <a:latin typeface="+mn-lt"/>
              </a:defRPr>
            </a:lvl1pPr>
          </a:lstStyle>
          <a:p>
            <a:fld id="{ADA48181-2C78-49CB-8C52-912A07842C2E}" type="slidenum">
              <a:rPr lang="en-US" noProof="0" smtClean="0"/>
              <a:pPr/>
              <a:t>‹Nr.›</a:t>
            </a:fld>
            <a:endParaRPr lang="en-US" noProof="0"/>
          </a:p>
        </p:txBody>
      </p:sp>
      <p:sp>
        <p:nvSpPr>
          <p:cNvPr id="15" name="Fußzeilenplatzhalter 14"/>
          <p:cNvSpPr>
            <a:spLocks noGrp="1"/>
          </p:cNvSpPr>
          <p:nvPr>
            <p:ph type="ftr" sz="quarter" idx="12"/>
          </p:nvPr>
        </p:nvSpPr>
        <p:spPr/>
        <p:txBody>
          <a:bodyPr/>
          <a:lstStyle>
            <a:lvl1pPr>
              <a:defRPr>
                <a:solidFill>
                  <a:schemeClr val="tx1"/>
                </a:solidFill>
                <a:latin typeface="+mn-lt"/>
              </a:defRPr>
            </a:lvl1pPr>
          </a:lstStyle>
          <a:p>
            <a:r>
              <a:rPr lang="en-US" noProof="0" dirty="0"/>
              <a:t>Sameer Ruparelia, © Continental AG</a:t>
            </a:r>
          </a:p>
        </p:txBody>
      </p:sp>
    </p:spTree>
    <p:extLst>
      <p:ext uri="{BB962C8B-B14F-4D97-AF65-F5344CB8AC3E}">
        <p14:creationId xmlns:p14="http://schemas.microsoft.com/office/powerpoint/2010/main" val="383355988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Three Content Areas">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395288" y="1341437"/>
            <a:ext cx="2736850" cy="4535488"/>
          </a:xfrm>
        </p:spPr>
        <p:txBody>
          <a:bodyPr vert="horz" lIns="0" tIns="18000" rIns="0" bIns="18000" rtlCol="0">
            <a:normAutofit/>
          </a:bodyPr>
          <a:lstStyle>
            <a:lvl1pPr marL="177800"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1pPr>
            <a:lvl2pPr marL="541338" indent="-18415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2pPr>
            <a:lvl3pPr marL="896938"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3pPr>
            <a:lvl4pPr marL="1254125" indent="-179388"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4pPr>
            <a:lvl5pPr>
              <a:buNone/>
              <a:defRPr sz="1200"/>
            </a:lvl5pPr>
            <a:lvl6pPr>
              <a:defRPr sz="1800"/>
            </a:lvl6pPr>
            <a:lvl7pPr>
              <a:defRPr sz="1800"/>
            </a:lvl7pPr>
            <a:lvl8pPr>
              <a:defRPr sz="1800"/>
            </a:lvl8pPr>
            <a:lvl9pPr>
              <a:defRPr sz="1800"/>
            </a:lvl9pPr>
          </a:lstStyle>
          <a:p>
            <a:pPr lvl="0"/>
            <a:r>
              <a:rPr lang="en-US" noProof="0" dirty="0" err="1"/>
              <a:t>Textmasterformate</a:t>
            </a:r>
            <a:r>
              <a:rPr lang="en-US" noProof="0" dirty="0"/>
              <a:t> durch </a:t>
            </a:r>
            <a:r>
              <a:rPr lang="en-US" noProof="0" dirty="0" err="1"/>
              <a:t>Klicken</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p:txBody>
      </p:sp>
      <p:sp>
        <p:nvSpPr>
          <p:cNvPr id="4" name="Inhaltsplatzhalter 3"/>
          <p:cNvSpPr>
            <a:spLocks noGrp="1"/>
          </p:cNvSpPr>
          <p:nvPr>
            <p:ph sz="half" idx="2"/>
          </p:nvPr>
        </p:nvSpPr>
        <p:spPr>
          <a:xfrm>
            <a:off x="3203575" y="1341437"/>
            <a:ext cx="2736850" cy="4535487"/>
          </a:xfrm>
        </p:spPr>
        <p:txBody>
          <a:bodyPr vert="horz" lIns="0" tIns="18000" rIns="0" bIns="18000" rtlCol="0">
            <a:normAutofit/>
          </a:bodyPr>
          <a:lstStyle>
            <a:lvl1pPr marL="177800"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1pPr>
            <a:lvl2pPr marL="541338" indent="-184150"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2pPr>
            <a:lvl3pPr marL="896938"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3pPr>
            <a:lvl4pPr marL="1254125" indent="-179388"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4pPr>
            <a:lvl5pPr>
              <a:buNone/>
              <a:defRPr sz="1200"/>
            </a:lvl5pPr>
            <a:lvl6pPr>
              <a:defRPr sz="1800"/>
            </a:lvl6pPr>
            <a:lvl7pPr>
              <a:defRPr sz="1800"/>
            </a:lvl7pPr>
            <a:lvl8pPr>
              <a:defRPr sz="1800"/>
            </a:lvl8pPr>
            <a:lvl9pPr>
              <a:defRPr sz="1800"/>
            </a:lvl9pPr>
          </a:lstStyle>
          <a:p>
            <a:pPr lvl="0"/>
            <a:r>
              <a:rPr lang="en-US" noProof="0" dirty="0" err="1"/>
              <a:t>Textmasterformate</a:t>
            </a:r>
            <a:r>
              <a:rPr lang="en-US" noProof="0" dirty="0"/>
              <a:t> durch </a:t>
            </a:r>
            <a:r>
              <a:rPr lang="en-US" noProof="0" dirty="0" err="1"/>
              <a:t>Klicken</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p:txBody>
      </p:sp>
      <p:sp>
        <p:nvSpPr>
          <p:cNvPr id="8" name="Inhaltsplatzhalter 3"/>
          <p:cNvSpPr>
            <a:spLocks noGrp="1"/>
          </p:cNvSpPr>
          <p:nvPr>
            <p:ph sz="half" idx="13"/>
          </p:nvPr>
        </p:nvSpPr>
        <p:spPr>
          <a:xfrm>
            <a:off x="6011863" y="1341437"/>
            <a:ext cx="2736850" cy="4535487"/>
          </a:xfrm>
        </p:spPr>
        <p:txBody>
          <a:bodyPr vert="horz" lIns="0" tIns="18000" rIns="0" bIns="18000" rtlCol="0">
            <a:normAutofit/>
          </a:bodyPr>
          <a:lstStyle>
            <a:lvl1pPr marL="177800"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1pPr>
            <a:lvl2pPr marL="541338" indent="-18415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2pPr>
            <a:lvl3pPr marL="896938"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3pPr>
            <a:lvl4pPr marL="1254125" indent="-179388"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4pPr>
            <a:lvl5pPr>
              <a:buNone/>
              <a:defRPr sz="1200"/>
            </a:lvl5pPr>
            <a:lvl6pPr>
              <a:defRPr sz="1800"/>
            </a:lvl6pPr>
            <a:lvl7pPr>
              <a:defRPr sz="1800"/>
            </a:lvl7pPr>
            <a:lvl8pPr>
              <a:defRPr sz="1800"/>
            </a:lvl8pPr>
            <a:lvl9pPr>
              <a:defRPr sz="1800"/>
            </a:lvl9pPr>
          </a:lstStyle>
          <a:p>
            <a:pPr lvl="0"/>
            <a:r>
              <a:rPr lang="en-US" noProof="0" dirty="0" err="1"/>
              <a:t>Textmasterformate</a:t>
            </a:r>
            <a:r>
              <a:rPr lang="en-US" noProof="0" dirty="0"/>
              <a:t> durch </a:t>
            </a:r>
            <a:r>
              <a:rPr lang="en-US" noProof="0" dirty="0" err="1"/>
              <a:t>Klicken</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p:txBody>
      </p:sp>
      <p:sp>
        <p:nvSpPr>
          <p:cNvPr id="9" name="Titel 8"/>
          <p:cNvSpPr>
            <a:spLocks noGrp="1"/>
          </p:cNvSpPr>
          <p:nvPr>
            <p:ph type="title"/>
          </p:nvPr>
        </p:nvSpPr>
        <p:spPr/>
        <p:txBody>
          <a:bodyPr/>
          <a:lstStyle>
            <a:lvl1pPr>
              <a:defRPr>
                <a:solidFill>
                  <a:schemeClr val="accent1"/>
                </a:solidFill>
                <a:latin typeface="+mj-lt"/>
              </a:defRPr>
            </a:lvl1pPr>
          </a:lstStyle>
          <a:p>
            <a:r>
              <a:rPr lang="en-US" noProof="0"/>
              <a:t>Titelmasterformat durch Klicken bearbeiten</a:t>
            </a:r>
          </a:p>
        </p:txBody>
      </p:sp>
      <p:sp>
        <p:nvSpPr>
          <p:cNvPr id="10" name="Datumsplatzhalter 9"/>
          <p:cNvSpPr>
            <a:spLocks noGrp="1"/>
          </p:cNvSpPr>
          <p:nvPr>
            <p:ph type="dt" sz="half" idx="14"/>
          </p:nvPr>
        </p:nvSpPr>
        <p:spPr/>
        <p:txBody>
          <a:bodyPr/>
          <a:lstStyle>
            <a:lvl1pPr>
              <a:defRPr>
                <a:solidFill>
                  <a:schemeClr val="tx1"/>
                </a:solidFill>
                <a:latin typeface="+mn-lt"/>
              </a:defRPr>
            </a:lvl1pPr>
          </a:lstStyle>
          <a:p>
            <a:fld id="{B3655FE6-02C2-447E-959B-CAB5FB2703E7}" type="datetime3">
              <a:rPr lang="en-US" noProof="0" smtClean="0"/>
              <a:pPr/>
              <a:t>19 September 2019</a:t>
            </a:fld>
            <a:endParaRPr lang="en-US" noProof="0"/>
          </a:p>
        </p:txBody>
      </p:sp>
      <p:sp>
        <p:nvSpPr>
          <p:cNvPr id="11" name="Foliennummernplatzhalter 10"/>
          <p:cNvSpPr>
            <a:spLocks noGrp="1"/>
          </p:cNvSpPr>
          <p:nvPr>
            <p:ph type="sldNum" sz="quarter" idx="15"/>
          </p:nvPr>
        </p:nvSpPr>
        <p:spPr/>
        <p:txBody>
          <a:bodyPr/>
          <a:lstStyle>
            <a:lvl1pPr>
              <a:defRPr>
                <a:solidFill>
                  <a:schemeClr val="tx1"/>
                </a:solidFill>
                <a:latin typeface="+mn-lt"/>
              </a:defRPr>
            </a:lvl1pPr>
          </a:lstStyle>
          <a:p>
            <a:fld id="{ADA48181-2C78-49CB-8C52-912A07842C2E}" type="slidenum">
              <a:rPr lang="en-US" noProof="0" smtClean="0"/>
              <a:pPr/>
              <a:t>‹Nr.›</a:t>
            </a:fld>
            <a:endParaRPr lang="en-US" noProof="0"/>
          </a:p>
        </p:txBody>
      </p:sp>
      <p:sp>
        <p:nvSpPr>
          <p:cNvPr id="12" name="Fußzeilenplatzhalter 11"/>
          <p:cNvSpPr>
            <a:spLocks noGrp="1"/>
          </p:cNvSpPr>
          <p:nvPr>
            <p:ph type="ftr" sz="quarter" idx="16"/>
          </p:nvPr>
        </p:nvSpPr>
        <p:spPr/>
        <p:txBody>
          <a:bodyPr/>
          <a:lstStyle>
            <a:lvl1pPr>
              <a:defRPr>
                <a:solidFill>
                  <a:schemeClr val="tx1"/>
                </a:solidFill>
                <a:latin typeface="+mn-lt"/>
              </a:defRPr>
            </a:lvl1pPr>
          </a:lstStyle>
          <a:p>
            <a:r>
              <a:rPr lang="en-US" noProof="0" dirty="0"/>
              <a:t>Sameer Ruparelia, © Continental AG</a:t>
            </a:r>
          </a:p>
        </p:txBody>
      </p:sp>
    </p:spTree>
    <p:extLst>
      <p:ext uri="{BB962C8B-B14F-4D97-AF65-F5344CB8AC3E}">
        <p14:creationId xmlns:p14="http://schemas.microsoft.com/office/powerpoint/2010/main" val="279145327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Four Content Areas">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395289" y="1341437"/>
            <a:ext cx="4140200" cy="2232025"/>
          </a:xfrm>
        </p:spPr>
        <p:txBody>
          <a:bodyPr vert="horz" lIns="0" tIns="18000" rIns="0" bIns="18000" rtlCol="0">
            <a:normAutofit/>
          </a:bodyPr>
          <a:lstStyle>
            <a:lvl1pPr marL="177800"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1pPr>
            <a:lvl2pPr marL="541338" indent="-18415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2pPr>
            <a:lvl3pPr marL="896938"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3pPr>
            <a:lvl4pPr marL="1254125" indent="-179388"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4pPr>
            <a:lvl5pPr algn="l" defTabSz="914400" rtl="0" eaLnBrk="1" latinLnBrk="0" hangingPunct="1">
              <a:lnSpc>
                <a:spcPct val="100000"/>
              </a:lnSpc>
              <a:spcBef>
                <a:spcPts val="0"/>
              </a:spcBef>
              <a:spcAft>
                <a:spcPts val="1200"/>
              </a:spcAft>
              <a:buSzPct val="100000"/>
              <a:buFontTx/>
              <a:buNone/>
              <a:defRPr lang="de-DE" sz="1600" b="0" kern="1200" dirty="0">
                <a:solidFill>
                  <a:schemeClr val="tx1"/>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en-US" noProof="0" dirty="0" err="1"/>
              <a:t>Textmasterformate</a:t>
            </a:r>
            <a:r>
              <a:rPr lang="en-US" noProof="0" dirty="0"/>
              <a:t> durch </a:t>
            </a:r>
            <a:r>
              <a:rPr lang="en-US" noProof="0" dirty="0" err="1"/>
              <a:t>Klicken</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p:txBody>
      </p:sp>
      <p:sp>
        <p:nvSpPr>
          <p:cNvPr id="4" name="Inhaltsplatzhalter 3"/>
          <p:cNvSpPr>
            <a:spLocks noGrp="1"/>
          </p:cNvSpPr>
          <p:nvPr>
            <p:ph sz="half" idx="2"/>
          </p:nvPr>
        </p:nvSpPr>
        <p:spPr>
          <a:xfrm>
            <a:off x="4606926" y="1341437"/>
            <a:ext cx="4141787" cy="2232025"/>
          </a:xfrm>
        </p:spPr>
        <p:txBody>
          <a:bodyPr vert="horz" lIns="0" tIns="18000" rIns="0" bIns="18000" rtlCol="0">
            <a:normAutofit/>
          </a:bodyPr>
          <a:lstStyle>
            <a:lvl1pPr marL="177800"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1pPr>
            <a:lvl2pPr marL="541338" indent="-184150"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2pPr>
            <a:lvl3pPr marL="896938"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3pPr>
            <a:lvl4pPr marL="1254125" indent="-179388"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4pPr>
            <a:lvl5pPr algn="l" defTabSz="914400" rtl="0" eaLnBrk="1" latinLnBrk="0" hangingPunct="1">
              <a:lnSpc>
                <a:spcPct val="100000"/>
              </a:lnSpc>
              <a:spcBef>
                <a:spcPts val="0"/>
              </a:spcBef>
              <a:spcAft>
                <a:spcPts val="1200"/>
              </a:spcAft>
              <a:buSzPct val="100000"/>
              <a:buFontTx/>
              <a:buNone/>
              <a:defRPr lang="de-DE" sz="1600" b="0" kern="1200" dirty="0">
                <a:solidFill>
                  <a:schemeClr val="tx1"/>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en-US" noProof="0" dirty="0" err="1"/>
              <a:t>Textmasterformate</a:t>
            </a:r>
            <a:r>
              <a:rPr lang="en-US" noProof="0" dirty="0"/>
              <a:t> durch </a:t>
            </a:r>
            <a:r>
              <a:rPr lang="en-US" noProof="0" dirty="0" err="1"/>
              <a:t>Klicken</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p:txBody>
      </p:sp>
      <p:sp>
        <p:nvSpPr>
          <p:cNvPr id="12" name="Titel 11"/>
          <p:cNvSpPr>
            <a:spLocks noGrp="1"/>
          </p:cNvSpPr>
          <p:nvPr>
            <p:ph type="title"/>
          </p:nvPr>
        </p:nvSpPr>
        <p:spPr/>
        <p:txBody>
          <a:bodyPr/>
          <a:lstStyle>
            <a:lvl1pPr>
              <a:defRPr>
                <a:solidFill>
                  <a:schemeClr val="accent1"/>
                </a:solidFill>
                <a:latin typeface="+mj-lt"/>
              </a:defRPr>
            </a:lvl1pPr>
          </a:lstStyle>
          <a:p>
            <a:r>
              <a:rPr lang="en-US" noProof="0"/>
              <a:t>Titelmasterformat durch Klicken bearbeiten</a:t>
            </a:r>
          </a:p>
        </p:txBody>
      </p:sp>
      <p:sp>
        <p:nvSpPr>
          <p:cNvPr id="13" name="Datumsplatzhalter 12"/>
          <p:cNvSpPr>
            <a:spLocks noGrp="1"/>
          </p:cNvSpPr>
          <p:nvPr>
            <p:ph type="dt" sz="half" idx="10"/>
          </p:nvPr>
        </p:nvSpPr>
        <p:spPr/>
        <p:txBody>
          <a:bodyPr/>
          <a:lstStyle>
            <a:lvl1pPr>
              <a:defRPr>
                <a:solidFill>
                  <a:schemeClr val="tx1"/>
                </a:solidFill>
                <a:latin typeface="+mn-lt"/>
              </a:defRPr>
            </a:lvl1pPr>
          </a:lstStyle>
          <a:p>
            <a:fld id="{8970DE14-C65A-460E-8010-1A095B1824B5}" type="datetime3">
              <a:rPr lang="en-US" noProof="0" smtClean="0"/>
              <a:pPr/>
              <a:t>19 September 2019</a:t>
            </a:fld>
            <a:endParaRPr lang="en-US" noProof="0"/>
          </a:p>
        </p:txBody>
      </p:sp>
      <p:sp>
        <p:nvSpPr>
          <p:cNvPr id="14" name="Foliennummernplatzhalter 13"/>
          <p:cNvSpPr>
            <a:spLocks noGrp="1"/>
          </p:cNvSpPr>
          <p:nvPr>
            <p:ph type="sldNum" sz="quarter" idx="11"/>
          </p:nvPr>
        </p:nvSpPr>
        <p:spPr/>
        <p:txBody>
          <a:bodyPr/>
          <a:lstStyle>
            <a:lvl1pPr>
              <a:defRPr>
                <a:solidFill>
                  <a:schemeClr val="tx1"/>
                </a:solidFill>
                <a:latin typeface="+mn-lt"/>
              </a:defRPr>
            </a:lvl1pPr>
          </a:lstStyle>
          <a:p>
            <a:fld id="{ADA48181-2C78-49CB-8C52-912A07842C2E}" type="slidenum">
              <a:rPr lang="en-US" noProof="0" smtClean="0"/>
              <a:pPr/>
              <a:t>‹Nr.›</a:t>
            </a:fld>
            <a:endParaRPr lang="en-US" noProof="0"/>
          </a:p>
        </p:txBody>
      </p:sp>
      <p:sp>
        <p:nvSpPr>
          <p:cNvPr id="15" name="Fußzeilenplatzhalter 14"/>
          <p:cNvSpPr>
            <a:spLocks noGrp="1"/>
          </p:cNvSpPr>
          <p:nvPr>
            <p:ph type="ftr" sz="quarter" idx="12"/>
          </p:nvPr>
        </p:nvSpPr>
        <p:spPr/>
        <p:txBody>
          <a:bodyPr/>
          <a:lstStyle>
            <a:lvl1pPr>
              <a:defRPr>
                <a:solidFill>
                  <a:schemeClr val="tx1"/>
                </a:solidFill>
                <a:latin typeface="+mn-lt"/>
              </a:defRPr>
            </a:lvl1pPr>
          </a:lstStyle>
          <a:p>
            <a:r>
              <a:rPr lang="en-US" noProof="0" dirty="0"/>
              <a:t>Sameer Ruparelia, © Continental AG</a:t>
            </a:r>
          </a:p>
        </p:txBody>
      </p:sp>
      <p:sp>
        <p:nvSpPr>
          <p:cNvPr id="18" name="Inhaltsplatzhalter 2"/>
          <p:cNvSpPr>
            <a:spLocks noGrp="1"/>
          </p:cNvSpPr>
          <p:nvPr>
            <p:ph sz="half" idx="13"/>
          </p:nvPr>
        </p:nvSpPr>
        <p:spPr>
          <a:xfrm>
            <a:off x="395289" y="3644900"/>
            <a:ext cx="4140199" cy="2232025"/>
          </a:xfrm>
        </p:spPr>
        <p:txBody>
          <a:bodyPr vert="horz" lIns="0" tIns="18000" rIns="0" bIns="18000" rtlCol="0">
            <a:normAutofit/>
          </a:bodyPr>
          <a:lstStyle>
            <a:lvl1pPr marL="177800"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1pPr>
            <a:lvl2pPr marL="541338" indent="-18415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2pPr>
            <a:lvl3pPr marL="896938"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3pPr>
            <a:lvl4pPr marL="1254125" indent="-179388"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4pPr>
            <a:lvl5pPr algn="l" defTabSz="914400" rtl="0" eaLnBrk="1" latinLnBrk="0" hangingPunct="1">
              <a:lnSpc>
                <a:spcPct val="100000"/>
              </a:lnSpc>
              <a:spcBef>
                <a:spcPts val="0"/>
              </a:spcBef>
              <a:spcAft>
                <a:spcPts val="1200"/>
              </a:spcAft>
              <a:buSzPct val="100000"/>
              <a:buFontTx/>
              <a:buNone/>
              <a:defRPr lang="de-DE" sz="1600" b="0" kern="1200" dirty="0">
                <a:solidFill>
                  <a:schemeClr val="tx1"/>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en-US" noProof="0" dirty="0" err="1"/>
              <a:t>Textmasterformate</a:t>
            </a:r>
            <a:r>
              <a:rPr lang="en-US" noProof="0" dirty="0"/>
              <a:t> durch </a:t>
            </a:r>
            <a:r>
              <a:rPr lang="en-US" noProof="0" dirty="0" err="1"/>
              <a:t>Klicken</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p:txBody>
      </p:sp>
      <p:sp>
        <p:nvSpPr>
          <p:cNvPr id="19" name="Inhaltsplatzhalter 3"/>
          <p:cNvSpPr>
            <a:spLocks noGrp="1"/>
          </p:cNvSpPr>
          <p:nvPr>
            <p:ph sz="half" idx="14"/>
          </p:nvPr>
        </p:nvSpPr>
        <p:spPr>
          <a:xfrm>
            <a:off x="4606926" y="3644900"/>
            <a:ext cx="4141788" cy="2232025"/>
          </a:xfrm>
        </p:spPr>
        <p:txBody>
          <a:bodyPr vert="horz" lIns="0" tIns="18000" rIns="0" bIns="18000" rtlCol="0">
            <a:normAutofit/>
          </a:bodyPr>
          <a:lstStyle>
            <a:lvl1pPr marL="177800"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1pPr>
            <a:lvl2pPr marL="541338" indent="-184150"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2pPr>
            <a:lvl3pPr marL="896938"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3pPr>
            <a:lvl4pPr marL="1254125" indent="-179388"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4pPr>
            <a:lvl5pPr algn="l" defTabSz="914400" rtl="0" eaLnBrk="1" latinLnBrk="0" hangingPunct="1">
              <a:lnSpc>
                <a:spcPct val="100000"/>
              </a:lnSpc>
              <a:spcBef>
                <a:spcPts val="0"/>
              </a:spcBef>
              <a:spcAft>
                <a:spcPts val="1200"/>
              </a:spcAft>
              <a:buSzPct val="100000"/>
              <a:buFontTx/>
              <a:buNone/>
              <a:defRPr lang="de-DE" sz="1600" b="0" kern="1200" dirty="0">
                <a:solidFill>
                  <a:schemeClr val="tx1"/>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en-US" noProof="0" dirty="0" err="1"/>
              <a:t>Textmasterformate</a:t>
            </a:r>
            <a:r>
              <a:rPr lang="en-US" noProof="0" dirty="0"/>
              <a:t> durch </a:t>
            </a:r>
            <a:r>
              <a:rPr lang="en-US" noProof="0" dirty="0" err="1"/>
              <a:t>Klicken</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p:txBody>
      </p:sp>
    </p:spTree>
    <p:extLst>
      <p:ext uri="{BB962C8B-B14F-4D97-AF65-F5344CB8AC3E}">
        <p14:creationId xmlns:p14="http://schemas.microsoft.com/office/powerpoint/2010/main" val="63279690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lvl1pPr>
              <a:defRPr>
                <a:solidFill>
                  <a:schemeClr val="accent1"/>
                </a:solidFill>
                <a:latin typeface="+mj-lt"/>
              </a:defRPr>
            </a:lvl1pPr>
          </a:lstStyle>
          <a:p>
            <a:r>
              <a:rPr lang="en-US" noProof="0"/>
              <a:t>Titelmasterformat durch Klicken bearbeiten</a:t>
            </a:r>
          </a:p>
        </p:txBody>
      </p:sp>
      <p:sp>
        <p:nvSpPr>
          <p:cNvPr id="7" name="Datumsplatzhalter 6"/>
          <p:cNvSpPr>
            <a:spLocks noGrp="1"/>
          </p:cNvSpPr>
          <p:nvPr>
            <p:ph type="dt" sz="half" idx="10"/>
          </p:nvPr>
        </p:nvSpPr>
        <p:spPr/>
        <p:txBody>
          <a:bodyPr/>
          <a:lstStyle>
            <a:lvl1pPr>
              <a:defRPr>
                <a:solidFill>
                  <a:schemeClr val="tx1"/>
                </a:solidFill>
              </a:defRPr>
            </a:lvl1pPr>
          </a:lstStyle>
          <a:p>
            <a:fld id="{1614556C-DEBD-4A22-A978-F1399E75622B}" type="datetime3">
              <a:rPr lang="en-US" noProof="0" smtClean="0"/>
              <a:pPr/>
              <a:t>19 September 2019</a:t>
            </a:fld>
            <a:endParaRPr lang="en-US" noProof="0"/>
          </a:p>
        </p:txBody>
      </p:sp>
      <p:sp>
        <p:nvSpPr>
          <p:cNvPr id="8" name="Foliennummernplatzhalter 7"/>
          <p:cNvSpPr>
            <a:spLocks noGrp="1"/>
          </p:cNvSpPr>
          <p:nvPr>
            <p:ph type="sldNum" sz="quarter" idx="11"/>
          </p:nvPr>
        </p:nvSpPr>
        <p:spPr/>
        <p:txBody>
          <a:bodyPr/>
          <a:lstStyle>
            <a:lvl1pPr>
              <a:defRPr>
                <a:solidFill>
                  <a:schemeClr val="tx1"/>
                </a:solidFill>
              </a:defRPr>
            </a:lvl1pPr>
          </a:lstStyle>
          <a:p>
            <a:fld id="{ADA48181-2C78-49CB-8C52-912A07842C2E}" type="slidenum">
              <a:rPr lang="en-US" noProof="0" smtClean="0"/>
              <a:pPr/>
              <a:t>‹Nr.›</a:t>
            </a:fld>
            <a:endParaRPr lang="en-US" noProof="0"/>
          </a:p>
        </p:txBody>
      </p:sp>
      <p:sp>
        <p:nvSpPr>
          <p:cNvPr id="9" name="Fußzeilenplatzhalter 8"/>
          <p:cNvSpPr>
            <a:spLocks noGrp="1"/>
          </p:cNvSpPr>
          <p:nvPr>
            <p:ph type="ftr" sz="quarter" idx="12"/>
          </p:nvPr>
        </p:nvSpPr>
        <p:spPr/>
        <p:txBody>
          <a:bodyPr/>
          <a:lstStyle>
            <a:lvl1pPr>
              <a:defRPr>
                <a:solidFill>
                  <a:schemeClr val="tx1"/>
                </a:solidFill>
              </a:defRPr>
            </a:lvl1pPr>
          </a:lstStyle>
          <a:p>
            <a:r>
              <a:rPr lang="en-US" noProof="0" dirty="0"/>
              <a:t>Sameer Ruparelia, © Continental AG</a:t>
            </a:r>
          </a:p>
        </p:txBody>
      </p:sp>
    </p:spTree>
    <p:extLst>
      <p:ext uri="{BB962C8B-B14F-4D97-AF65-F5344CB8AC3E}">
        <p14:creationId xmlns:p14="http://schemas.microsoft.com/office/powerpoint/2010/main" val="364820124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
    <p:spTree>
      <p:nvGrpSpPr>
        <p:cNvPr id="1" name=""/>
        <p:cNvGrpSpPr/>
        <p:nvPr/>
      </p:nvGrpSpPr>
      <p:grpSpPr>
        <a:xfrm>
          <a:off x="0" y="0"/>
          <a:ext cx="0" cy="0"/>
          <a:chOff x="0" y="0"/>
          <a:chExt cx="0" cy="0"/>
        </a:xfrm>
      </p:grpSpPr>
      <p:sp>
        <p:nvSpPr>
          <p:cNvPr id="5" name="Datumsplatzhalter 4"/>
          <p:cNvSpPr>
            <a:spLocks noGrp="1"/>
          </p:cNvSpPr>
          <p:nvPr>
            <p:ph type="dt" sz="half" idx="10"/>
          </p:nvPr>
        </p:nvSpPr>
        <p:spPr/>
        <p:txBody>
          <a:bodyPr/>
          <a:lstStyle>
            <a:lvl1pPr>
              <a:defRPr>
                <a:solidFill>
                  <a:schemeClr val="tx1"/>
                </a:solidFill>
              </a:defRPr>
            </a:lvl1pPr>
          </a:lstStyle>
          <a:p>
            <a:fld id="{12ADAFB9-A759-4FA5-89D0-A5C2AEB83B60}" type="datetime3">
              <a:rPr lang="en-US" noProof="0" smtClean="0"/>
              <a:pPr/>
              <a:t>19 September 2019</a:t>
            </a:fld>
            <a:endParaRPr lang="en-US" noProof="0"/>
          </a:p>
        </p:txBody>
      </p:sp>
      <p:sp>
        <p:nvSpPr>
          <p:cNvPr id="6" name="Foliennummernplatzhalter 5"/>
          <p:cNvSpPr>
            <a:spLocks noGrp="1"/>
          </p:cNvSpPr>
          <p:nvPr>
            <p:ph type="sldNum" sz="quarter" idx="11"/>
          </p:nvPr>
        </p:nvSpPr>
        <p:spPr/>
        <p:txBody>
          <a:bodyPr/>
          <a:lstStyle>
            <a:lvl1pPr>
              <a:defRPr>
                <a:solidFill>
                  <a:schemeClr val="tx1"/>
                </a:solidFill>
              </a:defRPr>
            </a:lvl1pPr>
          </a:lstStyle>
          <a:p>
            <a:fld id="{ADA48181-2C78-49CB-8C52-912A07842C2E}" type="slidenum">
              <a:rPr lang="en-US" noProof="0" smtClean="0"/>
              <a:pPr/>
              <a:t>‹Nr.›</a:t>
            </a:fld>
            <a:endParaRPr lang="en-US" noProof="0"/>
          </a:p>
        </p:txBody>
      </p:sp>
      <p:sp>
        <p:nvSpPr>
          <p:cNvPr id="7" name="Fußzeilenplatzhalter 6"/>
          <p:cNvSpPr>
            <a:spLocks noGrp="1"/>
          </p:cNvSpPr>
          <p:nvPr>
            <p:ph type="ftr" sz="quarter" idx="12"/>
          </p:nvPr>
        </p:nvSpPr>
        <p:spPr/>
        <p:txBody>
          <a:bodyPr/>
          <a:lstStyle>
            <a:lvl1pPr>
              <a:defRPr>
                <a:solidFill>
                  <a:schemeClr val="tx1"/>
                </a:solidFill>
              </a:defRPr>
            </a:lvl1pPr>
          </a:lstStyle>
          <a:p>
            <a:r>
              <a:rPr lang="en-US" noProof="0" dirty="0"/>
              <a:t>Sameer Ruparelia, © Continental AG</a:t>
            </a:r>
          </a:p>
        </p:txBody>
      </p:sp>
    </p:spTree>
    <p:extLst>
      <p:ext uri="{BB962C8B-B14F-4D97-AF65-F5344CB8AC3E}">
        <p14:creationId xmlns:p14="http://schemas.microsoft.com/office/powerpoint/2010/main" val="89130771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End (orange)">
    <p:bg>
      <p:bgPr>
        <a:solidFill>
          <a:schemeClr val="accent1"/>
        </a:solidFill>
        <a:effectLst/>
      </p:bgPr>
    </p:bg>
    <p:spTree>
      <p:nvGrpSpPr>
        <p:cNvPr id="1" name=""/>
        <p:cNvGrpSpPr/>
        <p:nvPr/>
      </p:nvGrpSpPr>
      <p:grpSpPr>
        <a:xfrm>
          <a:off x="0" y="0"/>
          <a:ext cx="0" cy="0"/>
          <a:chOff x="0" y="0"/>
          <a:chExt cx="0" cy="0"/>
        </a:xfrm>
      </p:grpSpPr>
      <p:sp>
        <p:nvSpPr>
          <p:cNvPr id="3" name="Inhaltsplatzhalter 2"/>
          <p:cNvSpPr>
            <a:spLocks noGrp="1"/>
          </p:cNvSpPr>
          <p:nvPr>
            <p:ph idx="1"/>
          </p:nvPr>
        </p:nvSpPr>
        <p:spPr>
          <a:xfrm>
            <a:off x="395288" y="3114488"/>
            <a:ext cx="8353425" cy="2762437"/>
          </a:xfrm>
        </p:spPr>
        <p:txBody>
          <a:bodyPr>
            <a:noAutofit/>
          </a:bodyPr>
          <a:lstStyle>
            <a:lvl1pPr marL="0" indent="0">
              <a:lnSpc>
                <a:spcPct val="113000"/>
              </a:lnSpc>
              <a:buSzPct val="125000"/>
              <a:buFont typeface="Arial" pitchFamily="34" charset="0"/>
              <a:buNone/>
              <a:defRPr sz="2400">
                <a:solidFill>
                  <a:schemeClr val="bg1"/>
                </a:solidFill>
              </a:defRPr>
            </a:lvl1pPr>
            <a:lvl2pPr marL="184150" indent="-184150">
              <a:lnSpc>
                <a:spcPct val="113000"/>
              </a:lnSpc>
              <a:buClr>
                <a:schemeClr val="accent1"/>
              </a:buClr>
              <a:buSzPct val="125000"/>
              <a:buFont typeface="Arial" pitchFamily="34" charset="0"/>
              <a:buChar char="›"/>
              <a:defRPr sz="2400">
                <a:solidFill>
                  <a:schemeClr val="tx1"/>
                </a:solidFill>
              </a:defRPr>
            </a:lvl2pPr>
            <a:lvl3pPr marL="539750" indent="-177800">
              <a:lnSpc>
                <a:spcPct val="113000"/>
              </a:lnSpc>
              <a:buClr>
                <a:schemeClr val="accent1"/>
              </a:buClr>
              <a:buSzPct val="125000"/>
              <a:buFont typeface="Arial" pitchFamily="34" charset="0"/>
              <a:buChar char="›"/>
              <a:defRPr sz="2400">
                <a:solidFill>
                  <a:schemeClr val="tx1"/>
                </a:solidFill>
              </a:defRPr>
            </a:lvl3pPr>
            <a:lvl4pPr marL="895350" indent="-179388">
              <a:lnSpc>
                <a:spcPct val="113000"/>
              </a:lnSpc>
              <a:buClr>
                <a:schemeClr val="accent1"/>
              </a:buClr>
              <a:buSzPct val="125000"/>
              <a:buFont typeface="Arial" pitchFamily="34" charset="0"/>
              <a:buChar char="›"/>
              <a:defRPr sz="2400">
                <a:solidFill>
                  <a:schemeClr val="tx1"/>
                </a:solidFill>
              </a:defRPr>
            </a:lvl4pPr>
            <a:lvl5pPr marL="1257300" indent="-177800">
              <a:lnSpc>
                <a:spcPct val="113000"/>
              </a:lnSpc>
              <a:buClr>
                <a:schemeClr val="accent1"/>
              </a:buClr>
              <a:buSzPct val="125000"/>
              <a:buFont typeface="Arial" pitchFamily="34" charset="0"/>
              <a:buChar char="›"/>
              <a:defRPr sz="2400">
                <a:solidFill>
                  <a:schemeClr val="tx1"/>
                </a:solidFill>
              </a:defRPr>
            </a:lvl5pPr>
          </a:lstStyle>
          <a:p>
            <a:pPr lvl="0"/>
            <a:endParaRPr lang="en-US" noProof="0" dirty="0"/>
          </a:p>
        </p:txBody>
      </p:sp>
      <p:sp>
        <p:nvSpPr>
          <p:cNvPr id="8" name="Titel 7"/>
          <p:cNvSpPr>
            <a:spLocks noGrp="1"/>
          </p:cNvSpPr>
          <p:nvPr>
            <p:ph type="title"/>
          </p:nvPr>
        </p:nvSpPr>
        <p:spPr>
          <a:xfrm>
            <a:off x="395288" y="2456892"/>
            <a:ext cx="8353425" cy="719137"/>
          </a:xfrm>
        </p:spPr>
        <p:txBody>
          <a:bodyPr anchor="b" anchorCtr="0"/>
          <a:lstStyle>
            <a:lvl1pPr>
              <a:defRPr>
                <a:solidFill>
                  <a:schemeClr val="bg1"/>
                </a:solidFill>
              </a:defRPr>
            </a:lvl1pPr>
          </a:lstStyle>
          <a:p>
            <a:endParaRPr lang="en-US" noProof="0" dirty="0"/>
          </a:p>
        </p:txBody>
      </p:sp>
      <p:sp>
        <p:nvSpPr>
          <p:cNvPr id="9" name="Datumsplatzhalter 8"/>
          <p:cNvSpPr>
            <a:spLocks noGrp="1"/>
          </p:cNvSpPr>
          <p:nvPr>
            <p:ph type="dt" sz="half" idx="10"/>
          </p:nvPr>
        </p:nvSpPr>
        <p:spPr/>
        <p:txBody>
          <a:bodyPr/>
          <a:lstStyle>
            <a:lvl1pPr>
              <a:defRPr>
                <a:solidFill>
                  <a:schemeClr val="tx1"/>
                </a:solidFill>
              </a:defRPr>
            </a:lvl1pPr>
          </a:lstStyle>
          <a:p>
            <a:fld id="{05CDAB7C-1617-4BFA-A50B-566BD2206CAE}" type="datetime3">
              <a:rPr lang="en-US" noProof="0" smtClean="0"/>
              <a:pPr/>
              <a:t>19 September 2019</a:t>
            </a:fld>
            <a:endParaRPr lang="en-US" noProof="0"/>
          </a:p>
        </p:txBody>
      </p:sp>
      <p:sp>
        <p:nvSpPr>
          <p:cNvPr id="10" name="Foliennummernplatzhalter 9"/>
          <p:cNvSpPr>
            <a:spLocks noGrp="1"/>
          </p:cNvSpPr>
          <p:nvPr>
            <p:ph type="sldNum" sz="quarter" idx="11"/>
          </p:nvPr>
        </p:nvSpPr>
        <p:spPr/>
        <p:txBody>
          <a:bodyPr/>
          <a:lstStyle>
            <a:lvl1pPr>
              <a:defRPr>
                <a:solidFill>
                  <a:schemeClr val="tx1"/>
                </a:solidFill>
              </a:defRPr>
            </a:lvl1pPr>
          </a:lstStyle>
          <a:p>
            <a:fld id="{ADA48181-2C78-49CB-8C52-912A07842C2E}" type="slidenum">
              <a:rPr lang="en-US" noProof="0" smtClean="0"/>
              <a:pPr/>
              <a:t>‹Nr.›</a:t>
            </a:fld>
            <a:endParaRPr lang="en-US" noProof="0"/>
          </a:p>
        </p:txBody>
      </p:sp>
      <p:sp>
        <p:nvSpPr>
          <p:cNvPr id="11" name="Fußzeilenplatzhalter 10"/>
          <p:cNvSpPr>
            <a:spLocks noGrp="1"/>
          </p:cNvSpPr>
          <p:nvPr>
            <p:ph type="ftr" sz="quarter" idx="12"/>
          </p:nvPr>
        </p:nvSpPr>
        <p:spPr/>
        <p:txBody>
          <a:bodyPr/>
          <a:lstStyle>
            <a:lvl1pPr>
              <a:defRPr>
                <a:solidFill>
                  <a:schemeClr val="tx1"/>
                </a:solidFill>
              </a:defRPr>
            </a:lvl1pPr>
          </a:lstStyle>
          <a:p>
            <a:r>
              <a:rPr lang="en-US" noProof="0" dirty="0"/>
              <a:t>Sameer Ruparelia, © Continental AG</a:t>
            </a:r>
          </a:p>
        </p:txBody>
      </p:sp>
      <p:pic>
        <p:nvPicPr>
          <p:cNvPr id="15" name="Bild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2412" y="6094965"/>
            <a:ext cx="1857600" cy="570154"/>
          </a:xfrm>
          <a:prstGeom prst="rect">
            <a:avLst/>
          </a:prstGeom>
          <a:noFill/>
          <a:ln>
            <a:noFill/>
          </a:ln>
        </p:spPr>
      </p:pic>
      <p:cxnSp>
        <p:nvCxnSpPr>
          <p:cNvPr id="13" name="Gerade Verbindung 12"/>
          <p:cNvCxnSpPr/>
          <p:nvPr userDrawn="1"/>
        </p:nvCxnSpPr>
        <p:spPr>
          <a:xfrm>
            <a:off x="395288" y="6044592"/>
            <a:ext cx="8353425" cy="0"/>
          </a:xfrm>
          <a:prstGeom prst="line">
            <a:avLst/>
          </a:prstGeom>
          <a:ln w="444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Gruppieren 16"/>
          <p:cNvGrpSpPr/>
          <p:nvPr userDrawn="1"/>
        </p:nvGrpSpPr>
        <p:grpSpPr>
          <a:xfrm>
            <a:off x="0" y="0"/>
            <a:ext cx="9144000" cy="6858000"/>
            <a:chOff x="0" y="0"/>
            <a:chExt cx="9144000" cy="6858000"/>
          </a:xfrm>
          <a:solidFill>
            <a:schemeClr val="bg1"/>
          </a:solidFill>
        </p:grpSpPr>
        <p:sp>
          <p:nvSpPr>
            <p:cNvPr id="18" name="Rechteck 17"/>
            <p:cNvSpPr/>
            <p:nvPr userDrawn="1"/>
          </p:nvSpPr>
          <p:spPr>
            <a:xfrm>
              <a:off x="0" y="0"/>
              <a:ext cx="179388" cy="6858000"/>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19" name="Rechteck 18"/>
            <p:cNvSpPr/>
            <p:nvPr userDrawn="1"/>
          </p:nvSpPr>
          <p:spPr>
            <a:xfrm>
              <a:off x="0" y="0"/>
              <a:ext cx="9144000" cy="188913"/>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20" name="Rechteck 19"/>
            <p:cNvSpPr/>
            <p:nvPr userDrawn="1"/>
          </p:nvSpPr>
          <p:spPr>
            <a:xfrm>
              <a:off x="0" y="6669088"/>
              <a:ext cx="9107488" cy="188912"/>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21" name="Rechteck 20"/>
            <p:cNvSpPr/>
            <p:nvPr userDrawn="1"/>
          </p:nvSpPr>
          <p:spPr>
            <a:xfrm>
              <a:off x="8964612" y="0"/>
              <a:ext cx="179387" cy="6858000"/>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grpSp>
    </p:spTree>
    <p:extLst>
      <p:ext uri="{BB962C8B-B14F-4D97-AF65-F5344CB8AC3E}">
        <p14:creationId xmlns:p14="http://schemas.microsoft.com/office/powerpoint/2010/main" val="222984448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End (white)">
    <p:spTree>
      <p:nvGrpSpPr>
        <p:cNvPr id="1" name=""/>
        <p:cNvGrpSpPr/>
        <p:nvPr/>
      </p:nvGrpSpPr>
      <p:grpSpPr>
        <a:xfrm>
          <a:off x="0" y="0"/>
          <a:ext cx="0" cy="0"/>
          <a:chOff x="0" y="0"/>
          <a:chExt cx="0" cy="0"/>
        </a:xfrm>
      </p:grpSpPr>
      <p:sp>
        <p:nvSpPr>
          <p:cNvPr id="3" name="Inhaltsplatzhalter 2"/>
          <p:cNvSpPr>
            <a:spLocks noGrp="1"/>
          </p:cNvSpPr>
          <p:nvPr>
            <p:ph idx="1"/>
          </p:nvPr>
        </p:nvSpPr>
        <p:spPr>
          <a:xfrm>
            <a:off x="395288" y="3114488"/>
            <a:ext cx="8353425" cy="2762437"/>
          </a:xfrm>
        </p:spPr>
        <p:txBody>
          <a:bodyPr>
            <a:noAutofit/>
          </a:bodyPr>
          <a:lstStyle>
            <a:lvl1pPr marL="0" indent="0">
              <a:lnSpc>
                <a:spcPct val="113000"/>
              </a:lnSpc>
              <a:buSzPct val="125000"/>
              <a:buFont typeface="Arial" pitchFamily="34" charset="0"/>
              <a:buNone/>
              <a:defRPr sz="2400">
                <a:solidFill>
                  <a:schemeClr val="tx1"/>
                </a:solidFill>
              </a:defRPr>
            </a:lvl1pPr>
            <a:lvl2pPr marL="184150" indent="-184150">
              <a:lnSpc>
                <a:spcPct val="113000"/>
              </a:lnSpc>
              <a:buClr>
                <a:schemeClr val="accent1"/>
              </a:buClr>
              <a:buSzPct val="125000"/>
              <a:buFont typeface="Arial" pitchFamily="34" charset="0"/>
              <a:buChar char="›"/>
              <a:defRPr sz="2400">
                <a:solidFill>
                  <a:schemeClr val="tx1"/>
                </a:solidFill>
              </a:defRPr>
            </a:lvl2pPr>
            <a:lvl3pPr marL="539750" indent="-177800">
              <a:lnSpc>
                <a:spcPct val="113000"/>
              </a:lnSpc>
              <a:buClr>
                <a:schemeClr val="accent1"/>
              </a:buClr>
              <a:buSzPct val="125000"/>
              <a:buFont typeface="Arial" pitchFamily="34" charset="0"/>
              <a:buChar char="›"/>
              <a:defRPr sz="2400">
                <a:solidFill>
                  <a:schemeClr val="tx1"/>
                </a:solidFill>
              </a:defRPr>
            </a:lvl3pPr>
            <a:lvl4pPr marL="895350" indent="-179388">
              <a:lnSpc>
                <a:spcPct val="113000"/>
              </a:lnSpc>
              <a:buClr>
                <a:schemeClr val="accent1"/>
              </a:buClr>
              <a:buSzPct val="125000"/>
              <a:buFont typeface="Arial" pitchFamily="34" charset="0"/>
              <a:buChar char="›"/>
              <a:defRPr sz="2400">
                <a:solidFill>
                  <a:schemeClr val="tx1"/>
                </a:solidFill>
              </a:defRPr>
            </a:lvl4pPr>
            <a:lvl5pPr marL="1257300" indent="-177800">
              <a:lnSpc>
                <a:spcPct val="113000"/>
              </a:lnSpc>
              <a:buClr>
                <a:schemeClr val="accent1"/>
              </a:buClr>
              <a:buSzPct val="125000"/>
              <a:buFont typeface="Arial" pitchFamily="34" charset="0"/>
              <a:buChar char="›"/>
              <a:defRPr sz="2400">
                <a:solidFill>
                  <a:schemeClr val="tx1"/>
                </a:solidFill>
              </a:defRPr>
            </a:lvl5pPr>
          </a:lstStyle>
          <a:p>
            <a:pPr lvl="0"/>
            <a:endParaRPr lang="en-US" noProof="0" dirty="0"/>
          </a:p>
        </p:txBody>
      </p:sp>
      <p:sp>
        <p:nvSpPr>
          <p:cNvPr id="8" name="Titel 7"/>
          <p:cNvSpPr>
            <a:spLocks noGrp="1"/>
          </p:cNvSpPr>
          <p:nvPr>
            <p:ph type="title"/>
          </p:nvPr>
        </p:nvSpPr>
        <p:spPr>
          <a:xfrm>
            <a:off x="395288" y="2456892"/>
            <a:ext cx="8353425" cy="719137"/>
          </a:xfrm>
        </p:spPr>
        <p:txBody>
          <a:bodyPr anchor="b" anchorCtr="0"/>
          <a:lstStyle>
            <a:lvl1pPr>
              <a:defRPr>
                <a:solidFill>
                  <a:schemeClr val="accent1"/>
                </a:solidFill>
              </a:defRPr>
            </a:lvl1pPr>
          </a:lstStyle>
          <a:p>
            <a:endParaRPr lang="en-US" noProof="0" dirty="0"/>
          </a:p>
        </p:txBody>
      </p:sp>
      <p:sp>
        <p:nvSpPr>
          <p:cNvPr id="9" name="Datumsplatzhalter 8"/>
          <p:cNvSpPr>
            <a:spLocks noGrp="1"/>
          </p:cNvSpPr>
          <p:nvPr>
            <p:ph type="dt" sz="half" idx="10"/>
          </p:nvPr>
        </p:nvSpPr>
        <p:spPr/>
        <p:txBody>
          <a:bodyPr/>
          <a:lstStyle>
            <a:lvl1pPr>
              <a:defRPr>
                <a:solidFill>
                  <a:schemeClr val="tx1"/>
                </a:solidFill>
              </a:defRPr>
            </a:lvl1pPr>
          </a:lstStyle>
          <a:p>
            <a:fld id="{637D84D5-FAD0-45BD-9A80-8DEC9CB7650C}" type="datetime3">
              <a:rPr lang="en-US" noProof="0" smtClean="0"/>
              <a:pPr/>
              <a:t>19 September 2019</a:t>
            </a:fld>
            <a:endParaRPr lang="en-US" noProof="0"/>
          </a:p>
        </p:txBody>
      </p:sp>
      <p:sp>
        <p:nvSpPr>
          <p:cNvPr id="10" name="Foliennummernplatzhalter 9"/>
          <p:cNvSpPr>
            <a:spLocks noGrp="1"/>
          </p:cNvSpPr>
          <p:nvPr>
            <p:ph type="sldNum" sz="quarter" idx="11"/>
          </p:nvPr>
        </p:nvSpPr>
        <p:spPr/>
        <p:txBody>
          <a:bodyPr/>
          <a:lstStyle>
            <a:lvl1pPr>
              <a:defRPr>
                <a:solidFill>
                  <a:schemeClr val="tx1"/>
                </a:solidFill>
              </a:defRPr>
            </a:lvl1pPr>
          </a:lstStyle>
          <a:p>
            <a:fld id="{ADA48181-2C78-49CB-8C52-912A07842C2E}" type="slidenum">
              <a:rPr lang="en-US" noProof="0" smtClean="0"/>
              <a:pPr/>
              <a:t>‹Nr.›</a:t>
            </a:fld>
            <a:endParaRPr lang="en-US" noProof="0"/>
          </a:p>
        </p:txBody>
      </p:sp>
      <p:sp>
        <p:nvSpPr>
          <p:cNvPr id="11" name="Fußzeilenplatzhalter 10"/>
          <p:cNvSpPr>
            <a:spLocks noGrp="1"/>
          </p:cNvSpPr>
          <p:nvPr>
            <p:ph type="ftr" sz="quarter" idx="12"/>
          </p:nvPr>
        </p:nvSpPr>
        <p:spPr/>
        <p:txBody>
          <a:bodyPr/>
          <a:lstStyle>
            <a:lvl1pPr>
              <a:defRPr>
                <a:solidFill>
                  <a:schemeClr val="tx1"/>
                </a:solidFill>
              </a:defRPr>
            </a:lvl1pPr>
          </a:lstStyle>
          <a:p>
            <a:r>
              <a:rPr lang="en-US" noProof="0" dirty="0"/>
              <a:t>Sameer Ruparelia, © Continental AG</a:t>
            </a:r>
          </a:p>
        </p:txBody>
      </p:sp>
      <p:grpSp>
        <p:nvGrpSpPr>
          <p:cNvPr id="2" name="Gruppieren 12"/>
          <p:cNvGrpSpPr/>
          <p:nvPr userDrawn="1"/>
        </p:nvGrpSpPr>
        <p:grpSpPr>
          <a:xfrm>
            <a:off x="0" y="0"/>
            <a:ext cx="9144000" cy="6858000"/>
            <a:chOff x="0" y="0"/>
            <a:chExt cx="9144000" cy="6858000"/>
          </a:xfrm>
          <a:solidFill>
            <a:schemeClr val="bg1"/>
          </a:solidFill>
        </p:grpSpPr>
        <p:sp>
          <p:nvSpPr>
            <p:cNvPr id="14" name="Rechteck 13"/>
            <p:cNvSpPr/>
            <p:nvPr userDrawn="1"/>
          </p:nvSpPr>
          <p:spPr>
            <a:xfrm>
              <a:off x="0" y="0"/>
              <a:ext cx="179388" cy="6858000"/>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15" name="Rechteck 14"/>
            <p:cNvSpPr/>
            <p:nvPr userDrawn="1"/>
          </p:nvSpPr>
          <p:spPr>
            <a:xfrm>
              <a:off x="0" y="0"/>
              <a:ext cx="9144000" cy="188913"/>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16" name="Rechteck 15"/>
            <p:cNvSpPr/>
            <p:nvPr userDrawn="1"/>
          </p:nvSpPr>
          <p:spPr>
            <a:xfrm>
              <a:off x="0" y="6669088"/>
              <a:ext cx="9107488" cy="188912"/>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17" name="Rechteck 16"/>
            <p:cNvSpPr/>
            <p:nvPr userDrawn="1"/>
          </p:nvSpPr>
          <p:spPr>
            <a:xfrm>
              <a:off x="8964612" y="0"/>
              <a:ext cx="179387" cy="6858000"/>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grpSp>
    </p:spTree>
    <p:extLst>
      <p:ext uri="{BB962C8B-B14F-4D97-AF65-F5344CB8AC3E}">
        <p14:creationId xmlns:p14="http://schemas.microsoft.com/office/powerpoint/2010/main" val="141691195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End (black)">
    <p:bg>
      <p:bgPr>
        <a:solidFill>
          <a:schemeClr val="tx1"/>
        </a:solidFill>
        <a:effectLst/>
      </p:bgPr>
    </p:bg>
    <p:spTree>
      <p:nvGrpSpPr>
        <p:cNvPr id="1" name=""/>
        <p:cNvGrpSpPr/>
        <p:nvPr/>
      </p:nvGrpSpPr>
      <p:grpSpPr>
        <a:xfrm>
          <a:off x="0" y="0"/>
          <a:ext cx="0" cy="0"/>
          <a:chOff x="0" y="0"/>
          <a:chExt cx="0" cy="0"/>
        </a:xfrm>
      </p:grpSpPr>
      <p:sp>
        <p:nvSpPr>
          <p:cNvPr id="3" name="Inhaltsplatzhalter 2"/>
          <p:cNvSpPr>
            <a:spLocks noGrp="1"/>
          </p:cNvSpPr>
          <p:nvPr>
            <p:ph idx="1"/>
          </p:nvPr>
        </p:nvSpPr>
        <p:spPr>
          <a:xfrm>
            <a:off x="395288" y="3114488"/>
            <a:ext cx="8353425" cy="2762437"/>
          </a:xfrm>
        </p:spPr>
        <p:txBody>
          <a:bodyPr>
            <a:noAutofit/>
          </a:bodyPr>
          <a:lstStyle>
            <a:lvl1pPr marL="0" indent="0">
              <a:lnSpc>
                <a:spcPct val="113000"/>
              </a:lnSpc>
              <a:buSzPct val="125000"/>
              <a:buFont typeface="Arial" pitchFamily="34" charset="0"/>
              <a:buNone/>
              <a:defRPr sz="2400">
                <a:solidFill>
                  <a:schemeClr val="bg1"/>
                </a:solidFill>
              </a:defRPr>
            </a:lvl1pPr>
            <a:lvl2pPr marL="184150" indent="-184150">
              <a:lnSpc>
                <a:spcPct val="113000"/>
              </a:lnSpc>
              <a:buClr>
                <a:schemeClr val="accent1"/>
              </a:buClr>
              <a:buSzPct val="125000"/>
              <a:buFont typeface="Arial" pitchFamily="34" charset="0"/>
              <a:buChar char="›"/>
              <a:defRPr sz="2400">
                <a:solidFill>
                  <a:schemeClr val="tx1"/>
                </a:solidFill>
              </a:defRPr>
            </a:lvl2pPr>
            <a:lvl3pPr marL="539750" indent="-177800">
              <a:lnSpc>
                <a:spcPct val="113000"/>
              </a:lnSpc>
              <a:buClr>
                <a:schemeClr val="accent1"/>
              </a:buClr>
              <a:buSzPct val="125000"/>
              <a:buFont typeface="Arial" pitchFamily="34" charset="0"/>
              <a:buChar char="›"/>
              <a:defRPr sz="2400">
                <a:solidFill>
                  <a:schemeClr val="tx1"/>
                </a:solidFill>
              </a:defRPr>
            </a:lvl3pPr>
            <a:lvl4pPr marL="895350" indent="-179388">
              <a:lnSpc>
                <a:spcPct val="113000"/>
              </a:lnSpc>
              <a:buClr>
                <a:schemeClr val="accent1"/>
              </a:buClr>
              <a:buSzPct val="125000"/>
              <a:buFont typeface="Arial" pitchFamily="34" charset="0"/>
              <a:buChar char="›"/>
              <a:defRPr sz="2400">
                <a:solidFill>
                  <a:schemeClr val="tx1"/>
                </a:solidFill>
              </a:defRPr>
            </a:lvl4pPr>
            <a:lvl5pPr marL="1257300" indent="-177800">
              <a:lnSpc>
                <a:spcPct val="113000"/>
              </a:lnSpc>
              <a:buClr>
                <a:schemeClr val="accent1"/>
              </a:buClr>
              <a:buSzPct val="125000"/>
              <a:buFont typeface="Arial" pitchFamily="34" charset="0"/>
              <a:buChar char="›"/>
              <a:defRPr sz="2400">
                <a:solidFill>
                  <a:schemeClr val="tx1"/>
                </a:solidFill>
              </a:defRPr>
            </a:lvl5pPr>
          </a:lstStyle>
          <a:p>
            <a:pPr lvl="0"/>
            <a:endParaRPr lang="en-US" noProof="0" dirty="0"/>
          </a:p>
        </p:txBody>
      </p:sp>
      <p:sp>
        <p:nvSpPr>
          <p:cNvPr id="8" name="Titel 7"/>
          <p:cNvSpPr>
            <a:spLocks noGrp="1"/>
          </p:cNvSpPr>
          <p:nvPr>
            <p:ph type="title"/>
          </p:nvPr>
        </p:nvSpPr>
        <p:spPr>
          <a:xfrm>
            <a:off x="395288" y="2456892"/>
            <a:ext cx="8353425" cy="719137"/>
          </a:xfrm>
        </p:spPr>
        <p:txBody>
          <a:bodyPr anchor="b" anchorCtr="0"/>
          <a:lstStyle>
            <a:lvl1pPr>
              <a:defRPr>
                <a:solidFill>
                  <a:schemeClr val="accent1"/>
                </a:solidFill>
              </a:defRPr>
            </a:lvl1pPr>
          </a:lstStyle>
          <a:p>
            <a:endParaRPr lang="en-US" noProof="0" dirty="0"/>
          </a:p>
        </p:txBody>
      </p:sp>
      <p:sp>
        <p:nvSpPr>
          <p:cNvPr id="9" name="Datumsplatzhalter 8"/>
          <p:cNvSpPr>
            <a:spLocks noGrp="1"/>
          </p:cNvSpPr>
          <p:nvPr>
            <p:ph type="dt" sz="half" idx="10"/>
          </p:nvPr>
        </p:nvSpPr>
        <p:spPr/>
        <p:txBody>
          <a:bodyPr/>
          <a:lstStyle>
            <a:lvl1pPr>
              <a:defRPr>
                <a:solidFill>
                  <a:schemeClr val="bg1"/>
                </a:solidFill>
              </a:defRPr>
            </a:lvl1pPr>
          </a:lstStyle>
          <a:p>
            <a:fld id="{0C99BD3C-A8FC-401B-9885-80D21C013DEA}" type="datetime3">
              <a:rPr lang="en-US" noProof="0" smtClean="0"/>
              <a:pPr/>
              <a:t>19 September 2019</a:t>
            </a:fld>
            <a:endParaRPr lang="en-US" noProof="0"/>
          </a:p>
        </p:txBody>
      </p:sp>
      <p:sp>
        <p:nvSpPr>
          <p:cNvPr id="10" name="Foliennummernplatzhalter 9"/>
          <p:cNvSpPr>
            <a:spLocks noGrp="1"/>
          </p:cNvSpPr>
          <p:nvPr>
            <p:ph type="sldNum" sz="quarter" idx="11"/>
          </p:nvPr>
        </p:nvSpPr>
        <p:spPr/>
        <p:txBody>
          <a:bodyPr/>
          <a:lstStyle>
            <a:lvl1pPr>
              <a:defRPr>
                <a:solidFill>
                  <a:schemeClr val="bg1"/>
                </a:solidFill>
              </a:defRPr>
            </a:lvl1pPr>
          </a:lstStyle>
          <a:p>
            <a:fld id="{ADA48181-2C78-49CB-8C52-912A07842C2E}" type="slidenum">
              <a:rPr lang="en-US" noProof="0" smtClean="0"/>
              <a:pPr/>
              <a:t>‹Nr.›</a:t>
            </a:fld>
            <a:endParaRPr lang="en-US" noProof="0"/>
          </a:p>
        </p:txBody>
      </p:sp>
      <p:sp>
        <p:nvSpPr>
          <p:cNvPr id="11" name="Fußzeilenplatzhalter 10"/>
          <p:cNvSpPr>
            <a:spLocks noGrp="1"/>
          </p:cNvSpPr>
          <p:nvPr>
            <p:ph type="ftr" sz="quarter" idx="12"/>
          </p:nvPr>
        </p:nvSpPr>
        <p:spPr/>
        <p:txBody>
          <a:bodyPr/>
          <a:lstStyle>
            <a:lvl1pPr>
              <a:defRPr>
                <a:solidFill>
                  <a:schemeClr val="bg1"/>
                </a:solidFill>
              </a:defRPr>
            </a:lvl1pPr>
          </a:lstStyle>
          <a:p>
            <a:r>
              <a:rPr lang="en-US" noProof="0" dirty="0"/>
              <a:t>Sameer Ruparelia, © Continental AG</a:t>
            </a:r>
          </a:p>
        </p:txBody>
      </p:sp>
      <p:cxnSp>
        <p:nvCxnSpPr>
          <p:cNvPr id="13" name="Gerade Verbindung 12"/>
          <p:cNvCxnSpPr/>
          <p:nvPr userDrawn="1"/>
        </p:nvCxnSpPr>
        <p:spPr>
          <a:xfrm>
            <a:off x="395288" y="6044592"/>
            <a:ext cx="8353425" cy="0"/>
          </a:xfrm>
          <a:prstGeom prst="line">
            <a:avLst/>
          </a:prstGeom>
          <a:ln w="444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 name="Gruppieren 14"/>
          <p:cNvGrpSpPr/>
          <p:nvPr userDrawn="1"/>
        </p:nvGrpSpPr>
        <p:grpSpPr>
          <a:xfrm>
            <a:off x="0" y="0"/>
            <a:ext cx="9144000" cy="6858000"/>
            <a:chOff x="0" y="0"/>
            <a:chExt cx="9144000" cy="6858000"/>
          </a:xfrm>
          <a:solidFill>
            <a:schemeClr val="bg1"/>
          </a:solidFill>
        </p:grpSpPr>
        <p:sp>
          <p:nvSpPr>
            <p:cNvPr id="18" name="Rechteck 17"/>
            <p:cNvSpPr/>
            <p:nvPr userDrawn="1"/>
          </p:nvSpPr>
          <p:spPr>
            <a:xfrm>
              <a:off x="0" y="0"/>
              <a:ext cx="179388" cy="6858000"/>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19" name="Rechteck 18"/>
            <p:cNvSpPr/>
            <p:nvPr userDrawn="1"/>
          </p:nvSpPr>
          <p:spPr>
            <a:xfrm>
              <a:off x="0" y="0"/>
              <a:ext cx="9144000" cy="188913"/>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20" name="Rechteck 19"/>
            <p:cNvSpPr/>
            <p:nvPr userDrawn="1"/>
          </p:nvSpPr>
          <p:spPr>
            <a:xfrm>
              <a:off x="0" y="6669088"/>
              <a:ext cx="9107488" cy="188912"/>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21" name="Rechteck 20"/>
            <p:cNvSpPr/>
            <p:nvPr userDrawn="1"/>
          </p:nvSpPr>
          <p:spPr>
            <a:xfrm>
              <a:off x="8964612" y="0"/>
              <a:ext cx="179387" cy="6858000"/>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grpSp>
    </p:spTree>
    <p:extLst>
      <p:ext uri="{BB962C8B-B14F-4D97-AF65-F5344CB8AC3E}">
        <p14:creationId xmlns:p14="http://schemas.microsoft.com/office/powerpoint/2010/main" val="397498876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
    <p:spTree>
      <p:nvGrpSpPr>
        <p:cNvPr id="1" name=""/>
        <p:cNvGrpSpPr/>
        <p:nvPr/>
      </p:nvGrpSpPr>
      <p:grpSpPr>
        <a:xfrm>
          <a:off x="0" y="0"/>
          <a:ext cx="0" cy="0"/>
          <a:chOff x="0" y="0"/>
          <a:chExt cx="0" cy="0"/>
        </a:xfrm>
      </p:grpSpPr>
      <p:sp>
        <p:nvSpPr>
          <p:cNvPr id="3" name="Inhaltsplatzhalter 2"/>
          <p:cNvSpPr>
            <a:spLocks noGrp="1"/>
          </p:cNvSpPr>
          <p:nvPr>
            <p:ph idx="1"/>
          </p:nvPr>
        </p:nvSpPr>
        <p:spPr>
          <a:xfrm>
            <a:off x="395288" y="1341437"/>
            <a:ext cx="8353425" cy="4535487"/>
          </a:xfrm>
        </p:spPr>
        <p:txBody>
          <a:bodyPr/>
          <a:lstStyle>
            <a:lvl1pPr marL="177800" indent="-177800">
              <a:buSzPct val="125000"/>
              <a:buFont typeface="Arial" pitchFamily="34" charset="0"/>
              <a:buChar char="›"/>
              <a:defRPr>
                <a:solidFill>
                  <a:schemeClr val="tx1"/>
                </a:solidFill>
              </a:defRPr>
            </a:lvl1pPr>
            <a:lvl2pPr marL="541338" indent="-184150">
              <a:buSzPct val="125000"/>
              <a:buFont typeface="Arial" pitchFamily="34" charset="0"/>
              <a:buChar char="›"/>
              <a:defRPr>
                <a:solidFill>
                  <a:schemeClr val="tx1"/>
                </a:solidFill>
              </a:defRPr>
            </a:lvl2pPr>
            <a:lvl3pPr marL="896938" indent="-177800">
              <a:buSzPct val="125000"/>
              <a:buFont typeface="Arial" pitchFamily="34" charset="0"/>
              <a:buChar char="›"/>
              <a:defRPr>
                <a:solidFill>
                  <a:schemeClr val="tx1"/>
                </a:solidFill>
              </a:defRPr>
            </a:lvl3pPr>
            <a:lvl4pPr marL="1254125" indent="-179388">
              <a:buSzPct val="125000"/>
              <a:buFont typeface="Arial" pitchFamily="34" charset="0"/>
              <a:buChar char="›"/>
              <a:defRPr>
                <a:solidFill>
                  <a:schemeClr val="tx1"/>
                </a:solidFill>
              </a:defRPr>
            </a:lvl4pPr>
            <a:lvl5pPr marL="1616075" indent="-177800">
              <a:buSzPct val="125000"/>
              <a:buFont typeface="Arial" pitchFamily="34" charset="0"/>
              <a:buChar char="›"/>
              <a:defRPr>
                <a:solidFill>
                  <a:schemeClr val="tx1"/>
                </a:solidFill>
              </a:defRPr>
            </a:lvl5pPr>
          </a:lstStyle>
          <a:p>
            <a:pPr lvl="0"/>
            <a:r>
              <a:rPr lang="en-US" noProof="0"/>
              <a:t>Textmasterformate durch Klicken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8" name="Titel 7"/>
          <p:cNvSpPr>
            <a:spLocks noGrp="1"/>
          </p:cNvSpPr>
          <p:nvPr>
            <p:ph type="title"/>
          </p:nvPr>
        </p:nvSpPr>
        <p:spPr>
          <a:xfrm>
            <a:off x="395288" y="296862"/>
            <a:ext cx="8353425" cy="719137"/>
          </a:xfrm>
        </p:spPr>
        <p:txBody>
          <a:bodyPr/>
          <a:lstStyle>
            <a:lvl1pPr>
              <a:defRPr>
                <a:solidFill>
                  <a:schemeClr val="accent1"/>
                </a:solidFill>
              </a:defRPr>
            </a:lvl1pPr>
          </a:lstStyle>
          <a:p>
            <a:r>
              <a:rPr lang="en-US" noProof="0"/>
              <a:t>Titelmasterformat durch Klicken bearbeiten</a:t>
            </a:r>
          </a:p>
        </p:txBody>
      </p:sp>
      <p:sp>
        <p:nvSpPr>
          <p:cNvPr id="9" name="Datumsplatzhalter 8"/>
          <p:cNvSpPr>
            <a:spLocks noGrp="1"/>
          </p:cNvSpPr>
          <p:nvPr>
            <p:ph type="dt" sz="half" idx="10"/>
          </p:nvPr>
        </p:nvSpPr>
        <p:spPr/>
        <p:txBody>
          <a:bodyPr/>
          <a:lstStyle>
            <a:lvl1pPr>
              <a:defRPr>
                <a:solidFill>
                  <a:schemeClr val="tx1"/>
                </a:solidFill>
              </a:defRPr>
            </a:lvl1pPr>
          </a:lstStyle>
          <a:p>
            <a:r>
              <a:rPr lang="en-US" dirty="0"/>
              <a:t>14 March 2017</a:t>
            </a:r>
          </a:p>
        </p:txBody>
      </p:sp>
      <p:sp>
        <p:nvSpPr>
          <p:cNvPr id="10" name="Foliennummernplatzhalter 9"/>
          <p:cNvSpPr>
            <a:spLocks noGrp="1"/>
          </p:cNvSpPr>
          <p:nvPr>
            <p:ph type="sldNum" sz="quarter" idx="11"/>
          </p:nvPr>
        </p:nvSpPr>
        <p:spPr/>
        <p:txBody>
          <a:bodyPr/>
          <a:lstStyle>
            <a:lvl1pPr>
              <a:defRPr>
                <a:solidFill>
                  <a:schemeClr val="tx1"/>
                </a:solidFill>
              </a:defRPr>
            </a:lvl1pPr>
          </a:lstStyle>
          <a:p>
            <a:fld id="{ADA48181-2C78-49CB-8C52-912A07842C2E}" type="slidenum">
              <a:rPr lang="en-US" noProof="0" smtClean="0"/>
              <a:pPr/>
              <a:t>‹Nr.›</a:t>
            </a:fld>
            <a:endParaRPr lang="en-US" noProof="0"/>
          </a:p>
        </p:txBody>
      </p:sp>
      <p:sp>
        <p:nvSpPr>
          <p:cNvPr id="11" name="Fußzeilenplatzhalter 10"/>
          <p:cNvSpPr>
            <a:spLocks noGrp="1"/>
          </p:cNvSpPr>
          <p:nvPr>
            <p:ph type="ftr" sz="quarter" idx="12"/>
          </p:nvPr>
        </p:nvSpPr>
        <p:spPr/>
        <p:txBody>
          <a:bodyPr/>
          <a:lstStyle>
            <a:lvl1pPr>
              <a:defRPr>
                <a:solidFill>
                  <a:schemeClr val="tx1"/>
                </a:solidFill>
              </a:defRPr>
            </a:lvl1pPr>
          </a:lstStyle>
          <a:p>
            <a:r>
              <a:rPr lang="en-US" dirty="0"/>
              <a:t>© Continental AG</a:t>
            </a:r>
          </a:p>
        </p:txBody>
      </p:sp>
    </p:spTree>
    <p:extLst>
      <p:ext uri="{BB962C8B-B14F-4D97-AF65-F5344CB8AC3E}">
        <p14:creationId xmlns:p14="http://schemas.microsoft.com/office/powerpoint/2010/main" val="235156728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p:bg>
      <p:bgPr>
        <a:solidFill>
          <a:schemeClr val="bg1"/>
        </a:solid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503548" y="3839314"/>
            <a:ext cx="8172140" cy="418502"/>
          </a:xfrm>
        </p:spPr>
        <p:txBody>
          <a:bodyPr tIns="0" rIns="0" bIns="0" anchor="t" anchorCtr="0">
            <a:noAutofit/>
          </a:bodyPr>
          <a:lstStyle>
            <a:lvl1pPr algn="l">
              <a:defRPr sz="2400">
                <a:solidFill>
                  <a:schemeClr val="accent1"/>
                </a:solidFill>
              </a:defRPr>
            </a:lvl1pPr>
          </a:lstStyle>
          <a:p>
            <a:r>
              <a:rPr lang="en-US" noProof="0"/>
              <a:t>Titelmasterformat durch Klicken bearbeiten</a:t>
            </a:r>
          </a:p>
        </p:txBody>
      </p:sp>
      <p:sp>
        <p:nvSpPr>
          <p:cNvPr id="3" name="Untertitel 2"/>
          <p:cNvSpPr>
            <a:spLocks noGrp="1"/>
          </p:cNvSpPr>
          <p:nvPr>
            <p:ph type="subTitle" idx="1"/>
          </p:nvPr>
        </p:nvSpPr>
        <p:spPr>
          <a:xfrm>
            <a:off x="503548" y="4185084"/>
            <a:ext cx="8172140" cy="1138230"/>
          </a:xfrm>
        </p:spPr>
        <p:txBody>
          <a:bodyPr tIns="0" rIns="0" bIns="0" anchor="t" anchorCtr="0">
            <a:noAutofit/>
          </a:bodyPr>
          <a:lstStyle>
            <a:lvl1pPr marL="0" indent="0" algn="l">
              <a:spcAft>
                <a:spcPts val="0"/>
              </a:spcAft>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Formatvorlage des Untertitelmasters durch Klicken bearbeiten</a:t>
            </a:r>
          </a:p>
        </p:txBody>
      </p:sp>
      <p:sp>
        <p:nvSpPr>
          <p:cNvPr id="10" name="Textplatzhalter 9"/>
          <p:cNvSpPr>
            <a:spLocks noGrp="1"/>
          </p:cNvSpPr>
          <p:nvPr>
            <p:ph type="body" sz="quarter" idx="10" hasCustomPrompt="1"/>
          </p:nvPr>
        </p:nvSpPr>
        <p:spPr>
          <a:xfrm>
            <a:off x="503548" y="6021288"/>
            <a:ext cx="2628590" cy="368813"/>
          </a:xfrm>
        </p:spPr>
        <p:txBody>
          <a:bodyPr tIns="0" bIns="0" anchor="b" anchorCtr="0">
            <a:normAutofit/>
          </a:bodyPr>
          <a:lstStyle>
            <a:lvl1pPr marL="0" indent="0">
              <a:spcAft>
                <a:spcPts val="0"/>
              </a:spcAft>
              <a:buNone/>
              <a:defRPr sz="900" b="0"/>
            </a:lvl1pPr>
          </a:lstStyle>
          <a:p>
            <a:pPr lvl="0"/>
            <a:r>
              <a:rPr lang="en-US" noProof="0"/>
              <a:t>URL</a:t>
            </a:r>
          </a:p>
          <a:p>
            <a:pPr lvl="0"/>
            <a:endParaRPr lang="en-US" noProof="0"/>
          </a:p>
        </p:txBody>
      </p:sp>
      <p:sp>
        <p:nvSpPr>
          <p:cNvPr id="11" name="Textplatzhalter 9"/>
          <p:cNvSpPr>
            <a:spLocks noGrp="1"/>
          </p:cNvSpPr>
          <p:nvPr>
            <p:ph type="body" sz="quarter" idx="11" hasCustomPrompt="1"/>
          </p:nvPr>
        </p:nvSpPr>
        <p:spPr>
          <a:xfrm>
            <a:off x="3599891" y="6021288"/>
            <a:ext cx="5075797" cy="368813"/>
          </a:xfrm>
        </p:spPr>
        <p:txBody>
          <a:bodyPr tIns="0" bIns="0" anchor="b" anchorCtr="0">
            <a:normAutofit/>
          </a:bodyPr>
          <a:lstStyle>
            <a:lvl1pPr marL="0" indent="0" algn="r">
              <a:spcAft>
                <a:spcPts val="0"/>
              </a:spcAft>
              <a:buNone/>
              <a:defRPr sz="900" b="0"/>
            </a:lvl1pPr>
          </a:lstStyle>
          <a:p>
            <a:pPr lvl="0"/>
            <a:r>
              <a:rPr lang="en-US" noProof="0"/>
              <a:t>Division Naming</a:t>
            </a:r>
          </a:p>
          <a:p>
            <a:pPr lvl="0"/>
            <a:endParaRPr lang="en-US" noProof="0"/>
          </a:p>
        </p:txBody>
      </p:sp>
      <p:pic>
        <p:nvPicPr>
          <p:cNvPr id="14" name="Grafik 1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503238" y="-1"/>
            <a:ext cx="2555876" cy="1304925"/>
          </a:xfrm>
          <a:prstGeom prst="rect">
            <a:avLst/>
          </a:prstGeom>
        </p:spPr>
      </p:pic>
    </p:spTree>
    <p:extLst>
      <p:ext uri="{BB962C8B-B14F-4D97-AF65-F5344CB8AC3E}">
        <p14:creationId xmlns:p14="http://schemas.microsoft.com/office/powerpoint/2010/main" val="229962605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with big Picture">
    <p:spTree>
      <p:nvGrpSpPr>
        <p:cNvPr id="1" name=""/>
        <p:cNvGrpSpPr/>
        <p:nvPr/>
      </p:nvGrpSpPr>
      <p:grpSpPr>
        <a:xfrm>
          <a:off x="0" y="0"/>
          <a:ext cx="0" cy="0"/>
          <a:chOff x="0" y="0"/>
          <a:chExt cx="0" cy="0"/>
        </a:xfrm>
      </p:grpSpPr>
      <p:sp>
        <p:nvSpPr>
          <p:cNvPr id="9" name="Rechteck 8"/>
          <p:cNvSpPr/>
          <p:nvPr userDrawn="1"/>
        </p:nvSpPr>
        <p:spPr>
          <a:xfrm>
            <a:off x="179388" y="188912"/>
            <a:ext cx="8785225" cy="6480175"/>
          </a:xfrm>
          <a:prstGeom prst="rect">
            <a:avLst/>
          </a:prstGeom>
          <a:pattFill prst="wdUpDiag">
            <a:fgClr>
              <a:schemeClr val="accent5"/>
            </a:fgClr>
            <a:bgClr>
              <a:schemeClr val="accent6"/>
            </a:bgClr>
          </a:patt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noProof="0" err="1">
                <a:solidFill>
                  <a:schemeClr val="bg1"/>
                </a:solidFill>
              </a:rPr>
              <a:t>Bitte</a:t>
            </a:r>
            <a:r>
              <a:rPr lang="en-US" sz="1600" baseline="0" noProof="0">
                <a:solidFill>
                  <a:schemeClr val="bg1"/>
                </a:solidFill>
              </a:rPr>
              <a:t> </a:t>
            </a:r>
            <a:r>
              <a:rPr lang="en-US" sz="1600" baseline="0" noProof="0" err="1">
                <a:solidFill>
                  <a:schemeClr val="bg1"/>
                </a:solidFill>
              </a:rPr>
              <a:t>decken</a:t>
            </a:r>
            <a:r>
              <a:rPr lang="en-US" sz="1600" baseline="0" noProof="0">
                <a:solidFill>
                  <a:schemeClr val="bg1"/>
                </a:solidFill>
              </a:rPr>
              <a:t> </a:t>
            </a:r>
            <a:r>
              <a:rPr lang="en-US" sz="1600" baseline="0" noProof="0" err="1">
                <a:solidFill>
                  <a:schemeClr val="bg1"/>
                </a:solidFill>
              </a:rPr>
              <a:t>Sie</a:t>
            </a:r>
            <a:r>
              <a:rPr lang="en-US" sz="1600" baseline="0" noProof="0">
                <a:solidFill>
                  <a:schemeClr val="bg1"/>
                </a:solidFill>
              </a:rPr>
              <a:t> die </a:t>
            </a:r>
            <a:r>
              <a:rPr lang="en-US" sz="1600" baseline="0" noProof="0" err="1">
                <a:solidFill>
                  <a:schemeClr val="bg1"/>
                </a:solidFill>
              </a:rPr>
              <a:t>schraffierte</a:t>
            </a:r>
            <a:r>
              <a:rPr lang="en-US" sz="1600" baseline="0" noProof="0">
                <a:solidFill>
                  <a:schemeClr val="bg1"/>
                </a:solidFill>
              </a:rPr>
              <a:t> </a:t>
            </a:r>
            <a:r>
              <a:rPr lang="en-US" sz="1600" baseline="0" noProof="0" err="1">
                <a:solidFill>
                  <a:schemeClr val="bg1"/>
                </a:solidFill>
              </a:rPr>
              <a:t>Fläche</a:t>
            </a:r>
            <a:r>
              <a:rPr lang="en-US" sz="1600" baseline="0" noProof="0">
                <a:solidFill>
                  <a:schemeClr val="bg1"/>
                </a:solidFill>
              </a:rPr>
              <a:t> </a:t>
            </a:r>
            <a:r>
              <a:rPr lang="en-US" sz="1600" baseline="0" noProof="0" err="1">
                <a:solidFill>
                  <a:schemeClr val="bg1"/>
                </a:solidFill>
              </a:rPr>
              <a:t>mit</a:t>
            </a:r>
            <a:r>
              <a:rPr lang="en-US" sz="1600" baseline="0" noProof="0">
                <a:solidFill>
                  <a:schemeClr val="bg1"/>
                </a:solidFill>
              </a:rPr>
              <a:t> </a:t>
            </a:r>
            <a:r>
              <a:rPr lang="en-US" sz="1600" baseline="0" noProof="0" err="1">
                <a:solidFill>
                  <a:schemeClr val="bg1"/>
                </a:solidFill>
              </a:rPr>
              <a:t>einem</a:t>
            </a:r>
            <a:r>
              <a:rPr lang="en-US" sz="1600" baseline="0" noProof="0">
                <a:solidFill>
                  <a:schemeClr val="bg1"/>
                </a:solidFill>
              </a:rPr>
              <a:t> </a:t>
            </a:r>
            <a:r>
              <a:rPr lang="en-US" sz="1600" baseline="0" noProof="0" err="1">
                <a:solidFill>
                  <a:schemeClr val="bg1"/>
                </a:solidFill>
              </a:rPr>
              <a:t>Bild</a:t>
            </a:r>
            <a:r>
              <a:rPr lang="en-US" sz="1600" baseline="0" noProof="0">
                <a:solidFill>
                  <a:schemeClr val="bg1"/>
                </a:solidFill>
              </a:rPr>
              <a:t> ab</a:t>
            </a:r>
            <a:r>
              <a:rPr lang="en-US" sz="1600" noProof="0">
                <a:solidFill>
                  <a:schemeClr val="bg1"/>
                </a:solidFill>
              </a:rPr>
              <a:t>.</a:t>
            </a:r>
          </a:p>
          <a:p>
            <a:pPr algn="ctr"/>
            <a:r>
              <a:rPr lang="en-US" sz="1600" noProof="0">
                <a:solidFill>
                  <a:schemeClr val="bg1"/>
                </a:solidFill>
              </a:rPr>
              <a:t>Please cover</a:t>
            </a:r>
            <a:r>
              <a:rPr lang="en-US" sz="1600" baseline="0" noProof="0">
                <a:solidFill>
                  <a:schemeClr val="bg1"/>
                </a:solidFill>
              </a:rPr>
              <a:t> the shaded area with a picture</a:t>
            </a:r>
            <a:r>
              <a:rPr lang="en-US" sz="1600" noProof="0">
                <a:solidFill>
                  <a:schemeClr val="bg1"/>
                </a:solidFill>
              </a:rPr>
              <a:t>.</a:t>
            </a:r>
          </a:p>
          <a:p>
            <a:pPr algn="ctr"/>
            <a:r>
              <a:rPr lang="en-US" sz="1600" noProof="0">
                <a:solidFill>
                  <a:schemeClr val="bg1"/>
                </a:solidFill>
              </a:rPr>
              <a:t>(24,4 x 18,0 cm)</a:t>
            </a:r>
          </a:p>
        </p:txBody>
      </p:sp>
      <p:sp>
        <p:nvSpPr>
          <p:cNvPr id="12" name="Rechteck 11"/>
          <p:cNvSpPr/>
          <p:nvPr userDrawn="1"/>
        </p:nvSpPr>
        <p:spPr>
          <a:xfrm>
            <a:off x="503548" y="-567404"/>
            <a:ext cx="8640452" cy="360000"/>
          </a:xfrm>
          <a:prstGeom prst="rect">
            <a:avLst/>
          </a:prstGeom>
          <a:solidFill>
            <a:schemeClr val="bg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0" tIns="46800" rIns="72000" bIns="46800" rtlCol="0" anchor="t" anchorCtr="0"/>
          <a:lstStyle/>
          <a:p>
            <a:r>
              <a:rPr lang="en-US" sz="900" noProof="0">
                <a:solidFill>
                  <a:schemeClr val="tx1"/>
                </a:solidFill>
              </a:rPr>
              <a:t>Wenn Sie ein neues Bild einfügen: Klicken Sie mit der rechten Maustaste auf das Bild und wählen „In den Hintergrund“, um das Bild hinter das Quality Seal zu bringen.</a:t>
            </a:r>
          </a:p>
          <a:p>
            <a:r>
              <a:rPr lang="en-US" sz="900" noProof="0">
                <a:solidFill>
                  <a:schemeClr val="tx1"/>
                </a:solidFill>
              </a:rPr>
              <a:t>If you insert a new picture: Right click on the picture and select “Send to the back” to position it behind the Quality Seal.</a:t>
            </a:r>
          </a:p>
        </p:txBody>
      </p:sp>
      <p:cxnSp>
        <p:nvCxnSpPr>
          <p:cNvPr id="14" name="Gerade Verbindung 13"/>
          <p:cNvCxnSpPr/>
          <p:nvPr userDrawn="1"/>
        </p:nvCxnSpPr>
        <p:spPr>
          <a:xfrm>
            <a:off x="503548" y="-171400"/>
            <a:ext cx="0" cy="13384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 name="Gerade Verbindung 14"/>
          <p:cNvCxnSpPr/>
          <p:nvPr userDrawn="1"/>
        </p:nvCxnSpPr>
        <p:spPr>
          <a:xfrm>
            <a:off x="3059832" y="-171400"/>
            <a:ext cx="0" cy="13384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Gerade Verbindung 15"/>
          <p:cNvCxnSpPr/>
          <p:nvPr userDrawn="1"/>
        </p:nvCxnSpPr>
        <p:spPr>
          <a:xfrm rot="5400000">
            <a:off x="-103432" y="1237844"/>
            <a:ext cx="0" cy="13384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 name="Gerade Verbindung 16"/>
          <p:cNvCxnSpPr/>
          <p:nvPr userDrawn="1"/>
        </p:nvCxnSpPr>
        <p:spPr>
          <a:xfrm rot="5400000">
            <a:off x="-113608" y="-66920"/>
            <a:ext cx="0" cy="13384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ctrTitle"/>
          </p:nvPr>
        </p:nvSpPr>
        <p:spPr>
          <a:xfrm>
            <a:off x="503547" y="4401108"/>
            <a:ext cx="8172141" cy="418502"/>
          </a:xfrm>
        </p:spPr>
        <p:txBody>
          <a:bodyPr tIns="0" rIns="0" bIns="0" anchor="t" anchorCtr="0">
            <a:noAutofit/>
          </a:bodyPr>
          <a:lstStyle>
            <a:lvl1pPr algn="l">
              <a:defRPr sz="2400">
                <a:solidFill>
                  <a:schemeClr val="accent1"/>
                </a:solidFill>
              </a:defRPr>
            </a:lvl1pPr>
          </a:lstStyle>
          <a:p>
            <a:r>
              <a:rPr lang="en-US" noProof="0"/>
              <a:t>Titelmasterformat durch Klicken bearbeiten</a:t>
            </a:r>
          </a:p>
        </p:txBody>
      </p:sp>
      <p:sp>
        <p:nvSpPr>
          <p:cNvPr id="3" name="Untertitel 2"/>
          <p:cNvSpPr>
            <a:spLocks noGrp="1"/>
          </p:cNvSpPr>
          <p:nvPr>
            <p:ph type="subTitle" idx="1"/>
          </p:nvPr>
        </p:nvSpPr>
        <p:spPr>
          <a:xfrm>
            <a:off x="503548" y="4746878"/>
            <a:ext cx="8172140" cy="1138230"/>
          </a:xfrm>
        </p:spPr>
        <p:txBody>
          <a:bodyPr tIns="0" rIns="0" bIns="0" anchor="t" anchorCtr="0">
            <a:noAutofit/>
          </a:bodyPr>
          <a:lstStyle>
            <a:lvl1pPr marL="0" indent="0" algn="l">
              <a:spcAft>
                <a:spcPts val="0"/>
              </a:spcAft>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Formatvorlage des Untertitelmasters durch Klicken bearbeiten</a:t>
            </a:r>
          </a:p>
        </p:txBody>
      </p:sp>
      <p:sp>
        <p:nvSpPr>
          <p:cNvPr id="10" name="Textplatzhalter 9"/>
          <p:cNvSpPr>
            <a:spLocks noGrp="1"/>
          </p:cNvSpPr>
          <p:nvPr>
            <p:ph type="body" sz="quarter" idx="10" hasCustomPrompt="1"/>
          </p:nvPr>
        </p:nvSpPr>
        <p:spPr>
          <a:xfrm>
            <a:off x="503548" y="6021288"/>
            <a:ext cx="2628590" cy="368813"/>
          </a:xfrm>
        </p:spPr>
        <p:txBody>
          <a:bodyPr tIns="0" bIns="0" anchor="b" anchorCtr="0">
            <a:normAutofit/>
          </a:bodyPr>
          <a:lstStyle>
            <a:lvl1pPr marL="0" indent="0">
              <a:spcAft>
                <a:spcPts val="0"/>
              </a:spcAft>
              <a:buNone/>
              <a:defRPr sz="900" b="0">
                <a:solidFill>
                  <a:schemeClr val="bg1"/>
                </a:solidFill>
              </a:defRPr>
            </a:lvl1pPr>
          </a:lstStyle>
          <a:p>
            <a:pPr lvl="0"/>
            <a:r>
              <a:rPr lang="en-US" noProof="0"/>
              <a:t>URL</a:t>
            </a:r>
          </a:p>
          <a:p>
            <a:pPr lvl="0"/>
            <a:endParaRPr lang="en-US" noProof="0"/>
          </a:p>
        </p:txBody>
      </p:sp>
      <p:sp>
        <p:nvSpPr>
          <p:cNvPr id="11" name="Textplatzhalter 9"/>
          <p:cNvSpPr>
            <a:spLocks noGrp="1"/>
          </p:cNvSpPr>
          <p:nvPr>
            <p:ph type="body" sz="quarter" idx="11" hasCustomPrompt="1"/>
          </p:nvPr>
        </p:nvSpPr>
        <p:spPr>
          <a:xfrm>
            <a:off x="3599891" y="6021288"/>
            <a:ext cx="5075797" cy="368813"/>
          </a:xfrm>
        </p:spPr>
        <p:txBody>
          <a:bodyPr tIns="0" bIns="0" anchor="b" anchorCtr="0">
            <a:normAutofit/>
          </a:bodyPr>
          <a:lstStyle>
            <a:lvl1pPr marL="0" indent="0" algn="r">
              <a:spcAft>
                <a:spcPts val="0"/>
              </a:spcAft>
              <a:buNone/>
              <a:defRPr sz="900" b="0">
                <a:solidFill>
                  <a:schemeClr val="bg1"/>
                </a:solidFill>
              </a:defRPr>
            </a:lvl1pPr>
          </a:lstStyle>
          <a:p>
            <a:pPr lvl="0"/>
            <a:r>
              <a:rPr lang="en-US" noProof="0"/>
              <a:t>Division Naming</a:t>
            </a:r>
          </a:p>
          <a:p>
            <a:pPr lvl="0"/>
            <a:endParaRPr lang="en-US" noProof="0"/>
          </a:p>
        </p:txBody>
      </p:sp>
      <p:sp>
        <p:nvSpPr>
          <p:cNvPr id="8" name="Textplatzhalter 7"/>
          <p:cNvSpPr>
            <a:spLocks noGrp="1"/>
          </p:cNvSpPr>
          <p:nvPr>
            <p:ph type="body" sz="quarter" idx="12" hasCustomPrompt="1"/>
          </p:nvPr>
        </p:nvSpPr>
        <p:spPr>
          <a:xfrm>
            <a:off x="503238" y="0"/>
            <a:ext cx="2555875" cy="1304925"/>
          </a:xfrm>
          <a:blipFill>
            <a:blip r:embed="rId2"/>
            <a:stretch>
              <a:fillRect/>
            </a:stretch>
          </a:blipFill>
        </p:spPr>
        <p:txBody>
          <a:bodyPr>
            <a:noAutofit/>
          </a:bodyPr>
          <a:lstStyle>
            <a:lvl1pPr marL="0" indent="0" algn="ctr">
              <a:spcAft>
                <a:spcPts val="0"/>
              </a:spcAft>
              <a:buNone/>
              <a:defRPr sz="800"/>
            </a:lvl1pPr>
          </a:lstStyle>
          <a:p>
            <a:pPr lvl="0"/>
            <a:r>
              <a:rPr lang="en-US" noProof="0"/>
              <a:t>Das Quality Seal hat im Vordergrund zu stehen.</a:t>
            </a:r>
            <a:br>
              <a:rPr lang="en-US" noProof="0"/>
            </a:br>
            <a:r>
              <a:rPr lang="en-US" noProof="0"/>
              <a:t>Bitte ändern Sie nicht die Größe oder Position.</a:t>
            </a:r>
            <a:br>
              <a:rPr lang="en-US" noProof="0"/>
            </a:br>
            <a:r>
              <a:rPr lang="en-US" noProof="0"/>
              <a:t>The Quality Seal has to stay on top.</a:t>
            </a:r>
            <a:br>
              <a:rPr lang="en-US" noProof="0"/>
            </a:br>
            <a:r>
              <a:rPr lang="en-US" noProof="0"/>
              <a:t>Please do not change size or position.</a:t>
            </a:r>
          </a:p>
          <a:p>
            <a:pPr lvl="0"/>
            <a:endParaRPr lang="en-US" noProof="0"/>
          </a:p>
        </p:txBody>
      </p:sp>
    </p:spTree>
    <p:extLst>
      <p:ext uri="{BB962C8B-B14F-4D97-AF65-F5344CB8AC3E}">
        <p14:creationId xmlns:p14="http://schemas.microsoft.com/office/powerpoint/2010/main" val="88906325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hapter (orange)">
    <p:bg>
      <p:bgPr>
        <a:solidFill>
          <a:schemeClr val="accent1"/>
        </a:solidFill>
        <a:effectLst/>
      </p:bgPr>
    </p:bg>
    <p:spTree>
      <p:nvGrpSpPr>
        <p:cNvPr id="1" name=""/>
        <p:cNvGrpSpPr/>
        <p:nvPr/>
      </p:nvGrpSpPr>
      <p:grpSpPr>
        <a:xfrm>
          <a:off x="0" y="0"/>
          <a:ext cx="0" cy="0"/>
          <a:chOff x="0" y="0"/>
          <a:chExt cx="0" cy="0"/>
        </a:xfrm>
      </p:grpSpPr>
      <p:sp>
        <p:nvSpPr>
          <p:cNvPr id="3" name="Inhaltsplatzhalter 2"/>
          <p:cNvSpPr>
            <a:spLocks noGrp="1"/>
          </p:cNvSpPr>
          <p:nvPr>
            <p:ph idx="1"/>
          </p:nvPr>
        </p:nvSpPr>
        <p:spPr>
          <a:xfrm>
            <a:off x="395288" y="1341437"/>
            <a:ext cx="8353425" cy="4535487"/>
          </a:xfrm>
        </p:spPr>
        <p:txBody>
          <a:bodyPr/>
          <a:lstStyle>
            <a:lvl1pPr marL="0" indent="0">
              <a:lnSpc>
                <a:spcPct val="113000"/>
              </a:lnSpc>
              <a:buSzPct val="125000"/>
              <a:buFont typeface="Arial" pitchFamily="34" charset="0"/>
              <a:buNone/>
              <a:defRPr>
                <a:solidFill>
                  <a:schemeClr val="bg1"/>
                </a:solidFill>
              </a:defRPr>
            </a:lvl1pPr>
            <a:lvl2pPr marL="184150" indent="-184150">
              <a:lnSpc>
                <a:spcPct val="113000"/>
              </a:lnSpc>
              <a:buClr>
                <a:schemeClr val="bg1"/>
              </a:buClr>
              <a:buSzPct val="125000"/>
              <a:buFont typeface="Arial" pitchFamily="34" charset="0"/>
              <a:buChar char="›"/>
              <a:defRPr>
                <a:solidFill>
                  <a:schemeClr val="bg1"/>
                </a:solidFill>
              </a:defRPr>
            </a:lvl2pPr>
            <a:lvl3pPr marL="539750" indent="-177800">
              <a:lnSpc>
                <a:spcPct val="113000"/>
              </a:lnSpc>
              <a:buClr>
                <a:schemeClr val="bg1"/>
              </a:buClr>
              <a:buSzPct val="125000"/>
              <a:buFont typeface="Arial" pitchFamily="34" charset="0"/>
              <a:buChar char="›"/>
              <a:defRPr>
                <a:solidFill>
                  <a:schemeClr val="bg1"/>
                </a:solidFill>
              </a:defRPr>
            </a:lvl3pPr>
            <a:lvl4pPr marL="895350" indent="-179388">
              <a:lnSpc>
                <a:spcPct val="113000"/>
              </a:lnSpc>
              <a:buClr>
                <a:schemeClr val="bg1"/>
              </a:buClr>
              <a:buSzPct val="125000"/>
              <a:buFont typeface="Arial" pitchFamily="34" charset="0"/>
              <a:buChar char="›"/>
              <a:defRPr>
                <a:solidFill>
                  <a:schemeClr val="bg1"/>
                </a:solidFill>
              </a:defRPr>
            </a:lvl4pPr>
            <a:lvl5pPr marL="1257300" indent="-177800">
              <a:lnSpc>
                <a:spcPct val="113000"/>
              </a:lnSpc>
              <a:buClr>
                <a:schemeClr val="bg1"/>
              </a:buClr>
              <a:buSzPct val="125000"/>
              <a:buFont typeface="Arial" pitchFamily="34" charset="0"/>
              <a:buChar char="›"/>
              <a:defRPr>
                <a:solidFill>
                  <a:schemeClr val="bg1"/>
                </a:solidFill>
              </a:defRPr>
            </a:lvl5pPr>
          </a:lstStyle>
          <a:p>
            <a:pPr lvl="0"/>
            <a:r>
              <a:rPr lang="en-US" noProof="0"/>
              <a:t>Textmasterformate durch Klicken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8" name="Titel 7"/>
          <p:cNvSpPr>
            <a:spLocks noGrp="1"/>
          </p:cNvSpPr>
          <p:nvPr>
            <p:ph type="title"/>
          </p:nvPr>
        </p:nvSpPr>
        <p:spPr>
          <a:xfrm>
            <a:off x="395288" y="296862"/>
            <a:ext cx="8353425" cy="719137"/>
          </a:xfrm>
        </p:spPr>
        <p:txBody>
          <a:bodyPr/>
          <a:lstStyle>
            <a:lvl1pPr>
              <a:defRPr>
                <a:solidFill>
                  <a:schemeClr val="bg1"/>
                </a:solidFill>
              </a:defRPr>
            </a:lvl1pPr>
          </a:lstStyle>
          <a:p>
            <a:r>
              <a:rPr lang="en-US" noProof="0"/>
              <a:t>Titelmasterformat durch Klicken bearbeiten</a:t>
            </a:r>
          </a:p>
        </p:txBody>
      </p:sp>
      <p:sp>
        <p:nvSpPr>
          <p:cNvPr id="9" name="Datumsplatzhalter 8"/>
          <p:cNvSpPr>
            <a:spLocks noGrp="1"/>
          </p:cNvSpPr>
          <p:nvPr>
            <p:ph type="dt" sz="half" idx="10"/>
          </p:nvPr>
        </p:nvSpPr>
        <p:spPr/>
        <p:txBody>
          <a:bodyPr/>
          <a:lstStyle>
            <a:lvl1pPr>
              <a:defRPr>
                <a:solidFill>
                  <a:schemeClr val="tx1"/>
                </a:solidFill>
              </a:defRPr>
            </a:lvl1pPr>
          </a:lstStyle>
          <a:p>
            <a:fld id="{9ECF6CEF-66D6-4EF1-B93A-F49454448293}" type="datetime3">
              <a:rPr lang="en-US" noProof="0" smtClean="0"/>
              <a:pPr/>
              <a:t>19 September 2019</a:t>
            </a:fld>
            <a:endParaRPr lang="en-US" noProof="0"/>
          </a:p>
        </p:txBody>
      </p:sp>
      <p:sp>
        <p:nvSpPr>
          <p:cNvPr id="10" name="Foliennummernplatzhalter 9"/>
          <p:cNvSpPr>
            <a:spLocks noGrp="1"/>
          </p:cNvSpPr>
          <p:nvPr>
            <p:ph type="sldNum" sz="quarter" idx="11"/>
          </p:nvPr>
        </p:nvSpPr>
        <p:spPr/>
        <p:txBody>
          <a:bodyPr/>
          <a:lstStyle>
            <a:lvl1pPr>
              <a:defRPr>
                <a:solidFill>
                  <a:schemeClr val="tx1"/>
                </a:solidFill>
              </a:defRPr>
            </a:lvl1pPr>
          </a:lstStyle>
          <a:p>
            <a:fld id="{ADA48181-2C78-49CB-8C52-912A07842C2E}" type="slidenum">
              <a:rPr lang="en-US" noProof="0" smtClean="0"/>
              <a:pPr/>
              <a:t>‹Nr.›</a:t>
            </a:fld>
            <a:endParaRPr lang="en-US" noProof="0"/>
          </a:p>
        </p:txBody>
      </p:sp>
      <p:sp>
        <p:nvSpPr>
          <p:cNvPr id="11" name="Fußzeilenplatzhalter 10"/>
          <p:cNvSpPr>
            <a:spLocks noGrp="1"/>
          </p:cNvSpPr>
          <p:nvPr>
            <p:ph type="ftr" sz="quarter" idx="12"/>
          </p:nvPr>
        </p:nvSpPr>
        <p:spPr/>
        <p:txBody>
          <a:bodyPr/>
          <a:lstStyle>
            <a:lvl1pPr>
              <a:defRPr>
                <a:solidFill>
                  <a:schemeClr val="tx1"/>
                </a:solidFill>
              </a:defRPr>
            </a:lvl1pPr>
          </a:lstStyle>
          <a:p>
            <a:r>
              <a:rPr lang="en-US" noProof="0" dirty="0"/>
              <a:t>Sameer Ruparelia, © Continental AG</a:t>
            </a:r>
          </a:p>
        </p:txBody>
      </p:sp>
      <p:pic>
        <p:nvPicPr>
          <p:cNvPr id="15" name="Bild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2412" y="6094965"/>
            <a:ext cx="1857600" cy="570154"/>
          </a:xfrm>
          <a:prstGeom prst="rect">
            <a:avLst/>
          </a:prstGeom>
          <a:noFill/>
          <a:ln>
            <a:noFill/>
          </a:ln>
        </p:spPr>
      </p:pic>
      <p:cxnSp>
        <p:nvCxnSpPr>
          <p:cNvPr id="16" name="Gerade Verbindung 15"/>
          <p:cNvCxnSpPr/>
          <p:nvPr userDrawn="1"/>
        </p:nvCxnSpPr>
        <p:spPr>
          <a:xfrm>
            <a:off x="395288" y="6044592"/>
            <a:ext cx="8353425" cy="0"/>
          </a:xfrm>
          <a:prstGeom prst="line">
            <a:avLst/>
          </a:prstGeom>
          <a:ln w="444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Gruppieren 12"/>
          <p:cNvGrpSpPr/>
          <p:nvPr userDrawn="1"/>
        </p:nvGrpSpPr>
        <p:grpSpPr>
          <a:xfrm>
            <a:off x="0" y="0"/>
            <a:ext cx="9144000" cy="6858000"/>
            <a:chOff x="0" y="0"/>
            <a:chExt cx="9144000" cy="6858000"/>
          </a:xfrm>
          <a:solidFill>
            <a:schemeClr val="bg1"/>
          </a:solidFill>
        </p:grpSpPr>
        <p:sp>
          <p:nvSpPr>
            <p:cNvPr id="14" name="Rechteck 13"/>
            <p:cNvSpPr/>
            <p:nvPr userDrawn="1"/>
          </p:nvSpPr>
          <p:spPr>
            <a:xfrm>
              <a:off x="0" y="0"/>
              <a:ext cx="179388" cy="6858000"/>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19" name="Rechteck 18"/>
            <p:cNvSpPr/>
            <p:nvPr userDrawn="1"/>
          </p:nvSpPr>
          <p:spPr>
            <a:xfrm>
              <a:off x="0" y="0"/>
              <a:ext cx="9144000" cy="188913"/>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20" name="Rechteck 19"/>
            <p:cNvSpPr/>
            <p:nvPr userDrawn="1"/>
          </p:nvSpPr>
          <p:spPr>
            <a:xfrm>
              <a:off x="0" y="6669088"/>
              <a:ext cx="9107488" cy="188912"/>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21" name="Rechteck 20"/>
            <p:cNvSpPr/>
            <p:nvPr userDrawn="1"/>
          </p:nvSpPr>
          <p:spPr>
            <a:xfrm>
              <a:off x="8964612" y="0"/>
              <a:ext cx="179387" cy="6858000"/>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grpSp>
    </p:spTree>
    <p:extLst>
      <p:ext uri="{BB962C8B-B14F-4D97-AF65-F5344CB8AC3E}">
        <p14:creationId xmlns:p14="http://schemas.microsoft.com/office/powerpoint/2010/main" val="88338929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hapter (white)">
    <p:spTree>
      <p:nvGrpSpPr>
        <p:cNvPr id="1" name=""/>
        <p:cNvGrpSpPr/>
        <p:nvPr/>
      </p:nvGrpSpPr>
      <p:grpSpPr>
        <a:xfrm>
          <a:off x="0" y="0"/>
          <a:ext cx="0" cy="0"/>
          <a:chOff x="0" y="0"/>
          <a:chExt cx="0" cy="0"/>
        </a:xfrm>
      </p:grpSpPr>
      <p:sp>
        <p:nvSpPr>
          <p:cNvPr id="3" name="Inhaltsplatzhalter 2"/>
          <p:cNvSpPr>
            <a:spLocks noGrp="1"/>
          </p:cNvSpPr>
          <p:nvPr>
            <p:ph idx="1"/>
          </p:nvPr>
        </p:nvSpPr>
        <p:spPr>
          <a:xfrm>
            <a:off x="395288" y="1341437"/>
            <a:ext cx="8353425" cy="4535487"/>
          </a:xfrm>
        </p:spPr>
        <p:txBody>
          <a:bodyPr/>
          <a:lstStyle>
            <a:lvl1pPr marL="0" indent="0">
              <a:lnSpc>
                <a:spcPct val="113000"/>
              </a:lnSpc>
              <a:buSzPct val="125000"/>
              <a:buFont typeface="Arial" pitchFamily="34" charset="0"/>
              <a:buNone/>
              <a:defRPr>
                <a:solidFill>
                  <a:schemeClr val="tx1"/>
                </a:solidFill>
              </a:defRPr>
            </a:lvl1pPr>
            <a:lvl2pPr marL="184150" indent="-184150">
              <a:lnSpc>
                <a:spcPct val="113000"/>
              </a:lnSpc>
              <a:buSzPct val="125000"/>
              <a:buFont typeface="Arial" pitchFamily="34" charset="0"/>
              <a:buChar char="›"/>
              <a:defRPr>
                <a:solidFill>
                  <a:schemeClr val="tx1"/>
                </a:solidFill>
              </a:defRPr>
            </a:lvl2pPr>
            <a:lvl3pPr marL="539750" indent="-177800">
              <a:lnSpc>
                <a:spcPct val="113000"/>
              </a:lnSpc>
              <a:buSzPct val="125000"/>
              <a:buFont typeface="Arial" pitchFamily="34" charset="0"/>
              <a:buChar char="›"/>
              <a:defRPr>
                <a:solidFill>
                  <a:schemeClr val="tx1"/>
                </a:solidFill>
              </a:defRPr>
            </a:lvl3pPr>
            <a:lvl4pPr marL="895350" indent="-179388">
              <a:lnSpc>
                <a:spcPct val="113000"/>
              </a:lnSpc>
              <a:buSzPct val="125000"/>
              <a:buFont typeface="Arial" pitchFamily="34" charset="0"/>
              <a:buChar char="›"/>
              <a:defRPr>
                <a:solidFill>
                  <a:schemeClr val="tx1"/>
                </a:solidFill>
              </a:defRPr>
            </a:lvl4pPr>
            <a:lvl5pPr marL="1257300" indent="-177800">
              <a:lnSpc>
                <a:spcPct val="113000"/>
              </a:lnSpc>
              <a:buSzPct val="125000"/>
              <a:buFont typeface="Arial" pitchFamily="34" charset="0"/>
              <a:buChar char="›"/>
              <a:defRPr>
                <a:solidFill>
                  <a:schemeClr val="tx1"/>
                </a:solidFill>
              </a:defRPr>
            </a:lvl5pPr>
          </a:lstStyle>
          <a:p>
            <a:pPr lvl="0"/>
            <a:r>
              <a:rPr lang="en-US" noProof="0"/>
              <a:t>Textmasterformate durch Klicken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8" name="Titel 7"/>
          <p:cNvSpPr>
            <a:spLocks noGrp="1"/>
          </p:cNvSpPr>
          <p:nvPr>
            <p:ph type="title"/>
          </p:nvPr>
        </p:nvSpPr>
        <p:spPr>
          <a:xfrm>
            <a:off x="395288" y="296862"/>
            <a:ext cx="8353425" cy="719137"/>
          </a:xfrm>
        </p:spPr>
        <p:txBody>
          <a:bodyPr/>
          <a:lstStyle>
            <a:lvl1pPr>
              <a:defRPr>
                <a:solidFill>
                  <a:schemeClr val="accent1"/>
                </a:solidFill>
              </a:defRPr>
            </a:lvl1pPr>
          </a:lstStyle>
          <a:p>
            <a:r>
              <a:rPr lang="en-US" noProof="0"/>
              <a:t>Titelmasterformat durch Klicken bearbeiten</a:t>
            </a:r>
          </a:p>
        </p:txBody>
      </p:sp>
      <p:sp>
        <p:nvSpPr>
          <p:cNvPr id="9" name="Datumsplatzhalter 8"/>
          <p:cNvSpPr>
            <a:spLocks noGrp="1"/>
          </p:cNvSpPr>
          <p:nvPr>
            <p:ph type="dt" sz="half" idx="10"/>
          </p:nvPr>
        </p:nvSpPr>
        <p:spPr/>
        <p:txBody>
          <a:bodyPr/>
          <a:lstStyle>
            <a:lvl1pPr>
              <a:defRPr>
                <a:solidFill>
                  <a:schemeClr val="tx1"/>
                </a:solidFill>
              </a:defRPr>
            </a:lvl1pPr>
          </a:lstStyle>
          <a:p>
            <a:fld id="{2D5102F4-E655-4D26-9AFD-3454297B28CD}" type="datetime3">
              <a:rPr lang="en-US" noProof="0" smtClean="0"/>
              <a:pPr/>
              <a:t>19 September 2019</a:t>
            </a:fld>
            <a:endParaRPr lang="en-US" noProof="0"/>
          </a:p>
        </p:txBody>
      </p:sp>
      <p:sp>
        <p:nvSpPr>
          <p:cNvPr id="10" name="Foliennummernplatzhalter 9"/>
          <p:cNvSpPr>
            <a:spLocks noGrp="1"/>
          </p:cNvSpPr>
          <p:nvPr>
            <p:ph type="sldNum" sz="quarter" idx="11"/>
          </p:nvPr>
        </p:nvSpPr>
        <p:spPr/>
        <p:txBody>
          <a:bodyPr/>
          <a:lstStyle>
            <a:lvl1pPr>
              <a:defRPr>
                <a:solidFill>
                  <a:schemeClr val="tx1"/>
                </a:solidFill>
              </a:defRPr>
            </a:lvl1pPr>
          </a:lstStyle>
          <a:p>
            <a:fld id="{ADA48181-2C78-49CB-8C52-912A07842C2E}" type="slidenum">
              <a:rPr lang="en-US" noProof="0" smtClean="0"/>
              <a:pPr/>
              <a:t>‹Nr.›</a:t>
            </a:fld>
            <a:endParaRPr lang="en-US" noProof="0"/>
          </a:p>
        </p:txBody>
      </p:sp>
      <p:sp>
        <p:nvSpPr>
          <p:cNvPr id="11" name="Fußzeilenplatzhalter 10"/>
          <p:cNvSpPr>
            <a:spLocks noGrp="1"/>
          </p:cNvSpPr>
          <p:nvPr>
            <p:ph type="ftr" sz="quarter" idx="12"/>
          </p:nvPr>
        </p:nvSpPr>
        <p:spPr/>
        <p:txBody>
          <a:bodyPr/>
          <a:lstStyle>
            <a:lvl1pPr>
              <a:defRPr>
                <a:solidFill>
                  <a:schemeClr val="tx1"/>
                </a:solidFill>
              </a:defRPr>
            </a:lvl1pPr>
          </a:lstStyle>
          <a:p>
            <a:r>
              <a:rPr lang="en-US" dirty="0"/>
              <a:t>Harald Paschke, © Continental AG</a:t>
            </a:r>
            <a:endParaRPr lang="en-US" noProof="0" dirty="0"/>
          </a:p>
        </p:txBody>
      </p:sp>
    </p:spTree>
    <p:extLst>
      <p:ext uri="{BB962C8B-B14F-4D97-AF65-F5344CB8AC3E}">
        <p14:creationId xmlns:p14="http://schemas.microsoft.com/office/powerpoint/2010/main" val="181082495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hapter (black)">
    <p:bg>
      <p:bgPr>
        <a:solidFill>
          <a:schemeClr val="tx1"/>
        </a:solidFill>
        <a:effectLst/>
      </p:bgPr>
    </p:bg>
    <p:spTree>
      <p:nvGrpSpPr>
        <p:cNvPr id="1" name=""/>
        <p:cNvGrpSpPr/>
        <p:nvPr/>
      </p:nvGrpSpPr>
      <p:grpSpPr>
        <a:xfrm>
          <a:off x="0" y="0"/>
          <a:ext cx="0" cy="0"/>
          <a:chOff x="0" y="0"/>
          <a:chExt cx="0" cy="0"/>
        </a:xfrm>
      </p:grpSpPr>
      <p:sp>
        <p:nvSpPr>
          <p:cNvPr id="3" name="Inhaltsplatzhalter 2"/>
          <p:cNvSpPr>
            <a:spLocks noGrp="1"/>
          </p:cNvSpPr>
          <p:nvPr>
            <p:ph idx="1"/>
          </p:nvPr>
        </p:nvSpPr>
        <p:spPr>
          <a:xfrm>
            <a:off x="395288" y="1341437"/>
            <a:ext cx="8353425" cy="4535487"/>
          </a:xfrm>
        </p:spPr>
        <p:txBody>
          <a:bodyPr/>
          <a:lstStyle>
            <a:lvl1pPr marL="0" indent="0">
              <a:lnSpc>
                <a:spcPct val="113000"/>
              </a:lnSpc>
              <a:buSzPct val="125000"/>
              <a:buFont typeface="Arial" pitchFamily="34" charset="0"/>
              <a:buNone/>
              <a:defRPr>
                <a:solidFill>
                  <a:schemeClr val="bg1"/>
                </a:solidFill>
              </a:defRPr>
            </a:lvl1pPr>
            <a:lvl2pPr marL="184150" indent="-184150">
              <a:lnSpc>
                <a:spcPct val="113000"/>
              </a:lnSpc>
              <a:buSzPct val="125000"/>
              <a:buFont typeface="Arial" pitchFamily="34" charset="0"/>
              <a:buChar char="›"/>
              <a:defRPr>
                <a:solidFill>
                  <a:schemeClr val="bg1"/>
                </a:solidFill>
              </a:defRPr>
            </a:lvl2pPr>
            <a:lvl3pPr marL="539750" indent="-177800">
              <a:lnSpc>
                <a:spcPct val="113000"/>
              </a:lnSpc>
              <a:buSzPct val="125000"/>
              <a:buFont typeface="Arial" pitchFamily="34" charset="0"/>
              <a:buChar char="›"/>
              <a:defRPr>
                <a:solidFill>
                  <a:schemeClr val="bg1"/>
                </a:solidFill>
              </a:defRPr>
            </a:lvl3pPr>
            <a:lvl4pPr marL="895350" indent="-179388">
              <a:lnSpc>
                <a:spcPct val="113000"/>
              </a:lnSpc>
              <a:buSzPct val="125000"/>
              <a:buFont typeface="Arial" pitchFamily="34" charset="0"/>
              <a:buChar char="›"/>
              <a:defRPr>
                <a:solidFill>
                  <a:schemeClr val="bg1"/>
                </a:solidFill>
              </a:defRPr>
            </a:lvl4pPr>
            <a:lvl5pPr marL="1257300" indent="-177800">
              <a:lnSpc>
                <a:spcPct val="113000"/>
              </a:lnSpc>
              <a:buSzPct val="125000"/>
              <a:buFont typeface="Arial" pitchFamily="34" charset="0"/>
              <a:buChar char="›"/>
              <a:defRPr>
                <a:solidFill>
                  <a:schemeClr val="bg1"/>
                </a:solidFill>
              </a:defRPr>
            </a:lvl5pPr>
          </a:lstStyle>
          <a:p>
            <a:pPr lvl="0"/>
            <a:r>
              <a:rPr lang="en-US" noProof="0"/>
              <a:t>Textmasterformate durch Klicken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8" name="Titel 7"/>
          <p:cNvSpPr>
            <a:spLocks noGrp="1"/>
          </p:cNvSpPr>
          <p:nvPr>
            <p:ph type="title"/>
          </p:nvPr>
        </p:nvSpPr>
        <p:spPr>
          <a:xfrm>
            <a:off x="395288" y="296862"/>
            <a:ext cx="8353425" cy="719137"/>
          </a:xfrm>
        </p:spPr>
        <p:txBody>
          <a:bodyPr/>
          <a:lstStyle>
            <a:lvl1pPr>
              <a:defRPr>
                <a:solidFill>
                  <a:schemeClr val="accent1"/>
                </a:solidFill>
              </a:defRPr>
            </a:lvl1pPr>
          </a:lstStyle>
          <a:p>
            <a:r>
              <a:rPr lang="en-US" noProof="0"/>
              <a:t>Titelmasterformat durch Klicken bearbeiten</a:t>
            </a:r>
          </a:p>
        </p:txBody>
      </p:sp>
      <p:sp>
        <p:nvSpPr>
          <p:cNvPr id="9" name="Datumsplatzhalter 8"/>
          <p:cNvSpPr>
            <a:spLocks noGrp="1"/>
          </p:cNvSpPr>
          <p:nvPr>
            <p:ph type="dt" sz="half" idx="10"/>
          </p:nvPr>
        </p:nvSpPr>
        <p:spPr/>
        <p:txBody>
          <a:bodyPr/>
          <a:lstStyle>
            <a:lvl1pPr>
              <a:defRPr>
                <a:solidFill>
                  <a:schemeClr val="bg1"/>
                </a:solidFill>
              </a:defRPr>
            </a:lvl1pPr>
          </a:lstStyle>
          <a:p>
            <a:fld id="{38876C43-2D6D-4231-B0B6-AECFB6D696FF}" type="datetime3">
              <a:rPr lang="en-US" noProof="0" smtClean="0"/>
              <a:pPr/>
              <a:t>19 September 2019</a:t>
            </a:fld>
            <a:endParaRPr lang="en-US" noProof="0"/>
          </a:p>
        </p:txBody>
      </p:sp>
      <p:sp>
        <p:nvSpPr>
          <p:cNvPr id="10" name="Foliennummernplatzhalter 9"/>
          <p:cNvSpPr>
            <a:spLocks noGrp="1"/>
          </p:cNvSpPr>
          <p:nvPr>
            <p:ph type="sldNum" sz="quarter" idx="11"/>
          </p:nvPr>
        </p:nvSpPr>
        <p:spPr/>
        <p:txBody>
          <a:bodyPr/>
          <a:lstStyle>
            <a:lvl1pPr>
              <a:defRPr>
                <a:solidFill>
                  <a:schemeClr val="bg1"/>
                </a:solidFill>
              </a:defRPr>
            </a:lvl1pPr>
          </a:lstStyle>
          <a:p>
            <a:fld id="{ADA48181-2C78-49CB-8C52-912A07842C2E}" type="slidenum">
              <a:rPr lang="en-US" noProof="0" smtClean="0"/>
              <a:pPr/>
              <a:t>‹Nr.›</a:t>
            </a:fld>
            <a:endParaRPr lang="en-US" noProof="0"/>
          </a:p>
        </p:txBody>
      </p:sp>
      <p:sp>
        <p:nvSpPr>
          <p:cNvPr id="11" name="Fußzeilenplatzhalter 10"/>
          <p:cNvSpPr>
            <a:spLocks noGrp="1"/>
          </p:cNvSpPr>
          <p:nvPr>
            <p:ph type="ftr" sz="quarter" idx="12"/>
          </p:nvPr>
        </p:nvSpPr>
        <p:spPr/>
        <p:txBody>
          <a:bodyPr/>
          <a:lstStyle>
            <a:lvl1pPr>
              <a:defRPr>
                <a:solidFill>
                  <a:schemeClr val="bg1"/>
                </a:solidFill>
              </a:defRPr>
            </a:lvl1pPr>
          </a:lstStyle>
          <a:p>
            <a:r>
              <a:rPr lang="en-US" noProof="0" dirty="0"/>
              <a:t>Sameer Ruparelia, © Continental AG</a:t>
            </a:r>
          </a:p>
        </p:txBody>
      </p:sp>
      <p:cxnSp>
        <p:nvCxnSpPr>
          <p:cNvPr id="7" name="Gerade Verbindung 6"/>
          <p:cNvCxnSpPr/>
          <p:nvPr userDrawn="1"/>
        </p:nvCxnSpPr>
        <p:spPr>
          <a:xfrm>
            <a:off x="395288" y="6044592"/>
            <a:ext cx="8353425" cy="0"/>
          </a:xfrm>
          <a:prstGeom prst="line">
            <a:avLst/>
          </a:prstGeom>
          <a:ln w="444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 name="Gruppieren 15"/>
          <p:cNvGrpSpPr/>
          <p:nvPr userDrawn="1"/>
        </p:nvGrpSpPr>
        <p:grpSpPr>
          <a:xfrm>
            <a:off x="0" y="0"/>
            <a:ext cx="9144000" cy="6858000"/>
            <a:chOff x="0" y="0"/>
            <a:chExt cx="9144000" cy="6858000"/>
          </a:xfrm>
          <a:solidFill>
            <a:schemeClr val="bg1"/>
          </a:solidFill>
        </p:grpSpPr>
        <p:sp>
          <p:nvSpPr>
            <p:cNvPr id="17" name="Rechteck 16"/>
            <p:cNvSpPr/>
            <p:nvPr userDrawn="1"/>
          </p:nvSpPr>
          <p:spPr>
            <a:xfrm>
              <a:off x="0" y="0"/>
              <a:ext cx="179388" cy="6858000"/>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18" name="Rechteck 17"/>
            <p:cNvSpPr/>
            <p:nvPr userDrawn="1"/>
          </p:nvSpPr>
          <p:spPr>
            <a:xfrm>
              <a:off x="0" y="0"/>
              <a:ext cx="9144000" cy="188913"/>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19" name="Rechteck 18"/>
            <p:cNvSpPr/>
            <p:nvPr userDrawn="1"/>
          </p:nvSpPr>
          <p:spPr>
            <a:xfrm>
              <a:off x="0" y="6669088"/>
              <a:ext cx="9107488" cy="188912"/>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20" name="Rechteck 19"/>
            <p:cNvSpPr/>
            <p:nvPr userDrawn="1"/>
          </p:nvSpPr>
          <p:spPr>
            <a:xfrm>
              <a:off x="8964612" y="0"/>
              <a:ext cx="179387" cy="6858000"/>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grpSp>
    </p:spTree>
    <p:extLst>
      <p:ext uri="{BB962C8B-B14F-4D97-AF65-F5344CB8AC3E}">
        <p14:creationId xmlns:p14="http://schemas.microsoft.com/office/powerpoint/2010/main" val="31959470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Top Content Area">
    <p:spTree>
      <p:nvGrpSpPr>
        <p:cNvPr id="1" name=""/>
        <p:cNvGrpSpPr/>
        <p:nvPr/>
      </p:nvGrpSpPr>
      <p:grpSpPr>
        <a:xfrm>
          <a:off x="0" y="0"/>
          <a:ext cx="0" cy="0"/>
          <a:chOff x="0" y="0"/>
          <a:chExt cx="0" cy="0"/>
        </a:xfrm>
      </p:grpSpPr>
      <p:sp>
        <p:nvSpPr>
          <p:cNvPr id="3" name="Inhaltsplatzhalter 2"/>
          <p:cNvSpPr>
            <a:spLocks noGrp="1"/>
          </p:cNvSpPr>
          <p:nvPr>
            <p:ph idx="1"/>
          </p:nvPr>
        </p:nvSpPr>
        <p:spPr>
          <a:xfrm>
            <a:off x="395288" y="1341437"/>
            <a:ext cx="8353425" cy="2232025"/>
          </a:xfrm>
        </p:spPr>
        <p:txBody>
          <a:bodyPr/>
          <a:lstStyle>
            <a:lvl1pPr marL="177800" indent="-177800">
              <a:buClr>
                <a:schemeClr val="accent1"/>
              </a:buClr>
              <a:buSzPct val="125000"/>
              <a:buFont typeface="Arial" pitchFamily="34" charset="0"/>
              <a:buChar char="›"/>
              <a:defRPr>
                <a:solidFill>
                  <a:schemeClr val="tx1"/>
                </a:solidFill>
              </a:defRPr>
            </a:lvl1pPr>
            <a:lvl2pPr marL="541338" indent="-184150">
              <a:buClr>
                <a:schemeClr val="accent1"/>
              </a:buClr>
              <a:buSzPct val="125000"/>
              <a:buFont typeface="Arial" pitchFamily="34" charset="0"/>
              <a:buChar char="›"/>
              <a:defRPr>
                <a:solidFill>
                  <a:schemeClr val="tx1"/>
                </a:solidFill>
              </a:defRPr>
            </a:lvl2pPr>
            <a:lvl3pPr marL="896938" indent="-177800">
              <a:buClr>
                <a:schemeClr val="accent1"/>
              </a:buClr>
              <a:buSzPct val="125000"/>
              <a:buFont typeface="Arial" pitchFamily="34" charset="0"/>
              <a:buChar char="›"/>
              <a:defRPr>
                <a:solidFill>
                  <a:schemeClr val="tx1"/>
                </a:solidFill>
              </a:defRPr>
            </a:lvl3pPr>
            <a:lvl4pPr marL="1254125" indent="-179388">
              <a:buClr>
                <a:schemeClr val="accent1"/>
              </a:buClr>
              <a:buSzPct val="125000"/>
              <a:buFont typeface="Arial" pitchFamily="34" charset="0"/>
              <a:buChar char="›"/>
              <a:defRPr>
                <a:solidFill>
                  <a:schemeClr val="tx1"/>
                </a:solidFill>
              </a:defRPr>
            </a:lvl4pPr>
            <a:lvl5pPr marL="1616075" indent="-177800">
              <a:buClr>
                <a:schemeClr val="accent1"/>
              </a:buClr>
              <a:buSzPct val="125000"/>
              <a:buFont typeface="Arial" pitchFamily="34" charset="0"/>
              <a:buChar char="›"/>
              <a:defRPr>
                <a:solidFill>
                  <a:schemeClr val="tx1"/>
                </a:solidFill>
              </a:defRPr>
            </a:lvl5pPr>
          </a:lstStyle>
          <a:p>
            <a:pPr lvl="0"/>
            <a:r>
              <a:rPr lang="en-US" noProof="0"/>
              <a:t>Textmasterformate durch Klicken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8" name="Titel 7"/>
          <p:cNvSpPr>
            <a:spLocks noGrp="1"/>
          </p:cNvSpPr>
          <p:nvPr>
            <p:ph type="title"/>
          </p:nvPr>
        </p:nvSpPr>
        <p:spPr/>
        <p:txBody>
          <a:bodyPr/>
          <a:lstStyle>
            <a:lvl1pPr>
              <a:defRPr>
                <a:solidFill>
                  <a:schemeClr val="accent1"/>
                </a:solidFill>
              </a:defRPr>
            </a:lvl1pPr>
          </a:lstStyle>
          <a:p>
            <a:r>
              <a:rPr lang="en-US" noProof="0"/>
              <a:t>Titelmasterformat durch Klicken bearbeiten</a:t>
            </a:r>
          </a:p>
        </p:txBody>
      </p:sp>
      <p:sp>
        <p:nvSpPr>
          <p:cNvPr id="9" name="Datumsplatzhalter 8"/>
          <p:cNvSpPr>
            <a:spLocks noGrp="1"/>
          </p:cNvSpPr>
          <p:nvPr>
            <p:ph type="dt" sz="half" idx="10"/>
          </p:nvPr>
        </p:nvSpPr>
        <p:spPr/>
        <p:txBody>
          <a:bodyPr/>
          <a:lstStyle>
            <a:lvl1pPr>
              <a:defRPr>
                <a:solidFill>
                  <a:schemeClr val="tx1"/>
                </a:solidFill>
              </a:defRPr>
            </a:lvl1pPr>
          </a:lstStyle>
          <a:p>
            <a:fld id="{91DAA892-8035-4861-85D7-DC3B7711C138}" type="datetime3">
              <a:rPr lang="en-US" noProof="0" smtClean="0"/>
              <a:pPr/>
              <a:t>19 September 2019</a:t>
            </a:fld>
            <a:endParaRPr lang="en-US" noProof="0"/>
          </a:p>
        </p:txBody>
      </p:sp>
      <p:sp>
        <p:nvSpPr>
          <p:cNvPr id="10" name="Foliennummernplatzhalter 9"/>
          <p:cNvSpPr>
            <a:spLocks noGrp="1"/>
          </p:cNvSpPr>
          <p:nvPr>
            <p:ph type="sldNum" sz="quarter" idx="11"/>
          </p:nvPr>
        </p:nvSpPr>
        <p:spPr/>
        <p:txBody>
          <a:bodyPr/>
          <a:lstStyle>
            <a:lvl1pPr>
              <a:defRPr>
                <a:solidFill>
                  <a:schemeClr val="tx1"/>
                </a:solidFill>
              </a:defRPr>
            </a:lvl1pPr>
          </a:lstStyle>
          <a:p>
            <a:fld id="{ADA48181-2C78-49CB-8C52-912A07842C2E}" type="slidenum">
              <a:rPr lang="en-US" noProof="0" smtClean="0"/>
              <a:pPr/>
              <a:t>‹Nr.›</a:t>
            </a:fld>
            <a:endParaRPr lang="en-US" noProof="0"/>
          </a:p>
        </p:txBody>
      </p:sp>
      <p:sp>
        <p:nvSpPr>
          <p:cNvPr id="11" name="Fußzeilenplatzhalter 10"/>
          <p:cNvSpPr>
            <a:spLocks noGrp="1"/>
          </p:cNvSpPr>
          <p:nvPr>
            <p:ph type="ftr" sz="quarter" idx="12"/>
          </p:nvPr>
        </p:nvSpPr>
        <p:spPr/>
        <p:txBody>
          <a:bodyPr/>
          <a:lstStyle>
            <a:lvl1pPr>
              <a:defRPr>
                <a:solidFill>
                  <a:schemeClr val="tx1"/>
                </a:solidFill>
              </a:defRPr>
            </a:lvl1pPr>
          </a:lstStyle>
          <a:p>
            <a:r>
              <a:rPr lang="en-US" dirty="0"/>
              <a:t>Harald Paschke, © Continental AG</a:t>
            </a:r>
            <a:endParaRPr lang="en-US" noProof="0" dirty="0"/>
          </a:p>
        </p:txBody>
      </p:sp>
    </p:spTree>
    <p:extLst>
      <p:ext uri="{BB962C8B-B14F-4D97-AF65-F5344CB8AC3E}">
        <p14:creationId xmlns:p14="http://schemas.microsoft.com/office/powerpoint/2010/main" val="354612469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Bottom Content Area">
    <p:spTree>
      <p:nvGrpSpPr>
        <p:cNvPr id="1" name=""/>
        <p:cNvGrpSpPr/>
        <p:nvPr/>
      </p:nvGrpSpPr>
      <p:grpSpPr>
        <a:xfrm>
          <a:off x="0" y="0"/>
          <a:ext cx="0" cy="0"/>
          <a:chOff x="0" y="0"/>
          <a:chExt cx="0" cy="0"/>
        </a:xfrm>
      </p:grpSpPr>
      <p:sp>
        <p:nvSpPr>
          <p:cNvPr id="3" name="Inhaltsplatzhalter 2"/>
          <p:cNvSpPr>
            <a:spLocks noGrp="1"/>
          </p:cNvSpPr>
          <p:nvPr>
            <p:ph idx="1"/>
          </p:nvPr>
        </p:nvSpPr>
        <p:spPr>
          <a:xfrm>
            <a:off x="395288" y="3644900"/>
            <a:ext cx="8353425" cy="2232024"/>
          </a:xfrm>
        </p:spPr>
        <p:txBody>
          <a:bodyPr/>
          <a:lstStyle>
            <a:lvl1pPr marL="177800" indent="-177800">
              <a:buClr>
                <a:schemeClr val="accent1"/>
              </a:buClr>
              <a:buSzPct val="125000"/>
              <a:buFont typeface="Arial" pitchFamily="34" charset="0"/>
              <a:buChar char="›"/>
              <a:defRPr>
                <a:solidFill>
                  <a:schemeClr val="tx1"/>
                </a:solidFill>
              </a:defRPr>
            </a:lvl1pPr>
            <a:lvl2pPr marL="541338" indent="-184150">
              <a:buClr>
                <a:schemeClr val="accent1"/>
              </a:buClr>
              <a:buSzPct val="125000"/>
              <a:buFont typeface="Arial" pitchFamily="34" charset="0"/>
              <a:buChar char="›"/>
              <a:defRPr>
                <a:solidFill>
                  <a:schemeClr val="tx1"/>
                </a:solidFill>
              </a:defRPr>
            </a:lvl2pPr>
            <a:lvl3pPr marL="896938" indent="-177800">
              <a:buClr>
                <a:schemeClr val="accent1"/>
              </a:buClr>
              <a:buSzPct val="125000"/>
              <a:buFont typeface="Arial" pitchFamily="34" charset="0"/>
              <a:buChar char="›"/>
              <a:defRPr>
                <a:solidFill>
                  <a:schemeClr val="tx1"/>
                </a:solidFill>
              </a:defRPr>
            </a:lvl3pPr>
            <a:lvl4pPr marL="1254125" indent="-179388">
              <a:buClr>
                <a:schemeClr val="accent1"/>
              </a:buClr>
              <a:buSzPct val="125000"/>
              <a:buFont typeface="Arial" pitchFamily="34" charset="0"/>
              <a:buChar char="›"/>
              <a:defRPr>
                <a:solidFill>
                  <a:schemeClr val="tx1"/>
                </a:solidFill>
              </a:defRPr>
            </a:lvl4pPr>
            <a:lvl5pPr marL="1616075" indent="-177800">
              <a:buClr>
                <a:schemeClr val="accent1"/>
              </a:buClr>
              <a:buSzPct val="125000"/>
              <a:buFont typeface="Arial" pitchFamily="34" charset="0"/>
              <a:buChar char="›"/>
              <a:defRPr>
                <a:solidFill>
                  <a:schemeClr val="tx1"/>
                </a:solidFill>
              </a:defRPr>
            </a:lvl5pPr>
          </a:lstStyle>
          <a:p>
            <a:pPr lvl="0"/>
            <a:r>
              <a:rPr lang="en-US" noProof="0"/>
              <a:t>Textmasterformate durch Klicken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8" name="Titel 7"/>
          <p:cNvSpPr>
            <a:spLocks noGrp="1"/>
          </p:cNvSpPr>
          <p:nvPr>
            <p:ph type="title"/>
          </p:nvPr>
        </p:nvSpPr>
        <p:spPr/>
        <p:txBody>
          <a:bodyPr/>
          <a:lstStyle>
            <a:lvl1pPr>
              <a:defRPr>
                <a:solidFill>
                  <a:schemeClr val="accent1"/>
                </a:solidFill>
              </a:defRPr>
            </a:lvl1pPr>
          </a:lstStyle>
          <a:p>
            <a:r>
              <a:rPr lang="en-US" noProof="0"/>
              <a:t>Titelmasterformat durch Klicken bearbeiten</a:t>
            </a:r>
          </a:p>
        </p:txBody>
      </p:sp>
      <p:sp>
        <p:nvSpPr>
          <p:cNvPr id="9" name="Datumsplatzhalter 8"/>
          <p:cNvSpPr>
            <a:spLocks noGrp="1"/>
          </p:cNvSpPr>
          <p:nvPr>
            <p:ph type="dt" sz="half" idx="10"/>
          </p:nvPr>
        </p:nvSpPr>
        <p:spPr/>
        <p:txBody>
          <a:bodyPr/>
          <a:lstStyle>
            <a:lvl1pPr>
              <a:defRPr>
                <a:solidFill>
                  <a:schemeClr val="tx1"/>
                </a:solidFill>
              </a:defRPr>
            </a:lvl1pPr>
          </a:lstStyle>
          <a:p>
            <a:fld id="{6502AE93-B769-426C-A832-6BF78365FA4F}" type="datetime3">
              <a:rPr lang="en-US" noProof="0" smtClean="0"/>
              <a:pPr/>
              <a:t>19 September 2019</a:t>
            </a:fld>
            <a:endParaRPr lang="en-US" noProof="0"/>
          </a:p>
        </p:txBody>
      </p:sp>
      <p:sp>
        <p:nvSpPr>
          <p:cNvPr id="10" name="Foliennummernplatzhalter 9"/>
          <p:cNvSpPr>
            <a:spLocks noGrp="1"/>
          </p:cNvSpPr>
          <p:nvPr>
            <p:ph type="sldNum" sz="quarter" idx="11"/>
          </p:nvPr>
        </p:nvSpPr>
        <p:spPr/>
        <p:txBody>
          <a:bodyPr/>
          <a:lstStyle>
            <a:lvl1pPr>
              <a:defRPr>
                <a:solidFill>
                  <a:schemeClr val="tx1"/>
                </a:solidFill>
              </a:defRPr>
            </a:lvl1pPr>
          </a:lstStyle>
          <a:p>
            <a:fld id="{ADA48181-2C78-49CB-8C52-912A07842C2E}" type="slidenum">
              <a:rPr lang="en-US" noProof="0" smtClean="0"/>
              <a:pPr/>
              <a:t>‹Nr.›</a:t>
            </a:fld>
            <a:endParaRPr lang="en-US" noProof="0"/>
          </a:p>
        </p:txBody>
      </p:sp>
      <p:sp>
        <p:nvSpPr>
          <p:cNvPr id="11" name="Fußzeilenplatzhalter 10"/>
          <p:cNvSpPr>
            <a:spLocks noGrp="1"/>
          </p:cNvSpPr>
          <p:nvPr>
            <p:ph type="ftr" sz="quarter" idx="12"/>
          </p:nvPr>
        </p:nvSpPr>
        <p:spPr/>
        <p:txBody>
          <a:bodyPr/>
          <a:lstStyle>
            <a:lvl1pPr>
              <a:defRPr>
                <a:solidFill>
                  <a:schemeClr val="tx1"/>
                </a:solidFill>
              </a:defRPr>
            </a:lvl1pPr>
          </a:lstStyle>
          <a:p>
            <a:r>
              <a:rPr lang="en-US" dirty="0"/>
              <a:t>Harald Paschke, © Continental AG</a:t>
            </a:r>
            <a:endParaRPr lang="en-US" noProof="0" dirty="0"/>
          </a:p>
        </p:txBody>
      </p:sp>
    </p:spTree>
    <p:extLst>
      <p:ext uri="{BB962C8B-B14F-4D97-AF65-F5344CB8AC3E}">
        <p14:creationId xmlns:p14="http://schemas.microsoft.com/office/powerpoint/2010/main" val="406986271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IO_EK=7021;MIO_UPDATE=True;MIO_VERSION=31.01.2014 11:36:49;MIO_DBID=ED9FF2F2-6643-46BA-B685-7D49126FFAFF">
    <p:bg>
      <p:bgRef idx="1001">
        <a:schemeClr val="bg1"/>
      </p:bgRef>
    </p:bg>
    <p:spTree>
      <p:nvGrpSpPr>
        <p:cNvPr id="1" name=""/>
        <p:cNvGrpSpPr/>
        <p:nvPr/>
      </p:nvGrpSpPr>
      <p:grpSpPr>
        <a:xfrm>
          <a:off x="0" y="0"/>
          <a:ext cx="0" cy="0"/>
          <a:chOff x="0" y="0"/>
          <a:chExt cx="0" cy="0"/>
        </a:xfrm>
      </p:grpSpPr>
      <p:cxnSp>
        <p:nvCxnSpPr>
          <p:cNvPr id="13" name="Gerade Verbindung 12"/>
          <p:cNvCxnSpPr/>
          <p:nvPr userDrawn="1"/>
        </p:nvCxnSpPr>
        <p:spPr>
          <a:xfrm>
            <a:off x="395288" y="6044592"/>
            <a:ext cx="8353425" cy="0"/>
          </a:xfrm>
          <a:prstGeom prst="line">
            <a:avLst/>
          </a:prstGeom>
          <a:ln w="4445">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Bild 4"/>
          <p:cNvPicPr>
            <a:picLocks noChangeAspect="1"/>
          </p:cNvPicPr>
          <p:nvPr userDrawn="1"/>
        </p:nvPicPr>
        <p:blipFill>
          <a:blip r:embed="rId23">
            <a:extLst>
              <a:ext uri="{28A0092B-C50C-407E-A947-70E740481C1C}">
                <a14:useLocalDpi xmlns:a14="http://schemas.microsoft.com/office/drawing/2010/main" val="0"/>
              </a:ext>
            </a:extLst>
          </a:blip>
          <a:stretch>
            <a:fillRect/>
          </a:stretch>
        </p:blipFill>
        <p:spPr bwMode="black">
          <a:xfrm>
            <a:off x="252637" y="6095032"/>
            <a:ext cx="1857375" cy="570087"/>
          </a:xfrm>
          <a:prstGeom prst="rect">
            <a:avLst/>
          </a:prstGeom>
          <a:noFill/>
          <a:ln>
            <a:noFill/>
          </a:ln>
        </p:spPr>
      </p:pic>
      <p:sp>
        <p:nvSpPr>
          <p:cNvPr id="2" name="Titelplatzhalter 1"/>
          <p:cNvSpPr>
            <a:spLocks noGrp="1"/>
          </p:cNvSpPr>
          <p:nvPr>
            <p:ph type="title"/>
          </p:nvPr>
        </p:nvSpPr>
        <p:spPr>
          <a:xfrm>
            <a:off x="395288" y="296862"/>
            <a:ext cx="8353425" cy="719137"/>
          </a:xfrm>
          <a:prstGeom prst="rect">
            <a:avLst/>
          </a:prstGeom>
        </p:spPr>
        <p:txBody>
          <a:bodyPr vert="horz" lIns="0" tIns="25200" rIns="91440" bIns="0" rtlCol="0" anchor="t" anchorCtr="0">
            <a:noAutofit/>
          </a:bodyPr>
          <a:lstStyle/>
          <a:p>
            <a:r>
              <a:rPr lang="en-US" noProof="0"/>
              <a:t>Titelmasterformat durch Klicken bearbeiten</a:t>
            </a:r>
          </a:p>
        </p:txBody>
      </p:sp>
      <p:sp>
        <p:nvSpPr>
          <p:cNvPr id="3" name="Textplatzhalter 2"/>
          <p:cNvSpPr>
            <a:spLocks noGrp="1"/>
          </p:cNvSpPr>
          <p:nvPr>
            <p:ph type="body" idx="1"/>
          </p:nvPr>
        </p:nvSpPr>
        <p:spPr>
          <a:xfrm>
            <a:off x="395288" y="1341438"/>
            <a:ext cx="8353425" cy="4535487"/>
          </a:xfrm>
          <a:prstGeom prst="rect">
            <a:avLst/>
          </a:prstGeom>
        </p:spPr>
        <p:txBody>
          <a:bodyPr vert="horz" lIns="0" tIns="18000" rIns="0" bIns="18000" rtlCol="0">
            <a:normAutofit/>
          </a:bodyPr>
          <a:lstStyle/>
          <a:p>
            <a:pPr lvl="0"/>
            <a:r>
              <a:rPr lang="en-US" noProof="0"/>
              <a:t>Textmasterformate durch Klicken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24" name="Datumsplatzhalter 23"/>
          <p:cNvSpPr>
            <a:spLocks noGrp="1"/>
          </p:cNvSpPr>
          <p:nvPr>
            <p:ph type="dt" sz="half" idx="2"/>
          </p:nvPr>
        </p:nvSpPr>
        <p:spPr>
          <a:xfrm>
            <a:off x="6350484" y="6224489"/>
            <a:ext cx="2001935" cy="150440"/>
          </a:xfrm>
          <a:prstGeom prst="rect">
            <a:avLst/>
          </a:prstGeom>
        </p:spPr>
        <p:txBody>
          <a:bodyPr vert="horz" wrap="none" lIns="0" tIns="0" rIns="0" bIns="0" rtlCol="0" anchor="b" anchorCtr="0"/>
          <a:lstStyle>
            <a:lvl1pPr algn="l">
              <a:defRPr sz="700">
                <a:solidFill>
                  <a:schemeClr val="tx1"/>
                </a:solidFill>
                <a:latin typeface="+mn-lt"/>
              </a:defRPr>
            </a:lvl1pPr>
          </a:lstStyle>
          <a:p>
            <a:fld id="{1EACAA15-E463-4DF5-B341-B52740142BC7}" type="datetime3">
              <a:rPr lang="en-US" noProof="0" smtClean="0"/>
              <a:pPr/>
              <a:t>19 September 2019</a:t>
            </a:fld>
            <a:endParaRPr lang="en-US" noProof="0"/>
          </a:p>
        </p:txBody>
      </p:sp>
      <p:sp>
        <p:nvSpPr>
          <p:cNvPr id="25" name="Fußzeilenplatzhalter 24"/>
          <p:cNvSpPr>
            <a:spLocks noGrp="1"/>
          </p:cNvSpPr>
          <p:nvPr>
            <p:ph type="ftr" sz="quarter" idx="3"/>
          </p:nvPr>
        </p:nvSpPr>
        <p:spPr>
          <a:xfrm>
            <a:off x="6350485" y="6375515"/>
            <a:ext cx="2001935" cy="150440"/>
          </a:xfrm>
          <a:prstGeom prst="rect">
            <a:avLst/>
          </a:prstGeom>
        </p:spPr>
        <p:txBody>
          <a:bodyPr vert="horz" wrap="none" lIns="0" tIns="0" rIns="0" bIns="0" rtlCol="0" anchor="t" anchorCtr="0"/>
          <a:lstStyle>
            <a:lvl1pPr algn="l">
              <a:defRPr sz="700">
                <a:solidFill>
                  <a:schemeClr val="tx1"/>
                </a:solidFill>
                <a:latin typeface="+mn-lt"/>
              </a:defRPr>
            </a:lvl1pPr>
          </a:lstStyle>
          <a:p>
            <a:r>
              <a:rPr lang="en-US" noProof="0" dirty="0"/>
              <a:t>Sameer Ruparelia, © Continental AG</a:t>
            </a:r>
          </a:p>
        </p:txBody>
      </p:sp>
      <p:sp>
        <p:nvSpPr>
          <p:cNvPr id="26" name="Foliennummernplatzhalter 25"/>
          <p:cNvSpPr>
            <a:spLocks noGrp="1"/>
          </p:cNvSpPr>
          <p:nvPr>
            <p:ph type="sldNum" sz="quarter" idx="4"/>
          </p:nvPr>
        </p:nvSpPr>
        <p:spPr>
          <a:xfrm>
            <a:off x="8388424" y="6375515"/>
            <a:ext cx="360289" cy="150440"/>
          </a:xfrm>
          <a:prstGeom prst="rect">
            <a:avLst/>
          </a:prstGeom>
        </p:spPr>
        <p:txBody>
          <a:bodyPr vert="horz" wrap="none" lIns="0" tIns="0" rIns="0" bIns="0" rtlCol="0" anchor="t" anchorCtr="0"/>
          <a:lstStyle>
            <a:lvl1pPr algn="r">
              <a:defRPr sz="700" b="1">
                <a:solidFill>
                  <a:schemeClr val="tx1"/>
                </a:solidFill>
                <a:latin typeface="+mn-lt"/>
              </a:defRPr>
            </a:lvl1pPr>
          </a:lstStyle>
          <a:p>
            <a:fld id="{ADA48181-2C78-49CB-8C52-912A07842C2E}" type="slidenum">
              <a:rPr lang="en-US" noProof="0" smtClean="0"/>
              <a:pPr/>
              <a:t>‹Nr.›</a:t>
            </a:fld>
            <a:endParaRPr lang="en-US" noProof="0"/>
          </a:p>
        </p:txBody>
      </p:sp>
      <p:sp>
        <p:nvSpPr>
          <p:cNvPr id="11" name="Text Box 23"/>
          <p:cNvSpPr txBox="1">
            <a:spLocks noChangeArrowheads="1"/>
          </p:cNvSpPr>
          <p:nvPr userDrawn="1">
            <p:custDataLst>
              <p:tags r:id="rId20"/>
            </p:custDataLst>
          </p:nvPr>
        </p:nvSpPr>
        <p:spPr bwMode="auto">
          <a:xfrm>
            <a:off x="3501406" y="6375515"/>
            <a:ext cx="2726779" cy="128114"/>
          </a:xfrm>
          <a:prstGeom prst="rect">
            <a:avLst/>
          </a:prstGeom>
          <a:noFill/>
          <a:ln w="9525">
            <a:noFill/>
            <a:miter lim="800000"/>
            <a:headEnd/>
            <a:tailEnd/>
          </a:ln>
          <a:effectLst/>
        </p:spPr>
        <p:txBody>
          <a:bodyPr lIns="0" tIns="0" rIns="0" bIns="0" anchor="t" anchorCtr="0"/>
          <a:lstStyle/>
          <a:p>
            <a:pPr algn="l" defTabSz="895888"/>
            <a:r>
              <a:rPr lang="en-US" sz="700" noProof="0">
                <a:solidFill>
                  <a:schemeClr val="tx1"/>
                </a:solidFill>
                <a:latin typeface="+mn-lt"/>
              </a:rPr>
              <a:t>Internal</a:t>
            </a:r>
          </a:p>
        </p:txBody>
      </p:sp>
      <p:sp>
        <p:nvSpPr>
          <p:cNvPr id="12" name="Text Box 23"/>
          <p:cNvSpPr txBox="1">
            <a:spLocks noChangeArrowheads="1"/>
          </p:cNvSpPr>
          <p:nvPr userDrawn="1">
            <p:custDataLst>
              <p:tags r:id="rId21"/>
            </p:custDataLst>
          </p:nvPr>
        </p:nvSpPr>
        <p:spPr bwMode="auto">
          <a:xfrm>
            <a:off x="3501407" y="6237312"/>
            <a:ext cx="2726778" cy="137617"/>
          </a:xfrm>
          <a:prstGeom prst="rect">
            <a:avLst/>
          </a:prstGeom>
          <a:noFill/>
          <a:ln w="9525">
            <a:noFill/>
            <a:miter lim="800000"/>
            <a:headEnd/>
            <a:tailEnd/>
          </a:ln>
          <a:effectLst/>
        </p:spPr>
        <p:txBody>
          <a:bodyPr lIns="0" tIns="0" rIns="0" bIns="0" anchor="b"/>
          <a:lstStyle/>
          <a:p>
            <a:pPr algn="l" defTabSz="895888"/>
            <a:endParaRPr lang="en-US" sz="700" b="1" noProof="0">
              <a:solidFill>
                <a:schemeClr val="tx1"/>
              </a:solidFill>
              <a:latin typeface="+mn-lt"/>
            </a:endParaRPr>
          </a:p>
        </p:txBody>
      </p:sp>
      <p:sp>
        <p:nvSpPr>
          <p:cNvPr id="4" name="empower - DO NOT DELETE!!!" hidden="1"/>
          <p:cNvSpPr/>
          <p:nvPr userDrawn="1">
            <p:custDataLst>
              <p:tags r:id="rId22"/>
            </p:custDataLst>
          </p:nvPr>
        </p:nvSpPr>
        <p:spPr>
          <a:xfrm>
            <a:off x="-1270000" y="-1270000"/>
            <a:ext cx="0" cy="0"/>
          </a:xfrm>
          <a:prstGeom prst="ellipse">
            <a:avLst/>
          </a:prstGeom>
          <a:solidFill>
            <a:schemeClr val="accent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sz="1600" err="1">
              <a:solidFill>
                <a:schemeClr val="bg2">
                  <a:lumMod val="10000"/>
                </a:schemeClr>
              </a:solidFill>
            </a:endParaRPr>
          </a:p>
        </p:txBody>
      </p:sp>
    </p:spTree>
    <p:extLst>
      <p:ext uri="{BB962C8B-B14F-4D97-AF65-F5344CB8AC3E}">
        <p14:creationId xmlns:p14="http://schemas.microsoft.com/office/powerpoint/2010/main" val="839108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ransition>
    <p:fade/>
  </p:transition>
  <p:hf hdr="0"/>
  <p:txStyles>
    <p:titleStyle>
      <a:lvl1pPr algn="l" defTabSz="914400" rtl="0" eaLnBrk="1" latinLnBrk="0" hangingPunct="1">
        <a:lnSpc>
          <a:spcPct val="95000"/>
        </a:lnSpc>
        <a:spcBef>
          <a:spcPct val="0"/>
        </a:spcBef>
        <a:buNone/>
        <a:defRPr sz="2400" b="1" kern="1200">
          <a:solidFill>
            <a:schemeClr val="accent1"/>
          </a:solidFill>
          <a:latin typeface="+mj-lt"/>
          <a:ea typeface="+mj-ea"/>
          <a:cs typeface="Arial" pitchFamily="34" charset="0"/>
        </a:defRPr>
      </a:lvl1pPr>
    </p:titleStyle>
    <p:bodyStyle>
      <a:lvl1pPr marL="177800" indent="-177800" algn="l" defTabSz="914400" rtl="0" eaLnBrk="1" latinLnBrk="0" hangingPunct="1">
        <a:lnSpc>
          <a:spcPct val="100000"/>
        </a:lnSpc>
        <a:spcBef>
          <a:spcPts val="0"/>
        </a:spcBef>
        <a:spcAft>
          <a:spcPts val="1200"/>
        </a:spcAft>
        <a:buClr>
          <a:schemeClr val="accent1"/>
        </a:buClr>
        <a:buSzPct val="125000"/>
        <a:buFont typeface="Arial" pitchFamily="34" charset="0"/>
        <a:buChar char="›"/>
        <a:defRPr sz="1600" b="0" kern="1200">
          <a:solidFill>
            <a:schemeClr val="tx1"/>
          </a:solidFill>
          <a:latin typeface="+mn-lt"/>
          <a:ea typeface="+mn-ea"/>
          <a:cs typeface="Arial" pitchFamily="34" charset="0"/>
        </a:defRPr>
      </a:lvl1pPr>
      <a:lvl2pPr marL="541338" indent="-184150" algn="l" defTabSz="914400" rtl="0" eaLnBrk="1" latinLnBrk="0" hangingPunct="1">
        <a:lnSpc>
          <a:spcPct val="100000"/>
        </a:lnSpc>
        <a:spcBef>
          <a:spcPts val="0"/>
        </a:spcBef>
        <a:spcAft>
          <a:spcPts val="1200"/>
        </a:spcAft>
        <a:buClr>
          <a:schemeClr val="accent1"/>
        </a:buClr>
        <a:buSzPct val="125000"/>
        <a:buFont typeface="Arial" pitchFamily="34" charset="0"/>
        <a:buChar char="›"/>
        <a:defRPr sz="1600" b="0" kern="1200">
          <a:solidFill>
            <a:schemeClr val="tx1"/>
          </a:solidFill>
          <a:latin typeface="+mn-lt"/>
          <a:ea typeface="+mn-ea"/>
          <a:cs typeface="Arial" pitchFamily="34" charset="0"/>
        </a:defRPr>
      </a:lvl2pPr>
      <a:lvl3pPr marL="896938" indent="-177800" algn="l" defTabSz="914400" rtl="0" eaLnBrk="1" latinLnBrk="0" hangingPunct="1">
        <a:lnSpc>
          <a:spcPct val="100000"/>
        </a:lnSpc>
        <a:spcBef>
          <a:spcPts val="0"/>
        </a:spcBef>
        <a:spcAft>
          <a:spcPts val="1200"/>
        </a:spcAft>
        <a:buClr>
          <a:schemeClr val="accent1"/>
        </a:buClr>
        <a:buSzPct val="125000"/>
        <a:buFont typeface="Arial" pitchFamily="34" charset="0"/>
        <a:buChar char="›"/>
        <a:defRPr sz="1600" b="0" kern="1200">
          <a:solidFill>
            <a:schemeClr val="tx1"/>
          </a:solidFill>
          <a:latin typeface="+mn-lt"/>
          <a:ea typeface="+mn-ea"/>
          <a:cs typeface="Arial" pitchFamily="34" charset="0"/>
        </a:defRPr>
      </a:lvl3pPr>
      <a:lvl4pPr marL="1254125" indent="-179388" algn="l" defTabSz="914400" rtl="0" eaLnBrk="1" latinLnBrk="0" hangingPunct="1">
        <a:lnSpc>
          <a:spcPct val="100000"/>
        </a:lnSpc>
        <a:spcBef>
          <a:spcPts val="0"/>
        </a:spcBef>
        <a:spcAft>
          <a:spcPts val="1200"/>
        </a:spcAft>
        <a:buClr>
          <a:schemeClr val="accent1"/>
        </a:buClr>
        <a:buSzPct val="125000"/>
        <a:buFont typeface="Arial" pitchFamily="34" charset="0"/>
        <a:buChar char="›"/>
        <a:defRPr sz="1600" b="0" kern="1200">
          <a:solidFill>
            <a:schemeClr val="tx1"/>
          </a:solidFill>
          <a:latin typeface="+mn-lt"/>
          <a:ea typeface="+mn-ea"/>
          <a:cs typeface="Arial" pitchFamily="34" charset="0"/>
        </a:defRPr>
      </a:lvl4pPr>
      <a:lvl5pPr marL="1616075" indent="-177800" algn="l" defTabSz="914400" rtl="0" eaLnBrk="1" latinLnBrk="0" hangingPunct="1">
        <a:lnSpc>
          <a:spcPct val="100000"/>
        </a:lnSpc>
        <a:spcBef>
          <a:spcPts val="0"/>
        </a:spcBef>
        <a:spcAft>
          <a:spcPts val="1200"/>
        </a:spcAft>
        <a:buClr>
          <a:schemeClr val="accent1"/>
        </a:buClr>
        <a:buSzPct val="125000"/>
        <a:buFont typeface="Arial" pitchFamily="34" charset="0"/>
        <a:buChar char="›"/>
        <a:defRPr sz="1600" b="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7.sv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tags" Target="../tags/tag12.xml"/><Relationship Id="rId13" Type="http://schemas.openxmlformats.org/officeDocument/2006/relationships/tags" Target="../tags/tag17.xml"/><Relationship Id="rId18" Type="http://schemas.openxmlformats.org/officeDocument/2006/relationships/tags" Target="../tags/tag22.xml"/><Relationship Id="rId26" Type="http://schemas.openxmlformats.org/officeDocument/2006/relationships/slide" Target="slide60.xml"/><Relationship Id="rId3" Type="http://schemas.openxmlformats.org/officeDocument/2006/relationships/tags" Target="../tags/tag7.xml"/><Relationship Id="rId21" Type="http://schemas.openxmlformats.org/officeDocument/2006/relationships/tags" Target="../tags/tag25.xml"/><Relationship Id="rId7" Type="http://schemas.openxmlformats.org/officeDocument/2006/relationships/tags" Target="../tags/tag11.xml"/><Relationship Id="rId12" Type="http://schemas.openxmlformats.org/officeDocument/2006/relationships/tags" Target="../tags/tag16.xml"/><Relationship Id="rId17" Type="http://schemas.openxmlformats.org/officeDocument/2006/relationships/tags" Target="../tags/tag21.xml"/><Relationship Id="rId25" Type="http://schemas.openxmlformats.org/officeDocument/2006/relationships/slide" Target="slide42.xml"/><Relationship Id="rId2" Type="http://schemas.openxmlformats.org/officeDocument/2006/relationships/tags" Target="../tags/tag6.xml"/><Relationship Id="rId16" Type="http://schemas.openxmlformats.org/officeDocument/2006/relationships/tags" Target="../tags/tag20.xml"/><Relationship Id="rId20" Type="http://schemas.openxmlformats.org/officeDocument/2006/relationships/tags" Target="../tags/tag24.xml"/><Relationship Id="rId1" Type="http://schemas.openxmlformats.org/officeDocument/2006/relationships/tags" Target="../tags/tag5.xml"/><Relationship Id="rId6" Type="http://schemas.openxmlformats.org/officeDocument/2006/relationships/tags" Target="../tags/tag10.xml"/><Relationship Id="rId11" Type="http://schemas.openxmlformats.org/officeDocument/2006/relationships/tags" Target="../tags/tag15.xml"/><Relationship Id="rId24" Type="http://schemas.openxmlformats.org/officeDocument/2006/relationships/slide" Target="slide39.xml"/><Relationship Id="rId5" Type="http://schemas.openxmlformats.org/officeDocument/2006/relationships/tags" Target="../tags/tag9.xml"/><Relationship Id="rId15" Type="http://schemas.openxmlformats.org/officeDocument/2006/relationships/tags" Target="../tags/tag19.xml"/><Relationship Id="rId23" Type="http://schemas.openxmlformats.org/officeDocument/2006/relationships/slide" Target="slide22.xml"/><Relationship Id="rId28" Type="http://schemas.openxmlformats.org/officeDocument/2006/relationships/slide" Target="slide64.xml"/><Relationship Id="rId10" Type="http://schemas.openxmlformats.org/officeDocument/2006/relationships/tags" Target="../tags/tag14.xml"/><Relationship Id="rId19" Type="http://schemas.openxmlformats.org/officeDocument/2006/relationships/tags" Target="../tags/tag23.xml"/><Relationship Id="rId4" Type="http://schemas.openxmlformats.org/officeDocument/2006/relationships/tags" Target="../tags/tag8.xml"/><Relationship Id="rId9" Type="http://schemas.openxmlformats.org/officeDocument/2006/relationships/tags" Target="../tags/tag13.xml"/><Relationship Id="rId14" Type="http://schemas.openxmlformats.org/officeDocument/2006/relationships/tags" Target="../tags/tag18.xml"/><Relationship Id="rId22" Type="http://schemas.openxmlformats.org/officeDocument/2006/relationships/slideLayout" Target="../slideLayouts/slideLayout15.xml"/><Relationship Id="rId27" Type="http://schemas.openxmlformats.org/officeDocument/2006/relationships/slide" Target="slide6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tags" Target="../tags/tag36.xml"/><Relationship Id="rId13" Type="http://schemas.openxmlformats.org/officeDocument/2006/relationships/tags" Target="../tags/tag41.xml"/><Relationship Id="rId18" Type="http://schemas.openxmlformats.org/officeDocument/2006/relationships/tags" Target="../tags/tag46.xml"/><Relationship Id="rId26" Type="http://schemas.openxmlformats.org/officeDocument/2006/relationships/slide" Target="slide62.xml"/><Relationship Id="rId3" Type="http://schemas.openxmlformats.org/officeDocument/2006/relationships/tags" Target="../tags/tag31.xml"/><Relationship Id="rId21" Type="http://schemas.openxmlformats.org/officeDocument/2006/relationships/slideLayout" Target="../slideLayouts/slideLayout15.xml"/><Relationship Id="rId7" Type="http://schemas.openxmlformats.org/officeDocument/2006/relationships/tags" Target="../tags/tag35.xml"/><Relationship Id="rId12" Type="http://schemas.openxmlformats.org/officeDocument/2006/relationships/tags" Target="../tags/tag40.xml"/><Relationship Id="rId17" Type="http://schemas.openxmlformats.org/officeDocument/2006/relationships/tags" Target="../tags/tag45.xml"/><Relationship Id="rId25" Type="http://schemas.openxmlformats.org/officeDocument/2006/relationships/slide" Target="slide60.xml"/><Relationship Id="rId2" Type="http://schemas.openxmlformats.org/officeDocument/2006/relationships/tags" Target="../tags/tag30.xml"/><Relationship Id="rId16" Type="http://schemas.openxmlformats.org/officeDocument/2006/relationships/tags" Target="../tags/tag44.xml"/><Relationship Id="rId20" Type="http://schemas.openxmlformats.org/officeDocument/2006/relationships/tags" Target="../tags/tag48.xml"/><Relationship Id="rId1" Type="http://schemas.openxmlformats.org/officeDocument/2006/relationships/tags" Target="../tags/tag29.xml"/><Relationship Id="rId6" Type="http://schemas.openxmlformats.org/officeDocument/2006/relationships/tags" Target="../tags/tag34.xml"/><Relationship Id="rId11" Type="http://schemas.openxmlformats.org/officeDocument/2006/relationships/tags" Target="../tags/tag39.xml"/><Relationship Id="rId24" Type="http://schemas.openxmlformats.org/officeDocument/2006/relationships/slide" Target="slide42.xml"/><Relationship Id="rId5" Type="http://schemas.openxmlformats.org/officeDocument/2006/relationships/tags" Target="../tags/tag33.xml"/><Relationship Id="rId15" Type="http://schemas.openxmlformats.org/officeDocument/2006/relationships/tags" Target="../tags/tag43.xml"/><Relationship Id="rId23" Type="http://schemas.openxmlformats.org/officeDocument/2006/relationships/slide" Target="slide39.xml"/><Relationship Id="rId10" Type="http://schemas.openxmlformats.org/officeDocument/2006/relationships/tags" Target="../tags/tag38.xml"/><Relationship Id="rId19" Type="http://schemas.openxmlformats.org/officeDocument/2006/relationships/tags" Target="../tags/tag47.xml"/><Relationship Id="rId4" Type="http://schemas.openxmlformats.org/officeDocument/2006/relationships/tags" Target="../tags/tag32.xml"/><Relationship Id="rId9" Type="http://schemas.openxmlformats.org/officeDocument/2006/relationships/tags" Target="../tags/tag37.xml"/><Relationship Id="rId14" Type="http://schemas.openxmlformats.org/officeDocument/2006/relationships/tags" Target="../tags/tag42.xml"/><Relationship Id="rId22" Type="http://schemas.openxmlformats.org/officeDocument/2006/relationships/slide" Target="slide2.xml"/><Relationship Id="rId27" Type="http://schemas.openxmlformats.org/officeDocument/2006/relationships/slide" Target="slide64.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notesSlide" Target="../notesSlides/notesSlide2.xml"/><Relationship Id="rId7" Type="http://schemas.openxmlformats.org/officeDocument/2006/relationships/diagramLayout" Target="../diagrams/layout1.xml"/><Relationship Id="rId2" Type="http://schemas.openxmlformats.org/officeDocument/2006/relationships/slideLayout" Target="../slideLayouts/slideLayout2.xml"/><Relationship Id="rId1" Type="http://schemas.openxmlformats.org/officeDocument/2006/relationships/tags" Target="../tags/tag26.xml"/><Relationship Id="rId6" Type="http://schemas.openxmlformats.org/officeDocument/2006/relationships/diagramData" Target="../diagrams/data1.xml"/><Relationship Id="rId5" Type="http://schemas.openxmlformats.org/officeDocument/2006/relationships/image" Target="../media/image6.png"/><Relationship Id="rId10" Type="http://schemas.microsoft.com/office/2007/relationships/diagramDrawing" Target="../diagrams/drawing1.xml"/><Relationship Id="rId4" Type="http://schemas.openxmlformats.org/officeDocument/2006/relationships/image" Target="../media/image5.png"/><Relationship Id="rId9" Type="http://schemas.openxmlformats.org/officeDocument/2006/relationships/diagramColors" Target="../diagrams/colors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tags" Target="../tags/tag56.xml"/><Relationship Id="rId13" Type="http://schemas.openxmlformats.org/officeDocument/2006/relationships/tags" Target="../tags/tag61.xml"/><Relationship Id="rId18" Type="http://schemas.openxmlformats.org/officeDocument/2006/relationships/tags" Target="../tags/tag66.xml"/><Relationship Id="rId26" Type="http://schemas.openxmlformats.org/officeDocument/2006/relationships/slide" Target="slide62.xml"/><Relationship Id="rId3" Type="http://schemas.openxmlformats.org/officeDocument/2006/relationships/tags" Target="../tags/tag51.xml"/><Relationship Id="rId21" Type="http://schemas.openxmlformats.org/officeDocument/2006/relationships/slideLayout" Target="../slideLayouts/slideLayout15.xml"/><Relationship Id="rId7" Type="http://schemas.openxmlformats.org/officeDocument/2006/relationships/tags" Target="../tags/tag55.xml"/><Relationship Id="rId12" Type="http://schemas.openxmlformats.org/officeDocument/2006/relationships/tags" Target="../tags/tag60.xml"/><Relationship Id="rId17" Type="http://schemas.openxmlformats.org/officeDocument/2006/relationships/tags" Target="../tags/tag65.xml"/><Relationship Id="rId25" Type="http://schemas.openxmlformats.org/officeDocument/2006/relationships/slide" Target="slide60.xml"/><Relationship Id="rId2" Type="http://schemas.openxmlformats.org/officeDocument/2006/relationships/tags" Target="../tags/tag50.xml"/><Relationship Id="rId16" Type="http://schemas.openxmlformats.org/officeDocument/2006/relationships/tags" Target="../tags/tag64.xml"/><Relationship Id="rId20" Type="http://schemas.openxmlformats.org/officeDocument/2006/relationships/tags" Target="../tags/tag68.xml"/><Relationship Id="rId1" Type="http://schemas.openxmlformats.org/officeDocument/2006/relationships/tags" Target="../tags/tag49.xml"/><Relationship Id="rId6" Type="http://schemas.openxmlformats.org/officeDocument/2006/relationships/tags" Target="../tags/tag54.xml"/><Relationship Id="rId11" Type="http://schemas.openxmlformats.org/officeDocument/2006/relationships/tags" Target="../tags/tag59.xml"/><Relationship Id="rId24" Type="http://schemas.openxmlformats.org/officeDocument/2006/relationships/slide" Target="slide42.xml"/><Relationship Id="rId5" Type="http://schemas.openxmlformats.org/officeDocument/2006/relationships/tags" Target="../tags/tag53.xml"/><Relationship Id="rId15" Type="http://schemas.openxmlformats.org/officeDocument/2006/relationships/tags" Target="../tags/tag63.xml"/><Relationship Id="rId23" Type="http://schemas.openxmlformats.org/officeDocument/2006/relationships/slide" Target="slide22.xml"/><Relationship Id="rId10" Type="http://schemas.openxmlformats.org/officeDocument/2006/relationships/tags" Target="../tags/tag58.xml"/><Relationship Id="rId19" Type="http://schemas.openxmlformats.org/officeDocument/2006/relationships/tags" Target="../tags/tag67.xml"/><Relationship Id="rId4" Type="http://schemas.openxmlformats.org/officeDocument/2006/relationships/tags" Target="../tags/tag52.xml"/><Relationship Id="rId9" Type="http://schemas.openxmlformats.org/officeDocument/2006/relationships/tags" Target="../tags/tag57.xml"/><Relationship Id="rId14" Type="http://schemas.openxmlformats.org/officeDocument/2006/relationships/tags" Target="../tags/tag62.xml"/><Relationship Id="rId22" Type="http://schemas.openxmlformats.org/officeDocument/2006/relationships/slide" Target="slide2.xml"/><Relationship Id="rId27" Type="http://schemas.openxmlformats.org/officeDocument/2006/relationships/slide" Target="slide6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tags" Target="../tags/tag76.xml"/><Relationship Id="rId13" Type="http://schemas.openxmlformats.org/officeDocument/2006/relationships/tags" Target="../tags/tag81.xml"/><Relationship Id="rId18" Type="http://schemas.openxmlformats.org/officeDocument/2006/relationships/tags" Target="../tags/tag86.xml"/><Relationship Id="rId26" Type="http://schemas.openxmlformats.org/officeDocument/2006/relationships/slide" Target="slide62.xml"/><Relationship Id="rId3" Type="http://schemas.openxmlformats.org/officeDocument/2006/relationships/tags" Target="../tags/tag71.xml"/><Relationship Id="rId21" Type="http://schemas.openxmlformats.org/officeDocument/2006/relationships/slideLayout" Target="../slideLayouts/slideLayout15.xml"/><Relationship Id="rId7" Type="http://schemas.openxmlformats.org/officeDocument/2006/relationships/tags" Target="../tags/tag75.xml"/><Relationship Id="rId12" Type="http://schemas.openxmlformats.org/officeDocument/2006/relationships/tags" Target="../tags/tag80.xml"/><Relationship Id="rId17" Type="http://schemas.openxmlformats.org/officeDocument/2006/relationships/tags" Target="../tags/tag85.xml"/><Relationship Id="rId25" Type="http://schemas.openxmlformats.org/officeDocument/2006/relationships/slide" Target="slide60.xml"/><Relationship Id="rId2" Type="http://schemas.openxmlformats.org/officeDocument/2006/relationships/tags" Target="../tags/tag70.xml"/><Relationship Id="rId16" Type="http://schemas.openxmlformats.org/officeDocument/2006/relationships/tags" Target="../tags/tag84.xml"/><Relationship Id="rId20" Type="http://schemas.openxmlformats.org/officeDocument/2006/relationships/tags" Target="../tags/tag88.xml"/><Relationship Id="rId1" Type="http://schemas.openxmlformats.org/officeDocument/2006/relationships/tags" Target="../tags/tag69.xml"/><Relationship Id="rId6" Type="http://schemas.openxmlformats.org/officeDocument/2006/relationships/tags" Target="../tags/tag74.xml"/><Relationship Id="rId11" Type="http://schemas.openxmlformats.org/officeDocument/2006/relationships/tags" Target="../tags/tag79.xml"/><Relationship Id="rId24" Type="http://schemas.openxmlformats.org/officeDocument/2006/relationships/slide" Target="slide39.xml"/><Relationship Id="rId5" Type="http://schemas.openxmlformats.org/officeDocument/2006/relationships/tags" Target="../tags/tag73.xml"/><Relationship Id="rId15" Type="http://schemas.openxmlformats.org/officeDocument/2006/relationships/tags" Target="../tags/tag83.xml"/><Relationship Id="rId23" Type="http://schemas.openxmlformats.org/officeDocument/2006/relationships/slide" Target="slide22.xml"/><Relationship Id="rId10" Type="http://schemas.openxmlformats.org/officeDocument/2006/relationships/tags" Target="../tags/tag78.xml"/><Relationship Id="rId19" Type="http://schemas.openxmlformats.org/officeDocument/2006/relationships/tags" Target="../tags/tag87.xml"/><Relationship Id="rId4" Type="http://schemas.openxmlformats.org/officeDocument/2006/relationships/tags" Target="../tags/tag72.xml"/><Relationship Id="rId9" Type="http://schemas.openxmlformats.org/officeDocument/2006/relationships/tags" Target="../tags/tag77.xml"/><Relationship Id="rId14" Type="http://schemas.openxmlformats.org/officeDocument/2006/relationships/tags" Target="../tags/tag82.xml"/><Relationship Id="rId22" Type="http://schemas.openxmlformats.org/officeDocument/2006/relationships/slide" Target="slide2.xml"/><Relationship Id="rId27" Type="http://schemas.openxmlformats.org/officeDocument/2006/relationships/slide" Target="slide64.xml"/></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8.xml"/><Relationship Id="rId5" Type="http://schemas.openxmlformats.org/officeDocument/2006/relationships/image" Target="../media/image8.png"/><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5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5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5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5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5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5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5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5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5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tags" Target="../tags/tag96.xml"/><Relationship Id="rId13" Type="http://schemas.openxmlformats.org/officeDocument/2006/relationships/tags" Target="../tags/tag101.xml"/><Relationship Id="rId18" Type="http://schemas.openxmlformats.org/officeDocument/2006/relationships/tags" Target="../tags/tag106.xml"/><Relationship Id="rId26" Type="http://schemas.openxmlformats.org/officeDocument/2006/relationships/slide" Target="slide62.xml"/><Relationship Id="rId3" Type="http://schemas.openxmlformats.org/officeDocument/2006/relationships/tags" Target="../tags/tag91.xml"/><Relationship Id="rId21" Type="http://schemas.openxmlformats.org/officeDocument/2006/relationships/slideLayout" Target="../slideLayouts/slideLayout15.xml"/><Relationship Id="rId7" Type="http://schemas.openxmlformats.org/officeDocument/2006/relationships/tags" Target="../tags/tag95.xml"/><Relationship Id="rId12" Type="http://schemas.openxmlformats.org/officeDocument/2006/relationships/tags" Target="../tags/tag100.xml"/><Relationship Id="rId17" Type="http://schemas.openxmlformats.org/officeDocument/2006/relationships/tags" Target="../tags/tag105.xml"/><Relationship Id="rId25" Type="http://schemas.openxmlformats.org/officeDocument/2006/relationships/slide" Target="slide42.xml"/><Relationship Id="rId2" Type="http://schemas.openxmlformats.org/officeDocument/2006/relationships/tags" Target="../tags/tag90.xml"/><Relationship Id="rId16" Type="http://schemas.openxmlformats.org/officeDocument/2006/relationships/tags" Target="../tags/tag104.xml"/><Relationship Id="rId20" Type="http://schemas.openxmlformats.org/officeDocument/2006/relationships/tags" Target="../tags/tag108.xml"/><Relationship Id="rId1" Type="http://schemas.openxmlformats.org/officeDocument/2006/relationships/tags" Target="../tags/tag89.xml"/><Relationship Id="rId6" Type="http://schemas.openxmlformats.org/officeDocument/2006/relationships/tags" Target="../tags/tag94.xml"/><Relationship Id="rId11" Type="http://schemas.openxmlformats.org/officeDocument/2006/relationships/tags" Target="../tags/tag99.xml"/><Relationship Id="rId24" Type="http://schemas.openxmlformats.org/officeDocument/2006/relationships/slide" Target="slide39.xml"/><Relationship Id="rId5" Type="http://schemas.openxmlformats.org/officeDocument/2006/relationships/tags" Target="../tags/tag93.xml"/><Relationship Id="rId15" Type="http://schemas.openxmlformats.org/officeDocument/2006/relationships/tags" Target="../tags/tag103.xml"/><Relationship Id="rId23" Type="http://schemas.openxmlformats.org/officeDocument/2006/relationships/slide" Target="slide22.xml"/><Relationship Id="rId10" Type="http://schemas.openxmlformats.org/officeDocument/2006/relationships/tags" Target="../tags/tag98.xml"/><Relationship Id="rId19" Type="http://schemas.openxmlformats.org/officeDocument/2006/relationships/tags" Target="../tags/tag107.xml"/><Relationship Id="rId4" Type="http://schemas.openxmlformats.org/officeDocument/2006/relationships/tags" Target="../tags/tag92.xml"/><Relationship Id="rId9" Type="http://schemas.openxmlformats.org/officeDocument/2006/relationships/tags" Target="../tags/tag97.xml"/><Relationship Id="rId14" Type="http://schemas.openxmlformats.org/officeDocument/2006/relationships/tags" Target="../tags/tag102.xml"/><Relationship Id="rId22" Type="http://schemas.openxmlformats.org/officeDocument/2006/relationships/slide" Target="slide2.xml"/><Relationship Id="rId27" Type="http://schemas.openxmlformats.org/officeDocument/2006/relationships/slide" Target="slide64.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2.emf"/><Relationship Id="rId4" Type="http://schemas.openxmlformats.org/officeDocument/2006/relationships/oleObject" Target="../embeddings/oleObject1.bin"/></Relationships>
</file>

<file path=ppt/slides/_rels/slide62.xml.rels><?xml version="1.0" encoding="UTF-8" standalone="yes"?>
<Relationships xmlns="http://schemas.openxmlformats.org/package/2006/relationships"><Relationship Id="rId8" Type="http://schemas.openxmlformats.org/officeDocument/2006/relationships/tags" Target="../tags/tag116.xml"/><Relationship Id="rId13" Type="http://schemas.openxmlformats.org/officeDocument/2006/relationships/tags" Target="../tags/tag121.xml"/><Relationship Id="rId18" Type="http://schemas.openxmlformats.org/officeDocument/2006/relationships/tags" Target="../tags/tag126.xml"/><Relationship Id="rId26" Type="http://schemas.openxmlformats.org/officeDocument/2006/relationships/slide" Target="slide60.xml"/><Relationship Id="rId3" Type="http://schemas.openxmlformats.org/officeDocument/2006/relationships/tags" Target="../tags/tag111.xml"/><Relationship Id="rId21" Type="http://schemas.openxmlformats.org/officeDocument/2006/relationships/slideLayout" Target="../slideLayouts/slideLayout15.xml"/><Relationship Id="rId7" Type="http://schemas.openxmlformats.org/officeDocument/2006/relationships/tags" Target="../tags/tag115.xml"/><Relationship Id="rId12" Type="http://schemas.openxmlformats.org/officeDocument/2006/relationships/tags" Target="../tags/tag120.xml"/><Relationship Id="rId17" Type="http://schemas.openxmlformats.org/officeDocument/2006/relationships/tags" Target="../tags/tag125.xml"/><Relationship Id="rId25" Type="http://schemas.openxmlformats.org/officeDocument/2006/relationships/slide" Target="slide42.xml"/><Relationship Id="rId2" Type="http://schemas.openxmlformats.org/officeDocument/2006/relationships/tags" Target="../tags/tag110.xml"/><Relationship Id="rId16" Type="http://schemas.openxmlformats.org/officeDocument/2006/relationships/tags" Target="../tags/tag124.xml"/><Relationship Id="rId20" Type="http://schemas.openxmlformats.org/officeDocument/2006/relationships/tags" Target="../tags/tag128.xml"/><Relationship Id="rId1" Type="http://schemas.openxmlformats.org/officeDocument/2006/relationships/tags" Target="../tags/tag109.xml"/><Relationship Id="rId6" Type="http://schemas.openxmlformats.org/officeDocument/2006/relationships/tags" Target="../tags/tag114.xml"/><Relationship Id="rId11" Type="http://schemas.openxmlformats.org/officeDocument/2006/relationships/tags" Target="../tags/tag119.xml"/><Relationship Id="rId24" Type="http://schemas.openxmlformats.org/officeDocument/2006/relationships/slide" Target="slide39.xml"/><Relationship Id="rId5" Type="http://schemas.openxmlformats.org/officeDocument/2006/relationships/tags" Target="../tags/tag113.xml"/><Relationship Id="rId15" Type="http://schemas.openxmlformats.org/officeDocument/2006/relationships/tags" Target="../tags/tag123.xml"/><Relationship Id="rId23" Type="http://schemas.openxmlformats.org/officeDocument/2006/relationships/slide" Target="slide22.xml"/><Relationship Id="rId10" Type="http://schemas.openxmlformats.org/officeDocument/2006/relationships/tags" Target="../tags/tag118.xml"/><Relationship Id="rId19" Type="http://schemas.openxmlformats.org/officeDocument/2006/relationships/tags" Target="../tags/tag127.xml"/><Relationship Id="rId4" Type="http://schemas.openxmlformats.org/officeDocument/2006/relationships/tags" Target="../tags/tag112.xml"/><Relationship Id="rId9" Type="http://schemas.openxmlformats.org/officeDocument/2006/relationships/tags" Target="../tags/tag117.xml"/><Relationship Id="rId14" Type="http://schemas.openxmlformats.org/officeDocument/2006/relationships/tags" Target="../tags/tag122.xml"/><Relationship Id="rId22" Type="http://schemas.openxmlformats.org/officeDocument/2006/relationships/slide" Target="slide2.xml"/><Relationship Id="rId27" Type="http://schemas.openxmlformats.org/officeDocument/2006/relationships/slide" Target="slide64.xml"/></Relationships>
</file>

<file path=ppt/slides/_rels/slide6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64.xml.rels><?xml version="1.0" encoding="UTF-8" standalone="yes"?>
<Relationships xmlns="http://schemas.openxmlformats.org/package/2006/relationships"><Relationship Id="rId8" Type="http://schemas.openxmlformats.org/officeDocument/2006/relationships/tags" Target="../tags/tag136.xml"/><Relationship Id="rId13" Type="http://schemas.openxmlformats.org/officeDocument/2006/relationships/tags" Target="../tags/tag141.xml"/><Relationship Id="rId18" Type="http://schemas.openxmlformats.org/officeDocument/2006/relationships/tags" Target="../tags/tag146.xml"/><Relationship Id="rId26" Type="http://schemas.openxmlformats.org/officeDocument/2006/relationships/tags" Target="../tags/tag154.xml"/><Relationship Id="rId3" Type="http://schemas.openxmlformats.org/officeDocument/2006/relationships/tags" Target="../tags/tag131.xml"/><Relationship Id="rId21" Type="http://schemas.openxmlformats.org/officeDocument/2006/relationships/tags" Target="../tags/tag149.xml"/><Relationship Id="rId34" Type="http://schemas.openxmlformats.org/officeDocument/2006/relationships/slide" Target="slide62.xml"/><Relationship Id="rId7" Type="http://schemas.openxmlformats.org/officeDocument/2006/relationships/tags" Target="../tags/tag135.xml"/><Relationship Id="rId12" Type="http://schemas.openxmlformats.org/officeDocument/2006/relationships/tags" Target="../tags/tag140.xml"/><Relationship Id="rId17" Type="http://schemas.openxmlformats.org/officeDocument/2006/relationships/tags" Target="../tags/tag145.xml"/><Relationship Id="rId25" Type="http://schemas.openxmlformats.org/officeDocument/2006/relationships/tags" Target="../tags/tag153.xml"/><Relationship Id="rId33" Type="http://schemas.openxmlformats.org/officeDocument/2006/relationships/slide" Target="slide60.xml"/><Relationship Id="rId2" Type="http://schemas.openxmlformats.org/officeDocument/2006/relationships/tags" Target="../tags/tag130.xml"/><Relationship Id="rId16" Type="http://schemas.openxmlformats.org/officeDocument/2006/relationships/tags" Target="../tags/tag144.xml"/><Relationship Id="rId20" Type="http://schemas.openxmlformats.org/officeDocument/2006/relationships/tags" Target="../tags/tag148.xml"/><Relationship Id="rId29" Type="http://schemas.openxmlformats.org/officeDocument/2006/relationships/slide" Target="slide2.xml"/><Relationship Id="rId1" Type="http://schemas.openxmlformats.org/officeDocument/2006/relationships/tags" Target="../tags/tag129.xml"/><Relationship Id="rId6" Type="http://schemas.openxmlformats.org/officeDocument/2006/relationships/tags" Target="../tags/tag134.xml"/><Relationship Id="rId11" Type="http://schemas.openxmlformats.org/officeDocument/2006/relationships/tags" Target="../tags/tag139.xml"/><Relationship Id="rId24" Type="http://schemas.openxmlformats.org/officeDocument/2006/relationships/tags" Target="../tags/tag152.xml"/><Relationship Id="rId32" Type="http://schemas.openxmlformats.org/officeDocument/2006/relationships/slide" Target="slide42.xml"/><Relationship Id="rId5" Type="http://schemas.openxmlformats.org/officeDocument/2006/relationships/tags" Target="../tags/tag133.xml"/><Relationship Id="rId15" Type="http://schemas.openxmlformats.org/officeDocument/2006/relationships/tags" Target="../tags/tag143.xml"/><Relationship Id="rId23" Type="http://schemas.openxmlformats.org/officeDocument/2006/relationships/tags" Target="../tags/tag151.xml"/><Relationship Id="rId28" Type="http://schemas.openxmlformats.org/officeDocument/2006/relationships/slideLayout" Target="../slideLayouts/slideLayout15.xml"/><Relationship Id="rId10" Type="http://schemas.openxmlformats.org/officeDocument/2006/relationships/tags" Target="../tags/tag138.xml"/><Relationship Id="rId19" Type="http://schemas.openxmlformats.org/officeDocument/2006/relationships/tags" Target="../tags/tag147.xml"/><Relationship Id="rId31" Type="http://schemas.openxmlformats.org/officeDocument/2006/relationships/slide" Target="slide39.xml"/><Relationship Id="rId4" Type="http://schemas.openxmlformats.org/officeDocument/2006/relationships/tags" Target="../tags/tag132.xml"/><Relationship Id="rId9" Type="http://schemas.openxmlformats.org/officeDocument/2006/relationships/tags" Target="../tags/tag137.xml"/><Relationship Id="rId14" Type="http://schemas.openxmlformats.org/officeDocument/2006/relationships/tags" Target="../tags/tag142.xml"/><Relationship Id="rId22" Type="http://schemas.openxmlformats.org/officeDocument/2006/relationships/tags" Target="../tags/tag150.xml"/><Relationship Id="rId27" Type="http://schemas.openxmlformats.org/officeDocument/2006/relationships/tags" Target="../tags/tag155.xml"/><Relationship Id="rId30" Type="http://schemas.openxmlformats.org/officeDocument/2006/relationships/slide" Target="slide2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48.xml"/><Relationship Id="rId1" Type="http://schemas.openxmlformats.org/officeDocument/2006/relationships/slideLayout" Target="../slideLayouts/slideLayout16.xml"/><Relationship Id="rId6" Type="http://schemas.openxmlformats.org/officeDocument/2006/relationships/image" Target="../media/image68.svg"/><Relationship Id="rId5" Type="http://schemas.openxmlformats.org/officeDocument/2006/relationships/image" Target="../media/image67.png"/><Relationship Id="rId4" Type="http://schemas.openxmlformats.org/officeDocument/2006/relationships/image" Target="../media/image66.sv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KEYVISUAL_ES_PPT_NEU2"/>
          <p:cNvPicPr>
            <a:picLocks noChangeAspect="1" noChangeArrowheads="1"/>
          </p:cNvPicPr>
          <p:nvPr/>
        </p:nvPicPr>
        <p:blipFill>
          <a:blip r:embed="rId3"/>
          <a:srcRect/>
          <a:stretch>
            <a:fillRect/>
          </a:stretch>
        </p:blipFill>
        <p:spPr bwMode="auto">
          <a:xfrm>
            <a:off x="180975" y="188640"/>
            <a:ext cx="8783638" cy="3965575"/>
          </a:xfrm>
          <a:prstGeom prst="rect">
            <a:avLst/>
          </a:prstGeom>
          <a:noFill/>
        </p:spPr>
      </p:pic>
      <p:sp>
        <p:nvSpPr>
          <p:cNvPr id="2" name="Titel 1"/>
          <p:cNvSpPr>
            <a:spLocks noGrp="1"/>
          </p:cNvSpPr>
          <p:nvPr>
            <p:ph type="ctrTitle"/>
          </p:nvPr>
        </p:nvSpPr>
        <p:spPr/>
        <p:txBody>
          <a:bodyPr/>
          <a:lstStyle/>
          <a:p>
            <a:r>
              <a:rPr lang="en-US" dirty="0"/>
              <a:t>Analog to Digital Converter (ADC ) Driver</a:t>
            </a:r>
            <a:br>
              <a:rPr lang="en-US" dirty="0"/>
            </a:br>
            <a:r>
              <a:rPr lang="en-US" dirty="0"/>
              <a:t>Training Slides</a:t>
            </a:r>
          </a:p>
        </p:txBody>
      </p:sp>
      <p:sp>
        <p:nvSpPr>
          <p:cNvPr id="3" name="Untertitel 2"/>
          <p:cNvSpPr>
            <a:spLocks noGrp="1"/>
          </p:cNvSpPr>
          <p:nvPr>
            <p:ph type="subTitle" idx="1"/>
          </p:nvPr>
        </p:nvSpPr>
        <p:spPr>
          <a:xfrm>
            <a:off x="503548" y="5315993"/>
            <a:ext cx="8142634" cy="1138230"/>
          </a:xfrm>
        </p:spPr>
        <p:txBody>
          <a:bodyPr/>
          <a:lstStyle/>
          <a:p>
            <a:r>
              <a:rPr lang="en-US" dirty="0"/>
              <a:t>ECU 17</a:t>
            </a:r>
          </a:p>
        </p:txBody>
      </p:sp>
      <p:sp>
        <p:nvSpPr>
          <p:cNvPr id="6" name="Text Placeholder 5"/>
          <p:cNvSpPr>
            <a:spLocks noGrp="1"/>
          </p:cNvSpPr>
          <p:nvPr>
            <p:ph type="body" sz="quarter" idx="10"/>
          </p:nvPr>
        </p:nvSpPr>
        <p:spPr/>
        <p:txBody>
          <a:bodyPr/>
          <a:lstStyle/>
          <a:p>
            <a:r>
              <a:rPr lang="en-US" dirty="0"/>
              <a:t> </a:t>
            </a:r>
          </a:p>
        </p:txBody>
      </p:sp>
      <p:sp>
        <p:nvSpPr>
          <p:cNvPr id="8" name="Text Placeholder 7"/>
          <p:cNvSpPr>
            <a:spLocks noGrp="1"/>
          </p:cNvSpPr>
          <p:nvPr>
            <p:ph type="body" sz="quarter" idx="12"/>
          </p:nvPr>
        </p:nvSpPr>
        <p:spPr/>
        <p:txBody>
          <a:bodyPr/>
          <a:lstStyle/>
          <a:p>
            <a:endParaRPr lang="en-US"/>
          </a:p>
        </p:txBody>
      </p:sp>
      <p:sp>
        <p:nvSpPr>
          <p:cNvPr id="10" name="Textplatzhalter 3">
            <a:extLst>
              <a:ext uri="{FF2B5EF4-FFF2-40B4-BE49-F238E27FC236}">
                <a16:creationId xmlns:a16="http://schemas.microsoft.com/office/drawing/2014/main" id="{4118DCCA-4E16-4A16-B5AC-992998BC71A3}"/>
              </a:ext>
            </a:extLst>
          </p:cNvPr>
          <p:cNvSpPr txBox="1">
            <a:spLocks/>
          </p:cNvSpPr>
          <p:nvPr/>
        </p:nvSpPr>
        <p:spPr>
          <a:xfrm>
            <a:off x="503548" y="6021288"/>
            <a:ext cx="2628590" cy="368813"/>
          </a:xfrm>
          <a:prstGeom prst="rect">
            <a:avLst/>
          </a:prstGeom>
        </p:spPr>
        <p:txBody>
          <a:bodyPr vert="horz" lIns="0" tIns="0" rIns="0" bIns="0" rtlCol="0" anchor="b" anchorCtr="0">
            <a:normAutofit/>
          </a:bodyPr>
          <a:lstStyle>
            <a:lvl1pPr marL="0" indent="0" algn="l" defTabSz="914400" rtl="0" eaLnBrk="1" latinLnBrk="0" hangingPunct="1">
              <a:lnSpc>
                <a:spcPct val="100000"/>
              </a:lnSpc>
              <a:spcBef>
                <a:spcPts val="0"/>
              </a:spcBef>
              <a:spcAft>
                <a:spcPts val="0"/>
              </a:spcAft>
              <a:buClr>
                <a:schemeClr val="accent1"/>
              </a:buClr>
              <a:buSzPct val="125000"/>
              <a:buFont typeface="Arial" pitchFamily="34" charset="0"/>
              <a:buNone/>
              <a:defRPr sz="900" b="0" kern="1200">
                <a:solidFill>
                  <a:schemeClr val="tx1"/>
                </a:solidFill>
                <a:latin typeface="+mn-lt"/>
                <a:ea typeface="+mn-ea"/>
                <a:cs typeface="Arial" pitchFamily="34" charset="0"/>
              </a:defRPr>
            </a:lvl1pPr>
            <a:lvl2pPr marL="541338" indent="-184150" algn="l" defTabSz="914400" rtl="0" eaLnBrk="1" latinLnBrk="0" hangingPunct="1">
              <a:lnSpc>
                <a:spcPct val="100000"/>
              </a:lnSpc>
              <a:spcBef>
                <a:spcPts val="0"/>
              </a:spcBef>
              <a:spcAft>
                <a:spcPts val="1200"/>
              </a:spcAft>
              <a:buClr>
                <a:schemeClr val="accent1"/>
              </a:buClr>
              <a:buSzPct val="125000"/>
              <a:buFont typeface="Arial" pitchFamily="34" charset="0"/>
              <a:buChar char="›"/>
              <a:defRPr sz="1600" b="0" kern="1200">
                <a:solidFill>
                  <a:schemeClr val="tx1"/>
                </a:solidFill>
                <a:latin typeface="+mn-lt"/>
                <a:ea typeface="+mn-ea"/>
                <a:cs typeface="Arial" pitchFamily="34" charset="0"/>
              </a:defRPr>
            </a:lvl2pPr>
            <a:lvl3pPr marL="896938" indent="-177800" algn="l" defTabSz="914400" rtl="0" eaLnBrk="1" latinLnBrk="0" hangingPunct="1">
              <a:lnSpc>
                <a:spcPct val="100000"/>
              </a:lnSpc>
              <a:spcBef>
                <a:spcPts val="0"/>
              </a:spcBef>
              <a:spcAft>
                <a:spcPts val="1200"/>
              </a:spcAft>
              <a:buClr>
                <a:schemeClr val="accent1"/>
              </a:buClr>
              <a:buSzPct val="125000"/>
              <a:buFont typeface="Arial" pitchFamily="34" charset="0"/>
              <a:buChar char="›"/>
              <a:defRPr sz="1600" b="0" kern="1200">
                <a:solidFill>
                  <a:schemeClr val="tx1"/>
                </a:solidFill>
                <a:latin typeface="+mn-lt"/>
                <a:ea typeface="+mn-ea"/>
                <a:cs typeface="Arial" pitchFamily="34" charset="0"/>
              </a:defRPr>
            </a:lvl3pPr>
            <a:lvl4pPr marL="1254125" indent="-179388" algn="l" defTabSz="914400" rtl="0" eaLnBrk="1" latinLnBrk="0" hangingPunct="1">
              <a:lnSpc>
                <a:spcPct val="100000"/>
              </a:lnSpc>
              <a:spcBef>
                <a:spcPts val="0"/>
              </a:spcBef>
              <a:spcAft>
                <a:spcPts val="1200"/>
              </a:spcAft>
              <a:buClr>
                <a:schemeClr val="accent1"/>
              </a:buClr>
              <a:buSzPct val="125000"/>
              <a:buFont typeface="Arial" pitchFamily="34" charset="0"/>
              <a:buChar char="›"/>
              <a:defRPr sz="1600" b="0" kern="1200">
                <a:solidFill>
                  <a:schemeClr val="tx1"/>
                </a:solidFill>
                <a:latin typeface="+mn-lt"/>
                <a:ea typeface="+mn-ea"/>
                <a:cs typeface="Arial" pitchFamily="34" charset="0"/>
              </a:defRPr>
            </a:lvl4pPr>
            <a:lvl5pPr marL="1616075" indent="-177800" algn="l" defTabSz="914400" rtl="0" eaLnBrk="1" latinLnBrk="0" hangingPunct="1">
              <a:lnSpc>
                <a:spcPct val="100000"/>
              </a:lnSpc>
              <a:spcBef>
                <a:spcPts val="0"/>
              </a:spcBef>
              <a:spcAft>
                <a:spcPts val="1200"/>
              </a:spcAft>
              <a:buClr>
                <a:schemeClr val="accent1"/>
              </a:buClr>
              <a:buSzPct val="125000"/>
              <a:buFont typeface="Arial" pitchFamily="34" charset="0"/>
              <a:buChar char="›"/>
              <a:defRPr sz="1600" b="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dirty="0"/>
              <a:t>www.continental-corporation.com</a:t>
            </a:r>
            <a:endParaRPr lang="en-US" dirty="0"/>
          </a:p>
          <a:p>
            <a:endParaRPr lang="en-US" dirty="0"/>
          </a:p>
        </p:txBody>
      </p:sp>
      <p:sp>
        <p:nvSpPr>
          <p:cNvPr id="11" name="Textplatzhalter 4">
            <a:extLst>
              <a:ext uri="{FF2B5EF4-FFF2-40B4-BE49-F238E27FC236}">
                <a16:creationId xmlns:a16="http://schemas.microsoft.com/office/drawing/2014/main" id="{819CF0DD-503A-4CEC-B170-75812398318B}"/>
              </a:ext>
            </a:extLst>
          </p:cNvPr>
          <p:cNvSpPr txBox="1">
            <a:spLocks/>
          </p:cNvSpPr>
          <p:nvPr/>
        </p:nvSpPr>
        <p:spPr>
          <a:xfrm>
            <a:off x="6354003" y="4509120"/>
            <a:ext cx="2548597" cy="995501"/>
          </a:xfrm>
          <a:prstGeom prst="rect">
            <a:avLst/>
          </a:prstGeom>
        </p:spPr>
        <p:txBody>
          <a:bodyPr vert="horz" lIns="0" tIns="0" rIns="0" bIns="0" rtlCol="0" anchor="b" anchorCtr="0">
            <a:normAutofit/>
          </a:bodyPr>
          <a:lstStyle>
            <a:lvl1pPr marL="0" indent="0" algn="r" defTabSz="914400" rtl="0" eaLnBrk="1" latinLnBrk="0" hangingPunct="1">
              <a:lnSpc>
                <a:spcPct val="100000"/>
              </a:lnSpc>
              <a:spcBef>
                <a:spcPts val="0"/>
              </a:spcBef>
              <a:spcAft>
                <a:spcPts val="0"/>
              </a:spcAft>
              <a:buClr>
                <a:schemeClr val="accent1"/>
              </a:buClr>
              <a:buSzPct val="125000"/>
              <a:buFont typeface="Arial" pitchFamily="34" charset="0"/>
              <a:buNone/>
              <a:defRPr sz="900" b="0" kern="1200">
                <a:solidFill>
                  <a:schemeClr val="tx1"/>
                </a:solidFill>
                <a:latin typeface="+mn-lt"/>
                <a:ea typeface="+mn-ea"/>
                <a:cs typeface="Arial" pitchFamily="34" charset="0"/>
              </a:defRPr>
            </a:lvl1pPr>
            <a:lvl2pPr marL="541338" indent="-184150" algn="l" defTabSz="914400" rtl="0" eaLnBrk="1" latinLnBrk="0" hangingPunct="1">
              <a:lnSpc>
                <a:spcPct val="100000"/>
              </a:lnSpc>
              <a:spcBef>
                <a:spcPts val="0"/>
              </a:spcBef>
              <a:spcAft>
                <a:spcPts val="1200"/>
              </a:spcAft>
              <a:buClr>
                <a:schemeClr val="accent1"/>
              </a:buClr>
              <a:buSzPct val="125000"/>
              <a:buFont typeface="Arial" pitchFamily="34" charset="0"/>
              <a:buChar char="›"/>
              <a:defRPr sz="1600" b="0" kern="1200">
                <a:solidFill>
                  <a:schemeClr val="tx1"/>
                </a:solidFill>
                <a:latin typeface="+mn-lt"/>
                <a:ea typeface="+mn-ea"/>
                <a:cs typeface="Arial" pitchFamily="34" charset="0"/>
              </a:defRPr>
            </a:lvl2pPr>
            <a:lvl3pPr marL="896938" indent="-177800" algn="l" defTabSz="914400" rtl="0" eaLnBrk="1" latinLnBrk="0" hangingPunct="1">
              <a:lnSpc>
                <a:spcPct val="100000"/>
              </a:lnSpc>
              <a:spcBef>
                <a:spcPts val="0"/>
              </a:spcBef>
              <a:spcAft>
                <a:spcPts val="1200"/>
              </a:spcAft>
              <a:buClr>
                <a:schemeClr val="accent1"/>
              </a:buClr>
              <a:buSzPct val="125000"/>
              <a:buFont typeface="Arial" pitchFamily="34" charset="0"/>
              <a:buChar char="›"/>
              <a:defRPr sz="1600" b="0" kern="1200">
                <a:solidFill>
                  <a:schemeClr val="tx1"/>
                </a:solidFill>
                <a:latin typeface="+mn-lt"/>
                <a:ea typeface="+mn-ea"/>
                <a:cs typeface="Arial" pitchFamily="34" charset="0"/>
              </a:defRPr>
            </a:lvl3pPr>
            <a:lvl4pPr marL="1254125" indent="-179388" algn="l" defTabSz="914400" rtl="0" eaLnBrk="1" latinLnBrk="0" hangingPunct="1">
              <a:lnSpc>
                <a:spcPct val="100000"/>
              </a:lnSpc>
              <a:spcBef>
                <a:spcPts val="0"/>
              </a:spcBef>
              <a:spcAft>
                <a:spcPts val="1200"/>
              </a:spcAft>
              <a:buClr>
                <a:schemeClr val="accent1"/>
              </a:buClr>
              <a:buSzPct val="125000"/>
              <a:buFont typeface="Arial" pitchFamily="34" charset="0"/>
              <a:buChar char="›"/>
              <a:defRPr sz="1600" b="0" kern="1200">
                <a:solidFill>
                  <a:schemeClr val="tx1"/>
                </a:solidFill>
                <a:latin typeface="+mn-lt"/>
                <a:ea typeface="+mn-ea"/>
                <a:cs typeface="Arial" pitchFamily="34" charset="0"/>
              </a:defRPr>
            </a:lvl4pPr>
            <a:lvl5pPr marL="1616075" indent="-177800" algn="l" defTabSz="914400" rtl="0" eaLnBrk="1" latinLnBrk="0" hangingPunct="1">
              <a:lnSpc>
                <a:spcPct val="100000"/>
              </a:lnSpc>
              <a:spcBef>
                <a:spcPts val="0"/>
              </a:spcBef>
              <a:spcAft>
                <a:spcPts val="1200"/>
              </a:spcAft>
              <a:buClr>
                <a:schemeClr val="accent1"/>
              </a:buClr>
              <a:buSzPct val="125000"/>
              <a:buFont typeface="Arial" pitchFamily="34" charset="0"/>
              <a:buChar char="›"/>
              <a:defRPr sz="1600" b="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sv-SE" sz="1050" b="1" dirty="0"/>
              <a:t>Harald Paschke</a:t>
            </a:r>
          </a:p>
          <a:p>
            <a:r>
              <a:rPr lang="de-DE" sz="800" dirty="0"/>
              <a:t>Driver </a:t>
            </a:r>
            <a:r>
              <a:rPr lang="de-DE" sz="800" dirty="0" err="1"/>
              <a:t>Responsible</a:t>
            </a:r>
            <a:endParaRPr lang="de-DE" sz="800" dirty="0"/>
          </a:p>
          <a:p>
            <a:r>
              <a:rPr lang="de-DE" sz="800" dirty="0"/>
              <a:t>P E&amp;DS SE EEA BSW RBG1</a:t>
            </a:r>
          </a:p>
          <a:p>
            <a:r>
              <a:rPr lang="sv-SE" sz="800" dirty="0"/>
              <a:t>Harald.Paschke@continental-corporation.com</a:t>
            </a:r>
          </a:p>
          <a:p>
            <a:r>
              <a:rPr lang="sv-SE" sz="800" dirty="0"/>
              <a:t> +49 941 790 928747 </a:t>
            </a:r>
            <a:endParaRPr lang="en-US" sz="800" dirty="0"/>
          </a:p>
          <a:p>
            <a:endParaRPr lang="de-DE" sz="800" dirty="0"/>
          </a:p>
        </p:txBody>
      </p:sp>
      <p:sp>
        <p:nvSpPr>
          <p:cNvPr id="12" name="Textplatzhalter 4">
            <a:extLst>
              <a:ext uri="{FF2B5EF4-FFF2-40B4-BE49-F238E27FC236}">
                <a16:creationId xmlns:a16="http://schemas.microsoft.com/office/drawing/2014/main" id="{50B39D28-823A-45CE-9531-52AAD51C05AC}"/>
              </a:ext>
            </a:extLst>
          </p:cNvPr>
          <p:cNvSpPr txBox="1">
            <a:spLocks/>
          </p:cNvSpPr>
          <p:nvPr/>
        </p:nvSpPr>
        <p:spPr>
          <a:xfrm>
            <a:off x="6372199" y="5384838"/>
            <a:ext cx="2548597" cy="995501"/>
          </a:xfrm>
          <a:prstGeom prst="rect">
            <a:avLst/>
          </a:prstGeom>
        </p:spPr>
        <p:txBody>
          <a:bodyPr vert="horz" lIns="0" tIns="0" rIns="0" bIns="0" rtlCol="0" anchor="b" anchorCtr="0">
            <a:normAutofit/>
          </a:bodyPr>
          <a:lstStyle>
            <a:lvl1pPr marL="0" indent="0" algn="r" defTabSz="914400" rtl="0" eaLnBrk="1" latinLnBrk="0" hangingPunct="1">
              <a:lnSpc>
                <a:spcPct val="100000"/>
              </a:lnSpc>
              <a:spcBef>
                <a:spcPts val="0"/>
              </a:spcBef>
              <a:spcAft>
                <a:spcPts val="0"/>
              </a:spcAft>
              <a:buClr>
                <a:schemeClr val="accent1"/>
              </a:buClr>
              <a:buSzPct val="125000"/>
              <a:buFont typeface="Arial" pitchFamily="34" charset="0"/>
              <a:buNone/>
              <a:defRPr sz="900" b="0" kern="1200">
                <a:solidFill>
                  <a:schemeClr val="tx1"/>
                </a:solidFill>
                <a:latin typeface="+mn-lt"/>
                <a:ea typeface="+mn-ea"/>
                <a:cs typeface="Arial" pitchFamily="34" charset="0"/>
              </a:defRPr>
            </a:lvl1pPr>
            <a:lvl2pPr marL="541338" indent="-184150" algn="l" defTabSz="914400" rtl="0" eaLnBrk="1" latinLnBrk="0" hangingPunct="1">
              <a:lnSpc>
                <a:spcPct val="100000"/>
              </a:lnSpc>
              <a:spcBef>
                <a:spcPts val="0"/>
              </a:spcBef>
              <a:spcAft>
                <a:spcPts val="1200"/>
              </a:spcAft>
              <a:buClr>
                <a:schemeClr val="accent1"/>
              </a:buClr>
              <a:buSzPct val="125000"/>
              <a:buFont typeface="Arial" pitchFamily="34" charset="0"/>
              <a:buChar char="›"/>
              <a:defRPr sz="1600" b="0" kern="1200">
                <a:solidFill>
                  <a:schemeClr val="tx1"/>
                </a:solidFill>
                <a:latin typeface="+mn-lt"/>
                <a:ea typeface="+mn-ea"/>
                <a:cs typeface="Arial" pitchFamily="34" charset="0"/>
              </a:defRPr>
            </a:lvl2pPr>
            <a:lvl3pPr marL="896938" indent="-177800" algn="l" defTabSz="914400" rtl="0" eaLnBrk="1" latinLnBrk="0" hangingPunct="1">
              <a:lnSpc>
                <a:spcPct val="100000"/>
              </a:lnSpc>
              <a:spcBef>
                <a:spcPts val="0"/>
              </a:spcBef>
              <a:spcAft>
                <a:spcPts val="1200"/>
              </a:spcAft>
              <a:buClr>
                <a:schemeClr val="accent1"/>
              </a:buClr>
              <a:buSzPct val="125000"/>
              <a:buFont typeface="Arial" pitchFamily="34" charset="0"/>
              <a:buChar char="›"/>
              <a:defRPr sz="1600" b="0" kern="1200">
                <a:solidFill>
                  <a:schemeClr val="tx1"/>
                </a:solidFill>
                <a:latin typeface="+mn-lt"/>
                <a:ea typeface="+mn-ea"/>
                <a:cs typeface="Arial" pitchFamily="34" charset="0"/>
              </a:defRPr>
            </a:lvl3pPr>
            <a:lvl4pPr marL="1254125" indent="-179388" algn="l" defTabSz="914400" rtl="0" eaLnBrk="1" latinLnBrk="0" hangingPunct="1">
              <a:lnSpc>
                <a:spcPct val="100000"/>
              </a:lnSpc>
              <a:spcBef>
                <a:spcPts val="0"/>
              </a:spcBef>
              <a:spcAft>
                <a:spcPts val="1200"/>
              </a:spcAft>
              <a:buClr>
                <a:schemeClr val="accent1"/>
              </a:buClr>
              <a:buSzPct val="125000"/>
              <a:buFont typeface="Arial" pitchFamily="34" charset="0"/>
              <a:buChar char="›"/>
              <a:defRPr sz="1600" b="0" kern="1200">
                <a:solidFill>
                  <a:schemeClr val="tx1"/>
                </a:solidFill>
                <a:latin typeface="+mn-lt"/>
                <a:ea typeface="+mn-ea"/>
                <a:cs typeface="Arial" pitchFamily="34" charset="0"/>
              </a:defRPr>
            </a:lvl4pPr>
            <a:lvl5pPr marL="1616075" indent="-177800" algn="l" defTabSz="914400" rtl="0" eaLnBrk="1" latinLnBrk="0" hangingPunct="1">
              <a:lnSpc>
                <a:spcPct val="100000"/>
              </a:lnSpc>
              <a:spcBef>
                <a:spcPts val="0"/>
              </a:spcBef>
              <a:spcAft>
                <a:spcPts val="1200"/>
              </a:spcAft>
              <a:buClr>
                <a:schemeClr val="accent1"/>
              </a:buClr>
              <a:buSzPct val="125000"/>
              <a:buFont typeface="Arial" pitchFamily="34" charset="0"/>
              <a:buChar char="›"/>
              <a:defRPr sz="1600" b="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sv-SE" sz="1050" b="1" dirty="0"/>
              <a:t>Jithin Jose</a:t>
            </a:r>
          </a:p>
          <a:p>
            <a:r>
              <a:rPr lang="de-DE" sz="800" dirty="0"/>
              <a:t>Driver Developer</a:t>
            </a:r>
          </a:p>
          <a:p>
            <a:r>
              <a:rPr lang="de-DE" sz="800" dirty="0"/>
              <a:t>P E&amp;DS SE EEA BSW BLR</a:t>
            </a:r>
          </a:p>
          <a:p>
            <a:r>
              <a:rPr lang="sv-SE" sz="800" dirty="0"/>
              <a:t>Jithin.Jose@continental-corporation.com</a:t>
            </a:r>
          </a:p>
          <a:p>
            <a:r>
              <a:rPr lang="sv-SE" sz="800" dirty="0"/>
              <a:t> </a:t>
            </a:r>
            <a:r>
              <a:rPr lang="en-US" sz="800" dirty="0"/>
              <a:t>+91-80-66791100-3152</a:t>
            </a:r>
          </a:p>
          <a:p>
            <a:endParaRPr lang="de-DE" sz="800" dirty="0"/>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ontent Placeholder 1">
            <a:extLst>
              <a:ext uri="{FF2B5EF4-FFF2-40B4-BE49-F238E27FC236}">
                <a16:creationId xmlns:a16="http://schemas.microsoft.com/office/drawing/2014/main" id="{C72D5869-60EE-4E02-9292-385DFC1E7A0A}"/>
              </a:ext>
            </a:extLst>
          </p:cNvPr>
          <p:cNvSpPr txBox="1">
            <a:spLocks/>
          </p:cNvSpPr>
          <p:nvPr/>
        </p:nvSpPr>
        <p:spPr bwMode="gray">
          <a:xfrm>
            <a:off x="4706640" y="1698275"/>
            <a:ext cx="4032696" cy="4106989"/>
          </a:xfrm>
          <a:prstGeom prst="rect">
            <a:avLst/>
          </a:prstGeom>
          <a:solidFill>
            <a:schemeClr val="bg1"/>
          </a:solidFill>
          <a:ln w="9525">
            <a:solidFill>
              <a:schemeClr val="accent1"/>
            </a:solidFill>
          </a:ln>
          <a:effectLst>
            <a:outerShdw blurRad="50800" dist="50800" dir="5400000" algn="ctr" rotWithShape="0">
              <a:srgbClr val="000000">
                <a:alpha val="19000"/>
              </a:srgbClr>
            </a:outerShdw>
          </a:effectLst>
        </p:spPr>
        <p:txBody>
          <a:bodyPr vert="horz" wrap="square" lIns="108000" tIns="108000" rIns="216000" bIns="108000" rtlCol="0" anchor="t" anchorCtr="0">
            <a:noAutofit/>
          </a:bodyPr>
          <a:lstStyle>
            <a:defPPr>
              <a:defRPr lang="de-DE"/>
            </a:defPPr>
            <a:lvl1pPr marL="171450" indent="-171450">
              <a:spcBef>
                <a:spcPts val="600"/>
              </a:spcBef>
              <a:buClr>
                <a:schemeClr val="accent1"/>
              </a:buClr>
              <a:buSzPct val="125000"/>
              <a:buFont typeface="Arial" panose="020B0604020202020204" pitchFamily="34" charset="0"/>
              <a:buChar char="›"/>
              <a:defRPr sz="1400">
                <a:cs typeface="Arial" pitchFamily="34" charset="0"/>
              </a:defRPr>
            </a:lvl1pPr>
          </a:lstStyle>
          <a:p>
            <a:pPr>
              <a:spcAft>
                <a:spcPts val="600"/>
              </a:spcAft>
            </a:pPr>
            <a:r>
              <a:rPr lang="de-DE" kern="0" dirty="0">
                <a:solidFill>
                  <a:sysClr val="windowText" lastClr="000000"/>
                </a:solidFill>
              </a:rPr>
              <a:t>Same </a:t>
            </a:r>
            <a:r>
              <a:rPr lang="de-DE" kern="0" dirty="0" err="1">
                <a:solidFill>
                  <a:sysClr val="windowText" lastClr="000000"/>
                </a:solidFill>
              </a:rPr>
              <a:t>features</a:t>
            </a:r>
            <a:r>
              <a:rPr lang="de-DE" kern="0" dirty="0">
                <a:solidFill>
                  <a:sysClr val="windowText" lastClr="000000"/>
                </a:solidFill>
              </a:rPr>
              <a:t> </a:t>
            </a:r>
            <a:r>
              <a:rPr lang="de-DE" kern="0" dirty="0" err="1">
                <a:solidFill>
                  <a:sysClr val="windowText" lastClr="000000"/>
                </a:solidFill>
              </a:rPr>
              <a:t>as</a:t>
            </a:r>
            <a:r>
              <a:rPr lang="de-DE" kern="0" dirty="0">
                <a:solidFill>
                  <a:sysClr val="windowText" lastClr="000000"/>
                </a:solidFill>
              </a:rPr>
              <a:t> </a:t>
            </a:r>
            <a:r>
              <a:rPr lang="de-DE" kern="0" dirty="0" err="1">
                <a:solidFill>
                  <a:sysClr val="windowText" lastClr="000000"/>
                </a:solidFill>
              </a:rPr>
              <a:t>HwTrigger</a:t>
            </a:r>
            <a:endParaRPr lang="de-DE" kern="0" dirty="0">
              <a:solidFill>
                <a:sysClr val="windowText" lastClr="000000"/>
              </a:solidFill>
            </a:endParaRPr>
          </a:p>
          <a:p>
            <a:pPr marL="628650" lvl="2" indent="-171450">
              <a:spcBef>
                <a:spcPts val="600"/>
              </a:spcBef>
              <a:spcAft>
                <a:spcPts val="300"/>
              </a:spcAft>
              <a:buClr>
                <a:schemeClr val="accent1"/>
              </a:buClr>
              <a:buSzPct val="125000"/>
              <a:buFont typeface="Arial" panose="020B0604020202020204" pitchFamily="34" charset="0"/>
              <a:buChar char="›"/>
            </a:pPr>
            <a:r>
              <a:rPr lang="de-DE" sz="1400" kern="0" dirty="0" err="1">
                <a:solidFill>
                  <a:sysClr val="windowText" lastClr="000000"/>
                </a:solidFill>
                <a:cs typeface="Arial" pitchFamily="34" charset="0"/>
              </a:rPr>
              <a:t>Triggered</a:t>
            </a:r>
            <a:r>
              <a:rPr lang="de-DE" sz="1400" kern="0" dirty="0">
                <a:solidFill>
                  <a:sysClr val="windowText" lastClr="000000"/>
                </a:solidFill>
                <a:cs typeface="Arial" pitchFamily="34" charset="0"/>
              </a:rPr>
              <a:t> via </a:t>
            </a:r>
            <a:r>
              <a:rPr lang="de-DE" sz="1400" kern="0" dirty="0" err="1">
                <a:solidFill>
                  <a:sysClr val="windowText" lastClr="000000"/>
                </a:solidFill>
                <a:cs typeface="Arial" pitchFamily="34" charset="0"/>
              </a:rPr>
              <a:t>hardware</a:t>
            </a:r>
            <a:r>
              <a:rPr lang="de-DE" sz="1400" kern="0" dirty="0">
                <a:solidFill>
                  <a:sysClr val="windowText" lastClr="000000"/>
                </a:solidFill>
                <a:cs typeface="Arial" pitchFamily="34" charset="0"/>
              </a:rPr>
              <a:t> </a:t>
            </a:r>
            <a:r>
              <a:rPr lang="de-DE" sz="1400" kern="0" dirty="0" err="1">
                <a:solidFill>
                  <a:sysClr val="windowText" lastClr="000000"/>
                </a:solidFill>
                <a:cs typeface="Arial" pitchFamily="34" charset="0"/>
              </a:rPr>
              <a:t>signal</a:t>
            </a:r>
            <a:endParaRPr lang="de-DE" sz="1400" kern="0" dirty="0">
              <a:solidFill>
                <a:sysClr val="windowText" lastClr="000000"/>
              </a:solidFill>
              <a:cs typeface="Arial" pitchFamily="34" charset="0"/>
            </a:endParaRPr>
          </a:p>
          <a:p>
            <a:pPr marL="628650" lvl="2" indent="-171450">
              <a:spcBef>
                <a:spcPts val="600"/>
              </a:spcBef>
              <a:spcAft>
                <a:spcPts val="300"/>
              </a:spcAft>
              <a:buClr>
                <a:schemeClr val="accent1"/>
              </a:buClr>
              <a:buSzPct val="125000"/>
              <a:buFont typeface="Arial" panose="020B0604020202020204" pitchFamily="34" charset="0"/>
              <a:buChar char="›"/>
            </a:pPr>
            <a:r>
              <a:rPr lang="de-DE" sz="1400" kern="0" dirty="0">
                <a:solidFill>
                  <a:sysClr val="windowText" lastClr="000000"/>
                </a:solidFill>
                <a:cs typeface="Arial" pitchFamily="34" charset="0"/>
              </a:rPr>
              <a:t>Internal/External </a:t>
            </a:r>
            <a:r>
              <a:rPr lang="de-DE" sz="1400" kern="0" dirty="0" err="1">
                <a:solidFill>
                  <a:sysClr val="windowText" lastClr="000000"/>
                </a:solidFill>
                <a:cs typeface="Arial" pitchFamily="34" charset="0"/>
              </a:rPr>
              <a:t>result</a:t>
            </a:r>
            <a:r>
              <a:rPr lang="de-DE" sz="1400" kern="0" dirty="0">
                <a:solidFill>
                  <a:sysClr val="windowText" lastClr="000000"/>
                </a:solidFill>
                <a:cs typeface="Arial" pitchFamily="34" charset="0"/>
              </a:rPr>
              <a:t> </a:t>
            </a:r>
            <a:r>
              <a:rPr lang="de-DE" sz="1400" kern="0" dirty="0" err="1">
                <a:solidFill>
                  <a:sysClr val="windowText" lastClr="000000"/>
                </a:solidFill>
                <a:cs typeface="Arial" pitchFamily="34" charset="0"/>
              </a:rPr>
              <a:t>handling</a:t>
            </a:r>
            <a:endParaRPr lang="de-DE" sz="1400" kern="0" dirty="0">
              <a:solidFill>
                <a:sysClr val="windowText" lastClr="000000"/>
              </a:solidFill>
              <a:cs typeface="Arial" pitchFamily="34" charset="0"/>
            </a:endParaRPr>
          </a:p>
          <a:p>
            <a:pPr marL="628650" lvl="2" indent="-171450">
              <a:spcBef>
                <a:spcPts val="600"/>
              </a:spcBef>
              <a:spcAft>
                <a:spcPts val="300"/>
              </a:spcAft>
              <a:buClr>
                <a:schemeClr val="accent1"/>
              </a:buClr>
              <a:buSzPct val="125000"/>
              <a:buFont typeface="Arial" panose="020B0604020202020204" pitchFamily="34" charset="0"/>
              <a:buChar char="›"/>
            </a:pPr>
            <a:r>
              <a:rPr lang="de-DE" sz="1400" kern="0" dirty="0">
                <a:solidFill>
                  <a:sysClr val="windowText" lastClr="000000"/>
                </a:solidFill>
                <a:cs typeface="Arial" pitchFamily="34" charset="0"/>
              </a:rPr>
              <a:t>Single </a:t>
            </a:r>
            <a:r>
              <a:rPr lang="de-DE" sz="1400" kern="0" dirty="0" err="1">
                <a:solidFill>
                  <a:sysClr val="windowText" lastClr="000000"/>
                </a:solidFill>
                <a:cs typeface="Arial" pitchFamily="34" charset="0"/>
              </a:rPr>
              <a:t>or</a:t>
            </a:r>
            <a:r>
              <a:rPr lang="de-DE" sz="1400" kern="0" dirty="0">
                <a:solidFill>
                  <a:sysClr val="windowText" lastClr="000000"/>
                </a:solidFill>
                <a:cs typeface="Arial" pitchFamily="34" charset="0"/>
              </a:rPr>
              <a:t> </a:t>
            </a:r>
            <a:r>
              <a:rPr lang="de-DE" sz="1400" kern="0" dirty="0" err="1">
                <a:solidFill>
                  <a:sysClr val="windowText" lastClr="000000"/>
                </a:solidFill>
                <a:cs typeface="Arial" pitchFamily="34" charset="0"/>
              </a:rPr>
              <a:t>continuous</a:t>
            </a:r>
            <a:r>
              <a:rPr lang="de-DE" sz="1400" kern="0" dirty="0">
                <a:solidFill>
                  <a:sysClr val="windowText" lastClr="000000"/>
                </a:solidFill>
                <a:cs typeface="Arial" pitchFamily="34" charset="0"/>
              </a:rPr>
              <a:t> </a:t>
            </a:r>
            <a:r>
              <a:rPr lang="de-DE" sz="1400" kern="0" dirty="0" err="1">
                <a:solidFill>
                  <a:sysClr val="windowText" lastClr="000000"/>
                </a:solidFill>
                <a:cs typeface="Arial" pitchFamily="34" charset="0"/>
              </a:rPr>
              <a:t>mode</a:t>
            </a:r>
            <a:endParaRPr lang="de-DE" sz="1400" kern="0" dirty="0">
              <a:solidFill>
                <a:sysClr val="windowText" lastClr="000000"/>
              </a:solidFill>
              <a:cs typeface="Arial" pitchFamily="34" charset="0"/>
            </a:endParaRPr>
          </a:p>
          <a:p>
            <a:pPr>
              <a:spcAft>
                <a:spcPts val="600"/>
              </a:spcAft>
            </a:pPr>
            <a:endParaRPr lang="de-DE" kern="0" dirty="0">
              <a:solidFill>
                <a:sysClr val="windowText" lastClr="000000"/>
              </a:solidFill>
            </a:endParaRPr>
          </a:p>
          <a:p>
            <a:pPr>
              <a:spcAft>
                <a:spcPts val="600"/>
              </a:spcAft>
            </a:pPr>
            <a:r>
              <a:rPr lang="de-DE" kern="0" dirty="0" err="1">
                <a:solidFill>
                  <a:sysClr val="windowText" lastClr="000000"/>
                </a:solidFill>
              </a:rPr>
              <a:t>Synchronized</a:t>
            </a:r>
            <a:r>
              <a:rPr lang="de-DE" kern="0" dirty="0">
                <a:solidFill>
                  <a:sysClr val="windowText" lastClr="000000"/>
                </a:solidFill>
              </a:rPr>
              <a:t> </a:t>
            </a:r>
            <a:r>
              <a:rPr lang="de-DE" kern="0" dirty="0" err="1">
                <a:solidFill>
                  <a:sysClr val="windowText" lastClr="000000"/>
                </a:solidFill>
              </a:rPr>
              <a:t>conversion</a:t>
            </a:r>
            <a:r>
              <a:rPr lang="de-DE" kern="0" dirty="0">
                <a:solidFill>
                  <a:sysClr val="windowText" lastClr="000000"/>
                </a:solidFill>
              </a:rPr>
              <a:t> </a:t>
            </a:r>
            <a:r>
              <a:rPr lang="de-DE" kern="0" dirty="0" err="1">
                <a:solidFill>
                  <a:sysClr val="windowText" lastClr="000000"/>
                </a:solidFill>
              </a:rPr>
              <a:t>of</a:t>
            </a:r>
            <a:r>
              <a:rPr lang="de-DE" kern="0" dirty="0">
                <a:solidFill>
                  <a:sysClr val="windowText" lastClr="000000"/>
                </a:solidFill>
              </a:rPr>
              <a:t> multiple </a:t>
            </a:r>
            <a:r>
              <a:rPr lang="de-DE" kern="0" dirty="0" err="1">
                <a:solidFill>
                  <a:sysClr val="windowText" lastClr="000000"/>
                </a:solidFill>
              </a:rPr>
              <a:t>groups</a:t>
            </a:r>
            <a:endParaRPr lang="de-DE" kern="0" dirty="0">
              <a:solidFill>
                <a:sysClr val="windowText" lastClr="000000"/>
              </a:solidFill>
            </a:endParaRPr>
          </a:p>
          <a:p>
            <a:pPr>
              <a:spcAft>
                <a:spcPts val="600"/>
              </a:spcAft>
            </a:pPr>
            <a:endParaRPr lang="de-DE" kern="0" dirty="0">
              <a:solidFill>
                <a:sysClr val="windowText" lastClr="000000"/>
              </a:solidFill>
            </a:endParaRPr>
          </a:p>
          <a:p>
            <a:pPr>
              <a:spcAft>
                <a:spcPts val="600"/>
              </a:spcAft>
            </a:pPr>
            <a:r>
              <a:rPr lang="de-DE" kern="0" dirty="0" err="1">
                <a:solidFill>
                  <a:sysClr val="windowText" lastClr="000000"/>
                </a:solidFill>
              </a:rPr>
              <a:t>One</a:t>
            </a:r>
            <a:r>
              <a:rPr lang="de-DE" kern="0" dirty="0">
                <a:solidFill>
                  <a:sysClr val="windowText" lastClr="000000"/>
                </a:solidFill>
              </a:rPr>
              <a:t> </a:t>
            </a:r>
            <a:r>
              <a:rPr lang="de-DE" kern="0" dirty="0" err="1">
                <a:solidFill>
                  <a:sysClr val="windowText" lastClr="000000"/>
                </a:solidFill>
              </a:rPr>
              <a:t>master</a:t>
            </a:r>
            <a:r>
              <a:rPr lang="de-DE" kern="0" dirty="0">
                <a:solidFill>
                  <a:sysClr val="windowText" lastClr="000000"/>
                </a:solidFill>
              </a:rPr>
              <a:t> </a:t>
            </a:r>
            <a:r>
              <a:rPr lang="de-DE" kern="0" dirty="0" err="1">
                <a:solidFill>
                  <a:sysClr val="windowText" lastClr="000000"/>
                </a:solidFill>
              </a:rPr>
              <a:t>triggers</a:t>
            </a:r>
            <a:r>
              <a:rPr lang="de-DE" kern="0" dirty="0">
                <a:solidFill>
                  <a:sysClr val="windowText" lastClr="000000"/>
                </a:solidFill>
              </a:rPr>
              <a:t> </a:t>
            </a:r>
            <a:r>
              <a:rPr lang="de-DE" kern="0" dirty="0" err="1">
                <a:solidFill>
                  <a:sysClr val="windowText" lastClr="000000"/>
                </a:solidFill>
              </a:rPr>
              <a:t>up</a:t>
            </a:r>
            <a:r>
              <a:rPr lang="de-DE" kern="0" dirty="0">
                <a:solidFill>
                  <a:sysClr val="windowText" lastClr="000000"/>
                </a:solidFill>
              </a:rPr>
              <a:t> </a:t>
            </a:r>
            <a:r>
              <a:rPr lang="de-DE" kern="0" dirty="0" err="1">
                <a:solidFill>
                  <a:sysClr val="windowText" lastClr="000000"/>
                </a:solidFill>
              </a:rPr>
              <a:t>to</a:t>
            </a:r>
            <a:r>
              <a:rPr lang="de-DE" kern="0" dirty="0">
                <a:solidFill>
                  <a:sysClr val="windowText" lastClr="000000"/>
                </a:solidFill>
              </a:rPr>
              <a:t> </a:t>
            </a:r>
            <a:r>
              <a:rPr lang="de-DE" kern="0" dirty="0" err="1">
                <a:solidFill>
                  <a:sysClr val="windowText" lastClr="000000"/>
                </a:solidFill>
              </a:rPr>
              <a:t>three</a:t>
            </a:r>
            <a:r>
              <a:rPr lang="de-DE" kern="0" dirty="0">
                <a:solidFill>
                  <a:sysClr val="windowText" lastClr="000000"/>
                </a:solidFill>
              </a:rPr>
              <a:t> </a:t>
            </a:r>
            <a:r>
              <a:rPr lang="de-DE" kern="0" dirty="0" err="1">
                <a:solidFill>
                  <a:sysClr val="windowText" lastClr="000000"/>
                </a:solidFill>
              </a:rPr>
              <a:t>slaves</a:t>
            </a:r>
            <a:endParaRPr lang="de-DE" kern="0" dirty="0">
              <a:solidFill>
                <a:sysClr val="windowText" lastClr="000000"/>
              </a:solidFill>
            </a:endParaRPr>
          </a:p>
          <a:p>
            <a:pPr marL="628650" lvl="2" indent="-171450">
              <a:spcBef>
                <a:spcPts val="600"/>
              </a:spcBef>
              <a:spcAft>
                <a:spcPts val="300"/>
              </a:spcAft>
              <a:buClr>
                <a:schemeClr val="accent1"/>
              </a:buClr>
              <a:buSzPct val="125000"/>
              <a:buFont typeface="Arial" panose="020B0604020202020204" pitchFamily="34" charset="0"/>
              <a:buChar char="›"/>
            </a:pPr>
            <a:r>
              <a:rPr lang="de-DE" sz="1400" kern="0" dirty="0">
                <a:solidFill>
                  <a:sysClr val="windowText" lastClr="000000"/>
                </a:solidFill>
                <a:cs typeface="Arial" pitchFamily="34" charset="0"/>
              </a:rPr>
              <a:t>Special </a:t>
            </a:r>
            <a:r>
              <a:rPr lang="de-DE" sz="1400" kern="0" dirty="0" err="1">
                <a:solidFill>
                  <a:sysClr val="windowText" lastClr="000000"/>
                </a:solidFill>
                <a:cs typeface="Arial" pitchFamily="34" charset="0"/>
              </a:rPr>
              <a:t>connection</a:t>
            </a:r>
            <a:r>
              <a:rPr lang="de-DE" sz="1400" kern="0" dirty="0">
                <a:solidFill>
                  <a:sysClr val="windowText" lastClr="000000"/>
                </a:solidFill>
                <a:cs typeface="Arial" pitchFamily="34" charset="0"/>
              </a:rPr>
              <a:t> </a:t>
            </a:r>
            <a:r>
              <a:rPr lang="de-DE" sz="1400" kern="0" dirty="0" err="1">
                <a:solidFill>
                  <a:sysClr val="windowText" lastClr="000000"/>
                </a:solidFill>
                <a:cs typeface="Arial" pitchFamily="34" charset="0"/>
              </a:rPr>
              <a:t>between</a:t>
            </a:r>
            <a:r>
              <a:rPr lang="de-DE" sz="1400" kern="0" dirty="0">
                <a:solidFill>
                  <a:sysClr val="windowText" lastClr="000000"/>
                </a:solidFill>
                <a:cs typeface="Arial" pitchFamily="34" charset="0"/>
              </a:rPr>
              <a:t> </a:t>
            </a:r>
            <a:r>
              <a:rPr lang="de-DE" sz="1400" kern="0" dirty="0" err="1">
                <a:solidFill>
                  <a:sysClr val="windowText" lastClr="000000"/>
                </a:solidFill>
                <a:cs typeface="Arial" pitchFamily="34" charset="0"/>
              </a:rPr>
              <a:t>certain</a:t>
            </a:r>
            <a:r>
              <a:rPr lang="de-DE" sz="1400" kern="0" dirty="0">
                <a:solidFill>
                  <a:sysClr val="windowText" lastClr="000000"/>
                </a:solidFill>
                <a:cs typeface="Arial" pitchFamily="34" charset="0"/>
              </a:rPr>
              <a:t> </a:t>
            </a:r>
            <a:r>
              <a:rPr lang="de-DE" sz="1400" kern="0" dirty="0" err="1">
                <a:solidFill>
                  <a:sysClr val="windowText" lastClr="000000"/>
                </a:solidFill>
                <a:cs typeface="Arial" pitchFamily="34" charset="0"/>
              </a:rPr>
              <a:t>HwUnits</a:t>
            </a:r>
            <a:endParaRPr lang="de-DE" sz="1400" kern="0" dirty="0">
              <a:solidFill>
                <a:sysClr val="windowText" lastClr="000000"/>
              </a:solidFill>
              <a:cs typeface="Arial" pitchFamily="34" charset="0"/>
            </a:endParaRPr>
          </a:p>
          <a:p>
            <a:pPr lvl="1">
              <a:spcAft>
                <a:spcPts val="600"/>
              </a:spcAft>
            </a:pPr>
            <a:endParaRPr lang="de-DE" kern="0" dirty="0">
              <a:solidFill>
                <a:sysClr val="windowText" lastClr="000000"/>
              </a:solidFill>
            </a:endParaRPr>
          </a:p>
          <a:p>
            <a:pPr marL="0" indent="0">
              <a:spcAft>
                <a:spcPts val="600"/>
              </a:spcAft>
              <a:buNone/>
            </a:pPr>
            <a:endParaRPr lang="de-DE" sz="1400" kern="0" dirty="0">
              <a:solidFill>
                <a:sysClr val="windowText" lastClr="000000"/>
              </a:solidFill>
              <a:cs typeface="Arial" pitchFamily="34" charset="0"/>
            </a:endParaRPr>
          </a:p>
          <a:p>
            <a:pPr marL="914400" lvl="3">
              <a:spcBef>
                <a:spcPts val="600"/>
              </a:spcBef>
              <a:spcAft>
                <a:spcPts val="300"/>
              </a:spcAft>
              <a:buClr>
                <a:schemeClr val="accent1"/>
              </a:buClr>
              <a:buSzPct val="125000"/>
            </a:pPr>
            <a:endParaRPr lang="de-DE" sz="1400" kern="0" dirty="0">
              <a:solidFill>
                <a:sysClr val="windowText" lastClr="000000"/>
              </a:solidFill>
              <a:cs typeface="Arial" pitchFamily="34" charset="0"/>
            </a:endParaRPr>
          </a:p>
          <a:p>
            <a:pPr marL="457200" lvl="2">
              <a:spcBef>
                <a:spcPts val="600"/>
              </a:spcBef>
              <a:spcAft>
                <a:spcPts val="600"/>
              </a:spcAft>
              <a:buClr>
                <a:schemeClr val="accent1"/>
              </a:buClr>
              <a:buSzPct val="125000"/>
            </a:pPr>
            <a:endParaRPr lang="de-DE" sz="1400" kern="0" dirty="0">
              <a:solidFill>
                <a:sysClr val="windowText" lastClr="000000"/>
              </a:solidFill>
              <a:cs typeface="Arial" pitchFamily="34" charset="0"/>
            </a:endParaRPr>
          </a:p>
          <a:p>
            <a:pPr lvl="1"/>
            <a:endParaRPr lang="de-DE" kern="0" dirty="0">
              <a:solidFill>
                <a:sysClr val="windowText" lastClr="000000"/>
              </a:solidFill>
            </a:endParaRPr>
          </a:p>
          <a:p>
            <a:pPr lvl="1"/>
            <a:endParaRPr lang="de-DE" kern="0" dirty="0">
              <a:solidFill>
                <a:sysClr val="windowText" lastClr="000000"/>
              </a:solidFill>
            </a:endParaRPr>
          </a:p>
          <a:p>
            <a:pPr lvl="1"/>
            <a:endParaRPr lang="en-US" kern="0" dirty="0">
              <a:solidFill>
                <a:sysClr val="windowText" lastClr="000000"/>
              </a:solidFill>
            </a:endParaRPr>
          </a:p>
        </p:txBody>
      </p:sp>
      <p:sp>
        <p:nvSpPr>
          <p:cNvPr id="3" name="Titel 2"/>
          <p:cNvSpPr>
            <a:spLocks noGrp="1"/>
          </p:cNvSpPr>
          <p:nvPr>
            <p:ph type="title"/>
          </p:nvPr>
        </p:nvSpPr>
        <p:spPr/>
        <p:txBody>
          <a:bodyPr/>
          <a:lstStyle/>
          <a:p>
            <a:r>
              <a:rPr lang="en-US" dirty="0"/>
              <a:t>ADC Driver - VADC</a:t>
            </a:r>
            <a:br>
              <a:rPr lang="en-US" dirty="0"/>
            </a:br>
            <a:r>
              <a:rPr lang="en-US" dirty="0">
                <a:solidFill>
                  <a:srgbClr val="5F5F5F"/>
                </a:solidFill>
              </a:rPr>
              <a:t>Functional Description &amp; Features</a:t>
            </a:r>
          </a:p>
        </p:txBody>
      </p:sp>
      <p:sp>
        <p:nvSpPr>
          <p:cNvPr id="4" name="Datumsplatzhalter 3"/>
          <p:cNvSpPr>
            <a:spLocks noGrp="1"/>
          </p:cNvSpPr>
          <p:nvPr>
            <p:ph type="dt" sz="half" idx="10"/>
          </p:nvPr>
        </p:nvSpPr>
        <p:spPr/>
        <p:txBody>
          <a:bodyPr/>
          <a:lstStyle/>
          <a:p>
            <a:fld id="{A5454B92-8631-4D13-8500-7D9A2356E7EA}" type="datetime3">
              <a:rPr lang="en-US" noProof="0" smtClean="0"/>
              <a:pPr/>
              <a:t>19 September 2019</a:t>
            </a:fld>
            <a:endParaRPr lang="en-US" noProof="0"/>
          </a:p>
        </p:txBody>
      </p:sp>
      <p:sp>
        <p:nvSpPr>
          <p:cNvPr id="5" name="Foliennummernplatzhalter 4"/>
          <p:cNvSpPr>
            <a:spLocks noGrp="1"/>
          </p:cNvSpPr>
          <p:nvPr>
            <p:ph type="sldNum" sz="quarter" idx="11"/>
          </p:nvPr>
        </p:nvSpPr>
        <p:spPr/>
        <p:txBody>
          <a:bodyPr/>
          <a:lstStyle/>
          <a:p>
            <a:fld id="{ADA48181-2C78-49CB-8C52-912A07842C2E}" type="slidenum">
              <a:rPr lang="en-US" noProof="0" smtClean="0"/>
              <a:pPr/>
              <a:t>10</a:t>
            </a:fld>
            <a:endParaRPr lang="en-US" noProof="0"/>
          </a:p>
        </p:txBody>
      </p:sp>
      <p:sp>
        <p:nvSpPr>
          <p:cNvPr id="7" name="Fußzeilenplatzhalter 3">
            <a:extLst>
              <a:ext uri="{FF2B5EF4-FFF2-40B4-BE49-F238E27FC236}">
                <a16:creationId xmlns:a16="http://schemas.microsoft.com/office/drawing/2014/main" id="{C58130C4-70B2-48E4-93B4-88A4BE02A9D4}"/>
              </a:ext>
            </a:extLst>
          </p:cNvPr>
          <p:cNvSpPr>
            <a:spLocks noGrp="1"/>
          </p:cNvSpPr>
          <p:nvPr>
            <p:ph type="ftr" sz="quarter" idx="12"/>
          </p:nvPr>
        </p:nvSpPr>
        <p:spPr>
          <a:xfrm>
            <a:off x="6350485" y="6375515"/>
            <a:ext cx="2001935" cy="150440"/>
          </a:xfrm>
        </p:spPr>
        <p:txBody>
          <a:bodyPr/>
          <a:lstStyle/>
          <a:p>
            <a:r>
              <a:rPr lang="en-US" dirty="0"/>
              <a:t>Harald Paschke, © Continental AG</a:t>
            </a:r>
          </a:p>
        </p:txBody>
      </p:sp>
      <p:sp>
        <p:nvSpPr>
          <p:cNvPr id="16" name="Content Placeholder 1">
            <a:extLst>
              <a:ext uri="{FF2B5EF4-FFF2-40B4-BE49-F238E27FC236}">
                <a16:creationId xmlns:a16="http://schemas.microsoft.com/office/drawing/2014/main" id="{9B9B3925-2344-4308-879A-728A12829FBF}"/>
              </a:ext>
            </a:extLst>
          </p:cNvPr>
          <p:cNvSpPr txBox="1">
            <a:spLocks/>
          </p:cNvSpPr>
          <p:nvPr/>
        </p:nvSpPr>
        <p:spPr bwMode="gray">
          <a:xfrm>
            <a:off x="395288" y="1707480"/>
            <a:ext cx="4032696" cy="4097784"/>
          </a:xfrm>
          <a:prstGeom prst="rect">
            <a:avLst/>
          </a:prstGeom>
          <a:solidFill>
            <a:schemeClr val="bg1"/>
          </a:solidFill>
          <a:ln w="9525">
            <a:solidFill>
              <a:schemeClr val="accent1"/>
            </a:solidFill>
          </a:ln>
          <a:effectLst>
            <a:outerShdw blurRad="50800" dist="50800" dir="5400000" algn="ctr" rotWithShape="0">
              <a:srgbClr val="000000">
                <a:alpha val="19000"/>
              </a:srgbClr>
            </a:outerShdw>
          </a:effectLst>
        </p:spPr>
        <p:txBody>
          <a:bodyPr vert="horz" wrap="square" lIns="108000" tIns="108000" rIns="216000" bIns="108000" rtlCol="0" anchor="t" anchorCtr="0">
            <a:noAutofit/>
          </a:bodyPr>
          <a:lstStyle>
            <a:defPPr>
              <a:defRPr lang="de-DE"/>
            </a:defPPr>
            <a:lvl1pPr marL="171450" indent="-171450">
              <a:spcBef>
                <a:spcPts val="600"/>
              </a:spcBef>
              <a:buClr>
                <a:schemeClr val="accent1"/>
              </a:buClr>
              <a:buSzPct val="125000"/>
              <a:buFont typeface="Arial" panose="020B0604020202020204" pitchFamily="34" charset="0"/>
              <a:buChar char="›"/>
              <a:defRPr sz="1400">
                <a:cs typeface="Arial" pitchFamily="34" charset="0"/>
              </a:defRPr>
            </a:lvl1pPr>
          </a:lstStyle>
          <a:p>
            <a:pPr>
              <a:spcAft>
                <a:spcPts val="600"/>
              </a:spcAft>
            </a:pPr>
            <a:r>
              <a:rPr lang="de-DE" kern="0" dirty="0" err="1">
                <a:solidFill>
                  <a:sysClr val="windowText" lastClr="000000"/>
                </a:solidFill>
              </a:rPr>
              <a:t>Triggered</a:t>
            </a:r>
            <a:r>
              <a:rPr lang="de-DE" kern="0" dirty="0">
                <a:solidFill>
                  <a:sysClr val="windowText" lastClr="000000"/>
                </a:solidFill>
              </a:rPr>
              <a:t> via </a:t>
            </a:r>
            <a:r>
              <a:rPr lang="de-DE" kern="0" dirty="0" err="1">
                <a:solidFill>
                  <a:sysClr val="windowText" lastClr="000000"/>
                </a:solidFill>
              </a:rPr>
              <a:t>hardware</a:t>
            </a:r>
            <a:r>
              <a:rPr lang="de-DE" kern="0" dirty="0">
                <a:solidFill>
                  <a:sysClr val="windowText" lastClr="000000"/>
                </a:solidFill>
              </a:rPr>
              <a:t> </a:t>
            </a:r>
            <a:r>
              <a:rPr lang="de-DE" kern="0" dirty="0" err="1">
                <a:solidFill>
                  <a:sysClr val="windowText" lastClr="000000"/>
                </a:solidFill>
              </a:rPr>
              <a:t>signal</a:t>
            </a:r>
            <a:endParaRPr lang="de-DE" kern="0" dirty="0">
              <a:solidFill>
                <a:sysClr val="windowText" lastClr="000000"/>
              </a:solidFill>
            </a:endParaRPr>
          </a:p>
          <a:p>
            <a:pPr marL="628650" lvl="2" indent="-171450">
              <a:spcBef>
                <a:spcPts val="600"/>
              </a:spcBef>
              <a:spcAft>
                <a:spcPts val="300"/>
              </a:spcAft>
              <a:buClr>
                <a:schemeClr val="accent1"/>
              </a:buClr>
              <a:buSzPct val="125000"/>
              <a:buFont typeface="Arial" panose="020B0604020202020204" pitchFamily="34" charset="0"/>
              <a:buChar char="›"/>
            </a:pPr>
            <a:r>
              <a:rPr lang="de-DE" sz="1400" kern="0" dirty="0">
                <a:solidFill>
                  <a:sysClr val="windowText" lastClr="000000"/>
                </a:solidFill>
                <a:cs typeface="Arial" pitchFamily="34" charset="0"/>
              </a:rPr>
              <a:t>e.g. </a:t>
            </a:r>
            <a:r>
              <a:rPr lang="de-DE" sz="1400" kern="0" dirty="0" err="1">
                <a:solidFill>
                  <a:sysClr val="windowText" lastClr="000000"/>
                </a:solidFill>
                <a:cs typeface="Arial" pitchFamily="34" charset="0"/>
              </a:rPr>
              <a:t>Falling</a:t>
            </a:r>
            <a:r>
              <a:rPr lang="de-DE" sz="1400" kern="0" dirty="0">
                <a:solidFill>
                  <a:sysClr val="windowText" lastClr="000000"/>
                </a:solidFill>
                <a:cs typeface="Arial" pitchFamily="34" charset="0"/>
              </a:rPr>
              <a:t> </a:t>
            </a:r>
            <a:r>
              <a:rPr lang="de-DE" sz="1400" kern="0" dirty="0" err="1">
                <a:solidFill>
                  <a:sysClr val="windowText" lastClr="000000"/>
                </a:solidFill>
                <a:cs typeface="Arial" pitchFamily="34" charset="0"/>
              </a:rPr>
              <a:t>edge</a:t>
            </a:r>
            <a:r>
              <a:rPr lang="de-DE" sz="1400" kern="0" dirty="0">
                <a:solidFill>
                  <a:sysClr val="windowText" lastClr="000000"/>
                </a:solidFill>
                <a:cs typeface="Arial" pitchFamily="34" charset="0"/>
              </a:rPr>
              <a:t> on input-</a:t>
            </a:r>
            <a:r>
              <a:rPr lang="de-DE" sz="1400" kern="0" dirty="0" err="1">
                <a:solidFill>
                  <a:sysClr val="windowText" lastClr="000000"/>
                </a:solidFill>
                <a:cs typeface="Arial" pitchFamily="34" charset="0"/>
              </a:rPr>
              <a:t>pin</a:t>
            </a:r>
            <a:r>
              <a:rPr lang="de-DE" sz="1400" kern="0" dirty="0">
                <a:solidFill>
                  <a:sysClr val="windowText" lastClr="000000"/>
                </a:solidFill>
                <a:cs typeface="Arial" pitchFamily="34" charset="0"/>
              </a:rPr>
              <a:t> </a:t>
            </a:r>
            <a:r>
              <a:rPr lang="de-DE" sz="1400" kern="0" dirty="0" err="1">
                <a:solidFill>
                  <a:sysClr val="windowText" lastClr="000000"/>
                </a:solidFill>
                <a:cs typeface="Arial" pitchFamily="34" charset="0"/>
              </a:rPr>
              <a:t>or</a:t>
            </a:r>
            <a:r>
              <a:rPr lang="de-DE" sz="1400" kern="0" dirty="0">
                <a:solidFill>
                  <a:sysClr val="windowText" lastClr="000000"/>
                </a:solidFill>
                <a:cs typeface="Arial" pitchFamily="34" charset="0"/>
              </a:rPr>
              <a:t> TOM</a:t>
            </a:r>
          </a:p>
          <a:p>
            <a:pPr marL="628650" lvl="2" indent="-171450">
              <a:spcBef>
                <a:spcPts val="600"/>
              </a:spcBef>
              <a:spcAft>
                <a:spcPts val="300"/>
              </a:spcAft>
              <a:buClr>
                <a:schemeClr val="accent1"/>
              </a:buClr>
              <a:buSzPct val="125000"/>
              <a:buFont typeface="Arial" panose="020B0604020202020204" pitchFamily="34" charset="0"/>
              <a:buChar char="›"/>
            </a:pPr>
            <a:endParaRPr lang="de-DE" sz="1400" kern="0" dirty="0">
              <a:solidFill>
                <a:sysClr val="windowText" lastClr="000000"/>
              </a:solidFill>
              <a:cs typeface="Arial" pitchFamily="34" charset="0"/>
            </a:endParaRPr>
          </a:p>
          <a:p>
            <a:pPr>
              <a:spcAft>
                <a:spcPts val="600"/>
              </a:spcAft>
            </a:pPr>
            <a:r>
              <a:rPr lang="de-DE" kern="0" dirty="0" err="1">
                <a:solidFill>
                  <a:sysClr val="windowText" lastClr="000000"/>
                </a:solidFill>
              </a:rPr>
              <a:t>Resulte</a:t>
            </a:r>
            <a:r>
              <a:rPr lang="de-DE" kern="0" dirty="0">
                <a:solidFill>
                  <a:sysClr val="windowText" lastClr="000000"/>
                </a:solidFill>
              </a:rPr>
              <a:t> </a:t>
            </a:r>
            <a:r>
              <a:rPr lang="de-DE" kern="0" dirty="0" err="1">
                <a:solidFill>
                  <a:sysClr val="windowText" lastClr="000000"/>
                </a:solidFill>
              </a:rPr>
              <a:t>handling</a:t>
            </a:r>
            <a:r>
              <a:rPr lang="de-DE" kern="0" dirty="0">
                <a:solidFill>
                  <a:sysClr val="windowText" lastClr="000000"/>
                </a:solidFill>
              </a:rPr>
              <a:t>:</a:t>
            </a:r>
          </a:p>
          <a:p>
            <a:pPr marL="628650" lvl="2" indent="-171450">
              <a:spcBef>
                <a:spcPts val="600"/>
              </a:spcBef>
              <a:spcAft>
                <a:spcPts val="300"/>
              </a:spcAft>
              <a:buClr>
                <a:schemeClr val="accent1"/>
              </a:buClr>
              <a:buSzPct val="125000"/>
              <a:buFont typeface="Arial" panose="020B0604020202020204" pitchFamily="34" charset="0"/>
              <a:buChar char="›"/>
            </a:pPr>
            <a:r>
              <a:rPr lang="de-DE" sz="1400" kern="0" dirty="0">
                <a:solidFill>
                  <a:sysClr val="windowText" lastClr="000000"/>
                </a:solidFill>
                <a:cs typeface="Arial" pitchFamily="34" charset="0"/>
              </a:rPr>
              <a:t>Internal (internal DMA </a:t>
            </a:r>
            <a:r>
              <a:rPr lang="de-DE" sz="1400" kern="0" dirty="0" err="1">
                <a:solidFill>
                  <a:sysClr val="windowText" lastClr="000000"/>
                </a:solidFill>
                <a:cs typeface="Arial" pitchFamily="34" charset="0"/>
              </a:rPr>
              <a:t>configuration</a:t>
            </a:r>
            <a:r>
              <a:rPr lang="de-DE" sz="1400" kern="0" dirty="0">
                <a:solidFill>
                  <a:sysClr val="windowText" lastClr="000000"/>
                </a:solidFill>
                <a:cs typeface="Arial" pitchFamily="34" charset="0"/>
              </a:rPr>
              <a:t>)</a:t>
            </a:r>
          </a:p>
          <a:p>
            <a:pPr marL="628650" lvl="2" indent="-171450">
              <a:spcBef>
                <a:spcPts val="600"/>
              </a:spcBef>
              <a:spcAft>
                <a:spcPts val="300"/>
              </a:spcAft>
              <a:buClr>
                <a:schemeClr val="accent1"/>
              </a:buClr>
              <a:buSzPct val="125000"/>
              <a:buFont typeface="Arial" panose="020B0604020202020204" pitchFamily="34" charset="0"/>
              <a:buChar char="›"/>
            </a:pPr>
            <a:r>
              <a:rPr lang="de-DE" sz="1400" kern="0" dirty="0">
                <a:solidFill>
                  <a:sysClr val="windowText" lastClr="000000"/>
                </a:solidFill>
                <a:cs typeface="Arial" pitchFamily="34" charset="0"/>
              </a:rPr>
              <a:t>External (</a:t>
            </a:r>
            <a:r>
              <a:rPr lang="de-DE" sz="1400" kern="0" dirty="0" err="1">
                <a:solidFill>
                  <a:sysClr val="windowText" lastClr="000000"/>
                </a:solidFill>
                <a:cs typeface="Arial" pitchFamily="34" charset="0"/>
              </a:rPr>
              <a:t>no</a:t>
            </a:r>
            <a:r>
              <a:rPr lang="de-DE" sz="1400" kern="0" dirty="0">
                <a:solidFill>
                  <a:sysClr val="windowText" lastClr="000000"/>
                </a:solidFill>
                <a:cs typeface="Arial" pitchFamily="34" charset="0"/>
              </a:rPr>
              <a:t> DMA </a:t>
            </a:r>
            <a:r>
              <a:rPr lang="de-DE" sz="1400" kern="0" dirty="0" err="1">
                <a:solidFill>
                  <a:sysClr val="windowText" lastClr="000000"/>
                </a:solidFill>
                <a:cs typeface="Arial" pitchFamily="34" charset="0"/>
              </a:rPr>
              <a:t>configuration</a:t>
            </a:r>
            <a:r>
              <a:rPr lang="de-DE" sz="1400" kern="0" dirty="0">
                <a:solidFill>
                  <a:sysClr val="windowText" lastClr="000000"/>
                </a:solidFill>
                <a:cs typeface="Arial" pitchFamily="34" charset="0"/>
              </a:rPr>
              <a:t>)</a:t>
            </a:r>
          </a:p>
          <a:p>
            <a:pPr marL="628650" lvl="2" indent="-171450">
              <a:spcBef>
                <a:spcPts val="600"/>
              </a:spcBef>
              <a:buClr>
                <a:schemeClr val="accent1"/>
              </a:buClr>
              <a:buSzPct val="125000"/>
              <a:buFont typeface="Arial" panose="020B0604020202020204" pitchFamily="34" charset="0"/>
              <a:buChar char="›"/>
            </a:pPr>
            <a:r>
              <a:rPr lang="de-DE" sz="1400" kern="0" dirty="0">
                <a:solidFill>
                  <a:sysClr val="windowText" lastClr="000000"/>
                </a:solidFill>
                <a:cs typeface="Arial" pitchFamily="34" charset="0"/>
              </a:rPr>
              <a:t>Linear </a:t>
            </a:r>
            <a:r>
              <a:rPr lang="de-DE" sz="1400" kern="0" dirty="0" err="1">
                <a:solidFill>
                  <a:sysClr val="windowText" lastClr="000000"/>
                </a:solidFill>
                <a:cs typeface="Arial" pitchFamily="34" charset="0"/>
              </a:rPr>
              <a:t>or</a:t>
            </a:r>
            <a:r>
              <a:rPr lang="de-DE" sz="1400" kern="0" dirty="0">
                <a:solidFill>
                  <a:sysClr val="windowText" lastClr="000000"/>
                </a:solidFill>
                <a:cs typeface="Arial" pitchFamily="34" charset="0"/>
              </a:rPr>
              <a:t> </a:t>
            </a:r>
            <a:r>
              <a:rPr lang="de-DE" sz="1400" kern="0" dirty="0" err="1">
                <a:solidFill>
                  <a:sysClr val="windowText" lastClr="000000"/>
                </a:solidFill>
                <a:cs typeface="Arial" pitchFamily="34" charset="0"/>
              </a:rPr>
              <a:t>circular</a:t>
            </a:r>
            <a:r>
              <a:rPr lang="de-DE" sz="1400" kern="0" dirty="0">
                <a:solidFill>
                  <a:sysClr val="windowText" lastClr="000000"/>
                </a:solidFill>
                <a:cs typeface="Arial" pitchFamily="34" charset="0"/>
              </a:rPr>
              <a:t> </a:t>
            </a:r>
            <a:r>
              <a:rPr lang="de-DE" sz="1400" kern="0" dirty="0" err="1">
                <a:solidFill>
                  <a:sysClr val="windowText" lastClr="000000"/>
                </a:solidFill>
                <a:cs typeface="Arial" pitchFamily="34" charset="0"/>
              </a:rPr>
              <a:t>buffer</a:t>
            </a:r>
            <a:r>
              <a:rPr lang="de-DE" sz="1400" kern="0" dirty="0">
                <a:solidFill>
                  <a:sysClr val="windowText" lastClr="000000"/>
                </a:solidFill>
                <a:cs typeface="Arial" pitchFamily="34" charset="0"/>
              </a:rPr>
              <a:t> (</a:t>
            </a:r>
            <a:r>
              <a:rPr lang="de-DE" sz="1400" kern="0" dirty="0" err="1">
                <a:solidFill>
                  <a:sysClr val="windowText" lastClr="000000"/>
                </a:solidFill>
                <a:cs typeface="Arial" pitchFamily="34" charset="0"/>
              </a:rPr>
              <a:t>streaming</a:t>
            </a:r>
            <a:r>
              <a:rPr lang="de-DE" sz="1400" kern="0" dirty="0">
                <a:solidFill>
                  <a:sysClr val="windowText" lastClr="000000"/>
                </a:solidFill>
                <a:cs typeface="Arial" pitchFamily="34" charset="0"/>
              </a:rPr>
              <a:t>)</a:t>
            </a:r>
          </a:p>
          <a:p>
            <a:pPr marL="914400" lvl="3">
              <a:spcBef>
                <a:spcPts val="600"/>
              </a:spcBef>
              <a:spcAft>
                <a:spcPts val="300"/>
              </a:spcAft>
              <a:buClr>
                <a:schemeClr val="accent1"/>
              </a:buClr>
              <a:buSzPct val="125000"/>
            </a:pPr>
            <a:endParaRPr lang="de-DE" sz="1400" kern="0" dirty="0">
              <a:solidFill>
                <a:sysClr val="windowText" lastClr="000000"/>
              </a:solidFill>
              <a:cs typeface="Arial" pitchFamily="34" charset="0"/>
            </a:endParaRPr>
          </a:p>
          <a:p>
            <a:pPr marL="171450" lvl="1" indent="-171450">
              <a:spcAft>
                <a:spcPts val="600"/>
              </a:spcAft>
              <a:buClr>
                <a:schemeClr val="accent1"/>
              </a:buClr>
              <a:buSzPct val="125000"/>
              <a:buFont typeface="Arial" panose="020B0604020202020204" pitchFamily="34" charset="0"/>
              <a:buChar char="›"/>
            </a:pPr>
            <a:r>
              <a:rPr lang="de-DE" sz="1400" kern="0" dirty="0" err="1">
                <a:solidFill>
                  <a:sysClr val="windowText" lastClr="000000"/>
                </a:solidFill>
                <a:cs typeface="Arial" pitchFamily="34" charset="0"/>
              </a:rPr>
              <a:t>Convertion</a:t>
            </a:r>
            <a:r>
              <a:rPr lang="de-DE" sz="1400" kern="0" dirty="0">
                <a:solidFill>
                  <a:sysClr val="windowText" lastClr="000000"/>
                </a:solidFill>
                <a:cs typeface="Arial" pitchFamily="34" charset="0"/>
              </a:rPr>
              <a:t> </a:t>
            </a:r>
            <a:r>
              <a:rPr lang="de-DE" sz="1400" kern="0" dirty="0" err="1">
                <a:solidFill>
                  <a:sysClr val="windowText" lastClr="000000"/>
                </a:solidFill>
                <a:cs typeface="Arial" pitchFamily="34" charset="0"/>
              </a:rPr>
              <a:t>modes</a:t>
            </a:r>
            <a:endParaRPr lang="de-DE" sz="1400" kern="0" dirty="0">
              <a:solidFill>
                <a:sysClr val="windowText" lastClr="000000"/>
              </a:solidFill>
              <a:cs typeface="Arial" pitchFamily="34" charset="0"/>
            </a:endParaRPr>
          </a:p>
          <a:p>
            <a:pPr marL="628650" lvl="2" indent="-171450">
              <a:spcBef>
                <a:spcPts val="600"/>
              </a:spcBef>
              <a:spcAft>
                <a:spcPts val="300"/>
              </a:spcAft>
              <a:buClr>
                <a:schemeClr val="accent1"/>
              </a:buClr>
              <a:buSzPct val="125000"/>
              <a:buFont typeface="Arial" panose="020B0604020202020204" pitchFamily="34" charset="0"/>
              <a:buChar char="›"/>
            </a:pPr>
            <a:r>
              <a:rPr lang="de-DE" sz="1400" kern="0" dirty="0">
                <a:solidFill>
                  <a:sysClr val="windowText" lastClr="000000"/>
                </a:solidFill>
                <a:cs typeface="Arial" pitchFamily="34" charset="0"/>
              </a:rPr>
              <a:t>Single: </a:t>
            </a:r>
            <a:r>
              <a:rPr lang="de-DE" sz="1400" kern="0" dirty="0" err="1">
                <a:solidFill>
                  <a:sysClr val="windowText" lastClr="000000"/>
                </a:solidFill>
                <a:cs typeface="Arial" pitchFamily="34" charset="0"/>
              </a:rPr>
              <a:t>Only</a:t>
            </a:r>
            <a:r>
              <a:rPr lang="de-DE" sz="1400" kern="0" dirty="0">
                <a:solidFill>
                  <a:sysClr val="windowText" lastClr="000000"/>
                </a:solidFill>
                <a:cs typeface="Arial" pitchFamily="34" charset="0"/>
              </a:rPr>
              <a:t> </a:t>
            </a:r>
            <a:r>
              <a:rPr lang="de-DE" sz="1400" kern="0" dirty="0" err="1">
                <a:solidFill>
                  <a:sysClr val="windowText" lastClr="000000"/>
                </a:solidFill>
                <a:cs typeface="Arial" pitchFamily="34" charset="0"/>
              </a:rPr>
              <a:t>convert</a:t>
            </a:r>
            <a:r>
              <a:rPr lang="de-DE" sz="1400" kern="0" dirty="0">
                <a:solidFill>
                  <a:sysClr val="windowText" lastClr="000000"/>
                </a:solidFill>
                <a:cs typeface="Arial" pitchFamily="34" charset="0"/>
              </a:rPr>
              <a:t> </a:t>
            </a:r>
            <a:r>
              <a:rPr lang="de-DE" sz="1400" kern="0" dirty="0" err="1">
                <a:solidFill>
                  <a:sysClr val="windowText" lastClr="000000"/>
                </a:solidFill>
                <a:cs typeface="Arial" pitchFamily="34" charset="0"/>
              </a:rPr>
              <a:t>once</a:t>
            </a:r>
            <a:endParaRPr lang="de-DE" sz="1400" kern="0" dirty="0">
              <a:solidFill>
                <a:sysClr val="windowText" lastClr="000000"/>
              </a:solidFill>
              <a:cs typeface="Arial" pitchFamily="34" charset="0"/>
            </a:endParaRPr>
          </a:p>
          <a:p>
            <a:pPr marL="628650" lvl="2" indent="-171450">
              <a:spcBef>
                <a:spcPts val="600"/>
              </a:spcBef>
              <a:spcAft>
                <a:spcPts val="300"/>
              </a:spcAft>
              <a:buClr>
                <a:schemeClr val="accent1"/>
              </a:buClr>
              <a:buSzPct val="125000"/>
              <a:buFont typeface="Arial" panose="020B0604020202020204" pitchFamily="34" charset="0"/>
              <a:buChar char="›"/>
            </a:pPr>
            <a:r>
              <a:rPr lang="de-DE" sz="1400" kern="0" dirty="0" err="1">
                <a:solidFill>
                  <a:sysClr val="windowText" lastClr="000000"/>
                </a:solidFill>
                <a:cs typeface="Arial" pitchFamily="34" charset="0"/>
              </a:rPr>
              <a:t>Continous</a:t>
            </a:r>
            <a:r>
              <a:rPr lang="de-DE" sz="1400" kern="0" dirty="0">
                <a:solidFill>
                  <a:sysClr val="windowText" lastClr="000000"/>
                </a:solidFill>
                <a:cs typeface="Arial" pitchFamily="34" charset="0"/>
              </a:rPr>
              <a:t>: Always </a:t>
            </a:r>
            <a:r>
              <a:rPr lang="de-DE" sz="1400" kern="0" dirty="0" err="1">
                <a:solidFill>
                  <a:sysClr val="windowText" lastClr="000000"/>
                </a:solidFill>
                <a:cs typeface="Arial" pitchFamily="34" charset="0"/>
              </a:rPr>
              <a:t>convert</a:t>
            </a:r>
            <a:r>
              <a:rPr lang="de-DE" sz="1400" kern="0" dirty="0">
                <a:solidFill>
                  <a:sysClr val="windowText" lastClr="000000"/>
                </a:solidFill>
                <a:cs typeface="Arial" pitchFamily="34" charset="0"/>
              </a:rPr>
              <a:t> on </a:t>
            </a:r>
            <a:r>
              <a:rPr lang="de-DE" sz="1400" kern="0" dirty="0" err="1">
                <a:solidFill>
                  <a:sysClr val="windowText" lastClr="000000"/>
                </a:solidFill>
                <a:cs typeface="Arial" pitchFamily="34" charset="0"/>
              </a:rPr>
              <a:t>trig</a:t>
            </a:r>
            <a:r>
              <a:rPr lang="de-DE" sz="1400" kern="0" dirty="0">
                <a:solidFill>
                  <a:sysClr val="windowText" lastClr="000000"/>
                </a:solidFill>
                <a:cs typeface="Arial" pitchFamily="34" charset="0"/>
              </a:rPr>
              <a:t>. </a:t>
            </a:r>
            <a:r>
              <a:rPr lang="de-DE" sz="1400" kern="0" dirty="0" err="1">
                <a:solidFill>
                  <a:sysClr val="windowText" lastClr="000000"/>
                </a:solidFill>
                <a:cs typeface="Arial" pitchFamily="34" charset="0"/>
              </a:rPr>
              <a:t>sig</a:t>
            </a:r>
            <a:r>
              <a:rPr lang="de-DE" sz="1400" kern="0" dirty="0">
                <a:solidFill>
                  <a:sysClr val="windowText" lastClr="000000"/>
                </a:solidFill>
                <a:cs typeface="Arial" pitchFamily="34" charset="0"/>
              </a:rPr>
              <a:t>.</a:t>
            </a:r>
          </a:p>
          <a:p>
            <a:pPr marL="1085850" lvl="3" indent="-171450">
              <a:spcBef>
                <a:spcPts val="600"/>
              </a:spcBef>
              <a:spcAft>
                <a:spcPts val="300"/>
              </a:spcAft>
              <a:buClr>
                <a:schemeClr val="accent1"/>
              </a:buClr>
              <a:buSzPct val="125000"/>
              <a:buFont typeface="Arial" panose="020B0604020202020204" pitchFamily="34" charset="0"/>
              <a:buChar char="›"/>
            </a:pPr>
            <a:endParaRPr lang="de-DE" sz="1400" kern="0" dirty="0">
              <a:solidFill>
                <a:sysClr val="windowText" lastClr="000000"/>
              </a:solidFill>
              <a:cs typeface="Arial" pitchFamily="34" charset="0"/>
            </a:endParaRPr>
          </a:p>
          <a:p>
            <a:pPr marL="914400" lvl="3">
              <a:spcBef>
                <a:spcPts val="600"/>
              </a:spcBef>
              <a:spcAft>
                <a:spcPts val="300"/>
              </a:spcAft>
              <a:buClr>
                <a:schemeClr val="accent1"/>
              </a:buClr>
              <a:buSzPct val="125000"/>
            </a:pPr>
            <a:endParaRPr lang="de-DE" sz="1400" kern="0" dirty="0">
              <a:solidFill>
                <a:sysClr val="windowText" lastClr="000000"/>
              </a:solidFill>
              <a:cs typeface="Arial" pitchFamily="34" charset="0"/>
            </a:endParaRPr>
          </a:p>
          <a:p>
            <a:pPr marL="457200" lvl="2">
              <a:spcBef>
                <a:spcPts val="600"/>
              </a:spcBef>
              <a:spcAft>
                <a:spcPts val="600"/>
              </a:spcAft>
              <a:buClr>
                <a:schemeClr val="accent1"/>
              </a:buClr>
              <a:buSzPct val="125000"/>
            </a:pPr>
            <a:endParaRPr lang="de-DE" sz="1400" kern="0" dirty="0">
              <a:solidFill>
                <a:sysClr val="windowText" lastClr="000000"/>
              </a:solidFill>
              <a:cs typeface="Arial" pitchFamily="34" charset="0"/>
            </a:endParaRPr>
          </a:p>
          <a:p>
            <a:pPr lvl="1"/>
            <a:endParaRPr lang="de-DE" kern="0" dirty="0">
              <a:solidFill>
                <a:sysClr val="windowText" lastClr="000000"/>
              </a:solidFill>
            </a:endParaRPr>
          </a:p>
          <a:p>
            <a:pPr lvl="1"/>
            <a:endParaRPr lang="de-DE" kern="0" dirty="0">
              <a:solidFill>
                <a:sysClr val="windowText" lastClr="000000"/>
              </a:solidFill>
            </a:endParaRPr>
          </a:p>
          <a:p>
            <a:pPr lvl="1"/>
            <a:endParaRPr lang="en-US" kern="0" dirty="0">
              <a:solidFill>
                <a:sysClr val="windowText" lastClr="000000"/>
              </a:solidFill>
            </a:endParaRPr>
          </a:p>
        </p:txBody>
      </p:sp>
      <p:sp>
        <p:nvSpPr>
          <p:cNvPr id="23" name="Content Placeholder 1">
            <a:extLst>
              <a:ext uri="{FF2B5EF4-FFF2-40B4-BE49-F238E27FC236}">
                <a16:creationId xmlns:a16="http://schemas.microsoft.com/office/drawing/2014/main" id="{F52F4EC1-D077-4684-9935-0C000E6363B1}"/>
              </a:ext>
            </a:extLst>
          </p:cNvPr>
          <p:cNvSpPr txBox="1">
            <a:spLocks/>
          </p:cNvSpPr>
          <p:nvPr/>
        </p:nvSpPr>
        <p:spPr bwMode="gray">
          <a:xfrm>
            <a:off x="395288" y="1340768"/>
            <a:ext cx="4032696" cy="360000"/>
          </a:xfrm>
          <a:prstGeom prst="rect">
            <a:avLst/>
          </a:prstGeom>
          <a:solidFill>
            <a:schemeClr val="accent1"/>
          </a:solidFill>
          <a:ln>
            <a:solidFill>
              <a:schemeClr val="accent1"/>
            </a:solidFill>
          </a:ln>
        </p:spPr>
        <p:txBody>
          <a:bodyPr vert="horz" lIns="108000" tIns="72000" rIns="108000" bIns="72000" rtlCol="0" anchor="ctr">
            <a:noAutofit/>
          </a:bodyPr>
          <a:lstStyle/>
          <a:p>
            <a:pPr lvl="0">
              <a:spcAft>
                <a:spcPts val="1200"/>
              </a:spcAft>
              <a:buClr>
                <a:schemeClr val="accent1"/>
              </a:buClr>
              <a:buSzPct val="125000"/>
              <a:defRPr/>
            </a:pPr>
            <a:r>
              <a:rPr lang="en-US" sz="1600" b="1" dirty="0" err="1">
                <a:solidFill>
                  <a:schemeClr val="bg1"/>
                </a:solidFill>
                <a:cs typeface="Arial" pitchFamily="34" charset="0"/>
              </a:rPr>
              <a:t>HwTrigger</a:t>
            </a:r>
            <a:endParaRPr lang="en-US" sz="1600" b="1" dirty="0">
              <a:solidFill>
                <a:schemeClr val="bg1"/>
              </a:solidFill>
              <a:cs typeface="Arial" pitchFamily="34" charset="0"/>
            </a:endParaRPr>
          </a:p>
        </p:txBody>
      </p:sp>
      <p:sp>
        <p:nvSpPr>
          <p:cNvPr id="24" name="Rounded Rectangle 69">
            <a:extLst>
              <a:ext uri="{FF2B5EF4-FFF2-40B4-BE49-F238E27FC236}">
                <a16:creationId xmlns:a16="http://schemas.microsoft.com/office/drawing/2014/main" id="{CD3019B0-F795-4E43-B126-304A850AB779}"/>
              </a:ext>
            </a:extLst>
          </p:cNvPr>
          <p:cNvSpPr/>
          <p:nvPr/>
        </p:nvSpPr>
        <p:spPr bwMode="gray">
          <a:xfrm>
            <a:off x="3868089" y="1511563"/>
            <a:ext cx="329471" cy="360000"/>
          </a:xfrm>
          <a:prstGeom prst="roundRect">
            <a:avLst>
              <a:gd name="adj" fmla="val 12235"/>
            </a:avLst>
          </a:prstGeom>
          <a:ln w="19050">
            <a:solidFill>
              <a:schemeClr val="bg1"/>
            </a:solidFill>
            <a:headEnd/>
            <a:tailEnd/>
          </a:ln>
          <a:effectLst>
            <a:outerShdw blurRad="50800" dist="127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90000" tIns="36000" rIns="90000" bIns="36000" anchor="ctr"/>
          <a:lstStyle/>
          <a:p>
            <a:pPr algn="ctr" eaLnBrk="0" hangingPunct="0">
              <a:spcBef>
                <a:spcPct val="60000"/>
              </a:spcBef>
              <a:buClr>
                <a:schemeClr val="tx2"/>
              </a:buClr>
            </a:pPr>
            <a:r>
              <a:rPr lang="de-DE" sz="2400" b="1" dirty="0">
                <a:solidFill>
                  <a:schemeClr val="bg1"/>
                </a:solidFill>
                <a:latin typeface="Arial" pitchFamily="34" charset="0"/>
              </a:rPr>
              <a:t>3</a:t>
            </a:r>
            <a:endParaRPr lang="en-US" sz="2400" b="1" dirty="0">
              <a:solidFill>
                <a:schemeClr val="bg1"/>
              </a:solidFill>
              <a:latin typeface="Arial" pitchFamily="34" charset="0"/>
            </a:endParaRPr>
          </a:p>
        </p:txBody>
      </p:sp>
      <p:sp>
        <p:nvSpPr>
          <p:cNvPr id="26" name="Content Placeholder 1">
            <a:extLst>
              <a:ext uri="{FF2B5EF4-FFF2-40B4-BE49-F238E27FC236}">
                <a16:creationId xmlns:a16="http://schemas.microsoft.com/office/drawing/2014/main" id="{A5BEA377-19DE-448E-866E-2F89F198DEDE}"/>
              </a:ext>
            </a:extLst>
          </p:cNvPr>
          <p:cNvSpPr txBox="1">
            <a:spLocks/>
          </p:cNvSpPr>
          <p:nvPr/>
        </p:nvSpPr>
        <p:spPr bwMode="gray">
          <a:xfrm>
            <a:off x="4706640" y="1331563"/>
            <a:ext cx="4032696" cy="360000"/>
          </a:xfrm>
          <a:prstGeom prst="rect">
            <a:avLst/>
          </a:prstGeom>
          <a:solidFill>
            <a:schemeClr val="accent1"/>
          </a:solidFill>
          <a:ln>
            <a:solidFill>
              <a:schemeClr val="accent1"/>
            </a:solidFill>
          </a:ln>
        </p:spPr>
        <p:txBody>
          <a:bodyPr vert="horz" lIns="108000" tIns="72000" rIns="108000" bIns="72000" rtlCol="0" anchor="ctr">
            <a:noAutofit/>
          </a:bodyPr>
          <a:lstStyle/>
          <a:p>
            <a:pPr lvl="0">
              <a:spcAft>
                <a:spcPts val="1200"/>
              </a:spcAft>
              <a:buClr>
                <a:schemeClr val="accent1"/>
              </a:buClr>
              <a:buSzPct val="125000"/>
              <a:defRPr/>
            </a:pPr>
            <a:r>
              <a:rPr lang="en-US" sz="1600" b="1" dirty="0" err="1">
                <a:solidFill>
                  <a:schemeClr val="bg1"/>
                </a:solidFill>
                <a:cs typeface="Arial" pitchFamily="34" charset="0"/>
              </a:rPr>
              <a:t>SyncTrigger</a:t>
            </a:r>
            <a:endParaRPr lang="en-US" sz="1600" b="1" dirty="0">
              <a:solidFill>
                <a:schemeClr val="bg1"/>
              </a:solidFill>
              <a:cs typeface="Arial" pitchFamily="34" charset="0"/>
            </a:endParaRPr>
          </a:p>
        </p:txBody>
      </p:sp>
      <p:sp>
        <p:nvSpPr>
          <p:cNvPr id="27" name="Rounded Rectangle 69">
            <a:extLst>
              <a:ext uri="{FF2B5EF4-FFF2-40B4-BE49-F238E27FC236}">
                <a16:creationId xmlns:a16="http://schemas.microsoft.com/office/drawing/2014/main" id="{D108ABC4-ABD0-422B-9CDE-B0A6A659815D}"/>
              </a:ext>
            </a:extLst>
          </p:cNvPr>
          <p:cNvSpPr/>
          <p:nvPr/>
        </p:nvSpPr>
        <p:spPr bwMode="gray">
          <a:xfrm>
            <a:off x="8179441" y="1502358"/>
            <a:ext cx="329471" cy="360000"/>
          </a:xfrm>
          <a:prstGeom prst="roundRect">
            <a:avLst>
              <a:gd name="adj" fmla="val 12235"/>
            </a:avLst>
          </a:prstGeom>
          <a:ln w="19050">
            <a:solidFill>
              <a:schemeClr val="bg1"/>
            </a:solidFill>
            <a:headEnd/>
            <a:tailEnd/>
          </a:ln>
          <a:effectLst>
            <a:outerShdw blurRad="50800" dist="127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90000" tIns="36000" rIns="90000" bIns="36000" anchor="ctr"/>
          <a:lstStyle/>
          <a:p>
            <a:pPr algn="ctr" eaLnBrk="0" hangingPunct="0">
              <a:spcBef>
                <a:spcPct val="60000"/>
              </a:spcBef>
              <a:buClr>
                <a:schemeClr val="tx2"/>
              </a:buClr>
            </a:pPr>
            <a:r>
              <a:rPr lang="de-DE" sz="2400" b="1" dirty="0">
                <a:solidFill>
                  <a:schemeClr val="bg1"/>
                </a:solidFill>
                <a:latin typeface="Arial" pitchFamily="34" charset="0"/>
              </a:rPr>
              <a:t>4</a:t>
            </a:r>
            <a:endParaRPr lang="en-US" sz="2400" b="1" dirty="0">
              <a:solidFill>
                <a:schemeClr val="bg1"/>
              </a:solidFill>
              <a:latin typeface="Arial" pitchFamily="34" charset="0"/>
            </a:endParaRPr>
          </a:p>
        </p:txBody>
      </p:sp>
    </p:spTree>
    <p:extLst>
      <p:ext uri="{BB962C8B-B14F-4D97-AF65-F5344CB8AC3E}">
        <p14:creationId xmlns:p14="http://schemas.microsoft.com/office/powerpoint/2010/main" val="354522172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179512" y="1254818"/>
            <a:ext cx="8353425" cy="1343415"/>
          </a:xfrm>
        </p:spPr>
        <p:txBody>
          <a:bodyPr>
            <a:normAutofit/>
          </a:bodyPr>
          <a:lstStyle/>
          <a:p>
            <a:pPr>
              <a:spcAft>
                <a:spcPts val="1800"/>
              </a:spcAft>
            </a:pPr>
            <a:r>
              <a:rPr lang="de-DE" sz="1200" dirty="0"/>
              <a:t>3 Request Sources (Trigger Type) </a:t>
            </a:r>
            <a:r>
              <a:rPr lang="de-DE" sz="1200" dirty="0" err="1"/>
              <a:t>can</a:t>
            </a:r>
            <a:r>
              <a:rPr lang="de-DE" sz="1200" dirty="0"/>
              <a:t> </a:t>
            </a:r>
            <a:r>
              <a:rPr lang="de-DE" sz="1200" dirty="0" err="1"/>
              <a:t>be</a:t>
            </a:r>
            <a:r>
              <a:rPr lang="de-DE" sz="1200" dirty="0"/>
              <a:t> </a:t>
            </a:r>
            <a:r>
              <a:rPr lang="de-DE" sz="1200" dirty="0" err="1"/>
              <a:t>assigned</a:t>
            </a:r>
            <a:r>
              <a:rPr lang="de-DE" sz="1200" dirty="0"/>
              <a:t> </a:t>
            </a:r>
            <a:r>
              <a:rPr lang="de-DE" sz="1200" dirty="0" err="1"/>
              <a:t>to</a:t>
            </a:r>
            <a:r>
              <a:rPr lang="de-DE" sz="1200" dirty="0"/>
              <a:t> 3 </a:t>
            </a:r>
            <a:r>
              <a:rPr lang="de-DE" sz="1200" dirty="0" err="1"/>
              <a:t>Conversion</a:t>
            </a:r>
            <a:r>
              <a:rPr lang="de-DE" sz="1200" dirty="0"/>
              <a:t> Groups (Queues) </a:t>
            </a:r>
          </a:p>
          <a:p>
            <a:pPr>
              <a:spcAft>
                <a:spcPts val="1800"/>
              </a:spcAft>
            </a:pPr>
            <a:r>
              <a:rPr lang="de-DE" sz="1200" dirty="0" err="1"/>
              <a:t>Only</a:t>
            </a:r>
            <a:r>
              <a:rPr lang="de-DE" sz="1200" dirty="0"/>
              <a:t> </a:t>
            </a:r>
            <a:r>
              <a:rPr lang="de-DE" sz="1200" dirty="0" err="1"/>
              <a:t>HwTrigger</a:t>
            </a:r>
            <a:r>
              <a:rPr lang="de-DE" sz="1200" dirty="0"/>
              <a:t> and </a:t>
            </a:r>
            <a:r>
              <a:rPr lang="de-DE" sz="1200" dirty="0" err="1"/>
              <a:t>the</a:t>
            </a:r>
            <a:r>
              <a:rPr lang="de-DE" sz="1200" dirty="0"/>
              <a:t> Master </a:t>
            </a:r>
            <a:r>
              <a:rPr lang="de-DE" sz="1200" dirty="0" err="1"/>
              <a:t>Sync</a:t>
            </a:r>
            <a:r>
              <a:rPr lang="de-DE" sz="1200" dirty="0"/>
              <a:t> Group (Queue) </a:t>
            </a:r>
            <a:r>
              <a:rPr lang="de-DE" sz="1200" dirty="0" err="1"/>
              <a:t>are</a:t>
            </a:r>
            <a:r>
              <a:rPr lang="de-DE" sz="1200" dirty="0"/>
              <a:t> </a:t>
            </a:r>
            <a:r>
              <a:rPr lang="de-DE" sz="1200" dirty="0" err="1"/>
              <a:t>connected</a:t>
            </a:r>
            <a:r>
              <a:rPr lang="de-DE" sz="1200" dirty="0"/>
              <a:t> </a:t>
            </a:r>
            <a:r>
              <a:rPr lang="de-DE" sz="1200" dirty="0" err="1"/>
              <a:t>to</a:t>
            </a:r>
            <a:r>
              <a:rPr lang="de-DE" sz="1200" dirty="0"/>
              <a:t> a </a:t>
            </a:r>
            <a:r>
              <a:rPr lang="de-DE" sz="1200" dirty="0" err="1"/>
              <a:t>hardware</a:t>
            </a:r>
            <a:r>
              <a:rPr lang="de-DE" sz="1200" dirty="0"/>
              <a:t> </a:t>
            </a:r>
            <a:r>
              <a:rPr lang="de-DE" sz="1200" dirty="0" err="1"/>
              <a:t>line</a:t>
            </a:r>
            <a:endParaRPr lang="de-DE" sz="1200" dirty="0"/>
          </a:p>
          <a:p>
            <a:pPr>
              <a:spcAft>
                <a:spcPts val="1800"/>
              </a:spcAft>
            </a:pPr>
            <a:r>
              <a:rPr lang="de-DE" sz="1200" dirty="0" err="1"/>
              <a:t>SwTrigger</a:t>
            </a:r>
            <a:r>
              <a:rPr lang="de-DE" sz="1200" dirty="0"/>
              <a:t> and </a:t>
            </a:r>
            <a:r>
              <a:rPr lang="de-DE" sz="1200" dirty="0" err="1"/>
              <a:t>Autoscan</a:t>
            </a:r>
            <a:r>
              <a:rPr lang="de-DE" sz="1200" dirty="0"/>
              <a:t> </a:t>
            </a:r>
            <a:r>
              <a:rPr lang="de-DE" sz="1200" dirty="0" err="1"/>
              <a:t>are</a:t>
            </a:r>
            <a:r>
              <a:rPr lang="de-DE" sz="1200" dirty="0"/>
              <a:t> </a:t>
            </a:r>
            <a:r>
              <a:rPr lang="de-DE" sz="1200" dirty="0" err="1"/>
              <a:t>handled</a:t>
            </a:r>
            <a:r>
              <a:rPr lang="de-DE" sz="1200" dirty="0"/>
              <a:t> </a:t>
            </a:r>
            <a:r>
              <a:rPr lang="de-DE" sz="1200" dirty="0" err="1"/>
              <a:t>completely</a:t>
            </a:r>
            <a:r>
              <a:rPr lang="de-DE" sz="1200" dirty="0"/>
              <a:t> in </a:t>
            </a:r>
            <a:r>
              <a:rPr lang="de-DE" sz="1200" dirty="0" err="1"/>
              <a:t>software</a:t>
            </a:r>
            <a:r>
              <a:rPr lang="de-DE" sz="1200" dirty="0"/>
              <a:t> ( </a:t>
            </a:r>
            <a:r>
              <a:rPr lang="de-DE" sz="1200" dirty="0" err="1"/>
              <a:t>iopt_adc</a:t>
            </a:r>
            <a:r>
              <a:rPr lang="de-DE" sz="1200" dirty="0"/>
              <a:t> </a:t>
            </a:r>
            <a:r>
              <a:rPr lang="de-DE" sz="1200" dirty="0" err="1"/>
              <a:t>function</a:t>
            </a:r>
            <a:r>
              <a:rPr lang="de-DE" sz="1200" dirty="0"/>
              <a:t> </a:t>
            </a:r>
            <a:r>
              <a:rPr lang="de-DE" sz="1200" dirty="0" err="1"/>
              <a:t>calls</a:t>
            </a:r>
            <a:r>
              <a:rPr lang="de-DE" sz="1200" dirty="0"/>
              <a:t> )</a:t>
            </a:r>
            <a:endParaRPr lang="en-GB" dirty="0"/>
          </a:p>
          <a:p>
            <a:pPr marL="0" indent="0">
              <a:buNone/>
            </a:pPr>
            <a:endParaRPr lang="en-US" dirty="0"/>
          </a:p>
        </p:txBody>
      </p:sp>
      <p:sp>
        <p:nvSpPr>
          <p:cNvPr id="3" name="Titel 2"/>
          <p:cNvSpPr>
            <a:spLocks noGrp="1"/>
          </p:cNvSpPr>
          <p:nvPr>
            <p:ph type="title"/>
          </p:nvPr>
        </p:nvSpPr>
        <p:spPr/>
        <p:txBody>
          <a:bodyPr/>
          <a:lstStyle/>
          <a:p>
            <a:r>
              <a:rPr lang="en-US" dirty="0"/>
              <a:t>ADC Driver - VADC</a:t>
            </a:r>
            <a:br>
              <a:rPr lang="en-US" dirty="0"/>
            </a:br>
            <a:r>
              <a:rPr lang="en-US" dirty="0">
                <a:solidFill>
                  <a:srgbClr val="5F5F5F"/>
                </a:solidFill>
              </a:rPr>
              <a:t>Functional Description &amp; Features</a:t>
            </a:r>
          </a:p>
        </p:txBody>
      </p:sp>
      <p:sp>
        <p:nvSpPr>
          <p:cNvPr id="4" name="Datumsplatzhalter 3"/>
          <p:cNvSpPr>
            <a:spLocks noGrp="1"/>
          </p:cNvSpPr>
          <p:nvPr>
            <p:ph type="dt" sz="half" idx="10"/>
          </p:nvPr>
        </p:nvSpPr>
        <p:spPr/>
        <p:txBody>
          <a:bodyPr/>
          <a:lstStyle/>
          <a:p>
            <a:fld id="{BEFB0DE0-DBBE-421A-B3E7-4A028A1B5867}" type="datetime3">
              <a:rPr lang="en-US" noProof="0" smtClean="0"/>
              <a:pPr/>
              <a:t>19 September 2019</a:t>
            </a:fld>
            <a:endParaRPr lang="en-US" noProof="0"/>
          </a:p>
        </p:txBody>
      </p:sp>
      <p:sp>
        <p:nvSpPr>
          <p:cNvPr id="5" name="Foliennummernplatzhalter 4"/>
          <p:cNvSpPr>
            <a:spLocks noGrp="1"/>
          </p:cNvSpPr>
          <p:nvPr>
            <p:ph type="sldNum" sz="quarter" idx="11"/>
          </p:nvPr>
        </p:nvSpPr>
        <p:spPr/>
        <p:txBody>
          <a:bodyPr/>
          <a:lstStyle/>
          <a:p>
            <a:fld id="{ADA48181-2C78-49CB-8C52-912A07842C2E}" type="slidenum">
              <a:rPr lang="en-US" noProof="0" smtClean="0"/>
              <a:pPr/>
              <a:t>11</a:t>
            </a:fld>
            <a:endParaRPr lang="en-US" noProof="0"/>
          </a:p>
        </p:txBody>
      </p:sp>
      <p:sp>
        <p:nvSpPr>
          <p:cNvPr id="7" name="Fußzeilenplatzhalter 3">
            <a:extLst>
              <a:ext uri="{FF2B5EF4-FFF2-40B4-BE49-F238E27FC236}">
                <a16:creationId xmlns:a16="http://schemas.microsoft.com/office/drawing/2014/main" id="{1EA501F1-9143-4A6C-9065-C8AA211D58B7}"/>
              </a:ext>
            </a:extLst>
          </p:cNvPr>
          <p:cNvSpPr>
            <a:spLocks noGrp="1"/>
          </p:cNvSpPr>
          <p:nvPr>
            <p:ph type="ftr" sz="quarter" idx="12"/>
          </p:nvPr>
        </p:nvSpPr>
        <p:spPr>
          <a:xfrm>
            <a:off x="6350485" y="6375515"/>
            <a:ext cx="2001935" cy="150440"/>
          </a:xfrm>
        </p:spPr>
        <p:txBody>
          <a:bodyPr/>
          <a:lstStyle/>
          <a:p>
            <a:r>
              <a:rPr lang="en-US" dirty="0"/>
              <a:t>Harald Paschke, © Continental AG</a:t>
            </a:r>
          </a:p>
        </p:txBody>
      </p:sp>
      <p:sp>
        <p:nvSpPr>
          <p:cNvPr id="20" name="Inhaltsplatzhalter 1">
            <a:extLst>
              <a:ext uri="{FF2B5EF4-FFF2-40B4-BE49-F238E27FC236}">
                <a16:creationId xmlns:a16="http://schemas.microsoft.com/office/drawing/2014/main" id="{F56A3CA1-084A-4FC7-8CCB-19D158F10802}"/>
              </a:ext>
            </a:extLst>
          </p:cNvPr>
          <p:cNvSpPr txBox="1">
            <a:spLocks/>
          </p:cNvSpPr>
          <p:nvPr/>
        </p:nvSpPr>
        <p:spPr>
          <a:xfrm>
            <a:off x="179512" y="3340129"/>
            <a:ext cx="2952328" cy="3036542"/>
          </a:xfrm>
          <a:prstGeom prst="rect">
            <a:avLst/>
          </a:prstGeom>
        </p:spPr>
        <p:txBody>
          <a:bodyPr vert="horz" lIns="0" tIns="18000" rIns="0" bIns="18000" rtlCol="0">
            <a:normAutofit/>
          </a:bodyPr>
          <a:lstStyle>
            <a:lvl1pPr marL="177800" indent="-177800" algn="l" defTabSz="914400" rtl="0" eaLnBrk="1" latinLnBrk="0" hangingPunct="1">
              <a:lnSpc>
                <a:spcPct val="100000"/>
              </a:lnSpc>
              <a:spcBef>
                <a:spcPts val="0"/>
              </a:spcBef>
              <a:spcAft>
                <a:spcPts val="1200"/>
              </a:spcAft>
              <a:buClr>
                <a:schemeClr val="accent1"/>
              </a:buClr>
              <a:buSzPct val="125000"/>
              <a:buFont typeface="Arial" pitchFamily="34" charset="0"/>
              <a:buChar char="›"/>
              <a:defRPr sz="1600" b="0" kern="1200">
                <a:solidFill>
                  <a:schemeClr val="tx1"/>
                </a:solidFill>
                <a:latin typeface="+mn-lt"/>
                <a:ea typeface="+mn-ea"/>
                <a:cs typeface="Arial" pitchFamily="34" charset="0"/>
              </a:defRPr>
            </a:lvl1pPr>
            <a:lvl2pPr marL="541338" indent="-184150" algn="l" defTabSz="914400" rtl="0" eaLnBrk="1" latinLnBrk="0" hangingPunct="1">
              <a:lnSpc>
                <a:spcPct val="100000"/>
              </a:lnSpc>
              <a:spcBef>
                <a:spcPts val="0"/>
              </a:spcBef>
              <a:spcAft>
                <a:spcPts val="1200"/>
              </a:spcAft>
              <a:buClr>
                <a:schemeClr val="accent1"/>
              </a:buClr>
              <a:buSzPct val="125000"/>
              <a:buFont typeface="Arial" pitchFamily="34" charset="0"/>
              <a:buChar char="›"/>
              <a:defRPr sz="1600" b="0" kern="1200">
                <a:solidFill>
                  <a:schemeClr val="tx1"/>
                </a:solidFill>
                <a:latin typeface="+mn-lt"/>
                <a:ea typeface="+mn-ea"/>
                <a:cs typeface="Arial" pitchFamily="34" charset="0"/>
              </a:defRPr>
            </a:lvl2pPr>
            <a:lvl3pPr marL="896938" indent="-177800" algn="l" defTabSz="914400" rtl="0" eaLnBrk="1" latinLnBrk="0" hangingPunct="1">
              <a:lnSpc>
                <a:spcPct val="100000"/>
              </a:lnSpc>
              <a:spcBef>
                <a:spcPts val="0"/>
              </a:spcBef>
              <a:spcAft>
                <a:spcPts val="1200"/>
              </a:spcAft>
              <a:buClr>
                <a:schemeClr val="accent1"/>
              </a:buClr>
              <a:buSzPct val="125000"/>
              <a:buFont typeface="Arial" pitchFamily="34" charset="0"/>
              <a:buChar char="›"/>
              <a:defRPr sz="1600" b="0" kern="1200">
                <a:solidFill>
                  <a:schemeClr val="tx1"/>
                </a:solidFill>
                <a:latin typeface="+mn-lt"/>
                <a:ea typeface="+mn-ea"/>
                <a:cs typeface="Arial" pitchFamily="34" charset="0"/>
              </a:defRPr>
            </a:lvl3pPr>
            <a:lvl4pPr marL="1254125" indent="-179388" algn="l" defTabSz="914400" rtl="0" eaLnBrk="1" latinLnBrk="0" hangingPunct="1">
              <a:lnSpc>
                <a:spcPct val="100000"/>
              </a:lnSpc>
              <a:spcBef>
                <a:spcPts val="0"/>
              </a:spcBef>
              <a:spcAft>
                <a:spcPts val="1200"/>
              </a:spcAft>
              <a:buClr>
                <a:schemeClr val="accent1"/>
              </a:buClr>
              <a:buSzPct val="125000"/>
              <a:buFont typeface="Arial" pitchFamily="34" charset="0"/>
              <a:buChar char="›"/>
              <a:defRPr sz="1600" b="0" kern="1200">
                <a:solidFill>
                  <a:schemeClr val="tx1"/>
                </a:solidFill>
                <a:latin typeface="+mn-lt"/>
                <a:ea typeface="+mn-ea"/>
                <a:cs typeface="Arial" pitchFamily="34" charset="0"/>
              </a:defRPr>
            </a:lvl4pPr>
            <a:lvl5pPr marL="1616075" indent="-177800" algn="l" defTabSz="914400" rtl="0" eaLnBrk="1" latinLnBrk="0" hangingPunct="1">
              <a:lnSpc>
                <a:spcPct val="100000"/>
              </a:lnSpc>
              <a:spcBef>
                <a:spcPts val="0"/>
              </a:spcBef>
              <a:spcAft>
                <a:spcPts val="1200"/>
              </a:spcAft>
              <a:buClr>
                <a:schemeClr val="accent1"/>
              </a:buClr>
              <a:buSzPct val="125000"/>
              <a:buFont typeface="Arial" pitchFamily="34" charset="0"/>
              <a:buChar char="›"/>
              <a:defRPr sz="1600" b="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z="1200" dirty="0" err="1"/>
              <a:t>Priorities</a:t>
            </a:r>
            <a:r>
              <a:rPr lang="de-DE" sz="1200" dirty="0"/>
              <a:t> (CESSAR):</a:t>
            </a:r>
          </a:p>
          <a:p>
            <a:pPr lvl="1"/>
            <a:r>
              <a:rPr lang="de-DE" sz="1200" dirty="0"/>
              <a:t>High (Q0) :           </a:t>
            </a:r>
            <a:r>
              <a:rPr lang="de-DE" sz="1200" dirty="0" err="1"/>
              <a:t>HwTrigger</a:t>
            </a:r>
            <a:endParaRPr lang="de-DE" sz="1200" dirty="0"/>
          </a:p>
          <a:p>
            <a:pPr lvl="1"/>
            <a:r>
              <a:rPr lang="de-DE" sz="1200" dirty="0"/>
              <a:t>Medium (Q1):       </a:t>
            </a:r>
            <a:r>
              <a:rPr lang="de-DE" sz="1200" dirty="0" err="1"/>
              <a:t>SwTrigger</a:t>
            </a:r>
            <a:endParaRPr lang="de-DE" sz="1200" dirty="0"/>
          </a:p>
          <a:p>
            <a:pPr lvl="1"/>
            <a:r>
              <a:rPr lang="de-DE" sz="1200" dirty="0"/>
              <a:t>Low (Q2):             </a:t>
            </a:r>
            <a:r>
              <a:rPr lang="de-DE" sz="1200" dirty="0" err="1"/>
              <a:t>AutoScan</a:t>
            </a:r>
            <a:endParaRPr lang="de-DE" sz="1200" dirty="0"/>
          </a:p>
          <a:p>
            <a:pPr lvl="1"/>
            <a:r>
              <a:rPr lang="de-DE" sz="1200" dirty="0" err="1"/>
              <a:t>Highest</a:t>
            </a:r>
            <a:r>
              <a:rPr lang="de-DE" sz="1200" dirty="0"/>
              <a:t> (</a:t>
            </a:r>
            <a:r>
              <a:rPr lang="de-DE" sz="1200" dirty="0" err="1"/>
              <a:t>byHw</a:t>
            </a:r>
            <a:r>
              <a:rPr lang="de-DE" sz="1200" dirty="0"/>
              <a:t>):   </a:t>
            </a:r>
            <a:r>
              <a:rPr lang="de-DE" sz="1200" dirty="0" err="1"/>
              <a:t>MasterSync</a:t>
            </a:r>
            <a:endParaRPr lang="de-DE" sz="1200" dirty="0"/>
          </a:p>
          <a:p>
            <a:endParaRPr lang="en-GB" dirty="0"/>
          </a:p>
          <a:p>
            <a:endParaRPr lang="en-US" dirty="0"/>
          </a:p>
        </p:txBody>
      </p:sp>
      <p:pic>
        <p:nvPicPr>
          <p:cNvPr id="6" name="Grafik 5">
            <a:extLst>
              <a:ext uri="{FF2B5EF4-FFF2-40B4-BE49-F238E27FC236}">
                <a16:creationId xmlns:a16="http://schemas.microsoft.com/office/drawing/2014/main" id="{5D54F590-C547-47AF-954C-BB6F4C8E732A}"/>
              </a:ext>
            </a:extLst>
          </p:cNvPr>
          <p:cNvPicPr>
            <a:picLocks noChangeAspect="1"/>
          </p:cNvPicPr>
          <p:nvPr/>
        </p:nvPicPr>
        <p:blipFill>
          <a:blip r:embed="rId3"/>
          <a:stretch>
            <a:fillRect/>
          </a:stretch>
        </p:blipFill>
        <p:spPr>
          <a:xfrm>
            <a:off x="2998515" y="2485797"/>
            <a:ext cx="5852744" cy="3319467"/>
          </a:xfrm>
          <a:prstGeom prst="rect">
            <a:avLst/>
          </a:prstGeom>
        </p:spPr>
      </p:pic>
    </p:spTree>
    <p:extLst>
      <p:ext uri="{BB962C8B-B14F-4D97-AF65-F5344CB8AC3E}">
        <p14:creationId xmlns:p14="http://schemas.microsoft.com/office/powerpoint/2010/main" val="243655979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288" y="908720"/>
            <a:ext cx="8353425" cy="5112568"/>
          </a:xfrm>
        </p:spPr>
        <p:txBody>
          <a:bodyPr>
            <a:normAutofit/>
          </a:bodyPr>
          <a:lstStyle/>
          <a:p>
            <a:endParaRPr lang="en-US" dirty="0"/>
          </a:p>
          <a:p>
            <a:pPr marL="0" indent="0">
              <a:buNone/>
            </a:pPr>
            <a:endParaRPr lang="en-US" dirty="0"/>
          </a:p>
          <a:p>
            <a:pPr marL="0" indent="0">
              <a:buNone/>
            </a:pPr>
            <a:endParaRPr lang="de-DE" dirty="0"/>
          </a:p>
          <a:p>
            <a:endParaRPr lang="de-DE" dirty="0"/>
          </a:p>
          <a:p>
            <a:endParaRPr lang="en-US" dirty="0"/>
          </a:p>
          <a:p>
            <a:endParaRPr lang="en-US" dirty="0"/>
          </a:p>
        </p:txBody>
      </p:sp>
      <p:sp>
        <p:nvSpPr>
          <p:cNvPr id="5" name="Slide Number Placeholder 4"/>
          <p:cNvSpPr>
            <a:spLocks noGrp="1"/>
          </p:cNvSpPr>
          <p:nvPr>
            <p:ph type="sldNum" sz="quarter" idx="11"/>
          </p:nvPr>
        </p:nvSpPr>
        <p:spPr/>
        <p:txBody>
          <a:bodyPr/>
          <a:lstStyle/>
          <a:p>
            <a:fld id="{ADA48181-2C78-49CB-8C52-912A07842C2E}" type="slidenum">
              <a:rPr lang="en-US" noProof="0" smtClean="0"/>
              <a:pPr/>
              <a:t>12</a:t>
            </a:fld>
            <a:endParaRPr lang="en-US" noProof="0"/>
          </a:p>
        </p:txBody>
      </p:sp>
      <p:sp>
        <p:nvSpPr>
          <p:cNvPr id="8" name="Datumsplatzhalter 3">
            <a:extLst>
              <a:ext uri="{FF2B5EF4-FFF2-40B4-BE49-F238E27FC236}">
                <a16:creationId xmlns:a16="http://schemas.microsoft.com/office/drawing/2014/main" id="{A8395075-D265-4A7E-93B5-8A35147E5BB5}"/>
              </a:ext>
            </a:extLst>
          </p:cNvPr>
          <p:cNvSpPr>
            <a:spLocks noGrp="1"/>
          </p:cNvSpPr>
          <p:nvPr>
            <p:ph type="dt" sz="half" idx="10"/>
          </p:nvPr>
        </p:nvSpPr>
        <p:spPr>
          <a:xfrm>
            <a:off x="6350484" y="6224489"/>
            <a:ext cx="2001935" cy="150440"/>
          </a:xfrm>
        </p:spPr>
        <p:txBody>
          <a:bodyPr/>
          <a:lstStyle/>
          <a:p>
            <a:fld id="{BEFB0DE0-DBBE-421A-B3E7-4A028A1B5867}" type="datetime3">
              <a:rPr lang="en-US" noProof="0" smtClean="0"/>
              <a:pPr/>
              <a:t>19 September 2019</a:t>
            </a:fld>
            <a:endParaRPr lang="en-US" noProof="0"/>
          </a:p>
        </p:txBody>
      </p:sp>
      <p:sp>
        <p:nvSpPr>
          <p:cNvPr id="10" name="Fußzeilenplatzhalter 3">
            <a:extLst>
              <a:ext uri="{FF2B5EF4-FFF2-40B4-BE49-F238E27FC236}">
                <a16:creationId xmlns:a16="http://schemas.microsoft.com/office/drawing/2014/main" id="{68017868-0A9D-482D-924F-CB16456858D6}"/>
              </a:ext>
            </a:extLst>
          </p:cNvPr>
          <p:cNvSpPr>
            <a:spLocks noGrp="1"/>
          </p:cNvSpPr>
          <p:nvPr>
            <p:ph type="ftr" sz="quarter" idx="12"/>
          </p:nvPr>
        </p:nvSpPr>
        <p:spPr>
          <a:xfrm>
            <a:off x="6350485" y="6375515"/>
            <a:ext cx="2001935" cy="150440"/>
          </a:xfrm>
        </p:spPr>
        <p:txBody>
          <a:bodyPr/>
          <a:lstStyle/>
          <a:p>
            <a:r>
              <a:rPr lang="en-US" dirty="0"/>
              <a:t>Harald Paschke, © Continental AG</a:t>
            </a:r>
          </a:p>
        </p:txBody>
      </p:sp>
      <p:sp>
        <p:nvSpPr>
          <p:cNvPr id="66" name="Titel 2">
            <a:extLst>
              <a:ext uri="{FF2B5EF4-FFF2-40B4-BE49-F238E27FC236}">
                <a16:creationId xmlns:a16="http://schemas.microsoft.com/office/drawing/2014/main" id="{27BDF4A5-49C6-4A4D-87B1-229B2C61F4E1}"/>
              </a:ext>
            </a:extLst>
          </p:cNvPr>
          <p:cNvSpPr>
            <a:spLocks noGrp="1"/>
          </p:cNvSpPr>
          <p:nvPr>
            <p:ph type="title"/>
          </p:nvPr>
        </p:nvSpPr>
        <p:spPr>
          <a:xfrm>
            <a:off x="395288" y="296862"/>
            <a:ext cx="8353425" cy="719137"/>
          </a:xfrm>
        </p:spPr>
        <p:txBody>
          <a:bodyPr/>
          <a:lstStyle/>
          <a:p>
            <a:r>
              <a:rPr lang="en-US" dirty="0"/>
              <a:t>ADC Driver</a:t>
            </a:r>
            <a:br>
              <a:rPr lang="en-US" dirty="0"/>
            </a:br>
            <a:r>
              <a:rPr lang="en-US" dirty="0">
                <a:solidFill>
                  <a:srgbClr val="5F5F5F"/>
                </a:solidFill>
              </a:rPr>
              <a:t>Functional Description &amp; Features</a:t>
            </a:r>
          </a:p>
        </p:txBody>
      </p:sp>
      <p:sp>
        <p:nvSpPr>
          <p:cNvPr id="68" name="Content Placeholder 1">
            <a:extLst>
              <a:ext uri="{FF2B5EF4-FFF2-40B4-BE49-F238E27FC236}">
                <a16:creationId xmlns:a16="http://schemas.microsoft.com/office/drawing/2014/main" id="{D416E5D8-BB80-495E-A641-495E4D2C3BFD}"/>
              </a:ext>
            </a:extLst>
          </p:cNvPr>
          <p:cNvSpPr txBox="1">
            <a:spLocks/>
          </p:cNvSpPr>
          <p:nvPr/>
        </p:nvSpPr>
        <p:spPr bwMode="gray">
          <a:xfrm>
            <a:off x="403434" y="2669934"/>
            <a:ext cx="8337132" cy="3246586"/>
          </a:xfrm>
          <a:prstGeom prst="rect">
            <a:avLst/>
          </a:prstGeom>
          <a:solidFill>
            <a:schemeClr val="bg1"/>
          </a:solidFill>
          <a:ln w="9525">
            <a:solidFill>
              <a:srgbClr val="949494"/>
            </a:solidFill>
          </a:ln>
          <a:effectLst>
            <a:outerShdw blurRad="50800" dist="50800" dir="5400000" algn="ctr" rotWithShape="0">
              <a:srgbClr val="000000">
                <a:alpha val="19000"/>
              </a:srgbClr>
            </a:outerShdw>
          </a:effectLst>
        </p:spPr>
        <p:txBody>
          <a:bodyPr vert="horz" wrap="square" lIns="108000" tIns="108000" rIns="1764000" bIns="108000" rtlCol="0" anchor="t" anchorCtr="0">
            <a:noAutofit/>
          </a:bodyPr>
          <a:lstStyle>
            <a:defPPr>
              <a:defRPr lang="de-DE"/>
            </a:defPPr>
            <a:lvl1pPr marL="171450" indent="-171450">
              <a:spcBef>
                <a:spcPts val="600"/>
              </a:spcBef>
              <a:buClr>
                <a:schemeClr val="accent1"/>
              </a:buClr>
              <a:buSzPct val="125000"/>
              <a:buFont typeface="Arial" panose="020B0604020202020204" pitchFamily="34" charset="0"/>
              <a:buChar char="›"/>
              <a:defRPr sz="1400">
                <a:cs typeface="Arial" pitchFamily="34" charset="0"/>
              </a:defRPr>
            </a:lvl1pPr>
          </a:lstStyle>
          <a:p>
            <a:endParaRPr lang="en-US" kern="0" dirty="0">
              <a:solidFill>
                <a:sysClr val="windowText" lastClr="000000"/>
              </a:solidFill>
            </a:endParaRPr>
          </a:p>
        </p:txBody>
      </p:sp>
      <p:sp>
        <p:nvSpPr>
          <p:cNvPr id="69" name="Content Placeholder 1">
            <a:extLst>
              <a:ext uri="{FF2B5EF4-FFF2-40B4-BE49-F238E27FC236}">
                <a16:creationId xmlns:a16="http://schemas.microsoft.com/office/drawing/2014/main" id="{DCF336F5-6CFC-4704-9F0B-A70F8EDD276B}"/>
              </a:ext>
            </a:extLst>
          </p:cNvPr>
          <p:cNvSpPr txBox="1">
            <a:spLocks/>
          </p:cNvSpPr>
          <p:nvPr/>
        </p:nvSpPr>
        <p:spPr bwMode="gray">
          <a:xfrm>
            <a:off x="403434" y="2251188"/>
            <a:ext cx="8337132" cy="418746"/>
          </a:xfrm>
          <a:prstGeom prst="rect">
            <a:avLst/>
          </a:prstGeom>
          <a:solidFill>
            <a:srgbClr val="949494"/>
          </a:solidFill>
          <a:ln>
            <a:solidFill>
              <a:srgbClr val="949494"/>
            </a:solidFill>
          </a:ln>
        </p:spPr>
        <p:txBody>
          <a:bodyPr vert="horz" lIns="108000" tIns="72000" rIns="108000" bIns="72000" rtlCol="0" anchor="ctr">
            <a:noAutofit/>
          </a:bodyPr>
          <a:lstStyle/>
          <a:p>
            <a:pPr lvl="0">
              <a:spcAft>
                <a:spcPts val="1200"/>
              </a:spcAft>
              <a:buClr>
                <a:schemeClr val="accent1"/>
              </a:buClr>
              <a:buSzPct val="125000"/>
              <a:defRPr/>
            </a:pPr>
            <a:r>
              <a:rPr lang="en-US" sz="1600" b="1" dirty="0">
                <a:solidFill>
                  <a:schemeClr val="bg1"/>
                </a:solidFill>
                <a:cs typeface="Arial" pitchFamily="34" charset="0"/>
              </a:rPr>
              <a:t>Hardware Unit 0  (Primary TC38x)</a:t>
            </a:r>
          </a:p>
        </p:txBody>
      </p:sp>
      <p:sp>
        <p:nvSpPr>
          <p:cNvPr id="70" name="Content Placeholder 1">
            <a:extLst>
              <a:ext uri="{FF2B5EF4-FFF2-40B4-BE49-F238E27FC236}">
                <a16:creationId xmlns:a16="http://schemas.microsoft.com/office/drawing/2014/main" id="{7BCEEEA0-3931-435A-BF65-3AA623D6B531}"/>
              </a:ext>
            </a:extLst>
          </p:cNvPr>
          <p:cNvSpPr txBox="1">
            <a:spLocks/>
          </p:cNvSpPr>
          <p:nvPr/>
        </p:nvSpPr>
        <p:spPr bwMode="gray">
          <a:xfrm>
            <a:off x="567944" y="2833158"/>
            <a:ext cx="1165280" cy="226114"/>
          </a:xfrm>
          <a:prstGeom prst="rect">
            <a:avLst/>
          </a:prstGeom>
          <a:solidFill>
            <a:schemeClr val="accent3">
              <a:lumMod val="75000"/>
            </a:schemeClr>
          </a:solidFill>
          <a:ln>
            <a:noFill/>
          </a:ln>
        </p:spPr>
        <p:txBody>
          <a:bodyPr vert="horz" lIns="108000" tIns="72000" rIns="108000" bIns="72000" rtlCol="0" anchor="ctr">
            <a:noAutofit/>
          </a:bodyPr>
          <a:lstStyle/>
          <a:p>
            <a:pPr lvl="0" algn="ctr">
              <a:spcAft>
                <a:spcPts val="1200"/>
              </a:spcAft>
              <a:buClr>
                <a:schemeClr val="accent1"/>
              </a:buClr>
              <a:buSzPct val="125000"/>
              <a:defRPr/>
            </a:pPr>
            <a:r>
              <a:rPr lang="en-US" sz="1200" b="1" dirty="0">
                <a:solidFill>
                  <a:schemeClr val="bg1"/>
                </a:solidFill>
                <a:cs typeface="Arial" pitchFamily="34" charset="0"/>
              </a:rPr>
              <a:t>Channel 0</a:t>
            </a:r>
          </a:p>
        </p:txBody>
      </p:sp>
      <p:sp>
        <p:nvSpPr>
          <p:cNvPr id="71" name="Content Placeholder 1">
            <a:extLst>
              <a:ext uri="{FF2B5EF4-FFF2-40B4-BE49-F238E27FC236}">
                <a16:creationId xmlns:a16="http://schemas.microsoft.com/office/drawing/2014/main" id="{CB746C15-0B25-439C-961A-8464280C2ACA}"/>
              </a:ext>
            </a:extLst>
          </p:cNvPr>
          <p:cNvSpPr txBox="1">
            <a:spLocks/>
          </p:cNvSpPr>
          <p:nvPr/>
        </p:nvSpPr>
        <p:spPr bwMode="gray">
          <a:xfrm>
            <a:off x="563381" y="3199333"/>
            <a:ext cx="1165282" cy="226114"/>
          </a:xfrm>
          <a:prstGeom prst="rect">
            <a:avLst/>
          </a:prstGeom>
          <a:solidFill>
            <a:schemeClr val="accent3">
              <a:lumMod val="75000"/>
            </a:schemeClr>
          </a:solidFill>
          <a:ln>
            <a:noFill/>
          </a:ln>
        </p:spPr>
        <p:txBody>
          <a:bodyPr vert="horz" lIns="108000" tIns="72000" rIns="108000" bIns="72000" rtlCol="0" anchor="ctr">
            <a:noAutofit/>
          </a:bodyPr>
          <a:lstStyle/>
          <a:p>
            <a:pPr lvl="0" algn="ctr">
              <a:spcAft>
                <a:spcPts val="1200"/>
              </a:spcAft>
              <a:buClr>
                <a:schemeClr val="accent1"/>
              </a:buClr>
              <a:buSzPct val="125000"/>
              <a:defRPr/>
            </a:pPr>
            <a:r>
              <a:rPr lang="en-US" sz="1200" b="1" dirty="0">
                <a:solidFill>
                  <a:schemeClr val="bg1"/>
                </a:solidFill>
                <a:cs typeface="Arial" pitchFamily="34" charset="0"/>
              </a:rPr>
              <a:t>Channel 1</a:t>
            </a:r>
          </a:p>
        </p:txBody>
      </p:sp>
      <p:sp>
        <p:nvSpPr>
          <p:cNvPr id="72" name="Content Placeholder 1">
            <a:extLst>
              <a:ext uri="{FF2B5EF4-FFF2-40B4-BE49-F238E27FC236}">
                <a16:creationId xmlns:a16="http://schemas.microsoft.com/office/drawing/2014/main" id="{A55A341C-8B03-4F75-8848-9628EB7E8805}"/>
              </a:ext>
            </a:extLst>
          </p:cNvPr>
          <p:cNvSpPr txBox="1">
            <a:spLocks/>
          </p:cNvSpPr>
          <p:nvPr/>
        </p:nvSpPr>
        <p:spPr bwMode="gray">
          <a:xfrm>
            <a:off x="563382" y="3565508"/>
            <a:ext cx="1165282" cy="226114"/>
          </a:xfrm>
          <a:prstGeom prst="rect">
            <a:avLst/>
          </a:prstGeom>
          <a:solidFill>
            <a:schemeClr val="accent3">
              <a:lumMod val="75000"/>
            </a:schemeClr>
          </a:solidFill>
          <a:ln>
            <a:noFill/>
          </a:ln>
        </p:spPr>
        <p:txBody>
          <a:bodyPr vert="horz" lIns="108000" tIns="72000" rIns="108000" bIns="72000" rtlCol="0" anchor="ctr">
            <a:noAutofit/>
          </a:bodyPr>
          <a:lstStyle/>
          <a:p>
            <a:pPr lvl="0" algn="ctr">
              <a:spcAft>
                <a:spcPts val="1200"/>
              </a:spcAft>
              <a:buClr>
                <a:schemeClr val="accent1"/>
              </a:buClr>
              <a:buSzPct val="125000"/>
              <a:defRPr/>
            </a:pPr>
            <a:r>
              <a:rPr lang="en-US" sz="1200" b="1" dirty="0">
                <a:solidFill>
                  <a:schemeClr val="bg1"/>
                </a:solidFill>
                <a:cs typeface="Arial" pitchFamily="34" charset="0"/>
              </a:rPr>
              <a:t>Channel 2</a:t>
            </a:r>
          </a:p>
        </p:txBody>
      </p:sp>
      <p:sp>
        <p:nvSpPr>
          <p:cNvPr id="75" name="Content Placeholder 1">
            <a:extLst>
              <a:ext uri="{FF2B5EF4-FFF2-40B4-BE49-F238E27FC236}">
                <a16:creationId xmlns:a16="http://schemas.microsoft.com/office/drawing/2014/main" id="{D2744BAE-50C3-4B3C-8C9B-846F0C152430}"/>
              </a:ext>
            </a:extLst>
          </p:cNvPr>
          <p:cNvSpPr txBox="1">
            <a:spLocks/>
          </p:cNvSpPr>
          <p:nvPr/>
        </p:nvSpPr>
        <p:spPr bwMode="gray">
          <a:xfrm>
            <a:off x="2621414" y="2827861"/>
            <a:ext cx="1165280" cy="479943"/>
          </a:xfrm>
          <a:prstGeom prst="rect">
            <a:avLst/>
          </a:prstGeom>
          <a:solidFill>
            <a:srgbClr val="92D050"/>
          </a:solidFill>
          <a:ln>
            <a:noFill/>
          </a:ln>
        </p:spPr>
        <p:txBody>
          <a:bodyPr vert="horz" lIns="108000" tIns="72000" rIns="108000" bIns="72000" rtlCol="0" anchor="ctr">
            <a:noAutofit/>
          </a:bodyPr>
          <a:lstStyle/>
          <a:p>
            <a:pPr lvl="0" algn="ctr">
              <a:spcAft>
                <a:spcPts val="1200"/>
              </a:spcAft>
              <a:buClr>
                <a:schemeClr val="accent1"/>
              </a:buClr>
              <a:buSzPct val="125000"/>
              <a:defRPr/>
            </a:pPr>
            <a:r>
              <a:rPr lang="de-DE" sz="1200" b="1" dirty="0" err="1">
                <a:solidFill>
                  <a:schemeClr val="bg1"/>
                </a:solidFill>
                <a:cs typeface="Arial" pitchFamily="34" charset="0"/>
              </a:rPr>
              <a:t>HwTrigger</a:t>
            </a:r>
            <a:endParaRPr lang="en-US" sz="1200" b="1" dirty="0">
              <a:solidFill>
                <a:schemeClr val="bg1"/>
              </a:solidFill>
              <a:cs typeface="Arial" pitchFamily="34" charset="0"/>
            </a:endParaRPr>
          </a:p>
        </p:txBody>
      </p:sp>
      <p:sp>
        <p:nvSpPr>
          <p:cNvPr id="76" name="Content Placeholder 1">
            <a:extLst>
              <a:ext uri="{FF2B5EF4-FFF2-40B4-BE49-F238E27FC236}">
                <a16:creationId xmlns:a16="http://schemas.microsoft.com/office/drawing/2014/main" id="{56473E9A-F3AE-4CC4-9D74-9D52C5F50758}"/>
              </a:ext>
            </a:extLst>
          </p:cNvPr>
          <p:cNvSpPr txBox="1">
            <a:spLocks/>
          </p:cNvSpPr>
          <p:nvPr/>
        </p:nvSpPr>
        <p:spPr bwMode="gray">
          <a:xfrm>
            <a:off x="2621414" y="3579335"/>
            <a:ext cx="1165280" cy="500724"/>
          </a:xfrm>
          <a:prstGeom prst="rect">
            <a:avLst/>
          </a:prstGeom>
          <a:solidFill>
            <a:srgbClr val="92D050"/>
          </a:solidFill>
          <a:ln>
            <a:noFill/>
          </a:ln>
        </p:spPr>
        <p:txBody>
          <a:bodyPr vert="horz" lIns="108000" tIns="72000" rIns="108000" bIns="72000" rtlCol="0" anchor="ctr">
            <a:noAutofit/>
          </a:bodyPr>
          <a:lstStyle/>
          <a:p>
            <a:pPr lvl="0" algn="ctr">
              <a:spcAft>
                <a:spcPts val="1200"/>
              </a:spcAft>
              <a:buClr>
                <a:schemeClr val="accent1"/>
              </a:buClr>
              <a:buSzPct val="125000"/>
              <a:defRPr/>
            </a:pPr>
            <a:r>
              <a:rPr lang="en-US" sz="1200" b="1" dirty="0" err="1">
                <a:solidFill>
                  <a:schemeClr val="bg1"/>
                </a:solidFill>
                <a:cs typeface="Arial" pitchFamily="34" charset="0"/>
              </a:rPr>
              <a:t>SwTrigger</a:t>
            </a:r>
            <a:endParaRPr lang="en-US" sz="1200" b="1" dirty="0">
              <a:solidFill>
                <a:schemeClr val="bg1"/>
              </a:solidFill>
              <a:cs typeface="Arial" pitchFamily="34" charset="0"/>
            </a:endParaRPr>
          </a:p>
        </p:txBody>
      </p:sp>
      <p:sp>
        <p:nvSpPr>
          <p:cNvPr id="77" name="Content Placeholder 1">
            <a:extLst>
              <a:ext uri="{FF2B5EF4-FFF2-40B4-BE49-F238E27FC236}">
                <a16:creationId xmlns:a16="http://schemas.microsoft.com/office/drawing/2014/main" id="{4CEAD623-6631-42E9-9470-337A3ABFEC92}"/>
              </a:ext>
            </a:extLst>
          </p:cNvPr>
          <p:cNvSpPr txBox="1">
            <a:spLocks/>
          </p:cNvSpPr>
          <p:nvPr/>
        </p:nvSpPr>
        <p:spPr bwMode="gray">
          <a:xfrm>
            <a:off x="2621414" y="4351590"/>
            <a:ext cx="1165280" cy="500724"/>
          </a:xfrm>
          <a:prstGeom prst="rect">
            <a:avLst/>
          </a:prstGeom>
          <a:solidFill>
            <a:srgbClr val="92D050"/>
          </a:solidFill>
          <a:ln>
            <a:noFill/>
          </a:ln>
        </p:spPr>
        <p:txBody>
          <a:bodyPr vert="horz" lIns="108000" tIns="72000" rIns="108000" bIns="72000" rtlCol="0" anchor="ctr">
            <a:noAutofit/>
          </a:bodyPr>
          <a:lstStyle/>
          <a:p>
            <a:pPr lvl="0" algn="ctr">
              <a:spcAft>
                <a:spcPts val="1200"/>
              </a:spcAft>
              <a:buClr>
                <a:schemeClr val="accent1"/>
              </a:buClr>
              <a:buSzPct val="125000"/>
              <a:defRPr/>
            </a:pPr>
            <a:r>
              <a:rPr lang="en-US" sz="1200" b="1" dirty="0" err="1">
                <a:solidFill>
                  <a:schemeClr val="bg1"/>
                </a:solidFill>
                <a:cs typeface="Arial" pitchFamily="34" charset="0"/>
              </a:rPr>
              <a:t>Autoscan</a:t>
            </a:r>
            <a:endParaRPr lang="en-US" sz="1200" b="1" dirty="0">
              <a:solidFill>
                <a:schemeClr val="bg1"/>
              </a:solidFill>
              <a:cs typeface="Arial" pitchFamily="34" charset="0"/>
            </a:endParaRPr>
          </a:p>
        </p:txBody>
      </p:sp>
      <p:cxnSp>
        <p:nvCxnSpPr>
          <p:cNvPr id="79" name="Gerade Verbindung mit Pfeil 78">
            <a:extLst>
              <a:ext uri="{FF2B5EF4-FFF2-40B4-BE49-F238E27FC236}">
                <a16:creationId xmlns:a16="http://schemas.microsoft.com/office/drawing/2014/main" id="{2E847817-60D8-44F3-BE8C-BAE0C564243A}"/>
              </a:ext>
            </a:extLst>
          </p:cNvPr>
          <p:cNvCxnSpPr>
            <a:cxnSpLocks/>
          </p:cNvCxnSpPr>
          <p:nvPr/>
        </p:nvCxnSpPr>
        <p:spPr>
          <a:xfrm flipV="1">
            <a:off x="2251693" y="3871546"/>
            <a:ext cx="334547" cy="345776"/>
          </a:xfrm>
          <a:prstGeom prst="straightConnector1">
            <a:avLst/>
          </a:prstGeom>
          <a:ln w="95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3" name="Content Placeholder 1">
            <a:extLst>
              <a:ext uri="{FF2B5EF4-FFF2-40B4-BE49-F238E27FC236}">
                <a16:creationId xmlns:a16="http://schemas.microsoft.com/office/drawing/2014/main" id="{4E7514F5-DA59-4FD1-8CAB-3502A1C7F74B}"/>
              </a:ext>
            </a:extLst>
          </p:cNvPr>
          <p:cNvSpPr txBox="1">
            <a:spLocks/>
          </p:cNvSpPr>
          <p:nvPr/>
        </p:nvSpPr>
        <p:spPr bwMode="gray">
          <a:xfrm>
            <a:off x="5247018" y="2802457"/>
            <a:ext cx="1165280" cy="2829158"/>
          </a:xfrm>
          <a:prstGeom prst="rect">
            <a:avLst/>
          </a:prstGeom>
          <a:solidFill>
            <a:srgbClr val="92D050"/>
          </a:solidFill>
          <a:ln>
            <a:noFill/>
          </a:ln>
        </p:spPr>
        <p:txBody>
          <a:bodyPr vert="horz" lIns="108000" tIns="72000" rIns="108000" bIns="72000" rtlCol="0" anchor="ctr">
            <a:noAutofit/>
          </a:bodyPr>
          <a:lstStyle/>
          <a:p>
            <a:pPr lvl="0" algn="ctr">
              <a:spcAft>
                <a:spcPts val="1200"/>
              </a:spcAft>
              <a:buClr>
                <a:schemeClr val="accent1"/>
              </a:buClr>
              <a:buSzPct val="125000"/>
              <a:defRPr/>
            </a:pPr>
            <a:r>
              <a:rPr lang="de-DE" sz="1200" b="1" dirty="0">
                <a:solidFill>
                  <a:schemeClr val="bg1"/>
                </a:solidFill>
                <a:cs typeface="Arial" pitchFamily="34" charset="0"/>
              </a:rPr>
              <a:t>Request </a:t>
            </a:r>
            <a:r>
              <a:rPr lang="de-DE" sz="1200" b="1" dirty="0" err="1">
                <a:solidFill>
                  <a:schemeClr val="bg1"/>
                </a:solidFill>
                <a:cs typeface="Arial" pitchFamily="34" charset="0"/>
              </a:rPr>
              <a:t>Arbiter</a:t>
            </a:r>
            <a:endParaRPr lang="en-US" sz="1200" b="1" dirty="0">
              <a:solidFill>
                <a:schemeClr val="bg1"/>
              </a:solidFill>
              <a:cs typeface="Arial" pitchFamily="34" charset="0"/>
            </a:endParaRPr>
          </a:p>
        </p:txBody>
      </p:sp>
      <p:cxnSp>
        <p:nvCxnSpPr>
          <p:cNvPr id="84" name="Gerade Verbindung mit Pfeil 83">
            <a:extLst>
              <a:ext uri="{FF2B5EF4-FFF2-40B4-BE49-F238E27FC236}">
                <a16:creationId xmlns:a16="http://schemas.microsoft.com/office/drawing/2014/main" id="{6C2B8525-B989-4609-B8C2-26D65B953B35}"/>
              </a:ext>
            </a:extLst>
          </p:cNvPr>
          <p:cNvCxnSpPr>
            <a:cxnSpLocks/>
          </p:cNvCxnSpPr>
          <p:nvPr/>
        </p:nvCxnSpPr>
        <p:spPr>
          <a:xfrm>
            <a:off x="3794251" y="3238330"/>
            <a:ext cx="1452767" cy="0"/>
          </a:xfrm>
          <a:prstGeom prst="straightConnector1">
            <a:avLst/>
          </a:prstGeom>
          <a:ln w="19050">
            <a:solidFill>
              <a:srgbClr val="FFC00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85" name="Gerade Verbindung mit Pfeil 84">
            <a:extLst>
              <a:ext uri="{FF2B5EF4-FFF2-40B4-BE49-F238E27FC236}">
                <a16:creationId xmlns:a16="http://schemas.microsoft.com/office/drawing/2014/main" id="{F68E3CCB-B67F-4CE5-8711-A92E928037FC}"/>
              </a:ext>
            </a:extLst>
          </p:cNvPr>
          <p:cNvCxnSpPr>
            <a:cxnSpLocks/>
          </p:cNvCxnSpPr>
          <p:nvPr/>
        </p:nvCxnSpPr>
        <p:spPr>
          <a:xfrm>
            <a:off x="3789068" y="3990206"/>
            <a:ext cx="1457950" cy="0"/>
          </a:xfrm>
          <a:prstGeom prst="straightConnector1">
            <a:avLst/>
          </a:prstGeom>
          <a:ln w="19050">
            <a:solidFill>
              <a:srgbClr val="FFC00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86" name="Gerade Verbindung mit Pfeil 85">
            <a:extLst>
              <a:ext uri="{FF2B5EF4-FFF2-40B4-BE49-F238E27FC236}">
                <a16:creationId xmlns:a16="http://schemas.microsoft.com/office/drawing/2014/main" id="{D6E55B73-C338-46AF-B794-E1C0983077EA}"/>
              </a:ext>
            </a:extLst>
          </p:cNvPr>
          <p:cNvCxnSpPr>
            <a:cxnSpLocks/>
          </p:cNvCxnSpPr>
          <p:nvPr/>
        </p:nvCxnSpPr>
        <p:spPr>
          <a:xfrm>
            <a:off x="3786694" y="4774144"/>
            <a:ext cx="1460324" cy="0"/>
          </a:xfrm>
          <a:prstGeom prst="straightConnector1">
            <a:avLst/>
          </a:prstGeom>
          <a:ln w="19050">
            <a:solidFill>
              <a:srgbClr val="FFC00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87" name="Gerade Verbindung mit Pfeil 86">
            <a:extLst>
              <a:ext uri="{FF2B5EF4-FFF2-40B4-BE49-F238E27FC236}">
                <a16:creationId xmlns:a16="http://schemas.microsoft.com/office/drawing/2014/main" id="{182358D8-34C4-4AD1-89C6-0C4E56055313}"/>
              </a:ext>
            </a:extLst>
          </p:cNvPr>
          <p:cNvCxnSpPr>
            <a:cxnSpLocks/>
          </p:cNvCxnSpPr>
          <p:nvPr/>
        </p:nvCxnSpPr>
        <p:spPr>
          <a:xfrm flipV="1">
            <a:off x="2191843" y="3059272"/>
            <a:ext cx="387861" cy="260430"/>
          </a:xfrm>
          <a:prstGeom prst="straightConnector1">
            <a:avLst/>
          </a:prstGeom>
          <a:ln w="95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8" name="Gerade Verbindung mit Pfeil 87">
            <a:extLst>
              <a:ext uri="{FF2B5EF4-FFF2-40B4-BE49-F238E27FC236}">
                <a16:creationId xmlns:a16="http://schemas.microsoft.com/office/drawing/2014/main" id="{365E6358-D210-49A7-8E2A-DA3D222F3DB6}"/>
              </a:ext>
            </a:extLst>
          </p:cNvPr>
          <p:cNvCxnSpPr>
            <a:cxnSpLocks/>
          </p:cNvCxnSpPr>
          <p:nvPr/>
        </p:nvCxnSpPr>
        <p:spPr>
          <a:xfrm>
            <a:off x="2208080" y="5322137"/>
            <a:ext cx="378160" cy="0"/>
          </a:xfrm>
          <a:prstGeom prst="straightConnector1">
            <a:avLst/>
          </a:prstGeom>
          <a:ln w="9525">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102" name="Gerader Verbinder 101">
            <a:extLst>
              <a:ext uri="{FF2B5EF4-FFF2-40B4-BE49-F238E27FC236}">
                <a16:creationId xmlns:a16="http://schemas.microsoft.com/office/drawing/2014/main" id="{A04749B5-C92A-43A9-A12A-2F34EADF70BB}"/>
              </a:ext>
            </a:extLst>
          </p:cNvPr>
          <p:cNvCxnSpPr>
            <a:cxnSpLocks/>
            <a:stCxn id="146" idx="3"/>
          </p:cNvCxnSpPr>
          <p:nvPr/>
        </p:nvCxnSpPr>
        <p:spPr>
          <a:xfrm>
            <a:off x="1889324" y="1620892"/>
            <a:ext cx="6851242" cy="0"/>
          </a:xfrm>
          <a:prstGeom prst="line">
            <a:avLst/>
          </a:prstGeom>
          <a:ln w="22225">
            <a:gradFill flip="none" rotWithShape="1">
              <a:gsLst>
                <a:gs pos="88000">
                  <a:schemeClr val="tx1"/>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44" name="Textfeld 143">
            <a:extLst>
              <a:ext uri="{FF2B5EF4-FFF2-40B4-BE49-F238E27FC236}">
                <a16:creationId xmlns:a16="http://schemas.microsoft.com/office/drawing/2014/main" id="{B8EB60B3-B600-422D-A45D-B7851273EA7C}"/>
              </a:ext>
            </a:extLst>
          </p:cNvPr>
          <p:cNvSpPr txBox="1"/>
          <p:nvPr/>
        </p:nvSpPr>
        <p:spPr>
          <a:xfrm>
            <a:off x="461996" y="1789709"/>
            <a:ext cx="1085668" cy="253916"/>
          </a:xfrm>
          <a:prstGeom prst="rect">
            <a:avLst/>
          </a:prstGeom>
          <a:noFill/>
          <a:ln>
            <a:solidFill>
              <a:schemeClr val="tx1"/>
            </a:solidFill>
          </a:ln>
        </p:spPr>
        <p:txBody>
          <a:bodyPr wrap="square" rtlCol="0">
            <a:spAutoFit/>
          </a:bodyPr>
          <a:lstStyle/>
          <a:p>
            <a:r>
              <a:rPr lang="de-DE" sz="1050" dirty="0" err="1"/>
              <a:t>Sync</a:t>
            </a:r>
            <a:r>
              <a:rPr lang="de-DE" sz="1050" dirty="0"/>
              <a:t> Request</a:t>
            </a:r>
            <a:endParaRPr lang="en-US" sz="1050" dirty="0"/>
          </a:p>
        </p:txBody>
      </p:sp>
      <p:sp>
        <p:nvSpPr>
          <p:cNvPr id="146" name="Textfeld 145">
            <a:extLst>
              <a:ext uri="{FF2B5EF4-FFF2-40B4-BE49-F238E27FC236}">
                <a16:creationId xmlns:a16="http://schemas.microsoft.com/office/drawing/2014/main" id="{0F2FACAA-96A9-4934-A33A-5205183F8E04}"/>
              </a:ext>
            </a:extLst>
          </p:cNvPr>
          <p:cNvSpPr txBox="1"/>
          <p:nvPr/>
        </p:nvSpPr>
        <p:spPr>
          <a:xfrm>
            <a:off x="459124" y="1490087"/>
            <a:ext cx="1430200" cy="261610"/>
          </a:xfrm>
          <a:prstGeom prst="rect">
            <a:avLst/>
          </a:prstGeom>
          <a:noFill/>
          <a:ln>
            <a:solidFill>
              <a:schemeClr val="tx1"/>
            </a:solidFill>
          </a:ln>
        </p:spPr>
        <p:txBody>
          <a:bodyPr wrap="square" rtlCol="0">
            <a:spAutoFit/>
          </a:bodyPr>
          <a:lstStyle/>
          <a:p>
            <a:r>
              <a:rPr lang="de-DE" sz="1050" dirty="0"/>
              <a:t>External Request(s)</a:t>
            </a:r>
            <a:endParaRPr lang="en-US" sz="1050" dirty="0"/>
          </a:p>
        </p:txBody>
      </p:sp>
      <p:cxnSp>
        <p:nvCxnSpPr>
          <p:cNvPr id="177" name="Gerade Verbindung mit Pfeil 176">
            <a:extLst>
              <a:ext uri="{FF2B5EF4-FFF2-40B4-BE49-F238E27FC236}">
                <a16:creationId xmlns:a16="http://schemas.microsoft.com/office/drawing/2014/main" id="{CC69E2F6-AC3B-4677-BCE8-FCDE9A7C0AF1}"/>
              </a:ext>
            </a:extLst>
          </p:cNvPr>
          <p:cNvCxnSpPr>
            <a:cxnSpLocks/>
          </p:cNvCxnSpPr>
          <p:nvPr/>
        </p:nvCxnSpPr>
        <p:spPr>
          <a:xfrm>
            <a:off x="6444208" y="4217036"/>
            <a:ext cx="480091" cy="0"/>
          </a:xfrm>
          <a:prstGeom prst="straightConnector1">
            <a:avLst/>
          </a:prstGeom>
          <a:ln w="19050">
            <a:solidFill>
              <a:srgbClr val="FFC00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78" name="Content Placeholder 1">
            <a:extLst>
              <a:ext uri="{FF2B5EF4-FFF2-40B4-BE49-F238E27FC236}">
                <a16:creationId xmlns:a16="http://schemas.microsoft.com/office/drawing/2014/main" id="{DED5E6A6-FA51-4C5E-ACC9-AFBF6C16DEEC}"/>
              </a:ext>
            </a:extLst>
          </p:cNvPr>
          <p:cNvSpPr txBox="1">
            <a:spLocks/>
          </p:cNvSpPr>
          <p:nvPr/>
        </p:nvSpPr>
        <p:spPr bwMode="gray">
          <a:xfrm>
            <a:off x="7042752" y="2797881"/>
            <a:ext cx="1165280" cy="2829153"/>
          </a:xfrm>
          <a:prstGeom prst="rect">
            <a:avLst/>
          </a:prstGeom>
          <a:solidFill>
            <a:srgbClr val="92D050"/>
          </a:solidFill>
          <a:ln>
            <a:noFill/>
          </a:ln>
          <a:effectLst>
            <a:glow rad="76200">
              <a:srgbClr val="FFC000"/>
            </a:glow>
            <a:softEdge rad="0"/>
          </a:effectLst>
        </p:spPr>
        <p:txBody>
          <a:bodyPr vert="horz" lIns="108000" tIns="72000" rIns="108000" bIns="72000" rtlCol="0" anchor="ctr">
            <a:noAutofit/>
          </a:bodyPr>
          <a:lstStyle/>
          <a:p>
            <a:pPr lvl="0" algn="ctr">
              <a:spcAft>
                <a:spcPts val="1200"/>
              </a:spcAft>
              <a:buClr>
                <a:schemeClr val="accent1"/>
              </a:buClr>
              <a:buSzPct val="125000"/>
              <a:defRPr/>
            </a:pPr>
            <a:r>
              <a:rPr lang="de-DE" sz="1200" b="1" dirty="0">
                <a:solidFill>
                  <a:schemeClr val="bg1"/>
                </a:solidFill>
                <a:cs typeface="Arial" pitchFamily="34" charset="0"/>
              </a:rPr>
              <a:t>Analog</a:t>
            </a:r>
            <a:br>
              <a:rPr lang="de-DE" sz="1200" b="1" dirty="0">
                <a:solidFill>
                  <a:schemeClr val="bg1"/>
                </a:solidFill>
                <a:cs typeface="Arial" pitchFamily="34" charset="0"/>
              </a:rPr>
            </a:br>
            <a:r>
              <a:rPr lang="de-DE" sz="1200" b="1" dirty="0">
                <a:solidFill>
                  <a:schemeClr val="bg1"/>
                </a:solidFill>
                <a:cs typeface="Arial" pitchFamily="34" charset="0"/>
              </a:rPr>
              <a:t>(SAR)</a:t>
            </a:r>
            <a:br>
              <a:rPr lang="de-DE" sz="1200" b="1" dirty="0">
                <a:solidFill>
                  <a:schemeClr val="bg1"/>
                </a:solidFill>
                <a:cs typeface="Arial" pitchFamily="34" charset="0"/>
              </a:rPr>
            </a:br>
            <a:r>
              <a:rPr lang="de-DE" sz="1200" b="1" dirty="0">
                <a:solidFill>
                  <a:schemeClr val="bg1"/>
                </a:solidFill>
                <a:cs typeface="Arial" pitchFamily="34" charset="0"/>
              </a:rPr>
              <a:t>Converter</a:t>
            </a:r>
            <a:endParaRPr lang="en-US" sz="1200" b="1" dirty="0">
              <a:solidFill>
                <a:schemeClr val="bg1"/>
              </a:solidFill>
              <a:cs typeface="Arial" pitchFamily="34" charset="0"/>
            </a:endParaRPr>
          </a:p>
        </p:txBody>
      </p:sp>
      <p:sp>
        <p:nvSpPr>
          <p:cNvPr id="43" name="Textfeld 42">
            <a:extLst>
              <a:ext uri="{FF2B5EF4-FFF2-40B4-BE49-F238E27FC236}">
                <a16:creationId xmlns:a16="http://schemas.microsoft.com/office/drawing/2014/main" id="{DE176086-55F7-485C-A2F6-D6BB2A5B6657}"/>
              </a:ext>
            </a:extLst>
          </p:cNvPr>
          <p:cNvSpPr txBox="1"/>
          <p:nvPr/>
        </p:nvSpPr>
        <p:spPr>
          <a:xfrm>
            <a:off x="465490" y="1191438"/>
            <a:ext cx="1430200" cy="261610"/>
          </a:xfrm>
          <a:prstGeom prst="rect">
            <a:avLst/>
          </a:prstGeom>
          <a:noFill/>
          <a:ln>
            <a:solidFill>
              <a:schemeClr val="tx1"/>
            </a:solidFill>
          </a:ln>
        </p:spPr>
        <p:txBody>
          <a:bodyPr wrap="square" rtlCol="0">
            <a:spAutoFit/>
          </a:bodyPr>
          <a:lstStyle/>
          <a:p>
            <a:r>
              <a:rPr lang="de-DE" sz="1050" dirty="0" err="1"/>
              <a:t>Timer</a:t>
            </a:r>
            <a:r>
              <a:rPr lang="de-DE" sz="1050" dirty="0"/>
              <a:t> Unit(s)</a:t>
            </a:r>
            <a:endParaRPr lang="en-US" sz="1050" dirty="0"/>
          </a:p>
        </p:txBody>
      </p:sp>
      <p:sp>
        <p:nvSpPr>
          <p:cNvPr id="96" name="Ellipse 95">
            <a:extLst>
              <a:ext uri="{FF2B5EF4-FFF2-40B4-BE49-F238E27FC236}">
                <a16:creationId xmlns:a16="http://schemas.microsoft.com/office/drawing/2014/main" id="{391D3892-DF45-49AD-86B8-D7FDD9D393BB}"/>
              </a:ext>
            </a:extLst>
          </p:cNvPr>
          <p:cNvSpPr/>
          <p:nvPr/>
        </p:nvSpPr>
        <p:spPr>
          <a:xfrm>
            <a:off x="4037495" y="1582941"/>
            <a:ext cx="76371" cy="76371"/>
          </a:xfrm>
          <a:prstGeom prst="ellipse">
            <a:avLst/>
          </a:prstGeom>
          <a:solidFill>
            <a:schemeClr val="tx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dirty="0" err="1">
              <a:solidFill>
                <a:schemeClr val="bg2">
                  <a:lumMod val="10000"/>
                </a:schemeClr>
              </a:solidFill>
            </a:endParaRPr>
          </a:p>
        </p:txBody>
      </p:sp>
      <p:cxnSp>
        <p:nvCxnSpPr>
          <p:cNvPr id="97" name="Verbinder: gewinkelt 96">
            <a:extLst>
              <a:ext uri="{FF2B5EF4-FFF2-40B4-BE49-F238E27FC236}">
                <a16:creationId xmlns:a16="http://schemas.microsoft.com/office/drawing/2014/main" id="{FD9D5912-42BB-4D0B-BE62-745036E47967}"/>
              </a:ext>
            </a:extLst>
          </p:cNvPr>
          <p:cNvCxnSpPr>
            <a:cxnSpLocks/>
          </p:cNvCxnSpPr>
          <p:nvPr/>
        </p:nvCxnSpPr>
        <p:spPr>
          <a:xfrm rot="5400000" flipH="1" flipV="1">
            <a:off x="3300705" y="2120626"/>
            <a:ext cx="1269032" cy="280916"/>
          </a:xfrm>
          <a:prstGeom prst="bentConnector3">
            <a:avLst>
              <a:gd name="adj1" fmla="val 162"/>
            </a:avLst>
          </a:prstGeom>
          <a:ln w="15875">
            <a:solidFill>
              <a:schemeClr val="tx1"/>
            </a:solidFill>
            <a:headEnd type="triangle" w="lg" len="med"/>
            <a:tailEnd w="lg" len="lg"/>
          </a:ln>
        </p:spPr>
        <p:style>
          <a:lnRef idx="1">
            <a:schemeClr val="accent1"/>
          </a:lnRef>
          <a:fillRef idx="0">
            <a:schemeClr val="accent1"/>
          </a:fillRef>
          <a:effectRef idx="0">
            <a:schemeClr val="accent1"/>
          </a:effectRef>
          <a:fontRef idx="minor">
            <a:schemeClr val="tx1"/>
          </a:fontRef>
        </p:style>
      </p:cxnSp>
      <p:cxnSp>
        <p:nvCxnSpPr>
          <p:cNvPr id="139" name="Gerade Verbindung mit Pfeil 138">
            <a:extLst>
              <a:ext uri="{FF2B5EF4-FFF2-40B4-BE49-F238E27FC236}">
                <a16:creationId xmlns:a16="http://schemas.microsoft.com/office/drawing/2014/main" id="{90AB95F2-0E21-4761-8EE5-C12EB6A0B312}"/>
              </a:ext>
            </a:extLst>
          </p:cNvPr>
          <p:cNvCxnSpPr>
            <a:cxnSpLocks/>
          </p:cNvCxnSpPr>
          <p:nvPr/>
        </p:nvCxnSpPr>
        <p:spPr>
          <a:xfrm>
            <a:off x="3771828" y="5512404"/>
            <a:ext cx="1475190" cy="0"/>
          </a:xfrm>
          <a:prstGeom prst="straightConnector1">
            <a:avLst/>
          </a:prstGeom>
          <a:ln w="19050">
            <a:solidFill>
              <a:srgbClr val="FFC00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55" name="Verbinder: gewinkelt 154">
            <a:extLst>
              <a:ext uri="{FF2B5EF4-FFF2-40B4-BE49-F238E27FC236}">
                <a16:creationId xmlns:a16="http://schemas.microsoft.com/office/drawing/2014/main" id="{E73E218E-C66C-4248-B69A-890ACEEED2DE}"/>
              </a:ext>
            </a:extLst>
          </p:cNvPr>
          <p:cNvCxnSpPr>
            <a:cxnSpLocks/>
          </p:cNvCxnSpPr>
          <p:nvPr/>
        </p:nvCxnSpPr>
        <p:spPr>
          <a:xfrm rot="5400000" flipH="1" flipV="1">
            <a:off x="2742109" y="2970927"/>
            <a:ext cx="3305235" cy="1222793"/>
          </a:xfrm>
          <a:prstGeom prst="bentConnector3">
            <a:avLst>
              <a:gd name="adj1" fmla="val -28"/>
            </a:avLst>
          </a:prstGeom>
          <a:ln w="15875">
            <a:solidFill>
              <a:schemeClr val="tx1"/>
            </a:solidFill>
            <a:headEnd type="triangle" w="lg" len="med"/>
            <a:tailEnd w="lg" len="lg"/>
          </a:ln>
        </p:spPr>
        <p:style>
          <a:lnRef idx="1">
            <a:schemeClr val="accent1"/>
          </a:lnRef>
          <a:fillRef idx="0">
            <a:schemeClr val="accent1"/>
          </a:fillRef>
          <a:effectRef idx="0">
            <a:schemeClr val="accent1"/>
          </a:effectRef>
          <a:fontRef idx="minor">
            <a:schemeClr val="tx1"/>
          </a:fontRef>
        </p:style>
      </p:cxnSp>
      <p:sp>
        <p:nvSpPr>
          <p:cNvPr id="156" name="Ellipse 155">
            <a:extLst>
              <a:ext uri="{FF2B5EF4-FFF2-40B4-BE49-F238E27FC236}">
                <a16:creationId xmlns:a16="http://schemas.microsoft.com/office/drawing/2014/main" id="{81C84A41-7526-4A68-A2B6-6E6DEF5AE2D3}"/>
              </a:ext>
            </a:extLst>
          </p:cNvPr>
          <p:cNvSpPr/>
          <p:nvPr/>
        </p:nvSpPr>
        <p:spPr>
          <a:xfrm>
            <a:off x="4969507" y="1889574"/>
            <a:ext cx="76371" cy="76371"/>
          </a:xfrm>
          <a:prstGeom prst="ellipse">
            <a:avLst/>
          </a:prstGeom>
          <a:solidFill>
            <a:schemeClr val="tx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dirty="0" err="1">
              <a:solidFill>
                <a:schemeClr val="bg2">
                  <a:lumMod val="10000"/>
                </a:schemeClr>
              </a:solidFill>
            </a:endParaRPr>
          </a:p>
        </p:txBody>
      </p:sp>
      <p:cxnSp>
        <p:nvCxnSpPr>
          <p:cNvPr id="191" name="Gerader Verbinder 190">
            <a:extLst>
              <a:ext uri="{FF2B5EF4-FFF2-40B4-BE49-F238E27FC236}">
                <a16:creationId xmlns:a16="http://schemas.microsoft.com/office/drawing/2014/main" id="{47B8122F-0E67-4CD5-913B-45CC581052C4}"/>
              </a:ext>
            </a:extLst>
          </p:cNvPr>
          <p:cNvCxnSpPr>
            <a:cxnSpLocks/>
          </p:cNvCxnSpPr>
          <p:nvPr/>
        </p:nvCxnSpPr>
        <p:spPr>
          <a:xfrm>
            <a:off x="1543886" y="1940917"/>
            <a:ext cx="7196680" cy="0"/>
          </a:xfrm>
          <a:prstGeom prst="line">
            <a:avLst/>
          </a:prstGeom>
          <a:ln w="22225">
            <a:gradFill flip="none" rotWithShape="1">
              <a:gsLst>
                <a:gs pos="88000">
                  <a:schemeClr val="tx1"/>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93" name="Gerader Verbinder 192">
            <a:extLst>
              <a:ext uri="{FF2B5EF4-FFF2-40B4-BE49-F238E27FC236}">
                <a16:creationId xmlns:a16="http://schemas.microsoft.com/office/drawing/2014/main" id="{2E80199D-A7D9-4C38-80D1-5913ADE02EDC}"/>
              </a:ext>
            </a:extLst>
          </p:cNvPr>
          <p:cNvCxnSpPr>
            <a:cxnSpLocks/>
          </p:cNvCxnSpPr>
          <p:nvPr/>
        </p:nvCxnSpPr>
        <p:spPr>
          <a:xfrm>
            <a:off x="1889324" y="1317620"/>
            <a:ext cx="6851242" cy="0"/>
          </a:xfrm>
          <a:prstGeom prst="line">
            <a:avLst/>
          </a:prstGeom>
          <a:ln w="22225">
            <a:gradFill flip="none" rotWithShape="1">
              <a:gsLst>
                <a:gs pos="88000">
                  <a:schemeClr val="tx1"/>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51" name="Content Placeholder 1">
            <a:extLst>
              <a:ext uri="{FF2B5EF4-FFF2-40B4-BE49-F238E27FC236}">
                <a16:creationId xmlns:a16="http://schemas.microsoft.com/office/drawing/2014/main" id="{D2CAE7AB-29DB-4204-8BA2-C4BBE97E6746}"/>
              </a:ext>
            </a:extLst>
          </p:cNvPr>
          <p:cNvSpPr txBox="1">
            <a:spLocks/>
          </p:cNvSpPr>
          <p:nvPr/>
        </p:nvSpPr>
        <p:spPr bwMode="gray">
          <a:xfrm>
            <a:off x="563382" y="3931683"/>
            <a:ext cx="1165282" cy="226114"/>
          </a:xfrm>
          <a:prstGeom prst="rect">
            <a:avLst/>
          </a:prstGeom>
          <a:solidFill>
            <a:schemeClr val="accent3">
              <a:lumMod val="75000"/>
            </a:schemeClr>
          </a:solidFill>
          <a:ln>
            <a:noFill/>
          </a:ln>
        </p:spPr>
        <p:txBody>
          <a:bodyPr vert="horz" lIns="108000" tIns="72000" rIns="108000" bIns="72000" rtlCol="0" anchor="ctr">
            <a:noAutofit/>
          </a:bodyPr>
          <a:lstStyle/>
          <a:p>
            <a:pPr lvl="0" algn="ctr">
              <a:spcAft>
                <a:spcPts val="1200"/>
              </a:spcAft>
              <a:buClr>
                <a:schemeClr val="accent1"/>
              </a:buClr>
              <a:buSzPct val="125000"/>
              <a:defRPr/>
            </a:pPr>
            <a:r>
              <a:rPr lang="en-US" sz="1200" b="1" dirty="0">
                <a:solidFill>
                  <a:schemeClr val="bg1"/>
                </a:solidFill>
                <a:cs typeface="Arial" pitchFamily="34" charset="0"/>
              </a:rPr>
              <a:t>Channel 3</a:t>
            </a:r>
          </a:p>
        </p:txBody>
      </p:sp>
      <p:sp>
        <p:nvSpPr>
          <p:cNvPr id="52" name="Content Placeholder 1">
            <a:extLst>
              <a:ext uri="{FF2B5EF4-FFF2-40B4-BE49-F238E27FC236}">
                <a16:creationId xmlns:a16="http://schemas.microsoft.com/office/drawing/2014/main" id="{EBC59862-30D7-4F17-A3E1-CA65EEE1C4FF}"/>
              </a:ext>
            </a:extLst>
          </p:cNvPr>
          <p:cNvSpPr txBox="1">
            <a:spLocks/>
          </p:cNvSpPr>
          <p:nvPr/>
        </p:nvSpPr>
        <p:spPr bwMode="gray">
          <a:xfrm>
            <a:off x="567942" y="4297858"/>
            <a:ext cx="1165280" cy="226114"/>
          </a:xfrm>
          <a:prstGeom prst="rect">
            <a:avLst/>
          </a:prstGeom>
          <a:solidFill>
            <a:schemeClr val="accent3">
              <a:lumMod val="75000"/>
            </a:schemeClr>
          </a:solidFill>
          <a:ln>
            <a:noFill/>
          </a:ln>
        </p:spPr>
        <p:txBody>
          <a:bodyPr vert="horz" lIns="108000" tIns="72000" rIns="108000" bIns="72000" rtlCol="0" anchor="ctr">
            <a:noAutofit/>
          </a:bodyPr>
          <a:lstStyle/>
          <a:p>
            <a:pPr lvl="0" algn="ctr">
              <a:spcAft>
                <a:spcPts val="1200"/>
              </a:spcAft>
              <a:buClr>
                <a:schemeClr val="accent1"/>
              </a:buClr>
              <a:buSzPct val="125000"/>
              <a:defRPr/>
            </a:pPr>
            <a:r>
              <a:rPr lang="en-US" sz="1200" b="1" dirty="0">
                <a:solidFill>
                  <a:schemeClr val="bg1"/>
                </a:solidFill>
                <a:cs typeface="Arial" pitchFamily="34" charset="0"/>
              </a:rPr>
              <a:t>Channel 4</a:t>
            </a:r>
          </a:p>
        </p:txBody>
      </p:sp>
      <p:sp>
        <p:nvSpPr>
          <p:cNvPr id="53" name="Content Placeholder 1">
            <a:extLst>
              <a:ext uri="{FF2B5EF4-FFF2-40B4-BE49-F238E27FC236}">
                <a16:creationId xmlns:a16="http://schemas.microsoft.com/office/drawing/2014/main" id="{F2964299-9446-44D3-AD9D-87A2A87BF897}"/>
              </a:ext>
            </a:extLst>
          </p:cNvPr>
          <p:cNvSpPr txBox="1">
            <a:spLocks/>
          </p:cNvSpPr>
          <p:nvPr/>
        </p:nvSpPr>
        <p:spPr bwMode="gray">
          <a:xfrm>
            <a:off x="567941" y="4664033"/>
            <a:ext cx="1165282" cy="226114"/>
          </a:xfrm>
          <a:prstGeom prst="rect">
            <a:avLst/>
          </a:prstGeom>
          <a:solidFill>
            <a:schemeClr val="accent3">
              <a:lumMod val="75000"/>
            </a:schemeClr>
          </a:solidFill>
          <a:ln>
            <a:noFill/>
          </a:ln>
        </p:spPr>
        <p:txBody>
          <a:bodyPr vert="horz" lIns="108000" tIns="72000" rIns="108000" bIns="72000" rtlCol="0" anchor="ctr">
            <a:noAutofit/>
          </a:bodyPr>
          <a:lstStyle/>
          <a:p>
            <a:pPr lvl="0" algn="ctr">
              <a:spcAft>
                <a:spcPts val="1200"/>
              </a:spcAft>
              <a:buClr>
                <a:schemeClr val="accent1"/>
              </a:buClr>
              <a:buSzPct val="125000"/>
              <a:defRPr/>
            </a:pPr>
            <a:r>
              <a:rPr lang="en-US" sz="1200" b="1" dirty="0">
                <a:solidFill>
                  <a:schemeClr val="bg1"/>
                </a:solidFill>
                <a:cs typeface="Arial" pitchFamily="34" charset="0"/>
              </a:rPr>
              <a:t>Channel 5</a:t>
            </a:r>
          </a:p>
        </p:txBody>
      </p:sp>
      <p:sp>
        <p:nvSpPr>
          <p:cNvPr id="54" name="Content Placeholder 1">
            <a:extLst>
              <a:ext uri="{FF2B5EF4-FFF2-40B4-BE49-F238E27FC236}">
                <a16:creationId xmlns:a16="http://schemas.microsoft.com/office/drawing/2014/main" id="{AEE42021-2ACA-47FB-9205-0482D5B20527}"/>
              </a:ext>
            </a:extLst>
          </p:cNvPr>
          <p:cNvSpPr txBox="1">
            <a:spLocks/>
          </p:cNvSpPr>
          <p:nvPr/>
        </p:nvSpPr>
        <p:spPr bwMode="gray">
          <a:xfrm>
            <a:off x="567942" y="5030208"/>
            <a:ext cx="1165282" cy="226114"/>
          </a:xfrm>
          <a:prstGeom prst="rect">
            <a:avLst/>
          </a:prstGeom>
          <a:solidFill>
            <a:schemeClr val="accent3">
              <a:lumMod val="75000"/>
            </a:schemeClr>
          </a:solidFill>
          <a:ln>
            <a:noFill/>
          </a:ln>
        </p:spPr>
        <p:txBody>
          <a:bodyPr vert="horz" lIns="108000" tIns="72000" rIns="108000" bIns="72000" rtlCol="0" anchor="ctr">
            <a:noAutofit/>
          </a:bodyPr>
          <a:lstStyle/>
          <a:p>
            <a:pPr lvl="0" algn="ctr">
              <a:spcAft>
                <a:spcPts val="1200"/>
              </a:spcAft>
              <a:buClr>
                <a:schemeClr val="accent1"/>
              </a:buClr>
              <a:buSzPct val="125000"/>
              <a:defRPr/>
            </a:pPr>
            <a:r>
              <a:rPr lang="en-US" sz="1200" b="1" dirty="0">
                <a:solidFill>
                  <a:schemeClr val="bg1"/>
                </a:solidFill>
                <a:cs typeface="Arial" pitchFamily="34" charset="0"/>
              </a:rPr>
              <a:t>Channel 6</a:t>
            </a:r>
          </a:p>
        </p:txBody>
      </p:sp>
      <p:sp>
        <p:nvSpPr>
          <p:cNvPr id="55" name="Content Placeholder 1">
            <a:extLst>
              <a:ext uri="{FF2B5EF4-FFF2-40B4-BE49-F238E27FC236}">
                <a16:creationId xmlns:a16="http://schemas.microsoft.com/office/drawing/2014/main" id="{7D776D25-1494-4B1A-93B7-538A8F924E58}"/>
              </a:ext>
            </a:extLst>
          </p:cNvPr>
          <p:cNvSpPr txBox="1">
            <a:spLocks/>
          </p:cNvSpPr>
          <p:nvPr/>
        </p:nvSpPr>
        <p:spPr bwMode="gray">
          <a:xfrm>
            <a:off x="578449" y="5396383"/>
            <a:ext cx="1165282" cy="226114"/>
          </a:xfrm>
          <a:prstGeom prst="rect">
            <a:avLst/>
          </a:prstGeom>
          <a:solidFill>
            <a:schemeClr val="accent3">
              <a:lumMod val="75000"/>
            </a:schemeClr>
          </a:solidFill>
          <a:ln>
            <a:noFill/>
          </a:ln>
        </p:spPr>
        <p:txBody>
          <a:bodyPr vert="horz" lIns="108000" tIns="72000" rIns="108000" bIns="72000" rtlCol="0" anchor="ctr">
            <a:noAutofit/>
          </a:bodyPr>
          <a:lstStyle/>
          <a:p>
            <a:pPr lvl="0" algn="ctr">
              <a:spcAft>
                <a:spcPts val="1200"/>
              </a:spcAft>
              <a:buClr>
                <a:schemeClr val="accent1"/>
              </a:buClr>
              <a:buSzPct val="125000"/>
              <a:defRPr/>
            </a:pPr>
            <a:r>
              <a:rPr lang="en-US" sz="1200" b="1" dirty="0">
                <a:solidFill>
                  <a:schemeClr val="bg1"/>
                </a:solidFill>
                <a:cs typeface="Arial" pitchFamily="34" charset="0"/>
              </a:rPr>
              <a:t>Channel 7</a:t>
            </a:r>
          </a:p>
        </p:txBody>
      </p:sp>
      <p:sp>
        <p:nvSpPr>
          <p:cNvPr id="56" name="Geschweifte Klammer rechts 55">
            <a:extLst>
              <a:ext uri="{FF2B5EF4-FFF2-40B4-BE49-F238E27FC236}">
                <a16:creationId xmlns:a16="http://schemas.microsoft.com/office/drawing/2014/main" id="{9A9FED27-A96B-45DF-A34E-3632EBD13629}"/>
              </a:ext>
            </a:extLst>
          </p:cNvPr>
          <p:cNvSpPr/>
          <p:nvPr/>
        </p:nvSpPr>
        <p:spPr>
          <a:xfrm>
            <a:off x="1794525" y="2844493"/>
            <a:ext cx="347558" cy="947129"/>
          </a:xfrm>
          <a:prstGeom prst="rightBrace">
            <a:avLst>
              <a:gd name="adj1" fmla="val 81058"/>
              <a:gd name="adj2" fmla="val 50735"/>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7" name="Geschweifte Klammer rechts 56">
            <a:extLst>
              <a:ext uri="{FF2B5EF4-FFF2-40B4-BE49-F238E27FC236}">
                <a16:creationId xmlns:a16="http://schemas.microsoft.com/office/drawing/2014/main" id="{A2722C57-7FCA-439F-B806-5684F4458A33}"/>
              </a:ext>
            </a:extLst>
          </p:cNvPr>
          <p:cNvSpPr/>
          <p:nvPr/>
        </p:nvSpPr>
        <p:spPr>
          <a:xfrm>
            <a:off x="1800707" y="3937351"/>
            <a:ext cx="347558" cy="586622"/>
          </a:xfrm>
          <a:prstGeom prst="rightBrace">
            <a:avLst>
              <a:gd name="adj1" fmla="val 81058"/>
              <a:gd name="adj2" fmla="val 50735"/>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8" name="Geschweifte Klammer rechts 57">
            <a:extLst>
              <a:ext uri="{FF2B5EF4-FFF2-40B4-BE49-F238E27FC236}">
                <a16:creationId xmlns:a16="http://schemas.microsoft.com/office/drawing/2014/main" id="{700C372E-07ED-45B3-9A9E-F30F5C32FED5}"/>
              </a:ext>
            </a:extLst>
          </p:cNvPr>
          <p:cNvSpPr/>
          <p:nvPr/>
        </p:nvSpPr>
        <p:spPr>
          <a:xfrm>
            <a:off x="1800707" y="5021776"/>
            <a:ext cx="347558" cy="600722"/>
          </a:xfrm>
          <a:prstGeom prst="rightBrace">
            <a:avLst>
              <a:gd name="adj1" fmla="val 81058"/>
              <a:gd name="adj2" fmla="val 50735"/>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63" name="Gerade Verbindung mit Pfeil 62">
            <a:extLst>
              <a:ext uri="{FF2B5EF4-FFF2-40B4-BE49-F238E27FC236}">
                <a16:creationId xmlns:a16="http://schemas.microsoft.com/office/drawing/2014/main" id="{603F1B1F-8E9F-4015-9124-652B96A5B7A2}"/>
              </a:ext>
            </a:extLst>
          </p:cNvPr>
          <p:cNvCxnSpPr>
            <a:cxnSpLocks/>
          </p:cNvCxnSpPr>
          <p:nvPr/>
        </p:nvCxnSpPr>
        <p:spPr>
          <a:xfrm flipV="1">
            <a:off x="1830535" y="4639515"/>
            <a:ext cx="667689" cy="134667"/>
          </a:xfrm>
          <a:prstGeom prst="straightConnector1">
            <a:avLst/>
          </a:prstGeom>
          <a:ln w="95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 name="Textfeld 2">
            <a:extLst>
              <a:ext uri="{FF2B5EF4-FFF2-40B4-BE49-F238E27FC236}">
                <a16:creationId xmlns:a16="http://schemas.microsoft.com/office/drawing/2014/main" id="{8F5CC965-9398-4F9E-A2B1-48DFF8B5BB3F}"/>
              </a:ext>
            </a:extLst>
          </p:cNvPr>
          <p:cNvSpPr txBox="1"/>
          <p:nvPr/>
        </p:nvSpPr>
        <p:spPr>
          <a:xfrm>
            <a:off x="3471013" y="3096947"/>
            <a:ext cx="372218" cy="261610"/>
          </a:xfrm>
          <a:prstGeom prst="rect">
            <a:avLst/>
          </a:prstGeom>
          <a:noFill/>
        </p:spPr>
        <p:txBody>
          <a:bodyPr wrap="none" rtlCol="0">
            <a:spAutoFit/>
          </a:bodyPr>
          <a:lstStyle/>
          <a:p>
            <a:r>
              <a:rPr lang="de-DE" sz="1050" b="1" dirty="0">
                <a:solidFill>
                  <a:schemeClr val="bg1"/>
                </a:solidFill>
                <a:cs typeface="Arial" pitchFamily="34" charset="0"/>
              </a:rPr>
              <a:t>Q0</a:t>
            </a:r>
            <a:endParaRPr lang="en-US" sz="1050" b="1" dirty="0">
              <a:solidFill>
                <a:schemeClr val="bg1"/>
              </a:solidFill>
              <a:cs typeface="Arial" pitchFamily="34" charset="0"/>
            </a:endParaRPr>
          </a:p>
        </p:txBody>
      </p:sp>
      <p:sp>
        <p:nvSpPr>
          <p:cNvPr id="46" name="Textfeld 45">
            <a:extLst>
              <a:ext uri="{FF2B5EF4-FFF2-40B4-BE49-F238E27FC236}">
                <a16:creationId xmlns:a16="http://schemas.microsoft.com/office/drawing/2014/main" id="{B50DE4EF-F8DF-4F04-81E1-1A63AF0064D7}"/>
              </a:ext>
            </a:extLst>
          </p:cNvPr>
          <p:cNvSpPr txBox="1"/>
          <p:nvPr/>
        </p:nvSpPr>
        <p:spPr>
          <a:xfrm>
            <a:off x="3475929" y="3839283"/>
            <a:ext cx="364202" cy="253916"/>
          </a:xfrm>
          <a:prstGeom prst="rect">
            <a:avLst/>
          </a:prstGeom>
          <a:noFill/>
        </p:spPr>
        <p:txBody>
          <a:bodyPr wrap="none" rtlCol="0">
            <a:spAutoFit/>
          </a:bodyPr>
          <a:lstStyle/>
          <a:p>
            <a:r>
              <a:rPr lang="de-DE" sz="1050" b="1" dirty="0">
                <a:solidFill>
                  <a:schemeClr val="bg1"/>
                </a:solidFill>
                <a:cs typeface="Arial" pitchFamily="34" charset="0"/>
              </a:rPr>
              <a:t>Q1</a:t>
            </a:r>
            <a:endParaRPr lang="en-US" sz="1050" b="1" dirty="0">
              <a:solidFill>
                <a:schemeClr val="bg1"/>
              </a:solidFill>
              <a:cs typeface="Arial" pitchFamily="34" charset="0"/>
            </a:endParaRPr>
          </a:p>
        </p:txBody>
      </p:sp>
      <p:sp>
        <p:nvSpPr>
          <p:cNvPr id="47" name="Textfeld 46">
            <a:extLst>
              <a:ext uri="{FF2B5EF4-FFF2-40B4-BE49-F238E27FC236}">
                <a16:creationId xmlns:a16="http://schemas.microsoft.com/office/drawing/2014/main" id="{082529CD-DDF7-4925-99AF-A7C1A0264AE3}"/>
              </a:ext>
            </a:extLst>
          </p:cNvPr>
          <p:cNvSpPr txBox="1"/>
          <p:nvPr/>
        </p:nvSpPr>
        <p:spPr>
          <a:xfrm>
            <a:off x="3490677" y="4620947"/>
            <a:ext cx="364202" cy="253916"/>
          </a:xfrm>
          <a:prstGeom prst="rect">
            <a:avLst/>
          </a:prstGeom>
          <a:noFill/>
        </p:spPr>
        <p:txBody>
          <a:bodyPr wrap="none" rtlCol="0">
            <a:spAutoFit/>
          </a:bodyPr>
          <a:lstStyle/>
          <a:p>
            <a:r>
              <a:rPr lang="de-DE" sz="1050" b="1" dirty="0">
                <a:solidFill>
                  <a:schemeClr val="bg1"/>
                </a:solidFill>
                <a:cs typeface="Arial" pitchFamily="34" charset="0"/>
              </a:rPr>
              <a:t>Q2</a:t>
            </a:r>
            <a:endParaRPr lang="en-US" sz="1050" b="1" dirty="0">
              <a:solidFill>
                <a:schemeClr val="bg1"/>
              </a:solidFill>
              <a:cs typeface="Arial" pitchFamily="34" charset="0"/>
            </a:endParaRPr>
          </a:p>
        </p:txBody>
      </p:sp>
      <p:sp>
        <p:nvSpPr>
          <p:cNvPr id="48" name="Content Placeholder 1">
            <a:extLst>
              <a:ext uri="{FF2B5EF4-FFF2-40B4-BE49-F238E27FC236}">
                <a16:creationId xmlns:a16="http://schemas.microsoft.com/office/drawing/2014/main" id="{3501284E-7BDA-4A42-A0C4-2C42DFEEAF84}"/>
              </a:ext>
            </a:extLst>
          </p:cNvPr>
          <p:cNvSpPr txBox="1">
            <a:spLocks/>
          </p:cNvSpPr>
          <p:nvPr/>
        </p:nvSpPr>
        <p:spPr bwMode="gray">
          <a:xfrm>
            <a:off x="2621414" y="5130891"/>
            <a:ext cx="1165280" cy="500724"/>
          </a:xfrm>
          <a:prstGeom prst="rect">
            <a:avLst/>
          </a:prstGeom>
          <a:pattFill prst="pct10">
            <a:fgClr>
              <a:srgbClr val="92D050"/>
            </a:fgClr>
            <a:bgClr>
              <a:schemeClr val="bg1"/>
            </a:bgClr>
          </a:pattFill>
          <a:ln>
            <a:solidFill>
              <a:srgbClr val="92D050"/>
            </a:solidFill>
            <a:prstDash val="dash"/>
          </a:ln>
        </p:spPr>
        <p:txBody>
          <a:bodyPr vert="horz" lIns="108000" tIns="72000" rIns="108000" bIns="72000" rtlCol="0" anchor="ctr">
            <a:noAutofit/>
          </a:bodyPr>
          <a:lstStyle/>
          <a:p>
            <a:pPr lvl="0" algn="ctr">
              <a:spcAft>
                <a:spcPts val="1200"/>
              </a:spcAft>
              <a:buClr>
                <a:schemeClr val="accent1"/>
              </a:buClr>
              <a:buSzPct val="125000"/>
              <a:defRPr/>
            </a:pPr>
            <a:r>
              <a:rPr lang="en-US" sz="1200" b="1" dirty="0">
                <a:solidFill>
                  <a:srgbClr val="92D050"/>
                </a:solidFill>
                <a:cs typeface="Arial" pitchFamily="34" charset="0"/>
              </a:rPr>
              <a:t>Master Sync Group</a:t>
            </a:r>
          </a:p>
        </p:txBody>
      </p:sp>
    </p:spTree>
    <p:extLst>
      <p:ext uri="{BB962C8B-B14F-4D97-AF65-F5344CB8AC3E}">
        <p14:creationId xmlns:p14="http://schemas.microsoft.com/office/powerpoint/2010/main" val="337737212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ADA48181-2C78-49CB-8C52-912A07842C2E}" type="slidenum">
              <a:rPr lang="en-US" noProof="0" smtClean="0"/>
              <a:pPr/>
              <a:t>13</a:t>
            </a:fld>
            <a:endParaRPr lang="en-US" noProof="0"/>
          </a:p>
        </p:txBody>
      </p:sp>
      <p:sp>
        <p:nvSpPr>
          <p:cNvPr id="11" name="Datumsplatzhalter 3">
            <a:extLst>
              <a:ext uri="{FF2B5EF4-FFF2-40B4-BE49-F238E27FC236}">
                <a16:creationId xmlns:a16="http://schemas.microsoft.com/office/drawing/2014/main" id="{2C0CF361-6117-4565-A87F-B145BDDD3AD6}"/>
              </a:ext>
            </a:extLst>
          </p:cNvPr>
          <p:cNvSpPr>
            <a:spLocks noGrp="1"/>
          </p:cNvSpPr>
          <p:nvPr>
            <p:ph type="dt" sz="half" idx="10"/>
          </p:nvPr>
        </p:nvSpPr>
        <p:spPr>
          <a:xfrm>
            <a:off x="6350484" y="6224489"/>
            <a:ext cx="2001935" cy="150440"/>
          </a:xfrm>
        </p:spPr>
        <p:txBody>
          <a:bodyPr/>
          <a:lstStyle/>
          <a:p>
            <a:fld id="{F928637F-4184-48D3-B5C6-F70637BF6C09}" type="datetime3">
              <a:rPr lang="en-US" noProof="0" smtClean="0"/>
              <a:pPr/>
              <a:t>19 September 2019</a:t>
            </a:fld>
            <a:endParaRPr lang="en-US" noProof="0"/>
          </a:p>
        </p:txBody>
      </p:sp>
      <p:sp>
        <p:nvSpPr>
          <p:cNvPr id="12" name="Fußzeilenplatzhalter 3">
            <a:extLst>
              <a:ext uri="{FF2B5EF4-FFF2-40B4-BE49-F238E27FC236}">
                <a16:creationId xmlns:a16="http://schemas.microsoft.com/office/drawing/2014/main" id="{4814CFEF-C24E-4D2F-A99F-607EF9E9F220}"/>
              </a:ext>
            </a:extLst>
          </p:cNvPr>
          <p:cNvSpPr>
            <a:spLocks noGrp="1"/>
          </p:cNvSpPr>
          <p:nvPr>
            <p:ph type="ftr" sz="quarter" idx="12"/>
          </p:nvPr>
        </p:nvSpPr>
        <p:spPr>
          <a:xfrm>
            <a:off x="6350485" y="6375515"/>
            <a:ext cx="2001935" cy="150440"/>
          </a:xfrm>
        </p:spPr>
        <p:txBody>
          <a:bodyPr/>
          <a:lstStyle/>
          <a:p>
            <a:r>
              <a:rPr lang="en-US" dirty="0"/>
              <a:t>Harald Paschke, © Continental AG</a:t>
            </a:r>
          </a:p>
        </p:txBody>
      </p:sp>
      <p:pic>
        <p:nvPicPr>
          <p:cNvPr id="13" name="Picture 14">
            <a:extLst>
              <a:ext uri="{FF2B5EF4-FFF2-40B4-BE49-F238E27FC236}">
                <a16:creationId xmlns:a16="http://schemas.microsoft.com/office/drawing/2014/main" id="{B28C278E-02D7-4269-8323-4E4524A55E7C}"/>
              </a:ext>
            </a:extLst>
          </p:cNvPr>
          <p:cNvPicPr/>
          <p:nvPr/>
        </p:nvPicPr>
        <p:blipFill>
          <a:blip r:embed="rId3" cstate="print"/>
          <a:stretch>
            <a:fillRect/>
          </a:stretch>
        </p:blipFill>
        <p:spPr>
          <a:xfrm>
            <a:off x="3347864" y="1988840"/>
            <a:ext cx="5760640" cy="3744416"/>
          </a:xfrm>
          <a:prstGeom prst="rect">
            <a:avLst/>
          </a:prstGeom>
        </p:spPr>
      </p:pic>
      <p:sp>
        <p:nvSpPr>
          <p:cNvPr id="14" name="Inhaltsplatzhalter 1">
            <a:extLst>
              <a:ext uri="{FF2B5EF4-FFF2-40B4-BE49-F238E27FC236}">
                <a16:creationId xmlns:a16="http://schemas.microsoft.com/office/drawing/2014/main" id="{24507116-422A-4CDA-8F84-F85BB6485987}"/>
              </a:ext>
            </a:extLst>
          </p:cNvPr>
          <p:cNvSpPr>
            <a:spLocks noGrp="1"/>
          </p:cNvSpPr>
          <p:nvPr>
            <p:ph idx="1"/>
          </p:nvPr>
        </p:nvSpPr>
        <p:spPr>
          <a:xfrm>
            <a:off x="402662" y="1484784"/>
            <a:ext cx="3305242" cy="4392488"/>
          </a:xfrm>
        </p:spPr>
        <p:txBody>
          <a:bodyPr>
            <a:normAutofit/>
          </a:bodyPr>
          <a:lstStyle/>
          <a:p>
            <a:r>
              <a:rPr lang="de-DE" sz="1400" u="sng" dirty="0"/>
              <a:t>Linear </a:t>
            </a:r>
            <a:r>
              <a:rPr lang="de-DE" sz="1400" u="sng" dirty="0" err="1"/>
              <a:t>streaming</a:t>
            </a:r>
            <a:r>
              <a:rPr lang="de-DE" sz="1400" u="sng" dirty="0"/>
              <a:t> </a:t>
            </a:r>
            <a:r>
              <a:rPr lang="de-DE" sz="1400" u="sng" dirty="0" err="1"/>
              <a:t>buffer</a:t>
            </a:r>
            <a:r>
              <a:rPr lang="de-DE" sz="1400" u="sng" dirty="0"/>
              <a:t> (external)</a:t>
            </a:r>
          </a:p>
          <a:p>
            <a:endParaRPr lang="de-DE" sz="1400" dirty="0"/>
          </a:p>
          <a:p>
            <a:r>
              <a:rPr lang="de-DE" sz="1400" dirty="0" err="1"/>
              <a:t>Example</a:t>
            </a:r>
            <a:endParaRPr lang="de-DE" sz="1400" dirty="0"/>
          </a:p>
          <a:p>
            <a:pPr lvl="1"/>
            <a:r>
              <a:rPr lang="de-DE" sz="1400" dirty="0" err="1"/>
              <a:t>Length</a:t>
            </a:r>
            <a:r>
              <a:rPr lang="de-DE" sz="1400" dirty="0"/>
              <a:t>: 15</a:t>
            </a:r>
          </a:p>
          <a:p>
            <a:pPr lvl="1"/>
            <a:r>
              <a:rPr lang="de-DE" sz="1400" dirty="0"/>
              <a:t>Channels: 3</a:t>
            </a:r>
          </a:p>
          <a:p>
            <a:pPr lvl="1"/>
            <a:endParaRPr lang="de-DE" sz="1400" dirty="0"/>
          </a:p>
          <a:p>
            <a:r>
              <a:rPr lang="de-DE" sz="1400" dirty="0"/>
              <a:t>Buffer will </a:t>
            </a:r>
            <a:r>
              <a:rPr lang="de-DE" sz="1400" dirty="0" err="1"/>
              <a:t>be</a:t>
            </a:r>
            <a:r>
              <a:rPr lang="de-DE" sz="1400" dirty="0"/>
              <a:t> </a:t>
            </a:r>
            <a:r>
              <a:rPr lang="de-DE" sz="1400" dirty="0" err="1"/>
              <a:t>reset</a:t>
            </a:r>
            <a:r>
              <a:rPr lang="de-DE" sz="1400" dirty="0"/>
              <a:t> </a:t>
            </a:r>
            <a:r>
              <a:rPr lang="de-DE" sz="1400" dirty="0" err="1"/>
              <a:t>again</a:t>
            </a:r>
            <a:r>
              <a:rPr lang="de-DE" sz="1400" dirty="0"/>
              <a:t> via </a:t>
            </a:r>
          </a:p>
          <a:p>
            <a:pPr lvl="1"/>
            <a:r>
              <a:rPr lang="de-DE" sz="1400" i="1" dirty="0" err="1"/>
              <a:t>VadcEnableHwTrigger</a:t>
            </a:r>
            <a:r>
              <a:rPr lang="de-DE" sz="1400" i="1" dirty="0"/>
              <a:t>(Group)                     </a:t>
            </a:r>
          </a:p>
          <a:p>
            <a:endParaRPr lang="de-DE" dirty="0"/>
          </a:p>
          <a:p>
            <a:pPr lvl="1"/>
            <a:endParaRPr lang="de-DE" dirty="0"/>
          </a:p>
          <a:p>
            <a:endParaRPr lang="en-US" dirty="0"/>
          </a:p>
        </p:txBody>
      </p:sp>
      <p:sp>
        <p:nvSpPr>
          <p:cNvPr id="8" name="Titel 2">
            <a:extLst>
              <a:ext uri="{FF2B5EF4-FFF2-40B4-BE49-F238E27FC236}">
                <a16:creationId xmlns:a16="http://schemas.microsoft.com/office/drawing/2014/main" id="{34BC371F-D6A5-4942-9583-F56820EED5F7}"/>
              </a:ext>
            </a:extLst>
          </p:cNvPr>
          <p:cNvSpPr>
            <a:spLocks noGrp="1"/>
          </p:cNvSpPr>
          <p:nvPr>
            <p:ph type="title"/>
          </p:nvPr>
        </p:nvSpPr>
        <p:spPr>
          <a:xfrm>
            <a:off x="395288" y="296862"/>
            <a:ext cx="8353425" cy="719137"/>
          </a:xfrm>
        </p:spPr>
        <p:txBody>
          <a:bodyPr/>
          <a:lstStyle/>
          <a:p>
            <a:r>
              <a:rPr lang="en-US" dirty="0"/>
              <a:t>ADC Driver - VADC</a:t>
            </a:r>
            <a:br>
              <a:rPr lang="en-US" dirty="0"/>
            </a:br>
            <a:r>
              <a:rPr lang="en-US" dirty="0">
                <a:solidFill>
                  <a:srgbClr val="5F5F5F"/>
                </a:solidFill>
              </a:rPr>
              <a:t>Functional Description &amp; Features</a:t>
            </a:r>
          </a:p>
        </p:txBody>
      </p:sp>
    </p:spTree>
    <p:extLst>
      <p:ext uri="{BB962C8B-B14F-4D97-AF65-F5344CB8AC3E}">
        <p14:creationId xmlns:p14="http://schemas.microsoft.com/office/powerpoint/2010/main" val="316040633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ADA48181-2C78-49CB-8C52-912A07842C2E}" type="slidenum">
              <a:rPr lang="en-US" noProof="0" smtClean="0"/>
              <a:pPr/>
              <a:t>14</a:t>
            </a:fld>
            <a:endParaRPr lang="en-US" noProof="0"/>
          </a:p>
        </p:txBody>
      </p:sp>
      <p:sp>
        <p:nvSpPr>
          <p:cNvPr id="11" name="Datumsplatzhalter 3">
            <a:extLst>
              <a:ext uri="{FF2B5EF4-FFF2-40B4-BE49-F238E27FC236}">
                <a16:creationId xmlns:a16="http://schemas.microsoft.com/office/drawing/2014/main" id="{2C0CF361-6117-4565-A87F-B145BDDD3AD6}"/>
              </a:ext>
            </a:extLst>
          </p:cNvPr>
          <p:cNvSpPr>
            <a:spLocks noGrp="1"/>
          </p:cNvSpPr>
          <p:nvPr>
            <p:ph type="dt" sz="half" idx="10"/>
          </p:nvPr>
        </p:nvSpPr>
        <p:spPr>
          <a:xfrm>
            <a:off x="6350484" y="6224489"/>
            <a:ext cx="2001935" cy="150440"/>
          </a:xfrm>
        </p:spPr>
        <p:txBody>
          <a:bodyPr/>
          <a:lstStyle/>
          <a:p>
            <a:fld id="{F928637F-4184-48D3-B5C6-F70637BF6C09}" type="datetime3">
              <a:rPr lang="en-US" noProof="0" smtClean="0"/>
              <a:pPr/>
              <a:t>19 September 2019</a:t>
            </a:fld>
            <a:endParaRPr lang="en-US" noProof="0"/>
          </a:p>
        </p:txBody>
      </p:sp>
      <p:sp>
        <p:nvSpPr>
          <p:cNvPr id="12" name="Fußzeilenplatzhalter 3">
            <a:extLst>
              <a:ext uri="{FF2B5EF4-FFF2-40B4-BE49-F238E27FC236}">
                <a16:creationId xmlns:a16="http://schemas.microsoft.com/office/drawing/2014/main" id="{4814CFEF-C24E-4D2F-A99F-607EF9E9F220}"/>
              </a:ext>
            </a:extLst>
          </p:cNvPr>
          <p:cNvSpPr>
            <a:spLocks noGrp="1"/>
          </p:cNvSpPr>
          <p:nvPr>
            <p:ph type="ftr" sz="quarter" idx="12"/>
          </p:nvPr>
        </p:nvSpPr>
        <p:spPr>
          <a:xfrm>
            <a:off x="6350485" y="6375515"/>
            <a:ext cx="2001935" cy="150440"/>
          </a:xfrm>
        </p:spPr>
        <p:txBody>
          <a:bodyPr/>
          <a:lstStyle/>
          <a:p>
            <a:r>
              <a:rPr lang="en-US" dirty="0"/>
              <a:t>Harald Paschke, © Continental AG</a:t>
            </a:r>
          </a:p>
        </p:txBody>
      </p:sp>
      <p:sp>
        <p:nvSpPr>
          <p:cNvPr id="14" name="Inhaltsplatzhalter 1">
            <a:extLst>
              <a:ext uri="{FF2B5EF4-FFF2-40B4-BE49-F238E27FC236}">
                <a16:creationId xmlns:a16="http://schemas.microsoft.com/office/drawing/2014/main" id="{24507116-422A-4CDA-8F84-F85BB6485987}"/>
              </a:ext>
            </a:extLst>
          </p:cNvPr>
          <p:cNvSpPr>
            <a:spLocks noGrp="1"/>
          </p:cNvSpPr>
          <p:nvPr>
            <p:ph idx="1"/>
          </p:nvPr>
        </p:nvSpPr>
        <p:spPr>
          <a:xfrm>
            <a:off x="402662" y="1484784"/>
            <a:ext cx="8273794" cy="3456384"/>
          </a:xfrm>
        </p:spPr>
        <p:txBody>
          <a:bodyPr>
            <a:normAutofit/>
          </a:bodyPr>
          <a:lstStyle/>
          <a:p>
            <a:r>
              <a:rPr lang="de-DE" sz="1400" u="sng" dirty="0" err="1"/>
              <a:t>Circular</a:t>
            </a:r>
            <a:r>
              <a:rPr lang="de-DE" sz="1400" u="sng" dirty="0"/>
              <a:t> </a:t>
            </a:r>
            <a:r>
              <a:rPr lang="de-DE" sz="1400" u="sng" dirty="0" err="1"/>
              <a:t>streaming</a:t>
            </a:r>
            <a:r>
              <a:rPr lang="de-DE" sz="1400" u="sng" dirty="0"/>
              <a:t> </a:t>
            </a:r>
            <a:r>
              <a:rPr lang="de-DE" sz="1400" u="sng" dirty="0" err="1"/>
              <a:t>buffer</a:t>
            </a:r>
            <a:r>
              <a:rPr lang="de-DE" sz="1400" u="sng" dirty="0"/>
              <a:t> (external)</a:t>
            </a:r>
          </a:p>
          <a:p>
            <a:endParaRPr lang="de-DE" sz="1400" dirty="0"/>
          </a:p>
          <a:p>
            <a:r>
              <a:rPr lang="de-DE" sz="1400" dirty="0" err="1"/>
              <a:t>Example</a:t>
            </a:r>
            <a:endParaRPr lang="de-DE" sz="1400" dirty="0"/>
          </a:p>
          <a:p>
            <a:pPr lvl="1"/>
            <a:r>
              <a:rPr lang="de-DE" sz="1400" dirty="0"/>
              <a:t>Buffer </a:t>
            </a:r>
            <a:r>
              <a:rPr lang="de-DE" sz="1400" dirty="0" err="1"/>
              <a:t>length</a:t>
            </a:r>
            <a:r>
              <a:rPr lang="de-DE" sz="1400" dirty="0"/>
              <a:t>: 15</a:t>
            </a:r>
          </a:p>
          <a:p>
            <a:pPr lvl="1"/>
            <a:r>
              <a:rPr lang="de-DE" sz="1400" dirty="0"/>
              <a:t>Channels: 3</a:t>
            </a:r>
          </a:p>
        </p:txBody>
      </p:sp>
      <p:pic>
        <p:nvPicPr>
          <p:cNvPr id="8" name="Picture 15">
            <a:extLst>
              <a:ext uri="{FF2B5EF4-FFF2-40B4-BE49-F238E27FC236}">
                <a16:creationId xmlns:a16="http://schemas.microsoft.com/office/drawing/2014/main" id="{D80F9CB4-DE0C-4320-B083-80CCA101F488}"/>
              </a:ext>
            </a:extLst>
          </p:cNvPr>
          <p:cNvPicPr/>
          <p:nvPr/>
        </p:nvPicPr>
        <p:blipFill>
          <a:blip r:embed="rId3" cstate="print"/>
          <a:stretch>
            <a:fillRect/>
          </a:stretch>
        </p:blipFill>
        <p:spPr>
          <a:xfrm>
            <a:off x="2930406" y="2039124"/>
            <a:ext cx="5810932" cy="3763656"/>
          </a:xfrm>
          <a:prstGeom prst="rect">
            <a:avLst/>
          </a:prstGeom>
        </p:spPr>
      </p:pic>
      <p:sp>
        <p:nvSpPr>
          <p:cNvPr id="13" name="Titel 2">
            <a:extLst>
              <a:ext uri="{FF2B5EF4-FFF2-40B4-BE49-F238E27FC236}">
                <a16:creationId xmlns:a16="http://schemas.microsoft.com/office/drawing/2014/main" id="{9BCCCD13-CBF4-4CF9-928F-88DD15B2DCBA}"/>
              </a:ext>
            </a:extLst>
          </p:cNvPr>
          <p:cNvSpPr>
            <a:spLocks noGrp="1"/>
          </p:cNvSpPr>
          <p:nvPr>
            <p:ph type="title"/>
          </p:nvPr>
        </p:nvSpPr>
        <p:spPr>
          <a:xfrm>
            <a:off x="395288" y="296862"/>
            <a:ext cx="8353425" cy="719137"/>
          </a:xfrm>
        </p:spPr>
        <p:txBody>
          <a:bodyPr/>
          <a:lstStyle/>
          <a:p>
            <a:r>
              <a:rPr lang="en-US" dirty="0"/>
              <a:t>ADC Driver - VADC</a:t>
            </a:r>
            <a:br>
              <a:rPr lang="en-US" dirty="0"/>
            </a:br>
            <a:r>
              <a:rPr lang="en-US" dirty="0">
                <a:solidFill>
                  <a:srgbClr val="5F5F5F"/>
                </a:solidFill>
              </a:rPr>
              <a:t>Functional Description &amp; Features</a:t>
            </a:r>
          </a:p>
        </p:txBody>
      </p:sp>
    </p:spTree>
    <p:extLst>
      <p:ext uri="{BB962C8B-B14F-4D97-AF65-F5344CB8AC3E}">
        <p14:creationId xmlns:p14="http://schemas.microsoft.com/office/powerpoint/2010/main" val="418639065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95288" y="1273107"/>
            <a:ext cx="8353425" cy="4752180"/>
          </a:xfrm>
        </p:spPr>
        <p:txBody>
          <a:bodyPr>
            <a:normAutofit/>
          </a:bodyPr>
          <a:lstStyle/>
          <a:p>
            <a:r>
              <a:rPr lang="en-US" u="sng" dirty="0"/>
              <a:t>Synchronized conversion</a:t>
            </a:r>
          </a:p>
          <a:p>
            <a:pPr lvl="1"/>
            <a:r>
              <a:rPr lang="en-US" dirty="0"/>
              <a:t>CH0,1,2,4,5: regular conversion (e.g. </a:t>
            </a:r>
            <a:r>
              <a:rPr lang="en-US" dirty="0" err="1"/>
              <a:t>HwTrigger</a:t>
            </a:r>
            <a:r>
              <a:rPr lang="en-US" dirty="0"/>
              <a:t>, </a:t>
            </a:r>
            <a:r>
              <a:rPr lang="en-US" dirty="0" err="1"/>
              <a:t>AutoScan</a:t>
            </a:r>
            <a:r>
              <a:rPr lang="en-US" dirty="0"/>
              <a:t>)</a:t>
            </a:r>
          </a:p>
          <a:p>
            <a:pPr lvl="1"/>
            <a:r>
              <a:rPr lang="en-US" dirty="0"/>
              <a:t>CH3: Used for parallel conversion</a:t>
            </a:r>
          </a:p>
          <a:p>
            <a:pPr lvl="1"/>
            <a:r>
              <a:rPr lang="de-DE" dirty="0"/>
              <a:t>Internal </a:t>
            </a:r>
            <a:r>
              <a:rPr lang="de-DE" dirty="0" err="1"/>
              <a:t>trigger</a:t>
            </a:r>
            <a:r>
              <a:rPr lang="de-DE" dirty="0"/>
              <a:t> / </a:t>
            </a:r>
            <a:r>
              <a:rPr lang="de-DE" dirty="0" err="1"/>
              <a:t>synchronisation</a:t>
            </a:r>
            <a:r>
              <a:rPr lang="de-DE" dirty="0"/>
              <a:t> </a:t>
            </a:r>
            <a:r>
              <a:rPr lang="de-DE" dirty="0" err="1"/>
              <a:t>signal</a:t>
            </a:r>
            <a:endParaRPr lang="de-DE" dirty="0"/>
          </a:p>
          <a:p>
            <a:endParaRPr lang="de-DE" dirty="0"/>
          </a:p>
        </p:txBody>
      </p:sp>
      <p:sp>
        <p:nvSpPr>
          <p:cNvPr id="5" name="Foliennummernplatzhalter 4"/>
          <p:cNvSpPr>
            <a:spLocks noGrp="1"/>
          </p:cNvSpPr>
          <p:nvPr>
            <p:ph type="sldNum" sz="quarter" idx="11"/>
          </p:nvPr>
        </p:nvSpPr>
        <p:spPr>
          <a:xfrm>
            <a:off x="8388424" y="6375515"/>
            <a:ext cx="360289" cy="150440"/>
          </a:xfrm>
        </p:spPr>
        <p:txBody>
          <a:bodyPr/>
          <a:lstStyle/>
          <a:p>
            <a:fld id="{ADA48181-2C78-49CB-8C52-912A07842C2E}" type="slidenum">
              <a:rPr lang="en-US" noProof="0" smtClean="0"/>
              <a:pPr/>
              <a:t>15</a:t>
            </a:fld>
            <a:endParaRPr lang="en-US" noProof="0"/>
          </a:p>
        </p:txBody>
      </p:sp>
      <p:pic>
        <p:nvPicPr>
          <p:cNvPr id="7" name="Picture 13">
            <a:extLst>
              <a:ext uri="{FF2B5EF4-FFF2-40B4-BE49-F238E27FC236}">
                <a16:creationId xmlns:a16="http://schemas.microsoft.com/office/drawing/2014/main" id="{84F0A77F-6129-46E7-BBAC-0990738191CD}"/>
              </a:ext>
            </a:extLst>
          </p:cNvPr>
          <p:cNvPicPr/>
          <p:nvPr/>
        </p:nvPicPr>
        <p:blipFill>
          <a:blip r:embed="rId3" cstate="print"/>
          <a:stretch>
            <a:fillRect/>
          </a:stretch>
        </p:blipFill>
        <p:spPr>
          <a:xfrm>
            <a:off x="2843808" y="3140968"/>
            <a:ext cx="4649125" cy="2714338"/>
          </a:xfrm>
          <a:prstGeom prst="rect">
            <a:avLst/>
          </a:prstGeom>
        </p:spPr>
      </p:pic>
      <p:sp>
        <p:nvSpPr>
          <p:cNvPr id="8" name="Datumsplatzhalter 3">
            <a:extLst>
              <a:ext uri="{FF2B5EF4-FFF2-40B4-BE49-F238E27FC236}">
                <a16:creationId xmlns:a16="http://schemas.microsoft.com/office/drawing/2014/main" id="{F575C869-4EAB-44EB-B69E-8E007634C642}"/>
              </a:ext>
            </a:extLst>
          </p:cNvPr>
          <p:cNvSpPr>
            <a:spLocks noGrp="1"/>
          </p:cNvSpPr>
          <p:nvPr>
            <p:ph type="dt" sz="half" idx="10"/>
          </p:nvPr>
        </p:nvSpPr>
        <p:spPr>
          <a:xfrm>
            <a:off x="6350484" y="6224489"/>
            <a:ext cx="2001935" cy="150440"/>
          </a:xfrm>
        </p:spPr>
        <p:txBody>
          <a:bodyPr/>
          <a:lstStyle/>
          <a:p>
            <a:fld id="{BEFB0DE0-DBBE-421A-B3E7-4A028A1B5867}" type="datetime3">
              <a:rPr lang="en-US" noProof="0" smtClean="0"/>
              <a:pPr/>
              <a:t>19 September 2019</a:t>
            </a:fld>
            <a:endParaRPr lang="en-US" noProof="0"/>
          </a:p>
        </p:txBody>
      </p:sp>
      <p:sp>
        <p:nvSpPr>
          <p:cNvPr id="9" name="Fußzeilenplatzhalter 3">
            <a:extLst>
              <a:ext uri="{FF2B5EF4-FFF2-40B4-BE49-F238E27FC236}">
                <a16:creationId xmlns:a16="http://schemas.microsoft.com/office/drawing/2014/main" id="{33F089F9-E746-405B-85E0-B511A4E04DD8}"/>
              </a:ext>
            </a:extLst>
          </p:cNvPr>
          <p:cNvSpPr>
            <a:spLocks noGrp="1"/>
          </p:cNvSpPr>
          <p:nvPr>
            <p:ph type="ftr" sz="quarter" idx="12"/>
          </p:nvPr>
        </p:nvSpPr>
        <p:spPr>
          <a:xfrm>
            <a:off x="6350485" y="6375515"/>
            <a:ext cx="2001935" cy="150440"/>
          </a:xfrm>
        </p:spPr>
        <p:txBody>
          <a:bodyPr/>
          <a:lstStyle/>
          <a:p>
            <a:r>
              <a:rPr lang="en-US" dirty="0"/>
              <a:t>Harald Paschke, © Continental AG</a:t>
            </a:r>
          </a:p>
        </p:txBody>
      </p:sp>
      <p:sp>
        <p:nvSpPr>
          <p:cNvPr id="11" name="Titel 2">
            <a:extLst>
              <a:ext uri="{FF2B5EF4-FFF2-40B4-BE49-F238E27FC236}">
                <a16:creationId xmlns:a16="http://schemas.microsoft.com/office/drawing/2014/main" id="{496EDA0A-8919-4A41-929E-BC4C8485C158}"/>
              </a:ext>
            </a:extLst>
          </p:cNvPr>
          <p:cNvSpPr>
            <a:spLocks noGrp="1"/>
          </p:cNvSpPr>
          <p:nvPr>
            <p:ph type="title"/>
          </p:nvPr>
        </p:nvSpPr>
        <p:spPr>
          <a:xfrm>
            <a:off x="395288" y="296862"/>
            <a:ext cx="8353425" cy="719137"/>
          </a:xfrm>
        </p:spPr>
        <p:txBody>
          <a:bodyPr/>
          <a:lstStyle/>
          <a:p>
            <a:r>
              <a:rPr lang="en-US" dirty="0"/>
              <a:t>ADC Driver - VADC</a:t>
            </a:r>
            <a:br>
              <a:rPr lang="en-US" dirty="0"/>
            </a:br>
            <a:r>
              <a:rPr lang="en-US" dirty="0">
                <a:solidFill>
                  <a:srgbClr val="5F5F5F"/>
                </a:solidFill>
              </a:rPr>
              <a:t>Functional Description &amp; Features</a:t>
            </a:r>
          </a:p>
        </p:txBody>
      </p:sp>
      <p:sp>
        <p:nvSpPr>
          <p:cNvPr id="3" name="Textfeld 2">
            <a:extLst>
              <a:ext uri="{FF2B5EF4-FFF2-40B4-BE49-F238E27FC236}">
                <a16:creationId xmlns:a16="http://schemas.microsoft.com/office/drawing/2014/main" id="{F1E054A1-3711-4C75-AA52-696E5D17DC1E}"/>
              </a:ext>
            </a:extLst>
          </p:cNvPr>
          <p:cNvSpPr txBox="1"/>
          <p:nvPr/>
        </p:nvSpPr>
        <p:spPr>
          <a:xfrm>
            <a:off x="1999436" y="3495308"/>
            <a:ext cx="844371" cy="307777"/>
          </a:xfrm>
          <a:prstGeom prst="rect">
            <a:avLst/>
          </a:prstGeom>
          <a:solidFill>
            <a:schemeClr val="bg1"/>
          </a:solidFill>
        </p:spPr>
        <p:txBody>
          <a:bodyPr wrap="square" rtlCol="0">
            <a:spAutoFit/>
          </a:bodyPr>
          <a:lstStyle/>
          <a:p>
            <a:r>
              <a:rPr lang="de-DE" sz="1400" dirty="0"/>
              <a:t>Master:</a:t>
            </a:r>
            <a:endParaRPr lang="en-US" sz="1600" dirty="0"/>
          </a:p>
        </p:txBody>
      </p:sp>
      <p:sp>
        <p:nvSpPr>
          <p:cNvPr id="10" name="Textfeld 9">
            <a:extLst>
              <a:ext uri="{FF2B5EF4-FFF2-40B4-BE49-F238E27FC236}">
                <a16:creationId xmlns:a16="http://schemas.microsoft.com/office/drawing/2014/main" id="{89C56DE7-9B68-4560-BC0D-311D962FC813}"/>
              </a:ext>
            </a:extLst>
          </p:cNvPr>
          <p:cNvSpPr txBox="1"/>
          <p:nvPr/>
        </p:nvSpPr>
        <p:spPr>
          <a:xfrm>
            <a:off x="1948141" y="4156466"/>
            <a:ext cx="840295" cy="338554"/>
          </a:xfrm>
          <a:prstGeom prst="rect">
            <a:avLst/>
          </a:prstGeom>
          <a:solidFill>
            <a:schemeClr val="bg1"/>
          </a:solidFill>
        </p:spPr>
        <p:txBody>
          <a:bodyPr wrap="none" rtlCol="0">
            <a:spAutoFit/>
          </a:bodyPr>
          <a:lstStyle/>
          <a:p>
            <a:r>
              <a:rPr lang="de-DE" sz="1400" dirty="0"/>
              <a:t>Slave</a:t>
            </a:r>
            <a:r>
              <a:rPr lang="de-DE" sz="1600" dirty="0"/>
              <a:t> </a:t>
            </a:r>
            <a:r>
              <a:rPr lang="de-DE" sz="1400" dirty="0"/>
              <a:t>1:</a:t>
            </a:r>
            <a:endParaRPr lang="en-US" sz="1400" dirty="0"/>
          </a:p>
        </p:txBody>
      </p:sp>
      <p:sp>
        <p:nvSpPr>
          <p:cNvPr id="12" name="Textfeld 11">
            <a:extLst>
              <a:ext uri="{FF2B5EF4-FFF2-40B4-BE49-F238E27FC236}">
                <a16:creationId xmlns:a16="http://schemas.microsoft.com/office/drawing/2014/main" id="{C8DA1A70-A04D-4461-92F2-D42F22AF5454}"/>
              </a:ext>
            </a:extLst>
          </p:cNvPr>
          <p:cNvSpPr txBox="1"/>
          <p:nvPr/>
        </p:nvSpPr>
        <p:spPr>
          <a:xfrm>
            <a:off x="1948140" y="4811924"/>
            <a:ext cx="832279" cy="307777"/>
          </a:xfrm>
          <a:prstGeom prst="rect">
            <a:avLst/>
          </a:prstGeom>
          <a:solidFill>
            <a:schemeClr val="bg1"/>
          </a:solidFill>
        </p:spPr>
        <p:txBody>
          <a:bodyPr wrap="none" rtlCol="0">
            <a:spAutoFit/>
          </a:bodyPr>
          <a:lstStyle/>
          <a:p>
            <a:r>
              <a:rPr lang="de-DE" sz="1400" dirty="0"/>
              <a:t>Slave 2:</a:t>
            </a:r>
            <a:endParaRPr lang="en-US" sz="1400" dirty="0"/>
          </a:p>
        </p:txBody>
      </p:sp>
      <p:cxnSp>
        <p:nvCxnSpPr>
          <p:cNvPr id="6" name="Verbinder: gekrümmt 5">
            <a:extLst>
              <a:ext uri="{FF2B5EF4-FFF2-40B4-BE49-F238E27FC236}">
                <a16:creationId xmlns:a16="http://schemas.microsoft.com/office/drawing/2014/main" id="{92F2CC8E-8D2B-43FF-A558-5E19C0BFF85F}"/>
              </a:ext>
            </a:extLst>
          </p:cNvPr>
          <p:cNvCxnSpPr>
            <a:cxnSpLocks/>
            <a:stCxn id="55" idx="1"/>
            <a:endCxn id="10" idx="1"/>
          </p:cNvCxnSpPr>
          <p:nvPr/>
        </p:nvCxnSpPr>
        <p:spPr>
          <a:xfrm rot="10800000" flipV="1">
            <a:off x="1948142" y="3649197"/>
            <a:ext cx="133737" cy="676546"/>
          </a:xfrm>
          <a:prstGeom prst="curvedConnector3">
            <a:avLst>
              <a:gd name="adj1" fmla="val 270933"/>
            </a:avLst>
          </a:prstGeom>
          <a:ln w="15875">
            <a:solidFill>
              <a:srgbClr val="FFA5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4" name="Verbinder: gekrümmt 13">
            <a:extLst>
              <a:ext uri="{FF2B5EF4-FFF2-40B4-BE49-F238E27FC236}">
                <a16:creationId xmlns:a16="http://schemas.microsoft.com/office/drawing/2014/main" id="{21250D07-02F1-4E88-94E2-5A13C6026249}"/>
              </a:ext>
            </a:extLst>
          </p:cNvPr>
          <p:cNvCxnSpPr>
            <a:cxnSpLocks/>
            <a:stCxn id="55" idx="1"/>
            <a:endCxn id="12" idx="1"/>
          </p:cNvCxnSpPr>
          <p:nvPr/>
        </p:nvCxnSpPr>
        <p:spPr>
          <a:xfrm rot="10800000" flipV="1">
            <a:off x="1948140" y="3649197"/>
            <a:ext cx="133738" cy="1316616"/>
          </a:xfrm>
          <a:prstGeom prst="curvedConnector3">
            <a:avLst>
              <a:gd name="adj1" fmla="val 519057"/>
            </a:avLst>
          </a:prstGeom>
          <a:ln w="15875">
            <a:solidFill>
              <a:srgbClr val="FFA500"/>
            </a:solidFill>
            <a:tailEnd type="triangle" w="lg" len="med"/>
          </a:ln>
        </p:spPr>
        <p:style>
          <a:lnRef idx="1">
            <a:schemeClr val="accent1"/>
          </a:lnRef>
          <a:fillRef idx="0">
            <a:schemeClr val="accent1"/>
          </a:fillRef>
          <a:effectRef idx="0">
            <a:schemeClr val="accent1"/>
          </a:effectRef>
          <a:fontRef idx="minor">
            <a:schemeClr val="tx1"/>
          </a:fontRef>
        </p:style>
      </p:cxnSp>
      <p:sp>
        <p:nvSpPr>
          <p:cNvPr id="55" name="Textfeld 54">
            <a:extLst>
              <a:ext uri="{FF2B5EF4-FFF2-40B4-BE49-F238E27FC236}">
                <a16:creationId xmlns:a16="http://schemas.microsoft.com/office/drawing/2014/main" id="{C1F1A274-B46E-4CD5-9F3A-99F411122083}"/>
              </a:ext>
            </a:extLst>
          </p:cNvPr>
          <p:cNvSpPr txBox="1"/>
          <p:nvPr/>
        </p:nvSpPr>
        <p:spPr>
          <a:xfrm>
            <a:off x="2081878" y="3495308"/>
            <a:ext cx="844371" cy="307777"/>
          </a:xfrm>
          <a:prstGeom prst="rect">
            <a:avLst/>
          </a:prstGeom>
          <a:solidFill>
            <a:schemeClr val="bg1"/>
          </a:solidFill>
        </p:spPr>
        <p:txBody>
          <a:bodyPr wrap="square" rtlCol="0">
            <a:spAutoFit/>
          </a:bodyPr>
          <a:lstStyle/>
          <a:p>
            <a:r>
              <a:rPr lang="de-DE" sz="1400" dirty="0"/>
              <a:t>Master:</a:t>
            </a:r>
            <a:endParaRPr lang="en-US" sz="1600" dirty="0"/>
          </a:p>
        </p:txBody>
      </p:sp>
      <p:sp>
        <p:nvSpPr>
          <p:cNvPr id="57" name="Textfeld 56">
            <a:extLst>
              <a:ext uri="{FF2B5EF4-FFF2-40B4-BE49-F238E27FC236}">
                <a16:creationId xmlns:a16="http://schemas.microsoft.com/office/drawing/2014/main" id="{D44F3644-C05C-43FF-BC76-E8E97E61F088}"/>
              </a:ext>
            </a:extLst>
          </p:cNvPr>
          <p:cNvSpPr txBox="1"/>
          <p:nvPr/>
        </p:nvSpPr>
        <p:spPr>
          <a:xfrm>
            <a:off x="1999437" y="4141078"/>
            <a:ext cx="840295" cy="338554"/>
          </a:xfrm>
          <a:prstGeom prst="rect">
            <a:avLst/>
          </a:prstGeom>
          <a:solidFill>
            <a:schemeClr val="bg1"/>
          </a:solidFill>
        </p:spPr>
        <p:txBody>
          <a:bodyPr wrap="none" rtlCol="0">
            <a:spAutoFit/>
          </a:bodyPr>
          <a:lstStyle/>
          <a:p>
            <a:r>
              <a:rPr lang="de-DE" sz="1400" dirty="0"/>
              <a:t>Slave</a:t>
            </a:r>
            <a:r>
              <a:rPr lang="de-DE" sz="1600" dirty="0"/>
              <a:t> </a:t>
            </a:r>
            <a:r>
              <a:rPr lang="de-DE" sz="1400" dirty="0"/>
              <a:t>1:</a:t>
            </a:r>
            <a:endParaRPr lang="en-US" sz="1400" dirty="0"/>
          </a:p>
        </p:txBody>
      </p:sp>
      <p:sp>
        <p:nvSpPr>
          <p:cNvPr id="59" name="Textfeld 58">
            <a:extLst>
              <a:ext uri="{FF2B5EF4-FFF2-40B4-BE49-F238E27FC236}">
                <a16:creationId xmlns:a16="http://schemas.microsoft.com/office/drawing/2014/main" id="{658CDF04-0C6D-470B-AB8B-D59736D0326B}"/>
              </a:ext>
            </a:extLst>
          </p:cNvPr>
          <p:cNvSpPr txBox="1"/>
          <p:nvPr/>
        </p:nvSpPr>
        <p:spPr>
          <a:xfrm>
            <a:off x="1988225" y="4789873"/>
            <a:ext cx="832279" cy="307777"/>
          </a:xfrm>
          <a:prstGeom prst="rect">
            <a:avLst/>
          </a:prstGeom>
          <a:solidFill>
            <a:schemeClr val="bg1"/>
          </a:solidFill>
        </p:spPr>
        <p:txBody>
          <a:bodyPr wrap="none" rtlCol="0">
            <a:spAutoFit/>
          </a:bodyPr>
          <a:lstStyle/>
          <a:p>
            <a:r>
              <a:rPr lang="de-DE" sz="1400" dirty="0"/>
              <a:t>Slave 2:</a:t>
            </a:r>
            <a:endParaRPr lang="en-US" sz="1400" dirty="0"/>
          </a:p>
        </p:txBody>
      </p:sp>
      <p:sp>
        <p:nvSpPr>
          <p:cNvPr id="60" name="Textfeld 59">
            <a:extLst>
              <a:ext uri="{FF2B5EF4-FFF2-40B4-BE49-F238E27FC236}">
                <a16:creationId xmlns:a16="http://schemas.microsoft.com/office/drawing/2014/main" id="{915D9AFF-147C-46D4-B055-513CB132E058}"/>
              </a:ext>
            </a:extLst>
          </p:cNvPr>
          <p:cNvSpPr txBox="1"/>
          <p:nvPr/>
        </p:nvSpPr>
        <p:spPr>
          <a:xfrm>
            <a:off x="2018405" y="4844286"/>
            <a:ext cx="832279" cy="307777"/>
          </a:xfrm>
          <a:prstGeom prst="rect">
            <a:avLst/>
          </a:prstGeom>
          <a:solidFill>
            <a:schemeClr val="bg1"/>
          </a:solidFill>
        </p:spPr>
        <p:txBody>
          <a:bodyPr wrap="none" rtlCol="0">
            <a:spAutoFit/>
          </a:bodyPr>
          <a:lstStyle/>
          <a:p>
            <a:r>
              <a:rPr lang="de-DE" sz="1400" dirty="0"/>
              <a:t>Slave 2:</a:t>
            </a:r>
            <a:endParaRPr lang="en-US" sz="1400" dirty="0"/>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287" y="960359"/>
            <a:ext cx="8353425" cy="5264130"/>
          </a:xfrm>
        </p:spPr>
        <p:txBody>
          <a:bodyPr>
            <a:normAutofit/>
          </a:bodyPr>
          <a:lstStyle/>
          <a:p>
            <a:pPr marL="0" indent="0">
              <a:buNone/>
            </a:pPr>
            <a:endParaRPr lang="en-US" dirty="0"/>
          </a:p>
          <a:p>
            <a:r>
              <a:rPr lang="en-US" u="sng" dirty="0"/>
              <a:t>Data Reduction</a:t>
            </a:r>
          </a:p>
          <a:p>
            <a:pPr lvl="1"/>
            <a:r>
              <a:rPr lang="en-US" dirty="0"/>
              <a:t>Used for digital anti-aliasing filtering </a:t>
            </a:r>
          </a:p>
          <a:p>
            <a:pPr lvl="1"/>
            <a:r>
              <a:rPr lang="en-US" dirty="0"/>
              <a:t>automatically adds up to 16 conversions before issuing a valid result</a:t>
            </a:r>
          </a:p>
          <a:p>
            <a:pPr marL="357188" lvl="1" indent="0">
              <a:buNone/>
            </a:pPr>
            <a:endParaRPr lang="en-US" dirty="0"/>
          </a:p>
          <a:p>
            <a:endParaRPr lang="en-US" dirty="0"/>
          </a:p>
        </p:txBody>
      </p:sp>
      <p:sp>
        <p:nvSpPr>
          <p:cNvPr id="5" name="Slide Number Placeholder 4"/>
          <p:cNvSpPr>
            <a:spLocks noGrp="1"/>
          </p:cNvSpPr>
          <p:nvPr>
            <p:ph type="sldNum" sz="quarter" idx="11"/>
          </p:nvPr>
        </p:nvSpPr>
        <p:spPr/>
        <p:txBody>
          <a:bodyPr/>
          <a:lstStyle/>
          <a:p>
            <a:fld id="{ADA48181-2C78-49CB-8C52-912A07842C2E}" type="slidenum">
              <a:rPr lang="en-US" noProof="0" smtClean="0"/>
              <a:pPr/>
              <a:t>16</a:t>
            </a:fld>
            <a:endParaRPr lang="en-US" noProof="0"/>
          </a:p>
        </p:txBody>
      </p:sp>
      <p:sp>
        <p:nvSpPr>
          <p:cNvPr id="9" name="Datumsplatzhalter 3">
            <a:extLst>
              <a:ext uri="{FF2B5EF4-FFF2-40B4-BE49-F238E27FC236}">
                <a16:creationId xmlns:a16="http://schemas.microsoft.com/office/drawing/2014/main" id="{1261103D-FE3F-4CF5-9F5E-94EFDEAB8CC1}"/>
              </a:ext>
            </a:extLst>
          </p:cNvPr>
          <p:cNvSpPr>
            <a:spLocks noGrp="1"/>
          </p:cNvSpPr>
          <p:nvPr>
            <p:ph type="dt" sz="half" idx="10"/>
          </p:nvPr>
        </p:nvSpPr>
        <p:spPr>
          <a:xfrm>
            <a:off x="6350484" y="6224489"/>
            <a:ext cx="2001935" cy="150440"/>
          </a:xfrm>
        </p:spPr>
        <p:txBody>
          <a:bodyPr/>
          <a:lstStyle/>
          <a:p>
            <a:fld id="{BEFB0DE0-DBBE-421A-B3E7-4A028A1B5867}" type="datetime3">
              <a:rPr lang="en-US" noProof="0" smtClean="0"/>
              <a:pPr/>
              <a:t>19 September 2019</a:t>
            </a:fld>
            <a:endParaRPr lang="en-US" noProof="0"/>
          </a:p>
        </p:txBody>
      </p:sp>
      <p:sp>
        <p:nvSpPr>
          <p:cNvPr id="10" name="Fußzeilenplatzhalter 3">
            <a:extLst>
              <a:ext uri="{FF2B5EF4-FFF2-40B4-BE49-F238E27FC236}">
                <a16:creationId xmlns:a16="http://schemas.microsoft.com/office/drawing/2014/main" id="{E325411C-4BAA-4318-A4F4-8C9957F62934}"/>
              </a:ext>
            </a:extLst>
          </p:cNvPr>
          <p:cNvSpPr>
            <a:spLocks noGrp="1"/>
          </p:cNvSpPr>
          <p:nvPr>
            <p:ph type="ftr" sz="quarter" idx="12"/>
          </p:nvPr>
        </p:nvSpPr>
        <p:spPr>
          <a:xfrm>
            <a:off x="6350485" y="6375515"/>
            <a:ext cx="2001935" cy="150440"/>
          </a:xfrm>
        </p:spPr>
        <p:txBody>
          <a:bodyPr/>
          <a:lstStyle/>
          <a:p>
            <a:r>
              <a:rPr lang="en-US" dirty="0"/>
              <a:t>Harald Paschke, © Continental AG</a:t>
            </a:r>
          </a:p>
        </p:txBody>
      </p:sp>
      <p:pic>
        <p:nvPicPr>
          <p:cNvPr id="6" name="Grafik 5">
            <a:extLst>
              <a:ext uri="{FF2B5EF4-FFF2-40B4-BE49-F238E27FC236}">
                <a16:creationId xmlns:a16="http://schemas.microsoft.com/office/drawing/2014/main" id="{A400AC29-36E2-419D-AC33-FCE070A163E2}"/>
              </a:ext>
            </a:extLst>
          </p:cNvPr>
          <p:cNvPicPr>
            <a:picLocks noChangeAspect="1"/>
          </p:cNvPicPr>
          <p:nvPr/>
        </p:nvPicPr>
        <p:blipFill>
          <a:blip r:embed="rId3"/>
          <a:stretch>
            <a:fillRect/>
          </a:stretch>
        </p:blipFill>
        <p:spPr>
          <a:xfrm>
            <a:off x="2267744" y="2924944"/>
            <a:ext cx="4824536" cy="2454860"/>
          </a:xfrm>
          <a:prstGeom prst="rect">
            <a:avLst/>
          </a:prstGeom>
        </p:spPr>
      </p:pic>
      <p:sp>
        <p:nvSpPr>
          <p:cNvPr id="11" name="Titel 2">
            <a:extLst>
              <a:ext uri="{FF2B5EF4-FFF2-40B4-BE49-F238E27FC236}">
                <a16:creationId xmlns:a16="http://schemas.microsoft.com/office/drawing/2014/main" id="{A7E253E2-FDB3-49DE-831B-648E0D5C0EE7}"/>
              </a:ext>
            </a:extLst>
          </p:cNvPr>
          <p:cNvSpPr>
            <a:spLocks noGrp="1"/>
          </p:cNvSpPr>
          <p:nvPr>
            <p:ph type="title"/>
          </p:nvPr>
        </p:nvSpPr>
        <p:spPr>
          <a:xfrm>
            <a:off x="395288" y="296862"/>
            <a:ext cx="8353425" cy="719137"/>
          </a:xfrm>
        </p:spPr>
        <p:txBody>
          <a:bodyPr/>
          <a:lstStyle/>
          <a:p>
            <a:r>
              <a:rPr lang="en-US" dirty="0"/>
              <a:t>ADC Driver - VADC</a:t>
            </a:r>
            <a:br>
              <a:rPr lang="en-US" dirty="0"/>
            </a:br>
            <a:r>
              <a:rPr lang="en-US" dirty="0">
                <a:solidFill>
                  <a:srgbClr val="5F5F5F"/>
                </a:solidFill>
              </a:rPr>
              <a:t>Functional Description &amp; Features</a:t>
            </a:r>
          </a:p>
        </p:txBody>
      </p:sp>
      <p:sp>
        <p:nvSpPr>
          <p:cNvPr id="24" name="Textfeld 23">
            <a:extLst>
              <a:ext uri="{FF2B5EF4-FFF2-40B4-BE49-F238E27FC236}">
                <a16:creationId xmlns:a16="http://schemas.microsoft.com/office/drawing/2014/main" id="{716562DC-E1C6-4613-B3D1-FF6484B310E3}"/>
              </a:ext>
            </a:extLst>
          </p:cNvPr>
          <p:cNvSpPr txBox="1"/>
          <p:nvPr/>
        </p:nvSpPr>
        <p:spPr>
          <a:xfrm>
            <a:off x="3419872" y="5046689"/>
            <a:ext cx="144016" cy="226755"/>
          </a:xfrm>
          <a:prstGeom prst="rect">
            <a:avLst/>
          </a:prstGeom>
          <a:noFill/>
        </p:spPr>
        <p:txBody>
          <a:bodyPr wrap="square" rtlCol="0">
            <a:spAutoFit/>
          </a:bodyPr>
          <a:lstStyle/>
          <a:p>
            <a:endParaRPr lang="en-US" dirty="0"/>
          </a:p>
        </p:txBody>
      </p:sp>
      <p:cxnSp>
        <p:nvCxnSpPr>
          <p:cNvPr id="26" name="Verbinder: gekrümmt 25">
            <a:extLst>
              <a:ext uri="{FF2B5EF4-FFF2-40B4-BE49-F238E27FC236}">
                <a16:creationId xmlns:a16="http://schemas.microsoft.com/office/drawing/2014/main" id="{4B69FCBF-C5EE-4B22-B961-3B039AF6353E}"/>
              </a:ext>
            </a:extLst>
          </p:cNvPr>
          <p:cNvCxnSpPr>
            <a:cxnSpLocks/>
            <a:endCxn id="24" idx="2"/>
          </p:cNvCxnSpPr>
          <p:nvPr/>
        </p:nvCxnSpPr>
        <p:spPr>
          <a:xfrm rot="5400000" flipH="1" flipV="1">
            <a:off x="3270214" y="5051780"/>
            <a:ext cx="1" cy="443329"/>
          </a:xfrm>
          <a:prstGeom prst="curvedConnector3">
            <a:avLst>
              <a:gd name="adj1" fmla="val -22860000000"/>
            </a:avLst>
          </a:prstGeom>
          <a:ln w="12700">
            <a:solidFill>
              <a:srgbClr val="FFA500"/>
            </a:solidFill>
            <a:tailEnd type="triangle"/>
          </a:ln>
        </p:spPr>
        <p:style>
          <a:lnRef idx="1">
            <a:schemeClr val="accent1"/>
          </a:lnRef>
          <a:fillRef idx="0">
            <a:schemeClr val="accent1"/>
          </a:fillRef>
          <a:effectRef idx="0">
            <a:schemeClr val="accent1"/>
          </a:effectRef>
          <a:fontRef idx="minor">
            <a:schemeClr val="tx1"/>
          </a:fontRef>
        </p:style>
      </p:cxnSp>
      <p:sp>
        <p:nvSpPr>
          <p:cNvPr id="28" name="Textfeld 27">
            <a:extLst>
              <a:ext uri="{FF2B5EF4-FFF2-40B4-BE49-F238E27FC236}">
                <a16:creationId xmlns:a16="http://schemas.microsoft.com/office/drawing/2014/main" id="{34E5D326-E2C0-4C44-96DC-19F1AA8A6E6C}"/>
              </a:ext>
            </a:extLst>
          </p:cNvPr>
          <p:cNvSpPr txBox="1"/>
          <p:nvPr/>
        </p:nvSpPr>
        <p:spPr>
          <a:xfrm>
            <a:off x="3829358" y="5046688"/>
            <a:ext cx="144016" cy="226755"/>
          </a:xfrm>
          <a:prstGeom prst="rect">
            <a:avLst/>
          </a:prstGeom>
          <a:noFill/>
        </p:spPr>
        <p:txBody>
          <a:bodyPr wrap="square" rtlCol="0">
            <a:spAutoFit/>
          </a:bodyPr>
          <a:lstStyle/>
          <a:p>
            <a:endParaRPr lang="en-US" dirty="0"/>
          </a:p>
        </p:txBody>
      </p:sp>
      <p:sp>
        <p:nvSpPr>
          <p:cNvPr id="29" name="Textfeld 28">
            <a:extLst>
              <a:ext uri="{FF2B5EF4-FFF2-40B4-BE49-F238E27FC236}">
                <a16:creationId xmlns:a16="http://schemas.microsoft.com/office/drawing/2014/main" id="{8AAAFD12-F243-42C0-BC69-7AC56DA70FF6}"/>
              </a:ext>
            </a:extLst>
          </p:cNvPr>
          <p:cNvSpPr txBox="1"/>
          <p:nvPr/>
        </p:nvSpPr>
        <p:spPr>
          <a:xfrm>
            <a:off x="4238844" y="5046690"/>
            <a:ext cx="144016" cy="226755"/>
          </a:xfrm>
          <a:prstGeom prst="rect">
            <a:avLst/>
          </a:prstGeom>
          <a:noFill/>
        </p:spPr>
        <p:txBody>
          <a:bodyPr wrap="square" rtlCol="0">
            <a:spAutoFit/>
          </a:bodyPr>
          <a:lstStyle/>
          <a:p>
            <a:endParaRPr lang="en-US" dirty="0"/>
          </a:p>
        </p:txBody>
      </p:sp>
      <p:cxnSp>
        <p:nvCxnSpPr>
          <p:cNvPr id="39" name="Verbinder: gekrümmt 38">
            <a:extLst>
              <a:ext uri="{FF2B5EF4-FFF2-40B4-BE49-F238E27FC236}">
                <a16:creationId xmlns:a16="http://schemas.microsoft.com/office/drawing/2014/main" id="{2B68EFE8-049C-4894-B896-6C6D10BF705A}"/>
              </a:ext>
            </a:extLst>
          </p:cNvPr>
          <p:cNvCxnSpPr>
            <a:cxnSpLocks/>
          </p:cNvCxnSpPr>
          <p:nvPr/>
        </p:nvCxnSpPr>
        <p:spPr>
          <a:xfrm rot="5400000" flipH="1" flipV="1">
            <a:off x="3694430" y="5068087"/>
            <a:ext cx="1" cy="443329"/>
          </a:xfrm>
          <a:prstGeom prst="curvedConnector3">
            <a:avLst>
              <a:gd name="adj1" fmla="val -22860000000"/>
            </a:avLst>
          </a:prstGeom>
          <a:ln w="12700">
            <a:solidFill>
              <a:srgbClr val="FFA5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Verbinder: gekrümmt 39">
            <a:extLst>
              <a:ext uri="{FF2B5EF4-FFF2-40B4-BE49-F238E27FC236}">
                <a16:creationId xmlns:a16="http://schemas.microsoft.com/office/drawing/2014/main" id="{617493BC-9C3B-4300-98B3-14B5DEF924FA}"/>
              </a:ext>
            </a:extLst>
          </p:cNvPr>
          <p:cNvCxnSpPr>
            <a:cxnSpLocks/>
          </p:cNvCxnSpPr>
          <p:nvPr/>
        </p:nvCxnSpPr>
        <p:spPr>
          <a:xfrm rot="5400000" flipH="1" flipV="1">
            <a:off x="4127050" y="5073003"/>
            <a:ext cx="1" cy="443329"/>
          </a:xfrm>
          <a:prstGeom prst="curvedConnector3">
            <a:avLst>
              <a:gd name="adj1" fmla="val -22860000000"/>
            </a:avLst>
          </a:prstGeom>
          <a:ln w="12700">
            <a:solidFill>
              <a:srgbClr val="FFA500"/>
            </a:solidFill>
            <a:tailEnd type="triangle"/>
          </a:ln>
        </p:spPr>
        <p:style>
          <a:lnRef idx="1">
            <a:schemeClr val="accent1"/>
          </a:lnRef>
          <a:fillRef idx="0">
            <a:schemeClr val="accent1"/>
          </a:fillRef>
          <a:effectRef idx="0">
            <a:schemeClr val="accent1"/>
          </a:effectRef>
          <a:fontRef idx="minor">
            <a:schemeClr val="tx1"/>
          </a:fontRef>
        </p:style>
      </p:cxnSp>
      <p:sp>
        <p:nvSpPr>
          <p:cNvPr id="42" name="Textfeld 41">
            <a:extLst>
              <a:ext uri="{FF2B5EF4-FFF2-40B4-BE49-F238E27FC236}">
                <a16:creationId xmlns:a16="http://schemas.microsoft.com/office/drawing/2014/main" id="{3CA6A667-D95F-4BBA-A9B1-32FAAD3319E2}"/>
              </a:ext>
            </a:extLst>
          </p:cNvPr>
          <p:cNvSpPr txBox="1"/>
          <p:nvPr/>
        </p:nvSpPr>
        <p:spPr>
          <a:xfrm>
            <a:off x="3104536" y="5448943"/>
            <a:ext cx="443329" cy="369332"/>
          </a:xfrm>
          <a:prstGeom prst="rect">
            <a:avLst/>
          </a:prstGeom>
          <a:noFill/>
        </p:spPr>
        <p:txBody>
          <a:bodyPr wrap="square" rtlCol="0">
            <a:spAutoFit/>
          </a:bodyPr>
          <a:lstStyle/>
          <a:p>
            <a:r>
              <a:rPr lang="de-DE" dirty="0">
                <a:solidFill>
                  <a:srgbClr val="FFA500"/>
                </a:solidFill>
              </a:rPr>
              <a:t>+</a:t>
            </a:r>
            <a:endParaRPr lang="en-US" dirty="0">
              <a:solidFill>
                <a:srgbClr val="FFA500"/>
              </a:solidFill>
            </a:endParaRPr>
          </a:p>
        </p:txBody>
      </p:sp>
      <p:sp>
        <p:nvSpPr>
          <p:cNvPr id="43" name="Textfeld 42">
            <a:extLst>
              <a:ext uri="{FF2B5EF4-FFF2-40B4-BE49-F238E27FC236}">
                <a16:creationId xmlns:a16="http://schemas.microsoft.com/office/drawing/2014/main" id="{E86AC409-C2E9-44AE-9EDF-B1AB46DD26DF}"/>
              </a:ext>
            </a:extLst>
          </p:cNvPr>
          <p:cNvSpPr txBox="1"/>
          <p:nvPr/>
        </p:nvSpPr>
        <p:spPr>
          <a:xfrm>
            <a:off x="3537156" y="5445842"/>
            <a:ext cx="443329" cy="369332"/>
          </a:xfrm>
          <a:prstGeom prst="rect">
            <a:avLst/>
          </a:prstGeom>
          <a:noFill/>
        </p:spPr>
        <p:txBody>
          <a:bodyPr wrap="square" rtlCol="0">
            <a:spAutoFit/>
          </a:bodyPr>
          <a:lstStyle/>
          <a:p>
            <a:r>
              <a:rPr lang="de-DE" dirty="0">
                <a:solidFill>
                  <a:srgbClr val="FFA500"/>
                </a:solidFill>
              </a:rPr>
              <a:t>+</a:t>
            </a:r>
            <a:endParaRPr lang="en-US" dirty="0">
              <a:solidFill>
                <a:srgbClr val="FFA500"/>
              </a:solidFill>
            </a:endParaRPr>
          </a:p>
        </p:txBody>
      </p:sp>
      <p:sp>
        <p:nvSpPr>
          <p:cNvPr id="44" name="Textfeld 43">
            <a:extLst>
              <a:ext uri="{FF2B5EF4-FFF2-40B4-BE49-F238E27FC236}">
                <a16:creationId xmlns:a16="http://schemas.microsoft.com/office/drawing/2014/main" id="{1409ECB7-D63F-455A-862D-1175FD7EFFC5}"/>
              </a:ext>
            </a:extLst>
          </p:cNvPr>
          <p:cNvSpPr txBox="1"/>
          <p:nvPr/>
        </p:nvSpPr>
        <p:spPr>
          <a:xfrm>
            <a:off x="3991898" y="5445842"/>
            <a:ext cx="443329" cy="369332"/>
          </a:xfrm>
          <a:prstGeom prst="rect">
            <a:avLst/>
          </a:prstGeom>
          <a:noFill/>
        </p:spPr>
        <p:txBody>
          <a:bodyPr wrap="square" rtlCol="0">
            <a:spAutoFit/>
          </a:bodyPr>
          <a:lstStyle/>
          <a:p>
            <a:r>
              <a:rPr lang="de-DE" dirty="0">
                <a:solidFill>
                  <a:srgbClr val="FFA500"/>
                </a:solidFill>
              </a:rPr>
              <a:t>+</a:t>
            </a:r>
            <a:endParaRPr lang="en-US" dirty="0">
              <a:solidFill>
                <a:srgbClr val="FFA500"/>
              </a:solidFill>
            </a:endParaRPr>
          </a:p>
        </p:txBody>
      </p:sp>
      <p:pic>
        <p:nvPicPr>
          <p:cNvPr id="46" name="Grafik 45" descr="Martinshorn">
            <a:extLst>
              <a:ext uri="{FF2B5EF4-FFF2-40B4-BE49-F238E27FC236}">
                <a16:creationId xmlns:a16="http://schemas.microsoft.com/office/drawing/2014/main" id="{1D585919-BCA6-4394-ADCA-C6D5F15C7E2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141587" y="2558712"/>
            <a:ext cx="430412" cy="430412"/>
          </a:xfrm>
          <a:prstGeom prst="rect">
            <a:avLst/>
          </a:prstGeom>
        </p:spPr>
      </p:pic>
      <p:pic>
        <p:nvPicPr>
          <p:cNvPr id="47" name="Grafik 46" descr="Martinshorn">
            <a:extLst>
              <a:ext uri="{FF2B5EF4-FFF2-40B4-BE49-F238E27FC236}">
                <a16:creationId xmlns:a16="http://schemas.microsoft.com/office/drawing/2014/main" id="{3212A717-08F8-4A5D-AF09-D71B832B608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13071" y="2571003"/>
            <a:ext cx="430412" cy="430412"/>
          </a:xfrm>
          <a:prstGeom prst="rect">
            <a:avLst/>
          </a:prstGeom>
        </p:spPr>
      </p:pic>
      <p:cxnSp>
        <p:nvCxnSpPr>
          <p:cNvPr id="48" name="Verbinder: gekrümmt 47">
            <a:extLst>
              <a:ext uri="{FF2B5EF4-FFF2-40B4-BE49-F238E27FC236}">
                <a16:creationId xmlns:a16="http://schemas.microsoft.com/office/drawing/2014/main" id="{EE81F376-D1AD-4B07-A1E1-B9794225EB93}"/>
              </a:ext>
            </a:extLst>
          </p:cNvPr>
          <p:cNvCxnSpPr>
            <a:cxnSpLocks/>
          </p:cNvCxnSpPr>
          <p:nvPr/>
        </p:nvCxnSpPr>
        <p:spPr>
          <a:xfrm rot="5400000" flipH="1" flipV="1">
            <a:off x="4929563" y="5064071"/>
            <a:ext cx="1" cy="443329"/>
          </a:xfrm>
          <a:prstGeom prst="curvedConnector3">
            <a:avLst>
              <a:gd name="adj1" fmla="val -22860000000"/>
            </a:avLst>
          </a:prstGeom>
          <a:ln w="12700">
            <a:solidFill>
              <a:srgbClr val="FFA5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Verbinder: gekrümmt 48">
            <a:extLst>
              <a:ext uri="{FF2B5EF4-FFF2-40B4-BE49-F238E27FC236}">
                <a16:creationId xmlns:a16="http://schemas.microsoft.com/office/drawing/2014/main" id="{B62DEBCE-D310-4EA9-A888-060641350B7F}"/>
              </a:ext>
            </a:extLst>
          </p:cNvPr>
          <p:cNvCxnSpPr>
            <a:cxnSpLocks/>
          </p:cNvCxnSpPr>
          <p:nvPr/>
        </p:nvCxnSpPr>
        <p:spPr>
          <a:xfrm rot="5400000" flipH="1" flipV="1">
            <a:off x="5353779" y="5080378"/>
            <a:ext cx="1" cy="443329"/>
          </a:xfrm>
          <a:prstGeom prst="curvedConnector3">
            <a:avLst>
              <a:gd name="adj1" fmla="val -22860000000"/>
            </a:avLst>
          </a:prstGeom>
          <a:ln w="12700">
            <a:solidFill>
              <a:srgbClr val="FFA5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Verbinder: gekrümmt 49">
            <a:extLst>
              <a:ext uri="{FF2B5EF4-FFF2-40B4-BE49-F238E27FC236}">
                <a16:creationId xmlns:a16="http://schemas.microsoft.com/office/drawing/2014/main" id="{21AF1B66-958D-4A6E-B322-544D2A4FF258}"/>
              </a:ext>
            </a:extLst>
          </p:cNvPr>
          <p:cNvCxnSpPr>
            <a:cxnSpLocks/>
          </p:cNvCxnSpPr>
          <p:nvPr/>
        </p:nvCxnSpPr>
        <p:spPr>
          <a:xfrm rot="5400000" flipH="1" flipV="1">
            <a:off x="5786399" y="5085294"/>
            <a:ext cx="1" cy="443329"/>
          </a:xfrm>
          <a:prstGeom prst="curvedConnector3">
            <a:avLst>
              <a:gd name="adj1" fmla="val -22860000000"/>
            </a:avLst>
          </a:prstGeom>
          <a:ln w="12700">
            <a:solidFill>
              <a:srgbClr val="FFA500"/>
            </a:solidFill>
            <a:tailEnd type="triangle"/>
          </a:ln>
        </p:spPr>
        <p:style>
          <a:lnRef idx="1">
            <a:schemeClr val="accent1"/>
          </a:lnRef>
          <a:fillRef idx="0">
            <a:schemeClr val="accent1"/>
          </a:fillRef>
          <a:effectRef idx="0">
            <a:schemeClr val="accent1"/>
          </a:effectRef>
          <a:fontRef idx="minor">
            <a:schemeClr val="tx1"/>
          </a:fontRef>
        </p:style>
      </p:cxnSp>
      <p:sp>
        <p:nvSpPr>
          <p:cNvPr id="51" name="Textfeld 50">
            <a:extLst>
              <a:ext uri="{FF2B5EF4-FFF2-40B4-BE49-F238E27FC236}">
                <a16:creationId xmlns:a16="http://schemas.microsoft.com/office/drawing/2014/main" id="{ED9A9349-5BD8-4524-B2EB-572BEC8C0125}"/>
              </a:ext>
            </a:extLst>
          </p:cNvPr>
          <p:cNvSpPr txBox="1"/>
          <p:nvPr/>
        </p:nvSpPr>
        <p:spPr>
          <a:xfrm>
            <a:off x="4763885" y="5461234"/>
            <a:ext cx="443329" cy="369332"/>
          </a:xfrm>
          <a:prstGeom prst="rect">
            <a:avLst/>
          </a:prstGeom>
          <a:noFill/>
        </p:spPr>
        <p:txBody>
          <a:bodyPr wrap="square" rtlCol="0">
            <a:spAutoFit/>
          </a:bodyPr>
          <a:lstStyle/>
          <a:p>
            <a:r>
              <a:rPr lang="de-DE" dirty="0">
                <a:solidFill>
                  <a:srgbClr val="FFA500"/>
                </a:solidFill>
              </a:rPr>
              <a:t>+</a:t>
            </a:r>
            <a:endParaRPr lang="en-US" dirty="0">
              <a:solidFill>
                <a:srgbClr val="FFA500"/>
              </a:solidFill>
            </a:endParaRPr>
          </a:p>
        </p:txBody>
      </p:sp>
      <p:sp>
        <p:nvSpPr>
          <p:cNvPr id="52" name="Textfeld 51">
            <a:extLst>
              <a:ext uri="{FF2B5EF4-FFF2-40B4-BE49-F238E27FC236}">
                <a16:creationId xmlns:a16="http://schemas.microsoft.com/office/drawing/2014/main" id="{E4EDBF4E-63CB-46BF-8889-23B0802232A6}"/>
              </a:ext>
            </a:extLst>
          </p:cNvPr>
          <p:cNvSpPr txBox="1"/>
          <p:nvPr/>
        </p:nvSpPr>
        <p:spPr>
          <a:xfrm>
            <a:off x="5196505" y="5458133"/>
            <a:ext cx="443329" cy="369332"/>
          </a:xfrm>
          <a:prstGeom prst="rect">
            <a:avLst/>
          </a:prstGeom>
          <a:noFill/>
        </p:spPr>
        <p:txBody>
          <a:bodyPr wrap="square" rtlCol="0">
            <a:spAutoFit/>
          </a:bodyPr>
          <a:lstStyle/>
          <a:p>
            <a:r>
              <a:rPr lang="de-DE" dirty="0">
                <a:solidFill>
                  <a:srgbClr val="FFA500"/>
                </a:solidFill>
              </a:rPr>
              <a:t>+</a:t>
            </a:r>
            <a:endParaRPr lang="en-US" dirty="0">
              <a:solidFill>
                <a:srgbClr val="FFA500"/>
              </a:solidFill>
            </a:endParaRPr>
          </a:p>
        </p:txBody>
      </p:sp>
      <p:sp>
        <p:nvSpPr>
          <p:cNvPr id="53" name="Textfeld 52">
            <a:extLst>
              <a:ext uri="{FF2B5EF4-FFF2-40B4-BE49-F238E27FC236}">
                <a16:creationId xmlns:a16="http://schemas.microsoft.com/office/drawing/2014/main" id="{D7075478-CF7A-4677-B33A-F0F32F4168D1}"/>
              </a:ext>
            </a:extLst>
          </p:cNvPr>
          <p:cNvSpPr txBox="1"/>
          <p:nvPr/>
        </p:nvSpPr>
        <p:spPr>
          <a:xfrm>
            <a:off x="5651247" y="5458133"/>
            <a:ext cx="443329" cy="369332"/>
          </a:xfrm>
          <a:prstGeom prst="rect">
            <a:avLst/>
          </a:prstGeom>
          <a:noFill/>
        </p:spPr>
        <p:txBody>
          <a:bodyPr wrap="square" rtlCol="0">
            <a:spAutoFit/>
          </a:bodyPr>
          <a:lstStyle/>
          <a:p>
            <a:r>
              <a:rPr lang="de-DE" dirty="0">
                <a:solidFill>
                  <a:srgbClr val="FFA500"/>
                </a:solidFill>
              </a:rPr>
              <a:t>+</a:t>
            </a:r>
            <a:endParaRPr lang="en-US" dirty="0">
              <a:solidFill>
                <a:srgbClr val="FFA500"/>
              </a:solidFill>
            </a:endParaRP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287" y="1028222"/>
            <a:ext cx="8353425" cy="4976099"/>
          </a:xfrm>
        </p:spPr>
        <p:txBody>
          <a:bodyPr>
            <a:normAutofit/>
          </a:bodyPr>
          <a:lstStyle/>
          <a:p>
            <a:pPr marL="357188" lvl="1" indent="0">
              <a:buNone/>
            </a:pPr>
            <a:endParaRPr lang="en-US" dirty="0"/>
          </a:p>
          <a:p>
            <a:r>
              <a:rPr lang="en-US" u="sng" dirty="0"/>
              <a:t>Fast Compare</a:t>
            </a:r>
          </a:p>
          <a:p>
            <a:pPr lvl="1"/>
            <a:r>
              <a:rPr lang="de-DE" dirty="0"/>
              <a:t>Up </a:t>
            </a:r>
            <a:r>
              <a:rPr lang="de-DE" dirty="0" err="1"/>
              <a:t>to</a:t>
            </a:r>
            <a:r>
              <a:rPr lang="de-DE" dirty="0"/>
              <a:t> 8 </a:t>
            </a:r>
            <a:r>
              <a:rPr lang="de-DE" dirty="0" err="1"/>
              <a:t>independent</a:t>
            </a:r>
            <a:r>
              <a:rPr lang="de-DE" dirty="0"/>
              <a:t> </a:t>
            </a:r>
            <a:r>
              <a:rPr lang="de-DE" dirty="0" err="1"/>
              <a:t>channels</a:t>
            </a:r>
            <a:r>
              <a:rPr lang="de-DE" dirty="0"/>
              <a:t> (</a:t>
            </a:r>
            <a:r>
              <a:rPr lang="de-DE" dirty="0" err="1"/>
              <a:t>no</a:t>
            </a:r>
            <a:r>
              <a:rPr lang="de-DE" dirty="0"/>
              <a:t> </a:t>
            </a:r>
            <a:r>
              <a:rPr lang="de-DE" dirty="0" err="1"/>
              <a:t>arbitration</a:t>
            </a:r>
            <a:r>
              <a:rPr lang="de-DE" dirty="0"/>
              <a:t>)</a:t>
            </a:r>
          </a:p>
          <a:p>
            <a:pPr lvl="1"/>
            <a:r>
              <a:rPr lang="de-DE" dirty="0" err="1"/>
              <a:t>Conversion</a:t>
            </a:r>
            <a:r>
              <a:rPr lang="de-DE" dirty="0"/>
              <a:t> </a:t>
            </a:r>
            <a:r>
              <a:rPr lang="de-DE" dirty="0" err="1"/>
              <a:t>result</a:t>
            </a:r>
            <a:r>
              <a:rPr lang="de-DE" dirty="0"/>
              <a:t> </a:t>
            </a:r>
            <a:r>
              <a:rPr lang="de-DE" dirty="0" err="1"/>
              <a:t>gets</a:t>
            </a:r>
            <a:r>
              <a:rPr lang="de-DE" dirty="0"/>
              <a:t> </a:t>
            </a:r>
            <a:r>
              <a:rPr lang="de-DE" dirty="0" err="1"/>
              <a:t>compared</a:t>
            </a:r>
            <a:r>
              <a:rPr lang="de-DE" dirty="0"/>
              <a:t> </a:t>
            </a:r>
            <a:r>
              <a:rPr lang="de-DE" dirty="0" err="1"/>
              <a:t>to</a:t>
            </a:r>
            <a:r>
              <a:rPr lang="de-DE" dirty="0"/>
              <a:t> a </a:t>
            </a:r>
            <a:r>
              <a:rPr lang="de-DE" dirty="0" err="1"/>
              <a:t>configurable</a:t>
            </a:r>
            <a:r>
              <a:rPr lang="de-DE" dirty="0"/>
              <a:t> </a:t>
            </a:r>
            <a:r>
              <a:rPr lang="de-DE" dirty="0" err="1"/>
              <a:t>reverence</a:t>
            </a:r>
            <a:r>
              <a:rPr lang="de-DE" dirty="0"/>
              <a:t> band</a:t>
            </a:r>
          </a:p>
          <a:p>
            <a:pPr lvl="1"/>
            <a:endParaRPr lang="de-DE" dirty="0"/>
          </a:p>
          <a:p>
            <a:pPr lvl="1"/>
            <a:endParaRPr lang="de-DE" dirty="0"/>
          </a:p>
          <a:p>
            <a:pPr lvl="1"/>
            <a:endParaRPr lang="de-DE" dirty="0"/>
          </a:p>
          <a:p>
            <a:pPr lvl="1"/>
            <a:endParaRPr lang="de-DE" dirty="0"/>
          </a:p>
          <a:p>
            <a:pPr lvl="1"/>
            <a:endParaRPr lang="de-DE" dirty="0"/>
          </a:p>
          <a:p>
            <a:pPr lvl="1"/>
            <a:endParaRPr lang="de-DE" dirty="0"/>
          </a:p>
          <a:p>
            <a:pPr lvl="1"/>
            <a:endParaRPr lang="de-DE" dirty="0"/>
          </a:p>
          <a:p>
            <a:r>
              <a:rPr lang="de-DE" dirty="0"/>
              <a:t>The </a:t>
            </a:r>
            <a:r>
              <a:rPr lang="de-DE" dirty="0" err="1"/>
              <a:t>output</a:t>
            </a:r>
            <a:r>
              <a:rPr lang="de-DE" dirty="0"/>
              <a:t> </a:t>
            </a:r>
            <a:r>
              <a:rPr lang="de-DE" dirty="0" err="1"/>
              <a:t>can</a:t>
            </a:r>
            <a:r>
              <a:rPr lang="de-DE" dirty="0"/>
              <a:t> </a:t>
            </a:r>
            <a:r>
              <a:rPr lang="de-DE" dirty="0" err="1"/>
              <a:t>be</a:t>
            </a:r>
            <a:r>
              <a:rPr lang="de-DE" dirty="0"/>
              <a:t> </a:t>
            </a:r>
            <a:r>
              <a:rPr lang="de-DE" dirty="0" err="1"/>
              <a:t>routed</a:t>
            </a:r>
            <a:r>
              <a:rPr lang="de-DE" dirty="0"/>
              <a:t> e.g. </a:t>
            </a:r>
            <a:r>
              <a:rPr lang="de-DE" dirty="0" err="1"/>
              <a:t>to</a:t>
            </a:r>
            <a:r>
              <a:rPr lang="de-DE" dirty="0"/>
              <a:t> a </a:t>
            </a:r>
            <a:r>
              <a:rPr lang="de-DE" dirty="0" err="1"/>
              <a:t>output</a:t>
            </a:r>
            <a:r>
              <a:rPr lang="de-DE" dirty="0"/>
              <a:t> </a:t>
            </a:r>
            <a:r>
              <a:rPr lang="de-DE" dirty="0" err="1"/>
              <a:t>pin</a:t>
            </a:r>
            <a:r>
              <a:rPr lang="de-DE" dirty="0"/>
              <a:t> </a:t>
            </a:r>
            <a:r>
              <a:rPr lang="de-DE" dirty="0" err="1"/>
              <a:t>or</a:t>
            </a:r>
            <a:r>
              <a:rPr lang="de-DE" dirty="0"/>
              <a:t> a </a:t>
            </a:r>
            <a:r>
              <a:rPr lang="de-DE" dirty="0" err="1"/>
              <a:t>user</a:t>
            </a:r>
            <a:r>
              <a:rPr lang="de-DE" dirty="0"/>
              <a:t> </a:t>
            </a:r>
            <a:r>
              <a:rPr lang="de-DE" dirty="0" err="1"/>
              <a:t>provided</a:t>
            </a:r>
            <a:r>
              <a:rPr lang="de-DE" dirty="0"/>
              <a:t> </a:t>
            </a:r>
            <a:r>
              <a:rPr lang="de-DE" dirty="0" err="1"/>
              <a:t>function</a:t>
            </a:r>
            <a:endParaRPr lang="de-DE" dirty="0"/>
          </a:p>
          <a:p>
            <a:pPr marL="0" indent="0">
              <a:buNone/>
            </a:pPr>
            <a:endParaRPr lang="de-DE" dirty="0"/>
          </a:p>
          <a:p>
            <a:pPr lvl="1"/>
            <a:endParaRPr lang="de-DE" dirty="0"/>
          </a:p>
          <a:p>
            <a:pPr lvl="1"/>
            <a:endParaRPr lang="de-DE" dirty="0"/>
          </a:p>
          <a:p>
            <a:pPr lvl="1"/>
            <a:endParaRPr lang="de-DE" dirty="0"/>
          </a:p>
          <a:p>
            <a:pPr lvl="1"/>
            <a:endParaRPr lang="de-DE" dirty="0"/>
          </a:p>
          <a:p>
            <a:pPr marL="357188" lvl="1" indent="0">
              <a:buNone/>
            </a:pPr>
            <a:endParaRPr lang="de-DE" dirty="0"/>
          </a:p>
          <a:p>
            <a:pPr marL="357188" lvl="1" indent="0">
              <a:buNone/>
            </a:pPr>
            <a:endParaRPr lang="en-US" dirty="0"/>
          </a:p>
          <a:p>
            <a:pPr marL="357188" lvl="1" indent="0">
              <a:buNone/>
            </a:pPr>
            <a:endParaRPr lang="de-DE" dirty="0"/>
          </a:p>
          <a:p>
            <a:pPr marL="357188" lvl="1" indent="0">
              <a:buNone/>
            </a:pPr>
            <a:endParaRPr lang="en-US" dirty="0"/>
          </a:p>
        </p:txBody>
      </p:sp>
      <p:sp>
        <p:nvSpPr>
          <p:cNvPr id="5" name="Slide Number Placeholder 4"/>
          <p:cNvSpPr>
            <a:spLocks noGrp="1"/>
          </p:cNvSpPr>
          <p:nvPr>
            <p:ph type="sldNum" sz="quarter" idx="11"/>
          </p:nvPr>
        </p:nvSpPr>
        <p:spPr/>
        <p:txBody>
          <a:bodyPr/>
          <a:lstStyle/>
          <a:p>
            <a:fld id="{ADA48181-2C78-49CB-8C52-912A07842C2E}" type="slidenum">
              <a:rPr lang="en-US" noProof="0" smtClean="0"/>
              <a:pPr/>
              <a:t>17</a:t>
            </a:fld>
            <a:endParaRPr lang="en-US" noProof="0"/>
          </a:p>
        </p:txBody>
      </p:sp>
      <p:sp>
        <p:nvSpPr>
          <p:cNvPr id="9" name="Datumsplatzhalter 3">
            <a:extLst>
              <a:ext uri="{FF2B5EF4-FFF2-40B4-BE49-F238E27FC236}">
                <a16:creationId xmlns:a16="http://schemas.microsoft.com/office/drawing/2014/main" id="{1261103D-FE3F-4CF5-9F5E-94EFDEAB8CC1}"/>
              </a:ext>
            </a:extLst>
          </p:cNvPr>
          <p:cNvSpPr>
            <a:spLocks noGrp="1"/>
          </p:cNvSpPr>
          <p:nvPr>
            <p:ph type="dt" sz="half" idx="10"/>
          </p:nvPr>
        </p:nvSpPr>
        <p:spPr>
          <a:xfrm>
            <a:off x="6350484" y="6224489"/>
            <a:ext cx="2001935" cy="150440"/>
          </a:xfrm>
        </p:spPr>
        <p:txBody>
          <a:bodyPr/>
          <a:lstStyle/>
          <a:p>
            <a:fld id="{BEFB0DE0-DBBE-421A-B3E7-4A028A1B5867}" type="datetime3">
              <a:rPr lang="en-US" noProof="0" smtClean="0"/>
              <a:pPr/>
              <a:t>19 September 2019</a:t>
            </a:fld>
            <a:endParaRPr lang="en-US" noProof="0"/>
          </a:p>
        </p:txBody>
      </p:sp>
      <p:sp>
        <p:nvSpPr>
          <p:cNvPr id="10" name="Fußzeilenplatzhalter 3">
            <a:extLst>
              <a:ext uri="{FF2B5EF4-FFF2-40B4-BE49-F238E27FC236}">
                <a16:creationId xmlns:a16="http://schemas.microsoft.com/office/drawing/2014/main" id="{E325411C-4BAA-4318-A4F4-8C9957F62934}"/>
              </a:ext>
            </a:extLst>
          </p:cNvPr>
          <p:cNvSpPr>
            <a:spLocks noGrp="1"/>
          </p:cNvSpPr>
          <p:nvPr>
            <p:ph type="ftr" sz="quarter" idx="12"/>
          </p:nvPr>
        </p:nvSpPr>
        <p:spPr>
          <a:xfrm>
            <a:off x="6350485" y="6375515"/>
            <a:ext cx="2001935" cy="150440"/>
          </a:xfrm>
        </p:spPr>
        <p:txBody>
          <a:bodyPr/>
          <a:lstStyle/>
          <a:p>
            <a:r>
              <a:rPr lang="en-US" dirty="0"/>
              <a:t>Harald Paschke, © Continental AG</a:t>
            </a:r>
          </a:p>
        </p:txBody>
      </p:sp>
      <p:sp>
        <p:nvSpPr>
          <p:cNvPr id="11" name="Titel 2">
            <a:extLst>
              <a:ext uri="{FF2B5EF4-FFF2-40B4-BE49-F238E27FC236}">
                <a16:creationId xmlns:a16="http://schemas.microsoft.com/office/drawing/2014/main" id="{A7E253E2-FDB3-49DE-831B-648E0D5C0EE7}"/>
              </a:ext>
            </a:extLst>
          </p:cNvPr>
          <p:cNvSpPr>
            <a:spLocks noGrp="1"/>
          </p:cNvSpPr>
          <p:nvPr>
            <p:ph type="title"/>
          </p:nvPr>
        </p:nvSpPr>
        <p:spPr>
          <a:xfrm>
            <a:off x="395288" y="296862"/>
            <a:ext cx="8353425" cy="719137"/>
          </a:xfrm>
        </p:spPr>
        <p:txBody>
          <a:bodyPr/>
          <a:lstStyle/>
          <a:p>
            <a:r>
              <a:rPr lang="en-US" dirty="0"/>
              <a:t>ADC Driver - VADC</a:t>
            </a:r>
            <a:br>
              <a:rPr lang="en-US" dirty="0"/>
            </a:br>
            <a:r>
              <a:rPr lang="en-US" dirty="0">
                <a:solidFill>
                  <a:srgbClr val="5F5F5F"/>
                </a:solidFill>
              </a:rPr>
              <a:t>Functional Description &amp; Features</a:t>
            </a:r>
          </a:p>
        </p:txBody>
      </p:sp>
      <p:pic>
        <p:nvPicPr>
          <p:cNvPr id="4" name="Grafik 3">
            <a:extLst>
              <a:ext uri="{FF2B5EF4-FFF2-40B4-BE49-F238E27FC236}">
                <a16:creationId xmlns:a16="http://schemas.microsoft.com/office/drawing/2014/main" id="{71B05497-CF59-4941-8048-CF89E69A014C}"/>
              </a:ext>
            </a:extLst>
          </p:cNvPr>
          <p:cNvPicPr>
            <a:picLocks noChangeAspect="1"/>
          </p:cNvPicPr>
          <p:nvPr/>
        </p:nvPicPr>
        <p:blipFill>
          <a:blip r:embed="rId3"/>
          <a:stretch>
            <a:fillRect/>
          </a:stretch>
        </p:blipFill>
        <p:spPr>
          <a:xfrm>
            <a:off x="654603" y="2924944"/>
            <a:ext cx="4797366" cy="2016224"/>
          </a:xfrm>
          <a:prstGeom prst="rect">
            <a:avLst/>
          </a:prstGeom>
        </p:spPr>
      </p:pic>
    </p:spTree>
    <p:extLst>
      <p:ext uri="{BB962C8B-B14F-4D97-AF65-F5344CB8AC3E}">
        <p14:creationId xmlns:p14="http://schemas.microsoft.com/office/powerpoint/2010/main" val="152238168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287" y="836713"/>
            <a:ext cx="8353425" cy="5264130"/>
          </a:xfrm>
        </p:spPr>
        <p:txBody>
          <a:bodyPr>
            <a:normAutofit/>
          </a:bodyPr>
          <a:lstStyle/>
          <a:p>
            <a:endParaRPr lang="en-US" sz="1400" dirty="0"/>
          </a:p>
          <a:p>
            <a:r>
              <a:rPr lang="en-US" sz="1400" dirty="0"/>
              <a:t>Bandgap Voltage Measurement</a:t>
            </a:r>
          </a:p>
          <a:p>
            <a:pPr lvl="1"/>
            <a:r>
              <a:rPr lang="en-US" sz="1400" dirty="0"/>
              <a:t>Measuring of the bandgap voltage provided by the Power Management Subsystem (PMS).</a:t>
            </a:r>
          </a:p>
          <a:p>
            <a:pPr lvl="1"/>
            <a:r>
              <a:rPr lang="en-US" sz="1400" dirty="0"/>
              <a:t>Used for Module integrity test (ECM3)</a:t>
            </a:r>
          </a:p>
          <a:p>
            <a:pPr lvl="1"/>
            <a:r>
              <a:rPr lang="en-US" sz="1400" dirty="0"/>
              <a:t>Implemented via </a:t>
            </a:r>
            <a:r>
              <a:rPr lang="en-US" sz="1400" dirty="0" err="1"/>
              <a:t>SwTrigger</a:t>
            </a:r>
            <a:r>
              <a:rPr lang="en-US" sz="1400" dirty="0"/>
              <a:t> only</a:t>
            </a:r>
          </a:p>
          <a:p>
            <a:pPr lvl="2"/>
            <a:r>
              <a:rPr lang="de-DE" sz="1400" dirty="0"/>
              <a:t>Internal Routing </a:t>
            </a:r>
            <a:r>
              <a:rPr lang="de-DE" sz="1400" dirty="0" err="1"/>
              <a:t>to</a:t>
            </a:r>
            <a:r>
              <a:rPr lang="de-DE" sz="1400" dirty="0"/>
              <a:t> </a:t>
            </a:r>
            <a:r>
              <a:rPr lang="de-DE" sz="1400" dirty="0" err="1"/>
              <a:t>channel</a:t>
            </a:r>
            <a:r>
              <a:rPr lang="de-DE" sz="1400" dirty="0"/>
              <a:t> 0 and </a:t>
            </a:r>
            <a:r>
              <a:rPr lang="de-DE" sz="1400" dirty="0" err="1"/>
              <a:t>channel</a:t>
            </a:r>
            <a:r>
              <a:rPr lang="de-DE" sz="1400" dirty="0"/>
              <a:t> 1 (via alias feature)</a:t>
            </a:r>
          </a:p>
          <a:p>
            <a:pPr marL="719138" lvl="2" indent="0">
              <a:buNone/>
            </a:pPr>
            <a:endParaRPr lang="en-US" sz="1400" dirty="0"/>
          </a:p>
        </p:txBody>
      </p:sp>
      <p:sp>
        <p:nvSpPr>
          <p:cNvPr id="5" name="Slide Number Placeholder 4"/>
          <p:cNvSpPr>
            <a:spLocks noGrp="1"/>
          </p:cNvSpPr>
          <p:nvPr>
            <p:ph type="sldNum" sz="quarter" idx="11"/>
          </p:nvPr>
        </p:nvSpPr>
        <p:spPr/>
        <p:txBody>
          <a:bodyPr/>
          <a:lstStyle/>
          <a:p>
            <a:fld id="{ADA48181-2C78-49CB-8C52-912A07842C2E}" type="slidenum">
              <a:rPr lang="en-US" noProof="0" smtClean="0"/>
              <a:pPr/>
              <a:t>18</a:t>
            </a:fld>
            <a:endParaRPr lang="en-US" noProof="0"/>
          </a:p>
        </p:txBody>
      </p:sp>
      <p:sp>
        <p:nvSpPr>
          <p:cNvPr id="9" name="Datumsplatzhalter 3">
            <a:extLst>
              <a:ext uri="{FF2B5EF4-FFF2-40B4-BE49-F238E27FC236}">
                <a16:creationId xmlns:a16="http://schemas.microsoft.com/office/drawing/2014/main" id="{1261103D-FE3F-4CF5-9F5E-94EFDEAB8CC1}"/>
              </a:ext>
            </a:extLst>
          </p:cNvPr>
          <p:cNvSpPr>
            <a:spLocks noGrp="1"/>
          </p:cNvSpPr>
          <p:nvPr>
            <p:ph type="dt" sz="half" idx="10"/>
          </p:nvPr>
        </p:nvSpPr>
        <p:spPr>
          <a:xfrm>
            <a:off x="6350484" y="6224489"/>
            <a:ext cx="2001935" cy="150440"/>
          </a:xfrm>
        </p:spPr>
        <p:txBody>
          <a:bodyPr/>
          <a:lstStyle/>
          <a:p>
            <a:fld id="{BEFB0DE0-DBBE-421A-B3E7-4A028A1B5867}" type="datetime3">
              <a:rPr lang="en-US" noProof="0" smtClean="0"/>
              <a:pPr/>
              <a:t>19 September 2019</a:t>
            </a:fld>
            <a:endParaRPr lang="en-US" noProof="0"/>
          </a:p>
        </p:txBody>
      </p:sp>
      <p:sp>
        <p:nvSpPr>
          <p:cNvPr id="10" name="Fußzeilenplatzhalter 3">
            <a:extLst>
              <a:ext uri="{FF2B5EF4-FFF2-40B4-BE49-F238E27FC236}">
                <a16:creationId xmlns:a16="http://schemas.microsoft.com/office/drawing/2014/main" id="{E325411C-4BAA-4318-A4F4-8C9957F62934}"/>
              </a:ext>
            </a:extLst>
          </p:cNvPr>
          <p:cNvSpPr>
            <a:spLocks noGrp="1"/>
          </p:cNvSpPr>
          <p:nvPr>
            <p:ph type="ftr" sz="quarter" idx="12"/>
          </p:nvPr>
        </p:nvSpPr>
        <p:spPr>
          <a:xfrm>
            <a:off x="6350485" y="6375515"/>
            <a:ext cx="2001935" cy="150440"/>
          </a:xfrm>
        </p:spPr>
        <p:txBody>
          <a:bodyPr/>
          <a:lstStyle/>
          <a:p>
            <a:r>
              <a:rPr lang="en-US" dirty="0"/>
              <a:t>Harald Paschke, © Continental AG</a:t>
            </a:r>
          </a:p>
        </p:txBody>
      </p:sp>
      <p:pic>
        <p:nvPicPr>
          <p:cNvPr id="6" name="Grafik 5">
            <a:extLst>
              <a:ext uri="{FF2B5EF4-FFF2-40B4-BE49-F238E27FC236}">
                <a16:creationId xmlns:a16="http://schemas.microsoft.com/office/drawing/2014/main" id="{323EDF34-1E22-42ED-AD0D-0522EDED703B}"/>
              </a:ext>
            </a:extLst>
          </p:cNvPr>
          <p:cNvPicPr>
            <a:picLocks noChangeAspect="1"/>
          </p:cNvPicPr>
          <p:nvPr/>
        </p:nvPicPr>
        <p:blipFill>
          <a:blip r:embed="rId3"/>
          <a:stretch>
            <a:fillRect/>
          </a:stretch>
        </p:blipFill>
        <p:spPr>
          <a:xfrm>
            <a:off x="683568" y="3284984"/>
            <a:ext cx="5256584" cy="2597238"/>
          </a:xfrm>
          <a:prstGeom prst="rect">
            <a:avLst/>
          </a:prstGeom>
        </p:spPr>
      </p:pic>
      <p:sp>
        <p:nvSpPr>
          <p:cNvPr id="13" name="Titel 2">
            <a:extLst>
              <a:ext uri="{FF2B5EF4-FFF2-40B4-BE49-F238E27FC236}">
                <a16:creationId xmlns:a16="http://schemas.microsoft.com/office/drawing/2014/main" id="{C0456159-F2A2-4249-9BDE-8B0B0B29F1DB}"/>
              </a:ext>
            </a:extLst>
          </p:cNvPr>
          <p:cNvSpPr>
            <a:spLocks noGrp="1"/>
          </p:cNvSpPr>
          <p:nvPr>
            <p:ph type="title"/>
          </p:nvPr>
        </p:nvSpPr>
        <p:spPr>
          <a:xfrm>
            <a:off x="395288" y="296862"/>
            <a:ext cx="8353425" cy="719137"/>
          </a:xfrm>
        </p:spPr>
        <p:txBody>
          <a:bodyPr/>
          <a:lstStyle/>
          <a:p>
            <a:r>
              <a:rPr lang="en-US" dirty="0"/>
              <a:t>ADC Driver - VADC</a:t>
            </a:r>
            <a:br>
              <a:rPr lang="en-US" dirty="0"/>
            </a:br>
            <a:r>
              <a:rPr lang="en-US" dirty="0">
                <a:solidFill>
                  <a:srgbClr val="5F5F5F"/>
                </a:solidFill>
              </a:rPr>
              <a:t>Functional Description &amp; Features</a:t>
            </a:r>
          </a:p>
        </p:txBody>
      </p:sp>
    </p:spTree>
    <p:extLst>
      <p:ext uri="{BB962C8B-B14F-4D97-AF65-F5344CB8AC3E}">
        <p14:creationId xmlns:p14="http://schemas.microsoft.com/office/powerpoint/2010/main" val="267376956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287" y="836713"/>
            <a:ext cx="8353425" cy="5264130"/>
          </a:xfrm>
        </p:spPr>
        <p:txBody>
          <a:bodyPr>
            <a:normAutofit/>
          </a:bodyPr>
          <a:lstStyle/>
          <a:p>
            <a:pPr marL="719138" lvl="2" indent="0">
              <a:buNone/>
            </a:pPr>
            <a:endParaRPr lang="en-US" sz="1400" dirty="0"/>
          </a:p>
          <a:p>
            <a:r>
              <a:rPr lang="en-US" sz="1400" dirty="0"/>
              <a:t>Broken Wire Detection (BWD)</a:t>
            </a:r>
          </a:p>
          <a:p>
            <a:pPr lvl="1"/>
            <a:r>
              <a:rPr lang="en-US" sz="1400" dirty="0"/>
              <a:t>Test for proper connectivity</a:t>
            </a:r>
          </a:p>
          <a:p>
            <a:pPr lvl="2"/>
            <a:r>
              <a:rPr lang="de-DE" sz="1400" dirty="0" err="1"/>
              <a:t>Discharge</a:t>
            </a:r>
            <a:r>
              <a:rPr lang="de-DE" sz="1400" dirty="0"/>
              <a:t> / </a:t>
            </a:r>
            <a:r>
              <a:rPr lang="de-DE" sz="1400" dirty="0" err="1"/>
              <a:t>Charege</a:t>
            </a:r>
            <a:r>
              <a:rPr lang="de-DE" sz="1400" dirty="0"/>
              <a:t> </a:t>
            </a:r>
            <a:r>
              <a:rPr lang="de-DE" sz="1400" dirty="0" err="1"/>
              <a:t>the</a:t>
            </a:r>
            <a:r>
              <a:rPr lang="de-DE" sz="1400" dirty="0"/>
              <a:t> </a:t>
            </a:r>
            <a:r>
              <a:rPr lang="de-DE" sz="1400" dirty="0" err="1"/>
              <a:t>converter</a:t>
            </a:r>
            <a:r>
              <a:rPr lang="de-DE" sz="1400" dirty="0"/>
              <a:t> network </a:t>
            </a:r>
            <a:r>
              <a:rPr lang="de-DE" sz="1400" dirty="0" err="1"/>
              <a:t>before</a:t>
            </a:r>
            <a:r>
              <a:rPr lang="de-DE" sz="1400" dirty="0"/>
              <a:t> </a:t>
            </a:r>
            <a:r>
              <a:rPr lang="de-DE" sz="1400" dirty="0" err="1"/>
              <a:t>sampling</a:t>
            </a:r>
            <a:r>
              <a:rPr lang="de-DE" sz="1400" dirty="0"/>
              <a:t> </a:t>
            </a:r>
            <a:r>
              <a:rPr lang="de-DE" sz="1400" dirty="0" err="1"/>
              <a:t>the</a:t>
            </a:r>
            <a:r>
              <a:rPr lang="de-DE" sz="1400" dirty="0"/>
              <a:t> </a:t>
            </a:r>
            <a:r>
              <a:rPr lang="de-DE" sz="1400" dirty="0" err="1"/>
              <a:t>new</a:t>
            </a:r>
            <a:r>
              <a:rPr lang="de-DE" sz="1400" dirty="0"/>
              <a:t> </a:t>
            </a:r>
            <a:r>
              <a:rPr lang="de-DE" sz="1400" dirty="0" err="1"/>
              <a:t>input</a:t>
            </a:r>
            <a:r>
              <a:rPr lang="de-DE" sz="1400" dirty="0"/>
              <a:t> </a:t>
            </a:r>
            <a:r>
              <a:rPr lang="de-DE" sz="1400" dirty="0" err="1"/>
              <a:t>channel</a:t>
            </a:r>
            <a:endParaRPr lang="de-DE" sz="1400" dirty="0"/>
          </a:p>
          <a:p>
            <a:pPr lvl="2"/>
            <a:r>
              <a:rPr lang="de-DE" sz="1400" dirty="0" err="1"/>
              <a:t>Reflection</a:t>
            </a:r>
            <a:r>
              <a:rPr lang="de-DE" sz="1400" dirty="0"/>
              <a:t> </a:t>
            </a:r>
            <a:r>
              <a:rPr lang="de-DE" sz="1400" dirty="0" err="1"/>
              <a:t>of</a:t>
            </a:r>
            <a:r>
              <a:rPr lang="de-DE" sz="1400" dirty="0"/>
              <a:t> a </a:t>
            </a:r>
            <a:r>
              <a:rPr lang="de-DE" sz="1400" dirty="0" err="1"/>
              <a:t>reduced</a:t>
            </a:r>
            <a:r>
              <a:rPr lang="de-DE" sz="1400" dirty="0"/>
              <a:t> </a:t>
            </a:r>
            <a:r>
              <a:rPr lang="de-DE" sz="1400" dirty="0" err="1"/>
              <a:t>result</a:t>
            </a:r>
            <a:r>
              <a:rPr lang="de-DE" sz="1400" dirty="0"/>
              <a:t> </a:t>
            </a:r>
            <a:r>
              <a:rPr lang="de-DE" sz="1400" dirty="0" err="1"/>
              <a:t>value</a:t>
            </a:r>
            <a:r>
              <a:rPr lang="de-DE" sz="1400" dirty="0"/>
              <a:t> </a:t>
            </a:r>
            <a:r>
              <a:rPr lang="de-DE" sz="1400" dirty="0" err="1"/>
              <a:t>if</a:t>
            </a:r>
            <a:r>
              <a:rPr lang="de-DE" sz="1400" dirty="0"/>
              <a:t> </a:t>
            </a:r>
            <a:r>
              <a:rPr lang="de-DE" sz="1400" dirty="0" err="1"/>
              <a:t>the</a:t>
            </a:r>
            <a:r>
              <a:rPr lang="de-DE" sz="1400" dirty="0"/>
              <a:t> </a:t>
            </a:r>
            <a:r>
              <a:rPr lang="de-DE" sz="1400" dirty="0" err="1"/>
              <a:t>input</a:t>
            </a:r>
            <a:r>
              <a:rPr lang="de-DE" sz="1400" dirty="0"/>
              <a:t> </a:t>
            </a:r>
            <a:r>
              <a:rPr lang="de-DE" sz="1400" dirty="0" err="1"/>
              <a:t>signal</a:t>
            </a:r>
            <a:r>
              <a:rPr lang="de-DE" sz="1400" dirty="0"/>
              <a:t> </a:t>
            </a:r>
            <a:r>
              <a:rPr lang="de-DE" sz="1400" dirty="0" err="1"/>
              <a:t>is</a:t>
            </a:r>
            <a:r>
              <a:rPr lang="de-DE" sz="1400" dirty="0"/>
              <a:t> </a:t>
            </a:r>
            <a:r>
              <a:rPr lang="de-DE" sz="1400" dirty="0" err="1"/>
              <a:t>no</a:t>
            </a:r>
            <a:r>
              <a:rPr lang="de-DE" sz="1400" dirty="0"/>
              <a:t> </a:t>
            </a:r>
            <a:r>
              <a:rPr lang="de-DE" sz="1400" dirty="0" err="1"/>
              <a:t>more</a:t>
            </a:r>
            <a:r>
              <a:rPr lang="de-DE" sz="1400" dirty="0"/>
              <a:t> </a:t>
            </a:r>
            <a:r>
              <a:rPr lang="de-DE" sz="1400" dirty="0" err="1"/>
              <a:t>conneted</a:t>
            </a:r>
            <a:endParaRPr lang="en-US" sz="1400" dirty="0"/>
          </a:p>
          <a:p>
            <a:pPr lvl="1"/>
            <a:r>
              <a:rPr lang="en-US" sz="1400" dirty="0"/>
              <a:t>Based on the measured voltage the user can decide necessary actions for broken wire detection.</a:t>
            </a:r>
          </a:p>
        </p:txBody>
      </p:sp>
      <p:sp>
        <p:nvSpPr>
          <p:cNvPr id="5" name="Slide Number Placeholder 4"/>
          <p:cNvSpPr>
            <a:spLocks noGrp="1"/>
          </p:cNvSpPr>
          <p:nvPr>
            <p:ph type="sldNum" sz="quarter" idx="11"/>
          </p:nvPr>
        </p:nvSpPr>
        <p:spPr/>
        <p:txBody>
          <a:bodyPr/>
          <a:lstStyle/>
          <a:p>
            <a:fld id="{ADA48181-2C78-49CB-8C52-912A07842C2E}" type="slidenum">
              <a:rPr lang="en-US" noProof="0" smtClean="0"/>
              <a:pPr/>
              <a:t>19</a:t>
            </a:fld>
            <a:endParaRPr lang="en-US" noProof="0"/>
          </a:p>
        </p:txBody>
      </p:sp>
      <p:sp>
        <p:nvSpPr>
          <p:cNvPr id="9" name="Datumsplatzhalter 3">
            <a:extLst>
              <a:ext uri="{FF2B5EF4-FFF2-40B4-BE49-F238E27FC236}">
                <a16:creationId xmlns:a16="http://schemas.microsoft.com/office/drawing/2014/main" id="{1261103D-FE3F-4CF5-9F5E-94EFDEAB8CC1}"/>
              </a:ext>
            </a:extLst>
          </p:cNvPr>
          <p:cNvSpPr>
            <a:spLocks noGrp="1"/>
          </p:cNvSpPr>
          <p:nvPr>
            <p:ph type="dt" sz="half" idx="10"/>
          </p:nvPr>
        </p:nvSpPr>
        <p:spPr>
          <a:xfrm>
            <a:off x="6350484" y="6224489"/>
            <a:ext cx="2001935" cy="150440"/>
          </a:xfrm>
        </p:spPr>
        <p:txBody>
          <a:bodyPr/>
          <a:lstStyle/>
          <a:p>
            <a:fld id="{BEFB0DE0-DBBE-421A-B3E7-4A028A1B5867}" type="datetime3">
              <a:rPr lang="en-US" noProof="0" smtClean="0"/>
              <a:pPr/>
              <a:t>19 September 2019</a:t>
            </a:fld>
            <a:endParaRPr lang="en-US" noProof="0"/>
          </a:p>
        </p:txBody>
      </p:sp>
      <p:sp>
        <p:nvSpPr>
          <p:cNvPr id="10" name="Fußzeilenplatzhalter 3">
            <a:extLst>
              <a:ext uri="{FF2B5EF4-FFF2-40B4-BE49-F238E27FC236}">
                <a16:creationId xmlns:a16="http://schemas.microsoft.com/office/drawing/2014/main" id="{E325411C-4BAA-4318-A4F4-8C9957F62934}"/>
              </a:ext>
            </a:extLst>
          </p:cNvPr>
          <p:cNvSpPr>
            <a:spLocks noGrp="1"/>
          </p:cNvSpPr>
          <p:nvPr>
            <p:ph type="ftr" sz="quarter" idx="12"/>
          </p:nvPr>
        </p:nvSpPr>
        <p:spPr>
          <a:xfrm>
            <a:off x="6350485" y="6375515"/>
            <a:ext cx="2001935" cy="150440"/>
          </a:xfrm>
        </p:spPr>
        <p:txBody>
          <a:bodyPr/>
          <a:lstStyle/>
          <a:p>
            <a:r>
              <a:rPr lang="en-US" dirty="0"/>
              <a:t>Harald Paschke, © Continental AG</a:t>
            </a:r>
          </a:p>
        </p:txBody>
      </p:sp>
      <p:pic>
        <p:nvPicPr>
          <p:cNvPr id="4" name="Grafik 3">
            <a:extLst>
              <a:ext uri="{FF2B5EF4-FFF2-40B4-BE49-F238E27FC236}">
                <a16:creationId xmlns:a16="http://schemas.microsoft.com/office/drawing/2014/main" id="{D2DE50F4-B2B9-4EE8-B113-23B43599059C}"/>
              </a:ext>
            </a:extLst>
          </p:cNvPr>
          <p:cNvPicPr>
            <a:picLocks noChangeAspect="1"/>
          </p:cNvPicPr>
          <p:nvPr/>
        </p:nvPicPr>
        <p:blipFill>
          <a:blip r:embed="rId3"/>
          <a:stretch>
            <a:fillRect/>
          </a:stretch>
        </p:blipFill>
        <p:spPr>
          <a:xfrm>
            <a:off x="755576" y="3429000"/>
            <a:ext cx="4824536" cy="2515185"/>
          </a:xfrm>
          <a:prstGeom prst="rect">
            <a:avLst/>
          </a:prstGeom>
        </p:spPr>
      </p:pic>
      <p:sp>
        <p:nvSpPr>
          <p:cNvPr id="11" name="Titel 2">
            <a:extLst>
              <a:ext uri="{FF2B5EF4-FFF2-40B4-BE49-F238E27FC236}">
                <a16:creationId xmlns:a16="http://schemas.microsoft.com/office/drawing/2014/main" id="{A0F91F65-4969-44F5-A680-1421040692E5}"/>
              </a:ext>
            </a:extLst>
          </p:cNvPr>
          <p:cNvSpPr>
            <a:spLocks noGrp="1"/>
          </p:cNvSpPr>
          <p:nvPr>
            <p:ph type="title"/>
          </p:nvPr>
        </p:nvSpPr>
        <p:spPr>
          <a:xfrm>
            <a:off x="395288" y="296862"/>
            <a:ext cx="8353425" cy="719137"/>
          </a:xfrm>
        </p:spPr>
        <p:txBody>
          <a:bodyPr/>
          <a:lstStyle/>
          <a:p>
            <a:r>
              <a:rPr lang="en-US" dirty="0"/>
              <a:t>ADC Driver - VADC</a:t>
            </a:r>
            <a:br>
              <a:rPr lang="en-US" dirty="0"/>
            </a:br>
            <a:r>
              <a:rPr lang="en-US" dirty="0">
                <a:solidFill>
                  <a:srgbClr val="5F5F5F"/>
                </a:solidFill>
              </a:rPr>
              <a:t>Functional Description &amp; Features</a:t>
            </a:r>
          </a:p>
        </p:txBody>
      </p:sp>
    </p:spTree>
    <p:extLst>
      <p:ext uri="{BB962C8B-B14F-4D97-AF65-F5344CB8AC3E}">
        <p14:creationId xmlns:p14="http://schemas.microsoft.com/office/powerpoint/2010/main" val="177856373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321FF33E-C713-438F-B708-4C49E162AC02}" type="datetime3">
              <a:rPr lang="en-US" noProof="0" smtClean="0"/>
              <a:pPr/>
              <a:t>19 September 2019</a:t>
            </a:fld>
            <a:endParaRPr lang="en-US" noProof="0" dirty="0"/>
          </a:p>
        </p:txBody>
      </p:sp>
      <p:sp>
        <p:nvSpPr>
          <p:cNvPr id="3" name="Foliennummernplatzhalter 2"/>
          <p:cNvSpPr>
            <a:spLocks noGrp="1"/>
          </p:cNvSpPr>
          <p:nvPr>
            <p:ph type="sldNum" sz="quarter" idx="11"/>
          </p:nvPr>
        </p:nvSpPr>
        <p:spPr/>
        <p:txBody>
          <a:bodyPr/>
          <a:lstStyle/>
          <a:p>
            <a:fld id="{ADA48181-2C78-49CB-8C52-912A07842C2E}" type="slidenum">
              <a:rPr lang="en-US" noProof="0" smtClean="0"/>
              <a:pPr/>
              <a:t>2</a:t>
            </a:fld>
            <a:endParaRPr lang="en-US" noProof="0"/>
          </a:p>
        </p:txBody>
      </p:sp>
      <p:sp>
        <p:nvSpPr>
          <p:cNvPr id="4" name="Fußzeilenplatzhalter 3"/>
          <p:cNvSpPr>
            <a:spLocks noGrp="1"/>
          </p:cNvSpPr>
          <p:nvPr>
            <p:ph type="ftr" sz="quarter" idx="12"/>
          </p:nvPr>
        </p:nvSpPr>
        <p:spPr/>
        <p:txBody>
          <a:bodyPr/>
          <a:lstStyle/>
          <a:p>
            <a:r>
              <a:rPr lang="en-US" noProof="0" dirty="0"/>
              <a:t>Harald Paschke, © Continental AG</a:t>
            </a:r>
          </a:p>
        </p:txBody>
      </p:sp>
      <p:grpSp>
        <p:nvGrpSpPr>
          <p:cNvPr id="196" name="Gruppieren 195"/>
          <p:cNvGrpSpPr/>
          <p:nvPr>
            <p:custDataLst>
              <p:tags r:id="rId1"/>
            </p:custDataLst>
          </p:nvPr>
        </p:nvGrpSpPr>
        <p:grpSpPr>
          <a:xfrm>
            <a:off x="395536" y="306176"/>
            <a:ext cx="8496943" cy="4087472"/>
            <a:chOff x="395536" y="306176"/>
            <a:chExt cx="8496943" cy="4087472"/>
          </a:xfrm>
        </p:grpSpPr>
        <p:sp>
          <p:nvSpPr>
            <p:cNvPr id="170" name="Rechteck 169"/>
            <p:cNvSpPr/>
            <p:nvPr>
              <p:custDataLst>
                <p:tags r:id="rId2"/>
              </p:custDataLst>
            </p:nvPr>
          </p:nvSpPr>
          <p:spPr>
            <a:xfrm>
              <a:off x="395536" y="306176"/>
              <a:ext cx="8496943" cy="369332"/>
            </a:xfrm>
            <a:prstGeom prst="rect">
              <a:avLst/>
            </a:prstGeom>
          </p:spPr>
          <p:txBody>
            <a:bodyPr wrap="square" lIns="0" tIns="0" rIns="0" bIns="0" anchor="t" anchorCtr="0">
              <a:spAutoFit/>
            </a:bodyPr>
            <a:lstStyle/>
            <a:p>
              <a:r>
                <a:rPr lang="de-DE" sz="2400" b="1">
                  <a:solidFill>
                    <a:schemeClr val="accent1"/>
                  </a:solidFill>
                  <a:latin typeface="+mj-lt"/>
                  <a:ea typeface="+mj-ea"/>
                  <a:cs typeface="Arial" pitchFamily="34" charset="0"/>
                </a:rPr>
                <a:t>Agenda</a:t>
              </a:r>
            </a:p>
          </p:txBody>
        </p:sp>
        <p:sp>
          <p:nvSpPr>
            <p:cNvPr id="171" name="Rectangle 15"/>
            <p:cNvSpPr>
              <a:spLocks noChangeArrowheads="1"/>
            </p:cNvSpPr>
            <p:nvPr>
              <p:custDataLst>
                <p:tags r:id="rId3"/>
              </p:custDataLst>
            </p:nvPr>
          </p:nvSpPr>
          <p:spPr bwMode="auto">
            <a:xfrm>
              <a:off x="683568" y="1346483"/>
              <a:ext cx="8064000" cy="288000"/>
            </a:xfrm>
            <a:prstGeom prst="rect">
              <a:avLst/>
            </a:prstGeom>
            <a:solidFill>
              <a:srgbClr val="5F5F5F"/>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dirty="0">
                  <a:solidFill>
                    <a:schemeClr val="tx2"/>
                  </a:solidFill>
                  <a:latin typeface="Arial"/>
                </a:rPr>
                <a:t>Functional Description &amp; Features</a:t>
              </a:r>
            </a:p>
          </p:txBody>
        </p:sp>
        <p:sp>
          <p:nvSpPr>
            <p:cNvPr id="172" name="Rectangle 15"/>
            <p:cNvSpPr>
              <a:spLocks noChangeArrowheads="1"/>
            </p:cNvSpPr>
            <p:nvPr>
              <p:custDataLst>
                <p:tags r:id="rId4"/>
              </p:custDataLst>
            </p:nvPr>
          </p:nvSpPr>
          <p:spPr bwMode="auto">
            <a:xfrm>
              <a:off x="395536" y="1346483"/>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1</a:t>
              </a:r>
            </a:p>
          </p:txBody>
        </p:sp>
        <p:sp>
          <p:nvSpPr>
            <p:cNvPr id="173" name="Rectangle 3"/>
            <p:cNvSpPr>
              <a:spLocks noChangeArrowheads="1"/>
            </p:cNvSpPr>
            <p:nvPr>
              <p:custDataLst>
                <p:tags r:id="rId5"/>
              </p:custDataLst>
            </p:nvPr>
          </p:nvSpPr>
          <p:spPr bwMode="auto">
            <a:xfrm>
              <a:off x="7947748" y="1346483"/>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endParaRPr lang="de-DE" b="1" dirty="0">
                <a:solidFill>
                  <a:schemeClr val="bg1"/>
                </a:solidFill>
              </a:endParaRPr>
            </a:p>
          </p:txBody>
        </p:sp>
        <p:sp>
          <p:nvSpPr>
            <p:cNvPr id="174" name="Rectangle 15">
              <a:hlinkClick r:id="rId23" action="ppaction://hlinksldjump"/>
            </p:cNvPr>
            <p:cNvSpPr>
              <a:spLocks noChangeArrowheads="1"/>
            </p:cNvSpPr>
            <p:nvPr>
              <p:custDataLst>
                <p:tags r:id="rId6"/>
              </p:custDataLst>
            </p:nvPr>
          </p:nvSpPr>
          <p:spPr bwMode="auto">
            <a:xfrm>
              <a:off x="683568" y="1691283"/>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APIs</a:t>
              </a:r>
            </a:p>
          </p:txBody>
        </p:sp>
        <p:sp>
          <p:nvSpPr>
            <p:cNvPr id="175" name="Rectangle 15">
              <a:hlinkClick r:id="rId23" action="ppaction://hlinksldjump"/>
            </p:cNvPr>
            <p:cNvSpPr>
              <a:spLocks noChangeArrowheads="1"/>
            </p:cNvSpPr>
            <p:nvPr>
              <p:custDataLst>
                <p:tags r:id="rId7"/>
              </p:custDataLst>
            </p:nvPr>
          </p:nvSpPr>
          <p:spPr bwMode="auto">
            <a:xfrm>
              <a:off x="395536" y="1691283"/>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2</a:t>
              </a:r>
            </a:p>
          </p:txBody>
        </p:sp>
        <p:sp>
          <p:nvSpPr>
            <p:cNvPr id="177" name="Rectangle 15">
              <a:hlinkClick r:id="rId24" action="ppaction://hlinksldjump"/>
            </p:cNvPr>
            <p:cNvSpPr>
              <a:spLocks noChangeArrowheads="1"/>
            </p:cNvSpPr>
            <p:nvPr>
              <p:custDataLst>
                <p:tags r:id="rId8"/>
              </p:custDataLst>
            </p:nvPr>
          </p:nvSpPr>
          <p:spPr bwMode="auto">
            <a:xfrm>
              <a:off x="683568" y="2036083"/>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Integration Highlights</a:t>
              </a:r>
            </a:p>
          </p:txBody>
        </p:sp>
        <p:sp>
          <p:nvSpPr>
            <p:cNvPr id="178" name="Rectangle 15">
              <a:hlinkClick r:id="rId24" action="ppaction://hlinksldjump"/>
            </p:cNvPr>
            <p:cNvSpPr>
              <a:spLocks noChangeArrowheads="1"/>
            </p:cNvSpPr>
            <p:nvPr>
              <p:custDataLst>
                <p:tags r:id="rId9"/>
              </p:custDataLst>
            </p:nvPr>
          </p:nvSpPr>
          <p:spPr bwMode="auto">
            <a:xfrm>
              <a:off x="395536" y="2036083"/>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3</a:t>
              </a:r>
            </a:p>
          </p:txBody>
        </p:sp>
        <p:sp>
          <p:nvSpPr>
            <p:cNvPr id="180" name="Rectangle 15">
              <a:hlinkClick r:id="rId25" action="ppaction://hlinksldjump"/>
            </p:cNvPr>
            <p:cNvSpPr>
              <a:spLocks noChangeArrowheads="1"/>
            </p:cNvSpPr>
            <p:nvPr>
              <p:custDataLst>
                <p:tags r:id="rId10"/>
              </p:custDataLst>
            </p:nvPr>
          </p:nvSpPr>
          <p:spPr bwMode="auto">
            <a:xfrm>
              <a:off x="683568" y="2380882"/>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dirty="0">
                  <a:solidFill>
                    <a:schemeClr val="bg2">
                      <a:lumMod val="10000"/>
                    </a:schemeClr>
                  </a:solidFill>
                  <a:latin typeface="Arial"/>
                </a:rPr>
                <a:t>Configuration</a:t>
              </a:r>
            </a:p>
          </p:txBody>
        </p:sp>
        <p:sp>
          <p:nvSpPr>
            <p:cNvPr id="181" name="Rectangle 15">
              <a:hlinkClick r:id="rId25" action="ppaction://hlinksldjump"/>
            </p:cNvPr>
            <p:cNvSpPr>
              <a:spLocks noChangeArrowheads="1"/>
            </p:cNvSpPr>
            <p:nvPr>
              <p:custDataLst>
                <p:tags r:id="rId11"/>
              </p:custDataLst>
            </p:nvPr>
          </p:nvSpPr>
          <p:spPr bwMode="auto">
            <a:xfrm>
              <a:off x="395536" y="2380882"/>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4</a:t>
              </a:r>
            </a:p>
          </p:txBody>
        </p:sp>
        <p:sp>
          <p:nvSpPr>
            <p:cNvPr id="183" name="Rectangle 15"/>
            <p:cNvSpPr>
              <a:spLocks noChangeArrowheads="1"/>
            </p:cNvSpPr>
            <p:nvPr>
              <p:custDataLst>
                <p:tags r:id="rId12"/>
              </p:custDataLst>
            </p:nvPr>
          </p:nvSpPr>
          <p:spPr bwMode="auto">
            <a:xfrm>
              <a:off x="1079568" y="2725682"/>
              <a:ext cx="7668001" cy="288000"/>
            </a:xfrm>
            <a:prstGeom prst="rect">
              <a:avLst/>
            </a:prstGeom>
            <a:solidFill>
              <a:srgbClr val="EBEBEB"/>
            </a:solidFill>
            <a:ln w="9525" algn="ctr">
              <a:noFill/>
              <a:miter lim="800000"/>
              <a:headEnd/>
              <a:tailEnd/>
            </a:ln>
          </p:spPr>
          <p:txBody>
            <a:bodyPr wrap="none" lIns="72000" tIns="35120" rIns="70239" bIns="35120" anchor="ctr"/>
            <a:lstStyle/>
            <a:p>
              <a:pPr marL="238125" indent="-238125">
                <a:tabLst>
                  <a:tab pos="4391025" algn="l"/>
                  <a:tab pos="7715250" algn="r"/>
                </a:tabLst>
              </a:pPr>
              <a:r>
                <a:rPr lang="de-DE" sz="1400" dirty="0">
                  <a:solidFill>
                    <a:schemeClr val="bg2">
                      <a:lumMod val="10000"/>
                    </a:schemeClr>
                  </a:solidFill>
                  <a:latin typeface="Arial"/>
                </a:rPr>
                <a:t>Configuration Structure</a:t>
              </a:r>
            </a:p>
          </p:txBody>
        </p:sp>
        <p:sp>
          <p:nvSpPr>
            <p:cNvPr id="184" name="Rectangle 15"/>
            <p:cNvSpPr>
              <a:spLocks noChangeArrowheads="1"/>
            </p:cNvSpPr>
            <p:nvPr>
              <p:custDataLst>
                <p:tags r:id="rId13"/>
              </p:custDataLst>
            </p:nvPr>
          </p:nvSpPr>
          <p:spPr bwMode="auto">
            <a:xfrm>
              <a:off x="683566" y="2725682"/>
              <a:ext cx="432000" cy="288000"/>
            </a:xfrm>
            <a:prstGeom prst="rect">
              <a:avLst/>
            </a:prstGeom>
            <a:solidFill>
              <a:srgbClr val="EBEBEB"/>
            </a:solidFill>
            <a:ln w="9525" algn="ctr">
              <a:noFill/>
              <a:miter lim="800000"/>
              <a:headEnd/>
              <a:tailEnd/>
            </a:ln>
          </p:spPr>
          <p:txBody>
            <a:bodyPr wrap="none" lIns="90000" tIns="35120" rIns="36000" bIns="35120" anchor="ctr"/>
            <a:lstStyle/>
            <a:p>
              <a:pPr marL="238125" indent="-238125" algn="ctr">
                <a:tabLst>
                  <a:tab pos="446088" algn="l"/>
                </a:tabLst>
              </a:pPr>
              <a:r>
                <a:rPr lang="de-DE" sz="1400" b="1">
                  <a:latin typeface="Arial"/>
                </a:rPr>
                <a:t>4.1</a:t>
              </a:r>
            </a:p>
          </p:txBody>
        </p:sp>
        <p:sp>
          <p:nvSpPr>
            <p:cNvPr id="185" name="Rectangle 15"/>
            <p:cNvSpPr>
              <a:spLocks noChangeArrowheads="1"/>
            </p:cNvSpPr>
            <p:nvPr>
              <p:custDataLst>
                <p:tags r:id="rId14"/>
              </p:custDataLst>
            </p:nvPr>
          </p:nvSpPr>
          <p:spPr bwMode="auto">
            <a:xfrm>
              <a:off x="1079568" y="3070865"/>
              <a:ext cx="7668001" cy="288000"/>
            </a:xfrm>
            <a:prstGeom prst="rect">
              <a:avLst/>
            </a:prstGeom>
            <a:solidFill>
              <a:srgbClr val="EBEBEB"/>
            </a:solidFill>
            <a:ln w="9525" algn="ctr">
              <a:noFill/>
              <a:miter lim="800000"/>
              <a:headEnd/>
              <a:tailEnd/>
            </a:ln>
          </p:spPr>
          <p:txBody>
            <a:bodyPr wrap="none" lIns="72000" tIns="35120" rIns="70239" bIns="35120" anchor="ctr"/>
            <a:lstStyle/>
            <a:p>
              <a:pPr marL="238125" indent="-238125">
                <a:tabLst>
                  <a:tab pos="4391025" algn="l"/>
                  <a:tab pos="7715250" algn="r"/>
                </a:tabLst>
              </a:pPr>
              <a:r>
                <a:rPr lang="de-DE" sz="1400" dirty="0">
                  <a:solidFill>
                    <a:schemeClr val="bg2">
                      <a:lumMod val="10000"/>
                    </a:schemeClr>
                  </a:solidFill>
                  <a:latin typeface="Arial"/>
                </a:rPr>
                <a:t>Configuration </a:t>
              </a:r>
              <a:r>
                <a:rPr lang="en-US" sz="1400" dirty="0">
                  <a:solidFill>
                    <a:schemeClr val="bg2">
                      <a:lumMod val="10000"/>
                    </a:schemeClr>
                  </a:solidFill>
                  <a:latin typeface="Arial"/>
                </a:rPr>
                <a:t>Example</a:t>
              </a:r>
            </a:p>
          </p:txBody>
        </p:sp>
        <p:sp>
          <p:nvSpPr>
            <p:cNvPr id="186" name="Rectangle 15"/>
            <p:cNvSpPr>
              <a:spLocks noChangeArrowheads="1"/>
            </p:cNvSpPr>
            <p:nvPr>
              <p:custDataLst>
                <p:tags r:id="rId15"/>
              </p:custDataLst>
            </p:nvPr>
          </p:nvSpPr>
          <p:spPr bwMode="auto">
            <a:xfrm>
              <a:off x="683566" y="3070865"/>
              <a:ext cx="432000" cy="288000"/>
            </a:xfrm>
            <a:prstGeom prst="rect">
              <a:avLst/>
            </a:prstGeom>
            <a:solidFill>
              <a:srgbClr val="EBEBEB"/>
            </a:solidFill>
            <a:ln w="9525" algn="ctr">
              <a:noFill/>
              <a:miter lim="800000"/>
              <a:headEnd/>
              <a:tailEnd/>
            </a:ln>
          </p:spPr>
          <p:txBody>
            <a:bodyPr wrap="none" lIns="90000" tIns="35120" rIns="36000" bIns="35120" anchor="ctr"/>
            <a:lstStyle/>
            <a:p>
              <a:pPr marL="238125" indent="-238125" algn="ctr">
                <a:tabLst>
                  <a:tab pos="446088" algn="l"/>
                </a:tabLst>
              </a:pPr>
              <a:r>
                <a:rPr lang="de-DE" sz="1400" b="1">
                  <a:latin typeface="Arial"/>
                </a:rPr>
                <a:t>4.2</a:t>
              </a:r>
            </a:p>
          </p:txBody>
        </p:sp>
        <p:sp>
          <p:nvSpPr>
            <p:cNvPr id="187" name="Rectangle 15">
              <a:hlinkClick r:id="rId26" action="ppaction://hlinksldjump"/>
            </p:cNvPr>
            <p:cNvSpPr>
              <a:spLocks noChangeArrowheads="1"/>
            </p:cNvSpPr>
            <p:nvPr>
              <p:custDataLst>
                <p:tags r:id="rId16"/>
              </p:custDataLst>
            </p:nvPr>
          </p:nvSpPr>
          <p:spPr bwMode="auto">
            <a:xfrm>
              <a:off x="683568" y="3416048"/>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Dependencies</a:t>
              </a:r>
            </a:p>
          </p:txBody>
        </p:sp>
        <p:sp>
          <p:nvSpPr>
            <p:cNvPr id="188" name="Rectangle 15">
              <a:hlinkClick r:id="rId26" action="ppaction://hlinksldjump"/>
            </p:cNvPr>
            <p:cNvSpPr>
              <a:spLocks noChangeArrowheads="1"/>
            </p:cNvSpPr>
            <p:nvPr>
              <p:custDataLst>
                <p:tags r:id="rId17"/>
              </p:custDataLst>
            </p:nvPr>
          </p:nvSpPr>
          <p:spPr bwMode="auto">
            <a:xfrm>
              <a:off x="395536" y="3416048"/>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5</a:t>
              </a:r>
            </a:p>
          </p:txBody>
        </p:sp>
        <p:sp>
          <p:nvSpPr>
            <p:cNvPr id="190" name="Rectangle 15">
              <a:hlinkClick r:id="rId27" action="ppaction://hlinksldjump"/>
            </p:cNvPr>
            <p:cNvSpPr>
              <a:spLocks noChangeArrowheads="1"/>
            </p:cNvSpPr>
            <p:nvPr>
              <p:custDataLst>
                <p:tags r:id="rId18"/>
              </p:custDataLst>
            </p:nvPr>
          </p:nvSpPr>
          <p:spPr bwMode="auto">
            <a:xfrm>
              <a:off x="683568" y="3760848"/>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HW Resources</a:t>
              </a:r>
            </a:p>
          </p:txBody>
        </p:sp>
        <p:sp>
          <p:nvSpPr>
            <p:cNvPr id="191" name="Rectangle 15">
              <a:hlinkClick r:id="rId27" action="ppaction://hlinksldjump"/>
            </p:cNvPr>
            <p:cNvSpPr>
              <a:spLocks noChangeArrowheads="1"/>
            </p:cNvSpPr>
            <p:nvPr>
              <p:custDataLst>
                <p:tags r:id="rId19"/>
              </p:custDataLst>
            </p:nvPr>
          </p:nvSpPr>
          <p:spPr bwMode="auto">
            <a:xfrm>
              <a:off x="395536" y="3760848"/>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6</a:t>
              </a:r>
            </a:p>
          </p:txBody>
        </p:sp>
        <p:sp>
          <p:nvSpPr>
            <p:cNvPr id="193" name="Rectangle 15">
              <a:hlinkClick r:id="rId28" action="ppaction://hlinksldjump"/>
            </p:cNvPr>
            <p:cNvSpPr>
              <a:spLocks noChangeArrowheads="1"/>
            </p:cNvSpPr>
            <p:nvPr>
              <p:custDataLst>
                <p:tags r:id="rId20"/>
              </p:custDataLst>
            </p:nvPr>
          </p:nvSpPr>
          <p:spPr bwMode="auto">
            <a:xfrm>
              <a:off x="683568" y="4105648"/>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Constraints &amp; Limitations</a:t>
              </a:r>
            </a:p>
          </p:txBody>
        </p:sp>
        <p:sp>
          <p:nvSpPr>
            <p:cNvPr id="194" name="Rectangle 15">
              <a:hlinkClick r:id="rId28" action="ppaction://hlinksldjump"/>
            </p:cNvPr>
            <p:cNvSpPr>
              <a:spLocks noChangeArrowheads="1"/>
            </p:cNvSpPr>
            <p:nvPr>
              <p:custDataLst>
                <p:tags r:id="rId21"/>
              </p:custDataLst>
            </p:nvPr>
          </p:nvSpPr>
          <p:spPr bwMode="auto">
            <a:xfrm>
              <a:off x="395536" y="4105648"/>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7</a:t>
              </a:r>
            </a:p>
          </p:txBody>
        </p:sp>
      </p:gr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288" y="1341437"/>
            <a:ext cx="8353425" cy="1079451"/>
          </a:xfrm>
        </p:spPr>
        <p:txBody>
          <a:bodyPr/>
          <a:lstStyle/>
          <a:p>
            <a:r>
              <a:rPr lang="en-US" dirty="0"/>
              <a:t>The first step in a delta - sigma measurement is a delta modulation. In delta modulation the change in the signals (it´s delta) is encoded, rather than the absolute value.</a:t>
            </a:r>
          </a:p>
          <a:p>
            <a:r>
              <a:rPr lang="en-US" dirty="0"/>
              <a:t>The converters provide a lot of filters. Usually the settings are provided by HW team.</a:t>
            </a:r>
          </a:p>
        </p:txBody>
      </p:sp>
      <p:sp>
        <p:nvSpPr>
          <p:cNvPr id="5" name="Slide Number Placeholder 4"/>
          <p:cNvSpPr>
            <a:spLocks noGrp="1"/>
          </p:cNvSpPr>
          <p:nvPr>
            <p:ph type="sldNum" sz="quarter" idx="11"/>
          </p:nvPr>
        </p:nvSpPr>
        <p:spPr/>
        <p:txBody>
          <a:bodyPr/>
          <a:lstStyle/>
          <a:p>
            <a:fld id="{ADA48181-2C78-49CB-8C52-912A07842C2E}" type="slidenum">
              <a:rPr lang="en-US" noProof="0" smtClean="0"/>
              <a:pPr/>
              <a:t>20</a:t>
            </a:fld>
            <a:endParaRPr lang="en-US" noProof="0"/>
          </a:p>
        </p:txBody>
      </p:sp>
      <p:sp>
        <p:nvSpPr>
          <p:cNvPr id="7" name="Titel 2"/>
          <p:cNvSpPr txBox="1">
            <a:spLocks/>
          </p:cNvSpPr>
          <p:nvPr/>
        </p:nvSpPr>
        <p:spPr>
          <a:xfrm>
            <a:off x="395536" y="260648"/>
            <a:ext cx="8353425" cy="719137"/>
          </a:xfrm>
          <a:prstGeom prst="rect">
            <a:avLst/>
          </a:prstGeom>
        </p:spPr>
        <p:txBody>
          <a:bodyPr vert="horz" lIns="0" tIns="25200" rIns="91440" bIns="0" rtlCol="0" anchor="t" anchorCtr="0">
            <a:noAutofit/>
          </a:bodyPr>
          <a:lstStyle/>
          <a:p>
            <a:pPr marL="0" marR="0" lvl="0" indent="0" algn="l" defTabSz="914400" rtl="0" eaLnBrk="1" fontAlgn="auto" latinLnBrk="0" hangingPunct="1">
              <a:lnSpc>
                <a:spcPct val="95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accent1"/>
                </a:solidFill>
                <a:effectLst/>
                <a:uLnTx/>
                <a:uFillTx/>
                <a:latin typeface="+mj-lt"/>
                <a:ea typeface="+mj-ea"/>
                <a:cs typeface="Arial" pitchFamily="34" charset="0"/>
              </a:rPr>
              <a:t>ADC Driver - DSADC</a:t>
            </a:r>
            <a:br>
              <a:rPr kumimoji="0" lang="en-US" sz="2400" b="1" i="0" u="none" strike="noStrike" kern="1200" cap="none" spc="0" normalizeH="0" baseline="0" noProof="0" dirty="0">
                <a:ln>
                  <a:noFill/>
                </a:ln>
                <a:solidFill>
                  <a:schemeClr val="accent1"/>
                </a:solidFill>
                <a:effectLst/>
                <a:uLnTx/>
                <a:uFillTx/>
                <a:latin typeface="+mj-lt"/>
                <a:ea typeface="+mj-ea"/>
                <a:cs typeface="Arial" pitchFamily="34" charset="0"/>
              </a:rPr>
            </a:br>
            <a:r>
              <a:rPr lang="en-US" sz="2400" b="1" dirty="0">
                <a:solidFill>
                  <a:srgbClr val="5F5F5F"/>
                </a:solidFill>
                <a:latin typeface="+mj-lt"/>
                <a:ea typeface="+mj-ea"/>
                <a:cs typeface="Arial" pitchFamily="34" charset="0"/>
              </a:rPr>
              <a:t>What is a delta sigma ADC</a:t>
            </a:r>
          </a:p>
        </p:txBody>
      </p:sp>
      <p:pic>
        <p:nvPicPr>
          <p:cNvPr id="3" name="Grafik 2">
            <a:extLst>
              <a:ext uri="{FF2B5EF4-FFF2-40B4-BE49-F238E27FC236}">
                <a16:creationId xmlns:a16="http://schemas.microsoft.com/office/drawing/2014/main" id="{2DD52B67-1A1A-4116-B815-B4D5726742A9}"/>
              </a:ext>
            </a:extLst>
          </p:cNvPr>
          <p:cNvPicPr>
            <a:picLocks noChangeAspect="1"/>
          </p:cNvPicPr>
          <p:nvPr/>
        </p:nvPicPr>
        <p:blipFill>
          <a:blip r:embed="rId3"/>
          <a:stretch>
            <a:fillRect/>
          </a:stretch>
        </p:blipFill>
        <p:spPr>
          <a:xfrm>
            <a:off x="1403648" y="2276871"/>
            <a:ext cx="5832648" cy="3735645"/>
          </a:xfrm>
          <a:prstGeom prst="rect">
            <a:avLst/>
          </a:prstGeom>
        </p:spPr>
      </p:pic>
      <p:sp>
        <p:nvSpPr>
          <p:cNvPr id="10" name="Datumsplatzhalter 3">
            <a:extLst>
              <a:ext uri="{FF2B5EF4-FFF2-40B4-BE49-F238E27FC236}">
                <a16:creationId xmlns:a16="http://schemas.microsoft.com/office/drawing/2014/main" id="{7F50D046-B27A-4DC3-B04B-CB84A1C58316}"/>
              </a:ext>
            </a:extLst>
          </p:cNvPr>
          <p:cNvSpPr>
            <a:spLocks noGrp="1"/>
          </p:cNvSpPr>
          <p:nvPr>
            <p:ph type="dt" sz="half" idx="10"/>
          </p:nvPr>
        </p:nvSpPr>
        <p:spPr>
          <a:xfrm>
            <a:off x="6350484" y="6224489"/>
            <a:ext cx="2001935" cy="150440"/>
          </a:xfrm>
        </p:spPr>
        <p:txBody>
          <a:bodyPr/>
          <a:lstStyle/>
          <a:p>
            <a:fld id="{BEFB0DE0-DBBE-421A-B3E7-4A028A1B5867}" type="datetime3">
              <a:rPr lang="en-US" noProof="0" smtClean="0"/>
              <a:pPr/>
              <a:t>19 September 2019</a:t>
            </a:fld>
            <a:endParaRPr lang="en-US" noProof="0"/>
          </a:p>
        </p:txBody>
      </p:sp>
      <p:sp>
        <p:nvSpPr>
          <p:cNvPr id="11" name="Fußzeilenplatzhalter 3">
            <a:extLst>
              <a:ext uri="{FF2B5EF4-FFF2-40B4-BE49-F238E27FC236}">
                <a16:creationId xmlns:a16="http://schemas.microsoft.com/office/drawing/2014/main" id="{605393A3-9CC3-4F0A-9CBC-D9917AAEE21F}"/>
              </a:ext>
            </a:extLst>
          </p:cNvPr>
          <p:cNvSpPr>
            <a:spLocks noGrp="1"/>
          </p:cNvSpPr>
          <p:nvPr>
            <p:ph type="ftr" sz="quarter" idx="12"/>
          </p:nvPr>
        </p:nvSpPr>
        <p:spPr>
          <a:xfrm>
            <a:off x="6350485" y="6375515"/>
            <a:ext cx="2001935" cy="150440"/>
          </a:xfrm>
        </p:spPr>
        <p:txBody>
          <a:bodyPr/>
          <a:lstStyle/>
          <a:p>
            <a:r>
              <a:rPr lang="en-US" noProof="0" dirty="0"/>
              <a:t>Jithin Jose, © Continental AG</a:t>
            </a:r>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288" y="1052736"/>
            <a:ext cx="8353425" cy="5171166"/>
          </a:xfrm>
        </p:spPr>
        <p:txBody>
          <a:bodyPr>
            <a:normAutofit/>
          </a:bodyPr>
          <a:lstStyle/>
          <a:p>
            <a:r>
              <a:rPr lang="en-US" dirty="0"/>
              <a:t>DSADC supports following conversion:</a:t>
            </a:r>
          </a:p>
          <a:p>
            <a:pPr lvl="1"/>
            <a:r>
              <a:rPr lang="en-US" dirty="0"/>
              <a:t>Streaming trigger</a:t>
            </a:r>
          </a:p>
          <a:p>
            <a:r>
              <a:rPr lang="en-US" dirty="0"/>
              <a:t>Possibility to configure different filters for removing results that are beyond range.</a:t>
            </a:r>
          </a:p>
          <a:p>
            <a:pPr lvl="1"/>
            <a:r>
              <a:rPr lang="en-US" dirty="0"/>
              <a:t>Main filter using finite impulse response - FIR filter.</a:t>
            </a:r>
          </a:p>
          <a:p>
            <a:pPr lvl="1"/>
            <a:r>
              <a:rPr lang="en-US" dirty="0"/>
              <a:t>Main filter using cascaded integrator - comb filter - CIC filter.</a:t>
            </a:r>
          </a:p>
          <a:p>
            <a:pPr lvl="1"/>
            <a:r>
              <a:rPr lang="en-US"/>
              <a:t>Auxiliary filter.</a:t>
            </a:r>
            <a:endParaRPr lang="en-US" dirty="0"/>
          </a:p>
          <a:p>
            <a:r>
              <a:rPr lang="en-US" dirty="0"/>
              <a:t>DSADC needs to be calibrated during initialization phase and during runtime.</a:t>
            </a:r>
          </a:p>
          <a:p>
            <a:pPr marL="0" indent="0">
              <a:buNone/>
            </a:pPr>
            <a:r>
              <a:rPr lang="en-US" dirty="0"/>
              <a:t>   (e.g. due to higher change of the temperature)</a:t>
            </a:r>
          </a:p>
          <a:p>
            <a:r>
              <a:rPr lang="en-US" dirty="0"/>
              <a:t>The DSADC is much faster than the VADC.</a:t>
            </a:r>
          </a:p>
          <a:p>
            <a:r>
              <a:rPr lang="en-US" dirty="0"/>
              <a:t>Once a converter is activated / started the conversion is always running. </a:t>
            </a:r>
          </a:p>
          <a:p>
            <a:r>
              <a:rPr lang="en-US" dirty="0"/>
              <a:t>Each converter channel operates independent to the others. </a:t>
            </a:r>
          </a:p>
          <a:p>
            <a:r>
              <a:rPr lang="en-US" dirty="0"/>
              <a:t>On chip modulators accept signals for single ended, differential ended or pseudo differential ended modes.</a:t>
            </a:r>
          </a:p>
          <a:p>
            <a:pPr lvl="1"/>
            <a:endParaRPr lang="en-US" dirty="0"/>
          </a:p>
          <a:p>
            <a:pPr lvl="1"/>
            <a:endParaRPr lang="en-US" dirty="0"/>
          </a:p>
        </p:txBody>
      </p:sp>
      <p:sp>
        <p:nvSpPr>
          <p:cNvPr id="5" name="Slide Number Placeholder 4"/>
          <p:cNvSpPr>
            <a:spLocks noGrp="1"/>
          </p:cNvSpPr>
          <p:nvPr>
            <p:ph type="sldNum" sz="quarter" idx="11"/>
          </p:nvPr>
        </p:nvSpPr>
        <p:spPr/>
        <p:txBody>
          <a:bodyPr/>
          <a:lstStyle/>
          <a:p>
            <a:fld id="{ADA48181-2C78-49CB-8C52-912A07842C2E}" type="slidenum">
              <a:rPr lang="en-US" noProof="0" smtClean="0"/>
              <a:pPr/>
              <a:t>21</a:t>
            </a:fld>
            <a:endParaRPr lang="en-US" noProof="0"/>
          </a:p>
        </p:txBody>
      </p:sp>
      <p:sp>
        <p:nvSpPr>
          <p:cNvPr id="7" name="Titel 2"/>
          <p:cNvSpPr txBox="1">
            <a:spLocks/>
          </p:cNvSpPr>
          <p:nvPr/>
        </p:nvSpPr>
        <p:spPr>
          <a:xfrm>
            <a:off x="395536" y="260648"/>
            <a:ext cx="8353425" cy="719137"/>
          </a:xfrm>
          <a:prstGeom prst="rect">
            <a:avLst/>
          </a:prstGeom>
        </p:spPr>
        <p:txBody>
          <a:bodyPr vert="horz" lIns="0" tIns="25200" rIns="91440" bIns="0" rtlCol="0" anchor="t" anchorCtr="0">
            <a:noAutofit/>
          </a:bodyPr>
          <a:lstStyle/>
          <a:p>
            <a:pPr marL="0" marR="0" lvl="0" indent="0" algn="l" defTabSz="914400" rtl="0" eaLnBrk="1" fontAlgn="auto" latinLnBrk="0" hangingPunct="1">
              <a:lnSpc>
                <a:spcPct val="95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accent1"/>
                </a:solidFill>
                <a:effectLst/>
                <a:uLnTx/>
                <a:uFillTx/>
                <a:latin typeface="+mj-lt"/>
                <a:ea typeface="+mj-ea"/>
                <a:cs typeface="Arial" pitchFamily="34" charset="0"/>
              </a:rPr>
              <a:t>ADC Driver - DSADC</a:t>
            </a:r>
            <a:br>
              <a:rPr kumimoji="0" lang="en-US" sz="2400" b="1" i="0" u="none" strike="noStrike" kern="1200" cap="none" spc="0" normalizeH="0" baseline="0" noProof="0" dirty="0">
                <a:ln>
                  <a:noFill/>
                </a:ln>
                <a:solidFill>
                  <a:schemeClr val="accent1"/>
                </a:solidFill>
                <a:effectLst/>
                <a:uLnTx/>
                <a:uFillTx/>
                <a:latin typeface="+mj-lt"/>
                <a:ea typeface="+mj-ea"/>
                <a:cs typeface="Arial" pitchFamily="34" charset="0"/>
              </a:rPr>
            </a:br>
            <a:r>
              <a:rPr lang="en-US" sz="2400" b="1" dirty="0">
                <a:solidFill>
                  <a:srgbClr val="5F5F5F"/>
                </a:solidFill>
                <a:latin typeface="+mj-lt"/>
                <a:ea typeface="+mj-ea"/>
                <a:cs typeface="Arial" pitchFamily="34" charset="0"/>
              </a:rPr>
              <a:t>Functional Description &amp; Features</a:t>
            </a:r>
          </a:p>
        </p:txBody>
      </p:sp>
      <p:sp>
        <p:nvSpPr>
          <p:cNvPr id="8" name="Datumsplatzhalter 3">
            <a:extLst>
              <a:ext uri="{FF2B5EF4-FFF2-40B4-BE49-F238E27FC236}">
                <a16:creationId xmlns:a16="http://schemas.microsoft.com/office/drawing/2014/main" id="{DDCFEB21-451C-43CD-82D6-C123AF1B8D8D}"/>
              </a:ext>
            </a:extLst>
          </p:cNvPr>
          <p:cNvSpPr>
            <a:spLocks noGrp="1"/>
          </p:cNvSpPr>
          <p:nvPr>
            <p:ph type="dt" sz="half" idx="10"/>
          </p:nvPr>
        </p:nvSpPr>
        <p:spPr>
          <a:xfrm>
            <a:off x="6350484" y="6224489"/>
            <a:ext cx="2001935" cy="150440"/>
          </a:xfrm>
        </p:spPr>
        <p:txBody>
          <a:bodyPr/>
          <a:lstStyle/>
          <a:p>
            <a:fld id="{BEFB0DE0-DBBE-421A-B3E7-4A028A1B5867}" type="datetime3">
              <a:rPr lang="en-US" noProof="0" smtClean="0"/>
              <a:pPr/>
              <a:t>19 September 2019</a:t>
            </a:fld>
            <a:endParaRPr lang="en-US" noProof="0"/>
          </a:p>
        </p:txBody>
      </p:sp>
      <p:sp>
        <p:nvSpPr>
          <p:cNvPr id="9" name="Fußzeilenplatzhalter 3">
            <a:extLst>
              <a:ext uri="{FF2B5EF4-FFF2-40B4-BE49-F238E27FC236}">
                <a16:creationId xmlns:a16="http://schemas.microsoft.com/office/drawing/2014/main" id="{7AB7CF68-F73A-4498-B999-C1140B20C2C4}"/>
              </a:ext>
            </a:extLst>
          </p:cNvPr>
          <p:cNvSpPr>
            <a:spLocks noGrp="1"/>
          </p:cNvSpPr>
          <p:nvPr>
            <p:ph type="ftr" sz="quarter" idx="12"/>
          </p:nvPr>
        </p:nvSpPr>
        <p:spPr>
          <a:xfrm>
            <a:off x="6350485" y="6375515"/>
            <a:ext cx="2001935" cy="150440"/>
          </a:xfrm>
        </p:spPr>
        <p:txBody>
          <a:bodyPr/>
          <a:lstStyle/>
          <a:p>
            <a:r>
              <a:rPr lang="en-US" dirty="0"/>
              <a:t>Jithin Jose, © Continental AG</a:t>
            </a:r>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1"/>
          </p:nvPr>
        </p:nvSpPr>
        <p:spPr/>
        <p:txBody>
          <a:bodyPr/>
          <a:lstStyle/>
          <a:p>
            <a:fld id="{ADA48181-2C78-49CB-8C52-912A07842C2E}" type="slidenum">
              <a:rPr lang="en-US" noProof="0" smtClean="0"/>
              <a:pPr/>
              <a:t>22</a:t>
            </a:fld>
            <a:endParaRPr lang="en-US" noProof="0"/>
          </a:p>
        </p:txBody>
      </p:sp>
      <p:grpSp>
        <p:nvGrpSpPr>
          <p:cNvPr id="192" name="Gruppieren 191"/>
          <p:cNvGrpSpPr/>
          <p:nvPr>
            <p:custDataLst>
              <p:tags r:id="rId1"/>
            </p:custDataLst>
          </p:nvPr>
        </p:nvGrpSpPr>
        <p:grpSpPr>
          <a:xfrm>
            <a:off x="395536" y="306176"/>
            <a:ext cx="8496943" cy="4087472"/>
            <a:chOff x="395536" y="306176"/>
            <a:chExt cx="8496943" cy="4087472"/>
          </a:xfrm>
        </p:grpSpPr>
        <p:sp>
          <p:nvSpPr>
            <p:cNvPr id="166" name="Rechteck 165"/>
            <p:cNvSpPr/>
            <p:nvPr>
              <p:custDataLst>
                <p:tags r:id="rId2"/>
              </p:custDataLst>
            </p:nvPr>
          </p:nvSpPr>
          <p:spPr>
            <a:xfrm>
              <a:off x="395536" y="306176"/>
              <a:ext cx="8496943" cy="369332"/>
            </a:xfrm>
            <a:prstGeom prst="rect">
              <a:avLst/>
            </a:prstGeom>
          </p:spPr>
          <p:txBody>
            <a:bodyPr wrap="square" lIns="0" tIns="0" rIns="0" bIns="0" anchor="t" anchorCtr="0">
              <a:spAutoFit/>
            </a:bodyPr>
            <a:lstStyle/>
            <a:p>
              <a:r>
                <a:rPr lang="de-DE" sz="2400" b="1">
                  <a:solidFill>
                    <a:schemeClr val="accent1"/>
                  </a:solidFill>
                  <a:latin typeface="+mj-lt"/>
                  <a:ea typeface="+mj-ea"/>
                  <a:cs typeface="Arial" pitchFamily="34" charset="0"/>
                </a:rPr>
                <a:t>Agenda</a:t>
              </a:r>
            </a:p>
          </p:txBody>
        </p:sp>
        <p:sp>
          <p:nvSpPr>
            <p:cNvPr id="167" name="Rectangle 15">
              <a:hlinkClick r:id="rId22" action="ppaction://hlinksldjump"/>
            </p:cNvPr>
            <p:cNvSpPr>
              <a:spLocks noChangeArrowheads="1"/>
            </p:cNvSpPr>
            <p:nvPr>
              <p:custDataLst>
                <p:tags r:id="rId3"/>
              </p:custDataLst>
            </p:nvPr>
          </p:nvSpPr>
          <p:spPr bwMode="auto">
            <a:xfrm>
              <a:off x="683568" y="1346483"/>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dirty="0">
                  <a:solidFill>
                    <a:schemeClr val="bg2">
                      <a:lumMod val="10000"/>
                    </a:schemeClr>
                  </a:solidFill>
                  <a:latin typeface="Arial"/>
                </a:rPr>
                <a:t>Functional Description &amp; Features</a:t>
              </a:r>
            </a:p>
          </p:txBody>
        </p:sp>
        <p:sp>
          <p:nvSpPr>
            <p:cNvPr id="168" name="Rectangle 15">
              <a:hlinkClick r:id="rId22" action="ppaction://hlinksldjump"/>
            </p:cNvPr>
            <p:cNvSpPr>
              <a:spLocks noChangeArrowheads="1"/>
            </p:cNvSpPr>
            <p:nvPr>
              <p:custDataLst>
                <p:tags r:id="rId4"/>
              </p:custDataLst>
            </p:nvPr>
          </p:nvSpPr>
          <p:spPr bwMode="auto">
            <a:xfrm>
              <a:off x="395536" y="1346483"/>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1</a:t>
              </a:r>
            </a:p>
          </p:txBody>
        </p:sp>
        <p:sp>
          <p:nvSpPr>
            <p:cNvPr id="170" name="Rectangle 15"/>
            <p:cNvSpPr>
              <a:spLocks noChangeArrowheads="1"/>
            </p:cNvSpPr>
            <p:nvPr>
              <p:custDataLst>
                <p:tags r:id="rId5"/>
              </p:custDataLst>
            </p:nvPr>
          </p:nvSpPr>
          <p:spPr bwMode="auto">
            <a:xfrm>
              <a:off x="683568" y="1691283"/>
              <a:ext cx="8064000" cy="288000"/>
            </a:xfrm>
            <a:prstGeom prst="rect">
              <a:avLst/>
            </a:prstGeom>
            <a:solidFill>
              <a:schemeClr val="accent5"/>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tx2"/>
                  </a:solidFill>
                  <a:latin typeface="Arial"/>
                </a:rPr>
                <a:t>APIs</a:t>
              </a:r>
            </a:p>
          </p:txBody>
        </p:sp>
        <p:sp>
          <p:nvSpPr>
            <p:cNvPr id="171" name="Rectangle 15"/>
            <p:cNvSpPr>
              <a:spLocks noChangeArrowheads="1"/>
            </p:cNvSpPr>
            <p:nvPr>
              <p:custDataLst>
                <p:tags r:id="rId6"/>
              </p:custDataLst>
            </p:nvPr>
          </p:nvSpPr>
          <p:spPr bwMode="auto">
            <a:xfrm>
              <a:off x="395536" y="1691283"/>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2</a:t>
              </a:r>
            </a:p>
          </p:txBody>
        </p:sp>
        <p:sp>
          <p:nvSpPr>
            <p:cNvPr id="173" name="Rectangle 15">
              <a:hlinkClick r:id="rId23" action="ppaction://hlinksldjump"/>
            </p:cNvPr>
            <p:cNvSpPr>
              <a:spLocks noChangeArrowheads="1"/>
            </p:cNvSpPr>
            <p:nvPr>
              <p:custDataLst>
                <p:tags r:id="rId7"/>
              </p:custDataLst>
            </p:nvPr>
          </p:nvSpPr>
          <p:spPr bwMode="auto">
            <a:xfrm>
              <a:off x="683568" y="2036083"/>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Integration Highlights</a:t>
              </a:r>
            </a:p>
          </p:txBody>
        </p:sp>
        <p:sp>
          <p:nvSpPr>
            <p:cNvPr id="174" name="Rectangle 15">
              <a:hlinkClick r:id="rId23" action="ppaction://hlinksldjump"/>
            </p:cNvPr>
            <p:cNvSpPr>
              <a:spLocks noChangeArrowheads="1"/>
            </p:cNvSpPr>
            <p:nvPr>
              <p:custDataLst>
                <p:tags r:id="rId8"/>
              </p:custDataLst>
            </p:nvPr>
          </p:nvSpPr>
          <p:spPr bwMode="auto">
            <a:xfrm>
              <a:off x="395536" y="2036083"/>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3</a:t>
              </a:r>
            </a:p>
          </p:txBody>
        </p:sp>
        <p:sp>
          <p:nvSpPr>
            <p:cNvPr id="176" name="Rectangle 15">
              <a:hlinkClick r:id="rId24" action="ppaction://hlinksldjump"/>
            </p:cNvPr>
            <p:cNvSpPr>
              <a:spLocks noChangeArrowheads="1"/>
            </p:cNvSpPr>
            <p:nvPr>
              <p:custDataLst>
                <p:tags r:id="rId9"/>
              </p:custDataLst>
            </p:nvPr>
          </p:nvSpPr>
          <p:spPr bwMode="auto">
            <a:xfrm>
              <a:off x="683568" y="2380882"/>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dirty="0">
                  <a:solidFill>
                    <a:schemeClr val="bg2">
                      <a:lumMod val="10000"/>
                    </a:schemeClr>
                  </a:solidFill>
                  <a:latin typeface="Arial"/>
                </a:rPr>
                <a:t>Configuration</a:t>
              </a:r>
            </a:p>
          </p:txBody>
        </p:sp>
        <p:sp>
          <p:nvSpPr>
            <p:cNvPr id="177" name="Rectangle 15">
              <a:hlinkClick r:id="rId24" action="ppaction://hlinksldjump"/>
            </p:cNvPr>
            <p:cNvSpPr>
              <a:spLocks noChangeArrowheads="1"/>
            </p:cNvSpPr>
            <p:nvPr>
              <p:custDataLst>
                <p:tags r:id="rId10"/>
              </p:custDataLst>
            </p:nvPr>
          </p:nvSpPr>
          <p:spPr bwMode="auto">
            <a:xfrm>
              <a:off x="395536" y="2380882"/>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4</a:t>
              </a:r>
            </a:p>
          </p:txBody>
        </p:sp>
        <p:sp>
          <p:nvSpPr>
            <p:cNvPr id="179" name="Rectangle 15"/>
            <p:cNvSpPr>
              <a:spLocks noChangeArrowheads="1"/>
            </p:cNvSpPr>
            <p:nvPr>
              <p:custDataLst>
                <p:tags r:id="rId11"/>
              </p:custDataLst>
            </p:nvPr>
          </p:nvSpPr>
          <p:spPr bwMode="auto">
            <a:xfrm>
              <a:off x="1079568" y="2725682"/>
              <a:ext cx="7668001" cy="288000"/>
            </a:xfrm>
            <a:prstGeom prst="rect">
              <a:avLst/>
            </a:prstGeom>
            <a:solidFill>
              <a:srgbClr val="EBEBEB"/>
            </a:solidFill>
            <a:ln w="9525" algn="ctr">
              <a:noFill/>
              <a:miter lim="800000"/>
              <a:headEnd/>
              <a:tailEnd/>
            </a:ln>
          </p:spPr>
          <p:txBody>
            <a:bodyPr wrap="none" lIns="72000" tIns="35120" rIns="70239" bIns="35120" anchor="ctr"/>
            <a:lstStyle/>
            <a:p>
              <a:pPr marL="238125" indent="-238125">
                <a:tabLst>
                  <a:tab pos="4391025" algn="l"/>
                  <a:tab pos="7715250" algn="r"/>
                </a:tabLst>
              </a:pPr>
              <a:r>
                <a:rPr lang="de-DE" sz="1400" dirty="0">
                  <a:solidFill>
                    <a:schemeClr val="bg2">
                      <a:lumMod val="10000"/>
                    </a:schemeClr>
                  </a:solidFill>
                  <a:latin typeface="Arial"/>
                </a:rPr>
                <a:t>Configuration Structure</a:t>
              </a:r>
            </a:p>
          </p:txBody>
        </p:sp>
        <p:sp>
          <p:nvSpPr>
            <p:cNvPr id="180" name="Rectangle 15"/>
            <p:cNvSpPr>
              <a:spLocks noChangeArrowheads="1"/>
            </p:cNvSpPr>
            <p:nvPr>
              <p:custDataLst>
                <p:tags r:id="rId12"/>
              </p:custDataLst>
            </p:nvPr>
          </p:nvSpPr>
          <p:spPr bwMode="auto">
            <a:xfrm>
              <a:off x="683566" y="2725682"/>
              <a:ext cx="432000" cy="288000"/>
            </a:xfrm>
            <a:prstGeom prst="rect">
              <a:avLst/>
            </a:prstGeom>
            <a:solidFill>
              <a:srgbClr val="EBEBEB"/>
            </a:solidFill>
            <a:ln w="9525" algn="ctr">
              <a:noFill/>
              <a:miter lim="800000"/>
              <a:headEnd/>
              <a:tailEnd/>
            </a:ln>
          </p:spPr>
          <p:txBody>
            <a:bodyPr wrap="none" lIns="90000" tIns="35120" rIns="36000" bIns="35120" anchor="ctr"/>
            <a:lstStyle/>
            <a:p>
              <a:pPr marL="238125" indent="-238125" algn="ctr">
                <a:tabLst>
                  <a:tab pos="446088" algn="l"/>
                </a:tabLst>
              </a:pPr>
              <a:r>
                <a:rPr lang="de-DE" sz="1400" b="1">
                  <a:latin typeface="Arial"/>
                </a:rPr>
                <a:t>4.1</a:t>
              </a:r>
            </a:p>
          </p:txBody>
        </p:sp>
        <p:sp>
          <p:nvSpPr>
            <p:cNvPr id="181" name="Rectangle 15"/>
            <p:cNvSpPr>
              <a:spLocks noChangeArrowheads="1"/>
            </p:cNvSpPr>
            <p:nvPr>
              <p:custDataLst>
                <p:tags r:id="rId13"/>
              </p:custDataLst>
            </p:nvPr>
          </p:nvSpPr>
          <p:spPr bwMode="auto">
            <a:xfrm>
              <a:off x="1079568" y="3070865"/>
              <a:ext cx="7668001" cy="288000"/>
            </a:xfrm>
            <a:prstGeom prst="rect">
              <a:avLst/>
            </a:prstGeom>
            <a:solidFill>
              <a:srgbClr val="EBEBEB"/>
            </a:solidFill>
            <a:ln w="9525" algn="ctr">
              <a:noFill/>
              <a:miter lim="800000"/>
              <a:headEnd/>
              <a:tailEnd/>
            </a:ln>
          </p:spPr>
          <p:txBody>
            <a:bodyPr wrap="none" lIns="72000" tIns="35120" rIns="70239" bIns="35120" anchor="ctr"/>
            <a:lstStyle/>
            <a:p>
              <a:pPr marL="238125" indent="-238125">
                <a:tabLst>
                  <a:tab pos="4391025" algn="l"/>
                  <a:tab pos="7715250" algn="r"/>
                </a:tabLst>
              </a:pPr>
              <a:r>
                <a:rPr lang="de-DE" sz="1400" dirty="0">
                  <a:solidFill>
                    <a:schemeClr val="bg2">
                      <a:lumMod val="10000"/>
                    </a:schemeClr>
                  </a:solidFill>
                  <a:latin typeface="Arial"/>
                </a:rPr>
                <a:t>Configuration </a:t>
              </a:r>
              <a:r>
                <a:rPr lang="de-DE" sz="1400" dirty="0" err="1">
                  <a:solidFill>
                    <a:schemeClr val="bg2">
                      <a:lumMod val="10000"/>
                    </a:schemeClr>
                  </a:solidFill>
                  <a:latin typeface="Arial"/>
                </a:rPr>
                <a:t>Example</a:t>
              </a:r>
              <a:endParaRPr lang="de-DE" sz="1400" dirty="0">
                <a:solidFill>
                  <a:schemeClr val="bg2">
                    <a:lumMod val="10000"/>
                  </a:schemeClr>
                </a:solidFill>
                <a:latin typeface="Arial"/>
              </a:endParaRPr>
            </a:p>
          </p:txBody>
        </p:sp>
        <p:sp>
          <p:nvSpPr>
            <p:cNvPr id="182" name="Rectangle 15"/>
            <p:cNvSpPr>
              <a:spLocks noChangeArrowheads="1"/>
            </p:cNvSpPr>
            <p:nvPr>
              <p:custDataLst>
                <p:tags r:id="rId14"/>
              </p:custDataLst>
            </p:nvPr>
          </p:nvSpPr>
          <p:spPr bwMode="auto">
            <a:xfrm>
              <a:off x="683566" y="3070865"/>
              <a:ext cx="432000" cy="288000"/>
            </a:xfrm>
            <a:prstGeom prst="rect">
              <a:avLst/>
            </a:prstGeom>
            <a:solidFill>
              <a:srgbClr val="EBEBEB"/>
            </a:solidFill>
            <a:ln w="9525" algn="ctr">
              <a:noFill/>
              <a:miter lim="800000"/>
              <a:headEnd/>
              <a:tailEnd/>
            </a:ln>
          </p:spPr>
          <p:txBody>
            <a:bodyPr wrap="none" lIns="90000" tIns="35120" rIns="36000" bIns="35120" anchor="ctr"/>
            <a:lstStyle/>
            <a:p>
              <a:pPr marL="238125" indent="-238125" algn="ctr">
                <a:tabLst>
                  <a:tab pos="446088" algn="l"/>
                </a:tabLst>
              </a:pPr>
              <a:r>
                <a:rPr lang="de-DE" sz="1400" b="1">
                  <a:latin typeface="Arial"/>
                </a:rPr>
                <a:t>4.2</a:t>
              </a:r>
            </a:p>
          </p:txBody>
        </p:sp>
        <p:sp>
          <p:nvSpPr>
            <p:cNvPr id="183" name="Rectangle 15">
              <a:hlinkClick r:id="rId25" action="ppaction://hlinksldjump"/>
            </p:cNvPr>
            <p:cNvSpPr>
              <a:spLocks noChangeArrowheads="1"/>
            </p:cNvSpPr>
            <p:nvPr>
              <p:custDataLst>
                <p:tags r:id="rId15"/>
              </p:custDataLst>
            </p:nvPr>
          </p:nvSpPr>
          <p:spPr bwMode="auto">
            <a:xfrm>
              <a:off x="683568" y="3416048"/>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Dependencies</a:t>
              </a:r>
            </a:p>
          </p:txBody>
        </p:sp>
        <p:sp>
          <p:nvSpPr>
            <p:cNvPr id="184" name="Rectangle 15">
              <a:hlinkClick r:id="rId25" action="ppaction://hlinksldjump"/>
            </p:cNvPr>
            <p:cNvSpPr>
              <a:spLocks noChangeArrowheads="1"/>
            </p:cNvSpPr>
            <p:nvPr>
              <p:custDataLst>
                <p:tags r:id="rId16"/>
              </p:custDataLst>
            </p:nvPr>
          </p:nvSpPr>
          <p:spPr bwMode="auto">
            <a:xfrm>
              <a:off x="395536" y="3416048"/>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5</a:t>
              </a:r>
            </a:p>
          </p:txBody>
        </p:sp>
        <p:sp>
          <p:nvSpPr>
            <p:cNvPr id="186" name="Rectangle 15">
              <a:hlinkClick r:id="rId26" action="ppaction://hlinksldjump"/>
            </p:cNvPr>
            <p:cNvSpPr>
              <a:spLocks noChangeArrowheads="1"/>
            </p:cNvSpPr>
            <p:nvPr>
              <p:custDataLst>
                <p:tags r:id="rId17"/>
              </p:custDataLst>
            </p:nvPr>
          </p:nvSpPr>
          <p:spPr bwMode="auto">
            <a:xfrm>
              <a:off x="683568" y="3760848"/>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HW Resources</a:t>
              </a:r>
            </a:p>
          </p:txBody>
        </p:sp>
        <p:sp>
          <p:nvSpPr>
            <p:cNvPr id="187" name="Rectangle 15">
              <a:hlinkClick r:id="rId26" action="ppaction://hlinksldjump"/>
            </p:cNvPr>
            <p:cNvSpPr>
              <a:spLocks noChangeArrowheads="1"/>
            </p:cNvSpPr>
            <p:nvPr>
              <p:custDataLst>
                <p:tags r:id="rId18"/>
              </p:custDataLst>
            </p:nvPr>
          </p:nvSpPr>
          <p:spPr bwMode="auto">
            <a:xfrm>
              <a:off x="395536" y="3760848"/>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6</a:t>
              </a:r>
            </a:p>
          </p:txBody>
        </p:sp>
        <p:sp>
          <p:nvSpPr>
            <p:cNvPr id="189" name="Rectangle 15">
              <a:hlinkClick r:id="rId27" action="ppaction://hlinksldjump"/>
            </p:cNvPr>
            <p:cNvSpPr>
              <a:spLocks noChangeArrowheads="1"/>
            </p:cNvSpPr>
            <p:nvPr>
              <p:custDataLst>
                <p:tags r:id="rId19"/>
              </p:custDataLst>
            </p:nvPr>
          </p:nvSpPr>
          <p:spPr bwMode="auto">
            <a:xfrm>
              <a:off x="683568" y="4105648"/>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Constraints &amp; Limitations</a:t>
              </a:r>
            </a:p>
          </p:txBody>
        </p:sp>
        <p:sp>
          <p:nvSpPr>
            <p:cNvPr id="190" name="Rectangle 15">
              <a:hlinkClick r:id="rId27" action="ppaction://hlinksldjump"/>
            </p:cNvPr>
            <p:cNvSpPr>
              <a:spLocks noChangeArrowheads="1"/>
            </p:cNvSpPr>
            <p:nvPr>
              <p:custDataLst>
                <p:tags r:id="rId20"/>
              </p:custDataLst>
            </p:nvPr>
          </p:nvSpPr>
          <p:spPr bwMode="auto">
            <a:xfrm>
              <a:off x="395536" y="4105648"/>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7</a:t>
              </a:r>
            </a:p>
          </p:txBody>
        </p:sp>
      </p:grpSp>
      <p:sp>
        <p:nvSpPr>
          <p:cNvPr id="32" name="Datumsplatzhalter 3">
            <a:extLst>
              <a:ext uri="{FF2B5EF4-FFF2-40B4-BE49-F238E27FC236}">
                <a16:creationId xmlns:a16="http://schemas.microsoft.com/office/drawing/2014/main" id="{626CF58D-D05D-43DA-80AB-3347AABF14A7}"/>
              </a:ext>
            </a:extLst>
          </p:cNvPr>
          <p:cNvSpPr>
            <a:spLocks noGrp="1"/>
          </p:cNvSpPr>
          <p:nvPr>
            <p:ph type="dt" sz="half" idx="10"/>
          </p:nvPr>
        </p:nvSpPr>
        <p:spPr>
          <a:xfrm>
            <a:off x="6350484" y="6224489"/>
            <a:ext cx="2001935" cy="150440"/>
          </a:xfrm>
        </p:spPr>
        <p:txBody>
          <a:bodyPr/>
          <a:lstStyle/>
          <a:p>
            <a:fld id="{BEFB0DE0-DBBE-421A-B3E7-4A028A1B5867}" type="datetime3">
              <a:rPr lang="en-US" noProof="0" smtClean="0"/>
              <a:pPr/>
              <a:t>19 September 2019</a:t>
            </a:fld>
            <a:endParaRPr lang="en-US" noProof="0"/>
          </a:p>
        </p:txBody>
      </p:sp>
      <p:sp>
        <p:nvSpPr>
          <p:cNvPr id="33" name="Fußzeilenplatzhalter 3">
            <a:extLst>
              <a:ext uri="{FF2B5EF4-FFF2-40B4-BE49-F238E27FC236}">
                <a16:creationId xmlns:a16="http://schemas.microsoft.com/office/drawing/2014/main" id="{37184B8E-0730-4063-A46A-48E39A7A56E6}"/>
              </a:ext>
            </a:extLst>
          </p:cNvPr>
          <p:cNvSpPr>
            <a:spLocks noGrp="1"/>
          </p:cNvSpPr>
          <p:nvPr>
            <p:ph type="ftr" sz="quarter" idx="12"/>
          </p:nvPr>
        </p:nvSpPr>
        <p:spPr>
          <a:xfrm>
            <a:off x="6350485" y="6375515"/>
            <a:ext cx="2001935" cy="150440"/>
          </a:xfrm>
        </p:spPr>
        <p:txBody>
          <a:bodyPr/>
          <a:lstStyle/>
          <a:p>
            <a:r>
              <a:rPr lang="en-US" dirty="0"/>
              <a:t>Harald Paschke, © Continental AG</a:t>
            </a:r>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ADA48181-2C78-49CB-8C52-912A07842C2E}" type="slidenum">
              <a:rPr lang="en-US" noProof="0" smtClean="0"/>
              <a:pPr/>
              <a:t>23</a:t>
            </a:fld>
            <a:endParaRPr lang="en-US" noProof="0"/>
          </a:p>
        </p:txBody>
      </p:sp>
      <p:graphicFrame>
        <p:nvGraphicFramePr>
          <p:cNvPr id="14" name="Tabelle 13">
            <a:extLst>
              <a:ext uri="{FF2B5EF4-FFF2-40B4-BE49-F238E27FC236}">
                <a16:creationId xmlns:a16="http://schemas.microsoft.com/office/drawing/2014/main" id="{F77828C9-4D8D-48BC-8D9D-7334686AF566}"/>
              </a:ext>
            </a:extLst>
          </p:cNvPr>
          <p:cNvGraphicFramePr>
            <a:graphicFrameLocks noGrp="1"/>
          </p:cNvGraphicFramePr>
          <p:nvPr>
            <p:extLst>
              <p:ext uri="{D42A27DB-BD31-4B8C-83A1-F6EECF244321}">
                <p14:modId xmlns:p14="http://schemas.microsoft.com/office/powerpoint/2010/main" val="1673842088"/>
              </p:ext>
            </p:extLst>
          </p:nvPr>
        </p:nvGraphicFramePr>
        <p:xfrm>
          <a:off x="466188" y="1913868"/>
          <a:ext cx="8216900" cy="2823210"/>
        </p:xfrm>
        <a:graphic>
          <a:graphicData uri="http://schemas.openxmlformats.org/drawingml/2006/table">
            <a:tbl>
              <a:tblPr/>
              <a:tblGrid>
                <a:gridCol w="2387600">
                  <a:extLst>
                    <a:ext uri="{9D8B030D-6E8A-4147-A177-3AD203B41FA5}">
                      <a16:colId xmlns:a16="http://schemas.microsoft.com/office/drawing/2014/main" val="1627024316"/>
                    </a:ext>
                  </a:extLst>
                </a:gridCol>
                <a:gridCol w="5829300">
                  <a:extLst>
                    <a:ext uri="{9D8B030D-6E8A-4147-A177-3AD203B41FA5}">
                      <a16:colId xmlns:a16="http://schemas.microsoft.com/office/drawing/2014/main" val="2666273823"/>
                    </a:ext>
                  </a:extLst>
                </a:gridCol>
              </a:tblGrid>
              <a:tr h="217170">
                <a:tc>
                  <a:txBody>
                    <a:bodyPr/>
                    <a:lstStyle/>
                    <a:p>
                      <a:pPr algn="l" fontAlgn="ctr"/>
                      <a:r>
                        <a:rPr lang="en-US" sz="900" b="1" i="0" u="none" strike="noStrike" dirty="0">
                          <a:solidFill>
                            <a:srgbClr val="693205"/>
                          </a:solidFill>
                          <a:effectLst/>
                          <a:latin typeface="Times New Roman" panose="02020603050405020304" pitchFamily="18" charset="0"/>
                        </a:rPr>
                        <a:t>ADC_GETVERSION_IF</a:t>
                      </a:r>
                      <a:endParaRPr lang="de-DE" sz="900" b="1" i="0" u="none" strike="noStrike" dirty="0">
                        <a:solidFill>
                          <a:srgbClr val="693205"/>
                        </a:solidFill>
                        <a:effectLst/>
                        <a:latin typeface="Times New Roman" panose="02020603050405020304" pitchFamily="18" charset="0"/>
                      </a:endParaRPr>
                    </a:p>
                  </a:txBody>
                  <a:tcPr marL="9525" marR="9525" marT="9525" marB="0" anchor="ctr">
                    <a:lnL w="19050" cap="flat" cmpd="sng" algn="ctr">
                      <a:solidFill>
                        <a:srgbClr val="984806"/>
                      </a:solidFill>
                      <a:prstDash val="solid"/>
                      <a:round/>
                      <a:headEnd type="none" w="med" len="med"/>
                      <a:tailEnd type="none" w="med" len="med"/>
                    </a:lnL>
                    <a:lnR>
                      <a:noFill/>
                    </a:lnR>
                    <a:lnT w="19050" cap="flat" cmpd="sng" algn="ctr">
                      <a:solidFill>
                        <a:srgbClr val="984806"/>
                      </a:solidFill>
                      <a:prstDash val="solid"/>
                      <a:round/>
                      <a:headEnd type="none" w="med" len="med"/>
                      <a:tailEnd type="none" w="med" len="med"/>
                    </a:lnT>
                    <a:lnB w="12700" cap="flat" cmpd="sng" algn="ctr">
                      <a:solidFill>
                        <a:srgbClr val="984806"/>
                      </a:solidFill>
                      <a:prstDash val="solid"/>
                      <a:round/>
                      <a:headEnd type="none" w="med" len="med"/>
                      <a:tailEnd type="none" w="med" len="med"/>
                    </a:lnB>
                    <a:solidFill>
                      <a:srgbClr val="FFE196"/>
                    </a:solidFill>
                  </a:tcPr>
                </a:tc>
                <a:tc>
                  <a:txBody>
                    <a:bodyPr/>
                    <a:lstStyle/>
                    <a:p>
                      <a:pPr algn="l" fontAlgn="ctr"/>
                      <a:r>
                        <a:rPr lang="de-DE" sz="900" b="1" i="0" u="none" strike="noStrike">
                          <a:solidFill>
                            <a:srgbClr val="693205"/>
                          </a:solidFill>
                          <a:effectLst/>
                          <a:latin typeface="Times New Roman" panose="02020603050405020304" pitchFamily="18" charset="0"/>
                        </a:rPr>
                        <a:t> </a:t>
                      </a:r>
                    </a:p>
                  </a:txBody>
                  <a:tcPr marL="9525" marR="9525" marT="9525" marB="0" anchor="ctr">
                    <a:lnL>
                      <a:noFill/>
                    </a:lnL>
                    <a:lnR w="19050" cap="flat" cmpd="sng" algn="ctr">
                      <a:solidFill>
                        <a:srgbClr val="984806"/>
                      </a:solidFill>
                      <a:prstDash val="solid"/>
                      <a:round/>
                      <a:headEnd type="none" w="med" len="med"/>
                      <a:tailEnd type="none" w="med" len="med"/>
                    </a:lnR>
                    <a:lnT w="19050" cap="flat" cmpd="sng" algn="ctr">
                      <a:solidFill>
                        <a:srgbClr val="984806"/>
                      </a:solidFill>
                      <a:prstDash val="solid"/>
                      <a:round/>
                      <a:headEnd type="none" w="med" len="med"/>
                      <a:tailEnd type="none" w="med" len="med"/>
                    </a:lnT>
                    <a:lnB w="12700" cap="flat" cmpd="sng" algn="ctr">
                      <a:solidFill>
                        <a:srgbClr val="984806"/>
                      </a:solidFill>
                      <a:prstDash val="solid"/>
                      <a:round/>
                      <a:headEnd type="none" w="med" len="med"/>
                      <a:tailEnd type="none" w="med" len="med"/>
                    </a:lnB>
                    <a:solidFill>
                      <a:srgbClr val="FFE196"/>
                    </a:solidFill>
                  </a:tcPr>
                </a:tc>
                <a:extLst>
                  <a:ext uri="{0D108BD9-81ED-4DB2-BD59-A6C34878D82A}">
                    <a16:rowId xmlns:a16="http://schemas.microsoft.com/office/drawing/2014/main" val="2205890962"/>
                  </a:ext>
                </a:extLst>
              </a:tr>
              <a:tr h="217170">
                <a:tc>
                  <a:txBody>
                    <a:bodyPr/>
                    <a:lstStyle/>
                    <a:p>
                      <a:pPr algn="l" fontAlgn="ctr"/>
                      <a:r>
                        <a:rPr lang="en-US" sz="900" b="0" i="0" u="none" strike="noStrike">
                          <a:solidFill>
                            <a:srgbClr val="000000"/>
                          </a:solidFill>
                          <a:effectLst/>
                          <a:latin typeface="Arial" panose="020B0604020202020204" pitchFamily="34" charset="0"/>
                        </a:rPr>
                        <a:t>Adc_GetVersionInfo</a:t>
                      </a:r>
                      <a:endParaRPr lang="de-DE" sz="900" b="0" i="0" u="none" strike="noStrike">
                        <a:solidFill>
                          <a:srgbClr val="000000"/>
                        </a:solidFill>
                        <a:effectLst/>
                        <a:latin typeface="Arial" panose="020B0604020202020204" pitchFamily="34" charset="0"/>
                      </a:endParaRPr>
                    </a:p>
                  </a:txBody>
                  <a:tcPr marL="9525" marR="9525" marT="9525" marB="0" anchor="ctr">
                    <a:lnL w="19050" cap="flat" cmpd="sng" algn="ctr">
                      <a:solidFill>
                        <a:srgbClr val="984806"/>
                      </a:solidFill>
                      <a:prstDash val="solid"/>
                      <a:round/>
                      <a:headEnd type="none" w="med" len="med"/>
                      <a:tailEnd type="none" w="med" len="med"/>
                    </a:lnL>
                    <a:lnR w="19050" cap="flat" cmpd="sng" algn="ctr">
                      <a:solidFill>
                        <a:srgbClr val="984806"/>
                      </a:solidFill>
                      <a:prstDash val="solid"/>
                      <a:round/>
                      <a:headEnd type="none" w="med" len="med"/>
                      <a:tailEnd type="none" w="med" len="med"/>
                    </a:lnR>
                    <a:lnT w="12700" cap="flat" cmpd="sng" algn="ctr">
                      <a:solidFill>
                        <a:srgbClr val="984806"/>
                      </a:solidFill>
                      <a:prstDash val="solid"/>
                      <a:round/>
                      <a:headEnd type="none" w="med" len="med"/>
                      <a:tailEnd type="none" w="med" len="med"/>
                    </a:lnT>
                    <a:lnB w="19050" cap="flat" cmpd="sng" algn="ctr">
                      <a:solidFill>
                        <a:srgbClr val="984806"/>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Arial" panose="020B0604020202020204" pitchFamily="34" charset="0"/>
                        </a:rPr>
                        <a:t>Returns the version information of this module.</a:t>
                      </a:r>
                      <a:endParaRPr lang="de-DE" sz="900" b="0" i="0" u="none" strike="noStrike">
                        <a:solidFill>
                          <a:srgbClr val="000000"/>
                        </a:solidFill>
                        <a:effectLst/>
                        <a:latin typeface="Arial" panose="020B0604020202020204" pitchFamily="34" charset="0"/>
                      </a:endParaRPr>
                    </a:p>
                  </a:txBody>
                  <a:tcPr marL="9525" marR="9525" marT="9525" marB="0" anchor="ctr">
                    <a:lnL w="19050" cap="flat" cmpd="sng" algn="ctr">
                      <a:solidFill>
                        <a:srgbClr val="984806"/>
                      </a:solidFill>
                      <a:prstDash val="solid"/>
                      <a:round/>
                      <a:headEnd type="none" w="med" len="med"/>
                      <a:tailEnd type="none" w="med" len="med"/>
                    </a:lnL>
                    <a:lnR w="19050" cap="flat" cmpd="sng" algn="ctr">
                      <a:solidFill>
                        <a:srgbClr val="984806"/>
                      </a:solidFill>
                      <a:prstDash val="solid"/>
                      <a:round/>
                      <a:headEnd type="none" w="med" len="med"/>
                      <a:tailEnd type="none" w="med" len="med"/>
                    </a:lnR>
                    <a:lnT w="12700" cap="flat" cmpd="sng" algn="ctr">
                      <a:solidFill>
                        <a:srgbClr val="984806"/>
                      </a:solidFill>
                      <a:prstDash val="solid"/>
                      <a:round/>
                      <a:headEnd type="none" w="med" len="med"/>
                      <a:tailEnd type="none" w="med" len="med"/>
                    </a:lnT>
                    <a:lnB w="19050" cap="flat" cmpd="sng" algn="ctr">
                      <a:solidFill>
                        <a:srgbClr val="984806"/>
                      </a:solidFill>
                      <a:prstDash val="solid"/>
                      <a:round/>
                      <a:headEnd type="none" w="med" len="med"/>
                      <a:tailEnd type="none" w="med" len="med"/>
                    </a:lnB>
                  </a:tcPr>
                </a:tc>
                <a:extLst>
                  <a:ext uri="{0D108BD9-81ED-4DB2-BD59-A6C34878D82A}">
                    <a16:rowId xmlns:a16="http://schemas.microsoft.com/office/drawing/2014/main" val="1024204124"/>
                  </a:ext>
                </a:extLst>
              </a:tr>
              <a:tr h="217170">
                <a:tc>
                  <a:txBody>
                    <a:bodyPr/>
                    <a:lstStyle/>
                    <a:p>
                      <a:pPr algn="l" fontAlgn="ctr"/>
                      <a:r>
                        <a:rPr lang="en-US" sz="900" b="1" i="0" u="none" strike="noStrike">
                          <a:solidFill>
                            <a:srgbClr val="693205"/>
                          </a:solidFill>
                          <a:effectLst/>
                          <a:latin typeface="Times New Roman" panose="02020603050405020304" pitchFamily="18" charset="0"/>
                        </a:rPr>
                        <a:t>AR_ADC_IF</a:t>
                      </a:r>
                      <a:endParaRPr lang="de-DE" sz="900" b="1" i="0" u="none" strike="noStrike">
                        <a:solidFill>
                          <a:srgbClr val="693205"/>
                        </a:solidFill>
                        <a:effectLst/>
                        <a:latin typeface="Times New Roman" panose="02020603050405020304" pitchFamily="18" charset="0"/>
                      </a:endParaRPr>
                    </a:p>
                  </a:txBody>
                  <a:tcPr marL="9525" marR="9525" marT="9525" marB="0" anchor="ctr">
                    <a:lnL w="19050" cap="flat" cmpd="sng" algn="ctr">
                      <a:solidFill>
                        <a:srgbClr val="984806"/>
                      </a:solidFill>
                      <a:prstDash val="solid"/>
                      <a:round/>
                      <a:headEnd type="none" w="med" len="med"/>
                      <a:tailEnd type="none" w="med" len="med"/>
                    </a:lnL>
                    <a:lnR>
                      <a:noFill/>
                    </a:lnR>
                    <a:lnT w="19050" cap="flat" cmpd="sng" algn="ctr">
                      <a:solidFill>
                        <a:srgbClr val="984806"/>
                      </a:solidFill>
                      <a:prstDash val="solid"/>
                      <a:round/>
                      <a:headEnd type="none" w="med" len="med"/>
                      <a:tailEnd type="none" w="med" len="med"/>
                    </a:lnT>
                    <a:lnB w="12700" cap="flat" cmpd="sng" algn="ctr">
                      <a:solidFill>
                        <a:srgbClr val="984806"/>
                      </a:solidFill>
                      <a:prstDash val="solid"/>
                      <a:round/>
                      <a:headEnd type="none" w="med" len="med"/>
                      <a:tailEnd type="none" w="med" len="med"/>
                    </a:lnB>
                    <a:solidFill>
                      <a:srgbClr val="FFE196"/>
                    </a:solidFill>
                  </a:tcPr>
                </a:tc>
                <a:tc>
                  <a:txBody>
                    <a:bodyPr/>
                    <a:lstStyle/>
                    <a:p>
                      <a:pPr algn="l" fontAlgn="ctr"/>
                      <a:r>
                        <a:rPr lang="de-DE" sz="900" b="1" i="0" u="none" strike="noStrike">
                          <a:solidFill>
                            <a:srgbClr val="693205"/>
                          </a:solidFill>
                          <a:effectLst/>
                          <a:latin typeface="Times New Roman" panose="02020603050405020304" pitchFamily="18" charset="0"/>
                        </a:rPr>
                        <a:t> </a:t>
                      </a:r>
                    </a:p>
                  </a:txBody>
                  <a:tcPr marL="9525" marR="9525" marT="9525" marB="0" anchor="ctr">
                    <a:lnL>
                      <a:noFill/>
                    </a:lnL>
                    <a:lnR w="19050" cap="flat" cmpd="sng" algn="ctr">
                      <a:solidFill>
                        <a:srgbClr val="984806"/>
                      </a:solidFill>
                      <a:prstDash val="solid"/>
                      <a:round/>
                      <a:headEnd type="none" w="med" len="med"/>
                      <a:tailEnd type="none" w="med" len="med"/>
                    </a:lnR>
                    <a:lnT w="19050" cap="flat" cmpd="sng" algn="ctr">
                      <a:solidFill>
                        <a:srgbClr val="984806"/>
                      </a:solidFill>
                      <a:prstDash val="solid"/>
                      <a:round/>
                      <a:headEnd type="none" w="med" len="med"/>
                      <a:tailEnd type="none" w="med" len="med"/>
                    </a:lnT>
                    <a:lnB w="12700" cap="flat" cmpd="sng" algn="ctr">
                      <a:solidFill>
                        <a:srgbClr val="984806"/>
                      </a:solidFill>
                      <a:prstDash val="solid"/>
                      <a:round/>
                      <a:headEnd type="none" w="med" len="med"/>
                      <a:tailEnd type="none" w="med" len="med"/>
                    </a:lnB>
                    <a:solidFill>
                      <a:srgbClr val="FFE196"/>
                    </a:solidFill>
                  </a:tcPr>
                </a:tc>
                <a:extLst>
                  <a:ext uri="{0D108BD9-81ED-4DB2-BD59-A6C34878D82A}">
                    <a16:rowId xmlns:a16="http://schemas.microsoft.com/office/drawing/2014/main" val="3233247695"/>
                  </a:ext>
                </a:extLst>
              </a:tr>
              <a:tr h="217170">
                <a:tc>
                  <a:txBody>
                    <a:bodyPr/>
                    <a:lstStyle/>
                    <a:p>
                      <a:pPr algn="l" fontAlgn="ctr"/>
                      <a:r>
                        <a:rPr lang="en-US" sz="900" b="0" i="0" u="none" strike="noStrike">
                          <a:solidFill>
                            <a:srgbClr val="000000"/>
                          </a:solidFill>
                          <a:effectLst/>
                          <a:latin typeface="Arial" panose="020B0604020202020204" pitchFamily="34" charset="0"/>
                        </a:rPr>
                        <a:t>Adc_Init</a:t>
                      </a:r>
                      <a:endParaRPr lang="de-DE" sz="900" b="0" i="0" u="none" strike="noStrike">
                        <a:solidFill>
                          <a:srgbClr val="000000"/>
                        </a:solidFill>
                        <a:effectLst/>
                        <a:latin typeface="Arial" panose="020B0604020202020204" pitchFamily="34" charset="0"/>
                      </a:endParaRPr>
                    </a:p>
                  </a:txBody>
                  <a:tcPr marL="9525" marR="9525" marT="9525" marB="0" anchor="ctr">
                    <a:lnL w="19050" cap="flat" cmpd="sng" algn="ctr">
                      <a:solidFill>
                        <a:srgbClr val="984806"/>
                      </a:solidFill>
                      <a:prstDash val="solid"/>
                      <a:round/>
                      <a:headEnd type="none" w="med" len="med"/>
                      <a:tailEnd type="none" w="med" len="med"/>
                    </a:lnL>
                    <a:lnR w="19050" cap="flat" cmpd="sng" algn="ctr">
                      <a:solidFill>
                        <a:srgbClr val="984806"/>
                      </a:solidFill>
                      <a:prstDash val="solid"/>
                      <a:round/>
                      <a:headEnd type="none" w="med" len="med"/>
                      <a:tailEnd type="none" w="med" len="med"/>
                    </a:lnR>
                    <a:lnT w="12700" cap="flat" cmpd="sng" algn="ctr">
                      <a:solidFill>
                        <a:srgbClr val="984806"/>
                      </a:solidFill>
                      <a:prstDash val="solid"/>
                      <a:round/>
                      <a:headEnd type="none" w="med" len="med"/>
                      <a:tailEnd type="none" w="med" len="med"/>
                    </a:lnT>
                    <a:lnB w="12700" cap="flat" cmpd="sng" algn="ctr">
                      <a:solidFill>
                        <a:srgbClr val="984806"/>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Arial" panose="020B0604020202020204" pitchFamily="34" charset="0"/>
                        </a:rPr>
                        <a:t>This interface is used for ADC Initialization.</a:t>
                      </a:r>
                      <a:endParaRPr lang="de-DE" sz="900" b="0" i="0" u="none" strike="noStrike">
                        <a:solidFill>
                          <a:srgbClr val="000000"/>
                        </a:solidFill>
                        <a:effectLst/>
                        <a:latin typeface="Arial" panose="020B0604020202020204" pitchFamily="34" charset="0"/>
                      </a:endParaRPr>
                    </a:p>
                  </a:txBody>
                  <a:tcPr marL="9525" marR="9525" marT="9525" marB="0" anchor="ctr">
                    <a:lnL w="19050" cap="flat" cmpd="sng" algn="ctr">
                      <a:solidFill>
                        <a:srgbClr val="984806"/>
                      </a:solidFill>
                      <a:prstDash val="solid"/>
                      <a:round/>
                      <a:headEnd type="none" w="med" len="med"/>
                      <a:tailEnd type="none" w="med" len="med"/>
                    </a:lnL>
                    <a:lnR w="19050" cap="flat" cmpd="sng" algn="ctr">
                      <a:solidFill>
                        <a:srgbClr val="984806"/>
                      </a:solidFill>
                      <a:prstDash val="solid"/>
                      <a:round/>
                      <a:headEnd type="none" w="med" len="med"/>
                      <a:tailEnd type="none" w="med" len="med"/>
                    </a:lnR>
                    <a:lnT w="12700" cap="flat" cmpd="sng" algn="ctr">
                      <a:solidFill>
                        <a:srgbClr val="984806"/>
                      </a:solidFill>
                      <a:prstDash val="solid"/>
                      <a:round/>
                      <a:headEnd type="none" w="med" len="med"/>
                      <a:tailEnd type="none" w="med" len="med"/>
                    </a:lnT>
                    <a:lnB w="12700" cap="flat" cmpd="sng" algn="ctr">
                      <a:solidFill>
                        <a:srgbClr val="984806"/>
                      </a:solidFill>
                      <a:prstDash val="solid"/>
                      <a:round/>
                      <a:headEnd type="none" w="med" len="med"/>
                      <a:tailEnd type="none" w="med" len="med"/>
                    </a:lnB>
                  </a:tcPr>
                </a:tc>
                <a:extLst>
                  <a:ext uri="{0D108BD9-81ED-4DB2-BD59-A6C34878D82A}">
                    <a16:rowId xmlns:a16="http://schemas.microsoft.com/office/drawing/2014/main" val="4213148775"/>
                  </a:ext>
                </a:extLst>
              </a:tr>
              <a:tr h="217170">
                <a:tc>
                  <a:txBody>
                    <a:bodyPr/>
                    <a:lstStyle/>
                    <a:p>
                      <a:pPr algn="l" fontAlgn="ctr"/>
                      <a:r>
                        <a:rPr lang="en-US" sz="900" b="0" i="0" u="none" strike="noStrike">
                          <a:solidFill>
                            <a:srgbClr val="000000"/>
                          </a:solidFill>
                          <a:effectLst/>
                          <a:latin typeface="Arial" panose="020B0604020202020204" pitchFamily="34" charset="0"/>
                        </a:rPr>
                        <a:t>Adc_DeInit</a:t>
                      </a:r>
                      <a:endParaRPr lang="de-DE" sz="900" b="0" i="0" u="none" strike="noStrike">
                        <a:solidFill>
                          <a:srgbClr val="000000"/>
                        </a:solidFill>
                        <a:effectLst/>
                        <a:latin typeface="Arial" panose="020B0604020202020204" pitchFamily="34" charset="0"/>
                      </a:endParaRPr>
                    </a:p>
                  </a:txBody>
                  <a:tcPr marL="9525" marR="9525" marT="9525" marB="0" anchor="ctr">
                    <a:lnL w="19050" cap="flat" cmpd="sng" algn="ctr">
                      <a:solidFill>
                        <a:srgbClr val="984806"/>
                      </a:solidFill>
                      <a:prstDash val="solid"/>
                      <a:round/>
                      <a:headEnd type="none" w="med" len="med"/>
                      <a:tailEnd type="none" w="med" len="med"/>
                    </a:lnL>
                    <a:lnR w="19050" cap="flat" cmpd="sng" algn="ctr">
                      <a:solidFill>
                        <a:srgbClr val="984806"/>
                      </a:solidFill>
                      <a:prstDash val="solid"/>
                      <a:round/>
                      <a:headEnd type="none" w="med" len="med"/>
                      <a:tailEnd type="none" w="med" len="med"/>
                    </a:lnR>
                    <a:lnT w="12700" cap="flat" cmpd="sng" algn="ctr">
                      <a:solidFill>
                        <a:srgbClr val="984806"/>
                      </a:solidFill>
                      <a:prstDash val="solid"/>
                      <a:round/>
                      <a:headEnd type="none" w="med" len="med"/>
                      <a:tailEnd type="none" w="med" len="med"/>
                    </a:lnT>
                    <a:lnB w="12700" cap="flat" cmpd="sng" algn="ctr">
                      <a:solidFill>
                        <a:srgbClr val="984806"/>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Arial" panose="020B0604020202020204" pitchFamily="34" charset="0"/>
                        </a:rPr>
                        <a:t>This interface is used for ADC shutdown. </a:t>
                      </a:r>
                      <a:endParaRPr lang="de-DE" sz="900" b="0" i="0" u="none" strike="noStrike">
                        <a:solidFill>
                          <a:srgbClr val="000000"/>
                        </a:solidFill>
                        <a:effectLst/>
                        <a:latin typeface="Arial" panose="020B0604020202020204" pitchFamily="34" charset="0"/>
                      </a:endParaRPr>
                    </a:p>
                  </a:txBody>
                  <a:tcPr marL="9525" marR="9525" marT="9525" marB="0" anchor="ctr">
                    <a:lnL w="19050" cap="flat" cmpd="sng" algn="ctr">
                      <a:solidFill>
                        <a:srgbClr val="984806"/>
                      </a:solidFill>
                      <a:prstDash val="solid"/>
                      <a:round/>
                      <a:headEnd type="none" w="med" len="med"/>
                      <a:tailEnd type="none" w="med" len="med"/>
                    </a:lnL>
                    <a:lnR w="19050" cap="flat" cmpd="sng" algn="ctr">
                      <a:solidFill>
                        <a:srgbClr val="984806"/>
                      </a:solidFill>
                      <a:prstDash val="solid"/>
                      <a:round/>
                      <a:headEnd type="none" w="med" len="med"/>
                      <a:tailEnd type="none" w="med" len="med"/>
                    </a:lnR>
                    <a:lnT w="12700" cap="flat" cmpd="sng" algn="ctr">
                      <a:solidFill>
                        <a:srgbClr val="984806"/>
                      </a:solidFill>
                      <a:prstDash val="solid"/>
                      <a:round/>
                      <a:headEnd type="none" w="med" len="med"/>
                      <a:tailEnd type="none" w="med" len="med"/>
                    </a:lnT>
                    <a:lnB w="12700" cap="flat" cmpd="sng" algn="ctr">
                      <a:solidFill>
                        <a:srgbClr val="984806"/>
                      </a:solidFill>
                      <a:prstDash val="solid"/>
                      <a:round/>
                      <a:headEnd type="none" w="med" len="med"/>
                      <a:tailEnd type="none" w="med" len="med"/>
                    </a:lnB>
                  </a:tcPr>
                </a:tc>
                <a:extLst>
                  <a:ext uri="{0D108BD9-81ED-4DB2-BD59-A6C34878D82A}">
                    <a16:rowId xmlns:a16="http://schemas.microsoft.com/office/drawing/2014/main" val="1531181055"/>
                  </a:ext>
                </a:extLst>
              </a:tr>
              <a:tr h="217170">
                <a:tc>
                  <a:txBody>
                    <a:bodyPr/>
                    <a:lstStyle/>
                    <a:p>
                      <a:pPr algn="l" fontAlgn="ctr"/>
                      <a:r>
                        <a:rPr lang="en-US" sz="900" b="0" i="0" u="none" strike="noStrike">
                          <a:solidFill>
                            <a:srgbClr val="000000"/>
                          </a:solidFill>
                          <a:effectLst/>
                          <a:latin typeface="Arial" panose="020B0604020202020204" pitchFamily="34" charset="0"/>
                        </a:rPr>
                        <a:t>Adc_SetupResultBuffer</a:t>
                      </a:r>
                      <a:endParaRPr lang="de-DE" sz="900" b="0" i="0" u="none" strike="noStrike">
                        <a:solidFill>
                          <a:srgbClr val="000000"/>
                        </a:solidFill>
                        <a:effectLst/>
                        <a:latin typeface="Arial" panose="020B0604020202020204" pitchFamily="34" charset="0"/>
                      </a:endParaRPr>
                    </a:p>
                  </a:txBody>
                  <a:tcPr marL="9525" marR="9525" marT="9525" marB="0" anchor="ctr">
                    <a:lnL w="19050" cap="flat" cmpd="sng" algn="ctr">
                      <a:solidFill>
                        <a:srgbClr val="984806"/>
                      </a:solidFill>
                      <a:prstDash val="solid"/>
                      <a:round/>
                      <a:headEnd type="none" w="med" len="med"/>
                      <a:tailEnd type="none" w="med" len="med"/>
                    </a:lnL>
                    <a:lnR w="19050" cap="flat" cmpd="sng" algn="ctr">
                      <a:solidFill>
                        <a:srgbClr val="984806"/>
                      </a:solidFill>
                      <a:prstDash val="solid"/>
                      <a:round/>
                      <a:headEnd type="none" w="med" len="med"/>
                      <a:tailEnd type="none" w="med" len="med"/>
                    </a:lnR>
                    <a:lnT w="12700" cap="flat" cmpd="sng" algn="ctr">
                      <a:solidFill>
                        <a:srgbClr val="984806"/>
                      </a:solidFill>
                      <a:prstDash val="solid"/>
                      <a:round/>
                      <a:headEnd type="none" w="med" len="med"/>
                      <a:tailEnd type="none" w="med" len="med"/>
                    </a:lnT>
                    <a:lnB w="12700" cap="flat" cmpd="sng" algn="ctr">
                      <a:solidFill>
                        <a:srgbClr val="984806"/>
                      </a:solidFill>
                      <a:prstDash val="solid"/>
                      <a:round/>
                      <a:headEnd type="none" w="med" len="med"/>
                      <a:tailEnd type="none" w="med" len="med"/>
                    </a:lnB>
                    <a:solidFill>
                      <a:srgbClr val="FFFFFF"/>
                    </a:solidFill>
                  </a:tcPr>
                </a:tc>
                <a:tc>
                  <a:txBody>
                    <a:bodyPr/>
                    <a:lstStyle/>
                    <a:p>
                      <a:pPr algn="l" fontAlgn="ctr"/>
                      <a:r>
                        <a:rPr lang="de-DE" sz="900" b="0" i="0" u="none" strike="noStrike">
                          <a:solidFill>
                            <a:srgbClr val="000000"/>
                          </a:solidFill>
                          <a:effectLst/>
                          <a:latin typeface="Arial" panose="020B0604020202020204" pitchFamily="34" charset="0"/>
                        </a:rPr>
                        <a:t>This interface is used to setup the result buffer.</a:t>
                      </a:r>
                    </a:p>
                  </a:txBody>
                  <a:tcPr marL="9525" marR="9525" marT="9525" marB="0" anchor="ctr">
                    <a:lnL w="19050" cap="flat" cmpd="sng" algn="ctr">
                      <a:solidFill>
                        <a:srgbClr val="984806"/>
                      </a:solidFill>
                      <a:prstDash val="solid"/>
                      <a:round/>
                      <a:headEnd type="none" w="med" len="med"/>
                      <a:tailEnd type="none" w="med" len="med"/>
                    </a:lnL>
                    <a:lnR w="19050" cap="flat" cmpd="sng" algn="ctr">
                      <a:solidFill>
                        <a:srgbClr val="984806"/>
                      </a:solidFill>
                      <a:prstDash val="solid"/>
                      <a:round/>
                      <a:headEnd type="none" w="med" len="med"/>
                      <a:tailEnd type="none" w="med" len="med"/>
                    </a:lnR>
                    <a:lnT w="12700" cap="flat" cmpd="sng" algn="ctr">
                      <a:solidFill>
                        <a:srgbClr val="984806"/>
                      </a:solidFill>
                      <a:prstDash val="solid"/>
                      <a:round/>
                      <a:headEnd type="none" w="med" len="med"/>
                      <a:tailEnd type="none" w="med" len="med"/>
                    </a:lnT>
                    <a:lnB w="12700" cap="flat" cmpd="sng" algn="ctr">
                      <a:solidFill>
                        <a:srgbClr val="984806"/>
                      </a:solidFill>
                      <a:prstDash val="solid"/>
                      <a:round/>
                      <a:headEnd type="none" w="med" len="med"/>
                      <a:tailEnd type="none" w="med" len="med"/>
                    </a:lnB>
                    <a:solidFill>
                      <a:srgbClr val="FFFFFF"/>
                    </a:solidFill>
                  </a:tcPr>
                </a:tc>
                <a:extLst>
                  <a:ext uri="{0D108BD9-81ED-4DB2-BD59-A6C34878D82A}">
                    <a16:rowId xmlns:a16="http://schemas.microsoft.com/office/drawing/2014/main" val="3735342669"/>
                  </a:ext>
                </a:extLst>
              </a:tr>
              <a:tr h="217170">
                <a:tc>
                  <a:txBody>
                    <a:bodyPr/>
                    <a:lstStyle/>
                    <a:p>
                      <a:pPr algn="l" fontAlgn="ctr"/>
                      <a:r>
                        <a:rPr lang="en-US" sz="900" b="0" i="0" u="none" strike="noStrike">
                          <a:solidFill>
                            <a:srgbClr val="000000"/>
                          </a:solidFill>
                          <a:effectLst/>
                          <a:latin typeface="Arial" panose="020B0604020202020204" pitchFamily="34" charset="0"/>
                        </a:rPr>
                        <a:t>Adc_GetStreamLastPointer</a:t>
                      </a:r>
                      <a:endParaRPr lang="de-DE" sz="900" b="0" i="0" u="none" strike="noStrike">
                        <a:solidFill>
                          <a:srgbClr val="000000"/>
                        </a:solidFill>
                        <a:effectLst/>
                        <a:latin typeface="Arial" panose="020B0604020202020204" pitchFamily="34" charset="0"/>
                      </a:endParaRPr>
                    </a:p>
                  </a:txBody>
                  <a:tcPr marL="9525" marR="9525" marT="9525" marB="0" anchor="ctr">
                    <a:lnL w="19050" cap="flat" cmpd="sng" algn="ctr">
                      <a:solidFill>
                        <a:srgbClr val="984806"/>
                      </a:solidFill>
                      <a:prstDash val="solid"/>
                      <a:round/>
                      <a:headEnd type="none" w="med" len="med"/>
                      <a:tailEnd type="none" w="med" len="med"/>
                    </a:lnL>
                    <a:lnR w="19050" cap="flat" cmpd="sng" algn="ctr">
                      <a:solidFill>
                        <a:srgbClr val="984806"/>
                      </a:solidFill>
                      <a:prstDash val="solid"/>
                      <a:round/>
                      <a:headEnd type="none" w="med" len="med"/>
                      <a:tailEnd type="none" w="med" len="med"/>
                    </a:lnR>
                    <a:lnT w="12700" cap="flat" cmpd="sng" algn="ctr">
                      <a:solidFill>
                        <a:srgbClr val="984806"/>
                      </a:solidFill>
                      <a:prstDash val="solid"/>
                      <a:round/>
                      <a:headEnd type="none" w="med" len="med"/>
                      <a:tailEnd type="none" w="med" len="med"/>
                    </a:lnT>
                    <a:lnB w="12700" cap="flat" cmpd="sng" algn="ctr">
                      <a:solidFill>
                        <a:srgbClr val="984806"/>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Arial" panose="020B0604020202020204" pitchFamily="34" charset="0"/>
                        </a:rPr>
                        <a:t>Returns the location in the ADC result buffer to the oldest conversion result not yet read.</a:t>
                      </a:r>
                      <a:endParaRPr lang="de-DE" sz="900" b="0" i="0" u="none" strike="noStrike">
                        <a:solidFill>
                          <a:srgbClr val="000000"/>
                        </a:solidFill>
                        <a:effectLst/>
                        <a:latin typeface="Arial" panose="020B0604020202020204" pitchFamily="34" charset="0"/>
                      </a:endParaRPr>
                    </a:p>
                  </a:txBody>
                  <a:tcPr marL="9525" marR="9525" marT="9525" marB="0" anchor="ctr">
                    <a:lnL w="19050" cap="flat" cmpd="sng" algn="ctr">
                      <a:solidFill>
                        <a:srgbClr val="984806"/>
                      </a:solidFill>
                      <a:prstDash val="solid"/>
                      <a:round/>
                      <a:headEnd type="none" w="med" len="med"/>
                      <a:tailEnd type="none" w="med" len="med"/>
                    </a:lnL>
                    <a:lnR w="19050" cap="flat" cmpd="sng" algn="ctr">
                      <a:solidFill>
                        <a:srgbClr val="984806"/>
                      </a:solidFill>
                      <a:prstDash val="solid"/>
                      <a:round/>
                      <a:headEnd type="none" w="med" len="med"/>
                      <a:tailEnd type="none" w="med" len="med"/>
                    </a:lnR>
                    <a:lnT w="12700" cap="flat" cmpd="sng" algn="ctr">
                      <a:solidFill>
                        <a:srgbClr val="984806"/>
                      </a:solidFill>
                      <a:prstDash val="solid"/>
                      <a:round/>
                      <a:headEnd type="none" w="med" len="med"/>
                      <a:tailEnd type="none" w="med" len="med"/>
                    </a:lnT>
                    <a:lnB w="12700" cap="flat" cmpd="sng" algn="ctr">
                      <a:solidFill>
                        <a:srgbClr val="984806"/>
                      </a:solidFill>
                      <a:prstDash val="solid"/>
                      <a:round/>
                      <a:headEnd type="none" w="med" len="med"/>
                      <a:tailEnd type="none" w="med" len="med"/>
                    </a:lnB>
                  </a:tcPr>
                </a:tc>
                <a:extLst>
                  <a:ext uri="{0D108BD9-81ED-4DB2-BD59-A6C34878D82A}">
                    <a16:rowId xmlns:a16="http://schemas.microsoft.com/office/drawing/2014/main" val="1387272361"/>
                  </a:ext>
                </a:extLst>
              </a:tr>
              <a:tr h="217170">
                <a:tc>
                  <a:txBody>
                    <a:bodyPr/>
                    <a:lstStyle/>
                    <a:p>
                      <a:pPr algn="l" fontAlgn="ctr"/>
                      <a:r>
                        <a:rPr lang="en-US" sz="900" b="0" i="0" u="none" strike="noStrike">
                          <a:solidFill>
                            <a:srgbClr val="000000"/>
                          </a:solidFill>
                          <a:effectLst/>
                          <a:latin typeface="Arial" panose="020B0604020202020204" pitchFamily="34" charset="0"/>
                        </a:rPr>
                        <a:t>Adc_EnableGroupNotification</a:t>
                      </a:r>
                      <a:endParaRPr lang="de-DE" sz="900" b="0" i="0" u="none" strike="noStrike">
                        <a:solidFill>
                          <a:srgbClr val="000000"/>
                        </a:solidFill>
                        <a:effectLst/>
                        <a:latin typeface="Arial" panose="020B0604020202020204" pitchFamily="34" charset="0"/>
                      </a:endParaRPr>
                    </a:p>
                  </a:txBody>
                  <a:tcPr marL="9525" marR="9525" marT="9525" marB="0" anchor="ctr">
                    <a:lnL w="19050" cap="flat" cmpd="sng" algn="ctr">
                      <a:solidFill>
                        <a:srgbClr val="984806"/>
                      </a:solidFill>
                      <a:prstDash val="solid"/>
                      <a:round/>
                      <a:headEnd type="none" w="med" len="med"/>
                      <a:tailEnd type="none" w="med" len="med"/>
                    </a:lnL>
                    <a:lnR w="19050" cap="flat" cmpd="sng" algn="ctr">
                      <a:solidFill>
                        <a:srgbClr val="984806"/>
                      </a:solidFill>
                      <a:prstDash val="solid"/>
                      <a:round/>
                      <a:headEnd type="none" w="med" len="med"/>
                      <a:tailEnd type="none" w="med" len="med"/>
                    </a:lnR>
                    <a:lnT w="12700" cap="flat" cmpd="sng" algn="ctr">
                      <a:solidFill>
                        <a:srgbClr val="984806"/>
                      </a:solidFill>
                      <a:prstDash val="solid"/>
                      <a:round/>
                      <a:headEnd type="none" w="med" len="med"/>
                      <a:tailEnd type="none" w="med" len="med"/>
                    </a:lnT>
                    <a:lnB w="12700" cap="flat" cmpd="sng" algn="ctr">
                      <a:solidFill>
                        <a:srgbClr val="984806"/>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Arial" panose="020B0604020202020204" pitchFamily="34" charset="0"/>
                        </a:rPr>
                        <a:t>Enables the notification mechanism for the requested ADC group.</a:t>
                      </a:r>
                      <a:endParaRPr lang="de-DE" sz="900" b="0" i="0" u="none" strike="noStrike">
                        <a:solidFill>
                          <a:srgbClr val="000000"/>
                        </a:solidFill>
                        <a:effectLst/>
                        <a:latin typeface="Arial" panose="020B0604020202020204" pitchFamily="34" charset="0"/>
                      </a:endParaRPr>
                    </a:p>
                  </a:txBody>
                  <a:tcPr marL="9525" marR="9525" marT="9525" marB="0" anchor="ctr">
                    <a:lnL w="19050" cap="flat" cmpd="sng" algn="ctr">
                      <a:solidFill>
                        <a:srgbClr val="984806"/>
                      </a:solidFill>
                      <a:prstDash val="solid"/>
                      <a:round/>
                      <a:headEnd type="none" w="med" len="med"/>
                      <a:tailEnd type="none" w="med" len="med"/>
                    </a:lnL>
                    <a:lnR w="19050" cap="flat" cmpd="sng" algn="ctr">
                      <a:solidFill>
                        <a:srgbClr val="984806"/>
                      </a:solidFill>
                      <a:prstDash val="solid"/>
                      <a:round/>
                      <a:headEnd type="none" w="med" len="med"/>
                      <a:tailEnd type="none" w="med" len="med"/>
                    </a:lnR>
                    <a:lnT w="12700" cap="flat" cmpd="sng" algn="ctr">
                      <a:solidFill>
                        <a:srgbClr val="984806"/>
                      </a:solidFill>
                      <a:prstDash val="solid"/>
                      <a:round/>
                      <a:headEnd type="none" w="med" len="med"/>
                      <a:tailEnd type="none" w="med" len="med"/>
                    </a:lnT>
                    <a:lnB w="12700" cap="flat" cmpd="sng" algn="ctr">
                      <a:solidFill>
                        <a:srgbClr val="984806"/>
                      </a:solidFill>
                      <a:prstDash val="solid"/>
                      <a:round/>
                      <a:headEnd type="none" w="med" len="med"/>
                      <a:tailEnd type="none" w="med" len="med"/>
                    </a:lnB>
                  </a:tcPr>
                </a:tc>
                <a:extLst>
                  <a:ext uri="{0D108BD9-81ED-4DB2-BD59-A6C34878D82A}">
                    <a16:rowId xmlns:a16="http://schemas.microsoft.com/office/drawing/2014/main" val="2364996874"/>
                  </a:ext>
                </a:extLst>
              </a:tr>
              <a:tr h="217170">
                <a:tc>
                  <a:txBody>
                    <a:bodyPr/>
                    <a:lstStyle/>
                    <a:p>
                      <a:pPr algn="l" fontAlgn="ctr"/>
                      <a:r>
                        <a:rPr lang="en-US" sz="900" b="0" i="0" u="none" strike="noStrike">
                          <a:solidFill>
                            <a:srgbClr val="000000"/>
                          </a:solidFill>
                          <a:effectLst/>
                          <a:latin typeface="Arial" panose="020B0604020202020204" pitchFamily="34" charset="0"/>
                        </a:rPr>
                        <a:t>Adc_DisableGroupNotification</a:t>
                      </a:r>
                      <a:endParaRPr lang="de-DE" sz="900" b="0" i="0" u="none" strike="noStrike">
                        <a:solidFill>
                          <a:srgbClr val="000000"/>
                        </a:solidFill>
                        <a:effectLst/>
                        <a:latin typeface="Arial" panose="020B0604020202020204" pitchFamily="34" charset="0"/>
                      </a:endParaRPr>
                    </a:p>
                  </a:txBody>
                  <a:tcPr marL="9525" marR="9525" marT="9525" marB="0" anchor="ctr">
                    <a:lnL w="19050" cap="flat" cmpd="sng" algn="ctr">
                      <a:solidFill>
                        <a:srgbClr val="984806"/>
                      </a:solidFill>
                      <a:prstDash val="solid"/>
                      <a:round/>
                      <a:headEnd type="none" w="med" len="med"/>
                      <a:tailEnd type="none" w="med" len="med"/>
                    </a:lnL>
                    <a:lnR w="19050" cap="flat" cmpd="sng" algn="ctr">
                      <a:solidFill>
                        <a:srgbClr val="984806"/>
                      </a:solidFill>
                      <a:prstDash val="solid"/>
                      <a:round/>
                      <a:headEnd type="none" w="med" len="med"/>
                      <a:tailEnd type="none" w="med" len="med"/>
                    </a:lnR>
                    <a:lnT w="12700" cap="flat" cmpd="sng" algn="ctr">
                      <a:solidFill>
                        <a:srgbClr val="984806"/>
                      </a:solidFill>
                      <a:prstDash val="solid"/>
                      <a:round/>
                      <a:headEnd type="none" w="med" len="med"/>
                      <a:tailEnd type="none" w="med" len="med"/>
                    </a:lnT>
                    <a:lnB w="12700" cap="flat" cmpd="sng" algn="ctr">
                      <a:solidFill>
                        <a:srgbClr val="984806"/>
                      </a:solidFill>
                      <a:prstDash val="solid"/>
                      <a:round/>
                      <a:headEnd type="none" w="med" len="med"/>
                      <a:tailEnd type="none" w="med" len="med"/>
                    </a:lnB>
                    <a:solidFill>
                      <a:srgbClr val="FFFFFF"/>
                    </a:solidFill>
                  </a:tcPr>
                </a:tc>
                <a:tc>
                  <a:txBody>
                    <a:bodyPr/>
                    <a:lstStyle/>
                    <a:p>
                      <a:pPr algn="l" fontAlgn="ctr"/>
                      <a:r>
                        <a:rPr lang="de-DE" sz="900" b="0" i="0" u="none" strike="noStrike">
                          <a:solidFill>
                            <a:srgbClr val="000000"/>
                          </a:solidFill>
                          <a:effectLst/>
                          <a:latin typeface="Arial" panose="020B0604020202020204" pitchFamily="34" charset="0"/>
                        </a:rPr>
                        <a:t>Disables the notification mechanism for the requested ADC group.</a:t>
                      </a:r>
                    </a:p>
                  </a:txBody>
                  <a:tcPr marL="9525" marR="9525" marT="9525" marB="0" anchor="ctr">
                    <a:lnL w="19050" cap="flat" cmpd="sng" algn="ctr">
                      <a:solidFill>
                        <a:srgbClr val="984806"/>
                      </a:solidFill>
                      <a:prstDash val="solid"/>
                      <a:round/>
                      <a:headEnd type="none" w="med" len="med"/>
                      <a:tailEnd type="none" w="med" len="med"/>
                    </a:lnL>
                    <a:lnR w="19050" cap="flat" cmpd="sng" algn="ctr">
                      <a:solidFill>
                        <a:srgbClr val="984806"/>
                      </a:solidFill>
                      <a:prstDash val="solid"/>
                      <a:round/>
                      <a:headEnd type="none" w="med" len="med"/>
                      <a:tailEnd type="none" w="med" len="med"/>
                    </a:lnR>
                    <a:lnT w="12700" cap="flat" cmpd="sng" algn="ctr">
                      <a:solidFill>
                        <a:srgbClr val="984806"/>
                      </a:solidFill>
                      <a:prstDash val="solid"/>
                      <a:round/>
                      <a:headEnd type="none" w="med" len="med"/>
                      <a:tailEnd type="none" w="med" len="med"/>
                    </a:lnT>
                    <a:lnB w="12700" cap="flat" cmpd="sng" algn="ctr">
                      <a:solidFill>
                        <a:srgbClr val="984806"/>
                      </a:solidFill>
                      <a:prstDash val="solid"/>
                      <a:round/>
                      <a:headEnd type="none" w="med" len="med"/>
                      <a:tailEnd type="none" w="med" len="med"/>
                    </a:lnB>
                    <a:solidFill>
                      <a:srgbClr val="FFFFFF"/>
                    </a:solidFill>
                  </a:tcPr>
                </a:tc>
                <a:extLst>
                  <a:ext uri="{0D108BD9-81ED-4DB2-BD59-A6C34878D82A}">
                    <a16:rowId xmlns:a16="http://schemas.microsoft.com/office/drawing/2014/main" val="1792596961"/>
                  </a:ext>
                </a:extLst>
              </a:tr>
              <a:tr h="217170">
                <a:tc>
                  <a:txBody>
                    <a:bodyPr/>
                    <a:lstStyle/>
                    <a:p>
                      <a:pPr algn="l" fontAlgn="ctr"/>
                      <a:r>
                        <a:rPr lang="en-US" sz="900" b="0" i="0" u="none" strike="noStrike">
                          <a:solidFill>
                            <a:srgbClr val="000000"/>
                          </a:solidFill>
                          <a:effectLst/>
                          <a:latin typeface="Arial" panose="020B0604020202020204" pitchFamily="34" charset="0"/>
                        </a:rPr>
                        <a:t>Adc_StartGroupConversion</a:t>
                      </a:r>
                      <a:endParaRPr lang="de-DE" sz="900" b="0" i="0" u="none" strike="noStrike">
                        <a:solidFill>
                          <a:srgbClr val="000000"/>
                        </a:solidFill>
                        <a:effectLst/>
                        <a:latin typeface="Arial" panose="020B0604020202020204" pitchFamily="34" charset="0"/>
                      </a:endParaRPr>
                    </a:p>
                  </a:txBody>
                  <a:tcPr marL="9525" marR="9525" marT="9525" marB="0" anchor="ctr">
                    <a:lnL w="19050" cap="flat" cmpd="sng" algn="ctr">
                      <a:solidFill>
                        <a:srgbClr val="984806"/>
                      </a:solidFill>
                      <a:prstDash val="solid"/>
                      <a:round/>
                      <a:headEnd type="none" w="med" len="med"/>
                      <a:tailEnd type="none" w="med" len="med"/>
                    </a:lnL>
                    <a:lnR w="19050" cap="flat" cmpd="sng" algn="ctr">
                      <a:solidFill>
                        <a:srgbClr val="984806"/>
                      </a:solidFill>
                      <a:prstDash val="solid"/>
                      <a:round/>
                      <a:headEnd type="none" w="med" len="med"/>
                      <a:tailEnd type="none" w="med" len="med"/>
                    </a:lnR>
                    <a:lnT w="12700" cap="flat" cmpd="sng" algn="ctr">
                      <a:solidFill>
                        <a:srgbClr val="984806"/>
                      </a:solidFill>
                      <a:prstDash val="solid"/>
                      <a:round/>
                      <a:headEnd type="none" w="med" len="med"/>
                      <a:tailEnd type="none" w="med" len="med"/>
                    </a:lnT>
                    <a:lnB w="12700" cap="flat" cmpd="sng" algn="ctr">
                      <a:solidFill>
                        <a:srgbClr val="984806"/>
                      </a:solidFill>
                      <a:prstDash val="solid"/>
                      <a:round/>
                      <a:headEnd type="none" w="med" len="med"/>
                      <a:tailEnd type="none" w="med" len="med"/>
                    </a:lnB>
                    <a:solidFill>
                      <a:srgbClr val="FFFFFF"/>
                    </a:solidFill>
                  </a:tcPr>
                </a:tc>
                <a:tc>
                  <a:txBody>
                    <a:bodyPr/>
                    <a:lstStyle/>
                    <a:p>
                      <a:pPr algn="l" fontAlgn="ctr"/>
                      <a:r>
                        <a:rPr lang="de-DE" sz="900" b="0" i="0" u="none" strike="noStrike">
                          <a:solidFill>
                            <a:srgbClr val="000000"/>
                          </a:solidFill>
                          <a:effectLst/>
                          <a:latin typeface="Arial" panose="020B0604020202020204" pitchFamily="34" charset="0"/>
                        </a:rPr>
                        <a:t>Starts the conversion of all channels of the requested ADC group. </a:t>
                      </a:r>
                    </a:p>
                  </a:txBody>
                  <a:tcPr marL="9525" marR="9525" marT="9525" marB="0" anchor="ctr">
                    <a:lnL w="19050" cap="flat" cmpd="sng" algn="ctr">
                      <a:solidFill>
                        <a:srgbClr val="984806"/>
                      </a:solidFill>
                      <a:prstDash val="solid"/>
                      <a:round/>
                      <a:headEnd type="none" w="med" len="med"/>
                      <a:tailEnd type="none" w="med" len="med"/>
                    </a:lnL>
                    <a:lnR w="19050" cap="flat" cmpd="sng" algn="ctr">
                      <a:solidFill>
                        <a:srgbClr val="984806"/>
                      </a:solidFill>
                      <a:prstDash val="solid"/>
                      <a:round/>
                      <a:headEnd type="none" w="med" len="med"/>
                      <a:tailEnd type="none" w="med" len="med"/>
                    </a:lnR>
                    <a:lnT w="12700" cap="flat" cmpd="sng" algn="ctr">
                      <a:solidFill>
                        <a:srgbClr val="984806"/>
                      </a:solidFill>
                      <a:prstDash val="solid"/>
                      <a:round/>
                      <a:headEnd type="none" w="med" len="med"/>
                      <a:tailEnd type="none" w="med" len="med"/>
                    </a:lnT>
                    <a:lnB w="12700" cap="flat" cmpd="sng" algn="ctr">
                      <a:solidFill>
                        <a:srgbClr val="984806"/>
                      </a:solidFill>
                      <a:prstDash val="solid"/>
                      <a:round/>
                      <a:headEnd type="none" w="med" len="med"/>
                      <a:tailEnd type="none" w="med" len="med"/>
                    </a:lnB>
                    <a:solidFill>
                      <a:srgbClr val="FFFFFF"/>
                    </a:solidFill>
                  </a:tcPr>
                </a:tc>
                <a:extLst>
                  <a:ext uri="{0D108BD9-81ED-4DB2-BD59-A6C34878D82A}">
                    <a16:rowId xmlns:a16="http://schemas.microsoft.com/office/drawing/2014/main" val="2255964888"/>
                  </a:ext>
                </a:extLst>
              </a:tr>
              <a:tr h="217170">
                <a:tc>
                  <a:txBody>
                    <a:bodyPr/>
                    <a:lstStyle/>
                    <a:p>
                      <a:pPr algn="l" fontAlgn="ctr"/>
                      <a:r>
                        <a:rPr lang="en-US" sz="900" b="0" i="0" u="none" strike="noStrike">
                          <a:solidFill>
                            <a:srgbClr val="000000"/>
                          </a:solidFill>
                          <a:effectLst/>
                          <a:latin typeface="Arial" panose="020B0604020202020204" pitchFamily="34" charset="0"/>
                        </a:rPr>
                        <a:t>Adc_EnableHardwareTrigger</a:t>
                      </a:r>
                      <a:endParaRPr lang="de-DE" sz="900" b="0" i="0" u="none" strike="noStrike">
                        <a:solidFill>
                          <a:srgbClr val="000000"/>
                        </a:solidFill>
                        <a:effectLst/>
                        <a:latin typeface="Arial" panose="020B0604020202020204" pitchFamily="34" charset="0"/>
                      </a:endParaRPr>
                    </a:p>
                  </a:txBody>
                  <a:tcPr marL="9525" marR="9525" marT="9525" marB="0" anchor="ctr">
                    <a:lnL w="19050" cap="flat" cmpd="sng" algn="ctr">
                      <a:solidFill>
                        <a:srgbClr val="984806"/>
                      </a:solidFill>
                      <a:prstDash val="solid"/>
                      <a:round/>
                      <a:headEnd type="none" w="med" len="med"/>
                      <a:tailEnd type="none" w="med" len="med"/>
                    </a:lnL>
                    <a:lnR w="19050" cap="flat" cmpd="sng" algn="ctr">
                      <a:solidFill>
                        <a:srgbClr val="984806"/>
                      </a:solidFill>
                      <a:prstDash val="solid"/>
                      <a:round/>
                      <a:headEnd type="none" w="med" len="med"/>
                      <a:tailEnd type="none" w="med" len="med"/>
                    </a:lnR>
                    <a:lnT w="12700" cap="flat" cmpd="sng" algn="ctr">
                      <a:solidFill>
                        <a:srgbClr val="984806"/>
                      </a:solidFill>
                      <a:prstDash val="solid"/>
                      <a:round/>
                      <a:headEnd type="none" w="med" len="med"/>
                      <a:tailEnd type="none" w="med" len="med"/>
                    </a:lnT>
                    <a:lnB w="12700" cap="flat" cmpd="sng" algn="ctr">
                      <a:solidFill>
                        <a:srgbClr val="984806"/>
                      </a:solidFill>
                      <a:prstDash val="solid"/>
                      <a:round/>
                      <a:headEnd type="none" w="med" len="med"/>
                      <a:tailEnd type="none" w="med" len="med"/>
                    </a:lnB>
                    <a:solidFill>
                      <a:srgbClr val="FFFFFF"/>
                    </a:solidFill>
                  </a:tcPr>
                </a:tc>
                <a:tc>
                  <a:txBody>
                    <a:bodyPr/>
                    <a:lstStyle/>
                    <a:p>
                      <a:pPr algn="l" fontAlgn="ctr"/>
                      <a:r>
                        <a:rPr lang="de-DE" sz="900" b="0" i="0" u="none" strike="noStrike">
                          <a:solidFill>
                            <a:srgbClr val="000000"/>
                          </a:solidFill>
                          <a:effectLst/>
                          <a:latin typeface="Arial" panose="020B0604020202020204" pitchFamily="34" charset="0"/>
                        </a:rPr>
                        <a:t>Enables the hardware trigger for the requested ADC Channel group.</a:t>
                      </a:r>
                    </a:p>
                  </a:txBody>
                  <a:tcPr marL="9525" marR="9525" marT="9525" marB="0" anchor="ctr">
                    <a:lnL w="19050" cap="flat" cmpd="sng" algn="ctr">
                      <a:solidFill>
                        <a:srgbClr val="984806"/>
                      </a:solidFill>
                      <a:prstDash val="solid"/>
                      <a:round/>
                      <a:headEnd type="none" w="med" len="med"/>
                      <a:tailEnd type="none" w="med" len="med"/>
                    </a:lnL>
                    <a:lnR w="19050" cap="flat" cmpd="sng" algn="ctr">
                      <a:solidFill>
                        <a:srgbClr val="984806"/>
                      </a:solidFill>
                      <a:prstDash val="solid"/>
                      <a:round/>
                      <a:headEnd type="none" w="med" len="med"/>
                      <a:tailEnd type="none" w="med" len="med"/>
                    </a:lnR>
                    <a:lnT w="12700" cap="flat" cmpd="sng" algn="ctr">
                      <a:solidFill>
                        <a:srgbClr val="984806"/>
                      </a:solidFill>
                      <a:prstDash val="solid"/>
                      <a:round/>
                      <a:headEnd type="none" w="med" len="med"/>
                      <a:tailEnd type="none" w="med" len="med"/>
                    </a:lnT>
                    <a:lnB w="12700" cap="flat" cmpd="sng" algn="ctr">
                      <a:solidFill>
                        <a:srgbClr val="984806"/>
                      </a:solidFill>
                      <a:prstDash val="solid"/>
                      <a:round/>
                      <a:headEnd type="none" w="med" len="med"/>
                      <a:tailEnd type="none" w="med" len="med"/>
                    </a:lnB>
                    <a:solidFill>
                      <a:srgbClr val="FFFFFF"/>
                    </a:solidFill>
                  </a:tcPr>
                </a:tc>
                <a:extLst>
                  <a:ext uri="{0D108BD9-81ED-4DB2-BD59-A6C34878D82A}">
                    <a16:rowId xmlns:a16="http://schemas.microsoft.com/office/drawing/2014/main" val="3865582650"/>
                  </a:ext>
                </a:extLst>
              </a:tr>
              <a:tr h="217170">
                <a:tc>
                  <a:txBody>
                    <a:bodyPr/>
                    <a:lstStyle/>
                    <a:p>
                      <a:pPr algn="l" fontAlgn="ctr"/>
                      <a:r>
                        <a:rPr lang="en-US" sz="900" b="0" i="0" u="none" strike="noStrike">
                          <a:solidFill>
                            <a:srgbClr val="000000"/>
                          </a:solidFill>
                          <a:effectLst/>
                          <a:latin typeface="Arial" panose="020B0604020202020204" pitchFamily="34" charset="0"/>
                        </a:rPr>
                        <a:t>Adc_DisableHardwareTrigger</a:t>
                      </a:r>
                      <a:endParaRPr lang="de-DE" sz="900" b="0" i="0" u="none" strike="noStrike">
                        <a:solidFill>
                          <a:srgbClr val="000000"/>
                        </a:solidFill>
                        <a:effectLst/>
                        <a:latin typeface="Arial" panose="020B0604020202020204" pitchFamily="34" charset="0"/>
                      </a:endParaRPr>
                    </a:p>
                  </a:txBody>
                  <a:tcPr marL="9525" marR="9525" marT="9525" marB="0" anchor="ctr">
                    <a:lnL w="19050" cap="flat" cmpd="sng" algn="ctr">
                      <a:solidFill>
                        <a:srgbClr val="984806"/>
                      </a:solidFill>
                      <a:prstDash val="solid"/>
                      <a:round/>
                      <a:headEnd type="none" w="med" len="med"/>
                      <a:tailEnd type="none" w="med" len="med"/>
                    </a:lnL>
                    <a:lnR w="19050" cap="flat" cmpd="sng" algn="ctr">
                      <a:solidFill>
                        <a:srgbClr val="984806"/>
                      </a:solidFill>
                      <a:prstDash val="solid"/>
                      <a:round/>
                      <a:headEnd type="none" w="med" len="med"/>
                      <a:tailEnd type="none" w="med" len="med"/>
                    </a:lnR>
                    <a:lnT w="12700" cap="flat" cmpd="sng" algn="ctr">
                      <a:solidFill>
                        <a:srgbClr val="984806"/>
                      </a:solidFill>
                      <a:prstDash val="solid"/>
                      <a:round/>
                      <a:headEnd type="none" w="med" len="med"/>
                      <a:tailEnd type="none" w="med" len="med"/>
                    </a:lnT>
                    <a:lnB w="12700" cap="flat" cmpd="sng" algn="ctr">
                      <a:solidFill>
                        <a:srgbClr val="984806"/>
                      </a:solidFill>
                      <a:prstDash val="solid"/>
                      <a:round/>
                      <a:headEnd type="none" w="med" len="med"/>
                      <a:tailEnd type="none" w="med" len="med"/>
                    </a:lnB>
                    <a:solidFill>
                      <a:srgbClr val="FFFFFF"/>
                    </a:solidFill>
                  </a:tcPr>
                </a:tc>
                <a:tc>
                  <a:txBody>
                    <a:bodyPr/>
                    <a:lstStyle/>
                    <a:p>
                      <a:pPr algn="l" fontAlgn="ctr"/>
                      <a:r>
                        <a:rPr lang="de-DE" sz="900" b="0" i="0" u="none" strike="noStrike">
                          <a:solidFill>
                            <a:srgbClr val="000000"/>
                          </a:solidFill>
                          <a:effectLst/>
                          <a:latin typeface="Arial" panose="020B0604020202020204" pitchFamily="34" charset="0"/>
                        </a:rPr>
                        <a:t>Disables the hardware trigger for the requested ADC Channel group.</a:t>
                      </a:r>
                    </a:p>
                  </a:txBody>
                  <a:tcPr marL="9525" marR="9525" marT="9525" marB="0" anchor="ctr">
                    <a:lnL w="19050" cap="flat" cmpd="sng" algn="ctr">
                      <a:solidFill>
                        <a:srgbClr val="984806"/>
                      </a:solidFill>
                      <a:prstDash val="solid"/>
                      <a:round/>
                      <a:headEnd type="none" w="med" len="med"/>
                      <a:tailEnd type="none" w="med" len="med"/>
                    </a:lnL>
                    <a:lnR w="19050" cap="flat" cmpd="sng" algn="ctr">
                      <a:solidFill>
                        <a:srgbClr val="984806"/>
                      </a:solidFill>
                      <a:prstDash val="solid"/>
                      <a:round/>
                      <a:headEnd type="none" w="med" len="med"/>
                      <a:tailEnd type="none" w="med" len="med"/>
                    </a:lnR>
                    <a:lnT w="12700" cap="flat" cmpd="sng" algn="ctr">
                      <a:solidFill>
                        <a:srgbClr val="984806"/>
                      </a:solidFill>
                      <a:prstDash val="solid"/>
                      <a:round/>
                      <a:headEnd type="none" w="med" len="med"/>
                      <a:tailEnd type="none" w="med" len="med"/>
                    </a:lnT>
                    <a:lnB w="12700" cap="flat" cmpd="sng" algn="ctr">
                      <a:solidFill>
                        <a:srgbClr val="984806"/>
                      </a:solidFill>
                      <a:prstDash val="solid"/>
                      <a:round/>
                      <a:headEnd type="none" w="med" len="med"/>
                      <a:tailEnd type="none" w="med" len="med"/>
                    </a:lnB>
                    <a:solidFill>
                      <a:srgbClr val="FFFFFF"/>
                    </a:solidFill>
                  </a:tcPr>
                </a:tc>
                <a:extLst>
                  <a:ext uri="{0D108BD9-81ED-4DB2-BD59-A6C34878D82A}">
                    <a16:rowId xmlns:a16="http://schemas.microsoft.com/office/drawing/2014/main" val="684235853"/>
                  </a:ext>
                </a:extLst>
              </a:tr>
              <a:tr h="217170">
                <a:tc>
                  <a:txBody>
                    <a:bodyPr/>
                    <a:lstStyle/>
                    <a:p>
                      <a:pPr algn="l" fontAlgn="ctr"/>
                      <a:r>
                        <a:rPr lang="en-US" sz="900" b="0" i="0" u="none" strike="noStrike" dirty="0" err="1">
                          <a:solidFill>
                            <a:srgbClr val="000000"/>
                          </a:solidFill>
                          <a:effectLst/>
                          <a:latin typeface="Arial" panose="020B0604020202020204" pitchFamily="34" charset="0"/>
                        </a:rPr>
                        <a:t>Adc_ReadGroup</a:t>
                      </a:r>
                      <a:endParaRPr lang="de-DE" sz="900" b="0" i="0" u="none" strike="noStrike" dirty="0">
                        <a:solidFill>
                          <a:srgbClr val="000000"/>
                        </a:solidFill>
                        <a:effectLst/>
                        <a:latin typeface="Arial" panose="020B0604020202020204" pitchFamily="34" charset="0"/>
                      </a:endParaRPr>
                    </a:p>
                  </a:txBody>
                  <a:tcPr marL="9525" marR="9525" marT="9525" marB="0" anchor="ctr">
                    <a:lnL w="19050" cap="flat" cmpd="sng" algn="ctr">
                      <a:solidFill>
                        <a:srgbClr val="984806"/>
                      </a:solidFill>
                      <a:prstDash val="solid"/>
                      <a:round/>
                      <a:headEnd type="none" w="med" len="med"/>
                      <a:tailEnd type="none" w="med" len="med"/>
                    </a:lnL>
                    <a:lnR w="19050" cap="flat" cmpd="sng" algn="ctr">
                      <a:solidFill>
                        <a:srgbClr val="984806"/>
                      </a:solidFill>
                      <a:prstDash val="solid"/>
                      <a:round/>
                      <a:headEnd type="none" w="med" len="med"/>
                      <a:tailEnd type="none" w="med" len="med"/>
                    </a:lnR>
                    <a:lnT w="12700" cap="flat" cmpd="sng" algn="ctr">
                      <a:solidFill>
                        <a:srgbClr val="984806"/>
                      </a:solidFill>
                      <a:prstDash val="solid"/>
                      <a:round/>
                      <a:headEnd type="none" w="med" len="med"/>
                      <a:tailEnd type="none" w="med" len="med"/>
                    </a:lnT>
                    <a:lnB w="19050" cap="flat" cmpd="sng" algn="ctr">
                      <a:solidFill>
                        <a:srgbClr val="984806"/>
                      </a:solidFill>
                      <a:prstDash val="solid"/>
                      <a:round/>
                      <a:headEnd type="none" w="med" len="med"/>
                      <a:tailEnd type="none" w="med" len="med"/>
                    </a:lnB>
                    <a:solidFill>
                      <a:srgbClr val="FFFFFF"/>
                    </a:solidFill>
                  </a:tcPr>
                </a:tc>
                <a:tc>
                  <a:txBody>
                    <a:bodyPr/>
                    <a:lstStyle/>
                    <a:p>
                      <a:pPr algn="l" fontAlgn="ctr"/>
                      <a:r>
                        <a:rPr lang="de-DE" sz="900" b="0" i="0" u="none" strike="noStrike" dirty="0">
                          <a:solidFill>
                            <a:srgbClr val="000000"/>
                          </a:solidFill>
                          <a:effectLst/>
                          <a:latin typeface="Arial" panose="020B0604020202020204" pitchFamily="34" charset="0"/>
                        </a:rPr>
                        <a:t>Returns </a:t>
                      </a:r>
                      <a:r>
                        <a:rPr lang="de-DE" sz="900" b="0" i="0" u="none" strike="noStrike" dirty="0" err="1">
                          <a:solidFill>
                            <a:srgbClr val="000000"/>
                          </a:solidFill>
                          <a:effectLst/>
                          <a:latin typeface="Arial" panose="020B0604020202020204" pitchFamily="34" charset="0"/>
                        </a:rPr>
                        <a:t>the</a:t>
                      </a:r>
                      <a:r>
                        <a:rPr lang="de-DE" sz="900" b="0" i="0" u="none" strike="noStrike" dirty="0">
                          <a:solidFill>
                            <a:srgbClr val="000000"/>
                          </a:solidFill>
                          <a:effectLst/>
                          <a:latin typeface="Arial" panose="020B0604020202020204" pitchFamily="34" charset="0"/>
                        </a:rPr>
                        <a:t> </a:t>
                      </a:r>
                      <a:r>
                        <a:rPr lang="de-DE" sz="900" b="0" i="0" u="none" strike="noStrike" dirty="0" err="1">
                          <a:solidFill>
                            <a:srgbClr val="000000"/>
                          </a:solidFill>
                          <a:effectLst/>
                          <a:latin typeface="Arial" panose="020B0604020202020204" pitchFamily="34" charset="0"/>
                        </a:rPr>
                        <a:t>result</a:t>
                      </a:r>
                      <a:r>
                        <a:rPr lang="de-DE" sz="900" b="0" i="0" u="none" strike="noStrike" dirty="0">
                          <a:solidFill>
                            <a:srgbClr val="000000"/>
                          </a:solidFill>
                          <a:effectLst/>
                          <a:latin typeface="Arial" panose="020B0604020202020204" pitchFamily="34" charset="0"/>
                        </a:rPr>
                        <a:t> </a:t>
                      </a:r>
                      <a:r>
                        <a:rPr lang="de-DE" sz="900" b="0" i="0" u="none" strike="noStrike" dirty="0" err="1">
                          <a:solidFill>
                            <a:srgbClr val="000000"/>
                          </a:solidFill>
                          <a:effectLst/>
                          <a:latin typeface="Arial" panose="020B0604020202020204" pitchFamily="34" charset="0"/>
                        </a:rPr>
                        <a:t>values</a:t>
                      </a:r>
                      <a:r>
                        <a:rPr lang="de-DE" sz="900" b="0" i="0" u="none" strike="noStrike" dirty="0">
                          <a:solidFill>
                            <a:srgbClr val="000000"/>
                          </a:solidFill>
                          <a:effectLst/>
                          <a:latin typeface="Arial" panose="020B0604020202020204" pitchFamily="34" charset="0"/>
                        </a:rPr>
                        <a:t> </a:t>
                      </a:r>
                      <a:r>
                        <a:rPr lang="de-DE" sz="900" b="0" i="0" u="none" strike="noStrike" dirty="0" err="1">
                          <a:solidFill>
                            <a:srgbClr val="000000"/>
                          </a:solidFill>
                          <a:effectLst/>
                          <a:latin typeface="Arial" panose="020B0604020202020204" pitchFamily="34" charset="0"/>
                        </a:rPr>
                        <a:t>of</a:t>
                      </a:r>
                      <a:r>
                        <a:rPr lang="de-DE" sz="900" b="0" i="0" u="none" strike="noStrike" dirty="0">
                          <a:solidFill>
                            <a:srgbClr val="000000"/>
                          </a:solidFill>
                          <a:effectLst/>
                          <a:latin typeface="Arial" panose="020B0604020202020204" pitchFamily="34" charset="0"/>
                        </a:rPr>
                        <a:t> </a:t>
                      </a:r>
                      <a:r>
                        <a:rPr lang="de-DE" sz="900" b="0" i="0" u="none" strike="noStrike" dirty="0" err="1">
                          <a:solidFill>
                            <a:srgbClr val="000000"/>
                          </a:solidFill>
                          <a:effectLst/>
                          <a:latin typeface="Arial" panose="020B0604020202020204" pitchFamily="34" charset="0"/>
                        </a:rPr>
                        <a:t>requested</a:t>
                      </a:r>
                      <a:r>
                        <a:rPr lang="de-DE" sz="900" b="0" i="0" u="none" strike="noStrike" dirty="0">
                          <a:solidFill>
                            <a:srgbClr val="000000"/>
                          </a:solidFill>
                          <a:effectLst/>
                          <a:latin typeface="Arial" panose="020B0604020202020204" pitchFamily="34" charset="0"/>
                        </a:rPr>
                        <a:t> </a:t>
                      </a:r>
                      <a:r>
                        <a:rPr lang="de-DE" sz="900" b="0" i="0" u="none" strike="noStrike" dirty="0" err="1">
                          <a:solidFill>
                            <a:srgbClr val="000000"/>
                          </a:solidFill>
                          <a:effectLst/>
                          <a:latin typeface="Arial" panose="020B0604020202020204" pitchFamily="34" charset="0"/>
                        </a:rPr>
                        <a:t>group</a:t>
                      </a:r>
                      <a:r>
                        <a:rPr lang="de-DE" sz="900" b="0" i="0" u="none" strike="noStrike" dirty="0">
                          <a:solidFill>
                            <a:srgbClr val="000000"/>
                          </a:solidFill>
                          <a:effectLst/>
                          <a:latin typeface="Arial" panose="020B0604020202020204" pitchFamily="34" charset="0"/>
                        </a:rPr>
                        <a:t> </a:t>
                      </a:r>
                      <a:r>
                        <a:rPr lang="de-DE" sz="900" b="0" i="0" u="none" strike="noStrike" dirty="0" err="1">
                          <a:solidFill>
                            <a:srgbClr val="000000"/>
                          </a:solidFill>
                          <a:effectLst/>
                          <a:latin typeface="Arial" panose="020B0604020202020204" pitchFamily="34" charset="0"/>
                        </a:rPr>
                        <a:t>channels</a:t>
                      </a:r>
                      <a:r>
                        <a:rPr lang="de-DE" sz="900" b="0" i="0" u="none" strike="noStrike" dirty="0">
                          <a:solidFill>
                            <a:srgbClr val="000000"/>
                          </a:solidFill>
                          <a:effectLst/>
                          <a:latin typeface="Arial" panose="020B0604020202020204" pitchFamily="34" charset="0"/>
                        </a:rPr>
                        <a:t> after </a:t>
                      </a:r>
                      <a:r>
                        <a:rPr lang="de-DE" sz="900" b="0" i="0" u="none" strike="noStrike" dirty="0" err="1">
                          <a:solidFill>
                            <a:srgbClr val="000000"/>
                          </a:solidFill>
                          <a:effectLst/>
                          <a:latin typeface="Arial" panose="020B0604020202020204" pitchFamily="34" charset="0"/>
                        </a:rPr>
                        <a:t>conversion</a:t>
                      </a:r>
                      <a:r>
                        <a:rPr lang="de-DE" sz="900" b="0" i="0" u="none" strike="noStrike" dirty="0">
                          <a:solidFill>
                            <a:srgbClr val="000000"/>
                          </a:solidFill>
                          <a:effectLst/>
                          <a:latin typeface="Arial" panose="020B0604020202020204" pitchFamily="34" charset="0"/>
                        </a:rPr>
                        <a:t>.</a:t>
                      </a:r>
                    </a:p>
                  </a:txBody>
                  <a:tcPr marL="9525" marR="9525" marT="9525" marB="0" anchor="ctr">
                    <a:lnL w="19050" cap="flat" cmpd="sng" algn="ctr">
                      <a:solidFill>
                        <a:srgbClr val="984806"/>
                      </a:solidFill>
                      <a:prstDash val="solid"/>
                      <a:round/>
                      <a:headEnd type="none" w="med" len="med"/>
                      <a:tailEnd type="none" w="med" len="med"/>
                    </a:lnL>
                    <a:lnR w="19050" cap="flat" cmpd="sng" algn="ctr">
                      <a:solidFill>
                        <a:srgbClr val="984806"/>
                      </a:solidFill>
                      <a:prstDash val="solid"/>
                      <a:round/>
                      <a:headEnd type="none" w="med" len="med"/>
                      <a:tailEnd type="none" w="med" len="med"/>
                    </a:lnR>
                    <a:lnT w="12700" cap="flat" cmpd="sng" algn="ctr">
                      <a:solidFill>
                        <a:srgbClr val="984806"/>
                      </a:solidFill>
                      <a:prstDash val="solid"/>
                      <a:round/>
                      <a:headEnd type="none" w="med" len="med"/>
                      <a:tailEnd type="none" w="med" len="med"/>
                    </a:lnT>
                    <a:lnB w="19050" cap="flat" cmpd="sng" algn="ctr">
                      <a:solidFill>
                        <a:srgbClr val="984806"/>
                      </a:solidFill>
                      <a:prstDash val="solid"/>
                      <a:round/>
                      <a:headEnd type="none" w="med" len="med"/>
                      <a:tailEnd type="none" w="med" len="med"/>
                    </a:lnB>
                    <a:solidFill>
                      <a:srgbClr val="FFFFFF"/>
                    </a:solidFill>
                  </a:tcPr>
                </a:tc>
                <a:extLst>
                  <a:ext uri="{0D108BD9-81ED-4DB2-BD59-A6C34878D82A}">
                    <a16:rowId xmlns:a16="http://schemas.microsoft.com/office/drawing/2014/main" val="750574961"/>
                  </a:ext>
                </a:extLst>
              </a:tr>
            </a:tbl>
          </a:graphicData>
        </a:graphic>
      </p:graphicFrame>
      <p:sp>
        <p:nvSpPr>
          <p:cNvPr id="8" name="Datumsplatzhalter 3">
            <a:extLst>
              <a:ext uri="{FF2B5EF4-FFF2-40B4-BE49-F238E27FC236}">
                <a16:creationId xmlns:a16="http://schemas.microsoft.com/office/drawing/2014/main" id="{CEFBE2BE-3168-45D1-ADE7-27BD61071275}"/>
              </a:ext>
            </a:extLst>
          </p:cNvPr>
          <p:cNvSpPr>
            <a:spLocks noGrp="1"/>
          </p:cNvSpPr>
          <p:nvPr>
            <p:ph type="dt" sz="half" idx="10"/>
          </p:nvPr>
        </p:nvSpPr>
        <p:spPr>
          <a:xfrm>
            <a:off x="6350484" y="6224489"/>
            <a:ext cx="2001935" cy="150440"/>
          </a:xfrm>
        </p:spPr>
        <p:txBody>
          <a:bodyPr/>
          <a:lstStyle/>
          <a:p>
            <a:fld id="{BEFB0DE0-DBBE-421A-B3E7-4A028A1B5867}" type="datetime3">
              <a:rPr lang="en-US" noProof="0" smtClean="0"/>
              <a:pPr/>
              <a:t>19 September 2019</a:t>
            </a:fld>
            <a:endParaRPr lang="en-US" noProof="0"/>
          </a:p>
        </p:txBody>
      </p:sp>
      <p:sp>
        <p:nvSpPr>
          <p:cNvPr id="9" name="Fußzeilenplatzhalter 3">
            <a:extLst>
              <a:ext uri="{FF2B5EF4-FFF2-40B4-BE49-F238E27FC236}">
                <a16:creationId xmlns:a16="http://schemas.microsoft.com/office/drawing/2014/main" id="{0CA62364-21E6-4C56-B447-2583BA0AB677}"/>
              </a:ext>
            </a:extLst>
          </p:cNvPr>
          <p:cNvSpPr>
            <a:spLocks noGrp="1"/>
          </p:cNvSpPr>
          <p:nvPr>
            <p:ph type="ftr" sz="quarter" idx="12"/>
          </p:nvPr>
        </p:nvSpPr>
        <p:spPr>
          <a:xfrm>
            <a:off x="6350485" y="6375515"/>
            <a:ext cx="2001935" cy="150440"/>
          </a:xfrm>
        </p:spPr>
        <p:txBody>
          <a:bodyPr/>
          <a:lstStyle/>
          <a:p>
            <a:r>
              <a:rPr lang="en-US" dirty="0"/>
              <a:t>Harald Paschke, © Continental AG</a:t>
            </a:r>
          </a:p>
        </p:txBody>
      </p:sp>
      <p:sp>
        <p:nvSpPr>
          <p:cNvPr id="10" name="Titel 2">
            <a:extLst>
              <a:ext uri="{FF2B5EF4-FFF2-40B4-BE49-F238E27FC236}">
                <a16:creationId xmlns:a16="http://schemas.microsoft.com/office/drawing/2014/main" id="{B95D8AFD-C179-46E7-9415-3B65561B5ABE}"/>
              </a:ext>
            </a:extLst>
          </p:cNvPr>
          <p:cNvSpPr>
            <a:spLocks noGrp="1"/>
          </p:cNvSpPr>
          <p:nvPr>
            <p:ph type="title"/>
          </p:nvPr>
        </p:nvSpPr>
        <p:spPr>
          <a:xfrm>
            <a:off x="395288" y="296862"/>
            <a:ext cx="8353425" cy="719137"/>
          </a:xfrm>
        </p:spPr>
        <p:txBody>
          <a:bodyPr/>
          <a:lstStyle/>
          <a:p>
            <a:r>
              <a:rPr lang="en-US" dirty="0"/>
              <a:t>ADC Driver - VADC</a:t>
            </a:r>
            <a:br>
              <a:rPr lang="en-US" dirty="0"/>
            </a:br>
            <a:r>
              <a:rPr lang="en-US" dirty="0">
                <a:solidFill>
                  <a:srgbClr val="5F5F5F"/>
                </a:solidFill>
              </a:rPr>
              <a:t>APIs</a:t>
            </a:r>
          </a:p>
        </p:txBody>
      </p:sp>
      <p:sp>
        <p:nvSpPr>
          <p:cNvPr id="11" name="Content Placeholder 1">
            <a:extLst>
              <a:ext uri="{FF2B5EF4-FFF2-40B4-BE49-F238E27FC236}">
                <a16:creationId xmlns:a16="http://schemas.microsoft.com/office/drawing/2014/main" id="{A4A439F2-E477-4EDA-904C-9F503D362B56}"/>
              </a:ext>
            </a:extLst>
          </p:cNvPr>
          <p:cNvSpPr>
            <a:spLocks noGrp="1"/>
          </p:cNvSpPr>
          <p:nvPr>
            <p:ph idx="1"/>
          </p:nvPr>
        </p:nvSpPr>
        <p:spPr>
          <a:xfrm>
            <a:off x="395288" y="1052736"/>
            <a:ext cx="8353425" cy="5171166"/>
          </a:xfrm>
        </p:spPr>
        <p:txBody>
          <a:bodyPr>
            <a:normAutofit/>
          </a:bodyPr>
          <a:lstStyle/>
          <a:p>
            <a:pPr lvl="1"/>
            <a:endParaRPr lang="en-US" dirty="0"/>
          </a:p>
          <a:p>
            <a:pPr lvl="1"/>
            <a:endParaRPr lang="en-US" dirty="0"/>
          </a:p>
        </p:txBody>
      </p:sp>
      <p:pic>
        <p:nvPicPr>
          <p:cNvPr id="3074" name="Picture 2" descr="Image result for Autosar logo">
            <a:extLst>
              <a:ext uri="{FF2B5EF4-FFF2-40B4-BE49-F238E27FC236}">
                <a16:creationId xmlns:a16="http://schemas.microsoft.com/office/drawing/2014/main" id="{37B6AEF5-D493-46E1-8369-8EB394FA6E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188" y="1435860"/>
            <a:ext cx="1940949" cy="262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741083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ADA48181-2C78-49CB-8C52-912A07842C2E}" type="slidenum">
              <a:rPr lang="en-US" noProof="0" smtClean="0"/>
              <a:pPr/>
              <a:t>24</a:t>
            </a:fld>
            <a:endParaRPr lang="en-US" noProof="0"/>
          </a:p>
        </p:txBody>
      </p:sp>
      <p:graphicFrame>
        <p:nvGraphicFramePr>
          <p:cNvPr id="8" name="Tabelle 7">
            <a:extLst>
              <a:ext uri="{FF2B5EF4-FFF2-40B4-BE49-F238E27FC236}">
                <a16:creationId xmlns:a16="http://schemas.microsoft.com/office/drawing/2014/main" id="{55C453F4-D54B-4780-888B-B1B526CF0E5C}"/>
              </a:ext>
            </a:extLst>
          </p:cNvPr>
          <p:cNvGraphicFramePr>
            <a:graphicFrameLocks noGrp="1"/>
          </p:cNvGraphicFramePr>
          <p:nvPr>
            <p:extLst>
              <p:ext uri="{D42A27DB-BD31-4B8C-83A1-F6EECF244321}">
                <p14:modId xmlns:p14="http://schemas.microsoft.com/office/powerpoint/2010/main" val="2873557346"/>
              </p:ext>
            </p:extLst>
          </p:nvPr>
        </p:nvGraphicFramePr>
        <p:xfrm>
          <a:off x="701459" y="1844824"/>
          <a:ext cx="7800266" cy="3092370"/>
        </p:xfrm>
        <a:graphic>
          <a:graphicData uri="http://schemas.openxmlformats.org/drawingml/2006/table">
            <a:tbl>
              <a:tblPr/>
              <a:tblGrid>
                <a:gridCol w="2266538">
                  <a:extLst>
                    <a:ext uri="{9D8B030D-6E8A-4147-A177-3AD203B41FA5}">
                      <a16:colId xmlns:a16="http://schemas.microsoft.com/office/drawing/2014/main" val="3104041"/>
                    </a:ext>
                  </a:extLst>
                </a:gridCol>
                <a:gridCol w="5533728">
                  <a:extLst>
                    <a:ext uri="{9D8B030D-6E8A-4147-A177-3AD203B41FA5}">
                      <a16:colId xmlns:a16="http://schemas.microsoft.com/office/drawing/2014/main" val="4238948681"/>
                    </a:ext>
                  </a:extLst>
                </a:gridCol>
              </a:tblGrid>
              <a:tr h="206158">
                <a:tc>
                  <a:txBody>
                    <a:bodyPr/>
                    <a:lstStyle/>
                    <a:p>
                      <a:pPr algn="l" fontAlgn="b"/>
                      <a:r>
                        <a:rPr lang="en-US" sz="900" b="1" i="0" u="none" strike="noStrike">
                          <a:solidFill>
                            <a:srgbClr val="693205"/>
                          </a:solidFill>
                          <a:effectLst/>
                          <a:latin typeface="Times New Roman" panose="02020603050405020304" pitchFamily="18" charset="0"/>
                        </a:rPr>
                        <a:t>IOPT_ADC_AUTOSCAN_IF</a:t>
                      </a:r>
                      <a:endParaRPr lang="de-DE" sz="900" b="1" i="0" u="none" strike="noStrike">
                        <a:solidFill>
                          <a:srgbClr val="693205"/>
                        </a:solidFill>
                        <a:effectLst/>
                        <a:latin typeface="Times New Roman" panose="02020603050405020304" pitchFamily="18" charset="0"/>
                      </a:endParaRPr>
                    </a:p>
                  </a:txBody>
                  <a:tcPr marL="9042" marR="9042" marT="9042" marB="0" anchor="b">
                    <a:lnL w="19050" cap="flat" cmpd="sng" algn="ctr">
                      <a:solidFill>
                        <a:srgbClr val="984806"/>
                      </a:solidFill>
                      <a:prstDash val="solid"/>
                      <a:round/>
                      <a:headEnd type="none" w="med" len="med"/>
                      <a:tailEnd type="none" w="med" len="med"/>
                    </a:lnL>
                    <a:lnR>
                      <a:noFill/>
                    </a:lnR>
                    <a:lnT w="19050" cap="flat" cmpd="sng" algn="ctr">
                      <a:solidFill>
                        <a:srgbClr val="984806"/>
                      </a:solidFill>
                      <a:prstDash val="solid"/>
                      <a:round/>
                      <a:headEnd type="none" w="med" len="med"/>
                      <a:tailEnd type="none" w="med" len="med"/>
                    </a:lnT>
                    <a:lnB w="12700" cap="flat" cmpd="sng" algn="ctr">
                      <a:solidFill>
                        <a:srgbClr val="984806"/>
                      </a:solidFill>
                      <a:prstDash val="solid"/>
                      <a:round/>
                      <a:headEnd type="none" w="med" len="med"/>
                      <a:tailEnd type="none" w="med" len="med"/>
                    </a:lnB>
                    <a:solidFill>
                      <a:srgbClr val="FFE196"/>
                    </a:solidFill>
                  </a:tcPr>
                </a:tc>
                <a:tc>
                  <a:txBody>
                    <a:bodyPr/>
                    <a:lstStyle/>
                    <a:p>
                      <a:pPr algn="l" fontAlgn="b"/>
                      <a:r>
                        <a:rPr lang="de-DE" sz="900" b="1" i="0" u="none" strike="noStrike">
                          <a:solidFill>
                            <a:srgbClr val="693205"/>
                          </a:solidFill>
                          <a:effectLst/>
                          <a:latin typeface="Times New Roman" panose="02020603050405020304" pitchFamily="18" charset="0"/>
                        </a:rPr>
                        <a:t> </a:t>
                      </a:r>
                    </a:p>
                  </a:txBody>
                  <a:tcPr marL="9042" marR="9042" marT="9042" marB="0" anchor="b">
                    <a:lnL>
                      <a:noFill/>
                    </a:lnL>
                    <a:lnR w="19050" cap="flat" cmpd="sng" algn="ctr">
                      <a:solidFill>
                        <a:srgbClr val="984806"/>
                      </a:solidFill>
                      <a:prstDash val="solid"/>
                      <a:round/>
                      <a:headEnd type="none" w="med" len="med"/>
                      <a:tailEnd type="none" w="med" len="med"/>
                    </a:lnR>
                    <a:lnT w="19050" cap="flat" cmpd="sng" algn="ctr">
                      <a:solidFill>
                        <a:srgbClr val="984806"/>
                      </a:solidFill>
                      <a:prstDash val="solid"/>
                      <a:round/>
                      <a:headEnd type="none" w="med" len="med"/>
                      <a:tailEnd type="none" w="med" len="med"/>
                    </a:lnT>
                    <a:lnB w="12700" cap="flat" cmpd="sng" algn="ctr">
                      <a:solidFill>
                        <a:srgbClr val="984806"/>
                      </a:solidFill>
                      <a:prstDash val="solid"/>
                      <a:round/>
                      <a:headEnd type="none" w="med" len="med"/>
                      <a:tailEnd type="none" w="med" len="med"/>
                    </a:lnB>
                    <a:solidFill>
                      <a:srgbClr val="FFE196"/>
                    </a:solidFill>
                  </a:tcPr>
                </a:tc>
                <a:extLst>
                  <a:ext uri="{0D108BD9-81ED-4DB2-BD59-A6C34878D82A}">
                    <a16:rowId xmlns:a16="http://schemas.microsoft.com/office/drawing/2014/main" val="982343380"/>
                  </a:ext>
                </a:extLst>
              </a:tr>
              <a:tr h="206158">
                <a:tc>
                  <a:txBody>
                    <a:bodyPr/>
                    <a:lstStyle/>
                    <a:p>
                      <a:pPr algn="l" fontAlgn="b"/>
                      <a:r>
                        <a:rPr lang="en-US" sz="900" b="0" i="0" u="none" strike="noStrike">
                          <a:solidFill>
                            <a:srgbClr val="000000"/>
                          </a:solidFill>
                          <a:effectLst/>
                          <a:latin typeface="Arial" panose="020B0604020202020204" pitchFamily="34" charset="0"/>
                        </a:rPr>
                        <a:t>Iopt_Adc_ActivateAutoscanTrigger</a:t>
                      </a:r>
                      <a:endParaRPr lang="de-DE" sz="900" b="0" i="0" u="none" strike="noStrike">
                        <a:solidFill>
                          <a:srgbClr val="000000"/>
                        </a:solidFill>
                        <a:effectLst/>
                        <a:latin typeface="Arial" panose="020B0604020202020204" pitchFamily="34" charset="0"/>
                      </a:endParaRPr>
                    </a:p>
                  </a:txBody>
                  <a:tcPr marL="9042" marR="9042" marT="9042" marB="0" anchor="b">
                    <a:lnL w="19050" cap="flat" cmpd="sng" algn="ctr">
                      <a:solidFill>
                        <a:srgbClr val="984806"/>
                      </a:solidFill>
                      <a:prstDash val="solid"/>
                      <a:round/>
                      <a:headEnd type="none" w="med" len="med"/>
                      <a:tailEnd type="none" w="med" len="med"/>
                    </a:lnL>
                    <a:lnR w="19050" cap="flat" cmpd="sng" algn="ctr">
                      <a:solidFill>
                        <a:srgbClr val="984806"/>
                      </a:solidFill>
                      <a:prstDash val="solid"/>
                      <a:round/>
                      <a:headEnd type="none" w="med" len="med"/>
                      <a:tailEnd type="none" w="med" len="med"/>
                    </a:lnR>
                    <a:lnT w="12700" cap="flat" cmpd="sng" algn="ctr">
                      <a:solidFill>
                        <a:srgbClr val="984806"/>
                      </a:solidFill>
                      <a:prstDash val="solid"/>
                      <a:round/>
                      <a:headEnd type="none" w="med" len="med"/>
                      <a:tailEnd type="none" w="med" len="med"/>
                    </a:lnT>
                    <a:lnB w="19050" cap="flat" cmpd="sng" algn="ctr">
                      <a:solidFill>
                        <a:srgbClr val="984806"/>
                      </a:solidFill>
                      <a:prstDash val="solid"/>
                      <a:round/>
                      <a:headEnd type="none" w="med" len="med"/>
                      <a:tailEnd type="none" w="med" len="med"/>
                    </a:lnB>
                    <a:solidFill>
                      <a:srgbClr val="FFFFFF"/>
                    </a:solidFill>
                  </a:tcPr>
                </a:tc>
                <a:tc>
                  <a:txBody>
                    <a:bodyPr/>
                    <a:lstStyle/>
                    <a:p>
                      <a:pPr algn="l" fontAlgn="b"/>
                      <a:r>
                        <a:rPr lang="en-US" sz="900" b="0" i="0" u="none" strike="noStrike" dirty="0">
                          <a:solidFill>
                            <a:srgbClr val="000000"/>
                          </a:solidFill>
                          <a:effectLst/>
                          <a:latin typeface="Arial" panose="020B0604020202020204" pitchFamily="34" charset="0"/>
                        </a:rPr>
                        <a:t>Starts the conversion for all configured </a:t>
                      </a:r>
                      <a:r>
                        <a:rPr lang="en-US" sz="900" b="0" i="0" u="none" strike="noStrike" dirty="0" err="1">
                          <a:solidFill>
                            <a:srgbClr val="000000"/>
                          </a:solidFill>
                          <a:effectLst/>
                          <a:latin typeface="Arial" panose="020B0604020202020204" pitchFamily="34" charset="0"/>
                        </a:rPr>
                        <a:t>Autoscan</a:t>
                      </a:r>
                      <a:r>
                        <a:rPr lang="en-US" sz="900" b="0" i="0" u="none" strike="noStrike" dirty="0">
                          <a:solidFill>
                            <a:srgbClr val="000000"/>
                          </a:solidFill>
                          <a:effectLst/>
                          <a:latin typeface="Arial" panose="020B0604020202020204" pitchFamily="34" charset="0"/>
                        </a:rPr>
                        <a:t> groups.</a:t>
                      </a:r>
                      <a:endParaRPr lang="de-DE" sz="900" b="0" i="0" u="none" strike="noStrike" dirty="0">
                        <a:solidFill>
                          <a:srgbClr val="000000"/>
                        </a:solidFill>
                        <a:effectLst/>
                        <a:latin typeface="Arial" panose="020B0604020202020204" pitchFamily="34" charset="0"/>
                      </a:endParaRPr>
                    </a:p>
                  </a:txBody>
                  <a:tcPr marL="9042" marR="9042" marT="9042" marB="0" anchor="b">
                    <a:lnL w="19050" cap="flat" cmpd="sng" algn="ctr">
                      <a:solidFill>
                        <a:srgbClr val="984806"/>
                      </a:solidFill>
                      <a:prstDash val="solid"/>
                      <a:round/>
                      <a:headEnd type="none" w="med" len="med"/>
                      <a:tailEnd type="none" w="med" len="med"/>
                    </a:lnL>
                    <a:lnR w="19050" cap="flat" cmpd="sng" algn="ctr">
                      <a:solidFill>
                        <a:srgbClr val="984806"/>
                      </a:solidFill>
                      <a:prstDash val="solid"/>
                      <a:round/>
                      <a:headEnd type="none" w="med" len="med"/>
                      <a:tailEnd type="none" w="med" len="med"/>
                    </a:lnR>
                    <a:lnT w="12700" cap="flat" cmpd="sng" algn="ctr">
                      <a:solidFill>
                        <a:srgbClr val="984806"/>
                      </a:solidFill>
                      <a:prstDash val="solid"/>
                      <a:round/>
                      <a:headEnd type="none" w="med" len="med"/>
                      <a:tailEnd type="none" w="med" len="med"/>
                    </a:lnT>
                    <a:lnB w="19050" cap="flat" cmpd="sng" algn="ctr">
                      <a:solidFill>
                        <a:srgbClr val="984806"/>
                      </a:solidFill>
                      <a:prstDash val="solid"/>
                      <a:round/>
                      <a:headEnd type="none" w="med" len="med"/>
                      <a:tailEnd type="none" w="med" len="med"/>
                    </a:lnB>
                  </a:tcPr>
                </a:tc>
                <a:extLst>
                  <a:ext uri="{0D108BD9-81ED-4DB2-BD59-A6C34878D82A}">
                    <a16:rowId xmlns:a16="http://schemas.microsoft.com/office/drawing/2014/main" val="4064877323"/>
                  </a:ext>
                </a:extLst>
              </a:tr>
              <a:tr h="20615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900" b="1" i="0" u="none" strike="noStrike" kern="1200" dirty="0">
                          <a:solidFill>
                            <a:srgbClr val="693205"/>
                          </a:solidFill>
                          <a:effectLst/>
                          <a:latin typeface="Times New Roman" panose="02020603050405020304" pitchFamily="18" charset="0"/>
                          <a:ea typeface="+mn-ea"/>
                          <a:cs typeface="+mn-cs"/>
                        </a:rPr>
                        <a:t>IOPT_ADC_BANDGAP_IF</a:t>
                      </a:r>
                      <a:endParaRPr lang="de-DE" sz="900" b="1" i="0" u="none" strike="noStrike" kern="1200" dirty="0">
                        <a:solidFill>
                          <a:srgbClr val="693205"/>
                        </a:solidFill>
                        <a:effectLst/>
                        <a:latin typeface="Times New Roman" panose="02020603050405020304" pitchFamily="18" charset="0"/>
                        <a:ea typeface="+mn-ea"/>
                        <a:cs typeface="+mn-cs"/>
                      </a:endParaRPr>
                    </a:p>
                  </a:txBody>
                  <a:tcPr marL="9042" marR="9042" marT="9042" marB="0" anchor="b">
                    <a:lnL w="19050" cap="flat" cmpd="sng" algn="ctr">
                      <a:solidFill>
                        <a:srgbClr val="984806"/>
                      </a:solidFill>
                      <a:prstDash val="solid"/>
                      <a:round/>
                      <a:headEnd type="none" w="med" len="med"/>
                      <a:tailEnd type="none" w="med" len="med"/>
                    </a:lnL>
                    <a:lnR w="19050" cap="flat" cmpd="sng" algn="ctr">
                      <a:solidFill>
                        <a:srgbClr val="984806"/>
                      </a:solidFill>
                      <a:prstDash val="solid"/>
                      <a:round/>
                      <a:headEnd type="none" w="med" len="med"/>
                      <a:tailEnd type="none" w="med" len="med"/>
                    </a:lnR>
                    <a:lnT w="19050" cap="flat" cmpd="sng" algn="ctr">
                      <a:solidFill>
                        <a:srgbClr val="984806"/>
                      </a:solidFill>
                      <a:prstDash val="solid"/>
                      <a:round/>
                      <a:headEnd type="none" w="med" len="med"/>
                      <a:tailEnd type="none" w="med" len="med"/>
                    </a:lnT>
                    <a:lnB w="19050" cap="flat" cmpd="sng" algn="ctr">
                      <a:solidFill>
                        <a:srgbClr val="984806"/>
                      </a:solidFill>
                      <a:prstDash val="solid"/>
                      <a:round/>
                      <a:headEnd type="none" w="med" len="med"/>
                      <a:tailEnd type="none" w="med" len="med"/>
                    </a:lnB>
                    <a:solidFill>
                      <a:schemeClr val="accent1">
                        <a:lumMod val="40000"/>
                        <a:lumOff val="60000"/>
                      </a:schemeClr>
                    </a:solidFill>
                  </a:tcPr>
                </a:tc>
                <a:tc>
                  <a:txBody>
                    <a:bodyPr/>
                    <a:lstStyle/>
                    <a:p>
                      <a:pPr algn="l" fontAlgn="b"/>
                      <a:endParaRPr lang="de-DE" sz="900" b="0" i="0" u="none" strike="noStrike" dirty="0">
                        <a:solidFill>
                          <a:srgbClr val="000000"/>
                        </a:solidFill>
                        <a:effectLst/>
                        <a:latin typeface="Arial" panose="020B0604020202020204" pitchFamily="34" charset="0"/>
                      </a:endParaRPr>
                    </a:p>
                  </a:txBody>
                  <a:tcPr marL="9042" marR="9042" marT="9042" marB="0" anchor="b">
                    <a:lnL w="19050" cap="flat" cmpd="sng" algn="ctr">
                      <a:solidFill>
                        <a:srgbClr val="984806"/>
                      </a:solidFill>
                      <a:prstDash val="solid"/>
                      <a:round/>
                      <a:headEnd type="none" w="med" len="med"/>
                      <a:tailEnd type="none" w="med" len="med"/>
                    </a:lnL>
                    <a:lnR w="19050" cap="flat" cmpd="sng" algn="ctr">
                      <a:solidFill>
                        <a:srgbClr val="984806"/>
                      </a:solidFill>
                      <a:prstDash val="solid"/>
                      <a:round/>
                      <a:headEnd type="none" w="med" len="med"/>
                      <a:tailEnd type="none" w="med" len="med"/>
                    </a:lnR>
                    <a:lnT w="19050" cap="flat" cmpd="sng" algn="ctr">
                      <a:solidFill>
                        <a:srgbClr val="984806"/>
                      </a:solidFill>
                      <a:prstDash val="solid"/>
                      <a:round/>
                      <a:headEnd type="none" w="med" len="med"/>
                      <a:tailEnd type="none" w="med" len="med"/>
                    </a:lnT>
                    <a:lnB w="19050" cap="flat" cmpd="sng" algn="ctr">
                      <a:solidFill>
                        <a:srgbClr val="984806"/>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554170208"/>
                  </a:ext>
                </a:extLst>
              </a:tr>
              <a:tr h="20615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900" b="0" i="0" u="none" strike="noStrike" dirty="0" err="1">
                          <a:solidFill>
                            <a:srgbClr val="000000"/>
                          </a:solidFill>
                          <a:effectLst/>
                          <a:latin typeface="Arial" panose="020B0604020202020204" pitchFamily="34" charset="0"/>
                        </a:rPr>
                        <a:t>Iopt_Adc_GetBandGapValues</a:t>
                      </a:r>
                      <a:endParaRPr lang="de-DE" sz="900" b="0" i="0" u="none" strike="noStrike" dirty="0">
                        <a:solidFill>
                          <a:srgbClr val="000000"/>
                        </a:solidFill>
                        <a:effectLst/>
                        <a:latin typeface="Arial" panose="020B0604020202020204" pitchFamily="34" charset="0"/>
                      </a:endParaRPr>
                    </a:p>
                  </a:txBody>
                  <a:tcPr marL="9042" marR="9042" marT="9042" marB="0" anchor="b">
                    <a:lnL w="19050" cap="flat" cmpd="sng" algn="ctr">
                      <a:solidFill>
                        <a:srgbClr val="984806"/>
                      </a:solidFill>
                      <a:prstDash val="solid"/>
                      <a:round/>
                      <a:headEnd type="none" w="med" len="med"/>
                      <a:tailEnd type="none" w="med" len="med"/>
                    </a:lnL>
                    <a:lnR w="19050" cap="flat" cmpd="sng" algn="ctr">
                      <a:solidFill>
                        <a:srgbClr val="984806"/>
                      </a:solidFill>
                      <a:prstDash val="solid"/>
                      <a:round/>
                      <a:headEnd type="none" w="med" len="med"/>
                      <a:tailEnd type="none" w="med" len="med"/>
                    </a:lnR>
                    <a:lnT w="19050" cap="flat" cmpd="sng" algn="ctr">
                      <a:solidFill>
                        <a:srgbClr val="984806"/>
                      </a:solidFill>
                      <a:prstDash val="solid"/>
                      <a:round/>
                      <a:headEnd type="none" w="med" len="med"/>
                      <a:tailEnd type="none" w="med" len="med"/>
                    </a:lnT>
                    <a:lnB w="19050" cap="flat" cmpd="sng" algn="ctr">
                      <a:solidFill>
                        <a:srgbClr val="984806"/>
                      </a:solidFill>
                      <a:prstDash val="solid"/>
                      <a:round/>
                      <a:headEnd type="none" w="med" len="med"/>
                      <a:tailEnd type="none" w="med" len="med"/>
                    </a:lnB>
                    <a:solidFill>
                      <a:srgbClr val="FFFEFE"/>
                    </a:solidFill>
                  </a:tcPr>
                </a:tc>
                <a:tc>
                  <a:txBody>
                    <a:bodyPr/>
                    <a:lstStyle/>
                    <a:p>
                      <a:pPr marL="0" algn="l" defTabSz="914400" rtl="0" eaLnBrk="1" fontAlgn="b" latinLnBrk="0" hangingPunct="1"/>
                      <a:r>
                        <a:rPr lang="en-US" sz="900" b="0" i="0" u="none" strike="noStrike" kern="1200" dirty="0">
                          <a:solidFill>
                            <a:srgbClr val="000000"/>
                          </a:solidFill>
                          <a:effectLst/>
                          <a:latin typeface="Arial" panose="020B0604020202020204" pitchFamily="34" charset="0"/>
                          <a:ea typeface="+mn-ea"/>
                          <a:cs typeface="+mn-cs"/>
                        </a:rPr>
                        <a:t>Provides theoretical bandgap voltage along with </a:t>
                      </a:r>
                      <a:r>
                        <a:rPr lang="en-US" sz="900" b="0" i="0" u="none" strike="noStrike" kern="1200" dirty="0" err="1">
                          <a:solidFill>
                            <a:srgbClr val="000000"/>
                          </a:solidFill>
                          <a:effectLst/>
                          <a:latin typeface="Arial" panose="020B0604020202020204" pitchFamily="34" charset="0"/>
                          <a:ea typeface="+mn-ea"/>
                          <a:cs typeface="+mn-cs"/>
                        </a:rPr>
                        <a:t>UpperBoundaryVoltage</a:t>
                      </a:r>
                      <a:r>
                        <a:rPr lang="en-US" sz="900" b="0" i="0" u="none" strike="noStrike" kern="1200" dirty="0">
                          <a:solidFill>
                            <a:srgbClr val="000000"/>
                          </a:solidFill>
                          <a:effectLst/>
                          <a:latin typeface="Arial" panose="020B0604020202020204" pitchFamily="34" charset="0"/>
                          <a:ea typeface="+mn-ea"/>
                          <a:cs typeface="+mn-cs"/>
                        </a:rPr>
                        <a:t> and </a:t>
                      </a:r>
                      <a:r>
                        <a:rPr lang="en-US" sz="900" b="0" i="0" u="none" strike="noStrike" kern="1200" dirty="0" err="1">
                          <a:solidFill>
                            <a:srgbClr val="000000"/>
                          </a:solidFill>
                          <a:effectLst/>
                          <a:latin typeface="Arial" panose="020B0604020202020204" pitchFamily="34" charset="0"/>
                          <a:ea typeface="+mn-ea"/>
                          <a:cs typeface="+mn-cs"/>
                        </a:rPr>
                        <a:t>LowerBoundaryVoltage</a:t>
                      </a:r>
                      <a:endParaRPr lang="de-DE" sz="900" b="0" i="0" u="none" strike="noStrike" kern="1200" dirty="0">
                        <a:solidFill>
                          <a:srgbClr val="000000"/>
                        </a:solidFill>
                        <a:effectLst/>
                        <a:latin typeface="Arial" panose="020B0604020202020204" pitchFamily="34" charset="0"/>
                        <a:ea typeface="+mn-ea"/>
                        <a:cs typeface="+mn-cs"/>
                      </a:endParaRPr>
                    </a:p>
                  </a:txBody>
                  <a:tcPr marL="9042" marR="9042" marT="9042" marB="0" anchor="b">
                    <a:lnL w="19050" cap="flat" cmpd="sng" algn="ctr">
                      <a:solidFill>
                        <a:srgbClr val="984806"/>
                      </a:solidFill>
                      <a:prstDash val="solid"/>
                      <a:round/>
                      <a:headEnd type="none" w="med" len="med"/>
                      <a:tailEnd type="none" w="med" len="med"/>
                    </a:lnL>
                    <a:lnR w="19050" cap="flat" cmpd="sng" algn="ctr">
                      <a:solidFill>
                        <a:srgbClr val="984806"/>
                      </a:solidFill>
                      <a:prstDash val="solid"/>
                      <a:round/>
                      <a:headEnd type="none" w="med" len="med"/>
                      <a:tailEnd type="none" w="med" len="med"/>
                    </a:lnR>
                    <a:lnT w="19050" cap="flat" cmpd="sng" algn="ctr">
                      <a:solidFill>
                        <a:srgbClr val="984806"/>
                      </a:solidFill>
                      <a:prstDash val="solid"/>
                      <a:round/>
                      <a:headEnd type="none" w="med" len="med"/>
                      <a:tailEnd type="none" w="med" len="med"/>
                    </a:lnT>
                    <a:lnB w="19050" cap="flat" cmpd="sng" algn="ctr">
                      <a:solidFill>
                        <a:srgbClr val="984806"/>
                      </a:solidFill>
                      <a:prstDash val="solid"/>
                      <a:round/>
                      <a:headEnd type="none" w="med" len="med"/>
                      <a:tailEnd type="none" w="med" len="med"/>
                    </a:lnB>
                    <a:solidFill>
                      <a:srgbClr val="FFFEFE"/>
                    </a:solidFill>
                  </a:tcPr>
                </a:tc>
                <a:extLst>
                  <a:ext uri="{0D108BD9-81ED-4DB2-BD59-A6C34878D82A}">
                    <a16:rowId xmlns:a16="http://schemas.microsoft.com/office/drawing/2014/main" val="3436098901"/>
                  </a:ext>
                </a:extLst>
              </a:tr>
              <a:tr h="206158">
                <a:tc>
                  <a:txBody>
                    <a:bodyPr/>
                    <a:lstStyle/>
                    <a:p>
                      <a:pPr algn="l" fontAlgn="b"/>
                      <a:r>
                        <a:rPr lang="en-US" sz="900" b="1" i="0" u="none" strike="noStrike" dirty="0">
                          <a:solidFill>
                            <a:srgbClr val="693205"/>
                          </a:solidFill>
                          <a:effectLst/>
                          <a:latin typeface="Times New Roman" panose="02020603050405020304" pitchFamily="18" charset="0"/>
                        </a:rPr>
                        <a:t>IOPT_ADC_CONTROL_IF</a:t>
                      </a:r>
                      <a:endParaRPr lang="de-DE" sz="900" b="1" i="0" u="none" strike="noStrike" dirty="0">
                        <a:solidFill>
                          <a:srgbClr val="693205"/>
                        </a:solidFill>
                        <a:effectLst/>
                        <a:latin typeface="Times New Roman" panose="02020603050405020304" pitchFamily="18" charset="0"/>
                      </a:endParaRPr>
                    </a:p>
                  </a:txBody>
                  <a:tcPr marL="9042" marR="9042" marT="9042" marB="0" anchor="b">
                    <a:lnL w="19050" cap="flat" cmpd="sng" algn="ctr">
                      <a:solidFill>
                        <a:srgbClr val="984806"/>
                      </a:solidFill>
                      <a:prstDash val="solid"/>
                      <a:round/>
                      <a:headEnd type="none" w="med" len="med"/>
                      <a:tailEnd type="none" w="med" len="med"/>
                    </a:lnL>
                    <a:lnR>
                      <a:noFill/>
                    </a:lnR>
                    <a:lnT w="19050" cap="flat" cmpd="sng" algn="ctr">
                      <a:solidFill>
                        <a:srgbClr val="984806"/>
                      </a:solidFill>
                      <a:prstDash val="solid"/>
                      <a:round/>
                      <a:headEnd type="none" w="med" len="med"/>
                      <a:tailEnd type="none" w="med" len="med"/>
                    </a:lnT>
                    <a:lnB w="12700" cap="flat" cmpd="sng" algn="ctr">
                      <a:solidFill>
                        <a:srgbClr val="984806"/>
                      </a:solidFill>
                      <a:prstDash val="solid"/>
                      <a:round/>
                      <a:headEnd type="none" w="med" len="med"/>
                      <a:tailEnd type="none" w="med" len="med"/>
                    </a:lnB>
                    <a:solidFill>
                      <a:srgbClr val="FFE196"/>
                    </a:solidFill>
                  </a:tcPr>
                </a:tc>
                <a:tc>
                  <a:txBody>
                    <a:bodyPr/>
                    <a:lstStyle/>
                    <a:p>
                      <a:pPr algn="l" fontAlgn="b"/>
                      <a:r>
                        <a:rPr lang="de-DE" sz="900" b="1" i="0" u="none" strike="noStrike" dirty="0">
                          <a:solidFill>
                            <a:srgbClr val="693205"/>
                          </a:solidFill>
                          <a:effectLst/>
                          <a:latin typeface="Times New Roman" panose="02020603050405020304" pitchFamily="18" charset="0"/>
                        </a:rPr>
                        <a:t> </a:t>
                      </a:r>
                    </a:p>
                  </a:txBody>
                  <a:tcPr marL="9042" marR="9042" marT="9042" marB="0" anchor="b">
                    <a:lnL>
                      <a:noFill/>
                    </a:lnL>
                    <a:lnR w="19050" cap="flat" cmpd="sng" algn="ctr">
                      <a:solidFill>
                        <a:srgbClr val="984806"/>
                      </a:solidFill>
                      <a:prstDash val="solid"/>
                      <a:round/>
                      <a:headEnd type="none" w="med" len="med"/>
                      <a:tailEnd type="none" w="med" len="med"/>
                    </a:lnR>
                    <a:lnT w="19050" cap="flat" cmpd="sng" algn="ctr">
                      <a:solidFill>
                        <a:srgbClr val="984806"/>
                      </a:solidFill>
                      <a:prstDash val="solid"/>
                      <a:round/>
                      <a:headEnd type="none" w="med" len="med"/>
                      <a:tailEnd type="none" w="med" len="med"/>
                    </a:lnT>
                    <a:lnB w="12700" cap="flat" cmpd="sng" algn="ctr">
                      <a:solidFill>
                        <a:srgbClr val="984806"/>
                      </a:solidFill>
                      <a:prstDash val="solid"/>
                      <a:round/>
                      <a:headEnd type="none" w="med" len="med"/>
                      <a:tailEnd type="none" w="med" len="med"/>
                    </a:lnB>
                    <a:solidFill>
                      <a:srgbClr val="FFE196"/>
                    </a:solidFill>
                  </a:tcPr>
                </a:tc>
                <a:extLst>
                  <a:ext uri="{0D108BD9-81ED-4DB2-BD59-A6C34878D82A}">
                    <a16:rowId xmlns:a16="http://schemas.microsoft.com/office/drawing/2014/main" val="3775673525"/>
                  </a:ext>
                </a:extLst>
              </a:tr>
              <a:tr h="206158">
                <a:tc>
                  <a:txBody>
                    <a:bodyPr/>
                    <a:lstStyle/>
                    <a:p>
                      <a:pPr algn="l" fontAlgn="b"/>
                      <a:r>
                        <a:rPr lang="en-US" sz="900" b="0" i="0" u="none" strike="noStrike" dirty="0" err="1">
                          <a:solidFill>
                            <a:srgbClr val="000000"/>
                          </a:solidFill>
                          <a:effectLst/>
                          <a:latin typeface="Arial" panose="020B0604020202020204" pitchFamily="34" charset="0"/>
                        </a:rPr>
                        <a:t>Iopt_Adc_Init</a:t>
                      </a:r>
                      <a:endParaRPr lang="de-DE" sz="900" b="0" i="0" u="none" strike="noStrike" dirty="0">
                        <a:solidFill>
                          <a:srgbClr val="000000"/>
                        </a:solidFill>
                        <a:effectLst/>
                        <a:latin typeface="Arial" panose="020B0604020202020204" pitchFamily="34" charset="0"/>
                      </a:endParaRPr>
                    </a:p>
                  </a:txBody>
                  <a:tcPr marL="9042" marR="9042" marT="9042" marB="0" anchor="b">
                    <a:lnL w="19050" cap="flat" cmpd="sng" algn="ctr">
                      <a:solidFill>
                        <a:srgbClr val="984806"/>
                      </a:solidFill>
                      <a:prstDash val="solid"/>
                      <a:round/>
                      <a:headEnd type="none" w="med" len="med"/>
                      <a:tailEnd type="none" w="med" len="med"/>
                    </a:lnL>
                    <a:lnR w="19050" cap="flat" cmpd="sng" algn="ctr">
                      <a:solidFill>
                        <a:srgbClr val="984806"/>
                      </a:solidFill>
                      <a:prstDash val="solid"/>
                      <a:round/>
                      <a:headEnd type="none" w="med" len="med"/>
                      <a:tailEnd type="none" w="med" len="med"/>
                    </a:lnR>
                    <a:lnT w="12700" cap="flat" cmpd="sng" algn="ctr">
                      <a:solidFill>
                        <a:srgbClr val="984806"/>
                      </a:solidFill>
                      <a:prstDash val="solid"/>
                      <a:round/>
                      <a:headEnd type="none" w="med" len="med"/>
                      <a:tailEnd type="none" w="med" len="med"/>
                    </a:lnT>
                    <a:lnB w="12700" cap="flat" cmpd="sng" algn="ctr">
                      <a:solidFill>
                        <a:srgbClr val="984806"/>
                      </a:solidFill>
                      <a:prstDash val="solid"/>
                      <a:round/>
                      <a:headEnd type="none" w="med" len="med"/>
                      <a:tailEnd type="none" w="med" len="med"/>
                    </a:lnB>
                    <a:solidFill>
                      <a:srgbClr val="FFFFFF"/>
                    </a:solidFill>
                  </a:tcPr>
                </a:tc>
                <a:tc>
                  <a:txBody>
                    <a:bodyPr/>
                    <a:lstStyle/>
                    <a:p>
                      <a:pPr algn="l" fontAlgn="b"/>
                      <a:r>
                        <a:rPr lang="en-US" sz="900" b="0" i="0" u="none" strike="noStrike" dirty="0">
                          <a:solidFill>
                            <a:srgbClr val="000000"/>
                          </a:solidFill>
                          <a:effectLst/>
                          <a:latin typeface="Arial" panose="020B0604020202020204" pitchFamily="34" charset="0"/>
                        </a:rPr>
                        <a:t>Initializes the ADC peripheral. </a:t>
                      </a:r>
                      <a:endParaRPr lang="de-DE" sz="900" b="0" i="0" u="none" strike="noStrike" dirty="0">
                        <a:solidFill>
                          <a:srgbClr val="000000"/>
                        </a:solidFill>
                        <a:effectLst/>
                        <a:latin typeface="Arial" panose="020B0604020202020204" pitchFamily="34" charset="0"/>
                      </a:endParaRPr>
                    </a:p>
                  </a:txBody>
                  <a:tcPr marL="9042" marR="9042" marT="9042" marB="0" anchor="b">
                    <a:lnL w="19050" cap="flat" cmpd="sng" algn="ctr">
                      <a:solidFill>
                        <a:srgbClr val="984806"/>
                      </a:solidFill>
                      <a:prstDash val="solid"/>
                      <a:round/>
                      <a:headEnd type="none" w="med" len="med"/>
                      <a:tailEnd type="none" w="med" len="med"/>
                    </a:lnL>
                    <a:lnR w="19050" cap="flat" cmpd="sng" algn="ctr">
                      <a:solidFill>
                        <a:srgbClr val="984806"/>
                      </a:solidFill>
                      <a:prstDash val="solid"/>
                      <a:round/>
                      <a:headEnd type="none" w="med" len="med"/>
                      <a:tailEnd type="none" w="med" len="med"/>
                    </a:lnR>
                    <a:lnT w="12700" cap="flat" cmpd="sng" algn="ctr">
                      <a:solidFill>
                        <a:srgbClr val="984806"/>
                      </a:solidFill>
                      <a:prstDash val="solid"/>
                      <a:round/>
                      <a:headEnd type="none" w="med" len="med"/>
                      <a:tailEnd type="none" w="med" len="med"/>
                    </a:lnT>
                    <a:lnB w="12700" cap="flat" cmpd="sng" algn="ctr">
                      <a:solidFill>
                        <a:srgbClr val="984806"/>
                      </a:solidFill>
                      <a:prstDash val="solid"/>
                      <a:round/>
                      <a:headEnd type="none" w="med" len="med"/>
                      <a:tailEnd type="none" w="med" len="med"/>
                    </a:lnB>
                  </a:tcPr>
                </a:tc>
                <a:extLst>
                  <a:ext uri="{0D108BD9-81ED-4DB2-BD59-A6C34878D82A}">
                    <a16:rowId xmlns:a16="http://schemas.microsoft.com/office/drawing/2014/main" val="3909403884"/>
                  </a:ext>
                </a:extLst>
              </a:tr>
              <a:tr h="206158">
                <a:tc>
                  <a:txBody>
                    <a:bodyPr/>
                    <a:lstStyle/>
                    <a:p>
                      <a:pPr algn="l" fontAlgn="b"/>
                      <a:r>
                        <a:rPr lang="en-US" sz="900" b="0" i="0" u="none" strike="noStrike" dirty="0" err="1">
                          <a:solidFill>
                            <a:srgbClr val="000000"/>
                          </a:solidFill>
                          <a:effectLst/>
                          <a:latin typeface="Arial" panose="020B0604020202020204" pitchFamily="34" charset="0"/>
                        </a:rPr>
                        <a:t>Iopt_Adc_Shutdown</a:t>
                      </a:r>
                      <a:endParaRPr lang="de-DE" sz="900" b="0" i="0" u="none" strike="noStrike" dirty="0">
                        <a:solidFill>
                          <a:srgbClr val="000000"/>
                        </a:solidFill>
                        <a:effectLst/>
                        <a:latin typeface="Arial" panose="020B0604020202020204" pitchFamily="34" charset="0"/>
                      </a:endParaRPr>
                    </a:p>
                  </a:txBody>
                  <a:tcPr marL="9042" marR="9042" marT="9042" marB="0" anchor="b">
                    <a:lnL w="19050" cap="flat" cmpd="sng" algn="ctr">
                      <a:solidFill>
                        <a:srgbClr val="984806"/>
                      </a:solidFill>
                      <a:prstDash val="solid"/>
                      <a:round/>
                      <a:headEnd type="none" w="med" len="med"/>
                      <a:tailEnd type="none" w="med" len="med"/>
                    </a:lnL>
                    <a:lnR w="19050" cap="flat" cmpd="sng" algn="ctr">
                      <a:solidFill>
                        <a:srgbClr val="984806"/>
                      </a:solidFill>
                      <a:prstDash val="solid"/>
                      <a:round/>
                      <a:headEnd type="none" w="med" len="med"/>
                      <a:tailEnd type="none" w="med" len="med"/>
                    </a:lnR>
                    <a:lnT w="12700" cap="flat" cmpd="sng" algn="ctr">
                      <a:solidFill>
                        <a:srgbClr val="984806"/>
                      </a:solidFill>
                      <a:prstDash val="solid"/>
                      <a:round/>
                      <a:headEnd type="none" w="med" len="med"/>
                      <a:tailEnd type="none" w="med" len="med"/>
                    </a:lnT>
                    <a:lnB w="12700" cap="flat" cmpd="sng" algn="ctr">
                      <a:solidFill>
                        <a:srgbClr val="984806"/>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effectLst/>
                          <a:latin typeface="Arial" panose="020B0604020202020204" pitchFamily="34" charset="0"/>
                        </a:rPr>
                        <a:t>Stops all ADC driver activity on all configured HwUnits, resets all ADC HwUnits.</a:t>
                      </a:r>
                      <a:endParaRPr lang="de-DE" sz="900" b="0" i="0" u="none" strike="noStrike">
                        <a:solidFill>
                          <a:srgbClr val="000000"/>
                        </a:solidFill>
                        <a:effectLst/>
                        <a:latin typeface="Arial" panose="020B0604020202020204" pitchFamily="34" charset="0"/>
                      </a:endParaRPr>
                    </a:p>
                  </a:txBody>
                  <a:tcPr marL="9042" marR="9042" marT="9042" marB="0" anchor="b">
                    <a:lnL w="19050" cap="flat" cmpd="sng" algn="ctr">
                      <a:solidFill>
                        <a:srgbClr val="984806"/>
                      </a:solidFill>
                      <a:prstDash val="solid"/>
                      <a:round/>
                      <a:headEnd type="none" w="med" len="med"/>
                      <a:tailEnd type="none" w="med" len="med"/>
                    </a:lnL>
                    <a:lnR w="19050" cap="flat" cmpd="sng" algn="ctr">
                      <a:solidFill>
                        <a:srgbClr val="984806"/>
                      </a:solidFill>
                      <a:prstDash val="solid"/>
                      <a:round/>
                      <a:headEnd type="none" w="med" len="med"/>
                      <a:tailEnd type="none" w="med" len="med"/>
                    </a:lnR>
                    <a:lnT w="12700" cap="flat" cmpd="sng" algn="ctr">
                      <a:solidFill>
                        <a:srgbClr val="984806"/>
                      </a:solidFill>
                      <a:prstDash val="solid"/>
                      <a:round/>
                      <a:headEnd type="none" w="med" len="med"/>
                      <a:tailEnd type="none" w="med" len="med"/>
                    </a:lnT>
                    <a:lnB w="12700" cap="flat" cmpd="sng" algn="ctr">
                      <a:solidFill>
                        <a:srgbClr val="984806"/>
                      </a:solidFill>
                      <a:prstDash val="solid"/>
                      <a:round/>
                      <a:headEnd type="none" w="med" len="med"/>
                      <a:tailEnd type="none" w="med" len="med"/>
                    </a:lnB>
                  </a:tcPr>
                </a:tc>
                <a:extLst>
                  <a:ext uri="{0D108BD9-81ED-4DB2-BD59-A6C34878D82A}">
                    <a16:rowId xmlns:a16="http://schemas.microsoft.com/office/drawing/2014/main" val="3593566816"/>
                  </a:ext>
                </a:extLst>
              </a:tr>
              <a:tr h="206158">
                <a:tc>
                  <a:txBody>
                    <a:bodyPr/>
                    <a:lstStyle/>
                    <a:p>
                      <a:pPr algn="l" fontAlgn="b"/>
                      <a:r>
                        <a:rPr lang="en-US" sz="900" b="0" i="0" u="none" strike="noStrike">
                          <a:solidFill>
                            <a:srgbClr val="000000"/>
                          </a:solidFill>
                          <a:effectLst/>
                          <a:latin typeface="Arial" panose="020B0604020202020204" pitchFamily="34" charset="0"/>
                        </a:rPr>
                        <a:t>Iopt_Adc_GetGroupStatus</a:t>
                      </a:r>
                      <a:endParaRPr lang="de-DE" sz="900" b="0" i="0" u="none" strike="noStrike">
                        <a:solidFill>
                          <a:srgbClr val="000000"/>
                        </a:solidFill>
                        <a:effectLst/>
                        <a:latin typeface="Arial" panose="020B0604020202020204" pitchFamily="34" charset="0"/>
                      </a:endParaRPr>
                    </a:p>
                  </a:txBody>
                  <a:tcPr marL="9042" marR="9042" marT="9042" marB="0" anchor="b">
                    <a:lnL w="19050" cap="flat" cmpd="sng" algn="ctr">
                      <a:solidFill>
                        <a:srgbClr val="984806"/>
                      </a:solidFill>
                      <a:prstDash val="solid"/>
                      <a:round/>
                      <a:headEnd type="none" w="med" len="med"/>
                      <a:tailEnd type="none" w="med" len="med"/>
                    </a:lnL>
                    <a:lnR w="19050" cap="flat" cmpd="sng" algn="ctr">
                      <a:solidFill>
                        <a:srgbClr val="984806"/>
                      </a:solidFill>
                      <a:prstDash val="solid"/>
                      <a:round/>
                      <a:headEnd type="none" w="med" len="med"/>
                      <a:tailEnd type="none" w="med" len="med"/>
                    </a:lnR>
                    <a:lnT w="12700" cap="flat" cmpd="sng" algn="ctr">
                      <a:solidFill>
                        <a:srgbClr val="984806"/>
                      </a:solidFill>
                      <a:prstDash val="solid"/>
                      <a:round/>
                      <a:headEnd type="none" w="med" len="med"/>
                      <a:tailEnd type="none" w="med" len="med"/>
                    </a:lnT>
                    <a:lnB w="12700" cap="flat" cmpd="sng" algn="ctr">
                      <a:solidFill>
                        <a:srgbClr val="984806"/>
                      </a:solidFill>
                      <a:prstDash val="solid"/>
                      <a:round/>
                      <a:headEnd type="none" w="med" len="med"/>
                      <a:tailEnd type="none" w="med" len="med"/>
                    </a:lnB>
                    <a:solidFill>
                      <a:srgbClr val="FFFFFF"/>
                    </a:solidFill>
                  </a:tcPr>
                </a:tc>
                <a:tc>
                  <a:txBody>
                    <a:bodyPr/>
                    <a:lstStyle/>
                    <a:p>
                      <a:pPr algn="l" fontAlgn="b"/>
                      <a:r>
                        <a:rPr lang="de-DE" sz="900" b="0" i="0" u="none" strike="noStrike" dirty="0">
                          <a:solidFill>
                            <a:srgbClr val="000000"/>
                          </a:solidFill>
                          <a:effectLst/>
                          <a:latin typeface="Arial" panose="020B0604020202020204" pitchFamily="34" charset="0"/>
                        </a:rPr>
                        <a:t>Returns </a:t>
                      </a:r>
                      <a:r>
                        <a:rPr lang="de-DE" sz="900" b="0" i="0" u="none" strike="noStrike" dirty="0" err="1">
                          <a:solidFill>
                            <a:srgbClr val="000000"/>
                          </a:solidFill>
                          <a:effectLst/>
                          <a:latin typeface="Arial" panose="020B0604020202020204" pitchFamily="34" charset="0"/>
                        </a:rPr>
                        <a:t>the</a:t>
                      </a:r>
                      <a:r>
                        <a:rPr lang="de-DE" sz="900" b="0" i="0" u="none" strike="noStrike" dirty="0">
                          <a:solidFill>
                            <a:srgbClr val="000000"/>
                          </a:solidFill>
                          <a:effectLst/>
                          <a:latin typeface="Arial" panose="020B0604020202020204" pitchFamily="34" charset="0"/>
                        </a:rPr>
                        <a:t> </a:t>
                      </a:r>
                      <a:r>
                        <a:rPr lang="de-DE" sz="900" b="0" i="0" u="none" strike="noStrike" dirty="0" err="1">
                          <a:solidFill>
                            <a:srgbClr val="000000"/>
                          </a:solidFill>
                          <a:effectLst/>
                          <a:latin typeface="Arial" panose="020B0604020202020204" pitchFamily="34" charset="0"/>
                        </a:rPr>
                        <a:t>status</a:t>
                      </a:r>
                      <a:r>
                        <a:rPr lang="de-DE" sz="900" b="0" i="0" u="none" strike="noStrike" dirty="0">
                          <a:solidFill>
                            <a:srgbClr val="000000"/>
                          </a:solidFill>
                          <a:effectLst/>
                          <a:latin typeface="Arial" panose="020B0604020202020204" pitchFamily="34" charset="0"/>
                        </a:rPr>
                        <a:t> </a:t>
                      </a:r>
                      <a:r>
                        <a:rPr lang="de-DE" sz="900" b="0" i="0" u="none" strike="noStrike" dirty="0" err="1">
                          <a:solidFill>
                            <a:srgbClr val="000000"/>
                          </a:solidFill>
                          <a:effectLst/>
                          <a:latin typeface="Arial" panose="020B0604020202020204" pitchFamily="34" charset="0"/>
                        </a:rPr>
                        <a:t>of</a:t>
                      </a:r>
                      <a:r>
                        <a:rPr lang="de-DE" sz="900" b="0" i="0" u="none" strike="noStrike" dirty="0">
                          <a:solidFill>
                            <a:srgbClr val="000000"/>
                          </a:solidFill>
                          <a:effectLst/>
                          <a:latin typeface="Arial" panose="020B0604020202020204" pitchFamily="34" charset="0"/>
                        </a:rPr>
                        <a:t> </a:t>
                      </a:r>
                      <a:r>
                        <a:rPr lang="de-DE" sz="900" b="0" i="0" u="none" strike="noStrike" dirty="0" err="1">
                          <a:solidFill>
                            <a:srgbClr val="000000"/>
                          </a:solidFill>
                          <a:effectLst/>
                          <a:latin typeface="Arial" panose="020B0604020202020204" pitchFamily="34" charset="0"/>
                        </a:rPr>
                        <a:t>conversion</a:t>
                      </a:r>
                      <a:r>
                        <a:rPr lang="de-DE" sz="900" b="0" i="0" u="none" strike="noStrike" dirty="0">
                          <a:solidFill>
                            <a:srgbClr val="000000"/>
                          </a:solidFill>
                          <a:effectLst/>
                          <a:latin typeface="Arial" panose="020B0604020202020204" pitchFamily="34" charset="0"/>
                        </a:rPr>
                        <a:t> </a:t>
                      </a:r>
                      <a:r>
                        <a:rPr lang="de-DE" sz="900" b="0" i="0" u="none" strike="noStrike" dirty="0" err="1">
                          <a:solidFill>
                            <a:srgbClr val="000000"/>
                          </a:solidFill>
                          <a:effectLst/>
                          <a:latin typeface="Arial" panose="020B0604020202020204" pitchFamily="34" charset="0"/>
                        </a:rPr>
                        <a:t>for</a:t>
                      </a:r>
                      <a:r>
                        <a:rPr lang="de-DE" sz="900" b="0" i="0" u="none" strike="noStrike" dirty="0">
                          <a:solidFill>
                            <a:srgbClr val="000000"/>
                          </a:solidFill>
                          <a:effectLst/>
                          <a:latin typeface="Arial" panose="020B0604020202020204" pitchFamily="34" charset="0"/>
                        </a:rPr>
                        <a:t> </a:t>
                      </a:r>
                      <a:r>
                        <a:rPr lang="de-DE" sz="900" b="0" i="0" u="none" strike="noStrike" dirty="0" err="1">
                          <a:solidFill>
                            <a:srgbClr val="000000"/>
                          </a:solidFill>
                          <a:effectLst/>
                          <a:latin typeface="Arial" panose="020B0604020202020204" pitchFamily="34" charset="0"/>
                        </a:rPr>
                        <a:t>the</a:t>
                      </a:r>
                      <a:r>
                        <a:rPr lang="de-DE" sz="900" b="0" i="0" u="none" strike="noStrike" dirty="0">
                          <a:solidFill>
                            <a:srgbClr val="000000"/>
                          </a:solidFill>
                          <a:effectLst/>
                          <a:latin typeface="Arial" panose="020B0604020202020204" pitchFamily="34" charset="0"/>
                        </a:rPr>
                        <a:t> </a:t>
                      </a:r>
                      <a:r>
                        <a:rPr lang="de-DE" sz="900" b="0" i="0" u="none" strike="noStrike" dirty="0" err="1">
                          <a:solidFill>
                            <a:srgbClr val="000000"/>
                          </a:solidFill>
                          <a:effectLst/>
                          <a:latin typeface="Arial" panose="020B0604020202020204" pitchFamily="34" charset="0"/>
                        </a:rPr>
                        <a:t>requested</a:t>
                      </a:r>
                      <a:r>
                        <a:rPr lang="de-DE" sz="900" b="0" i="0" u="none" strike="noStrike" dirty="0">
                          <a:solidFill>
                            <a:srgbClr val="000000"/>
                          </a:solidFill>
                          <a:effectLst/>
                          <a:latin typeface="Arial" panose="020B0604020202020204" pitchFamily="34" charset="0"/>
                        </a:rPr>
                        <a:t> </a:t>
                      </a:r>
                      <a:r>
                        <a:rPr lang="de-DE" sz="900" b="0" i="0" u="none" strike="noStrike" dirty="0" err="1">
                          <a:solidFill>
                            <a:srgbClr val="000000"/>
                          </a:solidFill>
                          <a:effectLst/>
                          <a:latin typeface="Arial" panose="020B0604020202020204" pitchFamily="34" charset="0"/>
                        </a:rPr>
                        <a:t>group</a:t>
                      </a:r>
                      <a:r>
                        <a:rPr lang="de-DE" sz="900" b="0" i="0" u="none" strike="noStrike" dirty="0">
                          <a:solidFill>
                            <a:srgbClr val="000000"/>
                          </a:solidFill>
                          <a:effectLst/>
                          <a:latin typeface="Arial" panose="020B0604020202020204" pitchFamily="34" charset="0"/>
                        </a:rPr>
                        <a:t>.</a:t>
                      </a:r>
                    </a:p>
                  </a:txBody>
                  <a:tcPr marL="9042" marR="9042" marT="9042" marB="0" anchor="b">
                    <a:lnL w="19050" cap="flat" cmpd="sng" algn="ctr">
                      <a:solidFill>
                        <a:srgbClr val="984806"/>
                      </a:solidFill>
                      <a:prstDash val="solid"/>
                      <a:round/>
                      <a:headEnd type="none" w="med" len="med"/>
                      <a:tailEnd type="none" w="med" len="med"/>
                    </a:lnL>
                    <a:lnR w="19050" cap="flat" cmpd="sng" algn="ctr">
                      <a:solidFill>
                        <a:srgbClr val="984806"/>
                      </a:solidFill>
                      <a:prstDash val="solid"/>
                      <a:round/>
                      <a:headEnd type="none" w="med" len="med"/>
                      <a:tailEnd type="none" w="med" len="med"/>
                    </a:lnR>
                    <a:lnT w="12700" cap="flat" cmpd="sng" algn="ctr">
                      <a:solidFill>
                        <a:srgbClr val="984806"/>
                      </a:solidFill>
                      <a:prstDash val="solid"/>
                      <a:round/>
                      <a:headEnd type="none" w="med" len="med"/>
                      <a:tailEnd type="none" w="med" len="med"/>
                    </a:lnT>
                    <a:lnB w="12700" cap="flat" cmpd="sng" algn="ctr">
                      <a:solidFill>
                        <a:srgbClr val="984806"/>
                      </a:solidFill>
                      <a:prstDash val="solid"/>
                      <a:round/>
                      <a:headEnd type="none" w="med" len="med"/>
                      <a:tailEnd type="none" w="med" len="med"/>
                    </a:lnB>
                    <a:solidFill>
                      <a:srgbClr val="FFFFFF"/>
                    </a:solidFill>
                  </a:tcPr>
                </a:tc>
                <a:extLst>
                  <a:ext uri="{0D108BD9-81ED-4DB2-BD59-A6C34878D82A}">
                    <a16:rowId xmlns:a16="http://schemas.microsoft.com/office/drawing/2014/main" val="3010717447"/>
                  </a:ext>
                </a:extLst>
              </a:tr>
              <a:tr h="206158">
                <a:tc>
                  <a:txBody>
                    <a:bodyPr/>
                    <a:lstStyle/>
                    <a:p>
                      <a:pPr algn="l" fontAlgn="b"/>
                      <a:r>
                        <a:rPr lang="en-US" sz="900" b="0" i="0" u="none" strike="noStrike">
                          <a:solidFill>
                            <a:srgbClr val="000000"/>
                          </a:solidFill>
                          <a:effectLst/>
                          <a:latin typeface="Arial" panose="020B0604020202020204" pitchFamily="34" charset="0"/>
                        </a:rPr>
                        <a:t>Iopt_Adc_GetResult</a:t>
                      </a:r>
                      <a:endParaRPr lang="de-DE" sz="900" b="0" i="0" u="none" strike="noStrike">
                        <a:solidFill>
                          <a:srgbClr val="000000"/>
                        </a:solidFill>
                        <a:effectLst/>
                        <a:latin typeface="Arial" panose="020B0604020202020204" pitchFamily="34" charset="0"/>
                      </a:endParaRPr>
                    </a:p>
                  </a:txBody>
                  <a:tcPr marL="9042" marR="9042" marT="9042" marB="0" anchor="b">
                    <a:lnL w="19050" cap="flat" cmpd="sng" algn="ctr">
                      <a:solidFill>
                        <a:srgbClr val="984806"/>
                      </a:solidFill>
                      <a:prstDash val="solid"/>
                      <a:round/>
                      <a:headEnd type="none" w="med" len="med"/>
                      <a:tailEnd type="none" w="med" len="med"/>
                    </a:lnL>
                    <a:lnR w="19050" cap="flat" cmpd="sng" algn="ctr">
                      <a:solidFill>
                        <a:srgbClr val="984806"/>
                      </a:solidFill>
                      <a:prstDash val="solid"/>
                      <a:round/>
                      <a:headEnd type="none" w="med" len="med"/>
                      <a:tailEnd type="none" w="med" len="med"/>
                    </a:lnR>
                    <a:lnT w="12700" cap="flat" cmpd="sng" algn="ctr">
                      <a:solidFill>
                        <a:srgbClr val="984806"/>
                      </a:solidFill>
                      <a:prstDash val="solid"/>
                      <a:round/>
                      <a:headEnd type="none" w="med" len="med"/>
                      <a:tailEnd type="none" w="med" len="med"/>
                    </a:lnT>
                    <a:lnB w="12700" cap="flat" cmpd="sng" algn="ctr">
                      <a:solidFill>
                        <a:srgbClr val="984806"/>
                      </a:solidFill>
                      <a:prstDash val="solid"/>
                      <a:round/>
                      <a:headEnd type="none" w="med" len="med"/>
                      <a:tailEnd type="none" w="med" len="med"/>
                    </a:lnB>
                    <a:solidFill>
                      <a:srgbClr val="FFFFFF"/>
                    </a:solidFill>
                  </a:tcPr>
                </a:tc>
                <a:tc>
                  <a:txBody>
                    <a:bodyPr/>
                    <a:lstStyle/>
                    <a:p>
                      <a:pPr algn="l" fontAlgn="b"/>
                      <a:r>
                        <a:rPr lang="de-DE" sz="900" b="0" i="0" u="none" strike="noStrike" dirty="0">
                          <a:solidFill>
                            <a:srgbClr val="000000"/>
                          </a:solidFill>
                          <a:effectLst/>
                          <a:latin typeface="Arial" panose="020B0604020202020204" pitchFamily="34" charset="0"/>
                        </a:rPr>
                        <a:t>Reads the result of the latest ADC conversion for the requested channel.</a:t>
                      </a:r>
                    </a:p>
                  </a:txBody>
                  <a:tcPr marL="9042" marR="9042" marT="9042" marB="0" anchor="b">
                    <a:lnL w="19050" cap="flat" cmpd="sng" algn="ctr">
                      <a:solidFill>
                        <a:srgbClr val="984806"/>
                      </a:solidFill>
                      <a:prstDash val="solid"/>
                      <a:round/>
                      <a:headEnd type="none" w="med" len="med"/>
                      <a:tailEnd type="none" w="med" len="med"/>
                    </a:lnL>
                    <a:lnR w="19050" cap="flat" cmpd="sng" algn="ctr">
                      <a:solidFill>
                        <a:srgbClr val="984806"/>
                      </a:solidFill>
                      <a:prstDash val="solid"/>
                      <a:round/>
                      <a:headEnd type="none" w="med" len="med"/>
                      <a:tailEnd type="none" w="med" len="med"/>
                    </a:lnR>
                    <a:lnT w="12700" cap="flat" cmpd="sng" algn="ctr">
                      <a:solidFill>
                        <a:srgbClr val="984806"/>
                      </a:solidFill>
                      <a:prstDash val="solid"/>
                      <a:round/>
                      <a:headEnd type="none" w="med" len="med"/>
                      <a:tailEnd type="none" w="med" len="med"/>
                    </a:lnT>
                    <a:lnB w="12700" cap="flat" cmpd="sng" algn="ctr">
                      <a:solidFill>
                        <a:srgbClr val="984806"/>
                      </a:solidFill>
                      <a:prstDash val="solid"/>
                      <a:round/>
                      <a:headEnd type="none" w="med" len="med"/>
                      <a:tailEnd type="none" w="med" len="med"/>
                    </a:lnB>
                    <a:solidFill>
                      <a:srgbClr val="FFFFFF"/>
                    </a:solidFill>
                  </a:tcPr>
                </a:tc>
                <a:extLst>
                  <a:ext uri="{0D108BD9-81ED-4DB2-BD59-A6C34878D82A}">
                    <a16:rowId xmlns:a16="http://schemas.microsoft.com/office/drawing/2014/main" val="153721231"/>
                  </a:ext>
                </a:extLst>
              </a:tr>
              <a:tr h="206158">
                <a:tc>
                  <a:txBody>
                    <a:bodyPr/>
                    <a:lstStyle/>
                    <a:p>
                      <a:pPr algn="l" fontAlgn="b"/>
                      <a:r>
                        <a:rPr lang="en-US" sz="900" b="0" i="0" u="none" strike="noStrike">
                          <a:solidFill>
                            <a:srgbClr val="000000"/>
                          </a:solidFill>
                          <a:effectLst/>
                          <a:latin typeface="Arial" panose="020B0604020202020204" pitchFamily="34" charset="0"/>
                        </a:rPr>
                        <a:t>Iopt_Adc_ReadGroup</a:t>
                      </a:r>
                      <a:endParaRPr lang="de-DE" sz="900" b="0" i="0" u="none" strike="noStrike">
                        <a:solidFill>
                          <a:srgbClr val="000000"/>
                        </a:solidFill>
                        <a:effectLst/>
                        <a:latin typeface="Arial" panose="020B0604020202020204" pitchFamily="34" charset="0"/>
                      </a:endParaRPr>
                    </a:p>
                  </a:txBody>
                  <a:tcPr marL="9042" marR="9042" marT="9042" marB="0" anchor="b">
                    <a:lnL w="19050" cap="flat" cmpd="sng" algn="ctr">
                      <a:solidFill>
                        <a:srgbClr val="984806"/>
                      </a:solidFill>
                      <a:prstDash val="solid"/>
                      <a:round/>
                      <a:headEnd type="none" w="med" len="med"/>
                      <a:tailEnd type="none" w="med" len="med"/>
                    </a:lnL>
                    <a:lnR w="19050" cap="flat" cmpd="sng" algn="ctr">
                      <a:solidFill>
                        <a:srgbClr val="984806"/>
                      </a:solidFill>
                      <a:prstDash val="solid"/>
                      <a:round/>
                      <a:headEnd type="none" w="med" len="med"/>
                      <a:tailEnd type="none" w="med" len="med"/>
                    </a:lnR>
                    <a:lnT w="12700" cap="flat" cmpd="sng" algn="ctr">
                      <a:solidFill>
                        <a:srgbClr val="984806"/>
                      </a:solidFill>
                      <a:prstDash val="solid"/>
                      <a:round/>
                      <a:headEnd type="none" w="med" len="med"/>
                      <a:tailEnd type="none" w="med" len="med"/>
                    </a:lnT>
                    <a:lnB w="19050" cap="flat" cmpd="sng" algn="ctr">
                      <a:solidFill>
                        <a:srgbClr val="984806"/>
                      </a:solidFill>
                      <a:prstDash val="solid"/>
                      <a:round/>
                      <a:headEnd type="none" w="med" len="med"/>
                      <a:tailEnd type="none" w="med" len="med"/>
                    </a:lnB>
                    <a:solidFill>
                      <a:srgbClr val="FFFFFF"/>
                    </a:solidFill>
                  </a:tcPr>
                </a:tc>
                <a:tc>
                  <a:txBody>
                    <a:bodyPr/>
                    <a:lstStyle/>
                    <a:p>
                      <a:pPr algn="l" fontAlgn="b"/>
                      <a:r>
                        <a:rPr lang="de-DE" sz="900" b="0" i="0" u="none" strike="noStrike">
                          <a:solidFill>
                            <a:srgbClr val="000000"/>
                          </a:solidFill>
                          <a:effectLst/>
                          <a:latin typeface="Arial" panose="020B0604020202020204" pitchFamily="34" charset="0"/>
                        </a:rPr>
                        <a:t>Reads the latest available conversion results of the requested group.</a:t>
                      </a:r>
                    </a:p>
                  </a:txBody>
                  <a:tcPr marL="9042" marR="9042" marT="9042" marB="0" anchor="b">
                    <a:lnL w="19050" cap="flat" cmpd="sng" algn="ctr">
                      <a:solidFill>
                        <a:srgbClr val="984806"/>
                      </a:solidFill>
                      <a:prstDash val="solid"/>
                      <a:round/>
                      <a:headEnd type="none" w="med" len="med"/>
                      <a:tailEnd type="none" w="med" len="med"/>
                    </a:lnL>
                    <a:lnR w="19050" cap="flat" cmpd="sng" algn="ctr">
                      <a:solidFill>
                        <a:srgbClr val="984806"/>
                      </a:solidFill>
                      <a:prstDash val="solid"/>
                      <a:round/>
                      <a:headEnd type="none" w="med" len="med"/>
                      <a:tailEnd type="none" w="med" len="med"/>
                    </a:lnR>
                    <a:lnT w="12700" cap="flat" cmpd="sng" algn="ctr">
                      <a:solidFill>
                        <a:srgbClr val="984806"/>
                      </a:solidFill>
                      <a:prstDash val="solid"/>
                      <a:round/>
                      <a:headEnd type="none" w="med" len="med"/>
                      <a:tailEnd type="none" w="med" len="med"/>
                    </a:lnT>
                    <a:lnB w="19050" cap="flat" cmpd="sng" algn="ctr">
                      <a:solidFill>
                        <a:srgbClr val="984806"/>
                      </a:solidFill>
                      <a:prstDash val="solid"/>
                      <a:round/>
                      <a:headEnd type="none" w="med" len="med"/>
                      <a:tailEnd type="none" w="med" len="med"/>
                    </a:lnB>
                    <a:solidFill>
                      <a:srgbClr val="FFFFFF"/>
                    </a:solidFill>
                  </a:tcPr>
                </a:tc>
                <a:extLst>
                  <a:ext uri="{0D108BD9-81ED-4DB2-BD59-A6C34878D82A}">
                    <a16:rowId xmlns:a16="http://schemas.microsoft.com/office/drawing/2014/main" val="485254304"/>
                  </a:ext>
                </a:extLst>
              </a:tr>
              <a:tr h="206158">
                <a:tc>
                  <a:txBody>
                    <a:bodyPr/>
                    <a:lstStyle/>
                    <a:p>
                      <a:pPr algn="l" fontAlgn="b"/>
                      <a:r>
                        <a:rPr lang="en-US" sz="900" b="1" i="0" u="none" strike="noStrike">
                          <a:solidFill>
                            <a:srgbClr val="693205"/>
                          </a:solidFill>
                          <a:effectLst/>
                          <a:latin typeface="Times New Roman" panose="02020603050405020304" pitchFamily="18" charset="0"/>
                        </a:rPr>
                        <a:t>IOPT_ADC_HWTRIGGER_IF</a:t>
                      </a:r>
                      <a:endParaRPr lang="de-DE" sz="900" b="1" i="0" u="none" strike="noStrike">
                        <a:solidFill>
                          <a:srgbClr val="693205"/>
                        </a:solidFill>
                        <a:effectLst/>
                        <a:latin typeface="Times New Roman" panose="02020603050405020304" pitchFamily="18" charset="0"/>
                      </a:endParaRPr>
                    </a:p>
                  </a:txBody>
                  <a:tcPr marL="9042" marR="9042" marT="9042" marB="0" anchor="b">
                    <a:lnL w="19050" cap="flat" cmpd="sng" algn="ctr">
                      <a:solidFill>
                        <a:srgbClr val="984806"/>
                      </a:solidFill>
                      <a:prstDash val="solid"/>
                      <a:round/>
                      <a:headEnd type="none" w="med" len="med"/>
                      <a:tailEnd type="none" w="med" len="med"/>
                    </a:lnL>
                    <a:lnR>
                      <a:noFill/>
                    </a:lnR>
                    <a:lnT w="19050" cap="flat" cmpd="sng" algn="ctr">
                      <a:solidFill>
                        <a:srgbClr val="984806"/>
                      </a:solidFill>
                      <a:prstDash val="solid"/>
                      <a:round/>
                      <a:headEnd type="none" w="med" len="med"/>
                      <a:tailEnd type="none" w="med" len="med"/>
                    </a:lnT>
                    <a:lnB w="12700" cap="flat" cmpd="sng" algn="ctr">
                      <a:solidFill>
                        <a:srgbClr val="984806"/>
                      </a:solidFill>
                      <a:prstDash val="solid"/>
                      <a:round/>
                      <a:headEnd type="none" w="med" len="med"/>
                      <a:tailEnd type="none" w="med" len="med"/>
                    </a:lnB>
                    <a:solidFill>
                      <a:srgbClr val="FFE196"/>
                    </a:solidFill>
                  </a:tcPr>
                </a:tc>
                <a:tc>
                  <a:txBody>
                    <a:bodyPr/>
                    <a:lstStyle/>
                    <a:p>
                      <a:pPr algn="l" fontAlgn="b"/>
                      <a:r>
                        <a:rPr lang="de-DE" sz="900" b="1" i="0" u="none" strike="noStrike">
                          <a:solidFill>
                            <a:srgbClr val="693205"/>
                          </a:solidFill>
                          <a:effectLst/>
                          <a:latin typeface="Times New Roman" panose="02020603050405020304" pitchFamily="18" charset="0"/>
                        </a:rPr>
                        <a:t> </a:t>
                      </a:r>
                    </a:p>
                  </a:txBody>
                  <a:tcPr marL="9042" marR="9042" marT="9042" marB="0" anchor="b">
                    <a:lnL>
                      <a:noFill/>
                    </a:lnL>
                    <a:lnR w="19050" cap="flat" cmpd="sng" algn="ctr">
                      <a:solidFill>
                        <a:srgbClr val="984806"/>
                      </a:solidFill>
                      <a:prstDash val="solid"/>
                      <a:round/>
                      <a:headEnd type="none" w="med" len="med"/>
                      <a:tailEnd type="none" w="med" len="med"/>
                    </a:lnR>
                    <a:lnT w="19050" cap="flat" cmpd="sng" algn="ctr">
                      <a:solidFill>
                        <a:srgbClr val="984806"/>
                      </a:solidFill>
                      <a:prstDash val="solid"/>
                      <a:round/>
                      <a:headEnd type="none" w="med" len="med"/>
                      <a:tailEnd type="none" w="med" len="med"/>
                    </a:lnT>
                    <a:lnB w="12700" cap="flat" cmpd="sng" algn="ctr">
                      <a:solidFill>
                        <a:srgbClr val="984806"/>
                      </a:solidFill>
                      <a:prstDash val="solid"/>
                      <a:round/>
                      <a:headEnd type="none" w="med" len="med"/>
                      <a:tailEnd type="none" w="med" len="med"/>
                    </a:lnB>
                    <a:solidFill>
                      <a:srgbClr val="FFE196"/>
                    </a:solidFill>
                  </a:tcPr>
                </a:tc>
                <a:extLst>
                  <a:ext uri="{0D108BD9-81ED-4DB2-BD59-A6C34878D82A}">
                    <a16:rowId xmlns:a16="http://schemas.microsoft.com/office/drawing/2014/main" val="1047552211"/>
                  </a:ext>
                </a:extLst>
              </a:tr>
              <a:tr h="206158">
                <a:tc>
                  <a:txBody>
                    <a:bodyPr/>
                    <a:lstStyle/>
                    <a:p>
                      <a:pPr algn="l" fontAlgn="b"/>
                      <a:r>
                        <a:rPr lang="en-US" sz="900" b="0" i="0" u="none" strike="noStrike">
                          <a:solidFill>
                            <a:srgbClr val="000000"/>
                          </a:solidFill>
                          <a:effectLst/>
                          <a:latin typeface="Arial" panose="020B0604020202020204" pitchFamily="34" charset="0"/>
                        </a:rPr>
                        <a:t>Iopt_Adc_EnableHardwareTrigger</a:t>
                      </a:r>
                      <a:endParaRPr lang="de-DE" sz="900" b="0" i="0" u="none" strike="noStrike">
                        <a:solidFill>
                          <a:srgbClr val="000000"/>
                        </a:solidFill>
                        <a:effectLst/>
                        <a:latin typeface="Arial" panose="020B0604020202020204" pitchFamily="34" charset="0"/>
                      </a:endParaRPr>
                    </a:p>
                  </a:txBody>
                  <a:tcPr marL="9042" marR="9042" marT="9042" marB="0" anchor="b">
                    <a:lnL w="19050" cap="flat" cmpd="sng" algn="ctr">
                      <a:solidFill>
                        <a:srgbClr val="984806"/>
                      </a:solidFill>
                      <a:prstDash val="solid"/>
                      <a:round/>
                      <a:headEnd type="none" w="med" len="med"/>
                      <a:tailEnd type="none" w="med" len="med"/>
                    </a:lnL>
                    <a:lnR w="19050" cap="flat" cmpd="sng" algn="ctr">
                      <a:solidFill>
                        <a:srgbClr val="984806"/>
                      </a:solidFill>
                      <a:prstDash val="solid"/>
                      <a:round/>
                      <a:headEnd type="none" w="med" len="med"/>
                      <a:tailEnd type="none" w="med" len="med"/>
                    </a:lnR>
                    <a:lnT w="12700" cap="flat" cmpd="sng" algn="ctr">
                      <a:solidFill>
                        <a:srgbClr val="984806"/>
                      </a:solidFill>
                      <a:prstDash val="solid"/>
                      <a:round/>
                      <a:headEnd type="none" w="med" len="med"/>
                      <a:tailEnd type="none" w="med" len="med"/>
                    </a:lnT>
                    <a:lnB w="12700" cap="flat" cmpd="sng" algn="ctr">
                      <a:solidFill>
                        <a:srgbClr val="984806"/>
                      </a:solidFill>
                      <a:prstDash val="solid"/>
                      <a:round/>
                      <a:headEnd type="none" w="med" len="med"/>
                      <a:tailEnd type="none" w="med" len="med"/>
                    </a:lnB>
                    <a:solidFill>
                      <a:srgbClr val="FFFFFF"/>
                    </a:solidFill>
                  </a:tcPr>
                </a:tc>
                <a:tc>
                  <a:txBody>
                    <a:bodyPr/>
                    <a:lstStyle/>
                    <a:p>
                      <a:pPr algn="l" fontAlgn="b"/>
                      <a:r>
                        <a:rPr lang="de-DE" sz="900" b="0" i="0" u="none" strike="noStrike">
                          <a:solidFill>
                            <a:srgbClr val="000000"/>
                          </a:solidFill>
                          <a:effectLst/>
                          <a:latin typeface="Arial" panose="020B0604020202020204" pitchFamily="34" charset="0"/>
                        </a:rPr>
                        <a:t>Enables the Hardware Trigger signal for the given ADC group. </a:t>
                      </a:r>
                    </a:p>
                  </a:txBody>
                  <a:tcPr marL="9042" marR="9042" marT="9042" marB="0" anchor="b">
                    <a:lnL w="19050" cap="flat" cmpd="sng" algn="ctr">
                      <a:solidFill>
                        <a:srgbClr val="984806"/>
                      </a:solidFill>
                      <a:prstDash val="solid"/>
                      <a:round/>
                      <a:headEnd type="none" w="med" len="med"/>
                      <a:tailEnd type="none" w="med" len="med"/>
                    </a:lnL>
                    <a:lnR w="19050" cap="flat" cmpd="sng" algn="ctr">
                      <a:solidFill>
                        <a:srgbClr val="984806"/>
                      </a:solidFill>
                      <a:prstDash val="solid"/>
                      <a:round/>
                      <a:headEnd type="none" w="med" len="med"/>
                      <a:tailEnd type="none" w="med" len="med"/>
                    </a:lnR>
                    <a:lnT w="12700" cap="flat" cmpd="sng" algn="ctr">
                      <a:solidFill>
                        <a:srgbClr val="984806"/>
                      </a:solidFill>
                      <a:prstDash val="solid"/>
                      <a:round/>
                      <a:headEnd type="none" w="med" len="med"/>
                      <a:tailEnd type="none" w="med" len="med"/>
                    </a:lnT>
                    <a:lnB w="12700" cap="flat" cmpd="sng" algn="ctr">
                      <a:solidFill>
                        <a:srgbClr val="984806"/>
                      </a:solidFill>
                      <a:prstDash val="solid"/>
                      <a:round/>
                      <a:headEnd type="none" w="med" len="med"/>
                      <a:tailEnd type="none" w="med" len="med"/>
                    </a:lnB>
                    <a:solidFill>
                      <a:srgbClr val="FFFFFF"/>
                    </a:solidFill>
                  </a:tcPr>
                </a:tc>
                <a:extLst>
                  <a:ext uri="{0D108BD9-81ED-4DB2-BD59-A6C34878D82A}">
                    <a16:rowId xmlns:a16="http://schemas.microsoft.com/office/drawing/2014/main" val="279490272"/>
                  </a:ext>
                </a:extLst>
              </a:tr>
              <a:tr h="206158">
                <a:tc>
                  <a:txBody>
                    <a:bodyPr/>
                    <a:lstStyle/>
                    <a:p>
                      <a:pPr algn="l" fontAlgn="b"/>
                      <a:r>
                        <a:rPr lang="en-US" sz="900" b="0" i="0" u="none" strike="noStrike">
                          <a:solidFill>
                            <a:srgbClr val="000000"/>
                          </a:solidFill>
                          <a:effectLst/>
                          <a:latin typeface="Arial" panose="020B0604020202020204" pitchFamily="34" charset="0"/>
                        </a:rPr>
                        <a:t>Iopt_Adc_DisableHardwareTrigger</a:t>
                      </a:r>
                      <a:endParaRPr lang="de-DE" sz="900" b="0" i="0" u="none" strike="noStrike">
                        <a:solidFill>
                          <a:srgbClr val="000000"/>
                        </a:solidFill>
                        <a:effectLst/>
                        <a:latin typeface="Arial" panose="020B0604020202020204" pitchFamily="34" charset="0"/>
                      </a:endParaRPr>
                    </a:p>
                  </a:txBody>
                  <a:tcPr marL="9042" marR="9042" marT="9042" marB="0" anchor="b">
                    <a:lnL w="19050" cap="flat" cmpd="sng" algn="ctr">
                      <a:solidFill>
                        <a:srgbClr val="984806"/>
                      </a:solidFill>
                      <a:prstDash val="solid"/>
                      <a:round/>
                      <a:headEnd type="none" w="med" len="med"/>
                      <a:tailEnd type="none" w="med" len="med"/>
                    </a:lnL>
                    <a:lnR w="19050" cap="flat" cmpd="sng" algn="ctr">
                      <a:solidFill>
                        <a:srgbClr val="984806"/>
                      </a:solidFill>
                      <a:prstDash val="solid"/>
                      <a:round/>
                      <a:headEnd type="none" w="med" len="med"/>
                      <a:tailEnd type="none" w="med" len="med"/>
                    </a:lnR>
                    <a:lnT w="12700" cap="flat" cmpd="sng" algn="ctr">
                      <a:solidFill>
                        <a:srgbClr val="984806"/>
                      </a:solidFill>
                      <a:prstDash val="solid"/>
                      <a:round/>
                      <a:headEnd type="none" w="med" len="med"/>
                      <a:tailEnd type="none" w="med" len="med"/>
                    </a:lnT>
                    <a:lnB w="12700" cap="flat" cmpd="sng" algn="ctr">
                      <a:solidFill>
                        <a:srgbClr val="984806"/>
                      </a:solidFill>
                      <a:prstDash val="solid"/>
                      <a:round/>
                      <a:headEnd type="none" w="med" len="med"/>
                      <a:tailEnd type="none" w="med" len="med"/>
                    </a:lnB>
                    <a:solidFill>
                      <a:srgbClr val="FFFFFF"/>
                    </a:solidFill>
                  </a:tcPr>
                </a:tc>
                <a:tc>
                  <a:txBody>
                    <a:bodyPr/>
                    <a:lstStyle/>
                    <a:p>
                      <a:pPr algn="l" fontAlgn="b"/>
                      <a:r>
                        <a:rPr lang="de-DE" sz="900" b="0" i="0" u="none" strike="noStrike">
                          <a:solidFill>
                            <a:srgbClr val="000000"/>
                          </a:solidFill>
                          <a:effectLst/>
                          <a:latin typeface="Arial" panose="020B0604020202020204" pitchFamily="34" charset="0"/>
                        </a:rPr>
                        <a:t>Disables the Hardware Trigger signal for the given ADC group. </a:t>
                      </a:r>
                    </a:p>
                  </a:txBody>
                  <a:tcPr marL="9042" marR="9042" marT="9042" marB="0" anchor="b">
                    <a:lnL w="19050" cap="flat" cmpd="sng" algn="ctr">
                      <a:solidFill>
                        <a:srgbClr val="984806"/>
                      </a:solidFill>
                      <a:prstDash val="solid"/>
                      <a:round/>
                      <a:headEnd type="none" w="med" len="med"/>
                      <a:tailEnd type="none" w="med" len="med"/>
                    </a:lnL>
                    <a:lnR w="19050" cap="flat" cmpd="sng" algn="ctr">
                      <a:solidFill>
                        <a:srgbClr val="984806"/>
                      </a:solidFill>
                      <a:prstDash val="solid"/>
                      <a:round/>
                      <a:headEnd type="none" w="med" len="med"/>
                      <a:tailEnd type="none" w="med" len="med"/>
                    </a:lnR>
                    <a:lnT w="12700" cap="flat" cmpd="sng" algn="ctr">
                      <a:solidFill>
                        <a:srgbClr val="984806"/>
                      </a:solidFill>
                      <a:prstDash val="solid"/>
                      <a:round/>
                      <a:headEnd type="none" w="med" len="med"/>
                      <a:tailEnd type="none" w="med" len="med"/>
                    </a:lnT>
                    <a:lnB w="12700" cap="flat" cmpd="sng" algn="ctr">
                      <a:solidFill>
                        <a:srgbClr val="984806"/>
                      </a:solidFill>
                      <a:prstDash val="solid"/>
                      <a:round/>
                      <a:headEnd type="none" w="med" len="med"/>
                      <a:tailEnd type="none" w="med" len="med"/>
                    </a:lnB>
                    <a:solidFill>
                      <a:srgbClr val="FFFFFF"/>
                    </a:solidFill>
                  </a:tcPr>
                </a:tc>
                <a:extLst>
                  <a:ext uri="{0D108BD9-81ED-4DB2-BD59-A6C34878D82A}">
                    <a16:rowId xmlns:a16="http://schemas.microsoft.com/office/drawing/2014/main" val="2125017716"/>
                  </a:ext>
                </a:extLst>
              </a:tr>
              <a:tr h="206158">
                <a:tc>
                  <a:txBody>
                    <a:bodyPr/>
                    <a:lstStyle/>
                    <a:p>
                      <a:pPr algn="l" fontAlgn="b"/>
                      <a:r>
                        <a:rPr lang="en-US" sz="900" b="0" i="0" u="none" strike="noStrike">
                          <a:solidFill>
                            <a:srgbClr val="000000"/>
                          </a:solidFill>
                          <a:effectLst/>
                          <a:latin typeface="Arial" panose="020B0604020202020204" pitchFamily="34" charset="0"/>
                        </a:rPr>
                        <a:t>Iopt_Adc_GetStreamLastPointer</a:t>
                      </a:r>
                      <a:endParaRPr lang="de-DE" sz="900" b="0" i="0" u="none" strike="noStrike">
                        <a:solidFill>
                          <a:srgbClr val="000000"/>
                        </a:solidFill>
                        <a:effectLst/>
                        <a:latin typeface="Arial" panose="020B0604020202020204" pitchFamily="34" charset="0"/>
                      </a:endParaRPr>
                    </a:p>
                  </a:txBody>
                  <a:tcPr marL="9042" marR="9042" marT="9042" marB="0" anchor="b">
                    <a:lnL w="19050" cap="flat" cmpd="sng" algn="ctr">
                      <a:solidFill>
                        <a:srgbClr val="984806"/>
                      </a:solidFill>
                      <a:prstDash val="solid"/>
                      <a:round/>
                      <a:headEnd type="none" w="med" len="med"/>
                      <a:tailEnd type="none" w="med" len="med"/>
                    </a:lnL>
                    <a:lnR w="19050" cap="flat" cmpd="sng" algn="ctr">
                      <a:solidFill>
                        <a:srgbClr val="984806"/>
                      </a:solidFill>
                      <a:prstDash val="solid"/>
                      <a:round/>
                      <a:headEnd type="none" w="med" len="med"/>
                      <a:tailEnd type="none" w="med" len="med"/>
                    </a:lnR>
                    <a:lnT w="12700" cap="flat" cmpd="sng" algn="ctr">
                      <a:solidFill>
                        <a:srgbClr val="984806"/>
                      </a:solidFill>
                      <a:prstDash val="solid"/>
                      <a:round/>
                      <a:headEnd type="none" w="med" len="med"/>
                      <a:tailEnd type="none" w="med" len="med"/>
                    </a:lnT>
                    <a:lnB w="12700" cap="flat" cmpd="sng" algn="ctr">
                      <a:solidFill>
                        <a:srgbClr val="984806"/>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effectLst/>
                          <a:latin typeface="Arial" panose="020B0604020202020204" pitchFamily="34" charset="0"/>
                        </a:rPr>
                        <a:t>Returns two values, number of valid samples stored in the result buffer, the pointer to latest result.</a:t>
                      </a:r>
                      <a:endParaRPr lang="de-DE" sz="900" b="0" i="0" u="none" strike="noStrike">
                        <a:solidFill>
                          <a:srgbClr val="000000"/>
                        </a:solidFill>
                        <a:effectLst/>
                        <a:latin typeface="Arial" panose="020B0604020202020204" pitchFamily="34" charset="0"/>
                      </a:endParaRPr>
                    </a:p>
                  </a:txBody>
                  <a:tcPr marL="9042" marR="9042" marT="9042" marB="0" anchor="b">
                    <a:lnL w="19050" cap="flat" cmpd="sng" algn="ctr">
                      <a:solidFill>
                        <a:srgbClr val="984806"/>
                      </a:solidFill>
                      <a:prstDash val="solid"/>
                      <a:round/>
                      <a:headEnd type="none" w="med" len="med"/>
                      <a:tailEnd type="none" w="med" len="med"/>
                    </a:lnL>
                    <a:lnR w="19050" cap="flat" cmpd="sng" algn="ctr">
                      <a:solidFill>
                        <a:srgbClr val="984806"/>
                      </a:solidFill>
                      <a:prstDash val="solid"/>
                      <a:round/>
                      <a:headEnd type="none" w="med" len="med"/>
                      <a:tailEnd type="none" w="med" len="med"/>
                    </a:lnR>
                    <a:lnT w="12700" cap="flat" cmpd="sng" algn="ctr">
                      <a:solidFill>
                        <a:srgbClr val="984806"/>
                      </a:solidFill>
                      <a:prstDash val="solid"/>
                      <a:round/>
                      <a:headEnd type="none" w="med" len="med"/>
                      <a:tailEnd type="none" w="med" len="med"/>
                    </a:lnT>
                    <a:lnB w="12700" cap="flat" cmpd="sng" algn="ctr">
                      <a:solidFill>
                        <a:srgbClr val="984806"/>
                      </a:solidFill>
                      <a:prstDash val="solid"/>
                      <a:round/>
                      <a:headEnd type="none" w="med" len="med"/>
                      <a:tailEnd type="none" w="med" len="med"/>
                    </a:lnB>
                    <a:solidFill>
                      <a:srgbClr val="FFFFFF"/>
                    </a:solidFill>
                  </a:tcPr>
                </a:tc>
                <a:extLst>
                  <a:ext uri="{0D108BD9-81ED-4DB2-BD59-A6C34878D82A}">
                    <a16:rowId xmlns:a16="http://schemas.microsoft.com/office/drawing/2014/main" val="3269291757"/>
                  </a:ext>
                </a:extLst>
              </a:tr>
              <a:tr h="206158">
                <a:tc>
                  <a:txBody>
                    <a:bodyPr/>
                    <a:lstStyle/>
                    <a:p>
                      <a:pPr algn="l" fontAlgn="b"/>
                      <a:r>
                        <a:rPr lang="en-US" sz="900" b="0" i="0" u="none" strike="noStrike">
                          <a:solidFill>
                            <a:srgbClr val="000000"/>
                          </a:solidFill>
                          <a:effectLst/>
                          <a:latin typeface="Arial" panose="020B0604020202020204" pitchFamily="34" charset="0"/>
                        </a:rPr>
                        <a:t>Iopt_Adc_SetupResultBuffer</a:t>
                      </a:r>
                      <a:endParaRPr lang="de-DE" sz="900" b="0" i="0" u="none" strike="noStrike">
                        <a:solidFill>
                          <a:srgbClr val="000000"/>
                        </a:solidFill>
                        <a:effectLst/>
                        <a:latin typeface="Arial" panose="020B0604020202020204" pitchFamily="34" charset="0"/>
                      </a:endParaRPr>
                    </a:p>
                  </a:txBody>
                  <a:tcPr marL="9042" marR="9042" marT="9042" marB="0" anchor="b">
                    <a:lnL w="19050" cap="flat" cmpd="sng" algn="ctr">
                      <a:solidFill>
                        <a:srgbClr val="984806"/>
                      </a:solidFill>
                      <a:prstDash val="solid"/>
                      <a:round/>
                      <a:headEnd type="none" w="med" len="med"/>
                      <a:tailEnd type="none" w="med" len="med"/>
                    </a:lnL>
                    <a:lnR w="19050" cap="flat" cmpd="sng" algn="ctr">
                      <a:solidFill>
                        <a:srgbClr val="984806"/>
                      </a:solidFill>
                      <a:prstDash val="solid"/>
                      <a:round/>
                      <a:headEnd type="none" w="med" len="med"/>
                      <a:tailEnd type="none" w="med" len="med"/>
                    </a:lnR>
                    <a:lnT w="12700" cap="flat" cmpd="sng" algn="ctr">
                      <a:solidFill>
                        <a:srgbClr val="984806"/>
                      </a:solidFill>
                      <a:prstDash val="solid"/>
                      <a:round/>
                      <a:headEnd type="none" w="med" len="med"/>
                      <a:tailEnd type="none" w="med" len="med"/>
                    </a:lnT>
                    <a:lnB w="19050" cap="flat" cmpd="sng" algn="ctr">
                      <a:solidFill>
                        <a:srgbClr val="984806"/>
                      </a:solidFill>
                      <a:prstDash val="solid"/>
                      <a:round/>
                      <a:headEnd type="none" w="med" len="med"/>
                      <a:tailEnd type="none" w="med" len="med"/>
                    </a:lnB>
                    <a:solidFill>
                      <a:srgbClr val="FFFFFF"/>
                    </a:solidFill>
                  </a:tcPr>
                </a:tc>
                <a:tc>
                  <a:txBody>
                    <a:bodyPr/>
                    <a:lstStyle/>
                    <a:p>
                      <a:pPr algn="l" fontAlgn="b"/>
                      <a:r>
                        <a:rPr lang="de-DE" sz="900" b="0" i="0" u="none" strike="noStrike" dirty="0" err="1">
                          <a:solidFill>
                            <a:srgbClr val="000000"/>
                          </a:solidFill>
                          <a:effectLst/>
                          <a:latin typeface="Arial" panose="020B0604020202020204" pitchFamily="34" charset="0"/>
                        </a:rPr>
                        <a:t>Prepares</a:t>
                      </a:r>
                      <a:r>
                        <a:rPr lang="de-DE" sz="900" b="0" i="0" u="none" strike="noStrike" dirty="0">
                          <a:solidFill>
                            <a:srgbClr val="000000"/>
                          </a:solidFill>
                          <a:effectLst/>
                          <a:latin typeface="Arial" panose="020B0604020202020204" pitchFamily="34" charset="0"/>
                        </a:rPr>
                        <a:t> </a:t>
                      </a:r>
                      <a:r>
                        <a:rPr lang="de-DE" sz="900" b="0" i="0" u="none" strike="noStrike" dirty="0" err="1">
                          <a:solidFill>
                            <a:srgbClr val="000000"/>
                          </a:solidFill>
                          <a:effectLst/>
                          <a:latin typeface="Arial" panose="020B0604020202020204" pitchFamily="34" charset="0"/>
                        </a:rPr>
                        <a:t>the</a:t>
                      </a:r>
                      <a:r>
                        <a:rPr lang="de-DE" sz="900" b="0" i="0" u="none" strike="noStrike" dirty="0">
                          <a:solidFill>
                            <a:srgbClr val="000000"/>
                          </a:solidFill>
                          <a:effectLst/>
                          <a:latin typeface="Arial" panose="020B0604020202020204" pitchFamily="34" charset="0"/>
                        </a:rPr>
                        <a:t> external </a:t>
                      </a:r>
                      <a:r>
                        <a:rPr lang="de-DE" sz="900" b="0" i="0" u="none" strike="noStrike" dirty="0" err="1">
                          <a:solidFill>
                            <a:srgbClr val="000000"/>
                          </a:solidFill>
                          <a:effectLst/>
                          <a:latin typeface="Arial" panose="020B0604020202020204" pitchFamily="34" charset="0"/>
                        </a:rPr>
                        <a:t>result</a:t>
                      </a:r>
                      <a:r>
                        <a:rPr lang="de-DE" sz="900" b="0" i="0" u="none" strike="noStrike" dirty="0">
                          <a:solidFill>
                            <a:srgbClr val="000000"/>
                          </a:solidFill>
                          <a:effectLst/>
                          <a:latin typeface="Arial" panose="020B0604020202020204" pitchFamily="34" charset="0"/>
                        </a:rPr>
                        <a:t> </a:t>
                      </a:r>
                      <a:r>
                        <a:rPr lang="de-DE" sz="900" b="0" i="0" u="none" strike="noStrike" dirty="0" err="1">
                          <a:solidFill>
                            <a:srgbClr val="000000"/>
                          </a:solidFill>
                          <a:effectLst/>
                          <a:latin typeface="Arial" panose="020B0604020202020204" pitchFamily="34" charset="0"/>
                        </a:rPr>
                        <a:t>buffer</a:t>
                      </a:r>
                      <a:r>
                        <a:rPr lang="de-DE" sz="900" b="0" i="0" u="none" strike="noStrike" dirty="0">
                          <a:solidFill>
                            <a:srgbClr val="000000"/>
                          </a:solidFill>
                          <a:effectLst/>
                          <a:latin typeface="Arial" panose="020B0604020202020204" pitchFamily="34" charset="0"/>
                        </a:rPr>
                        <a:t> </a:t>
                      </a:r>
                      <a:r>
                        <a:rPr lang="de-DE" sz="900" b="0" i="0" u="none" strike="noStrike" dirty="0" err="1">
                          <a:solidFill>
                            <a:srgbClr val="000000"/>
                          </a:solidFill>
                          <a:effectLst/>
                          <a:latin typeface="Arial" panose="020B0604020202020204" pitchFamily="34" charset="0"/>
                        </a:rPr>
                        <a:t>of</a:t>
                      </a:r>
                      <a:r>
                        <a:rPr lang="de-DE" sz="900" b="0" i="0" u="none" strike="noStrike" dirty="0">
                          <a:solidFill>
                            <a:srgbClr val="000000"/>
                          </a:solidFill>
                          <a:effectLst/>
                          <a:latin typeface="Arial" panose="020B0604020202020204" pitchFamily="34" charset="0"/>
                        </a:rPr>
                        <a:t> a </a:t>
                      </a:r>
                      <a:r>
                        <a:rPr lang="de-DE" sz="900" b="0" i="0" u="none" strike="noStrike" dirty="0" err="1">
                          <a:solidFill>
                            <a:srgbClr val="000000"/>
                          </a:solidFill>
                          <a:effectLst/>
                          <a:latin typeface="Arial" panose="020B0604020202020204" pitchFamily="34" charset="0"/>
                        </a:rPr>
                        <a:t>streaming</a:t>
                      </a:r>
                      <a:r>
                        <a:rPr lang="de-DE" sz="900" b="0" i="0" u="none" strike="noStrike" dirty="0">
                          <a:solidFill>
                            <a:srgbClr val="000000"/>
                          </a:solidFill>
                          <a:effectLst/>
                          <a:latin typeface="Arial" panose="020B0604020202020204" pitchFamily="34" charset="0"/>
                        </a:rPr>
                        <a:t> type Hardware Trigger. </a:t>
                      </a:r>
                    </a:p>
                  </a:txBody>
                  <a:tcPr marL="9042" marR="9042" marT="9042" marB="0" anchor="b">
                    <a:lnL w="19050" cap="flat" cmpd="sng" algn="ctr">
                      <a:solidFill>
                        <a:srgbClr val="984806"/>
                      </a:solidFill>
                      <a:prstDash val="solid"/>
                      <a:round/>
                      <a:headEnd type="none" w="med" len="med"/>
                      <a:tailEnd type="none" w="med" len="med"/>
                    </a:lnL>
                    <a:lnR w="19050" cap="flat" cmpd="sng" algn="ctr">
                      <a:solidFill>
                        <a:srgbClr val="984806"/>
                      </a:solidFill>
                      <a:prstDash val="solid"/>
                      <a:round/>
                      <a:headEnd type="none" w="med" len="med"/>
                      <a:tailEnd type="none" w="med" len="med"/>
                    </a:lnR>
                    <a:lnT w="12700" cap="flat" cmpd="sng" algn="ctr">
                      <a:solidFill>
                        <a:srgbClr val="984806"/>
                      </a:solidFill>
                      <a:prstDash val="solid"/>
                      <a:round/>
                      <a:headEnd type="none" w="med" len="med"/>
                      <a:tailEnd type="none" w="med" len="med"/>
                    </a:lnT>
                    <a:lnB w="19050" cap="flat" cmpd="sng" algn="ctr">
                      <a:solidFill>
                        <a:srgbClr val="984806"/>
                      </a:solidFill>
                      <a:prstDash val="solid"/>
                      <a:round/>
                      <a:headEnd type="none" w="med" len="med"/>
                      <a:tailEnd type="none" w="med" len="med"/>
                    </a:lnB>
                    <a:solidFill>
                      <a:srgbClr val="FFFFFF"/>
                    </a:solidFill>
                  </a:tcPr>
                </a:tc>
                <a:extLst>
                  <a:ext uri="{0D108BD9-81ED-4DB2-BD59-A6C34878D82A}">
                    <a16:rowId xmlns:a16="http://schemas.microsoft.com/office/drawing/2014/main" val="2612687658"/>
                  </a:ext>
                </a:extLst>
              </a:tr>
            </a:tbl>
          </a:graphicData>
        </a:graphic>
      </p:graphicFrame>
      <p:sp>
        <p:nvSpPr>
          <p:cNvPr id="9" name="Datumsplatzhalter 3">
            <a:extLst>
              <a:ext uri="{FF2B5EF4-FFF2-40B4-BE49-F238E27FC236}">
                <a16:creationId xmlns:a16="http://schemas.microsoft.com/office/drawing/2014/main" id="{11B2B4B1-A6F6-4B7E-AB3E-EC0C93A3836C}"/>
              </a:ext>
            </a:extLst>
          </p:cNvPr>
          <p:cNvSpPr>
            <a:spLocks noGrp="1"/>
          </p:cNvSpPr>
          <p:nvPr>
            <p:ph type="dt" sz="half" idx="10"/>
          </p:nvPr>
        </p:nvSpPr>
        <p:spPr>
          <a:xfrm>
            <a:off x="6350484" y="6224489"/>
            <a:ext cx="2001935" cy="150440"/>
          </a:xfrm>
        </p:spPr>
        <p:txBody>
          <a:bodyPr/>
          <a:lstStyle/>
          <a:p>
            <a:fld id="{BEFB0DE0-DBBE-421A-B3E7-4A028A1B5867}" type="datetime3">
              <a:rPr lang="en-US" noProof="0" smtClean="0"/>
              <a:pPr/>
              <a:t>19 September 2019</a:t>
            </a:fld>
            <a:endParaRPr lang="en-US" noProof="0"/>
          </a:p>
        </p:txBody>
      </p:sp>
      <p:sp>
        <p:nvSpPr>
          <p:cNvPr id="10" name="Fußzeilenplatzhalter 3">
            <a:extLst>
              <a:ext uri="{FF2B5EF4-FFF2-40B4-BE49-F238E27FC236}">
                <a16:creationId xmlns:a16="http://schemas.microsoft.com/office/drawing/2014/main" id="{D6D8F42E-F01F-4B0B-89E5-A152429E09E4}"/>
              </a:ext>
            </a:extLst>
          </p:cNvPr>
          <p:cNvSpPr>
            <a:spLocks noGrp="1"/>
          </p:cNvSpPr>
          <p:nvPr>
            <p:ph type="ftr" sz="quarter" idx="12"/>
          </p:nvPr>
        </p:nvSpPr>
        <p:spPr>
          <a:xfrm>
            <a:off x="6350485" y="6375515"/>
            <a:ext cx="2001935" cy="150440"/>
          </a:xfrm>
        </p:spPr>
        <p:txBody>
          <a:bodyPr/>
          <a:lstStyle/>
          <a:p>
            <a:r>
              <a:rPr lang="en-US" dirty="0"/>
              <a:t>Harald Paschke, © Continental AG</a:t>
            </a:r>
          </a:p>
        </p:txBody>
      </p:sp>
      <p:pic>
        <p:nvPicPr>
          <p:cNvPr id="4" name="Grafik 3">
            <a:extLst>
              <a:ext uri="{FF2B5EF4-FFF2-40B4-BE49-F238E27FC236}">
                <a16:creationId xmlns:a16="http://schemas.microsoft.com/office/drawing/2014/main" id="{B0E707AB-A794-4DFD-B380-F1FFBE129896}"/>
              </a:ext>
            </a:extLst>
          </p:cNvPr>
          <p:cNvPicPr>
            <a:picLocks noChangeAspect="1"/>
          </p:cNvPicPr>
          <p:nvPr/>
        </p:nvPicPr>
        <p:blipFill>
          <a:blip r:embed="rId3"/>
          <a:stretch>
            <a:fillRect/>
          </a:stretch>
        </p:blipFill>
        <p:spPr>
          <a:xfrm>
            <a:off x="701459" y="1311124"/>
            <a:ext cx="1873271" cy="311677"/>
          </a:xfrm>
          <a:prstGeom prst="rect">
            <a:avLst/>
          </a:prstGeom>
        </p:spPr>
      </p:pic>
      <p:sp>
        <p:nvSpPr>
          <p:cNvPr id="11" name="Titel 2">
            <a:extLst>
              <a:ext uri="{FF2B5EF4-FFF2-40B4-BE49-F238E27FC236}">
                <a16:creationId xmlns:a16="http://schemas.microsoft.com/office/drawing/2014/main" id="{BE716DC8-DC48-4B81-9BDE-9D95B57D2559}"/>
              </a:ext>
            </a:extLst>
          </p:cNvPr>
          <p:cNvSpPr>
            <a:spLocks noGrp="1"/>
          </p:cNvSpPr>
          <p:nvPr>
            <p:ph type="title"/>
          </p:nvPr>
        </p:nvSpPr>
        <p:spPr>
          <a:xfrm>
            <a:off x="395288" y="296862"/>
            <a:ext cx="8353425" cy="719137"/>
          </a:xfrm>
        </p:spPr>
        <p:txBody>
          <a:bodyPr/>
          <a:lstStyle/>
          <a:p>
            <a:r>
              <a:rPr lang="en-US" dirty="0"/>
              <a:t>ADC Driver - VADC</a:t>
            </a:r>
            <a:br>
              <a:rPr lang="en-US" dirty="0"/>
            </a:br>
            <a:r>
              <a:rPr lang="en-US" dirty="0">
                <a:solidFill>
                  <a:srgbClr val="5F5F5F"/>
                </a:solidFill>
              </a:rPr>
              <a:t>APIs</a:t>
            </a:r>
          </a:p>
        </p:txBody>
      </p:sp>
    </p:spTree>
    <p:extLst>
      <p:ext uri="{BB962C8B-B14F-4D97-AF65-F5344CB8AC3E}">
        <p14:creationId xmlns:p14="http://schemas.microsoft.com/office/powerpoint/2010/main" val="123189680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ADA48181-2C78-49CB-8C52-912A07842C2E}" type="slidenum">
              <a:rPr lang="en-US" noProof="0" smtClean="0"/>
              <a:pPr/>
              <a:t>25</a:t>
            </a:fld>
            <a:endParaRPr lang="en-US" noProof="0"/>
          </a:p>
        </p:txBody>
      </p:sp>
      <p:sp>
        <p:nvSpPr>
          <p:cNvPr id="9" name="Datumsplatzhalter 3">
            <a:extLst>
              <a:ext uri="{FF2B5EF4-FFF2-40B4-BE49-F238E27FC236}">
                <a16:creationId xmlns:a16="http://schemas.microsoft.com/office/drawing/2014/main" id="{11B2B4B1-A6F6-4B7E-AB3E-EC0C93A3836C}"/>
              </a:ext>
            </a:extLst>
          </p:cNvPr>
          <p:cNvSpPr>
            <a:spLocks noGrp="1"/>
          </p:cNvSpPr>
          <p:nvPr>
            <p:ph type="dt" sz="half" idx="10"/>
          </p:nvPr>
        </p:nvSpPr>
        <p:spPr>
          <a:xfrm>
            <a:off x="6350484" y="6224489"/>
            <a:ext cx="2001935" cy="150440"/>
          </a:xfrm>
        </p:spPr>
        <p:txBody>
          <a:bodyPr/>
          <a:lstStyle/>
          <a:p>
            <a:fld id="{BEFB0DE0-DBBE-421A-B3E7-4A028A1B5867}" type="datetime3">
              <a:rPr lang="en-US" noProof="0" smtClean="0"/>
              <a:pPr/>
              <a:t>19 September 2019</a:t>
            </a:fld>
            <a:endParaRPr lang="en-US" noProof="0"/>
          </a:p>
        </p:txBody>
      </p:sp>
      <p:sp>
        <p:nvSpPr>
          <p:cNvPr id="10" name="Fußzeilenplatzhalter 3">
            <a:extLst>
              <a:ext uri="{FF2B5EF4-FFF2-40B4-BE49-F238E27FC236}">
                <a16:creationId xmlns:a16="http://schemas.microsoft.com/office/drawing/2014/main" id="{D6D8F42E-F01F-4B0B-89E5-A152429E09E4}"/>
              </a:ext>
            </a:extLst>
          </p:cNvPr>
          <p:cNvSpPr>
            <a:spLocks noGrp="1"/>
          </p:cNvSpPr>
          <p:nvPr>
            <p:ph type="ftr" sz="quarter" idx="12"/>
          </p:nvPr>
        </p:nvSpPr>
        <p:spPr>
          <a:xfrm>
            <a:off x="6350485" y="6375515"/>
            <a:ext cx="2001935" cy="150440"/>
          </a:xfrm>
        </p:spPr>
        <p:txBody>
          <a:bodyPr/>
          <a:lstStyle/>
          <a:p>
            <a:r>
              <a:rPr lang="en-US" dirty="0"/>
              <a:t>Harald Paschke, © Continental AG</a:t>
            </a:r>
          </a:p>
        </p:txBody>
      </p:sp>
      <p:sp>
        <p:nvSpPr>
          <p:cNvPr id="11" name="Titel 2">
            <a:extLst>
              <a:ext uri="{FF2B5EF4-FFF2-40B4-BE49-F238E27FC236}">
                <a16:creationId xmlns:a16="http://schemas.microsoft.com/office/drawing/2014/main" id="{BE716DC8-DC48-4B81-9BDE-9D95B57D2559}"/>
              </a:ext>
            </a:extLst>
          </p:cNvPr>
          <p:cNvSpPr>
            <a:spLocks noGrp="1"/>
          </p:cNvSpPr>
          <p:nvPr>
            <p:ph type="title"/>
          </p:nvPr>
        </p:nvSpPr>
        <p:spPr>
          <a:xfrm>
            <a:off x="395288" y="296862"/>
            <a:ext cx="8353425" cy="719137"/>
          </a:xfrm>
        </p:spPr>
        <p:txBody>
          <a:bodyPr/>
          <a:lstStyle/>
          <a:p>
            <a:r>
              <a:rPr lang="en-US" dirty="0"/>
              <a:t>ADC Driver - VADC</a:t>
            </a:r>
            <a:br>
              <a:rPr lang="en-US" dirty="0"/>
            </a:br>
            <a:r>
              <a:rPr lang="en-US" dirty="0">
                <a:solidFill>
                  <a:srgbClr val="5F5F5F"/>
                </a:solidFill>
              </a:rPr>
              <a:t>APIs</a:t>
            </a:r>
          </a:p>
        </p:txBody>
      </p:sp>
      <p:graphicFrame>
        <p:nvGraphicFramePr>
          <p:cNvPr id="12" name="Tabelle 11">
            <a:extLst>
              <a:ext uri="{FF2B5EF4-FFF2-40B4-BE49-F238E27FC236}">
                <a16:creationId xmlns:a16="http://schemas.microsoft.com/office/drawing/2014/main" id="{87DEE6B5-9046-4C19-997A-C5D15A3D7458}"/>
              </a:ext>
            </a:extLst>
          </p:cNvPr>
          <p:cNvGraphicFramePr>
            <a:graphicFrameLocks noGrp="1"/>
          </p:cNvGraphicFramePr>
          <p:nvPr>
            <p:extLst>
              <p:ext uri="{D42A27DB-BD31-4B8C-83A1-F6EECF244321}">
                <p14:modId xmlns:p14="http://schemas.microsoft.com/office/powerpoint/2010/main" val="3548473444"/>
              </p:ext>
            </p:extLst>
          </p:nvPr>
        </p:nvGraphicFramePr>
        <p:xfrm>
          <a:off x="701459" y="2060848"/>
          <a:ext cx="7800266" cy="824632"/>
        </p:xfrm>
        <a:graphic>
          <a:graphicData uri="http://schemas.openxmlformats.org/drawingml/2006/table">
            <a:tbl>
              <a:tblPr/>
              <a:tblGrid>
                <a:gridCol w="2011015">
                  <a:extLst>
                    <a:ext uri="{9D8B030D-6E8A-4147-A177-3AD203B41FA5}">
                      <a16:colId xmlns:a16="http://schemas.microsoft.com/office/drawing/2014/main" val="2243884000"/>
                    </a:ext>
                  </a:extLst>
                </a:gridCol>
                <a:gridCol w="5789251">
                  <a:extLst>
                    <a:ext uri="{9D8B030D-6E8A-4147-A177-3AD203B41FA5}">
                      <a16:colId xmlns:a16="http://schemas.microsoft.com/office/drawing/2014/main" val="3417511972"/>
                    </a:ext>
                  </a:extLst>
                </a:gridCol>
              </a:tblGrid>
              <a:tr h="206158">
                <a:tc>
                  <a:txBody>
                    <a:bodyPr/>
                    <a:lstStyle/>
                    <a:p>
                      <a:pPr algn="l" fontAlgn="b"/>
                      <a:r>
                        <a:rPr lang="en-US" sz="900" b="1" i="0" u="none" strike="noStrike" dirty="0">
                          <a:solidFill>
                            <a:srgbClr val="693205"/>
                          </a:solidFill>
                          <a:effectLst/>
                          <a:latin typeface="Times New Roman" panose="02020603050405020304" pitchFamily="18" charset="0"/>
                        </a:rPr>
                        <a:t>IOPT_ADC_SYNC_IF</a:t>
                      </a:r>
                      <a:endParaRPr lang="de-DE" sz="900" b="1" i="0" u="none" strike="noStrike" dirty="0">
                        <a:solidFill>
                          <a:srgbClr val="693205"/>
                        </a:solidFill>
                        <a:effectLst/>
                        <a:latin typeface="Times New Roman" panose="02020603050405020304" pitchFamily="18" charset="0"/>
                      </a:endParaRPr>
                    </a:p>
                  </a:txBody>
                  <a:tcPr marL="9042" marR="9042" marT="9042" marB="0" anchor="b">
                    <a:lnL w="19050" cap="flat" cmpd="sng" algn="ctr">
                      <a:solidFill>
                        <a:srgbClr val="984806"/>
                      </a:solidFill>
                      <a:prstDash val="solid"/>
                      <a:round/>
                      <a:headEnd type="none" w="med" len="med"/>
                      <a:tailEnd type="none" w="med" len="med"/>
                    </a:lnL>
                    <a:lnR>
                      <a:noFill/>
                    </a:lnR>
                    <a:lnT w="19050" cap="flat" cmpd="sng" algn="ctr">
                      <a:solidFill>
                        <a:srgbClr val="984806"/>
                      </a:solidFill>
                      <a:prstDash val="solid"/>
                      <a:round/>
                      <a:headEnd type="none" w="med" len="med"/>
                      <a:tailEnd type="none" w="med" len="med"/>
                    </a:lnT>
                    <a:lnB w="12700" cap="flat" cmpd="sng" algn="ctr">
                      <a:solidFill>
                        <a:srgbClr val="984806"/>
                      </a:solidFill>
                      <a:prstDash val="solid"/>
                      <a:round/>
                      <a:headEnd type="none" w="med" len="med"/>
                      <a:tailEnd type="none" w="med" len="med"/>
                    </a:lnB>
                    <a:solidFill>
                      <a:srgbClr val="FFE196"/>
                    </a:solidFill>
                  </a:tcPr>
                </a:tc>
                <a:tc>
                  <a:txBody>
                    <a:bodyPr/>
                    <a:lstStyle/>
                    <a:p>
                      <a:pPr algn="l" fontAlgn="b"/>
                      <a:r>
                        <a:rPr lang="de-DE" sz="900" b="1" i="0" u="none" strike="noStrike" dirty="0">
                          <a:solidFill>
                            <a:srgbClr val="693205"/>
                          </a:solidFill>
                          <a:effectLst/>
                          <a:latin typeface="Times New Roman" panose="02020603050405020304" pitchFamily="18" charset="0"/>
                        </a:rPr>
                        <a:t> </a:t>
                      </a:r>
                    </a:p>
                  </a:txBody>
                  <a:tcPr marL="9042" marR="9042" marT="9042" marB="0" anchor="b">
                    <a:lnL>
                      <a:noFill/>
                    </a:lnL>
                    <a:lnR w="19050" cap="flat" cmpd="sng" algn="ctr">
                      <a:solidFill>
                        <a:srgbClr val="984806"/>
                      </a:solidFill>
                      <a:prstDash val="solid"/>
                      <a:round/>
                      <a:headEnd type="none" w="med" len="med"/>
                      <a:tailEnd type="none" w="med" len="med"/>
                    </a:lnR>
                    <a:lnT w="19050" cap="flat" cmpd="sng" algn="ctr">
                      <a:solidFill>
                        <a:srgbClr val="984806"/>
                      </a:solidFill>
                      <a:prstDash val="solid"/>
                      <a:round/>
                      <a:headEnd type="none" w="med" len="med"/>
                      <a:tailEnd type="none" w="med" len="med"/>
                    </a:lnT>
                    <a:lnB w="12700" cap="flat" cmpd="sng" algn="ctr">
                      <a:solidFill>
                        <a:srgbClr val="984806"/>
                      </a:solidFill>
                      <a:prstDash val="solid"/>
                      <a:round/>
                      <a:headEnd type="none" w="med" len="med"/>
                      <a:tailEnd type="none" w="med" len="med"/>
                    </a:lnB>
                    <a:solidFill>
                      <a:srgbClr val="FFE196"/>
                    </a:solidFill>
                  </a:tcPr>
                </a:tc>
                <a:extLst>
                  <a:ext uri="{0D108BD9-81ED-4DB2-BD59-A6C34878D82A}">
                    <a16:rowId xmlns:a16="http://schemas.microsoft.com/office/drawing/2014/main" val="2605017473"/>
                  </a:ext>
                </a:extLst>
              </a:tr>
              <a:tr h="206158">
                <a:tc>
                  <a:txBody>
                    <a:bodyPr/>
                    <a:lstStyle/>
                    <a:p>
                      <a:pPr algn="l" fontAlgn="b"/>
                      <a:r>
                        <a:rPr lang="en-US" sz="900" b="0" i="0" u="none" strike="noStrike" dirty="0" err="1">
                          <a:solidFill>
                            <a:srgbClr val="000000"/>
                          </a:solidFill>
                          <a:effectLst/>
                          <a:latin typeface="Arial" panose="020B0604020202020204" pitchFamily="34" charset="0"/>
                        </a:rPr>
                        <a:t>Iopt_Adc_SetSyncBuffer</a:t>
                      </a:r>
                      <a:endParaRPr lang="de-DE" sz="900" b="0" i="0" u="none" strike="noStrike" dirty="0">
                        <a:solidFill>
                          <a:srgbClr val="000000"/>
                        </a:solidFill>
                        <a:effectLst/>
                        <a:latin typeface="Arial" panose="020B0604020202020204" pitchFamily="34" charset="0"/>
                      </a:endParaRPr>
                    </a:p>
                  </a:txBody>
                  <a:tcPr marL="9042" marR="9042" marT="9042" marB="0" anchor="b">
                    <a:lnL w="19050" cap="flat" cmpd="sng" algn="ctr">
                      <a:solidFill>
                        <a:srgbClr val="984806"/>
                      </a:solidFill>
                      <a:prstDash val="solid"/>
                      <a:round/>
                      <a:headEnd type="none" w="med" len="med"/>
                      <a:tailEnd type="none" w="med" len="med"/>
                    </a:lnL>
                    <a:lnR w="19050" cap="flat" cmpd="sng" algn="ctr">
                      <a:solidFill>
                        <a:srgbClr val="984806"/>
                      </a:solidFill>
                      <a:prstDash val="solid"/>
                      <a:round/>
                      <a:headEnd type="none" w="med" len="med"/>
                      <a:tailEnd type="none" w="med" len="med"/>
                    </a:lnR>
                    <a:lnT w="12700" cap="flat" cmpd="sng" algn="ctr">
                      <a:solidFill>
                        <a:srgbClr val="984806"/>
                      </a:solidFill>
                      <a:prstDash val="solid"/>
                      <a:round/>
                      <a:headEnd type="none" w="med" len="med"/>
                      <a:tailEnd type="none" w="med" len="med"/>
                    </a:lnT>
                    <a:lnB w="12700" cap="flat" cmpd="sng" algn="ctr">
                      <a:solidFill>
                        <a:srgbClr val="984806"/>
                      </a:solidFill>
                      <a:prstDash val="solid"/>
                      <a:round/>
                      <a:headEnd type="none" w="med" len="med"/>
                      <a:tailEnd type="none" w="med" len="med"/>
                    </a:lnB>
                    <a:solidFill>
                      <a:srgbClr val="FFFFFF"/>
                    </a:solidFill>
                  </a:tcPr>
                </a:tc>
                <a:tc>
                  <a:txBody>
                    <a:bodyPr/>
                    <a:lstStyle/>
                    <a:p>
                      <a:pPr algn="l" fontAlgn="b"/>
                      <a:r>
                        <a:rPr lang="de-DE" sz="900" b="0" i="0" u="none" strike="noStrike">
                          <a:solidFill>
                            <a:srgbClr val="000000"/>
                          </a:solidFill>
                          <a:effectLst/>
                          <a:latin typeface="Arial" panose="020B0604020202020204" pitchFamily="34" charset="0"/>
                        </a:rPr>
                        <a:t>Prepares the user defined result buffer for synchronized conversion.</a:t>
                      </a:r>
                    </a:p>
                  </a:txBody>
                  <a:tcPr marL="9042" marR="9042" marT="9042" marB="0" anchor="b">
                    <a:lnL w="19050" cap="flat" cmpd="sng" algn="ctr">
                      <a:solidFill>
                        <a:srgbClr val="984806"/>
                      </a:solidFill>
                      <a:prstDash val="solid"/>
                      <a:round/>
                      <a:headEnd type="none" w="med" len="med"/>
                      <a:tailEnd type="none" w="med" len="med"/>
                    </a:lnL>
                    <a:lnR w="19050" cap="flat" cmpd="sng" algn="ctr">
                      <a:solidFill>
                        <a:srgbClr val="984806"/>
                      </a:solidFill>
                      <a:prstDash val="solid"/>
                      <a:round/>
                      <a:headEnd type="none" w="med" len="med"/>
                      <a:tailEnd type="none" w="med" len="med"/>
                    </a:lnR>
                    <a:lnT w="12700" cap="flat" cmpd="sng" algn="ctr">
                      <a:solidFill>
                        <a:srgbClr val="984806"/>
                      </a:solidFill>
                      <a:prstDash val="solid"/>
                      <a:round/>
                      <a:headEnd type="none" w="med" len="med"/>
                      <a:tailEnd type="none" w="med" len="med"/>
                    </a:lnT>
                    <a:lnB w="12700" cap="flat" cmpd="sng" algn="ctr">
                      <a:solidFill>
                        <a:srgbClr val="984806"/>
                      </a:solidFill>
                      <a:prstDash val="solid"/>
                      <a:round/>
                      <a:headEnd type="none" w="med" len="med"/>
                      <a:tailEnd type="none" w="med" len="med"/>
                    </a:lnB>
                    <a:solidFill>
                      <a:srgbClr val="FFFFFF"/>
                    </a:solidFill>
                  </a:tcPr>
                </a:tc>
                <a:extLst>
                  <a:ext uri="{0D108BD9-81ED-4DB2-BD59-A6C34878D82A}">
                    <a16:rowId xmlns:a16="http://schemas.microsoft.com/office/drawing/2014/main" val="2233200074"/>
                  </a:ext>
                </a:extLst>
              </a:tr>
              <a:tr h="206158">
                <a:tc>
                  <a:txBody>
                    <a:bodyPr/>
                    <a:lstStyle/>
                    <a:p>
                      <a:pPr algn="l" fontAlgn="b"/>
                      <a:r>
                        <a:rPr lang="en-US" sz="900" b="0" i="0" u="none" strike="noStrike" dirty="0" err="1">
                          <a:solidFill>
                            <a:srgbClr val="000000"/>
                          </a:solidFill>
                          <a:effectLst/>
                          <a:latin typeface="Arial" panose="020B0604020202020204" pitchFamily="34" charset="0"/>
                        </a:rPr>
                        <a:t>Iopt_Adc_StopSyncBuffer</a:t>
                      </a:r>
                      <a:endParaRPr lang="de-DE" sz="900" b="0" i="0" u="none" strike="noStrike" dirty="0">
                        <a:solidFill>
                          <a:srgbClr val="000000"/>
                        </a:solidFill>
                        <a:effectLst/>
                        <a:latin typeface="Arial" panose="020B0604020202020204" pitchFamily="34" charset="0"/>
                      </a:endParaRPr>
                    </a:p>
                  </a:txBody>
                  <a:tcPr marL="9042" marR="9042" marT="9042" marB="0" anchor="b">
                    <a:lnL w="19050" cap="flat" cmpd="sng" algn="ctr">
                      <a:solidFill>
                        <a:srgbClr val="984806"/>
                      </a:solidFill>
                      <a:prstDash val="solid"/>
                      <a:round/>
                      <a:headEnd type="none" w="med" len="med"/>
                      <a:tailEnd type="none" w="med" len="med"/>
                    </a:lnL>
                    <a:lnR w="19050" cap="flat" cmpd="sng" algn="ctr">
                      <a:solidFill>
                        <a:srgbClr val="984806"/>
                      </a:solidFill>
                      <a:prstDash val="solid"/>
                      <a:round/>
                      <a:headEnd type="none" w="med" len="med"/>
                      <a:tailEnd type="none" w="med" len="med"/>
                    </a:lnR>
                    <a:lnT w="12700" cap="flat" cmpd="sng" algn="ctr">
                      <a:solidFill>
                        <a:srgbClr val="984806"/>
                      </a:solidFill>
                      <a:prstDash val="solid"/>
                      <a:round/>
                      <a:headEnd type="none" w="med" len="med"/>
                      <a:tailEnd type="none" w="med" len="med"/>
                    </a:lnT>
                    <a:lnB w="12700" cap="flat" cmpd="sng" algn="ctr">
                      <a:solidFill>
                        <a:srgbClr val="984806"/>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effectLst/>
                          <a:latin typeface="Arial" panose="020B0604020202020204" pitchFamily="34" charset="0"/>
                        </a:rPr>
                        <a:t>Stops the running synchronized conversion and resets the used resources.</a:t>
                      </a:r>
                      <a:endParaRPr lang="de-DE" sz="900" b="0" i="0" u="none" strike="noStrike">
                        <a:solidFill>
                          <a:srgbClr val="000000"/>
                        </a:solidFill>
                        <a:effectLst/>
                        <a:latin typeface="Arial" panose="020B0604020202020204" pitchFamily="34" charset="0"/>
                      </a:endParaRPr>
                    </a:p>
                  </a:txBody>
                  <a:tcPr marL="9042" marR="9042" marT="9042" marB="0" anchor="b">
                    <a:lnL w="19050" cap="flat" cmpd="sng" algn="ctr">
                      <a:solidFill>
                        <a:srgbClr val="984806"/>
                      </a:solidFill>
                      <a:prstDash val="solid"/>
                      <a:round/>
                      <a:headEnd type="none" w="med" len="med"/>
                      <a:tailEnd type="none" w="med" len="med"/>
                    </a:lnL>
                    <a:lnR w="19050" cap="flat" cmpd="sng" algn="ctr">
                      <a:solidFill>
                        <a:srgbClr val="984806"/>
                      </a:solidFill>
                      <a:prstDash val="solid"/>
                      <a:round/>
                      <a:headEnd type="none" w="med" len="med"/>
                      <a:tailEnd type="none" w="med" len="med"/>
                    </a:lnR>
                    <a:lnT w="12700" cap="flat" cmpd="sng" algn="ctr">
                      <a:solidFill>
                        <a:srgbClr val="984806"/>
                      </a:solidFill>
                      <a:prstDash val="solid"/>
                      <a:round/>
                      <a:headEnd type="none" w="med" len="med"/>
                      <a:tailEnd type="none" w="med" len="med"/>
                    </a:lnT>
                    <a:lnB w="12700" cap="flat" cmpd="sng" algn="ctr">
                      <a:solidFill>
                        <a:srgbClr val="984806"/>
                      </a:solidFill>
                      <a:prstDash val="solid"/>
                      <a:round/>
                      <a:headEnd type="none" w="med" len="med"/>
                      <a:tailEnd type="none" w="med" len="med"/>
                    </a:lnB>
                    <a:solidFill>
                      <a:srgbClr val="FFFFFF"/>
                    </a:solidFill>
                  </a:tcPr>
                </a:tc>
                <a:extLst>
                  <a:ext uri="{0D108BD9-81ED-4DB2-BD59-A6C34878D82A}">
                    <a16:rowId xmlns:a16="http://schemas.microsoft.com/office/drawing/2014/main" val="207479827"/>
                  </a:ext>
                </a:extLst>
              </a:tr>
              <a:tr h="206158">
                <a:tc>
                  <a:txBody>
                    <a:bodyPr/>
                    <a:lstStyle/>
                    <a:p>
                      <a:pPr algn="l" fontAlgn="b"/>
                      <a:r>
                        <a:rPr lang="en-US" sz="900" b="0" i="0" u="none" strike="noStrike" dirty="0" err="1">
                          <a:solidFill>
                            <a:srgbClr val="000000"/>
                          </a:solidFill>
                          <a:effectLst/>
                          <a:latin typeface="Arial" panose="020B0604020202020204" pitchFamily="34" charset="0"/>
                        </a:rPr>
                        <a:t>Iopt_Adc_SyncGetStreamLastPointer</a:t>
                      </a:r>
                      <a:endParaRPr lang="de-DE" sz="900" b="0" i="0" u="none" strike="noStrike" dirty="0">
                        <a:solidFill>
                          <a:srgbClr val="000000"/>
                        </a:solidFill>
                        <a:effectLst/>
                        <a:latin typeface="Arial" panose="020B0604020202020204" pitchFamily="34" charset="0"/>
                      </a:endParaRPr>
                    </a:p>
                  </a:txBody>
                  <a:tcPr marL="9042" marR="9042" marT="9042" marB="0" anchor="b">
                    <a:lnL w="19050" cap="flat" cmpd="sng" algn="ctr">
                      <a:solidFill>
                        <a:srgbClr val="984806"/>
                      </a:solidFill>
                      <a:prstDash val="solid"/>
                      <a:round/>
                      <a:headEnd type="none" w="med" len="med"/>
                      <a:tailEnd type="none" w="med" len="med"/>
                    </a:lnL>
                    <a:lnR w="19050" cap="flat" cmpd="sng" algn="ctr">
                      <a:solidFill>
                        <a:srgbClr val="984806"/>
                      </a:solidFill>
                      <a:prstDash val="solid"/>
                      <a:round/>
                      <a:headEnd type="none" w="med" len="med"/>
                      <a:tailEnd type="none" w="med" len="med"/>
                    </a:lnR>
                    <a:lnT w="12700" cap="flat" cmpd="sng" algn="ctr">
                      <a:solidFill>
                        <a:srgbClr val="984806"/>
                      </a:solidFill>
                      <a:prstDash val="solid"/>
                      <a:round/>
                      <a:headEnd type="none" w="med" len="med"/>
                      <a:tailEnd type="none" w="med" len="med"/>
                    </a:lnT>
                    <a:lnB w="19050" cap="flat" cmpd="sng" algn="ctr">
                      <a:solidFill>
                        <a:srgbClr val="984806"/>
                      </a:solidFill>
                      <a:prstDash val="solid"/>
                      <a:round/>
                      <a:headEnd type="none" w="med" len="med"/>
                      <a:tailEnd type="none" w="med" len="med"/>
                    </a:lnB>
                    <a:solidFill>
                      <a:srgbClr val="FFFFFF"/>
                    </a:solidFill>
                  </a:tcPr>
                </a:tc>
                <a:tc>
                  <a:txBody>
                    <a:bodyPr/>
                    <a:lstStyle/>
                    <a:p>
                      <a:pPr algn="l" fontAlgn="b"/>
                      <a:r>
                        <a:rPr lang="de-DE" sz="900" b="0" i="0" u="none" strike="noStrike" dirty="0">
                          <a:solidFill>
                            <a:srgbClr val="000000"/>
                          </a:solidFill>
                          <a:effectLst/>
                          <a:latin typeface="Arial" panose="020B0604020202020204" pitchFamily="34" charset="0"/>
                        </a:rPr>
                        <a:t>Returns </a:t>
                      </a:r>
                      <a:r>
                        <a:rPr lang="de-DE" sz="900" b="0" i="0" u="none" strike="noStrike" dirty="0" err="1">
                          <a:solidFill>
                            <a:srgbClr val="000000"/>
                          </a:solidFill>
                          <a:effectLst/>
                          <a:latin typeface="Arial" panose="020B0604020202020204" pitchFamily="34" charset="0"/>
                        </a:rPr>
                        <a:t>two</a:t>
                      </a:r>
                      <a:r>
                        <a:rPr lang="de-DE" sz="900" b="0" i="0" u="none" strike="noStrike" dirty="0">
                          <a:solidFill>
                            <a:srgbClr val="000000"/>
                          </a:solidFill>
                          <a:effectLst/>
                          <a:latin typeface="Arial" panose="020B0604020202020204" pitchFamily="34" charset="0"/>
                        </a:rPr>
                        <a:t> </a:t>
                      </a:r>
                      <a:r>
                        <a:rPr lang="de-DE" sz="900" b="0" i="0" u="none" strike="noStrike" dirty="0" err="1">
                          <a:solidFill>
                            <a:srgbClr val="000000"/>
                          </a:solidFill>
                          <a:effectLst/>
                          <a:latin typeface="Arial" panose="020B0604020202020204" pitchFamily="34" charset="0"/>
                        </a:rPr>
                        <a:t>values</a:t>
                      </a:r>
                      <a:r>
                        <a:rPr lang="de-DE" sz="900" b="0" i="0" u="none" strike="noStrike" dirty="0">
                          <a:solidFill>
                            <a:srgbClr val="000000"/>
                          </a:solidFill>
                          <a:effectLst/>
                          <a:latin typeface="Arial" panose="020B0604020202020204" pitchFamily="34" charset="0"/>
                        </a:rPr>
                        <a:t>, </a:t>
                      </a:r>
                      <a:r>
                        <a:rPr lang="de-DE" sz="900" b="0" i="0" u="none" strike="noStrike" dirty="0" err="1">
                          <a:solidFill>
                            <a:srgbClr val="000000"/>
                          </a:solidFill>
                          <a:effectLst/>
                          <a:latin typeface="Arial" panose="020B0604020202020204" pitchFamily="34" charset="0"/>
                        </a:rPr>
                        <a:t>number</a:t>
                      </a:r>
                      <a:r>
                        <a:rPr lang="de-DE" sz="900" b="0" i="0" u="none" strike="noStrike" dirty="0">
                          <a:solidFill>
                            <a:srgbClr val="000000"/>
                          </a:solidFill>
                          <a:effectLst/>
                          <a:latin typeface="Arial" panose="020B0604020202020204" pitchFamily="34" charset="0"/>
                        </a:rPr>
                        <a:t> </a:t>
                      </a:r>
                      <a:r>
                        <a:rPr lang="de-DE" sz="900" b="0" i="0" u="none" strike="noStrike" dirty="0" err="1">
                          <a:solidFill>
                            <a:srgbClr val="000000"/>
                          </a:solidFill>
                          <a:effectLst/>
                          <a:latin typeface="Arial" panose="020B0604020202020204" pitchFamily="34" charset="0"/>
                        </a:rPr>
                        <a:t>of</a:t>
                      </a:r>
                      <a:r>
                        <a:rPr lang="de-DE" sz="900" b="0" i="0" u="none" strike="noStrike" dirty="0">
                          <a:solidFill>
                            <a:srgbClr val="000000"/>
                          </a:solidFill>
                          <a:effectLst/>
                          <a:latin typeface="Arial" panose="020B0604020202020204" pitchFamily="34" charset="0"/>
                        </a:rPr>
                        <a:t> valid </a:t>
                      </a:r>
                      <a:r>
                        <a:rPr lang="de-DE" sz="900" b="0" i="0" u="none" strike="noStrike" dirty="0" err="1">
                          <a:solidFill>
                            <a:srgbClr val="000000"/>
                          </a:solidFill>
                          <a:effectLst/>
                          <a:latin typeface="Arial" panose="020B0604020202020204" pitchFamily="34" charset="0"/>
                        </a:rPr>
                        <a:t>samples</a:t>
                      </a:r>
                      <a:r>
                        <a:rPr lang="de-DE" sz="900" b="0" i="0" u="none" strike="noStrike" dirty="0">
                          <a:solidFill>
                            <a:srgbClr val="000000"/>
                          </a:solidFill>
                          <a:effectLst/>
                          <a:latin typeface="Arial" panose="020B0604020202020204" pitchFamily="34" charset="0"/>
                        </a:rPr>
                        <a:t> </a:t>
                      </a:r>
                      <a:r>
                        <a:rPr lang="de-DE" sz="900" b="0" i="0" u="none" strike="noStrike" dirty="0" err="1">
                          <a:solidFill>
                            <a:srgbClr val="000000"/>
                          </a:solidFill>
                          <a:effectLst/>
                          <a:latin typeface="Arial" panose="020B0604020202020204" pitchFamily="34" charset="0"/>
                        </a:rPr>
                        <a:t>stored</a:t>
                      </a:r>
                      <a:r>
                        <a:rPr lang="de-DE" sz="900" b="0" i="0" u="none" strike="noStrike" dirty="0">
                          <a:solidFill>
                            <a:srgbClr val="000000"/>
                          </a:solidFill>
                          <a:effectLst/>
                          <a:latin typeface="Arial" panose="020B0604020202020204" pitchFamily="34" charset="0"/>
                        </a:rPr>
                        <a:t> in </a:t>
                      </a:r>
                      <a:r>
                        <a:rPr lang="de-DE" sz="900" b="0" i="0" u="none" strike="noStrike" dirty="0" err="1">
                          <a:solidFill>
                            <a:srgbClr val="000000"/>
                          </a:solidFill>
                          <a:effectLst/>
                          <a:latin typeface="Arial" panose="020B0604020202020204" pitchFamily="34" charset="0"/>
                        </a:rPr>
                        <a:t>the</a:t>
                      </a:r>
                      <a:r>
                        <a:rPr lang="de-DE" sz="900" b="0" i="0" u="none" strike="noStrike" dirty="0">
                          <a:solidFill>
                            <a:srgbClr val="000000"/>
                          </a:solidFill>
                          <a:effectLst/>
                          <a:latin typeface="Arial" panose="020B0604020202020204" pitchFamily="34" charset="0"/>
                        </a:rPr>
                        <a:t> </a:t>
                      </a:r>
                      <a:r>
                        <a:rPr lang="de-DE" sz="900" b="0" i="0" u="none" strike="noStrike" dirty="0" err="1">
                          <a:solidFill>
                            <a:srgbClr val="000000"/>
                          </a:solidFill>
                          <a:effectLst/>
                          <a:latin typeface="Arial" panose="020B0604020202020204" pitchFamily="34" charset="0"/>
                        </a:rPr>
                        <a:t>result</a:t>
                      </a:r>
                      <a:r>
                        <a:rPr lang="de-DE" sz="900" b="0" i="0" u="none" strike="noStrike" dirty="0">
                          <a:solidFill>
                            <a:srgbClr val="000000"/>
                          </a:solidFill>
                          <a:effectLst/>
                          <a:latin typeface="Arial" panose="020B0604020202020204" pitchFamily="34" charset="0"/>
                        </a:rPr>
                        <a:t> </a:t>
                      </a:r>
                      <a:r>
                        <a:rPr lang="de-DE" sz="900" b="0" i="0" u="none" strike="noStrike" dirty="0" err="1">
                          <a:solidFill>
                            <a:srgbClr val="000000"/>
                          </a:solidFill>
                          <a:effectLst/>
                          <a:latin typeface="Arial" panose="020B0604020202020204" pitchFamily="34" charset="0"/>
                        </a:rPr>
                        <a:t>buffer</a:t>
                      </a:r>
                      <a:r>
                        <a:rPr lang="de-DE" sz="900" b="0" i="0" u="none" strike="noStrike" dirty="0">
                          <a:solidFill>
                            <a:srgbClr val="000000"/>
                          </a:solidFill>
                          <a:effectLst/>
                          <a:latin typeface="Arial" panose="020B0604020202020204" pitchFamily="34" charset="0"/>
                        </a:rPr>
                        <a:t> and </a:t>
                      </a:r>
                      <a:r>
                        <a:rPr lang="de-DE" sz="900" b="0" i="0" u="none" strike="noStrike" dirty="0" err="1">
                          <a:solidFill>
                            <a:srgbClr val="000000"/>
                          </a:solidFill>
                          <a:effectLst/>
                          <a:latin typeface="Arial" panose="020B0604020202020204" pitchFamily="34" charset="0"/>
                        </a:rPr>
                        <a:t>the</a:t>
                      </a:r>
                      <a:r>
                        <a:rPr lang="de-DE" sz="900" b="0" i="0" u="none" strike="noStrike" dirty="0">
                          <a:solidFill>
                            <a:srgbClr val="000000"/>
                          </a:solidFill>
                          <a:effectLst/>
                          <a:latin typeface="Arial" panose="020B0604020202020204" pitchFamily="34" charset="0"/>
                        </a:rPr>
                        <a:t> </a:t>
                      </a:r>
                      <a:r>
                        <a:rPr lang="de-DE" sz="900" b="0" i="0" u="none" strike="noStrike" dirty="0" err="1">
                          <a:solidFill>
                            <a:srgbClr val="000000"/>
                          </a:solidFill>
                          <a:effectLst/>
                          <a:latin typeface="Arial" panose="020B0604020202020204" pitchFamily="34" charset="0"/>
                        </a:rPr>
                        <a:t>pointer</a:t>
                      </a:r>
                      <a:r>
                        <a:rPr lang="de-DE" sz="900" b="0" i="0" u="none" strike="noStrike" dirty="0">
                          <a:solidFill>
                            <a:srgbClr val="000000"/>
                          </a:solidFill>
                          <a:effectLst/>
                          <a:latin typeface="Arial" panose="020B0604020202020204" pitchFamily="34" charset="0"/>
                        </a:rPr>
                        <a:t> </a:t>
                      </a:r>
                      <a:r>
                        <a:rPr lang="de-DE" sz="900" b="0" i="0" u="none" strike="noStrike" dirty="0" err="1">
                          <a:solidFill>
                            <a:srgbClr val="000000"/>
                          </a:solidFill>
                          <a:effectLst/>
                          <a:latin typeface="Arial" panose="020B0604020202020204" pitchFamily="34" charset="0"/>
                        </a:rPr>
                        <a:t>to</a:t>
                      </a:r>
                      <a:r>
                        <a:rPr lang="de-DE" sz="900" b="0" i="0" u="none" strike="noStrike" dirty="0">
                          <a:solidFill>
                            <a:srgbClr val="000000"/>
                          </a:solidFill>
                          <a:effectLst/>
                          <a:latin typeface="Arial" panose="020B0604020202020204" pitchFamily="34" charset="0"/>
                        </a:rPr>
                        <a:t> </a:t>
                      </a:r>
                      <a:r>
                        <a:rPr lang="de-DE" sz="900" b="0" i="0" u="none" strike="noStrike" dirty="0" err="1">
                          <a:solidFill>
                            <a:srgbClr val="000000"/>
                          </a:solidFill>
                          <a:effectLst/>
                          <a:latin typeface="Arial" panose="020B0604020202020204" pitchFamily="34" charset="0"/>
                        </a:rPr>
                        <a:t>latest</a:t>
                      </a:r>
                      <a:r>
                        <a:rPr lang="de-DE" sz="900" b="0" i="0" u="none" strike="noStrike" dirty="0">
                          <a:solidFill>
                            <a:srgbClr val="000000"/>
                          </a:solidFill>
                          <a:effectLst/>
                          <a:latin typeface="Arial" panose="020B0604020202020204" pitchFamily="34" charset="0"/>
                        </a:rPr>
                        <a:t> </a:t>
                      </a:r>
                      <a:r>
                        <a:rPr lang="de-DE" sz="900" b="0" i="0" u="none" strike="noStrike" dirty="0" err="1">
                          <a:solidFill>
                            <a:srgbClr val="000000"/>
                          </a:solidFill>
                          <a:effectLst/>
                          <a:latin typeface="Arial" panose="020B0604020202020204" pitchFamily="34" charset="0"/>
                        </a:rPr>
                        <a:t>results</a:t>
                      </a:r>
                      <a:r>
                        <a:rPr lang="de-DE" sz="900" b="0" i="0" u="none" strike="noStrike" dirty="0">
                          <a:solidFill>
                            <a:srgbClr val="000000"/>
                          </a:solidFill>
                          <a:effectLst/>
                          <a:latin typeface="Arial" panose="020B0604020202020204" pitchFamily="34" charset="0"/>
                        </a:rPr>
                        <a:t>.</a:t>
                      </a:r>
                    </a:p>
                  </a:txBody>
                  <a:tcPr marL="9042" marR="9042" marT="9042" marB="0" anchor="b">
                    <a:lnL w="19050" cap="flat" cmpd="sng" algn="ctr">
                      <a:solidFill>
                        <a:srgbClr val="984806"/>
                      </a:solidFill>
                      <a:prstDash val="solid"/>
                      <a:round/>
                      <a:headEnd type="none" w="med" len="med"/>
                      <a:tailEnd type="none" w="med" len="med"/>
                    </a:lnL>
                    <a:lnR w="19050" cap="flat" cmpd="sng" algn="ctr">
                      <a:solidFill>
                        <a:srgbClr val="984806"/>
                      </a:solidFill>
                      <a:prstDash val="solid"/>
                      <a:round/>
                      <a:headEnd type="none" w="med" len="med"/>
                      <a:tailEnd type="none" w="med" len="med"/>
                    </a:lnR>
                    <a:lnT w="12700" cap="flat" cmpd="sng" algn="ctr">
                      <a:solidFill>
                        <a:srgbClr val="984806"/>
                      </a:solidFill>
                      <a:prstDash val="solid"/>
                      <a:round/>
                      <a:headEnd type="none" w="med" len="med"/>
                      <a:tailEnd type="none" w="med" len="med"/>
                    </a:lnT>
                    <a:lnB w="19050" cap="flat" cmpd="sng" algn="ctr">
                      <a:solidFill>
                        <a:srgbClr val="984806"/>
                      </a:solidFill>
                      <a:prstDash val="solid"/>
                      <a:round/>
                      <a:headEnd type="none" w="med" len="med"/>
                      <a:tailEnd type="none" w="med" len="med"/>
                    </a:lnB>
                    <a:solidFill>
                      <a:srgbClr val="FFFFFF"/>
                    </a:solidFill>
                  </a:tcPr>
                </a:tc>
                <a:extLst>
                  <a:ext uri="{0D108BD9-81ED-4DB2-BD59-A6C34878D82A}">
                    <a16:rowId xmlns:a16="http://schemas.microsoft.com/office/drawing/2014/main" val="2324011306"/>
                  </a:ext>
                </a:extLst>
              </a:tr>
            </a:tbl>
          </a:graphicData>
        </a:graphic>
      </p:graphicFrame>
      <p:graphicFrame>
        <p:nvGraphicFramePr>
          <p:cNvPr id="2" name="Tabelle 1">
            <a:extLst>
              <a:ext uri="{FF2B5EF4-FFF2-40B4-BE49-F238E27FC236}">
                <a16:creationId xmlns:a16="http://schemas.microsoft.com/office/drawing/2014/main" id="{548E9F95-56C4-403E-8FA7-DF1CCC255E51}"/>
              </a:ext>
            </a:extLst>
          </p:cNvPr>
          <p:cNvGraphicFramePr>
            <a:graphicFrameLocks noGrp="1"/>
          </p:cNvGraphicFramePr>
          <p:nvPr>
            <p:extLst>
              <p:ext uri="{D42A27DB-BD31-4B8C-83A1-F6EECF244321}">
                <p14:modId xmlns:p14="http://schemas.microsoft.com/office/powerpoint/2010/main" val="228134804"/>
              </p:ext>
            </p:extLst>
          </p:nvPr>
        </p:nvGraphicFramePr>
        <p:xfrm>
          <a:off x="702766" y="2885480"/>
          <a:ext cx="7800266" cy="1030790"/>
        </p:xfrm>
        <a:graphic>
          <a:graphicData uri="http://schemas.openxmlformats.org/drawingml/2006/table">
            <a:tbl>
              <a:tblPr/>
              <a:tblGrid>
                <a:gridCol w="2009066">
                  <a:extLst>
                    <a:ext uri="{9D8B030D-6E8A-4147-A177-3AD203B41FA5}">
                      <a16:colId xmlns:a16="http://schemas.microsoft.com/office/drawing/2014/main" val="1903092622"/>
                    </a:ext>
                  </a:extLst>
                </a:gridCol>
                <a:gridCol w="5791200">
                  <a:extLst>
                    <a:ext uri="{9D8B030D-6E8A-4147-A177-3AD203B41FA5}">
                      <a16:colId xmlns:a16="http://schemas.microsoft.com/office/drawing/2014/main" val="2456891470"/>
                    </a:ext>
                  </a:extLst>
                </a:gridCol>
              </a:tblGrid>
              <a:tr h="206158">
                <a:tc>
                  <a:txBody>
                    <a:bodyPr/>
                    <a:lstStyle/>
                    <a:p>
                      <a:pPr algn="l" fontAlgn="b"/>
                      <a:r>
                        <a:rPr lang="en-US" sz="900" b="1" i="0" u="none" strike="noStrike">
                          <a:solidFill>
                            <a:srgbClr val="693205"/>
                          </a:solidFill>
                          <a:effectLst/>
                          <a:latin typeface="Times New Roman" panose="02020603050405020304" pitchFamily="18" charset="0"/>
                        </a:rPr>
                        <a:t>IOPT_ADC_SIGNAL_IF</a:t>
                      </a:r>
                      <a:endParaRPr lang="de-DE" sz="900" b="1" i="0" u="none" strike="noStrike">
                        <a:solidFill>
                          <a:srgbClr val="693205"/>
                        </a:solidFill>
                        <a:effectLst/>
                        <a:latin typeface="Times New Roman" panose="02020603050405020304" pitchFamily="18" charset="0"/>
                      </a:endParaRPr>
                    </a:p>
                  </a:txBody>
                  <a:tcPr marL="9042" marR="9042" marT="9042" marB="0" anchor="b">
                    <a:lnL w="19050" cap="flat" cmpd="sng" algn="ctr">
                      <a:solidFill>
                        <a:srgbClr val="984806"/>
                      </a:solidFill>
                      <a:prstDash val="solid"/>
                      <a:round/>
                      <a:headEnd type="none" w="med" len="med"/>
                      <a:tailEnd type="none" w="med" len="med"/>
                    </a:lnL>
                    <a:lnR w="19050" cap="flat" cmpd="sng" algn="ctr">
                      <a:solidFill>
                        <a:srgbClr val="984806"/>
                      </a:solidFill>
                      <a:prstDash val="solid"/>
                      <a:round/>
                      <a:headEnd type="none" w="med" len="med"/>
                      <a:tailEnd type="none" w="med" len="med"/>
                    </a:lnR>
                    <a:lnT w="19050" cap="flat" cmpd="sng" algn="ctr">
                      <a:solidFill>
                        <a:srgbClr val="984806"/>
                      </a:solidFill>
                      <a:prstDash val="solid"/>
                      <a:round/>
                      <a:headEnd type="none" w="med" len="med"/>
                      <a:tailEnd type="none" w="med" len="med"/>
                    </a:lnT>
                    <a:lnB w="12700" cap="flat" cmpd="sng" algn="ctr">
                      <a:solidFill>
                        <a:srgbClr val="984806"/>
                      </a:solidFill>
                      <a:prstDash val="solid"/>
                      <a:round/>
                      <a:headEnd type="none" w="med" len="med"/>
                      <a:tailEnd type="none" w="med" len="med"/>
                    </a:lnB>
                    <a:solidFill>
                      <a:srgbClr val="FFE196"/>
                    </a:solidFill>
                  </a:tcPr>
                </a:tc>
                <a:tc>
                  <a:txBody>
                    <a:bodyPr/>
                    <a:lstStyle/>
                    <a:p>
                      <a:pPr algn="l" fontAlgn="b"/>
                      <a:r>
                        <a:rPr lang="de-DE" sz="900" b="1" i="0" u="none" strike="noStrike" dirty="0">
                          <a:solidFill>
                            <a:srgbClr val="693205"/>
                          </a:solidFill>
                          <a:effectLst/>
                          <a:latin typeface="Times New Roman" panose="02020603050405020304" pitchFamily="18" charset="0"/>
                        </a:rPr>
                        <a:t> </a:t>
                      </a:r>
                    </a:p>
                  </a:txBody>
                  <a:tcPr marL="9042" marR="9042" marT="9042" marB="0" anchor="b">
                    <a:lnL w="19050" cap="flat" cmpd="sng" algn="ctr">
                      <a:solidFill>
                        <a:srgbClr val="984806"/>
                      </a:solidFill>
                      <a:prstDash val="solid"/>
                      <a:round/>
                      <a:headEnd type="none" w="med" len="med"/>
                      <a:tailEnd type="none" w="med" len="med"/>
                    </a:lnL>
                    <a:lnR w="19050" cap="flat" cmpd="sng" algn="ctr">
                      <a:solidFill>
                        <a:srgbClr val="984806"/>
                      </a:solidFill>
                      <a:prstDash val="solid"/>
                      <a:round/>
                      <a:headEnd type="none" w="med" len="med"/>
                      <a:tailEnd type="none" w="med" len="med"/>
                    </a:lnR>
                    <a:lnT w="19050" cap="flat" cmpd="sng" algn="ctr">
                      <a:solidFill>
                        <a:srgbClr val="984806"/>
                      </a:solidFill>
                      <a:prstDash val="solid"/>
                      <a:round/>
                      <a:headEnd type="none" w="med" len="med"/>
                      <a:tailEnd type="none" w="med" len="med"/>
                    </a:lnT>
                    <a:lnB w="12700" cap="flat" cmpd="sng" algn="ctr">
                      <a:solidFill>
                        <a:srgbClr val="984806"/>
                      </a:solidFill>
                      <a:prstDash val="solid"/>
                      <a:round/>
                      <a:headEnd type="none" w="med" len="med"/>
                      <a:tailEnd type="none" w="med" len="med"/>
                    </a:lnB>
                    <a:solidFill>
                      <a:srgbClr val="FFE196"/>
                    </a:solidFill>
                  </a:tcPr>
                </a:tc>
                <a:extLst>
                  <a:ext uri="{0D108BD9-81ED-4DB2-BD59-A6C34878D82A}">
                    <a16:rowId xmlns:a16="http://schemas.microsoft.com/office/drawing/2014/main" val="2556441047"/>
                  </a:ext>
                </a:extLst>
              </a:tr>
              <a:tr h="206158">
                <a:tc>
                  <a:txBody>
                    <a:bodyPr/>
                    <a:lstStyle/>
                    <a:p>
                      <a:pPr algn="l" fontAlgn="b"/>
                      <a:r>
                        <a:rPr lang="en-US" sz="900" b="0" i="0" u="none" strike="noStrike">
                          <a:solidFill>
                            <a:srgbClr val="000000"/>
                          </a:solidFill>
                          <a:effectLst/>
                          <a:latin typeface="Arial" panose="020B0604020202020204" pitchFamily="34" charset="0"/>
                        </a:rPr>
                        <a:t>Iopt_Adc_EnableGroupNotification</a:t>
                      </a:r>
                      <a:endParaRPr lang="de-DE" sz="900" b="0" i="0" u="none" strike="noStrike">
                        <a:solidFill>
                          <a:srgbClr val="000000"/>
                        </a:solidFill>
                        <a:effectLst/>
                        <a:latin typeface="Arial" panose="020B0604020202020204" pitchFamily="34" charset="0"/>
                      </a:endParaRPr>
                    </a:p>
                  </a:txBody>
                  <a:tcPr marL="9042" marR="9042" marT="9042" marB="0" anchor="b">
                    <a:lnL w="19050" cap="flat" cmpd="sng" algn="ctr">
                      <a:solidFill>
                        <a:srgbClr val="984806"/>
                      </a:solidFill>
                      <a:prstDash val="solid"/>
                      <a:round/>
                      <a:headEnd type="none" w="med" len="med"/>
                      <a:tailEnd type="none" w="med" len="med"/>
                    </a:lnL>
                    <a:lnR w="19050" cap="flat" cmpd="sng" algn="ctr">
                      <a:solidFill>
                        <a:srgbClr val="984806"/>
                      </a:solidFill>
                      <a:prstDash val="solid"/>
                      <a:round/>
                      <a:headEnd type="none" w="med" len="med"/>
                      <a:tailEnd type="none" w="med" len="med"/>
                    </a:lnR>
                    <a:lnT w="12700" cap="flat" cmpd="sng" algn="ctr">
                      <a:solidFill>
                        <a:srgbClr val="984806"/>
                      </a:solidFill>
                      <a:prstDash val="solid"/>
                      <a:round/>
                      <a:headEnd type="none" w="med" len="med"/>
                      <a:tailEnd type="none" w="med" len="med"/>
                    </a:lnT>
                    <a:lnB w="12700" cap="flat" cmpd="sng" algn="ctr">
                      <a:solidFill>
                        <a:srgbClr val="984806"/>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effectLst/>
                          <a:latin typeface="Arial" panose="020B0604020202020204" pitchFamily="34" charset="0"/>
                        </a:rPr>
                        <a:t>Enables the notification mechanism for the requested ADC channel group.</a:t>
                      </a:r>
                      <a:endParaRPr lang="de-DE" sz="900" b="0" i="0" u="none" strike="noStrike">
                        <a:solidFill>
                          <a:srgbClr val="000000"/>
                        </a:solidFill>
                        <a:effectLst/>
                        <a:latin typeface="Arial" panose="020B0604020202020204" pitchFamily="34" charset="0"/>
                      </a:endParaRPr>
                    </a:p>
                  </a:txBody>
                  <a:tcPr marL="9042" marR="9042" marT="9042" marB="0" anchor="b">
                    <a:lnL w="19050" cap="flat" cmpd="sng" algn="ctr">
                      <a:solidFill>
                        <a:srgbClr val="984806"/>
                      </a:solidFill>
                      <a:prstDash val="solid"/>
                      <a:round/>
                      <a:headEnd type="none" w="med" len="med"/>
                      <a:tailEnd type="none" w="med" len="med"/>
                    </a:lnL>
                    <a:lnR w="19050" cap="flat" cmpd="sng" algn="ctr">
                      <a:solidFill>
                        <a:srgbClr val="984806"/>
                      </a:solidFill>
                      <a:prstDash val="solid"/>
                      <a:round/>
                      <a:headEnd type="none" w="med" len="med"/>
                      <a:tailEnd type="none" w="med" len="med"/>
                    </a:lnR>
                    <a:lnT w="12700" cap="flat" cmpd="sng" algn="ctr">
                      <a:solidFill>
                        <a:srgbClr val="984806"/>
                      </a:solidFill>
                      <a:prstDash val="solid"/>
                      <a:round/>
                      <a:headEnd type="none" w="med" len="med"/>
                      <a:tailEnd type="none" w="med" len="med"/>
                    </a:lnT>
                    <a:lnB w="12700" cap="flat" cmpd="sng" algn="ctr">
                      <a:solidFill>
                        <a:srgbClr val="984806"/>
                      </a:solidFill>
                      <a:prstDash val="solid"/>
                      <a:round/>
                      <a:headEnd type="none" w="med" len="med"/>
                      <a:tailEnd type="none" w="med" len="med"/>
                    </a:lnB>
                    <a:solidFill>
                      <a:srgbClr val="FFFFFF"/>
                    </a:solidFill>
                  </a:tcPr>
                </a:tc>
                <a:extLst>
                  <a:ext uri="{0D108BD9-81ED-4DB2-BD59-A6C34878D82A}">
                    <a16:rowId xmlns:a16="http://schemas.microsoft.com/office/drawing/2014/main" val="1175601817"/>
                  </a:ext>
                </a:extLst>
              </a:tr>
              <a:tr h="206158">
                <a:tc>
                  <a:txBody>
                    <a:bodyPr/>
                    <a:lstStyle/>
                    <a:p>
                      <a:pPr algn="l" fontAlgn="b"/>
                      <a:r>
                        <a:rPr lang="en-US" sz="900" b="0" i="0" u="none" strike="noStrike">
                          <a:solidFill>
                            <a:srgbClr val="000000"/>
                          </a:solidFill>
                          <a:effectLst/>
                          <a:latin typeface="Arial" panose="020B0604020202020204" pitchFamily="34" charset="0"/>
                        </a:rPr>
                        <a:t>Iopt_Adc_DisableGroupNotification</a:t>
                      </a:r>
                      <a:endParaRPr lang="de-DE" sz="900" b="0" i="0" u="none" strike="noStrike">
                        <a:solidFill>
                          <a:srgbClr val="000000"/>
                        </a:solidFill>
                        <a:effectLst/>
                        <a:latin typeface="Arial" panose="020B0604020202020204" pitchFamily="34" charset="0"/>
                      </a:endParaRPr>
                    </a:p>
                  </a:txBody>
                  <a:tcPr marL="9042" marR="9042" marT="9042" marB="0" anchor="b">
                    <a:lnL w="19050" cap="flat" cmpd="sng" algn="ctr">
                      <a:solidFill>
                        <a:srgbClr val="984806"/>
                      </a:solidFill>
                      <a:prstDash val="solid"/>
                      <a:round/>
                      <a:headEnd type="none" w="med" len="med"/>
                      <a:tailEnd type="none" w="med" len="med"/>
                    </a:lnL>
                    <a:lnR w="19050" cap="flat" cmpd="sng" algn="ctr">
                      <a:solidFill>
                        <a:srgbClr val="984806"/>
                      </a:solidFill>
                      <a:prstDash val="solid"/>
                      <a:round/>
                      <a:headEnd type="none" w="med" len="med"/>
                      <a:tailEnd type="none" w="med" len="med"/>
                    </a:lnR>
                    <a:lnT w="12700" cap="flat" cmpd="sng" algn="ctr">
                      <a:solidFill>
                        <a:srgbClr val="984806"/>
                      </a:solidFill>
                      <a:prstDash val="solid"/>
                      <a:round/>
                      <a:headEnd type="none" w="med" len="med"/>
                      <a:tailEnd type="none" w="med" len="med"/>
                    </a:lnT>
                    <a:lnB w="19050" cap="flat" cmpd="sng" algn="ctr">
                      <a:solidFill>
                        <a:srgbClr val="984806"/>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effectLst/>
                          <a:latin typeface="Arial" panose="020B0604020202020204" pitchFamily="34" charset="0"/>
                        </a:rPr>
                        <a:t>Disables the notification mechanism for the requested ADC channel group.</a:t>
                      </a:r>
                      <a:endParaRPr lang="de-DE" sz="900" b="0" i="0" u="none" strike="noStrike">
                        <a:solidFill>
                          <a:srgbClr val="000000"/>
                        </a:solidFill>
                        <a:effectLst/>
                        <a:latin typeface="Arial" panose="020B0604020202020204" pitchFamily="34" charset="0"/>
                      </a:endParaRPr>
                    </a:p>
                  </a:txBody>
                  <a:tcPr marL="9042" marR="9042" marT="9042" marB="0" anchor="b">
                    <a:lnL w="19050" cap="flat" cmpd="sng" algn="ctr">
                      <a:solidFill>
                        <a:srgbClr val="984806"/>
                      </a:solidFill>
                      <a:prstDash val="solid"/>
                      <a:round/>
                      <a:headEnd type="none" w="med" len="med"/>
                      <a:tailEnd type="none" w="med" len="med"/>
                    </a:lnL>
                    <a:lnR w="19050" cap="flat" cmpd="sng" algn="ctr">
                      <a:solidFill>
                        <a:srgbClr val="984806"/>
                      </a:solidFill>
                      <a:prstDash val="solid"/>
                      <a:round/>
                      <a:headEnd type="none" w="med" len="med"/>
                      <a:tailEnd type="none" w="med" len="med"/>
                    </a:lnR>
                    <a:lnT w="12700" cap="flat" cmpd="sng" algn="ctr">
                      <a:solidFill>
                        <a:srgbClr val="984806"/>
                      </a:solidFill>
                      <a:prstDash val="solid"/>
                      <a:round/>
                      <a:headEnd type="none" w="med" len="med"/>
                      <a:tailEnd type="none" w="med" len="med"/>
                    </a:lnT>
                    <a:lnB w="19050" cap="flat" cmpd="sng" algn="ctr">
                      <a:solidFill>
                        <a:srgbClr val="984806"/>
                      </a:solidFill>
                      <a:prstDash val="solid"/>
                      <a:round/>
                      <a:headEnd type="none" w="med" len="med"/>
                      <a:tailEnd type="none" w="med" len="med"/>
                    </a:lnB>
                    <a:solidFill>
                      <a:srgbClr val="FFFFFF"/>
                    </a:solidFill>
                  </a:tcPr>
                </a:tc>
                <a:extLst>
                  <a:ext uri="{0D108BD9-81ED-4DB2-BD59-A6C34878D82A}">
                    <a16:rowId xmlns:a16="http://schemas.microsoft.com/office/drawing/2014/main" val="657727172"/>
                  </a:ext>
                </a:extLst>
              </a:tr>
              <a:tr h="206158">
                <a:tc>
                  <a:txBody>
                    <a:bodyPr/>
                    <a:lstStyle/>
                    <a:p>
                      <a:pPr algn="l" fontAlgn="b"/>
                      <a:r>
                        <a:rPr lang="en-US" sz="900" b="1" i="0" u="none" strike="noStrike" dirty="0">
                          <a:solidFill>
                            <a:srgbClr val="693205"/>
                          </a:solidFill>
                          <a:effectLst/>
                          <a:latin typeface="Times New Roman" panose="02020603050405020304" pitchFamily="18" charset="0"/>
                        </a:rPr>
                        <a:t>IOPT_ADC_SIGNAL_IF</a:t>
                      </a:r>
                      <a:endParaRPr lang="de-DE" sz="900" b="1" i="0" u="none" strike="noStrike" dirty="0">
                        <a:solidFill>
                          <a:srgbClr val="693205"/>
                        </a:solidFill>
                        <a:effectLst/>
                        <a:latin typeface="Times New Roman" panose="02020603050405020304" pitchFamily="18" charset="0"/>
                      </a:endParaRPr>
                    </a:p>
                  </a:txBody>
                  <a:tcPr marL="9042" marR="9042" marT="9042" marB="0" anchor="b">
                    <a:lnL w="19050" cap="flat" cmpd="sng" algn="ctr">
                      <a:solidFill>
                        <a:srgbClr val="984806"/>
                      </a:solidFill>
                      <a:prstDash val="solid"/>
                      <a:round/>
                      <a:headEnd type="none" w="med" len="med"/>
                      <a:tailEnd type="none" w="med" len="med"/>
                    </a:lnL>
                    <a:lnR>
                      <a:noFill/>
                    </a:lnR>
                    <a:lnT w="19050" cap="flat" cmpd="sng" algn="ctr">
                      <a:solidFill>
                        <a:srgbClr val="984806"/>
                      </a:solidFill>
                      <a:prstDash val="solid"/>
                      <a:round/>
                      <a:headEnd type="none" w="med" len="med"/>
                      <a:tailEnd type="none" w="med" len="med"/>
                    </a:lnT>
                    <a:lnB w="12700" cap="flat" cmpd="sng" algn="ctr">
                      <a:solidFill>
                        <a:srgbClr val="984806"/>
                      </a:solidFill>
                      <a:prstDash val="solid"/>
                      <a:round/>
                      <a:headEnd type="none" w="med" len="med"/>
                      <a:tailEnd type="none" w="med" len="med"/>
                    </a:lnB>
                    <a:solidFill>
                      <a:srgbClr val="FFE196"/>
                    </a:solidFill>
                  </a:tcPr>
                </a:tc>
                <a:tc>
                  <a:txBody>
                    <a:bodyPr/>
                    <a:lstStyle/>
                    <a:p>
                      <a:pPr algn="l" fontAlgn="b"/>
                      <a:r>
                        <a:rPr lang="de-DE" sz="900" b="1" i="0" u="none" strike="noStrike">
                          <a:solidFill>
                            <a:srgbClr val="693205"/>
                          </a:solidFill>
                          <a:effectLst/>
                          <a:latin typeface="Times New Roman" panose="02020603050405020304" pitchFamily="18" charset="0"/>
                        </a:rPr>
                        <a:t> </a:t>
                      </a:r>
                    </a:p>
                  </a:txBody>
                  <a:tcPr marL="9042" marR="9042" marT="9042" marB="0" anchor="b">
                    <a:lnL>
                      <a:noFill/>
                    </a:lnL>
                    <a:lnR w="19050" cap="flat" cmpd="sng" algn="ctr">
                      <a:solidFill>
                        <a:srgbClr val="984806"/>
                      </a:solidFill>
                      <a:prstDash val="solid"/>
                      <a:round/>
                      <a:headEnd type="none" w="med" len="med"/>
                      <a:tailEnd type="none" w="med" len="med"/>
                    </a:lnR>
                    <a:lnT w="19050" cap="flat" cmpd="sng" algn="ctr">
                      <a:solidFill>
                        <a:srgbClr val="984806"/>
                      </a:solidFill>
                      <a:prstDash val="solid"/>
                      <a:round/>
                      <a:headEnd type="none" w="med" len="med"/>
                      <a:tailEnd type="none" w="med" len="med"/>
                    </a:lnT>
                    <a:lnB w="12700" cap="flat" cmpd="sng" algn="ctr">
                      <a:solidFill>
                        <a:srgbClr val="984806"/>
                      </a:solidFill>
                      <a:prstDash val="solid"/>
                      <a:round/>
                      <a:headEnd type="none" w="med" len="med"/>
                      <a:tailEnd type="none" w="med" len="med"/>
                    </a:lnB>
                    <a:solidFill>
                      <a:srgbClr val="FFE196"/>
                    </a:solidFill>
                  </a:tcPr>
                </a:tc>
                <a:extLst>
                  <a:ext uri="{0D108BD9-81ED-4DB2-BD59-A6C34878D82A}">
                    <a16:rowId xmlns:a16="http://schemas.microsoft.com/office/drawing/2014/main" val="374400015"/>
                  </a:ext>
                </a:extLst>
              </a:tr>
              <a:tr h="206158">
                <a:tc>
                  <a:txBody>
                    <a:bodyPr/>
                    <a:lstStyle/>
                    <a:p>
                      <a:pPr algn="l" fontAlgn="b"/>
                      <a:r>
                        <a:rPr lang="en-US" sz="900" b="0" i="0" u="none" strike="noStrike">
                          <a:solidFill>
                            <a:srgbClr val="000000"/>
                          </a:solidFill>
                          <a:effectLst/>
                          <a:latin typeface="Arial" panose="020B0604020202020204" pitchFamily="34" charset="0"/>
                        </a:rPr>
                        <a:t>Iopt_Adc_StartGroupConversion</a:t>
                      </a:r>
                      <a:endParaRPr lang="de-DE" sz="900" b="0" i="0" u="none" strike="noStrike">
                        <a:solidFill>
                          <a:srgbClr val="000000"/>
                        </a:solidFill>
                        <a:effectLst/>
                        <a:latin typeface="Arial" panose="020B0604020202020204" pitchFamily="34" charset="0"/>
                      </a:endParaRPr>
                    </a:p>
                  </a:txBody>
                  <a:tcPr marL="9042" marR="9042" marT="9042" marB="0" anchor="b">
                    <a:lnL w="19050" cap="flat" cmpd="sng" algn="ctr">
                      <a:solidFill>
                        <a:srgbClr val="984806"/>
                      </a:solidFill>
                      <a:prstDash val="solid"/>
                      <a:round/>
                      <a:headEnd type="none" w="med" len="med"/>
                      <a:tailEnd type="none" w="med" len="med"/>
                    </a:lnL>
                    <a:lnR w="19050" cap="flat" cmpd="sng" algn="ctr">
                      <a:solidFill>
                        <a:srgbClr val="984806"/>
                      </a:solidFill>
                      <a:prstDash val="solid"/>
                      <a:round/>
                      <a:headEnd type="none" w="med" len="med"/>
                      <a:tailEnd type="none" w="med" len="med"/>
                    </a:lnR>
                    <a:lnT w="12700" cap="flat" cmpd="sng" algn="ctr">
                      <a:solidFill>
                        <a:srgbClr val="984806"/>
                      </a:solidFill>
                      <a:prstDash val="solid"/>
                      <a:round/>
                      <a:headEnd type="none" w="med" len="med"/>
                      <a:tailEnd type="none" w="med" len="med"/>
                    </a:lnT>
                    <a:lnB w="19050" cap="flat" cmpd="sng" algn="ctr">
                      <a:solidFill>
                        <a:srgbClr val="984806"/>
                      </a:solidFill>
                      <a:prstDash val="solid"/>
                      <a:round/>
                      <a:headEnd type="none" w="med" len="med"/>
                      <a:tailEnd type="none" w="med" len="med"/>
                    </a:lnB>
                    <a:solidFill>
                      <a:srgbClr val="FFFFFF"/>
                    </a:solidFill>
                  </a:tcPr>
                </a:tc>
                <a:tc>
                  <a:txBody>
                    <a:bodyPr/>
                    <a:lstStyle/>
                    <a:p>
                      <a:pPr algn="l" fontAlgn="b"/>
                      <a:r>
                        <a:rPr lang="en-US" sz="900" b="0" i="0" u="none" strike="noStrike" dirty="0">
                          <a:solidFill>
                            <a:srgbClr val="000000"/>
                          </a:solidFill>
                          <a:effectLst/>
                          <a:latin typeface="Arial" panose="020B0604020202020204" pitchFamily="34" charset="0"/>
                        </a:rPr>
                        <a:t>Starts conversion of all channels of the requested ADC group. </a:t>
                      </a:r>
                      <a:endParaRPr lang="de-DE" sz="900" b="0" i="0" u="none" strike="noStrike" dirty="0">
                        <a:solidFill>
                          <a:srgbClr val="000000"/>
                        </a:solidFill>
                        <a:effectLst/>
                        <a:latin typeface="Arial" panose="020B0604020202020204" pitchFamily="34" charset="0"/>
                      </a:endParaRPr>
                    </a:p>
                  </a:txBody>
                  <a:tcPr marL="9042" marR="9042" marT="9042" marB="0" anchor="b">
                    <a:lnL w="19050" cap="flat" cmpd="sng" algn="ctr">
                      <a:solidFill>
                        <a:srgbClr val="984806"/>
                      </a:solidFill>
                      <a:prstDash val="solid"/>
                      <a:round/>
                      <a:headEnd type="none" w="med" len="med"/>
                      <a:tailEnd type="none" w="med" len="med"/>
                    </a:lnL>
                    <a:lnR w="19050" cap="flat" cmpd="sng" algn="ctr">
                      <a:solidFill>
                        <a:srgbClr val="984806"/>
                      </a:solidFill>
                      <a:prstDash val="solid"/>
                      <a:round/>
                      <a:headEnd type="none" w="med" len="med"/>
                      <a:tailEnd type="none" w="med" len="med"/>
                    </a:lnR>
                    <a:lnT w="12700" cap="flat" cmpd="sng" algn="ctr">
                      <a:solidFill>
                        <a:srgbClr val="984806"/>
                      </a:solidFill>
                      <a:prstDash val="solid"/>
                      <a:round/>
                      <a:headEnd type="none" w="med" len="med"/>
                      <a:tailEnd type="none" w="med" len="med"/>
                    </a:lnT>
                    <a:lnB w="19050" cap="flat" cmpd="sng" algn="ctr">
                      <a:solidFill>
                        <a:srgbClr val="984806"/>
                      </a:solidFill>
                      <a:prstDash val="solid"/>
                      <a:round/>
                      <a:headEnd type="none" w="med" len="med"/>
                      <a:tailEnd type="none" w="med" len="med"/>
                    </a:lnB>
                    <a:solidFill>
                      <a:srgbClr val="FFFFFF"/>
                    </a:solidFill>
                  </a:tcPr>
                </a:tc>
                <a:extLst>
                  <a:ext uri="{0D108BD9-81ED-4DB2-BD59-A6C34878D82A}">
                    <a16:rowId xmlns:a16="http://schemas.microsoft.com/office/drawing/2014/main" val="565133356"/>
                  </a:ext>
                </a:extLst>
              </a:tr>
            </a:tbl>
          </a:graphicData>
        </a:graphic>
      </p:graphicFrame>
      <p:pic>
        <p:nvPicPr>
          <p:cNvPr id="14" name="Grafik 13">
            <a:extLst>
              <a:ext uri="{FF2B5EF4-FFF2-40B4-BE49-F238E27FC236}">
                <a16:creationId xmlns:a16="http://schemas.microsoft.com/office/drawing/2014/main" id="{8FDA9686-49EB-4E1B-AA2C-8D1269139C94}"/>
              </a:ext>
            </a:extLst>
          </p:cNvPr>
          <p:cNvPicPr>
            <a:picLocks noChangeAspect="1"/>
          </p:cNvPicPr>
          <p:nvPr/>
        </p:nvPicPr>
        <p:blipFill>
          <a:blip r:embed="rId3"/>
          <a:stretch>
            <a:fillRect/>
          </a:stretch>
        </p:blipFill>
        <p:spPr>
          <a:xfrm>
            <a:off x="701459" y="1311124"/>
            <a:ext cx="1873271" cy="311677"/>
          </a:xfrm>
          <a:prstGeom prst="rect">
            <a:avLst/>
          </a:prstGeom>
        </p:spPr>
      </p:pic>
    </p:spTree>
    <p:extLst>
      <p:ext uri="{BB962C8B-B14F-4D97-AF65-F5344CB8AC3E}">
        <p14:creationId xmlns:p14="http://schemas.microsoft.com/office/powerpoint/2010/main" val="355353681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ADA48181-2C78-49CB-8C52-912A07842C2E}" type="slidenum">
              <a:rPr lang="en-US" noProof="0" smtClean="0"/>
              <a:pPr/>
              <a:t>26</a:t>
            </a:fld>
            <a:endParaRPr lang="en-US" noProof="0"/>
          </a:p>
        </p:txBody>
      </p:sp>
      <p:graphicFrame>
        <p:nvGraphicFramePr>
          <p:cNvPr id="11" name="Tabelle 10">
            <a:extLst>
              <a:ext uri="{FF2B5EF4-FFF2-40B4-BE49-F238E27FC236}">
                <a16:creationId xmlns:a16="http://schemas.microsoft.com/office/drawing/2014/main" id="{9484FDB2-4EE8-4501-86F1-8F50A3A7BA51}"/>
              </a:ext>
            </a:extLst>
          </p:cNvPr>
          <p:cNvGraphicFramePr>
            <a:graphicFrameLocks noGrp="1"/>
          </p:cNvGraphicFramePr>
          <p:nvPr>
            <p:extLst>
              <p:ext uri="{D42A27DB-BD31-4B8C-83A1-F6EECF244321}">
                <p14:modId xmlns:p14="http://schemas.microsoft.com/office/powerpoint/2010/main" val="2855530917"/>
              </p:ext>
            </p:extLst>
          </p:nvPr>
        </p:nvGraphicFramePr>
        <p:xfrm>
          <a:off x="669307" y="1991469"/>
          <a:ext cx="7835900" cy="3257550"/>
        </p:xfrm>
        <a:graphic>
          <a:graphicData uri="http://schemas.openxmlformats.org/drawingml/2006/table">
            <a:tbl>
              <a:tblPr/>
              <a:tblGrid>
                <a:gridCol w="2008961">
                  <a:extLst>
                    <a:ext uri="{9D8B030D-6E8A-4147-A177-3AD203B41FA5}">
                      <a16:colId xmlns:a16="http://schemas.microsoft.com/office/drawing/2014/main" val="732747730"/>
                    </a:ext>
                  </a:extLst>
                </a:gridCol>
                <a:gridCol w="5826939">
                  <a:extLst>
                    <a:ext uri="{9D8B030D-6E8A-4147-A177-3AD203B41FA5}">
                      <a16:colId xmlns:a16="http://schemas.microsoft.com/office/drawing/2014/main" val="866456837"/>
                    </a:ext>
                  </a:extLst>
                </a:gridCol>
              </a:tblGrid>
              <a:tr h="217170">
                <a:tc>
                  <a:txBody>
                    <a:bodyPr/>
                    <a:lstStyle/>
                    <a:p>
                      <a:pPr algn="l" fontAlgn="b"/>
                      <a:r>
                        <a:rPr lang="en-US" sz="900" b="1" i="0" u="none" strike="noStrike">
                          <a:solidFill>
                            <a:srgbClr val="693205"/>
                          </a:solidFill>
                          <a:effectLst/>
                          <a:latin typeface="Times New Roman" panose="02020603050405020304" pitchFamily="18" charset="0"/>
                        </a:rPr>
                        <a:t>IOPT_ADC_DS_FILTER_IF</a:t>
                      </a:r>
                    </a:p>
                  </a:txBody>
                  <a:tcPr marL="9525" marR="9525" marT="9525" marB="0" anchor="b">
                    <a:lnL w="19050" cap="flat" cmpd="sng" algn="ctr">
                      <a:solidFill>
                        <a:srgbClr val="984806"/>
                      </a:solidFill>
                      <a:prstDash val="solid"/>
                      <a:round/>
                      <a:headEnd type="none" w="med" len="med"/>
                      <a:tailEnd type="none" w="med" len="med"/>
                    </a:lnL>
                    <a:lnR>
                      <a:noFill/>
                    </a:lnR>
                    <a:lnT w="19050" cap="flat" cmpd="sng" algn="ctr">
                      <a:solidFill>
                        <a:srgbClr val="984806"/>
                      </a:solidFill>
                      <a:prstDash val="solid"/>
                      <a:round/>
                      <a:headEnd type="none" w="med" len="med"/>
                      <a:tailEnd type="none" w="med" len="med"/>
                    </a:lnT>
                    <a:lnB w="12700" cap="flat" cmpd="sng" algn="ctr">
                      <a:solidFill>
                        <a:srgbClr val="984806"/>
                      </a:solidFill>
                      <a:prstDash val="solid"/>
                      <a:round/>
                      <a:headEnd type="none" w="med" len="med"/>
                      <a:tailEnd type="none" w="med" len="med"/>
                    </a:lnB>
                    <a:solidFill>
                      <a:srgbClr val="FFE196"/>
                    </a:solidFill>
                  </a:tcPr>
                </a:tc>
                <a:tc>
                  <a:txBody>
                    <a:bodyPr/>
                    <a:lstStyle/>
                    <a:p>
                      <a:pPr algn="l" fontAlgn="b"/>
                      <a:r>
                        <a:rPr lang="de-DE" sz="900" b="1" i="0" u="none" strike="noStrike" dirty="0">
                          <a:solidFill>
                            <a:srgbClr val="693205"/>
                          </a:solidFill>
                          <a:effectLst/>
                          <a:latin typeface="Times New Roman" panose="02020603050405020304" pitchFamily="18" charset="0"/>
                        </a:rPr>
                        <a:t> </a:t>
                      </a:r>
                    </a:p>
                  </a:txBody>
                  <a:tcPr marL="9525" marR="9525" marT="9525" marB="0" anchor="b">
                    <a:lnL>
                      <a:noFill/>
                    </a:lnL>
                    <a:lnR w="19050" cap="flat" cmpd="sng" algn="ctr">
                      <a:solidFill>
                        <a:srgbClr val="984806"/>
                      </a:solidFill>
                      <a:prstDash val="solid"/>
                      <a:round/>
                      <a:headEnd type="none" w="med" len="med"/>
                      <a:tailEnd type="none" w="med" len="med"/>
                    </a:lnR>
                    <a:lnT w="19050" cap="flat" cmpd="sng" algn="ctr">
                      <a:solidFill>
                        <a:srgbClr val="984806"/>
                      </a:solidFill>
                      <a:prstDash val="solid"/>
                      <a:round/>
                      <a:headEnd type="none" w="med" len="med"/>
                      <a:tailEnd type="none" w="med" len="med"/>
                    </a:lnT>
                    <a:lnB w="12700" cap="flat" cmpd="sng" algn="ctr">
                      <a:solidFill>
                        <a:srgbClr val="984806"/>
                      </a:solidFill>
                      <a:prstDash val="solid"/>
                      <a:round/>
                      <a:headEnd type="none" w="med" len="med"/>
                      <a:tailEnd type="none" w="med" len="med"/>
                    </a:lnB>
                    <a:solidFill>
                      <a:srgbClr val="FFE196"/>
                    </a:solidFill>
                  </a:tcPr>
                </a:tc>
                <a:extLst>
                  <a:ext uri="{0D108BD9-81ED-4DB2-BD59-A6C34878D82A}">
                    <a16:rowId xmlns:a16="http://schemas.microsoft.com/office/drawing/2014/main" val="3779722063"/>
                  </a:ext>
                </a:extLst>
              </a:tr>
              <a:tr h="217170">
                <a:tc>
                  <a:txBody>
                    <a:bodyPr/>
                    <a:lstStyle/>
                    <a:p>
                      <a:pPr algn="l" fontAlgn="b"/>
                      <a:r>
                        <a:rPr lang="de-DE" sz="900" b="0" i="0" u="none" strike="noStrike">
                          <a:solidFill>
                            <a:srgbClr val="000000"/>
                          </a:solidFill>
                          <a:effectLst/>
                          <a:latin typeface="Arial" panose="020B0604020202020204" pitchFamily="34" charset="0"/>
                        </a:rPr>
                        <a:t>Iopt_Adc_DsEnableFilter</a:t>
                      </a:r>
                    </a:p>
                  </a:txBody>
                  <a:tcPr marL="9525" marR="9525" marT="9525" marB="0" anchor="b">
                    <a:lnL w="19050" cap="flat" cmpd="sng" algn="ctr">
                      <a:solidFill>
                        <a:srgbClr val="984806"/>
                      </a:solidFill>
                      <a:prstDash val="solid"/>
                      <a:round/>
                      <a:headEnd type="none" w="med" len="med"/>
                      <a:tailEnd type="none" w="med" len="med"/>
                    </a:lnL>
                    <a:lnR w="19050" cap="flat" cmpd="sng" algn="ctr">
                      <a:solidFill>
                        <a:srgbClr val="984806"/>
                      </a:solidFill>
                      <a:prstDash val="solid"/>
                      <a:round/>
                      <a:headEnd type="none" w="med" len="med"/>
                      <a:tailEnd type="none" w="med" len="med"/>
                    </a:lnR>
                    <a:lnT w="12700" cap="flat" cmpd="sng" algn="ctr">
                      <a:solidFill>
                        <a:srgbClr val="984806"/>
                      </a:solidFill>
                      <a:prstDash val="solid"/>
                      <a:round/>
                      <a:headEnd type="none" w="med" len="med"/>
                      <a:tailEnd type="none" w="med" len="med"/>
                    </a:lnT>
                    <a:lnB w="19050" cap="flat" cmpd="sng" algn="ctr">
                      <a:solidFill>
                        <a:srgbClr val="984806"/>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effectLst/>
                          <a:latin typeface="Arial" panose="020B0604020202020204" pitchFamily="34" charset="0"/>
                        </a:rPr>
                        <a:t>Enables or disables different configuration parameters of main or comb filter.</a:t>
                      </a:r>
                    </a:p>
                  </a:txBody>
                  <a:tcPr marL="9525" marR="9525" marT="9525" marB="0" anchor="b">
                    <a:lnL w="19050" cap="flat" cmpd="sng" algn="ctr">
                      <a:solidFill>
                        <a:srgbClr val="984806"/>
                      </a:solidFill>
                      <a:prstDash val="solid"/>
                      <a:round/>
                      <a:headEnd type="none" w="med" len="med"/>
                      <a:tailEnd type="none" w="med" len="med"/>
                    </a:lnL>
                    <a:lnR w="19050" cap="flat" cmpd="sng" algn="ctr">
                      <a:solidFill>
                        <a:srgbClr val="984806"/>
                      </a:solidFill>
                      <a:prstDash val="solid"/>
                      <a:round/>
                      <a:headEnd type="none" w="med" len="med"/>
                      <a:tailEnd type="none" w="med" len="med"/>
                    </a:lnR>
                    <a:lnT w="12700" cap="flat" cmpd="sng" algn="ctr">
                      <a:solidFill>
                        <a:srgbClr val="984806"/>
                      </a:solidFill>
                      <a:prstDash val="solid"/>
                      <a:round/>
                      <a:headEnd type="none" w="med" len="med"/>
                      <a:tailEnd type="none" w="med" len="med"/>
                    </a:lnT>
                    <a:lnB w="19050" cap="flat" cmpd="sng" algn="ctr">
                      <a:solidFill>
                        <a:srgbClr val="984806"/>
                      </a:solidFill>
                      <a:prstDash val="solid"/>
                      <a:round/>
                      <a:headEnd type="none" w="med" len="med"/>
                      <a:tailEnd type="none" w="med" len="med"/>
                    </a:lnB>
                  </a:tcPr>
                </a:tc>
                <a:extLst>
                  <a:ext uri="{0D108BD9-81ED-4DB2-BD59-A6C34878D82A}">
                    <a16:rowId xmlns:a16="http://schemas.microsoft.com/office/drawing/2014/main" val="578633925"/>
                  </a:ext>
                </a:extLst>
              </a:tr>
              <a:tr h="217170">
                <a:tc>
                  <a:txBody>
                    <a:bodyPr/>
                    <a:lstStyle/>
                    <a:p>
                      <a:pPr algn="l" fontAlgn="b"/>
                      <a:r>
                        <a:rPr lang="en-US" sz="900" b="1" i="0" u="none" strike="noStrike">
                          <a:solidFill>
                            <a:srgbClr val="693205"/>
                          </a:solidFill>
                          <a:effectLst/>
                          <a:latin typeface="Times New Roman" panose="02020603050405020304" pitchFamily="18" charset="0"/>
                        </a:rPr>
                        <a:t>IOPT_ADC_DS_GAIN_IF</a:t>
                      </a:r>
                    </a:p>
                  </a:txBody>
                  <a:tcPr marL="9525" marR="9525" marT="9525" marB="0" anchor="b">
                    <a:lnL w="19050" cap="flat" cmpd="sng" algn="ctr">
                      <a:solidFill>
                        <a:srgbClr val="984806"/>
                      </a:solidFill>
                      <a:prstDash val="solid"/>
                      <a:round/>
                      <a:headEnd type="none" w="med" len="med"/>
                      <a:tailEnd type="none" w="med" len="med"/>
                    </a:lnL>
                    <a:lnR>
                      <a:noFill/>
                    </a:lnR>
                    <a:lnT w="19050" cap="flat" cmpd="sng" algn="ctr">
                      <a:solidFill>
                        <a:srgbClr val="984806"/>
                      </a:solidFill>
                      <a:prstDash val="solid"/>
                      <a:round/>
                      <a:headEnd type="none" w="med" len="med"/>
                      <a:tailEnd type="none" w="med" len="med"/>
                    </a:lnT>
                    <a:lnB w="12700" cap="flat" cmpd="sng" algn="ctr">
                      <a:solidFill>
                        <a:srgbClr val="984806"/>
                      </a:solidFill>
                      <a:prstDash val="solid"/>
                      <a:round/>
                      <a:headEnd type="none" w="med" len="med"/>
                      <a:tailEnd type="none" w="med" len="med"/>
                    </a:lnB>
                    <a:solidFill>
                      <a:srgbClr val="FFE196"/>
                    </a:solidFill>
                  </a:tcPr>
                </a:tc>
                <a:tc>
                  <a:txBody>
                    <a:bodyPr/>
                    <a:lstStyle/>
                    <a:p>
                      <a:pPr algn="l" fontAlgn="b"/>
                      <a:r>
                        <a:rPr lang="de-DE" sz="900" b="1" i="0" u="none" strike="noStrike">
                          <a:solidFill>
                            <a:srgbClr val="693205"/>
                          </a:solidFill>
                          <a:effectLst/>
                          <a:latin typeface="Times New Roman" panose="02020603050405020304" pitchFamily="18" charset="0"/>
                        </a:rPr>
                        <a:t> </a:t>
                      </a:r>
                    </a:p>
                  </a:txBody>
                  <a:tcPr marL="9525" marR="9525" marT="9525" marB="0" anchor="b">
                    <a:lnL>
                      <a:noFill/>
                    </a:lnL>
                    <a:lnR w="19050" cap="flat" cmpd="sng" algn="ctr">
                      <a:solidFill>
                        <a:srgbClr val="984806"/>
                      </a:solidFill>
                      <a:prstDash val="solid"/>
                      <a:round/>
                      <a:headEnd type="none" w="med" len="med"/>
                      <a:tailEnd type="none" w="med" len="med"/>
                    </a:lnR>
                    <a:lnT w="19050" cap="flat" cmpd="sng" algn="ctr">
                      <a:solidFill>
                        <a:srgbClr val="984806"/>
                      </a:solidFill>
                      <a:prstDash val="solid"/>
                      <a:round/>
                      <a:headEnd type="none" w="med" len="med"/>
                      <a:tailEnd type="none" w="med" len="med"/>
                    </a:lnT>
                    <a:lnB w="12700" cap="flat" cmpd="sng" algn="ctr">
                      <a:solidFill>
                        <a:srgbClr val="984806"/>
                      </a:solidFill>
                      <a:prstDash val="solid"/>
                      <a:round/>
                      <a:headEnd type="none" w="med" len="med"/>
                      <a:tailEnd type="none" w="med" len="med"/>
                    </a:lnB>
                    <a:solidFill>
                      <a:srgbClr val="FFE196"/>
                    </a:solidFill>
                  </a:tcPr>
                </a:tc>
                <a:extLst>
                  <a:ext uri="{0D108BD9-81ED-4DB2-BD59-A6C34878D82A}">
                    <a16:rowId xmlns:a16="http://schemas.microsoft.com/office/drawing/2014/main" val="2797669244"/>
                  </a:ext>
                </a:extLst>
              </a:tr>
              <a:tr h="217170">
                <a:tc>
                  <a:txBody>
                    <a:bodyPr/>
                    <a:lstStyle/>
                    <a:p>
                      <a:pPr algn="l" fontAlgn="b"/>
                      <a:r>
                        <a:rPr lang="de-DE" sz="900" b="0" i="0" u="none" strike="noStrike">
                          <a:solidFill>
                            <a:srgbClr val="000000"/>
                          </a:solidFill>
                          <a:effectLst/>
                          <a:latin typeface="Arial" panose="020B0604020202020204" pitchFamily="34" charset="0"/>
                        </a:rPr>
                        <a:t>Iopt_Adc_DsSetGain</a:t>
                      </a:r>
                    </a:p>
                  </a:txBody>
                  <a:tcPr marL="9525" marR="9525" marT="9525" marB="0" anchor="b">
                    <a:lnL w="19050" cap="flat" cmpd="sng" algn="ctr">
                      <a:solidFill>
                        <a:srgbClr val="984806"/>
                      </a:solidFill>
                      <a:prstDash val="solid"/>
                      <a:round/>
                      <a:headEnd type="none" w="med" len="med"/>
                      <a:tailEnd type="none" w="med" len="med"/>
                    </a:lnL>
                    <a:lnR w="19050" cap="flat" cmpd="sng" algn="ctr">
                      <a:solidFill>
                        <a:srgbClr val="984806"/>
                      </a:solidFill>
                      <a:prstDash val="solid"/>
                      <a:round/>
                      <a:headEnd type="none" w="med" len="med"/>
                      <a:tailEnd type="none" w="med" len="med"/>
                    </a:lnR>
                    <a:lnT w="12700" cap="flat" cmpd="sng" algn="ctr">
                      <a:solidFill>
                        <a:srgbClr val="984806"/>
                      </a:solidFill>
                      <a:prstDash val="solid"/>
                      <a:round/>
                      <a:headEnd type="none" w="med" len="med"/>
                      <a:tailEnd type="none" w="med" len="med"/>
                    </a:lnT>
                    <a:lnB w="19050" cap="flat" cmpd="sng" algn="ctr">
                      <a:solidFill>
                        <a:srgbClr val="984806"/>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effectLst/>
                          <a:latin typeface="Arial" panose="020B0604020202020204" pitchFamily="34" charset="0"/>
                        </a:rPr>
                        <a:t>This operation sets the gain factor of a DSADC channel. </a:t>
                      </a:r>
                    </a:p>
                  </a:txBody>
                  <a:tcPr marL="9525" marR="9525" marT="9525" marB="0" anchor="b">
                    <a:lnL w="19050" cap="flat" cmpd="sng" algn="ctr">
                      <a:solidFill>
                        <a:srgbClr val="984806"/>
                      </a:solidFill>
                      <a:prstDash val="solid"/>
                      <a:round/>
                      <a:headEnd type="none" w="med" len="med"/>
                      <a:tailEnd type="none" w="med" len="med"/>
                    </a:lnL>
                    <a:lnR w="19050" cap="flat" cmpd="sng" algn="ctr">
                      <a:solidFill>
                        <a:srgbClr val="984806"/>
                      </a:solidFill>
                      <a:prstDash val="solid"/>
                      <a:round/>
                      <a:headEnd type="none" w="med" len="med"/>
                      <a:tailEnd type="none" w="med" len="med"/>
                    </a:lnR>
                    <a:lnT w="12700" cap="flat" cmpd="sng" algn="ctr">
                      <a:solidFill>
                        <a:srgbClr val="984806"/>
                      </a:solidFill>
                      <a:prstDash val="solid"/>
                      <a:round/>
                      <a:headEnd type="none" w="med" len="med"/>
                      <a:tailEnd type="none" w="med" len="med"/>
                    </a:lnT>
                    <a:lnB w="19050" cap="flat" cmpd="sng" algn="ctr">
                      <a:solidFill>
                        <a:srgbClr val="984806"/>
                      </a:solidFill>
                      <a:prstDash val="solid"/>
                      <a:round/>
                      <a:headEnd type="none" w="med" len="med"/>
                      <a:tailEnd type="none" w="med" len="med"/>
                    </a:lnB>
                    <a:solidFill>
                      <a:srgbClr val="FFFFFF"/>
                    </a:solidFill>
                  </a:tcPr>
                </a:tc>
                <a:extLst>
                  <a:ext uri="{0D108BD9-81ED-4DB2-BD59-A6C34878D82A}">
                    <a16:rowId xmlns:a16="http://schemas.microsoft.com/office/drawing/2014/main" val="1748410036"/>
                  </a:ext>
                </a:extLst>
              </a:tr>
              <a:tr h="217170">
                <a:tc>
                  <a:txBody>
                    <a:bodyPr/>
                    <a:lstStyle/>
                    <a:p>
                      <a:pPr algn="l" fontAlgn="b"/>
                      <a:r>
                        <a:rPr lang="en-US" sz="900" b="1" i="0" u="none" strike="noStrike">
                          <a:solidFill>
                            <a:srgbClr val="693205"/>
                          </a:solidFill>
                          <a:effectLst/>
                          <a:latin typeface="Times New Roman" panose="02020603050405020304" pitchFamily="18" charset="0"/>
                        </a:rPr>
                        <a:t>IOPT_ADC_DS_MAIN_IF</a:t>
                      </a:r>
                    </a:p>
                  </a:txBody>
                  <a:tcPr marL="9525" marR="9525" marT="9525" marB="0" anchor="b">
                    <a:lnL w="19050" cap="flat" cmpd="sng" algn="ctr">
                      <a:solidFill>
                        <a:srgbClr val="984806"/>
                      </a:solidFill>
                      <a:prstDash val="solid"/>
                      <a:round/>
                      <a:headEnd type="none" w="med" len="med"/>
                      <a:tailEnd type="none" w="med" len="med"/>
                    </a:lnL>
                    <a:lnR w="19050" cap="flat" cmpd="sng" algn="ctr">
                      <a:solidFill>
                        <a:srgbClr val="984806"/>
                      </a:solidFill>
                      <a:prstDash val="solid"/>
                      <a:round/>
                      <a:headEnd type="none" w="med" len="med"/>
                      <a:tailEnd type="none" w="med" len="med"/>
                    </a:lnR>
                    <a:lnT w="19050" cap="flat" cmpd="sng" algn="ctr">
                      <a:solidFill>
                        <a:srgbClr val="984806"/>
                      </a:solidFill>
                      <a:prstDash val="solid"/>
                      <a:round/>
                      <a:headEnd type="none" w="med" len="med"/>
                      <a:tailEnd type="none" w="med" len="med"/>
                    </a:lnT>
                    <a:lnB w="12700" cap="flat" cmpd="sng" algn="ctr">
                      <a:solidFill>
                        <a:srgbClr val="984806"/>
                      </a:solidFill>
                      <a:prstDash val="solid"/>
                      <a:round/>
                      <a:headEnd type="none" w="med" len="med"/>
                      <a:tailEnd type="none" w="med" len="med"/>
                    </a:lnB>
                    <a:solidFill>
                      <a:srgbClr val="FFE196"/>
                    </a:solidFill>
                  </a:tcPr>
                </a:tc>
                <a:tc>
                  <a:txBody>
                    <a:bodyPr/>
                    <a:lstStyle/>
                    <a:p>
                      <a:pPr algn="l" fontAlgn="b"/>
                      <a:r>
                        <a:rPr lang="de-DE" sz="900" b="1" i="0" u="none" strike="noStrike">
                          <a:solidFill>
                            <a:srgbClr val="693205"/>
                          </a:solidFill>
                          <a:effectLst/>
                          <a:latin typeface="Times New Roman" panose="02020603050405020304" pitchFamily="18" charset="0"/>
                        </a:rPr>
                        <a:t> </a:t>
                      </a:r>
                    </a:p>
                  </a:txBody>
                  <a:tcPr marL="9525" marR="9525" marT="9525" marB="0" anchor="b">
                    <a:lnL w="19050" cap="flat" cmpd="sng" algn="ctr">
                      <a:solidFill>
                        <a:srgbClr val="984806"/>
                      </a:solidFill>
                      <a:prstDash val="solid"/>
                      <a:round/>
                      <a:headEnd type="none" w="med" len="med"/>
                      <a:tailEnd type="none" w="med" len="med"/>
                    </a:lnL>
                    <a:lnR w="19050" cap="flat" cmpd="sng" algn="ctr">
                      <a:solidFill>
                        <a:srgbClr val="984806"/>
                      </a:solidFill>
                      <a:prstDash val="solid"/>
                      <a:round/>
                      <a:headEnd type="none" w="med" len="med"/>
                      <a:tailEnd type="none" w="med" len="med"/>
                    </a:lnR>
                    <a:lnT w="19050" cap="flat" cmpd="sng" algn="ctr">
                      <a:solidFill>
                        <a:srgbClr val="984806"/>
                      </a:solidFill>
                      <a:prstDash val="solid"/>
                      <a:round/>
                      <a:headEnd type="none" w="med" len="med"/>
                      <a:tailEnd type="none" w="med" len="med"/>
                    </a:lnT>
                    <a:lnB w="12700" cap="flat" cmpd="sng" algn="ctr">
                      <a:solidFill>
                        <a:srgbClr val="984806"/>
                      </a:solidFill>
                      <a:prstDash val="solid"/>
                      <a:round/>
                      <a:headEnd type="none" w="med" len="med"/>
                      <a:tailEnd type="none" w="med" len="med"/>
                    </a:lnB>
                    <a:solidFill>
                      <a:srgbClr val="FFE196"/>
                    </a:solidFill>
                  </a:tcPr>
                </a:tc>
                <a:extLst>
                  <a:ext uri="{0D108BD9-81ED-4DB2-BD59-A6C34878D82A}">
                    <a16:rowId xmlns:a16="http://schemas.microsoft.com/office/drawing/2014/main" val="2646909382"/>
                  </a:ext>
                </a:extLst>
              </a:tr>
              <a:tr h="217170">
                <a:tc>
                  <a:txBody>
                    <a:bodyPr/>
                    <a:lstStyle/>
                    <a:p>
                      <a:pPr algn="l" fontAlgn="b"/>
                      <a:r>
                        <a:rPr lang="de-DE" sz="900" b="0" i="0" u="none" strike="noStrike">
                          <a:solidFill>
                            <a:srgbClr val="000000"/>
                          </a:solidFill>
                          <a:effectLst/>
                          <a:latin typeface="Arial" panose="020B0604020202020204" pitchFamily="34" charset="0"/>
                        </a:rPr>
                        <a:t>Iopt_Adc_DsInit</a:t>
                      </a:r>
                    </a:p>
                  </a:txBody>
                  <a:tcPr marL="9525" marR="9525" marT="9525" marB="0" anchor="b">
                    <a:lnL w="19050" cap="flat" cmpd="sng" algn="ctr">
                      <a:solidFill>
                        <a:srgbClr val="984806"/>
                      </a:solidFill>
                      <a:prstDash val="solid"/>
                      <a:round/>
                      <a:headEnd type="none" w="med" len="med"/>
                      <a:tailEnd type="none" w="med" len="med"/>
                    </a:lnL>
                    <a:lnR w="19050" cap="flat" cmpd="sng" algn="ctr">
                      <a:solidFill>
                        <a:srgbClr val="984806"/>
                      </a:solidFill>
                      <a:prstDash val="solid"/>
                      <a:round/>
                      <a:headEnd type="none" w="med" len="med"/>
                      <a:tailEnd type="none" w="med" len="med"/>
                    </a:lnR>
                    <a:lnT w="12700" cap="flat" cmpd="sng" algn="ctr">
                      <a:solidFill>
                        <a:srgbClr val="984806"/>
                      </a:solidFill>
                      <a:prstDash val="solid"/>
                      <a:round/>
                      <a:headEnd type="none" w="med" len="med"/>
                      <a:tailEnd type="none" w="med" len="med"/>
                    </a:lnT>
                    <a:lnB w="12700" cap="flat" cmpd="sng" algn="ctr">
                      <a:solidFill>
                        <a:srgbClr val="984806"/>
                      </a:solidFill>
                      <a:prstDash val="solid"/>
                      <a:round/>
                      <a:headEnd type="none" w="med" len="med"/>
                      <a:tailEnd type="none" w="med" len="med"/>
                    </a:lnB>
                    <a:solidFill>
                      <a:srgbClr val="FFFFFF"/>
                    </a:solidFill>
                  </a:tcPr>
                </a:tc>
                <a:tc>
                  <a:txBody>
                    <a:bodyPr/>
                    <a:lstStyle/>
                    <a:p>
                      <a:pPr algn="l" fontAlgn="b"/>
                      <a:r>
                        <a:rPr lang="en-US" sz="900" b="0" i="0" u="none" strike="noStrike" dirty="0">
                          <a:solidFill>
                            <a:srgbClr val="000000"/>
                          </a:solidFill>
                          <a:effectLst/>
                          <a:latin typeface="Arial" panose="020B0604020202020204" pitchFamily="34" charset="0"/>
                        </a:rPr>
                        <a:t>Initializes all the configured features of DSADC and also the Filter configuration. </a:t>
                      </a:r>
                    </a:p>
                  </a:txBody>
                  <a:tcPr marL="9525" marR="9525" marT="9525" marB="0" anchor="b">
                    <a:lnL w="19050" cap="flat" cmpd="sng" algn="ctr">
                      <a:solidFill>
                        <a:srgbClr val="984806"/>
                      </a:solidFill>
                      <a:prstDash val="solid"/>
                      <a:round/>
                      <a:headEnd type="none" w="med" len="med"/>
                      <a:tailEnd type="none" w="med" len="med"/>
                    </a:lnL>
                    <a:lnR w="19050" cap="flat" cmpd="sng" algn="ctr">
                      <a:solidFill>
                        <a:srgbClr val="984806"/>
                      </a:solidFill>
                      <a:prstDash val="solid"/>
                      <a:round/>
                      <a:headEnd type="none" w="med" len="med"/>
                      <a:tailEnd type="none" w="med" len="med"/>
                    </a:lnR>
                    <a:lnT w="12700" cap="flat" cmpd="sng" algn="ctr">
                      <a:solidFill>
                        <a:srgbClr val="984806"/>
                      </a:solidFill>
                      <a:prstDash val="solid"/>
                      <a:round/>
                      <a:headEnd type="none" w="med" len="med"/>
                      <a:tailEnd type="none" w="med" len="med"/>
                    </a:lnT>
                    <a:lnB w="12700" cap="flat" cmpd="sng" algn="ctr">
                      <a:solidFill>
                        <a:srgbClr val="984806"/>
                      </a:solidFill>
                      <a:prstDash val="solid"/>
                      <a:round/>
                      <a:headEnd type="none" w="med" len="med"/>
                      <a:tailEnd type="none" w="med" len="med"/>
                    </a:lnB>
                  </a:tcPr>
                </a:tc>
                <a:extLst>
                  <a:ext uri="{0D108BD9-81ED-4DB2-BD59-A6C34878D82A}">
                    <a16:rowId xmlns:a16="http://schemas.microsoft.com/office/drawing/2014/main" val="3980076208"/>
                  </a:ext>
                </a:extLst>
              </a:tr>
              <a:tr h="217170">
                <a:tc>
                  <a:txBody>
                    <a:bodyPr/>
                    <a:lstStyle/>
                    <a:p>
                      <a:pPr algn="l" fontAlgn="b"/>
                      <a:r>
                        <a:rPr lang="de-DE" sz="900" b="0" i="0" u="none" strike="noStrike">
                          <a:solidFill>
                            <a:srgbClr val="000000"/>
                          </a:solidFill>
                          <a:effectLst/>
                          <a:latin typeface="Arial" panose="020B0604020202020204" pitchFamily="34" charset="0"/>
                        </a:rPr>
                        <a:t>Iopt_Adc_DsShutdown</a:t>
                      </a:r>
                    </a:p>
                  </a:txBody>
                  <a:tcPr marL="9525" marR="9525" marT="9525" marB="0" anchor="b">
                    <a:lnL w="19050" cap="flat" cmpd="sng" algn="ctr">
                      <a:solidFill>
                        <a:srgbClr val="984806"/>
                      </a:solidFill>
                      <a:prstDash val="solid"/>
                      <a:round/>
                      <a:headEnd type="none" w="med" len="med"/>
                      <a:tailEnd type="none" w="med" len="med"/>
                    </a:lnL>
                    <a:lnR w="19050" cap="flat" cmpd="sng" algn="ctr">
                      <a:solidFill>
                        <a:srgbClr val="984806"/>
                      </a:solidFill>
                      <a:prstDash val="solid"/>
                      <a:round/>
                      <a:headEnd type="none" w="med" len="med"/>
                      <a:tailEnd type="none" w="med" len="med"/>
                    </a:lnR>
                    <a:lnT w="12700" cap="flat" cmpd="sng" algn="ctr">
                      <a:solidFill>
                        <a:srgbClr val="984806"/>
                      </a:solidFill>
                      <a:prstDash val="solid"/>
                      <a:round/>
                      <a:headEnd type="none" w="med" len="med"/>
                      <a:tailEnd type="none" w="med" len="med"/>
                    </a:lnT>
                    <a:lnB w="12700" cap="flat" cmpd="sng" algn="ctr">
                      <a:solidFill>
                        <a:srgbClr val="984806"/>
                      </a:solidFill>
                      <a:prstDash val="solid"/>
                      <a:round/>
                      <a:headEnd type="none" w="med" len="med"/>
                      <a:tailEnd type="none" w="med" len="med"/>
                    </a:lnB>
                    <a:solidFill>
                      <a:srgbClr val="FFFFFF"/>
                    </a:solidFill>
                  </a:tcPr>
                </a:tc>
                <a:tc>
                  <a:txBody>
                    <a:bodyPr/>
                    <a:lstStyle/>
                    <a:p>
                      <a:pPr algn="l" fontAlgn="b"/>
                      <a:r>
                        <a:rPr lang="en-US" sz="900" b="0" i="0" u="none" strike="noStrike" dirty="0">
                          <a:solidFill>
                            <a:srgbClr val="000000"/>
                          </a:solidFill>
                          <a:effectLst/>
                          <a:latin typeface="Arial" panose="020B0604020202020204" pitchFamily="34" charset="0"/>
                        </a:rPr>
                        <a:t>Stops all converters and resets all registers and data variables.</a:t>
                      </a:r>
                    </a:p>
                  </a:txBody>
                  <a:tcPr marL="9525" marR="9525" marT="9525" marB="0" anchor="b">
                    <a:lnL w="19050" cap="flat" cmpd="sng" algn="ctr">
                      <a:solidFill>
                        <a:srgbClr val="984806"/>
                      </a:solidFill>
                      <a:prstDash val="solid"/>
                      <a:round/>
                      <a:headEnd type="none" w="med" len="med"/>
                      <a:tailEnd type="none" w="med" len="med"/>
                    </a:lnL>
                    <a:lnR w="19050" cap="flat" cmpd="sng" algn="ctr">
                      <a:solidFill>
                        <a:srgbClr val="984806"/>
                      </a:solidFill>
                      <a:prstDash val="solid"/>
                      <a:round/>
                      <a:headEnd type="none" w="med" len="med"/>
                      <a:tailEnd type="none" w="med" len="med"/>
                    </a:lnR>
                    <a:lnT w="12700" cap="flat" cmpd="sng" algn="ctr">
                      <a:solidFill>
                        <a:srgbClr val="984806"/>
                      </a:solidFill>
                      <a:prstDash val="solid"/>
                      <a:round/>
                      <a:headEnd type="none" w="med" len="med"/>
                      <a:tailEnd type="none" w="med" len="med"/>
                    </a:lnT>
                    <a:lnB w="12700" cap="flat" cmpd="sng" algn="ctr">
                      <a:solidFill>
                        <a:srgbClr val="984806"/>
                      </a:solidFill>
                      <a:prstDash val="solid"/>
                      <a:round/>
                      <a:headEnd type="none" w="med" len="med"/>
                      <a:tailEnd type="none" w="med" len="med"/>
                    </a:lnB>
                  </a:tcPr>
                </a:tc>
                <a:extLst>
                  <a:ext uri="{0D108BD9-81ED-4DB2-BD59-A6C34878D82A}">
                    <a16:rowId xmlns:a16="http://schemas.microsoft.com/office/drawing/2014/main" val="432109166"/>
                  </a:ext>
                </a:extLst>
              </a:tr>
              <a:tr h="217170">
                <a:tc>
                  <a:txBody>
                    <a:bodyPr/>
                    <a:lstStyle/>
                    <a:p>
                      <a:pPr algn="l" fontAlgn="b"/>
                      <a:r>
                        <a:rPr lang="de-DE" sz="900" b="0" i="0" u="none" strike="noStrike">
                          <a:solidFill>
                            <a:srgbClr val="000000"/>
                          </a:solidFill>
                          <a:effectLst/>
                          <a:latin typeface="Arial" panose="020B0604020202020204" pitchFamily="34" charset="0"/>
                        </a:rPr>
                        <a:t>Iopt_Adc_DsGetStreamLastPointer</a:t>
                      </a:r>
                    </a:p>
                  </a:txBody>
                  <a:tcPr marL="9525" marR="9525" marT="9525" marB="0" anchor="b">
                    <a:lnL w="19050" cap="flat" cmpd="sng" algn="ctr">
                      <a:solidFill>
                        <a:srgbClr val="984806"/>
                      </a:solidFill>
                      <a:prstDash val="solid"/>
                      <a:round/>
                      <a:headEnd type="none" w="med" len="med"/>
                      <a:tailEnd type="none" w="med" len="med"/>
                    </a:lnL>
                    <a:lnR w="19050" cap="flat" cmpd="sng" algn="ctr">
                      <a:solidFill>
                        <a:srgbClr val="984806"/>
                      </a:solidFill>
                      <a:prstDash val="solid"/>
                      <a:round/>
                      <a:headEnd type="none" w="med" len="med"/>
                      <a:tailEnd type="none" w="med" len="med"/>
                    </a:lnR>
                    <a:lnT w="12700" cap="flat" cmpd="sng" algn="ctr">
                      <a:solidFill>
                        <a:srgbClr val="984806"/>
                      </a:solidFill>
                      <a:prstDash val="solid"/>
                      <a:round/>
                      <a:headEnd type="none" w="med" len="med"/>
                      <a:tailEnd type="none" w="med" len="med"/>
                    </a:lnT>
                    <a:lnB w="12700" cap="flat" cmpd="sng" algn="ctr">
                      <a:solidFill>
                        <a:srgbClr val="984806"/>
                      </a:solidFill>
                      <a:prstDash val="solid"/>
                      <a:round/>
                      <a:headEnd type="none" w="med" len="med"/>
                      <a:tailEnd type="none" w="med" len="med"/>
                    </a:lnB>
                    <a:solidFill>
                      <a:srgbClr val="FFFFFF"/>
                    </a:solidFill>
                  </a:tcPr>
                </a:tc>
                <a:tc>
                  <a:txBody>
                    <a:bodyPr/>
                    <a:lstStyle/>
                    <a:p>
                      <a:pPr algn="l" fontAlgn="b"/>
                      <a:r>
                        <a:rPr lang="en-US" sz="900" b="0" i="0" u="none" strike="noStrike" dirty="0">
                          <a:solidFill>
                            <a:srgbClr val="000000"/>
                          </a:solidFill>
                          <a:effectLst/>
                          <a:latin typeface="Arial" panose="020B0604020202020204" pitchFamily="34" charset="0"/>
                        </a:rPr>
                        <a:t>Returns two values, number of valid samples stored in the result buffer and the pointer to latest results.</a:t>
                      </a:r>
                    </a:p>
                  </a:txBody>
                  <a:tcPr marL="9525" marR="9525" marT="9525" marB="0" anchor="b">
                    <a:lnL w="19050" cap="flat" cmpd="sng" algn="ctr">
                      <a:solidFill>
                        <a:srgbClr val="984806"/>
                      </a:solidFill>
                      <a:prstDash val="solid"/>
                      <a:round/>
                      <a:headEnd type="none" w="med" len="med"/>
                      <a:tailEnd type="none" w="med" len="med"/>
                    </a:lnL>
                    <a:lnR w="19050" cap="flat" cmpd="sng" algn="ctr">
                      <a:solidFill>
                        <a:srgbClr val="984806"/>
                      </a:solidFill>
                      <a:prstDash val="solid"/>
                      <a:round/>
                      <a:headEnd type="none" w="med" len="med"/>
                      <a:tailEnd type="none" w="med" len="med"/>
                    </a:lnR>
                    <a:lnT w="12700" cap="flat" cmpd="sng" algn="ctr">
                      <a:solidFill>
                        <a:srgbClr val="984806"/>
                      </a:solidFill>
                      <a:prstDash val="solid"/>
                      <a:round/>
                      <a:headEnd type="none" w="med" len="med"/>
                      <a:tailEnd type="none" w="med" len="med"/>
                    </a:lnT>
                    <a:lnB w="12700" cap="flat" cmpd="sng" algn="ctr">
                      <a:solidFill>
                        <a:srgbClr val="984806"/>
                      </a:solidFill>
                      <a:prstDash val="solid"/>
                      <a:round/>
                      <a:headEnd type="none" w="med" len="med"/>
                      <a:tailEnd type="none" w="med" len="med"/>
                    </a:lnB>
                  </a:tcPr>
                </a:tc>
                <a:extLst>
                  <a:ext uri="{0D108BD9-81ED-4DB2-BD59-A6C34878D82A}">
                    <a16:rowId xmlns:a16="http://schemas.microsoft.com/office/drawing/2014/main" val="121275671"/>
                  </a:ext>
                </a:extLst>
              </a:tr>
              <a:tr h="217170">
                <a:tc>
                  <a:txBody>
                    <a:bodyPr/>
                    <a:lstStyle/>
                    <a:p>
                      <a:pPr algn="l" fontAlgn="b"/>
                      <a:r>
                        <a:rPr lang="de-DE" sz="900" b="0" i="0" u="none" strike="noStrike">
                          <a:solidFill>
                            <a:srgbClr val="000000"/>
                          </a:solidFill>
                          <a:effectLst/>
                          <a:latin typeface="Arial" panose="020B0604020202020204" pitchFamily="34" charset="0"/>
                        </a:rPr>
                        <a:t>Iopt_Adc_DsSetUpResultBuffer</a:t>
                      </a:r>
                    </a:p>
                  </a:txBody>
                  <a:tcPr marL="9525" marR="9525" marT="9525" marB="0" anchor="b">
                    <a:lnL w="19050" cap="flat" cmpd="sng" algn="ctr">
                      <a:solidFill>
                        <a:srgbClr val="984806"/>
                      </a:solidFill>
                      <a:prstDash val="solid"/>
                      <a:round/>
                      <a:headEnd type="none" w="med" len="med"/>
                      <a:tailEnd type="none" w="med" len="med"/>
                    </a:lnL>
                    <a:lnR w="19050" cap="flat" cmpd="sng" algn="ctr">
                      <a:solidFill>
                        <a:srgbClr val="984806"/>
                      </a:solidFill>
                      <a:prstDash val="solid"/>
                      <a:round/>
                      <a:headEnd type="none" w="med" len="med"/>
                      <a:tailEnd type="none" w="med" len="med"/>
                    </a:lnR>
                    <a:lnT w="12700" cap="flat" cmpd="sng" algn="ctr">
                      <a:solidFill>
                        <a:srgbClr val="984806"/>
                      </a:solidFill>
                      <a:prstDash val="solid"/>
                      <a:round/>
                      <a:headEnd type="none" w="med" len="med"/>
                      <a:tailEnd type="none" w="med" len="med"/>
                    </a:lnT>
                    <a:lnB w="12700" cap="flat" cmpd="sng" algn="ctr">
                      <a:solidFill>
                        <a:srgbClr val="984806"/>
                      </a:solidFill>
                      <a:prstDash val="solid"/>
                      <a:round/>
                      <a:headEnd type="none" w="med" len="med"/>
                      <a:tailEnd type="none" w="med" len="med"/>
                    </a:lnB>
                    <a:solidFill>
                      <a:srgbClr val="FFFFFF"/>
                    </a:solidFill>
                  </a:tcPr>
                </a:tc>
                <a:tc>
                  <a:txBody>
                    <a:bodyPr/>
                    <a:lstStyle/>
                    <a:p>
                      <a:pPr algn="l" fontAlgn="b"/>
                      <a:r>
                        <a:rPr lang="en-US" sz="900" b="0" i="0" u="none" strike="noStrike" dirty="0">
                          <a:solidFill>
                            <a:srgbClr val="000000"/>
                          </a:solidFill>
                          <a:effectLst/>
                          <a:latin typeface="Arial" panose="020B0604020202020204" pitchFamily="34" charset="0"/>
                        </a:rPr>
                        <a:t>Prepares the external result buffer where the conversion results will be stored. </a:t>
                      </a:r>
                    </a:p>
                  </a:txBody>
                  <a:tcPr marL="9525" marR="9525" marT="9525" marB="0" anchor="b">
                    <a:lnL w="19050" cap="flat" cmpd="sng" algn="ctr">
                      <a:solidFill>
                        <a:srgbClr val="984806"/>
                      </a:solidFill>
                      <a:prstDash val="solid"/>
                      <a:round/>
                      <a:headEnd type="none" w="med" len="med"/>
                      <a:tailEnd type="none" w="med" len="med"/>
                    </a:lnL>
                    <a:lnR w="19050" cap="flat" cmpd="sng" algn="ctr">
                      <a:solidFill>
                        <a:srgbClr val="984806"/>
                      </a:solidFill>
                      <a:prstDash val="solid"/>
                      <a:round/>
                      <a:headEnd type="none" w="med" len="med"/>
                      <a:tailEnd type="none" w="med" len="med"/>
                    </a:lnR>
                    <a:lnT w="12700" cap="flat" cmpd="sng" algn="ctr">
                      <a:solidFill>
                        <a:srgbClr val="984806"/>
                      </a:solidFill>
                      <a:prstDash val="solid"/>
                      <a:round/>
                      <a:headEnd type="none" w="med" len="med"/>
                      <a:tailEnd type="none" w="med" len="med"/>
                    </a:lnT>
                    <a:lnB w="12700" cap="flat" cmpd="sng" algn="ctr">
                      <a:solidFill>
                        <a:srgbClr val="984806"/>
                      </a:solidFill>
                      <a:prstDash val="solid"/>
                      <a:round/>
                      <a:headEnd type="none" w="med" len="med"/>
                      <a:tailEnd type="none" w="med" len="med"/>
                    </a:lnB>
                  </a:tcPr>
                </a:tc>
                <a:extLst>
                  <a:ext uri="{0D108BD9-81ED-4DB2-BD59-A6C34878D82A}">
                    <a16:rowId xmlns:a16="http://schemas.microsoft.com/office/drawing/2014/main" val="3844282506"/>
                  </a:ext>
                </a:extLst>
              </a:tr>
              <a:tr h="217170">
                <a:tc>
                  <a:txBody>
                    <a:bodyPr/>
                    <a:lstStyle/>
                    <a:p>
                      <a:pPr algn="l" fontAlgn="b"/>
                      <a:r>
                        <a:rPr lang="de-DE" sz="900" b="0" i="0" u="none" strike="noStrike">
                          <a:solidFill>
                            <a:srgbClr val="000000"/>
                          </a:solidFill>
                          <a:effectLst/>
                          <a:latin typeface="Arial" panose="020B0604020202020204" pitchFamily="34" charset="0"/>
                        </a:rPr>
                        <a:t>Iopt_Adc_DsDisableHardwareTrigger</a:t>
                      </a:r>
                    </a:p>
                  </a:txBody>
                  <a:tcPr marL="9525" marR="9525" marT="9525" marB="0" anchor="b">
                    <a:lnL w="19050" cap="flat" cmpd="sng" algn="ctr">
                      <a:solidFill>
                        <a:srgbClr val="984806"/>
                      </a:solidFill>
                      <a:prstDash val="solid"/>
                      <a:round/>
                      <a:headEnd type="none" w="med" len="med"/>
                      <a:tailEnd type="none" w="med" len="med"/>
                    </a:lnL>
                    <a:lnR w="19050" cap="flat" cmpd="sng" algn="ctr">
                      <a:solidFill>
                        <a:srgbClr val="984806"/>
                      </a:solidFill>
                      <a:prstDash val="solid"/>
                      <a:round/>
                      <a:headEnd type="none" w="med" len="med"/>
                      <a:tailEnd type="none" w="med" len="med"/>
                    </a:lnR>
                    <a:lnT w="12700" cap="flat" cmpd="sng" algn="ctr">
                      <a:solidFill>
                        <a:srgbClr val="984806"/>
                      </a:solidFill>
                      <a:prstDash val="solid"/>
                      <a:round/>
                      <a:headEnd type="none" w="med" len="med"/>
                      <a:tailEnd type="none" w="med" len="med"/>
                    </a:lnT>
                    <a:lnB w="12700" cap="flat" cmpd="sng" algn="ctr">
                      <a:solidFill>
                        <a:srgbClr val="984806"/>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effectLst/>
                          <a:latin typeface="Arial" panose="020B0604020202020204" pitchFamily="34" charset="0"/>
                        </a:rPr>
                        <a:t>Disables the DSADC module to store result data inside the external user buffer.</a:t>
                      </a:r>
                    </a:p>
                  </a:txBody>
                  <a:tcPr marL="9525" marR="9525" marT="9525" marB="0" anchor="b">
                    <a:lnL w="19050" cap="flat" cmpd="sng" algn="ctr">
                      <a:solidFill>
                        <a:srgbClr val="984806"/>
                      </a:solidFill>
                      <a:prstDash val="solid"/>
                      <a:round/>
                      <a:headEnd type="none" w="med" len="med"/>
                      <a:tailEnd type="none" w="med" len="med"/>
                    </a:lnL>
                    <a:lnR w="19050" cap="flat" cmpd="sng" algn="ctr">
                      <a:solidFill>
                        <a:srgbClr val="984806"/>
                      </a:solidFill>
                      <a:prstDash val="solid"/>
                      <a:round/>
                      <a:headEnd type="none" w="med" len="med"/>
                      <a:tailEnd type="none" w="med" len="med"/>
                    </a:lnR>
                    <a:lnT w="12700" cap="flat" cmpd="sng" algn="ctr">
                      <a:solidFill>
                        <a:srgbClr val="984806"/>
                      </a:solidFill>
                      <a:prstDash val="solid"/>
                      <a:round/>
                      <a:headEnd type="none" w="med" len="med"/>
                      <a:tailEnd type="none" w="med" len="med"/>
                    </a:lnT>
                    <a:lnB w="12700" cap="flat" cmpd="sng" algn="ctr">
                      <a:solidFill>
                        <a:srgbClr val="984806"/>
                      </a:solidFill>
                      <a:prstDash val="solid"/>
                      <a:round/>
                      <a:headEnd type="none" w="med" len="med"/>
                      <a:tailEnd type="none" w="med" len="med"/>
                    </a:lnB>
                  </a:tcPr>
                </a:tc>
                <a:extLst>
                  <a:ext uri="{0D108BD9-81ED-4DB2-BD59-A6C34878D82A}">
                    <a16:rowId xmlns:a16="http://schemas.microsoft.com/office/drawing/2014/main" val="4146080989"/>
                  </a:ext>
                </a:extLst>
              </a:tr>
              <a:tr h="217170">
                <a:tc>
                  <a:txBody>
                    <a:bodyPr/>
                    <a:lstStyle/>
                    <a:p>
                      <a:pPr algn="l" fontAlgn="b"/>
                      <a:r>
                        <a:rPr lang="de-DE" sz="900" b="0" i="0" u="none" strike="noStrike">
                          <a:solidFill>
                            <a:srgbClr val="000000"/>
                          </a:solidFill>
                          <a:effectLst/>
                          <a:latin typeface="Arial" panose="020B0604020202020204" pitchFamily="34" charset="0"/>
                        </a:rPr>
                        <a:t>Iopt_Adc_DsEnableHardwareTrigger</a:t>
                      </a:r>
                    </a:p>
                  </a:txBody>
                  <a:tcPr marL="9525" marR="9525" marT="9525" marB="0" anchor="b">
                    <a:lnL w="19050" cap="flat" cmpd="sng" algn="ctr">
                      <a:solidFill>
                        <a:srgbClr val="984806"/>
                      </a:solidFill>
                      <a:prstDash val="solid"/>
                      <a:round/>
                      <a:headEnd type="none" w="med" len="med"/>
                      <a:tailEnd type="none" w="med" len="med"/>
                    </a:lnL>
                    <a:lnR w="19050" cap="flat" cmpd="sng" algn="ctr">
                      <a:solidFill>
                        <a:srgbClr val="984806"/>
                      </a:solidFill>
                      <a:prstDash val="solid"/>
                      <a:round/>
                      <a:headEnd type="none" w="med" len="med"/>
                      <a:tailEnd type="none" w="med" len="med"/>
                    </a:lnR>
                    <a:lnT w="12700" cap="flat" cmpd="sng" algn="ctr">
                      <a:solidFill>
                        <a:srgbClr val="984806"/>
                      </a:solidFill>
                      <a:prstDash val="solid"/>
                      <a:round/>
                      <a:headEnd type="none" w="med" len="med"/>
                      <a:tailEnd type="none" w="med" len="med"/>
                    </a:lnT>
                    <a:lnB w="12700" cap="flat" cmpd="sng" algn="ctr">
                      <a:solidFill>
                        <a:srgbClr val="984806"/>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effectLst/>
                          <a:latin typeface="Arial" panose="020B0604020202020204" pitchFamily="34" charset="0"/>
                        </a:rPr>
                        <a:t>Enables the DSADC module to store result data inside the external user buffer.</a:t>
                      </a:r>
                    </a:p>
                  </a:txBody>
                  <a:tcPr marL="9525" marR="9525" marT="9525" marB="0" anchor="b">
                    <a:lnL w="19050" cap="flat" cmpd="sng" algn="ctr">
                      <a:solidFill>
                        <a:srgbClr val="984806"/>
                      </a:solidFill>
                      <a:prstDash val="solid"/>
                      <a:round/>
                      <a:headEnd type="none" w="med" len="med"/>
                      <a:tailEnd type="none" w="med" len="med"/>
                    </a:lnL>
                    <a:lnR w="19050" cap="flat" cmpd="sng" algn="ctr">
                      <a:solidFill>
                        <a:srgbClr val="984806"/>
                      </a:solidFill>
                      <a:prstDash val="solid"/>
                      <a:round/>
                      <a:headEnd type="none" w="med" len="med"/>
                      <a:tailEnd type="none" w="med" len="med"/>
                    </a:lnR>
                    <a:lnT w="12700" cap="flat" cmpd="sng" algn="ctr">
                      <a:solidFill>
                        <a:srgbClr val="984806"/>
                      </a:solidFill>
                      <a:prstDash val="solid"/>
                      <a:round/>
                      <a:headEnd type="none" w="med" len="med"/>
                      <a:tailEnd type="none" w="med" len="med"/>
                    </a:lnT>
                    <a:lnB w="12700" cap="flat" cmpd="sng" algn="ctr">
                      <a:solidFill>
                        <a:srgbClr val="984806"/>
                      </a:solidFill>
                      <a:prstDash val="solid"/>
                      <a:round/>
                      <a:headEnd type="none" w="med" len="med"/>
                      <a:tailEnd type="none" w="med" len="med"/>
                    </a:lnB>
                  </a:tcPr>
                </a:tc>
                <a:extLst>
                  <a:ext uri="{0D108BD9-81ED-4DB2-BD59-A6C34878D82A}">
                    <a16:rowId xmlns:a16="http://schemas.microsoft.com/office/drawing/2014/main" val="1849650880"/>
                  </a:ext>
                </a:extLst>
              </a:tr>
              <a:tr h="217170">
                <a:tc>
                  <a:txBody>
                    <a:bodyPr/>
                    <a:lstStyle/>
                    <a:p>
                      <a:pPr algn="l" fontAlgn="b"/>
                      <a:r>
                        <a:rPr lang="de-DE" sz="900" b="0" i="0" u="none" strike="noStrike">
                          <a:solidFill>
                            <a:srgbClr val="000000"/>
                          </a:solidFill>
                          <a:effectLst/>
                          <a:latin typeface="Arial" panose="020B0604020202020204" pitchFamily="34" charset="0"/>
                        </a:rPr>
                        <a:t>Iopt_Adc_DsEnableGroupNotification</a:t>
                      </a:r>
                    </a:p>
                  </a:txBody>
                  <a:tcPr marL="9525" marR="9525" marT="9525" marB="0" anchor="b">
                    <a:lnL w="19050" cap="flat" cmpd="sng" algn="ctr">
                      <a:solidFill>
                        <a:srgbClr val="984806"/>
                      </a:solidFill>
                      <a:prstDash val="solid"/>
                      <a:round/>
                      <a:headEnd type="none" w="med" len="med"/>
                      <a:tailEnd type="none" w="med" len="med"/>
                    </a:lnL>
                    <a:lnR w="19050" cap="flat" cmpd="sng" algn="ctr">
                      <a:solidFill>
                        <a:srgbClr val="984806"/>
                      </a:solidFill>
                      <a:prstDash val="solid"/>
                      <a:round/>
                      <a:headEnd type="none" w="med" len="med"/>
                      <a:tailEnd type="none" w="med" len="med"/>
                    </a:lnR>
                    <a:lnT w="12700" cap="flat" cmpd="sng" algn="ctr">
                      <a:solidFill>
                        <a:srgbClr val="984806"/>
                      </a:solidFill>
                      <a:prstDash val="solid"/>
                      <a:round/>
                      <a:headEnd type="none" w="med" len="med"/>
                      <a:tailEnd type="none" w="med" len="med"/>
                    </a:lnT>
                    <a:lnB w="12700" cap="flat" cmpd="sng" algn="ctr">
                      <a:solidFill>
                        <a:srgbClr val="984806"/>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effectLst/>
                          <a:latin typeface="Arial" panose="020B0604020202020204" pitchFamily="34" charset="0"/>
                        </a:rPr>
                        <a:t>Enables or disables the activation of the notification at a completed group conversions. </a:t>
                      </a:r>
                    </a:p>
                  </a:txBody>
                  <a:tcPr marL="9525" marR="9525" marT="9525" marB="0" anchor="b">
                    <a:lnL w="19050" cap="flat" cmpd="sng" algn="ctr">
                      <a:solidFill>
                        <a:srgbClr val="984806"/>
                      </a:solidFill>
                      <a:prstDash val="solid"/>
                      <a:round/>
                      <a:headEnd type="none" w="med" len="med"/>
                      <a:tailEnd type="none" w="med" len="med"/>
                    </a:lnL>
                    <a:lnR w="19050" cap="flat" cmpd="sng" algn="ctr">
                      <a:solidFill>
                        <a:srgbClr val="984806"/>
                      </a:solidFill>
                      <a:prstDash val="solid"/>
                      <a:round/>
                      <a:headEnd type="none" w="med" len="med"/>
                      <a:tailEnd type="none" w="med" len="med"/>
                    </a:lnR>
                    <a:lnT w="12700" cap="flat" cmpd="sng" algn="ctr">
                      <a:solidFill>
                        <a:srgbClr val="984806"/>
                      </a:solidFill>
                      <a:prstDash val="solid"/>
                      <a:round/>
                      <a:headEnd type="none" w="med" len="med"/>
                      <a:tailEnd type="none" w="med" len="med"/>
                    </a:lnT>
                    <a:lnB w="12700" cap="flat" cmpd="sng" algn="ctr">
                      <a:solidFill>
                        <a:srgbClr val="984806"/>
                      </a:solidFill>
                      <a:prstDash val="solid"/>
                      <a:round/>
                      <a:headEnd type="none" w="med" len="med"/>
                      <a:tailEnd type="none" w="med" len="med"/>
                    </a:lnB>
                  </a:tcPr>
                </a:tc>
                <a:extLst>
                  <a:ext uri="{0D108BD9-81ED-4DB2-BD59-A6C34878D82A}">
                    <a16:rowId xmlns:a16="http://schemas.microsoft.com/office/drawing/2014/main" val="2373024518"/>
                  </a:ext>
                </a:extLst>
              </a:tr>
              <a:tr h="217170">
                <a:tc>
                  <a:txBody>
                    <a:bodyPr/>
                    <a:lstStyle/>
                    <a:p>
                      <a:pPr algn="l" fontAlgn="b"/>
                      <a:r>
                        <a:rPr lang="de-DE" sz="900" b="0" i="0" u="none" strike="noStrike">
                          <a:solidFill>
                            <a:srgbClr val="000000"/>
                          </a:solidFill>
                          <a:effectLst/>
                          <a:latin typeface="Arial" panose="020B0604020202020204" pitchFamily="34" charset="0"/>
                        </a:rPr>
                        <a:t>Iopt_Adc_DsCalibrateDevice</a:t>
                      </a:r>
                    </a:p>
                  </a:txBody>
                  <a:tcPr marL="9525" marR="9525" marT="9525" marB="0" anchor="b">
                    <a:lnL w="19050" cap="flat" cmpd="sng" algn="ctr">
                      <a:solidFill>
                        <a:srgbClr val="984806"/>
                      </a:solidFill>
                      <a:prstDash val="solid"/>
                      <a:round/>
                      <a:headEnd type="none" w="med" len="med"/>
                      <a:tailEnd type="none" w="med" len="med"/>
                    </a:lnL>
                    <a:lnR w="19050" cap="flat" cmpd="sng" algn="ctr">
                      <a:solidFill>
                        <a:srgbClr val="984806"/>
                      </a:solidFill>
                      <a:prstDash val="solid"/>
                      <a:round/>
                      <a:headEnd type="none" w="med" len="med"/>
                      <a:tailEnd type="none" w="med" len="med"/>
                    </a:lnR>
                    <a:lnT w="12700" cap="flat" cmpd="sng" algn="ctr">
                      <a:solidFill>
                        <a:srgbClr val="984806"/>
                      </a:solidFill>
                      <a:prstDash val="solid"/>
                      <a:round/>
                      <a:headEnd type="none" w="med" len="med"/>
                      <a:tailEnd type="none" w="med" len="med"/>
                    </a:lnT>
                    <a:lnB w="12700" cap="flat" cmpd="sng" algn="ctr">
                      <a:solidFill>
                        <a:srgbClr val="984806"/>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effectLst/>
                          <a:latin typeface="Arial" panose="020B0604020202020204" pitchFamily="34" charset="0"/>
                        </a:rPr>
                        <a:t>Calibrates the DSADC converter due to change in the temperature or other conditions.</a:t>
                      </a:r>
                    </a:p>
                  </a:txBody>
                  <a:tcPr marL="9525" marR="9525" marT="9525" marB="0" anchor="b">
                    <a:lnL w="19050" cap="flat" cmpd="sng" algn="ctr">
                      <a:solidFill>
                        <a:srgbClr val="984806"/>
                      </a:solidFill>
                      <a:prstDash val="solid"/>
                      <a:round/>
                      <a:headEnd type="none" w="med" len="med"/>
                      <a:tailEnd type="none" w="med" len="med"/>
                    </a:lnL>
                    <a:lnR w="19050" cap="flat" cmpd="sng" algn="ctr">
                      <a:solidFill>
                        <a:srgbClr val="984806"/>
                      </a:solidFill>
                      <a:prstDash val="solid"/>
                      <a:round/>
                      <a:headEnd type="none" w="med" len="med"/>
                      <a:tailEnd type="none" w="med" len="med"/>
                    </a:lnR>
                    <a:lnT w="12700" cap="flat" cmpd="sng" algn="ctr">
                      <a:solidFill>
                        <a:srgbClr val="984806"/>
                      </a:solidFill>
                      <a:prstDash val="solid"/>
                      <a:round/>
                      <a:headEnd type="none" w="med" len="med"/>
                      <a:tailEnd type="none" w="med" len="med"/>
                    </a:lnT>
                    <a:lnB w="12700" cap="flat" cmpd="sng" algn="ctr">
                      <a:solidFill>
                        <a:srgbClr val="984806"/>
                      </a:solidFill>
                      <a:prstDash val="solid"/>
                      <a:round/>
                      <a:headEnd type="none" w="med" len="med"/>
                      <a:tailEnd type="none" w="med" len="med"/>
                    </a:lnB>
                  </a:tcPr>
                </a:tc>
                <a:extLst>
                  <a:ext uri="{0D108BD9-81ED-4DB2-BD59-A6C34878D82A}">
                    <a16:rowId xmlns:a16="http://schemas.microsoft.com/office/drawing/2014/main" val="874781147"/>
                  </a:ext>
                </a:extLst>
              </a:tr>
              <a:tr h="217170">
                <a:tc>
                  <a:txBody>
                    <a:bodyPr/>
                    <a:lstStyle/>
                    <a:p>
                      <a:pPr algn="l" fontAlgn="b"/>
                      <a:r>
                        <a:rPr lang="de-DE" sz="900" b="0" i="0" u="none" strike="noStrike">
                          <a:solidFill>
                            <a:srgbClr val="000000"/>
                          </a:solidFill>
                          <a:effectLst/>
                          <a:latin typeface="Arial" panose="020B0604020202020204" pitchFamily="34" charset="0"/>
                        </a:rPr>
                        <a:t>Iopt_Adc_DsGetCalibStatus</a:t>
                      </a:r>
                    </a:p>
                  </a:txBody>
                  <a:tcPr marL="9525" marR="9525" marT="9525" marB="0" anchor="b">
                    <a:lnL w="19050" cap="flat" cmpd="sng" algn="ctr">
                      <a:solidFill>
                        <a:srgbClr val="984806"/>
                      </a:solidFill>
                      <a:prstDash val="solid"/>
                      <a:round/>
                      <a:headEnd type="none" w="med" len="med"/>
                      <a:tailEnd type="none" w="med" len="med"/>
                    </a:lnL>
                    <a:lnR w="19050" cap="flat" cmpd="sng" algn="ctr">
                      <a:solidFill>
                        <a:srgbClr val="984806"/>
                      </a:solidFill>
                      <a:prstDash val="solid"/>
                      <a:round/>
                      <a:headEnd type="none" w="med" len="med"/>
                      <a:tailEnd type="none" w="med" len="med"/>
                    </a:lnR>
                    <a:lnT w="12700" cap="flat" cmpd="sng" algn="ctr">
                      <a:solidFill>
                        <a:srgbClr val="984806"/>
                      </a:solidFill>
                      <a:prstDash val="solid"/>
                      <a:round/>
                      <a:headEnd type="none" w="med" len="med"/>
                      <a:tailEnd type="none" w="med" len="med"/>
                    </a:lnT>
                    <a:lnB w="12700" cap="flat" cmpd="sng" algn="ctr">
                      <a:solidFill>
                        <a:srgbClr val="984806"/>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effectLst/>
                          <a:latin typeface="Arial" panose="020B0604020202020204" pitchFamily="34" charset="0"/>
                        </a:rPr>
                        <a:t>Returns the calibration status of the converter.</a:t>
                      </a:r>
                    </a:p>
                  </a:txBody>
                  <a:tcPr marL="9525" marR="9525" marT="9525" marB="0" anchor="b">
                    <a:lnL w="19050" cap="flat" cmpd="sng" algn="ctr">
                      <a:solidFill>
                        <a:srgbClr val="984806"/>
                      </a:solidFill>
                      <a:prstDash val="solid"/>
                      <a:round/>
                      <a:headEnd type="none" w="med" len="med"/>
                      <a:tailEnd type="none" w="med" len="med"/>
                    </a:lnL>
                    <a:lnR w="19050" cap="flat" cmpd="sng" algn="ctr">
                      <a:solidFill>
                        <a:srgbClr val="984806"/>
                      </a:solidFill>
                      <a:prstDash val="solid"/>
                      <a:round/>
                      <a:headEnd type="none" w="med" len="med"/>
                      <a:tailEnd type="none" w="med" len="med"/>
                    </a:lnR>
                    <a:lnT w="12700" cap="flat" cmpd="sng" algn="ctr">
                      <a:solidFill>
                        <a:srgbClr val="984806"/>
                      </a:solidFill>
                      <a:prstDash val="solid"/>
                      <a:round/>
                      <a:headEnd type="none" w="med" len="med"/>
                      <a:tailEnd type="none" w="med" len="med"/>
                    </a:lnT>
                    <a:lnB w="12700" cap="flat" cmpd="sng" algn="ctr">
                      <a:solidFill>
                        <a:srgbClr val="984806"/>
                      </a:solidFill>
                      <a:prstDash val="solid"/>
                      <a:round/>
                      <a:headEnd type="none" w="med" len="med"/>
                      <a:tailEnd type="none" w="med" len="med"/>
                    </a:lnB>
                  </a:tcPr>
                </a:tc>
                <a:extLst>
                  <a:ext uri="{0D108BD9-81ED-4DB2-BD59-A6C34878D82A}">
                    <a16:rowId xmlns:a16="http://schemas.microsoft.com/office/drawing/2014/main" val="2262961620"/>
                  </a:ext>
                </a:extLst>
              </a:tr>
              <a:tr h="217170">
                <a:tc>
                  <a:txBody>
                    <a:bodyPr/>
                    <a:lstStyle/>
                    <a:p>
                      <a:pPr algn="l" fontAlgn="b"/>
                      <a:r>
                        <a:rPr lang="de-DE" sz="900" b="0" i="0" u="none" strike="noStrike" dirty="0" err="1">
                          <a:solidFill>
                            <a:srgbClr val="000000"/>
                          </a:solidFill>
                          <a:effectLst/>
                          <a:latin typeface="Arial" panose="020B0604020202020204" pitchFamily="34" charset="0"/>
                        </a:rPr>
                        <a:t>Iopt_Adc_DsActivateDevice</a:t>
                      </a:r>
                      <a:endParaRPr lang="de-DE" sz="900" b="0" i="0" u="none" strike="noStrike" dirty="0">
                        <a:solidFill>
                          <a:srgbClr val="000000"/>
                        </a:solidFill>
                        <a:effectLst/>
                        <a:latin typeface="Arial" panose="020B0604020202020204" pitchFamily="34" charset="0"/>
                      </a:endParaRPr>
                    </a:p>
                  </a:txBody>
                  <a:tcPr marL="9525" marR="9525" marT="9525" marB="0" anchor="b">
                    <a:lnL w="19050" cap="flat" cmpd="sng" algn="ctr">
                      <a:solidFill>
                        <a:srgbClr val="984806"/>
                      </a:solidFill>
                      <a:prstDash val="solid"/>
                      <a:round/>
                      <a:headEnd type="none" w="med" len="med"/>
                      <a:tailEnd type="none" w="med" len="med"/>
                    </a:lnL>
                    <a:lnR w="19050" cap="flat" cmpd="sng" algn="ctr">
                      <a:solidFill>
                        <a:srgbClr val="984806"/>
                      </a:solidFill>
                      <a:prstDash val="solid"/>
                      <a:round/>
                      <a:headEnd type="none" w="med" len="med"/>
                      <a:tailEnd type="none" w="med" len="med"/>
                    </a:lnR>
                    <a:lnT w="12700" cap="flat" cmpd="sng" algn="ctr">
                      <a:solidFill>
                        <a:srgbClr val="984806"/>
                      </a:solidFill>
                      <a:prstDash val="solid"/>
                      <a:round/>
                      <a:headEnd type="none" w="med" len="med"/>
                      <a:tailEnd type="none" w="med" len="med"/>
                    </a:lnT>
                    <a:lnB w="19050" cap="flat" cmpd="sng" algn="ctr">
                      <a:solidFill>
                        <a:srgbClr val="984806"/>
                      </a:solidFill>
                      <a:prstDash val="solid"/>
                      <a:round/>
                      <a:headEnd type="none" w="med" len="med"/>
                      <a:tailEnd type="none" w="med" len="med"/>
                    </a:lnB>
                    <a:solidFill>
                      <a:srgbClr val="FFFFFF"/>
                    </a:solidFill>
                  </a:tcPr>
                </a:tc>
                <a:tc>
                  <a:txBody>
                    <a:bodyPr/>
                    <a:lstStyle/>
                    <a:p>
                      <a:pPr algn="l" fontAlgn="b"/>
                      <a:r>
                        <a:rPr lang="de-DE" sz="900" b="0" i="0" u="none" strike="noStrike" dirty="0" err="1">
                          <a:solidFill>
                            <a:srgbClr val="000000"/>
                          </a:solidFill>
                          <a:effectLst/>
                          <a:latin typeface="Arial" panose="020B0604020202020204" pitchFamily="34" charset="0"/>
                        </a:rPr>
                        <a:t>Activates</a:t>
                      </a:r>
                      <a:r>
                        <a:rPr lang="de-DE" sz="900" b="0" i="0" u="none" strike="noStrike" dirty="0">
                          <a:solidFill>
                            <a:srgbClr val="000000"/>
                          </a:solidFill>
                          <a:effectLst/>
                          <a:latin typeface="Arial" panose="020B0604020202020204" pitchFamily="34" charset="0"/>
                        </a:rPr>
                        <a:t> </a:t>
                      </a:r>
                      <a:r>
                        <a:rPr lang="de-DE" sz="900" b="0" i="0" u="none" strike="noStrike" dirty="0" err="1">
                          <a:solidFill>
                            <a:srgbClr val="000000"/>
                          </a:solidFill>
                          <a:effectLst/>
                          <a:latin typeface="Arial" panose="020B0604020202020204" pitchFamily="34" charset="0"/>
                        </a:rPr>
                        <a:t>or</a:t>
                      </a:r>
                      <a:r>
                        <a:rPr lang="de-DE" sz="900" b="0" i="0" u="none" strike="noStrike" dirty="0">
                          <a:solidFill>
                            <a:srgbClr val="000000"/>
                          </a:solidFill>
                          <a:effectLst/>
                          <a:latin typeface="Arial" panose="020B0604020202020204" pitchFamily="34" charset="0"/>
                        </a:rPr>
                        <a:t> </a:t>
                      </a:r>
                      <a:r>
                        <a:rPr lang="de-DE" sz="900" b="0" i="0" u="none" strike="noStrike" dirty="0" err="1">
                          <a:solidFill>
                            <a:srgbClr val="000000"/>
                          </a:solidFill>
                          <a:effectLst/>
                          <a:latin typeface="Arial" panose="020B0604020202020204" pitchFamily="34" charset="0"/>
                        </a:rPr>
                        <a:t>deactivates</a:t>
                      </a:r>
                      <a:r>
                        <a:rPr lang="de-DE" sz="900" b="0" i="0" u="none" strike="noStrike" dirty="0">
                          <a:solidFill>
                            <a:srgbClr val="000000"/>
                          </a:solidFill>
                          <a:effectLst/>
                          <a:latin typeface="Arial" panose="020B0604020202020204" pitchFamily="34" charset="0"/>
                        </a:rPr>
                        <a:t> a </a:t>
                      </a:r>
                      <a:r>
                        <a:rPr lang="de-DE" sz="900" b="0" i="0" u="none" strike="noStrike" dirty="0" err="1">
                          <a:solidFill>
                            <a:srgbClr val="000000"/>
                          </a:solidFill>
                          <a:effectLst/>
                          <a:latin typeface="Arial" panose="020B0604020202020204" pitchFamily="34" charset="0"/>
                        </a:rPr>
                        <a:t>particular</a:t>
                      </a:r>
                      <a:r>
                        <a:rPr lang="de-DE" sz="900" b="0" i="0" u="none" strike="noStrike" dirty="0">
                          <a:solidFill>
                            <a:srgbClr val="000000"/>
                          </a:solidFill>
                          <a:effectLst/>
                          <a:latin typeface="Arial" panose="020B0604020202020204" pitchFamily="34" charset="0"/>
                        </a:rPr>
                        <a:t> </a:t>
                      </a:r>
                      <a:r>
                        <a:rPr lang="de-DE" sz="900" b="0" i="0" u="none" strike="noStrike" dirty="0" err="1">
                          <a:solidFill>
                            <a:srgbClr val="000000"/>
                          </a:solidFill>
                          <a:effectLst/>
                          <a:latin typeface="Arial" panose="020B0604020202020204" pitchFamily="34" charset="0"/>
                        </a:rPr>
                        <a:t>converter</a:t>
                      </a:r>
                      <a:r>
                        <a:rPr lang="de-DE" sz="900" b="0" i="0" u="none" strike="noStrike" dirty="0">
                          <a:solidFill>
                            <a:srgbClr val="000000"/>
                          </a:solidFill>
                          <a:effectLst/>
                          <a:latin typeface="Arial" panose="020B0604020202020204" pitchFamily="34" charset="0"/>
                        </a:rPr>
                        <a:t>. </a:t>
                      </a:r>
                    </a:p>
                  </a:txBody>
                  <a:tcPr marL="9525" marR="9525" marT="9525" marB="0" anchor="b">
                    <a:lnL w="19050" cap="flat" cmpd="sng" algn="ctr">
                      <a:solidFill>
                        <a:srgbClr val="984806"/>
                      </a:solidFill>
                      <a:prstDash val="solid"/>
                      <a:round/>
                      <a:headEnd type="none" w="med" len="med"/>
                      <a:tailEnd type="none" w="med" len="med"/>
                    </a:lnL>
                    <a:lnR w="19050" cap="flat" cmpd="sng" algn="ctr">
                      <a:solidFill>
                        <a:srgbClr val="984806"/>
                      </a:solidFill>
                      <a:prstDash val="solid"/>
                      <a:round/>
                      <a:headEnd type="none" w="med" len="med"/>
                      <a:tailEnd type="none" w="med" len="med"/>
                    </a:lnR>
                    <a:lnT w="12700" cap="flat" cmpd="sng" algn="ctr">
                      <a:solidFill>
                        <a:srgbClr val="984806"/>
                      </a:solidFill>
                      <a:prstDash val="solid"/>
                      <a:round/>
                      <a:headEnd type="none" w="med" len="med"/>
                      <a:tailEnd type="none" w="med" len="med"/>
                    </a:lnT>
                    <a:lnB w="19050" cap="flat" cmpd="sng" algn="ctr">
                      <a:solidFill>
                        <a:srgbClr val="984806"/>
                      </a:solidFill>
                      <a:prstDash val="solid"/>
                      <a:round/>
                      <a:headEnd type="none" w="med" len="med"/>
                      <a:tailEnd type="none" w="med" len="med"/>
                    </a:lnB>
                  </a:tcPr>
                </a:tc>
                <a:extLst>
                  <a:ext uri="{0D108BD9-81ED-4DB2-BD59-A6C34878D82A}">
                    <a16:rowId xmlns:a16="http://schemas.microsoft.com/office/drawing/2014/main" val="278897853"/>
                  </a:ext>
                </a:extLst>
              </a:tr>
            </a:tbl>
          </a:graphicData>
        </a:graphic>
      </p:graphicFrame>
      <p:sp>
        <p:nvSpPr>
          <p:cNvPr id="12" name="Datumsplatzhalter 3">
            <a:extLst>
              <a:ext uri="{FF2B5EF4-FFF2-40B4-BE49-F238E27FC236}">
                <a16:creationId xmlns:a16="http://schemas.microsoft.com/office/drawing/2014/main" id="{F1A42E7E-430C-46D9-9CB8-0A66DA14651B}"/>
              </a:ext>
            </a:extLst>
          </p:cNvPr>
          <p:cNvSpPr>
            <a:spLocks noGrp="1"/>
          </p:cNvSpPr>
          <p:nvPr>
            <p:ph type="dt" sz="half" idx="10"/>
          </p:nvPr>
        </p:nvSpPr>
        <p:spPr>
          <a:xfrm>
            <a:off x="6350484" y="6224489"/>
            <a:ext cx="2001935" cy="150440"/>
          </a:xfrm>
        </p:spPr>
        <p:txBody>
          <a:bodyPr/>
          <a:lstStyle/>
          <a:p>
            <a:fld id="{BEFB0DE0-DBBE-421A-B3E7-4A028A1B5867}" type="datetime3">
              <a:rPr lang="en-US" noProof="0" smtClean="0"/>
              <a:pPr/>
              <a:t>19 September 2019</a:t>
            </a:fld>
            <a:endParaRPr lang="en-US" noProof="0"/>
          </a:p>
        </p:txBody>
      </p:sp>
      <p:sp>
        <p:nvSpPr>
          <p:cNvPr id="13" name="Fußzeilenplatzhalter 3">
            <a:extLst>
              <a:ext uri="{FF2B5EF4-FFF2-40B4-BE49-F238E27FC236}">
                <a16:creationId xmlns:a16="http://schemas.microsoft.com/office/drawing/2014/main" id="{D476CEDF-16C6-4DD3-AD1C-C481C74DC8EC}"/>
              </a:ext>
            </a:extLst>
          </p:cNvPr>
          <p:cNvSpPr>
            <a:spLocks noGrp="1"/>
          </p:cNvSpPr>
          <p:nvPr>
            <p:ph type="ftr" sz="quarter" idx="12"/>
          </p:nvPr>
        </p:nvSpPr>
        <p:spPr>
          <a:xfrm>
            <a:off x="6350485" y="6375515"/>
            <a:ext cx="2001935" cy="150440"/>
          </a:xfrm>
        </p:spPr>
        <p:txBody>
          <a:bodyPr/>
          <a:lstStyle/>
          <a:p>
            <a:r>
              <a:rPr lang="en-US" dirty="0"/>
              <a:t>Harald Paschke, © Continental AG</a:t>
            </a:r>
          </a:p>
        </p:txBody>
      </p:sp>
      <p:sp>
        <p:nvSpPr>
          <p:cNvPr id="14" name="Titel 2">
            <a:extLst>
              <a:ext uri="{FF2B5EF4-FFF2-40B4-BE49-F238E27FC236}">
                <a16:creationId xmlns:a16="http://schemas.microsoft.com/office/drawing/2014/main" id="{312182AD-0C08-41B5-850E-5519F525A7E4}"/>
              </a:ext>
            </a:extLst>
          </p:cNvPr>
          <p:cNvSpPr>
            <a:spLocks noGrp="1"/>
          </p:cNvSpPr>
          <p:nvPr>
            <p:ph type="title"/>
          </p:nvPr>
        </p:nvSpPr>
        <p:spPr>
          <a:xfrm>
            <a:off x="395288" y="296862"/>
            <a:ext cx="8353425" cy="719137"/>
          </a:xfrm>
        </p:spPr>
        <p:txBody>
          <a:bodyPr/>
          <a:lstStyle/>
          <a:p>
            <a:r>
              <a:rPr lang="en-US" dirty="0"/>
              <a:t>ADC Driver - DSADC</a:t>
            </a:r>
            <a:br>
              <a:rPr lang="en-US" dirty="0"/>
            </a:br>
            <a:r>
              <a:rPr lang="en-US" dirty="0">
                <a:solidFill>
                  <a:srgbClr val="5F5F5F"/>
                </a:solidFill>
              </a:rPr>
              <a:t>APIs</a:t>
            </a:r>
          </a:p>
        </p:txBody>
      </p:sp>
      <p:pic>
        <p:nvPicPr>
          <p:cNvPr id="16" name="Grafik 15">
            <a:extLst>
              <a:ext uri="{FF2B5EF4-FFF2-40B4-BE49-F238E27FC236}">
                <a16:creationId xmlns:a16="http://schemas.microsoft.com/office/drawing/2014/main" id="{6E495C0B-1B7C-4C35-A47E-049C7F368014}"/>
              </a:ext>
            </a:extLst>
          </p:cNvPr>
          <p:cNvPicPr>
            <a:picLocks noChangeAspect="1"/>
          </p:cNvPicPr>
          <p:nvPr/>
        </p:nvPicPr>
        <p:blipFill>
          <a:blip r:embed="rId3"/>
          <a:stretch>
            <a:fillRect/>
          </a:stretch>
        </p:blipFill>
        <p:spPr>
          <a:xfrm>
            <a:off x="671867" y="1315070"/>
            <a:ext cx="1873271" cy="311677"/>
          </a:xfrm>
          <a:prstGeom prst="rect">
            <a:avLst/>
          </a:prstGeom>
        </p:spPr>
      </p:pic>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77500" lnSpcReduction="20000"/>
          </a:bodyPr>
          <a:lstStyle/>
          <a:p>
            <a:r>
              <a:rPr lang="en-US" b="1" dirty="0" err="1"/>
              <a:t>Iopt_Adc_ActivateAutoscanTrigger</a:t>
            </a:r>
            <a:endParaRPr lang="de-DE" b="1" dirty="0"/>
          </a:p>
          <a:p>
            <a:pPr marL="363538" lvl="1" indent="0">
              <a:buNone/>
            </a:pPr>
            <a:r>
              <a:rPr lang="en-US" dirty="0"/>
              <a:t>This interface starts the conversion for all configured </a:t>
            </a:r>
            <a:r>
              <a:rPr lang="en-US" dirty="0" err="1"/>
              <a:t>autoscan</a:t>
            </a:r>
            <a:r>
              <a:rPr lang="en-US" dirty="0"/>
              <a:t> groups.</a:t>
            </a:r>
          </a:p>
          <a:p>
            <a:r>
              <a:rPr lang="en-US" b="1" dirty="0" err="1"/>
              <a:t>Iopt_Adc_GetBandGapValues</a:t>
            </a:r>
            <a:endParaRPr lang="en-US" b="1" dirty="0"/>
          </a:p>
          <a:p>
            <a:pPr marL="0" indent="0">
              <a:buNone/>
            </a:pPr>
            <a:r>
              <a:rPr lang="en-US" dirty="0"/>
              <a:t>        This interface provides theoretical bandgap voltage along with </a:t>
            </a:r>
            <a:r>
              <a:rPr lang="en-US" dirty="0" err="1"/>
              <a:t>UpperBoundaryVoltage</a:t>
            </a:r>
            <a:r>
              <a:rPr lang="en-US" dirty="0"/>
              <a:t> and </a:t>
            </a:r>
            <a:r>
              <a:rPr lang="en-US" dirty="0" err="1"/>
              <a:t>LowerBoundaryVoltage</a:t>
            </a:r>
            <a:r>
              <a:rPr lang="en-US" dirty="0"/>
              <a:t>.</a:t>
            </a:r>
          </a:p>
          <a:p>
            <a:r>
              <a:rPr lang="en-US" b="1" dirty="0" err="1"/>
              <a:t>Iopt_Adc_GetGroupStatus</a:t>
            </a:r>
            <a:endParaRPr lang="en-US" b="1" dirty="0"/>
          </a:p>
          <a:p>
            <a:pPr marL="363538" lvl="1" indent="0">
              <a:spcAft>
                <a:spcPts val="0"/>
              </a:spcAft>
              <a:buNone/>
            </a:pPr>
            <a:r>
              <a:rPr lang="en-US" dirty="0"/>
              <a:t>This operation returns the status of conversion for the requested group.</a:t>
            </a:r>
          </a:p>
          <a:p>
            <a:pPr marL="363538" lvl="1" indent="0">
              <a:spcAft>
                <a:spcPts val="0"/>
              </a:spcAft>
              <a:buNone/>
            </a:pPr>
            <a:r>
              <a:rPr lang="en-US" dirty="0"/>
              <a:t>1 - Conversion of the group is completed</a:t>
            </a:r>
          </a:p>
          <a:p>
            <a:pPr marL="363538" lvl="1" indent="0">
              <a:spcAft>
                <a:spcPts val="0"/>
              </a:spcAft>
              <a:buNone/>
            </a:pPr>
            <a:r>
              <a:rPr lang="en-US" dirty="0"/>
              <a:t>0 - Conversion of the group is either not requested or not completed</a:t>
            </a:r>
          </a:p>
          <a:p>
            <a:endParaRPr lang="en-US" dirty="0"/>
          </a:p>
          <a:p>
            <a:r>
              <a:rPr lang="en-US" b="1" dirty="0" err="1"/>
              <a:t>Iopt_Adc_GetResult</a:t>
            </a:r>
            <a:endParaRPr lang="en-US" b="1" dirty="0"/>
          </a:p>
          <a:p>
            <a:pPr marL="363538" lvl="1" indent="0">
              <a:buNone/>
            </a:pPr>
            <a:r>
              <a:rPr lang="en-US" dirty="0"/>
              <a:t>This operation is used to read the result of the latest ADC conversion for the requested channel. This interface can be used for </a:t>
            </a:r>
            <a:r>
              <a:rPr lang="en-US" dirty="0" err="1"/>
              <a:t>autoscan</a:t>
            </a:r>
            <a:r>
              <a:rPr lang="en-US" dirty="0"/>
              <a:t> group, software trigger group or hardware trigger group with the internal result buffer. The result value is left shifted by 3 bits to get a 15 bit alignment.</a:t>
            </a:r>
          </a:p>
          <a:p>
            <a:r>
              <a:rPr lang="en-US" b="1" dirty="0" err="1"/>
              <a:t>Iopt_Adc_ReadGroup</a:t>
            </a:r>
            <a:endParaRPr lang="en-US" b="1" dirty="0"/>
          </a:p>
          <a:p>
            <a:pPr marL="363538" lvl="1" indent="0">
              <a:buNone/>
            </a:pPr>
            <a:r>
              <a:rPr lang="en-US" dirty="0"/>
              <a:t>The function </a:t>
            </a:r>
            <a:r>
              <a:rPr lang="en-US" dirty="0" err="1"/>
              <a:t>Adc_ReadGroup</a:t>
            </a:r>
            <a:r>
              <a:rPr lang="en-US" dirty="0"/>
              <a:t> read the latest available conversion results of the requested group. Reads the group conversion result of the last completed conversion round of the requested group and stores the channel values starting at the </a:t>
            </a:r>
            <a:r>
              <a:rPr lang="en-US" dirty="0" err="1"/>
              <a:t>DataBufferPtr</a:t>
            </a:r>
            <a:r>
              <a:rPr lang="en-US" dirty="0"/>
              <a:t> address.</a:t>
            </a:r>
          </a:p>
          <a:p>
            <a:pPr marL="363538" lvl="1" indent="0">
              <a:buNone/>
            </a:pPr>
            <a:endParaRPr lang="en-US" dirty="0"/>
          </a:p>
          <a:p>
            <a:endParaRPr lang="en-US" dirty="0"/>
          </a:p>
        </p:txBody>
      </p:sp>
      <p:sp>
        <p:nvSpPr>
          <p:cNvPr id="5" name="Foliennummernplatzhalter 4"/>
          <p:cNvSpPr>
            <a:spLocks noGrp="1"/>
          </p:cNvSpPr>
          <p:nvPr>
            <p:ph type="sldNum" sz="quarter" idx="11"/>
          </p:nvPr>
        </p:nvSpPr>
        <p:spPr/>
        <p:txBody>
          <a:bodyPr/>
          <a:lstStyle/>
          <a:p>
            <a:fld id="{ADA48181-2C78-49CB-8C52-912A07842C2E}" type="slidenum">
              <a:rPr lang="en-US" noProof="0" smtClean="0"/>
              <a:pPr/>
              <a:t>27</a:t>
            </a:fld>
            <a:endParaRPr lang="en-US" noProof="0"/>
          </a:p>
        </p:txBody>
      </p:sp>
      <p:sp>
        <p:nvSpPr>
          <p:cNvPr id="81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81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5" name="Datumsplatzhalter 3">
            <a:extLst>
              <a:ext uri="{FF2B5EF4-FFF2-40B4-BE49-F238E27FC236}">
                <a16:creationId xmlns:a16="http://schemas.microsoft.com/office/drawing/2014/main" id="{F5714E3C-9383-4623-B303-6F1CDEC51A17}"/>
              </a:ext>
            </a:extLst>
          </p:cNvPr>
          <p:cNvSpPr>
            <a:spLocks noGrp="1"/>
          </p:cNvSpPr>
          <p:nvPr>
            <p:ph type="dt" sz="half" idx="10"/>
          </p:nvPr>
        </p:nvSpPr>
        <p:spPr>
          <a:xfrm>
            <a:off x="6350484" y="6224489"/>
            <a:ext cx="2001935" cy="150440"/>
          </a:xfrm>
        </p:spPr>
        <p:txBody>
          <a:bodyPr/>
          <a:lstStyle/>
          <a:p>
            <a:fld id="{BEFB0DE0-DBBE-421A-B3E7-4A028A1B5867}" type="datetime3">
              <a:rPr lang="en-US" noProof="0" smtClean="0"/>
              <a:pPr/>
              <a:t>19 September 2019</a:t>
            </a:fld>
            <a:endParaRPr lang="en-US" noProof="0"/>
          </a:p>
        </p:txBody>
      </p:sp>
      <p:sp>
        <p:nvSpPr>
          <p:cNvPr id="16" name="Fußzeilenplatzhalter 3">
            <a:extLst>
              <a:ext uri="{FF2B5EF4-FFF2-40B4-BE49-F238E27FC236}">
                <a16:creationId xmlns:a16="http://schemas.microsoft.com/office/drawing/2014/main" id="{03797D66-9F27-4673-8345-C73DCAAAF1BF}"/>
              </a:ext>
            </a:extLst>
          </p:cNvPr>
          <p:cNvSpPr>
            <a:spLocks noGrp="1"/>
          </p:cNvSpPr>
          <p:nvPr>
            <p:ph type="ftr" sz="quarter" idx="12"/>
          </p:nvPr>
        </p:nvSpPr>
        <p:spPr>
          <a:xfrm>
            <a:off x="6350485" y="6375515"/>
            <a:ext cx="2001935" cy="150440"/>
          </a:xfrm>
        </p:spPr>
        <p:txBody>
          <a:bodyPr/>
          <a:lstStyle/>
          <a:p>
            <a:r>
              <a:rPr lang="en-US" dirty="0"/>
              <a:t>Harald Paschke, © Continental AG</a:t>
            </a:r>
          </a:p>
        </p:txBody>
      </p:sp>
      <p:sp>
        <p:nvSpPr>
          <p:cNvPr id="12" name="Titel 2">
            <a:extLst>
              <a:ext uri="{FF2B5EF4-FFF2-40B4-BE49-F238E27FC236}">
                <a16:creationId xmlns:a16="http://schemas.microsoft.com/office/drawing/2014/main" id="{82ED1B8F-D373-42D5-9042-40952372961C}"/>
              </a:ext>
            </a:extLst>
          </p:cNvPr>
          <p:cNvSpPr>
            <a:spLocks noGrp="1"/>
          </p:cNvSpPr>
          <p:nvPr>
            <p:ph type="title"/>
          </p:nvPr>
        </p:nvSpPr>
        <p:spPr>
          <a:xfrm>
            <a:off x="395288" y="296862"/>
            <a:ext cx="8353425" cy="719137"/>
          </a:xfrm>
        </p:spPr>
        <p:txBody>
          <a:bodyPr/>
          <a:lstStyle/>
          <a:p>
            <a:r>
              <a:rPr lang="en-US" dirty="0"/>
              <a:t>ADC Driver</a:t>
            </a:r>
            <a:br>
              <a:rPr lang="en-US" dirty="0"/>
            </a:br>
            <a:r>
              <a:rPr lang="en-US" dirty="0">
                <a:solidFill>
                  <a:srgbClr val="5F5F5F"/>
                </a:solidFill>
              </a:rPr>
              <a:t>APIs (</a:t>
            </a:r>
            <a:r>
              <a:rPr lang="en-US" dirty="0" err="1">
                <a:solidFill>
                  <a:srgbClr val="5F5F5F"/>
                </a:solidFill>
              </a:rPr>
              <a:t>PowerSAR</a:t>
            </a:r>
            <a:r>
              <a:rPr lang="en-US" dirty="0">
                <a:solidFill>
                  <a:srgbClr val="5F5F5F"/>
                </a:solidFill>
              </a:rPr>
              <a:t>)</a:t>
            </a:r>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95288" y="1341438"/>
            <a:ext cx="8353425" cy="4103786"/>
          </a:xfrm>
        </p:spPr>
        <p:txBody>
          <a:bodyPr>
            <a:normAutofit fontScale="85000" lnSpcReduction="20000"/>
          </a:bodyPr>
          <a:lstStyle/>
          <a:p>
            <a:r>
              <a:rPr lang="en-US" b="1" dirty="0" err="1"/>
              <a:t>Iopt_Adc_EnableHardwareTrigger</a:t>
            </a:r>
            <a:endParaRPr lang="en-US" b="1" dirty="0"/>
          </a:p>
          <a:p>
            <a:pPr marL="363538" lvl="1" indent="0">
              <a:buNone/>
            </a:pPr>
            <a:r>
              <a:rPr lang="en-US" dirty="0"/>
              <a:t>This interface enables the hardware trigger signal for the given ADC group. This operation prepares the ADC converter and related variables to start hardware trigger based conversion.</a:t>
            </a:r>
          </a:p>
          <a:p>
            <a:r>
              <a:rPr lang="en-US" b="1" dirty="0" err="1"/>
              <a:t>Iopt_Adc_DisableHardwareTrigger</a:t>
            </a:r>
            <a:endParaRPr lang="de-DE" b="1" dirty="0"/>
          </a:p>
          <a:p>
            <a:pPr marL="363538" lvl="1" indent="0">
              <a:buNone/>
            </a:pPr>
            <a:r>
              <a:rPr lang="en-US" dirty="0"/>
              <a:t>This interface disables the hardware trigger signal for a given ADC group. It also stops the ongoing conversion of the given ADC group.</a:t>
            </a:r>
          </a:p>
          <a:p>
            <a:r>
              <a:rPr lang="en-US" b="1" dirty="0" err="1"/>
              <a:t>Iopt_Adc_GetStreamLastPointer</a:t>
            </a:r>
            <a:endParaRPr lang="en-US" b="1" dirty="0"/>
          </a:p>
          <a:p>
            <a:pPr marL="363538" lvl="1" indent="0">
              <a:buNone/>
            </a:pPr>
            <a:r>
              <a:rPr lang="en-US" dirty="0"/>
              <a:t>This interface returns two values, number of valid samples stored in the result buffer, the pointer to latest result. </a:t>
            </a:r>
          </a:p>
          <a:p>
            <a:r>
              <a:rPr lang="en-US" b="1" dirty="0" err="1"/>
              <a:t>Iopt_Adc_SetupResultBuffer</a:t>
            </a:r>
            <a:endParaRPr lang="en-US" b="1" dirty="0"/>
          </a:p>
          <a:p>
            <a:pPr marL="363538" lvl="1" indent="0">
              <a:buNone/>
            </a:pPr>
            <a:r>
              <a:rPr lang="en-US" dirty="0"/>
              <a:t>This operation prepares the external result buffer of a streaming type hardware trigger. </a:t>
            </a:r>
          </a:p>
          <a:p>
            <a:r>
              <a:rPr lang="en-US" b="1" dirty="0" err="1"/>
              <a:t>Iopt_Adc_EnableGroupNotification</a:t>
            </a:r>
            <a:endParaRPr lang="en-US" b="1" dirty="0"/>
          </a:p>
          <a:p>
            <a:pPr marL="363538" lvl="1" indent="0">
              <a:buNone/>
            </a:pPr>
            <a:r>
              <a:rPr lang="en-US" dirty="0"/>
              <a:t>This interface enables the notification mechanism for the requested ADC channel group. This interface has to be called before starting the ADC group conversions.</a:t>
            </a:r>
          </a:p>
          <a:p>
            <a:pPr marL="363538" lvl="1" indent="0">
              <a:buNone/>
            </a:pPr>
            <a:endParaRPr lang="de-DE" dirty="0"/>
          </a:p>
          <a:p>
            <a:pPr marL="363538" lvl="1" indent="0">
              <a:buNone/>
            </a:pPr>
            <a:endParaRPr lang="de-DE" dirty="0"/>
          </a:p>
          <a:p>
            <a:pPr marL="363538" lvl="1" indent="0">
              <a:buNone/>
            </a:pPr>
            <a:endParaRPr lang="en-US" dirty="0"/>
          </a:p>
          <a:p>
            <a:pPr marL="0" indent="0">
              <a:buNone/>
            </a:pPr>
            <a:endParaRPr lang="en-US" dirty="0"/>
          </a:p>
          <a:p>
            <a:pPr marL="0" indent="0">
              <a:buNone/>
            </a:pPr>
            <a:endParaRPr lang="en-US" dirty="0"/>
          </a:p>
          <a:p>
            <a:pPr marL="0" indent="0">
              <a:buNone/>
            </a:pPr>
            <a:endParaRPr lang="de-DE" dirty="0"/>
          </a:p>
          <a:p>
            <a:endParaRPr lang="en-US" dirty="0"/>
          </a:p>
          <a:p>
            <a:pPr marL="363538" lvl="1" indent="0">
              <a:buNone/>
            </a:pPr>
            <a:endParaRPr lang="en-US" dirty="0"/>
          </a:p>
          <a:p>
            <a:endParaRPr lang="en-US" dirty="0"/>
          </a:p>
        </p:txBody>
      </p:sp>
      <p:sp>
        <p:nvSpPr>
          <p:cNvPr id="5" name="Foliennummernplatzhalter 4"/>
          <p:cNvSpPr>
            <a:spLocks noGrp="1"/>
          </p:cNvSpPr>
          <p:nvPr>
            <p:ph type="sldNum" sz="quarter" idx="11"/>
          </p:nvPr>
        </p:nvSpPr>
        <p:spPr/>
        <p:txBody>
          <a:bodyPr/>
          <a:lstStyle/>
          <a:p>
            <a:fld id="{ADA48181-2C78-49CB-8C52-912A07842C2E}" type="slidenum">
              <a:rPr lang="en-US" noProof="0" smtClean="0"/>
              <a:pPr/>
              <a:t>28</a:t>
            </a:fld>
            <a:endParaRPr lang="en-US" noProof="0"/>
          </a:p>
        </p:txBody>
      </p:sp>
      <p:sp>
        <p:nvSpPr>
          <p:cNvPr id="81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81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9" name="Datumsplatzhalter 3">
            <a:extLst>
              <a:ext uri="{FF2B5EF4-FFF2-40B4-BE49-F238E27FC236}">
                <a16:creationId xmlns:a16="http://schemas.microsoft.com/office/drawing/2014/main" id="{1A61B0B6-90B8-4BF0-BF11-C94B49A3235C}"/>
              </a:ext>
            </a:extLst>
          </p:cNvPr>
          <p:cNvSpPr>
            <a:spLocks noGrp="1"/>
          </p:cNvSpPr>
          <p:nvPr>
            <p:ph type="dt" sz="half" idx="10"/>
          </p:nvPr>
        </p:nvSpPr>
        <p:spPr>
          <a:xfrm>
            <a:off x="6350484" y="6224489"/>
            <a:ext cx="2001935" cy="150440"/>
          </a:xfrm>
        </p:spPr>
        <p:txBody>
          <a:bodyPr/>
          <a:lstStyle/>
          <a:p>
            <a:fld id="{BEFB0DE0-DBBE-421A-B3E7-4A028A1B5867}" type="datetime3">
              <a:rPr lang="en-US" noProof="0" smtClean="0"/>
              <a:pPr/>
              <a:t>19 September 2019</a:t>
            </a:fld>
            <a:endParaRPr lang="en-US" noProof="0"/>
          </a:p>
        </p:txBody>
      </p:sp>
      <p:sp>
        <p:nvSpPr>
          <p:cNvPr id="10" name="Fußzeilenplatzhalter 3">
            <a:extLst>
              <a:ext uri="{FF2B5EF4-FFF2-40B4-BE49-F238E27FC236}">
                <a16:creationId xmlns:a16="http://schemas.microsoft.com/office/drawing/2014/main" id="{6564DC03-750B-4175-9C3B-8CFE942482A8}"/>
              </a:ext>
            </a:extLst>
          </p:cNvPr>
          <p:cNvSpPr>
            <a:spLocks noGrp="1"/>
          </p:cNvSpPr>
          <p:nvPr>
            <p:ph type="ftr" sz="quarter" idx="12"/>
          </p:nvPr>
        </p:nvSpPr>
        <p:spPr>
          <a:xfrm>
            <a:off x="6350485" y="6375515"/>
            <a:ext cx="2001935" cy="150440"/>
          </a:xfrm>
        </p:spPr>
        <p:txBody>
          <a:bodyPr/>
          <a:lstStyle/>
          <a:p>
            <a:r>
              <a:rPr lang="en-US" dirty="0"/>
              <a:t>Harald Paschke, © Continental AG</a:t>
            </a:r>
          </a:p>
        </p:txBody>
      </p:sp>
      <p:sp>
        <p:nvSpPr>
          <p:cNvPr id="11" name="Titel 2">
            <a:extLst>
              <a:ext uri="{FF2B5EF4-FFF2-40B4-BE49-F238E27FC236}">
                <a16:creationId xmlns:a16="http://schemas.microsoft.com/office/drawing/2014/main" id="{65D30923-CFDA-42BA-98AB-0B53FD0EC1BF}"/>
              </a:ext>
            </a:extLst>
          </p:cNvPr>
          <p:cNvSpPr>
            <a:spLocks noGrp="1"/>
          </p:cNvSpPr>
          <p:nvPr>
            <p:ph type="title"/>
          </p:nvPr>
        </p:nvSpPr>
        <p:spPr>
          <a:xfrm>
            <a:off x="395288" y="296862"/>
            <a:ext cx="8353425" cy="719137"/>
          </a:xfrm>
        </p:spPr>
        <p:txBody>
          <a:bodyPr/>
          <a:lstStyle/>
          <a:p>
            <a:r>
              <a:rPr lang="en-US" dirty="0"/>
              <a:t>ADC Driver</a:t>
            </a:r>
            <a:br>
              <a:rPr lang="en-US" dirty="0"/>
            </a:br>
            <a:r>
              <a:rPr lang="en-US" dirty="0">
                <a:solidFill>
                  <a:srgbClr val="5F5F5F"/>
                </a:solidFill>
              </a:rPr>
              <a:t>APIs (</a:t>
            </a:r>
            <a:r>
              <a:rPr lang="en-US" dirty="0" err="1">
                <a:solidFill>
                  <a:srgbClr val="5F5F5F"/>
                </a:solidFill>
              </a:rPr>
              <a:t>PowerSAR</a:t>
            </a:r>
            <a:r>
              <a:rPr lang="en-US" dirty="0">
                <a:solidFill>
                  <a:srgbClr val="5F5F5F"/>
                </a:solidFill>
              </a:rPr>
              <a:t>)</a:t>
            </a:r>
          </a:p>
        </p:txBody>
      </p:sp>
    </p:spTree>
    <p:extLst>
      <p:ext uri="{BB962C8B-B14F-4D97-AF65-F5344CB8AC3E}">
        <p14:creationId xmlns:p14="http://schemas.microsoft.com/office/powerpoint/2010/main" val="250502352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95288" y="1341437"/>
            <a:ext cx="8353425" cy="4535487"/>
          </a:xfrm>
        </p:spPr>
        <p:txBody>
          <a:bodyPr>
            <a:normAutofit fontScale="92500" lnSpcReduction="20000"/>
          </a:bodyPr>
          <a:lstStyle/>
          <a:p>
            <a:r>
              <a:rPr lang="en-US" b="1" dirty="0" err="1"/>
              <a:t>Iopt_Adc_DisableGroupNotification</a:t>
            </a:r>
            <a:endParaRPr lang="de-DE" b="1" dirty="0"/>
          </a:p>
          <a:p>
            <a:pPr marL="363538" lvl="1" indent="0">
              <a:buNone/>
            </a:pPr>
            <a:r>
              <a:rPr lang="en-US" dirty="0"/>
              <a:t>This interface disables the notification mechanism for the requested ADC channel group.</a:t>
            </a:r>
            <a:endParaRPr lang="de-DE" dirty="0"/>
          </a:p>
          <a:p>
            <a:r>
              <a:rPr lang="en-US" b="1" dirty="0" err="1"/>
              <a:t>Iopt_Adc_StartGroupConversion</a:t>
            </a:r>
            <a:endParaRPr lang="en-US" b="1" dirty="0"/>
          </a:p>
          <a:p>
            <a:pPr marL="363538" lvl="1" indent="0">
              <a:buNone/>
            </a:pPr>
            <a:r>
              <a:rPr lang="en-US" dirty="0"/>
              <a:t>This interface starts conversion of all channels of the requested ADC group. Software trigger based conversion results are stored in the internal result buffer which can be accessed by calling the interface </a:t>
            </a:r>
            <a:r>
              <a:rPr lang="en-US" dirty="0" err="1"/>
              <a:t>GetResult</a:t>
            </a:r>
            <a:r>
              <a:rPr lang="en-US" dirty="0"/>
              <a:t>.</a:t>
            </a:r>
          </a:p>
          <a:p>
            <a:r>
              <a:rPr lang="en-US" b="1" dirty="0" err="1"/>
              <a:t>Iopt_Adc_SetSyncBuffer</a:t>
            </a:r>
            <a:endParaRPr lang="en-US" b="1" dirty="0"/>
          </a:p>
          <a:p>
            <a:pPr marL="363538" lvl="1" indent="0">
              <a:buNone/>
            </a:pPr>
            <a:r>
              <a:rPr lang="en-US" dirty="0"/>
              <a:t>This operation is used to setup the user defined result buffer, ADC converter for Synchronize conversion and other variables which are used for synchronized conversions.</a:t>
            </a:r>
          </a:p>
          <a:p>
            <a:r>
              <a:rPr lang="en-US" b="1" dirty="0" err="1"/>
              <a:t>Iopt_Adc_StopSyncBuffer</a:t>
            </a:r>
            <a:endParaRPr lang="en-US" b="1" dirty="0"/>
          </a:p>
          <a:p>
            <a:pPr marL="363538" lvl="1" indent="0">
              <a:buNone/>
            </a:pPr>
            <a:r>
              <a:rPr lang="en-US" dirty="0"/>
              <a:t>This interface stops the running synchronize conversion and resets the used resources.</a:t>
            </a:r>
          </a:p>
          <a:p>
            <a:r>
              <a:rPr lang="en-US" b="1" dirty="0" err="1"/>
              <a:t>Iopt_Adc_SyncGetStreamLastPointer</a:t>
            </a:r>
            <a:endParaRPr lang="de-DE" b="1" dirty="0"/>
          </a:p>
          <a:p>
            <a:pPr marL="363538" lvl="1" indent="0">
              <a:buNone/>
            </a:pPr>
            <a:r>
              <a:rPr lang="en-US" dirty="0"/>
              <a:t>This interface returns two values, number of valid samples stored in the result buffer and the pointer to latest results. In circular buffer when the number of samples exceeds the buffer size, the maximum buffer size is returned.</a:t>
            </a:r>
            <a:endParaRPr lang="de-DE" dirty="0"/>
          </a:p>
          <a:p>
            <a:pPr marL="0" indent="0">
              <a:buNone/>
            </a:pPr>
            <a:endParaRPr lang="en-US" dirty="0"/>
          </a:p>
          <a:p>
            <a:pPr marL="0" indent="0">
              <a:buNone/>
            </a:pPr>
            <a:endParaRPr lang="en-US" dirty="0"/>
          </a:p>
          <a:p>
            <a:pPr marL="0" indent="0">
              <a:buNone/>
            </a:pPr>
            <a:endParaRPr lang="en-US" dirty="0"/>
          </a:p>
          <a:p>
            <a:pPr marL="0" indent="0">
              <a:buNone/>
            </a:pPr>
            <a:endParaRPr lang="de-DE" dirty="0"/>
          </a:p>
          <a:p>
            <a:endParaRPr lang="en-US" dirty="0"/>
          </a:p>
          <a:p>
            <a:pPr marL="363538" lvl="1" indent="0">
              <a:buNone/>
            </a:pPr>
            <a:endParaRPr lang="en-US" dirty="0"/>
          </a:p>
          <a:p>
            <a:endParaRPr lang="en-US" dirty="0"/>
          </a:p>
        </p:txBody>
      </p:sp>
      <p:sp>
        <p:nvSpPr>
          <p:cNvPr id="5" name="Foliennummernplatzhalter 4"/>
          <p:cNvSpPr>
            <a:spLocks noGrp="1"/>
          </p:cNvSpPr>
          <p:nvPr>
            <p:ph type="sldNum" sz="quarter" idx="11"/>
          </p:nvPr>
        </p:nvSpPr>
        <p:spPr/>
        <p:txBody>
          <a:bodyPr/>
          <a:lstStyle/>
          <a:p>
            <a:fld id="{ADA48181-2C78-49CB-8C52-912A07842C2E}" type="slidenum">
              <a:rPr lang="en-US" noProof="0" smtClean="0"/>
              <a:pPr/>
              <a:t>29</a:t>
            </a:fld>
            <a:endParaRPr lang="en-US" noProof="0"/>
          </a:p>
        </p:txBody>
      </p:sp>
      <p:sp>
        <p:nvSpPr>
          <p:cNvPr id="81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81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9" name="Datumsplatzhalter 3">
            <a:extLst>
              <a:ext uri="{FF2B5EF4-FFF2-40B4-BE49-F238E27FC236}">
                <a16:creationId xmlns:a16="http://schemas.microsoft.com/office/drawing/2014/main" id="{42A9D772-BCCA-423A-874B-097D2B88E3F2}"/>
              </a:ext>
            </a:extLst>
          </p:cNvPr>
          <p:cNvSpPr>
            <a:spLocks noGrp="1"/>
          </p:cNvSpPr>
          <p:nvPr>
            <p:ph type="dt" sz="half" idx="10"/>
          </p:nvPr>
        </p:nvSpPr>
        <p:spPr>
          <a:xfrm>
            <a:off x="6350484" y="6224489"/>
            <a:ext cx="2001935" cy="150440"/>
          </a:xfrm>
        </p:spPr>
        <p:txBody>
          <a:bodyPr/>
          <a:lstStyle/>
          <a:p>
            <a:fld id="{BEFB0DE0-DBBE-421A-B3E7-4A028A1B5867}" type="datetime3">
              <a:rPr lang="en-US" noProof="0" smtClean="0"/>
              <a:pPr/>
              <a:t>19 September 2019</a:t>
            </a:fld>
            <a:endParaRPr lang="en-US" noProof="0"/>
          </a:p>
        </p:txBody>
      </p:sp>
      <p:sp>
        <p:nvSpPr>
          <p:cNvPr id="10" name="Fußzeilenplatzhalter 3">
            <a:extLst>
              <a:ext uri="{FF2B5EF4-FFF2-40B4-BE49-F238E27FC236}">
                <a16:creationId xmlns:a16="http://schemas.microsoft.com/office/drawing/2014/main" id="{039D0C26-6229-4268-A352-7285E9B491A5}"/>
              </a:ext>
            </a:extLst>
          </p:cNvPr>
          <p:cNvSpPr>
            <a:spLocks noGrp="1"/>
          </p:cNvSpPr>
          <p:nvPr>
            <p:ph type="ftr" sz="quarter" idx="12"/>
          </p:nvPr>
        </p:nvSpPr>
        <p:spPr>
          <a:xfrm>
            <a:off x="6350485" y="6375515"/>
            <a:ext cx="2001935" cy="150440"/>
          </a:xfrm>
        </p:spPr>
        <p:txBody>
          <a:bodyPr/>
          <a:lstStyle/>
          <a:p>
            <a:r>
              <a:rPr lang="en-US" dirty="0"/>
              <a:t>Harald Paschke, © Continental AG</a:t>
            </a:r>
          </a:p>
        </p:txBody>
      </p:sp>
      <p:sp>
        <p:nvSpPr>
          <p:cNvPr id="11" name="Titel 2">
            <a:extLst>
              <a:ext uri="{FF2B5EF4-FFF2-40B4-BE49-F238E27FC236}">
                <a16:creationId xmlns:a16="http://schemas.microsoft.com/office/drawing/2014/main" id="{FA4FBFCA-B1E5-478B-AD9D-9A80F1F9CD5A}"/>
              </a:ext>
            </a:extLst>
          </p:cNvPr>
          <p:cNvSpPr>
            <a:spLocks noGrp="1"/>
          </p:cNvSpPr>
          <p:nvPr>
            <p:ph type="title"/>
          </p:nvPr>
        </p:nvSpPr>
        <p:spPr>
          <a:xfrm>
            <a:off x="395288" y="296862"/>
            <a:ext cx="8353425" cy="719137"/>
          </a:xfrm>
        </p:spPr>
        <p:txBody>
          <a:bodyPr/>
          <a:lstStyle/>
          <a:p>
            <a:r>
              <a:rPr lang="en-US" dirty="0"/>
              <a:t>ADC Driver</a:t>
            </a:r>
            <a:br>
              <a:rPr lang="en-US" dirty="0"/>
            </a:br>
            <a:r>
              <a:rPr lang="en-US" dirty="0">
                <a:solidFill>
                  <a:srgbClr val="5F5F5F"/>
                </a:solidFill>
              </a:rPr>
              <a:t>APIs (</a:t>
            </a:r>
            <a:r>
              <a:rPr lang="en-US" dirty="0" err="1">
                <a:solidFill>
                  <a:srgbClr val="5F5F5F"/>
                </a:solidFill>
              </a:rPr>
              <a:t>PowerSAR</a:t>
            </a:r>
            <a:r>
              <a:rPr lang="en-US" dirty="0">
                <a:solidFill>
                  <a:srgbClr val="5F5F5F"/>
                </a:solidFill>
              </a:rPr>
              <a:t>)</a:t>
            </a:r>
          </a:p>
        </p:txBody>
      </p:sp>
    </p:spTree>
    <p:extLst>
      <p:ext uri="{BB962C8B-B14F-4D97-AF65-F5344CB8AC3E}">
        <p14:creationId xmlns:p14="http://schemas.microsoft.com/office/powerpoint/2010/main" val="371227506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41E8BD4B-7357-4917-9441-FFE177882D2A}"/>
              </a:ext>
            </a:extLst>
          </p:cNvPr>
          <p:cNvPicPr>
            <a:picLocks noChangeAspect="1"/>
          </p:cNvPicPr>
          <p:nvPr/>
        </p:nvPicPr>
        <p:blipFill>
          <a:blip r:embed="rId4"/>
          <a:stretch>
            <a:fillRect/>
          </a:stretch>
        </p:blipFill>
        <p:spPr>
          <a:xfrm>
            <a:off x="502149" y="1847246"/>
            <a:ext cx="6155574" cy="4029678"/>
          </a:xfrm>
          <a:prstGeom prst="rect">
            <a:avLst/>
          </a:prstGeom>
        </p:spPr>
      </p:pic>
      <p:sp>
        <p:nvSpPr>
          <p:cNvPr id="2" name="Inhaltsplatzhalter 1"/>
          <p:cNvSpPr>
            <a:spLocks noGrp="1"/>
          </p:cNvSpPr>
          <p:nvPr>
            <p:ph idx="1"/>
          </p:nvPr>
        </p:nvSpPr>
        <p:spPr>
          <a:xfrm>
            <a:off x="395288" y="1124744"/>
            <a:ext cx="8353425" cy="4752180"/>
          </a:xfrm>
        </p:spPr>
        <p:txBody>
          <a:bodyPr>
            <a:normAutofit/>
          </a:bodyPr>
          <a:lstStyle/>
          <a:p>
            <a:endParaRPr lang="en-GB" dirty="0"/>
          </a:p>
          <a:p>
            <a:pPr lvl="1"/>
            <a:endParaRPr lang="en-GB" dirty="0"/>
          </a:p>
          <a:p>
            <a:pPr lvl="1"/>
            <a:endParaRPr lang="en-GB" dirty="0"/>
          </a:p>
          <a:p>
            <a:endParaRPr lang="en-US" dirty="0"/>
          </a:p>
        </p:txBody>
      </p:sp>
      <p:sp>
        <p:nvSpPr>
          <p:cNvPr id="3" name="Titel 2"/>
          <p:cNvSpPr>
            <a:spLocks noGrp="1"/>
          </p:cNvSpPr>
          <p:nvPr>
            <p:ph type="title"/>
          </p:nvPr>
        </p:nvSpPr>
        <p:spPr/>
        <p:txBody>
          <a:bodyPr/>
          <a:lstStyle/>
          <a:p>
            <a:r>
              <a:rPr lang="en-US" dirty="0"/>
              <a:t>ADC Driver</a:t>
            </a:r>
            <a:br>
              <a:rPr lang="en-US" dirty="0"/>
            </a:br>
            <a:r>
              <a:rPr lang="en-US" dirty="0">
                <a:solidFill>
                  <a:srgbClr val="5F5F5F"/>
                </a:solidFill>
              </a:rPr>
              <a:t>Functional Description &amp; Features</a:t>
            </a:r>
            <a:endParaRPr lang="en-US" dirty="0"/>
          </a:p>
        </p:txBody>
      </p:sp>
      <p:sp>
        <p:nvSpPr>
          <p:cNvPr id="4" name="Datumsplatzhalter 3"/>
          <p:cNvSpPr>
            <a:spLocks noGrp="1"/>
          </p:cNvSpPr>
          <p:nvPr>
            <p:ph type="dt" sz="half" idx="10"/>
          </p:nvPr>
        </p:nvSpPr>
        <p:spPr/>
        <p:txBody>
          <a:bodyPr/>
          <a:lstStyle/>
          <a:p>
            <a:fld id="{BEFB0DE0-DBBE-421A-B3E7-4A028A1B5867}" type="datetime3">
              <a:rPr lang="en-US" noProof="0" smtClean="0"/>
              <a:pPr/>
              <a:t>19 September 2019</a:t>
            </a:fld>
            <a:endParaRPr lang="en-US" noProof="0"/>
          </a:p>
        </p:txBody>
      </p:sp>
      <p:sp>
        <p:nvSpPr>
          <p:cNvPr id="5" name="Foliennummernplatzhalter 4"/>
          <p:cNvSpPr>
            <a:spLocks noGrp="1"/>
          </p:cNvSpPr>
          <p:nvPr>
            <p:ph type="sldNum" sz="quarter" idx="11"/>
          </p:nvPr>
        </p:nvSpPr>
        <p:spPr/>
        <p:txBody>
          <a:bodyPr/>
          <a:lstStyle/>
          <a:p>
            <a:fld id="{ADA48181-2C78-49CB-8C52-912A07842C2E}" type="slidenum">
              <a:rPr lang="en-US" noProof="0" smtClean="0"/>
              <a:pPr/>
              <a:t>3</a:t>
            </a:fld>
            <a:endParaRPr lang="en-US" noProof="0"/>
          </a:p>
        </p:txBody>
      </p:sp>
      <p:sp>
        <p:nvSpPr>
          <p:cNvPr id="9" name="Rechteck 8"/>
          <p:cNvSpPr/>
          <p:nvPr/>
        </p:nvSpPr>
        <p:spPr>
          <a:xfrm>
            <a:off x="251520" y="3040494"/>
            <a:ext cx="3672408" cy="360040"/>
          </a:xfrm>
          <a:prstGeom prst="rect">
            <a:avLst/>
          </a:prstGeom>
          <a:noFill/>
          <a:ln w="38100">
            <a:solidFill>
              <a:srgbClr val="FFC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sz="1600" dirty="0" err="1">
              <a:solidFill>
                <a:schemeClr val="bg2">
                  <a:lumMod val="10000"/>
                </a:schemeClr>
              </a:solidFill>
            </a:endParaRPr>
          </a:p>
        </p:txBody>
      </p:sp>
      <p:sp>
        <p:nvSpPr>
          <p:cNvPr id="13" name="Fußzeilenplatzhalter 3">
            <a:extLst>
              <a:ext uri="{FF2B5EF4-FFF2-40B4-BE49-F238E27FC236}">
                <a16:creationId xmlns:a16="http://schemas.microsoft.com/office/drawing/2014/main" id="{C2C60941-AEFE-41D8-86CF-291806B257A9}"/>
              </a:ext>
            </a:extLst>
          </p:cNvPr>
          <p:cNvSpPr>
            <a:spLocks noGrp="1"/>
          </p:cNvSpPr>
          <p:nvPr>
            <p:ph type="ftr" sz="quarter" idx="12"/>
          </p:nvPr>
        </p:nvSpPr>
        <p:spPr>
          <a:xfrm>
            <a:off x="6350485" y="6375515"/>
            <a:ext cx="2001935" cy="150440"/>
          </a:xfrm>
        </p:spPr>
        <p:txBody>
          <a:bodyPr/>
          <a:lstStyle/>
          <a:p>
            <a:r>
              <a:rPr lang="en-US" dirty="0"/>
              <a:t>Harald Paschke, </a:t>
            </a:r>
            <a:r>
              <a:rPr lang="en-US" noProof="0" dirty="0"/>
              <a:t>© Continental AG</a:t>
            </a:r>
          </a:p>
        </p:txBody>
      </p:sp>
      <p:pic>
        <p:nvPicPr>
          <p:cNvPr id="10" name="Grafik 9">
            <a:extLst>
              <a:ext uri="{FF2B5EF4-FFF2-40B4-BE49-F238E27FC236}">
                <a16:creationId xmlns:a16="http://schemas.microsoft.com/office/drawing/2014/main" id="{A678581A-A574-4CEB-BC81-A4D265880098}"/>
              </a:ext>
            </a:extLst>
          </p:cNvPr>
          <p:cNvPicPr>
            <a:picLocks noChangeAspect="1"/>
          </p:cNvPicPr>
          <p:nvPr/>
        </p:nvPicPr>
        <p:blipFill>
          <a:blip r:embed="rId5"/>
          <a:stretch>
            <a:fillRect/>
          </a:stretch>
        </p:blipFill>
        <p:spPr>
          <a:xfrm>
            <a:off x="6044355" y="329365"/>
            <a:ext cx="2614192" cy="1871860"/>
          </a:xfrm>
          <a:prstGeom prst="rect">
            <a:avLst/>
          </a:prstGeom>
          <a:ln w="50800">
            <a:solidFill>
              <a:schemeClr val="bg1"/>
            </a:solidFill>
          </a:ln>
        </p:spPr>
      </p:pic>
      <p:cxnSp>
        <p:nvCxnSpPr>
          <p:cNvPr id="15" name="Verbinder: gewinkelt 14">
            <a:extLst>
              <a:ext uri="{FF2B5EF4-FFF2-40B4-BE49-F238E27FC236}">
                <a16:creationId xmlns:a16="http://schemas.microsoft.com/office/drawing/2014/main" id="{827451D1-D10B-4915-A492-A4EDC6709F82}"/>
              </a:ext>
            </a:extLst>
          </p:cNvPr>
          <p:cNvCxnSpPr>
            <a:cxnSpLocks/>
          </p:cNvCxnSpPr>
          <p:nvPr/>
        </p:nvCxnSpPr>
        <p:spPr>
          <a:xfrm rot="10800000" flipV="1">
            <a:off x="3735745" y="1363564"/>
            <a:ext cx="3960433" cy="397182"/>
          </a:xfrm>
          <a:prstGeom prst="bentConnector3">
            <a:avLst>
              <a:gd name="adj1" fmla="val 99842"/>
            </a:avLst>
          </a:prstGeom>
          <a:ln w="19050">
            <a:solidFill>
              <a:srgbClr val="FFC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9" name="Rechteck 18">
            <a:extLst>
              <a:ext uri="{FF2B5EF4-FFF2-40B4-BE49-F238E27FC236}">
                <a16:creationId xmlns:a16="http://schemas.microsoft.com/office/drawing/2014/main" id="{46D5BCE7-076F-4D88-A50B-E04447946FEB}"/>
              </a:ext>
            </a:extLst>
          </p:cNvPr>
          <p:cNvSpPr/>
          <p:nvPr/>
        </p:nvSpPr>
        <p:spPr>
          <a:xfrm>
            <a:off x="7668344" y="944136"/>
            <a:ext cx="990204" cy="794364"/>
          </a:xfrm>
          <a:prstGeom prst="rect">
            <a:avLst/>
          </a:prstGeom>
          <a:noFill/>
          <a:ln w="31750">
            <a:solidFill>
              <a:srgbClr val="FFC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sz="1600" dirty="0" err="1">
              <a:solidFill>
                <a:schemeClr val="bg2">
                  <a:lumMod val="10000"/>
                </a:schemeClr>
              </a:solidFill>
            </a:endParaRPr>
          </a:p>
        </p:txBody>
      </p:sp>
      <p:graphicFrame>
        <p:nvGraphicFramePr>
          <p:cNvPr id="24" name="Diagram 4">
            <a:extLst>
              <a:ext uri="{FF2B5EF4-FFF2-40B4-BE49-F238E27FC236}">
                <a16:creationId xmlns:a16="http://schemas.microsoft.com/office/drawing/2014/main" id="{B35C9B72-D9A0-4765-A604-DE618C09C234}"/>
              </a:ext>
            </a:extLst>
          </p:cNvPr>
          <p:cNvGraphicFramePr/>
          <p:nvPr>
            <p:custDataLst>
              <p:tags r:id="rId1"/>
            </p:custDataLst>
            <p:extLst>
              <p:ext uri="{D42A27DB-BD31-4B8C-83A1-F6EECF244321}">
                <p14:modId xmlns:p14="http://schemas.microsoft.com/office/powerpoint/2010/main" val="1296659910"/>
              </p:ext>
            </p:extLst>
          </p:nvPr>
        </p:nvGraphicFramePr>
        <p:xfrm>
          <a:off x="2014637" y="981075"/>
          <a:ext cx="5077643" cy="327287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1"/>
          </p:nvPr>
        </p:nvSpPr>
        <p:spPr/>
        <p:txBody>
          <a:bodyPr/>
          <a:lstStyle/>
          <a:p>
            <a:fld id="{ADA48181-2C78-49CB-8C52-912A07842C2E}" type="slidenum">
              <a:rPr lang="en-US" noProof="0" smtClean="0"/>
              <a:pPr/>
              <a:t>30</a:t>
            </a:fld>
            <a:endParaRPr lang="en-US" noProof="0"/>
          </a:p>
        </p:txBody>
      </p:sp>
      <p:sp>
        <p:nvSpPr>
          <p:cNvPr id="81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81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10" name="Tabelle 9"/>
          <p:cNvGraphicFramePr>
            <a:graphicFrameLocks noGrp="1"/>
          </p:cNvGraphicFramePr>
          <p:nvPr>
            <p:extLst>
              <p:ext uri="{D42A27DB-BD31-4B8C-83A1-F6EECF244321}">
                <p14:modId xmlns:p14="http://schemas.microsoft.com/office/powerpoint/2010/main" val="2284963118"/>
              </p:ext>
            </p:extLst>
          </p:nvPr>
        </p:nvGraphicFramePr>
        <p:xfrm>
          <a:off x="296929" y="1273706"/>
          <a:ext cx="8541620" cy="3551305"/>
        </p:xfrm>
        <a:graphic>
          <a:graphicData uri="http://schemas.openxmlformats.org/drawingml/2006/table">
            <a:tbl>
              <a:tblPr firstRow="1" bandRow="1">
                <a:tableStyleId>{9D7B26C5-4107-4FEC-AEDC-1716B250A1EF}</a:tableStyleId>
              </a:tblPr>
              <a:tblGrid>
                <a:gridCol w="2258847">
                  <a:extLst>
                    <a:ext uri="{9D8B030D-6E8A-4147-A177-3AD203B41FA5}">
                      <a16:colId xmlns:a16="http://schemas.microsoft.com/office/drawing/2014/main" val="20000"/>
                    </a:ext>
                  </a:extLst>
                </a:gridCol>
                <a:gridCol w="3744416">
                  <a:extLst>
                    <a:ext uri="{9D8B030D-6E8A-4147-A177-3AD203B41FA5}">
                      <a16:colId xmlns:a16="http://schemas.microsoft.com/office/drawing/2014/main" val="20001"/>
                    </a:ext>
                  </a:extLst>
                </a:gridCol>
                <a:gridCol w="2538357">
                  <a:extLst>
                    <a:ext uri="{9D8B030D-6E8A-4147-A177-3AD203B41FA5}">
                      <a16:colId xmlns:a16="http://schemas.microsoft.com/office/drawing/2014/main" val="20002"/>
                    </a:ext>
                  </a:extLst>
                </a:gridCol>
              </a:tblGrid>
              <a:tr h="336349">
                <a:tc>
                  <a:txBody>
                    <a:bodyPr/>
                    <a:lstStyle/>
                    <a:p>
                      <a:r>
                        <a:rPr lang="de-DE" sz="1600" dirty="0" err="1"/>
                        <a:t>Function</a:t>
                      </a:r>
                      <a:endParaRPr lang="de-DE" sz="1600" dirty="0"/>
                    </a:p>
                  </a:txBody>
                  <a:tcPr marL="78191" marR="78191" marT="41468" marB="41468"/>
                </a:tc>
                <a:tc>
                  <a:txBody>
                    <a:bodyPr/>
                    <a:lstStyle/>
                    <a:p>
                      <a:r>
                        <a:rPr lang="de-DE" sz="1600" dirty="0"/>
                        <a:t>Explanation</a:t>
                      </a:r>
                    </a:p>
                  </a:txBody>
                  <a:tcPr marL="78191" marR="78191" marT="41468" marB="41468"/>
                </a:tc>
                <a:tc>
                  <a:txBody>
                    <a:bodyPr/>
                    <a:lstStyle/>
                    <a:p>
                      <a:r>
                        <a:rPr lang="de-DE" sz="1600" dirty="0"/>
                        <a:t>Deviation</a:t>
                      </a:r>
                      <a:r>
                        <a:rPr lang="de-DE" sz="1600" baseline="0" dirty="0"/>
                        <a:t> </a:t>
                      </a:r>
                      <a:r>
                        <a:rPr lang="de-DE" sz="1600" baseline="0" dirty="0" err="1"/>
                        <a:t>to</a:t>
                      </a:r>
                      <a:r>
                        <a:rPr lang="de-DE" sz="1600" baseline="0" dirty="0"/>
                        <a:t> AUTOSAR</a:t>
                      </a:r>
                      <a:endParaRPr lang="de-DE" sz="1600" dirty="0"/>
                    </a:p>
                  </a:txBody>
                  <a:tcPr marL="78191" marR="78191" marT="41468" marB="41468"/>
                </a:tc>
                <a:extLst>
                  <a:ext uri="{0D108BD9-81ED-4DB2-BD59-A6C34878D82A}">
                    <a16:rowId xmlns:a16="http://schemas.microsoft.com/office/drawing/2014/main" val="10000"/>
                  </a:ext>
                </a:extLst>
              </a:tr>
              <a:tr h="1631061">
                <a:tc>
                  <a:txBody>
                    <a:bodyPr/>
                    <a:lstStyle/>
                    <a:p>
                      <a:r>
                        <a:rPr lang="en-US" sz="1500" b="1" kern="1200" dirty="0" err="1">
                          <a:solidFill>
                            <a:schemeClr val="tx1"/>
                          </a:solidFill>
                          <a:latin typeface="+mn-lt"/>
                          <a:ea typeface="+mn-ea"/>
                          <a:cs typeface="+mn-cs"/>
                        </a:rPr>
                        <a:t>Adc_Init</a:t>
                      </a:r>
                      <a:endParaRPr lang="en-US" sz="1500" b="1" kern="1200" dirty="0">
                        <a:solidFill>
                          <a:schemeClr val="tx1"/>
                        </a:solidFill>
                        <a:latin typeface="+mn-lt"/>
                        <a:ea typeface="+mn-ea"/>
                        <a:cs typeface="+mn-cs"/>
                      </a:endParaRPr>
                    </a:p>
                    <a:p>
                      <a:r>
                        <a:rPr lang="en-US" sz="1400" b="0" kern="1200" dirty="0">
                          <a:solidFill>
                            <a:schemeClr val="tx1"/>
                          </a:solidFill>
                          <a:latin typeface="+mn-lt"/>
                          <a:ea typeface="+mn-ea"/>
                          <a:cs typeface="+mn-cs"/>
                        </a:rPr>
                        <a:t>(</a:t>
                      </a:r>
                      <a:r>
                        <a:rPr lang="en-US" sz="1400" b="0" dirty="0" err="1"/>
                        <a:t>Iopt_Adc_Init</a:t>
                      </a:r>
                      <a:r>
                        <a:rPr lang="en-US" sz="1400" b="0" dirty="0"/>
                        <a:t>)</a:t>
                      </a:r>
                      <a:endParaRPr lang="de-DE" sz="1400" b="0" dirty="0"/>
                    </a:p>
                  </a:txBody>
                  <a:tcPr marL="78191" marR="78191" marT="41468" marB="41468"/>
                </a:tc>
                <a:tc>
                  <a:txBody>
                    <a:bodyPr/>
                    <a:lstStyle/>
                    <a:p>
                      <a:r>
                        <a:rPr lang="en-US" sz="1400" dirty="0"/>
                        <a:t>This function initializes the ADC driver with the configuration structure which specifies the required configuration of the ADC driver. It initializes </a:t>
                      </a:r>
                      <a:r>
                        <a:rPr lang="en-US" sz="1400" dirty="0" err="1"/>
                        <a:t>autoscan</a:t>
                      </a:r>
                      <a:r>
                        <a:rPr lang="en-US" sz="1400" dirty="0"/>
                        <a:t>, software trigger, hardware trigger, sync trigger and streaming trigger conversion modes if they are configured. </a:t>
                      </a:r>
                      <a:endParaRPr lang="de-DE" sz="1400" dirty="0"/>
                    </a:p>
                    <a:p>
                      <a:endParaRPr lang="de-DE" sz="1500" dirty="0"/>
                    </a:p>
                  </a:txBody>
                  <a:tcPr marL="78191" marR="78191" marT="41468" marB="41468"/>
                </a:tc>
                <a:tc>
                  <a:txBody>
                    <a:bodyPr/>
                    <a:lstStyle/>
                    <a:p>
                      <a:r>
                        <a:rPr lang="en-US" sz="1600" dirty="0"/>
                        <a:t> -</a:t>
                      </a:r>
                      <a:endParaRPr lang="de-DE" sz="1500" dirty="0"/>
                    </a:p>
                  </a:txBody>
                  <a:tcPr marL="78191" marR="78191" marT="41468" marB="41468"/>
                </a:tc>
                <a:extLst>
                  <a:ext uri="{0D108BD9-81ED-4DB2-BD59-A6C34878D82A}">
                    <a16:rowId xmlns:a16="http://schemas.microsoft.com/office/drawing/2014/main" val="10001"/>
                  </a:ext>
                </a:extLst>
              </a:tr>
              <a:tr h="1409900">
                <a:tc>
                  <a:txBody>
                    <a:bodyPr/>
                    <a:lstStyle/>
                    <a:p>
                      <a:r>
                        <a:rPr lang="en-US" sz="1500" b="1" kern="1200" dirty="0" err="1">
                          <a:solidFill>
                            <a:schemeClr val="tx1"/>
                          </a:solidFill>
                          <a:latin typeface="+mn-lt"/>
                          <a:ea typeface="+mn-ea"/>
                          <a:cs typeface="+mn-cs"/>
                        </a:rPr>
                        <a:t>Adc_DeInit</a:t>
                      </a:r>
                      <a:endParaRPr lang="en-US" sz="1500" b="1" kern="1200" dirty="0">
                        <a:solidFill>
                          <a:schemeClr val="tx1"/>
                        </a:solidFill>
                        <a:latin typeface="+mn-lt"/>
                        <a:ea typeface="+mn-ea"/>
                        <a:cs typeface="+mn-cs"/>
                      </a:endParaRPr>
                    </a:p>
                    <a:p>
                      <a:r>
                        <a:rPr lang="en-US" sz="1400" b="0" kern="1200" dirty="0">
                          <a:solidFill>
                            <a:schemeClr val="tx1"/>
                          </a:solidFill>
                          <a:latin typeface="+mn-lt"/>
                          <a:ea typeface="+mn-ea"/>
                          <a:cs typeface="+mn-cs"/>
                        </a:rPr>
                        <a:t>(</a:t>
                      </a:r>
                      <a:r>
                        <a:rPr lang="en-US" sz="1400" b="0" kern="1200" dirty="0" err="1">
                          <a:solidFill>
                            <a:schemeClr val="tx1"/>
                          </a:solidFill>
                          <a:latin typeface="+mn-lt"/>
                          <a:ea typeface="+mn-ea"/>
                          <a:cs typeface="+mn-cs"/>
                        </a:rPr>
                        <a:t>Iopt_Adc_Shutdown</a:t>
                      </a:r>
                      <a:r>
                        <a:rPr lang="en-US" sz="1400" b="0" kern="1200" dirty="0">
                          <a:solidFill>
                            <a:schemeClr val="tx1"/>
                          </a:solidFill>
                          <a:latin typeface="+mn-lt"/>
                          <a:ea typeface="+mn-ea"/>
                          <a:cs typeface="+mn-cs"/>
                        </a:rPr>
                        <a:t>)</a:t>
                      </a:r>
                      <a:endParaRPr lang="de-DE" sz="1400" b="0" dirty="0"/>
                    </a:p>
                  </a:txBody>
                  <a:tcPr marL="78191" marR="78191" marT="41468" marB="4146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This function stops all ADC driver activity on all configured devices and resets the used hardware.</a:t>
                      </a:r>
                      <a:endParaRPr lang="de-DE" sz="1400" kern="1200" dirty="0">
                        <a:solidFill>
                          <a:schemeClr val="tx1"/>
                        </a:solidFill>
                        <a:latin typeface="+mn-lt"/>
                        <a:ea typeface="+mn-ea"/>
                        <a:cs typeface="+mn-cs"/>
                      </a:endParaRPr>
                    </a:p>
                  </a:txBody>
                  <a:tcPr marL="78191" marR="78191" marT="41468" marB="41468"/>
                </a:tc>
                <a:tc>
                  <a:txBody>
                    <a:bodyPr/>
                    <a:lstStyle/>
                    <a:p>
                      <a:r>
                        <a:rPr lang="en-US" sz="1400" kern="1200" dirty="0" err="1">
                          <a:solidFill>
                            <a:schemeClr val="tx1"/>
                          </a:solidFill>
                          <a:latin typeface="+mn-lt"/>
                          <a:ea typeface="+mn-ea"/>
                          <a:cs typeface="+mn-cs"/>
                        </a:rPr>
                        <a:t>Adc_DeInit</a:t>
                      </a:r>
                      <a:r>
                        <a:rPr lang="en-US" sz="1400" kern="1200" dirty="0">
                          <a:solidFill>
                            <a:schemeClr val="tx1"/>
                          </a:solidFill>
                          <a:latin typeface="+mn-lt"/>
                          <a:ea typeface="+mn-ea"/>
                          <a:cs typeface="+mn-cs"/>
                        </a:rPr>
                        <a:t> can be called irrespective of any group state as ADC group status is not implemented.</a:t>
                      </a:r>
                    </a:p>
                  </a:txBody>
                  <a:tcPr marL="78191" marR="78191" marT="41468" marB="41468"/>
                </a:tc>
                <a:extLst>
                  <a:ext uri="{0D108BD9-81ED-4DB2-BD59-A6C34878D82A}">
                    <a16:rowId xmlns:a16="http://schemas.microsoft.com/office/drawing/2014/main" val="10002"/>
                  </a:ext>
                </a:extLst>
              </a:tr>
            </a:tbl>
          </a:graphicData>
        </a:graphic>
      </p:graphicFrame>
      <p:sp>
        <p:nvSpPr>
          <p:cNvPr id="12" name="Datumsplatzhalter 3">
            <a:extLst>
              <a:ext uri="{FF2B5EF4-FFF2-40B4-BE49-F238E27FC236}">
                <a16:creationId xmlns:a16="http://schemas.microsoft.com/office/drawing/2014/main" id="{BAEE3296-5099-41AD-9C4A-1090D2F34A0C}"/>
              </a:ext>
            </a:extLst>
          </p:cNvPr>
          <p:cNvSpPr>
            <a:spLocks noGrp="1"/>
          </p:cNvSpPr>
          <p:nvPr>
            <p:ph type="dt" sz="half" idx="10"/>
          </p:nvPr>
        </p:nvSpPr>
        <p:spPr>
          <a:xfrm>
            <a:off x="6350484" y="6224489"/>
            <a:ext cx="2001935" cy="150440"/>
          </a:xfrm>
        </p:spPr>
        <p:txBody>
          <a:bodyPr/>
          <a:lstStyle/>
          <a:p>
            <a:fld id="{BEFB0DE0-DBBE-421A-B3E7-4A028A1B5867}" type="datetime3">
              <a:rPr lang="en-US" noProof="0" smtClean="0"/>
              <a:pPr/>
              <a:t>19 September 2019</a:t>
            </a:fld>
            <a:endParaRPr lang="en-US" noProof="0"/>
          </a:p>
        </p:txBody>
      </p:sp>
      <p:sp>
        <p:nvSpPr>
          <p:cNvPr id="13" name="Fußzeilenplatzhalter 3">
            <a:extLst>
              <a:ext uri="{FF2B5EF4-FFF2-40B4-BE49-F238E27FC236}">
                <a16:creationId xmlns:a16="http://schemas.microsoft.com/office/drawing/2014/main" id="{11559846-1B26-4A8D-AD40-1DAF1F0CBC6B}"/>
              </a:ext>
            </a:extLst>
          </p:cNvPr>
          <p:cNvSpPr>
            <a:spLocks noGrp="1"/>
          </p:cNvSpPr>
          <p:nvPr>
            <p:ph type="ftr" sz="quarter" idx="12"/>
          </p:nvPr>
        </p:nvSpPr>
        <p:spPr>
          <a:xfrm>
            <a:off x="6350485" y="6375515"/>
            <a:ext cx="2001935" cy="150440"/>
          </a:xfrm>
        </p:spPr>
        <p:txBody>
          <a:bodyPr/>
          <a:lstStyle/>
          <a:p>
            <a:r>
              <a:rPr lang="en-US" dirty="0"/>
              <a:t>Harald Paschke, © Continental AG</a:t>
            </a:r>
          </a:p>
        </p:txBody>
      </p:sp>
      <p:sp>
        <p:nvSpPr>
          <p:cNvPr id="11" name="Titel 2">
            <a:extLst>
              <a:ext uri="{FF2B5EF4-FFF2-40B4-BE49-F238E27FC236}">
                <a16:creationId xmlns:a16="http://schemas.microsoft.com/office/drawing/2014/main" id="{86C0F363-F9E6-45C6-B231-18AB8D7D4385}"/>
              </a:ext>
            </a:extLst>
          </p:cNvPr>
          <p:cNvSpPr>
            <a:spLocks noGrp="1"/>
          </p:cNvSpPr>
          <p:nvPr>
            <p:ph type="title"/>
          </p:nvPr>
        </p:nvSpPr>
        <p:spPr>
          <a:xfrm>
            <a:off x="395288" y="296862"/>
            <a:ext cx="8353425" cy="719137"/>
          </a:xfrm>
        </p:spPr>
        <p:txBody>
          <a:bodyPr/>
          <a:lstStyle/>
          <a:p>
            <a:r>
              <a:rPr lang="en-US" dirty="0"/>
              <a:t>ADC Driver</a:t>
            </a:r>
            <a:br>
              <a:rPr lang="en-US" dirty="0"/>
            </a:br>
            <a:r>
              <a:rPr lang="en-US" dirty="0">
                <a:solidFill>
                  <a:srgbClr val="5F5F5F"/>
                </a:solidFill>
              </a:rPr>
              <a:t>APIs (AUTOSAR R4.3)</a:t>
            </a:r>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1"/>
          </p:nvPr>
        </p:nvSpPr>
        <p:spPr>
          <a:xfrm>
            <a:off x="8388424" y="6375515"/>
            <a:ext cx="360289" cy="150440"/>
          </a:xfrm>
        </p:spPr>
        <p:txBody>
          <a:bodyPr/>
          <a:lstStyle/>
          <a:p>
            <a:fld id="{ADA48181-2C78-49CB-8C52-912A07842C2E}" type="slidenum">
              <a:rPr lang="en-US" noProof="0" smtClean="0"/>
              <a:pPr/>
              <a:t>31</a:t>
            </a:fld>
            <a:endParaRPr lang="en-US" noProof="0"/>
          </a:p>
        </p:txBody>
      </p:sp>
      <p:sp>
        <p:nvSpPr>
          <p:cNvPr id="81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81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10" name="Tabelle 9"/>
          <p:cNvGraphicFramePr>
            <a:graphicFrameLocks noGrp="1"/>
          </p:cNvGraphicFramePr>
          <p:nvPr>
            <p:extLst>
              <p:ext uri="{D42A27DB-BD31-4B8C-83A1-F6EECF244321}">
                <p14:modId xmlns:p14="http://schemas.microsoft.com/office/powerpoint/2010/main" val="196568319"/>
              </p:ext>
            </p:extLst>
          </p:nvPr>
        </p:nvGraphicFramePr>
        <p:xfrm>
          <a:off x="296929" y="1273706"/>
          <a:ext cx="8541620" cy="4183946"/>
        </p:xfrm>
        <a:graphic>
          <a:graphicData uri="http://schemas.openxmlformats.org/drawingml/2006/table">
            <a:tbl>
              <a:tblPr firstRow="1" bandRow="1">
                <a:tableStyleId>{9D7B26C5-4107-4FEC-AEDC-1716B250A1EF}</a:tableStyleId>
              </a:tblPr>
              <a:tblGrid>
                <a:gridCol w="1682783">
                  <a:extLst>
                    <a:ext uri="{9D8B030D-6E8A-4147-A177-3AD203B41FA5}">
                      <a16:colId xmlns:a16="http://schemas.microsoft.com/office/drawing/2014/main" val="20000"/>
                    </a:ext>
                  </a:extLst>
                </a:gridCol>
                <a:gridCol w="2376264">
                  <a:extLst>
                    <a:ext uri="{9D8B030D-6E8A-4147-A177-3AD203B41FA5}">
                      <a16:colId xmlns:a16="http://schemas.microsoft.com/office/drawing/2014/main" val="20001"/>
                    </a:ext>
                  </a:extLst>
                </a:gridCol>
                <a:gridCol w="4482573">
                  <a:extLst>
                    <a:ext uri="{9D8B030D-6E8A-4147-A177-3AD203B41FA5}">
                      <a16:colId xmlns:a16="http://schemas.microsoft.com/office/drawing/2014/main" val="20002"/>
                    </a:ext>
                  </a:extLst>
                </a:gridCol>
              </a:tblGrid>
              <a:tr h="336349">
                <a:tc>
                  <a:txBody>
                    <a:bodyPr/>
                    <a:lstStyle/>
                    <a:p>
                      <a:r>
                        <a:rPr lang="de-DE" sz="1600" dirty="0" err="1"/>
                        <a:t>Function</a:t>
                      </a:r>
                      <a:endParaRPr lang="de-DE" sz="1600" dirty="0"/>
                    </a:p>
                  </a:txBody>
                  <a:tcPr marL="78191" marR="78191" marT="41468" marB="41468"/>
                </a:tc>
                <a:tc>
                  <a:txBody>
                    <a:bodyPr/>
                    <a:lstStyle/>
                    <a:p>
                      <a:r>
                        <a:rPr lang="de-DE" sz="1600" dirty="0"/>
                        <a:t>Explanation</a:t>
                      </a:r>
                    </a:p>
                  </a:txBody>
                  <a:tcPr marL="78191" marR="78191" marT="41468" marB="41468"/>
                </a:tc>
                <a:tc>
                  <a:txBody>
                    <a:bodyPr/>
                    <a:lstStyle/>
                    <a:p>
                      <a:r>
                        <a:rPr lang="de-DE" sz="1600" dirty="0"/>
                        <a:t>Deviation</a:t>
                      </a:r>
                      <a:r>
                        <a:rPr lang="de-DE" sz="1600" baseline="0" dirty="0"/>
                        <a:t> </a:t>
                      </a:r>
                      <a:r>
                        <a:rPr lang="de-DE" sz="1600" baseline="0" dirty="0" err="1"/>
                        <a:t>to</a:t>
                      </a:r>
                      <a:r>
                        <a:rPr lang="de-DE" sz="1600" baseline="0" dirty="0"/>
                        <a:t> AUTOSAR</a:t>
                      </a:r>
                      <a:endParaRPr lang="de-DE" sz="1600" dirty="0"/>
                    </a:p>
                  </a:txBody>
                  <a:tcPr marL="78191" marR="78191" marT="41468" marB="41468"/>
                </a:tc>
                <a:extLst>
                  <a:ext uri="{0D108BD9-81ED-4DB2-BD59-A6C34878D82A}">
                    <a16:rowId xmlns:a16="http://schemas.microsoft.com/office/drawing/2014/main" val="10000"/>
                  </a:ext>
                </a:extLst>
              </a:tr>
              <a:tr h="1631061">
                <a:tc>
                  <a:txBody>
                    <a:bodyPr/>
                    <a:lstStyle/>
                    <a:p>
                      <a:r>
                        <a:rPr lang="en-US" sz="1400" b="1" kern="1200" dirty="0" err="1">
                          <a:solidFill>
                            <a:schemeClr val="tx1"/>
                          </a:solidFill>
                          <a:latin typeface="+mn-lt"/>
                          <a:ea typeface="+mn-ea"/>
                          <a:cs typeface="+mn-cs"/>
                        </a:rPr>
                        <a:t>Adc_SetupResultBuffer</a:t>
                      </a:r>
                      <a:endParaRPr lang="en-US" sz="1400" b="1" kern="1200" dirty="0">
                        <a:solidFill>
                          <a:schemeClr val="tx1"/>
                        </a:solidFill>
                        <a:latin typeface="+mn-lt"/>
                        <a:ea typeface="+mn-ea"/>
                        <a:cs typeface="+mn-cs"/>
                      </a:endParaRPr>
                    </a:p>
                    <a:p>
                      <a:r>
                        <a:rPr lang="en-US" sz="1400" b="0" kern="1200" dirty="0">
                          <a:solidFill>
                            <a:schemeClr val="tx1"/>
                          </a:solidFill>
                          <a:latin typeface="+mn-lt"/>
                          <a:ea typeface="+mn-ea"/>
                          <a:cs typeface="+mn-cs"/>
                        </a:rPr>
                        <a:t>(</a:t>
                      </a:r>
                      <a:r>
                        <a:rPr lang="en-US" sz="1400" b="0" kern="1200" dirty="0" err="1">
                          <a:solidFill>
                            <a:schemeClr val="tx1"/>
                          </a:solidFill>
                          <a:latin typeface="+mn-lt"/>
                          <a:ea typeface="+mn-ea"/>
                          <a:cs typeface="+mn-cs"/>
                        </a:rPr>
                        <a:t>Iopt_Adc_SetupResultBuffer</a:t>
                      </a:r>
                      <a:r>
                        <a:rPr lang="en-US" sz="1400" b="0" kern="1200" dirty="0">
                          <a:solidFill>
                            <a:schemeClr val="tx1"/>
                          </a:solidFill>
                          <a:latin typeface="+mn-lt"/>
                          <a:ea typeface="+mn-ea"/>
                          <a:cs typeface="+mn-cs"/>
                        </a:rPr>
                        <a:t>)</a:t>
                      </a:r>
                      <a:endParaRPr lang="de-DE" sz="1400" b="0" dirty="0"/>
                    </a:p>
                  </a:txBody>
                  <a:tcPr marL="78191" marR="78191" marT="41468" marB="4146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This interface is used to initialize the result buffer pointer of the selected conversion group with the address value passed as parameter.</a:t>
                      </a:r>
                    </a:p>
                    <a:p>
                      <a:endParaRPr lang="de-DE" sz="1500" dirty="0"/>
                    </a:p>
                  </a:txBody>
                  <a:tcPr marL="78191" marR="78191" marT="41468" marB="4146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a:t>Adc_SetupResultBuffer</a:t>
                      </a:r>
                      <a:r>
                        <a:rPr lang="en-US" sz="1400" dirty="0"/>
                        <a:t> initializes the result buffer pointer of the selected conversion group with the address value passed as parameter only for streaming conversion group.</a:t>
                      </a:r>
                      <a:endParaRPr lang="de-DE" sz="1400" dirty="0"/>
                    </a:p>
                  </a:txBody>
                  <a:tcPr marL="78191" marR="78191" marT="41468" marB="41468"/>
                </a:tc>
                <a:extLst>
                  <a:ext uri="{0D108BD9-81ED-4DB2-BD59-A6C34878D82A}">
                    <a16:rowId xmlns:a16="http://schemas.microsoft.com/office/drawing/2014/main" val="10001"/>
                  </a:ext>
                </a:extLst>
              </a:tr>
              <a:tr h="1409900">
                <a:tc>
                  <a:txBody>
                    <a:bodyPr/>
                    <a:lstStyle/>
                    <a:p>
                      <a:r>
                        <a:rPr lang="en-US" sz="1400" b="1" kern="1200" dirty="0" err="1">
                          <a:solidFill>
                            <a:schemeClr val="tx1"/>
                          </a:solidFill>
                          <a:latin typeface="+mn-lt"/>
                          <a:ea typeface="+mn-ea"/>
                          <a:cs typeface="+mn-cs"/>
                        </a:rPr>
                        <a:t>Adc_GetStream</a:t>
                      </a:r>
                      <a:br>
                        <a:rPr lang="en-US" sz="1400" b="1" kern="1200" dirty="0">
                          <a:solidFill>
                            <a:schemeClr val="tx1"/>
                          </a:solidFill>
                          <a:latin typeface="+mn-lt"/>
                          <a:ea typeface="+mn-ea"/>
                          <a:cs typeface="+mn-cs"/>
                        </a:rPr>
                      </a:br>
                      <a:r>
                        <a:rPr lang="en-US" sz="1400" b="1" kern="1200" dirty="0" err="1">
                          <a:solidFill>
                            <a:schemeClr val="tx1"/>
                          </a:solidFill>
                          <a:latin typeface="+mn-lt"/>
                          <a:ea typeface="+mn-ea"/>
                          <a:cs typeface="+mn-cs"/>
                        </a:rPr>
                        <a:t>LastPointer</a:t>
                      </a:r>
                      <a:endParaRPr lang="en-US" sz="1400" b="1" kern="1200" dirty="0">
                        <a:solidFill>
                          <a:schemeClr val="tx1"/>
                        </a:solidFill>
                        <a:latin typeface="+mn-lt"/>
                        <a:ea typeface="+mn-ea"/>
                        <a:cs typeface="+mn-cs"/>
                      </a:endParaRPr>
                    </a:p>
                    <a:p>
                      <a:r>
                        <a:rPr lang="en-US" sz="1400" b="0" kern="1200" dirty="0">
                          <a:solidFill>
                            <a:schemeClr val="tx1"/>
                          </a:solidFill>
                          <a:latin typeface="+mn-lt"/>
                          <a:ea typeface="+mn-ea"/>
                          <a:cs typeface="+mn-cs"/>
                        </a:rPr>
                        <a:t>(</a:t>
                      </a:r>
                      <a:r>
                        <a:rPr lang="en-US" sz="1400" b="0" kern="1200" dirty="0" err="1">
                          <a:solidFill>
                            <a:schemeClr val="tx1"/>
                          </a:solidFill>
                          <a:latin typeface="+mn-lt"/>
                          <a:ea typeface="+mn-ea"/>
                          <a:cs typeface="+mn-cs"/>
                        </a:rPr>
                        <a:t>Iopt_Adc_GetStreamLastPointer</a:t>
                      </a:r>
                      <a:r>
                        <a:rPr lang="en-US" sz="1400" b="0" kern="1200" dirty="0">
                          <a:solidFill>
                            <a:schemeClr val="tx1"/>
                          </a:solidFill>
                          <a:latin typeface="+mn-lt"/>
                          <a:ea typeface="+mn-ea"/>
                          <a:cs typeface="+mn-cs"/>
                        </a:rPr>
                        <a:t>)</a:t>
                      </a:r>
                      <a:endParaRPr lang="de-DE" sz="1400" b="0" dirty="0"/>
                    </a:p>
                  </a:txBody>
                  <a:tcPr marL="78191" marR="78191" marT="41468" marB="4146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This interface is used to set the pointer, passed as parameter (</a:t>
                      </a:r>
                      <a:r>
                        <a:rPr lang="en-US" sz="1400" dirty="0" err="1"/>
                        <a:t>PtrToSamplePtr</a:t>
                      </a:r>
                      <a:r>
                        <a:rPr lang="en-US" sz="1400" dirty="0"/>
                        <a:t>) to point to the ADC result buffer to the oldest conversion, where the result was</a:t>
                      </a:r>
                      <a:r>
                        <a:rPr lang="en-US" sz="1400" baseline="0" dirty="0"/>
                        <a:t> </a:t>
                      </a:r>
                      <a:r>
                        <a:rPr lang="en-US" sz="1400" dirty="0"/>
                        <a:t>not yet read.   </a:t>
                      </a:r>
                    </a:p>
                  </a:txBody>
                  <a:tcPr marL="78191" marR="78191" marT="41468" marB="41468"/>
                </a:tc>
                <a:tc>
                  <a:txBody>
                    <a:bodyPr/>
                    <a:lstStyle/>
                    <a:p>
                      <a:pPr marL="179388" indent="-179388">
                        <a:buFont typeface="Arial" pitchFamily="34" charset="0"/>
                        <a:buChar char="•"/>
                      </a:pPr>
                      <a:r>
                        <a:rPr lang="en-US" sz="1400" kern="1200" dirty="0">
                          <a:solidFill>
                            <a:schemeClr val="tx1"/>
                          </a:solidFill>
                          <a:latin typeface="+mn-lt"/>
                          <a:ea typeface="+mn-ea"/>
                          <a:cs typeface="+mn-cs"/>
                        </a:rPr>
                        <a:t>Returns the number of valid samples per channel only for streaming group conversion.</a:t>
                      </a:r>
                    </a:p>
                    <a:p>
                      <a:pPr marL="179388" indent="-179388">
                        <a:buFont typeface="Arial" pitchFamily="34" charset="0"/>
                        <a:buChar char="•"/>
                      </a:pPr>
                      <a:r>
                        <a:rPr lang="en-US" sz="1400" kern="1200" dirty="0">
                          <a:solidFill>
                            <a:schemeClr val="tx1"/>
                          </a:solidFill>
                          <a:latin typeface="+mn-lt"/>
                          <a:ea typeface="+mn-ea"/>
                          <a:cs typeface="+mn-cs"/>
                        </a:rPr>
                        <a:t>Pointer to the address of the oldest conversion element not yet read.</a:t>
                      </a:r>
                    </a:p>
                    <a:p>
                      <a:pPr marL="179388" indent="-179388">
                        <a:buFont typeface="Arial" pitchFamily="34" charset="0"/>
                        <a:buChar char="•"/>
                      </a:pPr>
                      <a:r>
                        <a:rPr lang="en-US" sz="1400" kern="1200" dirty="0">
                          <a:solidFill>
                            <a:schemeClr val="tx1"/>
                          </a:solidFill>
                          <a:latin typeface="+mn-lt"/>
                          <a:ea typeface="+mn-ea"/>
                          <a:cs typeface="+mn-cs"/>
                        </a:rPr>
                        <a:t>ADC_RESULT_ALIGNMENT is the natural alignment coming from the HW.</a:t>
                      </a:r>
                    </a:p>
                    <a:p>
                      <a:pPr marL="179388" indent="-179388">
                        <a:buFont typeface="Arial" pitchFamily="34" charset="0"/>
                        <a:buChar char="•"/>
                      </a:pPr>
                      <a:r>
                        <a:rPr lang="en-US" sz="1400" kern="1200" dirty="0">
                          <a:solidFill>
                            <a:schemeClr val="tx1"/>
                          </a:solidFill>
                          <a:latin typeface="+mn-lt"/>
                          <a:ea typeface="+mn-ea"/>
                          <a:cs typeface="+mn-cs"/>
                        </a:rPr>
                        <a:t>Group status is not implemented with</a:t>
                      </a:r>
                      <a:br>
                        <a:rPr lang="en-US" sz="1400" kern="1200" dirty="0">
                          <a:solidFill>
                            <a:schemeClr val="tx1"/>
                          </a:solidFill>
                          <a:latin typeface="+mn-lt"/>
                          <a:ea typeface="+mn-ea"/>
                          <a:cs typeface="+mn-cs"/>
                        </a:rPr>
                      </a:br>
                      <a:r>
                        <a:rPr lang="en-US" sz="1400" kern="1200" dirty="0">
                          <a:solidFill>
                            <a:schemeClr val="tx1"/>
                          </a:solidFill>
                          <a:latin typeface="+mn-lt"/>
                          <a:ea typeface="+mn-ea"/>
                          <a:cs typeface="+mn-cs"/>
                        </a:rPr>
                        <a:t>- call during ADC_BUSY</a:t>
                      </a:r>
                      <a:r>
                        <a:rPr lang="en-US" sz="1400" kern="1200" baseline="0" dirty="0">
                          <a:solidFill>
                            <a:schemeClr val="tx1"/>
                          </a:solidFill>
                          <a:latin typeface="+mn-lt"/>
                          <a:ea typeface="+mn-ea"/>
                          <a:cs typeface="+mn-cs"/>
                        </a:rPr>
                        <a:t> returns NULL.</a:t>
                      </a:r>
                      <a:br>
                        <a:rPr lang="en-US" sz="1400" kern="1200" baseline="0" dirty="0">
                          <a:solidFill>
                            <a:schemeClr val="tx1"/>
                          </a:solidFill>
                          <a:latin typeface="+mn-lt"/>
                          <a:ea typeface="+mn-ea"/>
                          <a:cs typeface="+mn-cs"/>
                        </a:rPr>
                      </a:br>
                      <a:r>
                        <a:rPr lang="en-US" sz="1400" kern="1200" baseline="0" dirty="0">
                          <a:solidFill>
                            <a:schemeClr val="tx1"/>
                          </a:solidFill>
                          <a:latin typeface="+mn-lt"/>
                          <a:ea typeface="+mn-ea"/>
                          <a:cs typeface="+mn-cs"/>
                        </a:rPr>
                        <a:t>- No state transition trigger for group status.</a:t>
                      </a:r>
                      <a:br>
                        <a:rPr lang="en-US" sz="1400" kern="1200" baseline="0" dirty="0">
                          <a:solidFill>
                            <a:schemeClr val="tx1"/>
                          </a:solidFill>
                          <a:latin typeface="+mn-lt"/>
                          <a:ea typeface="+mn-ea"/>
                          <a:cs typeface="+mn-cs"/>
                        </a:rPr>
                      </a:br>
                      <a:r>
                        <a:rPr lang="en-US" sz="1400" kern="1200" baseline="0" dirty="0">
                          <a:solidFill>
                            <a:schemeClr val="tx1"/>
                          </a:solidFill>
                          <a:latin typeface="+mn-lt"/>
                          <a:ea typeface="+mn-ea"/>
                          <a:cs typeface="+mn-cs"/>
                        </a:rPr>
                        <a:t>- No guarantee for consistency.</a:t>
                      </a:r>
                      <a:endParaRPr lang="en-US" sz="1400" kern="1200" dirty="0">
                        <a:solidFill>
                          <a:schemeClr val="tx1"/>
                        </a:solidFill>
                        <a:latin typeface="+mn-lt"/>
                        <a:ea typeface="+mn-ea"/>
                        <a:cs typeface="+mn-cs"/>
                      </a:endParaRPr>
                    </a:p>
                  </a:txBody>
                  <a:tcPr marL="78191" marR="78191" marT="41468" marB="41468"/>
                </a:tc>
                <a:extLst>
                  <a:ext uri="{0D108BD9-81ED-4DB2-BD59-A6C34878D82A}">
                    <a16:rowId xmlns:a16="http://schemas.microsoft.com/office/drawing/2014/main" val="10002"/>
                  </a:ext>
                </a:extLst>
              </a:tr>
            </a:tbl>
          </a:graphicData>
        </a:graphic>
      </p:graphicFrame>
      <p:sp>
        <p:nvSpPr>
          <p:cNvPr id="9" name="Datumsplatzhalter 3">
            <a:extLst>
              <a:ext uri="{FF2B5EF4-FFF2-40B4-BE49-F238E27FC236}">
                <a16:creationId xmlns:a16="http://schemas.microsoft.com/office/drawing/2014/main" id="{3EBCE834-395F-430C-94CA-09232CBDF55E}"/>
              </a:ext>
            </a:extLst>
          </p:cNvPr>
          <p:cNvSpPr>
            <a:spLocks noGrp="1"/>
          </p:cNvSpPr>
          <p:nvPr>
            <p:ph type="dt" sz="half" idx="10"/>
          </p:nvPr>
        </p:nvSpPr>
        <p:spPr>
          <a:xfrm>
            <a:off x="6350484" y="6224489"/>
            <a:ext cx="2001935" cy="150440"/>
          </a:xfrm>
        </p:spPr>
        <p:txBody>
          <a:bodyPr/>
          <a:lstStyle/>
          <a:p>
            <a:fld id="{BEFB0DE0-DBBE-421A-B3E7-4A028A1B5867}" type="datetime3">
              <a:rPr lang="en-US" noProof="0" smtClean="0"/>
              <a:pPr/>
              <a:t>19 September 2019</a:t>
            </a:fld>
            <a:endParaRPr lang="en-US" noProof="0"/>
          </a:p>
        </p:txBody>
      </p:sp>
      <p:sp>
        <p:nvSpPr>
          <p:cNvPr id="11" name="Fußzeilenplatzhalter 3">
            <a:extLst>
              <a:ext uri="{FF2B5EF4-FFF2-40B4-BE49-F238E27FC236}">
                <a16:creationId xmlns:a16="http://schemas.microsoft.com/office/drawing/2014/main" id="{842E9B97-D7A7-41B1-A24D-61314B169980}"/>
              </a:ext>
            </a:extLst>
          </p:cNvPr>
          <p:cNvSpPr>
            <a:spLocks noGrp="1"/>
          </p:cNvSpPr>
          <p:nvPr>
            <p:ph type="ftr" sz="quarter" idx="12"/>
          </p:nvPr>
        </p:nvSpPr>
        <p:spPr>
          <a:xfrm>
            <a:off x="6350485" y="6375515"/>
            <a:ext cx="2001935" cy="150440"/>
          </a:xfrm>
        </p:spPr>
        <p:txBody>
          <a:bodyPr/>
          <a:lstStyle/>
          <a:p>
            <a:r>
              <a:rPr lang="en-US" dirty="0"/>
              <a:t>Harald Paschke, © Continental AG</a:t>
            </a:r>
          </a:p>
        </p:txBody>
      </p:sp>
      <p:sp>
        <p:nvSpPr>
          <p:cNvPr id="12" name="Titel 2">
            <a:extLst>
              <a:ext uri="{FF2B5EF4-FFF2-40B4-BE49-F238E27FC236}">
                <a16:creationId xmlns:a16="http://schemas.microsoft.com/office/drawing/2014/main" id="{D789CE7E-700D-455D-8E02-54969CE9DC14}"/>
              </a:ext>
            </a:extLst>
          </p:cNvPr>
          <p:cNvSpPr>
            <a:spLocks noGrp="1"/>
          </p:cNvSpPr>
          <p:nvPr>
            <p:ph type="title"/>
          </p:nvPr>
        </p:nvSpPr>
        <p:spPr>
          <a:xfrm>
            <a:off x="395288" y="296862"/>
            <a:ext cx="8353425" cy="719137"/>
          </a:xfrm>
        </p:spPr>
        <p:txBody>
          <a:bodyPr/>
          <a:lstStyle/>
          <a:p>
            <a:r>
              <a:rPr lang="en-US" dirty="0"/>
              <a:t>ADC Driver</a:t>
            </a:r>
            <a:br>
              <a:rPr lang="en-US" dirty="0"/>
            </a:br>
            <a:r>
              <a:rPr lang="en-US" dirty="0">
                <a:solidFill>
                  <a:srgbClr val="5F5F5F"/>
                </a:solidFill>
              </a:rPr>
              <a:t>APIs (AUTOSAR R4.3)</a:t>
            </a:r>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1"/>
          </p:nvPr>
        </p:nvSpPr>
        <p:spPr/>
        <p:txBody>
          <a:bodyPr/>
          <a:lstStyle/>
          <a:p>
            <a:fld id="{ADA48181-2C78-49CB-8C52-912A07842C2E}" type="slidenum">
              <a:rPr lang="en-US" noProof="0" smtClean="0"/>
              <a:pPr/>
              <a:t>32</a:t>
            </a:fld>
            <a:endParaRPr lang="en-US" noProof="0"/>
          </a:p>
        </p:txBody>
      </p:sp>
      <p:sp>
        <p:nvSpPr>
          <p:cNvPr id="81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81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10" name="Tabelle 9"/>
          <p:cNvGraphicFramePr>
            <a:graphicFrameLocks noGrp="1"/>
          </p:cNvGraphicFramePr>
          <p:nvPr>
            <p:extLst>
              <p:ext uri="{D42A27DB-BD31-4B8C-83A1-F6EECF244321}">
                <p14:modId xmlns:p14="http://schemas.microsoft.com/office/powerpoint/2010/main" val="3519146790"/>
              </p:ext>
            </p:extLst>
          </p:nvPr>
        </p:nvGraphicFramePr>
        <p:xfrm>
          <a:off x="296929" y="1273706"/>
          <a:ext cx="8541620" cy="2662468"/>
        </p:xfrm>
        <a:graphic>
          <a:graphicData uri="http://schemas.openxmlformats.org/drawingml/2006/table">
            <a:tbl>
              <a:tblPr firstRow="1" bandRow="1">
                <a:tableStyleId>{9D7B26C5-4107-4FEC-AEDC-1716B250A1EF}</a:tableStyleId>
              </a:tblPr>
              <a:tblGrid>
                <a:gridCol w="3410975">
                  <a:extLst>
                    <a:ext uri="{9D8B030D-6E8A-4147-A177-3AD203B41FA5}">
                      <a16:colId xmlns:a16="http://schemas.microsoft.com/office/drawing/2014/main" val="20000"/>
                    </a:ext>
                  </a:extLst>
                </a:gridCol>
                <a:gridCol w="3672408">
                  <a:extLst>
                    <a:ext uri="{9D8B030D-6E8A-4147-A177-3AD203B41FA5}">
                      <a16:colId xmlns:a16="http://schemas.microsoft.com/office/drawing/2014/main" val="20001"/>
                    </a:ext>
                  </a:extLst>
                </a:gridCol>
                <a:gridCol w="1458237">
                  <a:extLst>
                    <a:ext uri="{9D8B030D-6E8A-4147-A177-3AD203B41FA5}">
                      <a16:colId xmlns:a16="http://schemas.microsoft.com/office/drawing/2014/main" val="20002"/>
                    </a:ext>
                  </a:extLst>
                </a:gridCol>
              </a:tblGrid>
              <a:tr h="461477">
                <a:tc>
                  <a:txBody>
                    <a:bodyPr/>
                    <a:lstStyle/>
                    <a:p>
                      <a:r>
                        <a:rPr lang="de-DE" sz="1600" dirty="0" err="1"/>
                        <a:t>Function</a:t>
                      </a:r>
                      <a:endParaRPr lang="de-DE" sz="1600" dirty="0"/>
                    </a:p>
                  </a:txBody>
                  <a:tcPr marL="78191" marR="78191" marT="41468" marB="41468"/>
                </a:tc>
                <a:tc>
                  <a:txBody>
                    <a:bodyPr/>
                    <a:lstStyle/>
                    <a:p>
                      <a:r>
                        <a:rPr lang="de-DE" sz="1600" dirty="0"/>
                        <a:t>Explanation</a:t>
                      </a:r>
                    </a:p>
                  </a:txBody>
                  <a:tcPr marL="78191" marR="78191" marT="41468" marB="41468"/>
                </a:tc>
                <a:tc>
                  <a:txBody>
                    <a:bodyPr/>
                    <a:lstStyle/>
                    <a:p>
                      <a:r>
                        <a:rPr lang="de-DE" sz="1600" dirty="0"/>
                        <a:t>Deviation</a:t>
                      </a:r>
                      <a:r>
                        <a:rPr lang="de-DE" sz="1600" baseline="0" dirty="0"/>
                        <a:t> </a:t>
                      </a:r>
                      <a:r>
                        <a:rPr lang="de-DE" sz="1600" baseline="0" dirty="0" err="1"/>
                        <a:t>to</a:t>
                      </a:r>
                      <a:r>
                        <a:rPr lang="de-DE" sz="1600" baseline="0" dirty="0"/>
                        <a:t> AUTOSAR</a:t>
                      </a:r>
                      <a:endParaRPr lang="de-DE" sz="1600" dirty="0"/>
                    </a:p>
                  </a:txBody>
                  <a:tcPr marL="78191" marR="78191" marT="41468" marB="41468"/>
                </a:tc>
                <a:extLst>
                  <a:ext uri="{0D108BD9-81ED-4DB2-BD59-A6C34878D82A}">
                    <a16:rowId xmlns:a16="http://schemas.microsoft.com/office/drawing/2014/main" val="10000"/>
                  </a:ext>
                </a:extLst>
              </a:tr>
              <a:tr h="769605">
                <a:tc>
                  <a:txBody>
                    <a:bodyPr/>
                    <a:lstStyle/>
                    <a:p>
                      <a:r>
                        <a:rPr lang="en-US" sz="1500" b="1" kern="1200" dirty="0" err="1">
                          <a:solidFill>
                            <a:schemeClr val="tx1"/>
                          </a:solidFill>
                          <a:latin typeface="+mn-lt"/>
                          <a:ea typeface="+mn-ea"/>
                          <a:cs typeface="+mn-cs"/>
                        </a:rPr>
                        <a:t>Adc_EnableGroupNotification</a:t>
                      </a:r>
                      <a:endParaRPr lang="en-US" sz="1500" b="1" kern="1200" dirty="0">
                        <a:solidFill>
                          <a:schemeClr val="tx1"/>
                        </a:solidFill>
                        <a:latin typeface="+mn-lt"/>
                        <a:ea typeface="+mn-ea"/>
                        <a:cs typeface="+mn-cs"/>
                      </a:endParaRPr>
                    </a:p>
                    <a:p>
                      <a:r>
                        <a:rPr lang="en-US" sz="1400" b="0" kern="1200" dirty="0">
                          <a:solidFill>
                            <a:schemeClr val="tx1"/>
                          </a:solidFill>
                          <a:latin typeface="+mn-lt"/>
                          <a:ea typeface="+mn-ea"/>
                          <a:cs typeface="+mn-cs"/>
                        </a:rPr>
                        <a:t>(</a:t>
                      </a:r>
                      <a:r>
                        <a:rPr lang="en-US" sz="1400" b="0" kern="1200" dirty="0" err="1">
                          <a:solidFill>
                            <a:schemeClr val="tx1"/>
                          </a:solidFill>
                          <a:latin typeface="+mn-lt"/>
                          <a:ea typeface="+mn-ea"/>
                          <a:cs typeface="+mn-cs"/>
                        </a:rPr>
                        <a:t>Iopt_Adc_EnableGroupNotification</a:t>
                      </a:r>
                      <a:r>
                        <a:rPr lang="en-US" sz="1400" b="0" kern="1200" dirty="0">
                          <a:solidFill>
                            <a:schemeClr val="tx1"/>
                          </a:solidFill>
                          <a:latin typeface="+mn-lt"/>
                          <a:ea typeface="+mn-ea"/>
                          <a:cs typeface="+mn-cs"/>
                        </a:rPr>
                        <a:t>(Group,1))</a:t>
                      </a:r>
                      <a:endParaRPr lang="de-DE" sz="1400" b="0" dirty="0"/>
                    </a:p>
                  </a:txBody>
                  <a:tcPr marL="78191" marR="78191" marT="41468" marB="41468"/>
                </a:tc>
                <a:tc>
                  <a:txBody>
                    <a:bodyPr/>
                    <a:lstStyle/>
                    <a:p>
                      <a:r>
                        <a:rPr lang="en-US" sz="1400" dirty="0"/>
                        <a:t>The interface is used to enable the notification mechanism for the requested ADC channel conversion group.</a:t>
                      </a:r>
                    </a:p>
                    <a:p>
                      <a:endParaRPr lang="de-DE" sz="1500" dirty="0"/>
                    </a:p>
                  </a:txBody>
                  <a:tcPr marL="78191" marR="78191" marT="41468" marB="41468"/>
                </a:tc>
                <a:tc>
                  <a:txBody>
                    <a:bodyPr/>
                    <a:lstStyle/>
                    <a:p>
                      <a:r>
                        <a:rPr lang="en-US" sz="1600" dirty="0"/>
                        <a:t> -</a:t>
                      </a:r>
                      <a:endParaRPr lang="de-DE" sz="1500" dirty="0"/>
                    </a:p>
                  </a:txBody>
                  <a:tcPr marL="78191" marR="78191" marT="41468" marB="41468"/>
                </a:tc>
                <a:extLst>
                  <a:ext uri="{0D108BD9-81ED-4DB2-BD59-A6C34878D82A}">
                    <a16:rowId xmlns:a16="http://schemas.microsoft.com/office/drawing/2014/main" val="10001"/>
                  </a:ext>
                </a:extLst>
              </a:tr>
              <a:tr h="1140236">
                <a:tc>
                  <a:txBody>
                    <a:bodyPr/>
                    <a:lstStyle/>
                    <a:p>
                      <a:r>
                        <a:rPr lang="en-US" sz="1400" b="1" kern="1200" dirty="0" err="1">
                          <a:solidFill>
                            <a:schemeClr val="tx1"/>
                          </a:solidFill>
                          <a:latin typeface="+mn-lt"/>
                          <a:ea typeface="+mn-ea"/>
                          <a:cs typeface="+mn-cs"/>
                        </a:rPr>
                        <a:t>Adc_DisableGroupNotification</a:t>
                      </a:r>
                      <a:endParaRPr lang="en-US" sz="1400" b="1" kern="1200" dirty="0">
                        <a:solidFill>
                          <a:schemeClr val="tx1"/>
                        </a:solidFill>
                        <a:latin typeface="+mn-lt"/>
                        <a:ea typeface="+mn-ea"/>
                        <a:cs typeface="+mn-cs"/>
                      </a:endParaRPr>
                    </a:p>
                    <a:p>
                      <a:r>
                        <a:rPr lang="en-US" sz="1400" b="0" kern="1200" dirty="0">
                          <a:solidFill>
                            <a:schemeClr val="tx1"/>
                          </a:solidFill>
                          <a:latin typeface="+mn-lt"/>
                          <a:ea typeface="+mn-ea"/>
                          <a:cs typeface="+mn-cs"/>
                        </a:rPr>
                        <a:t>(</a:t>
                      </a:r>
                      <a:r>
                        <a:rPr lang="en-US" sz="1400" b="0" kern="1200" dirty="0" err="1">
                          <a:solidFill>
                            <a:schemeClr val="tx1"/>
                          </a:solidFill>
                          <a:latin typeface="+mn-lt"/>
                          <a:ea typeface="+mn-ea"/>
                          <a:cs typeface="+mn-cs"/>
                        </a:rPr>
                        <a:t>Iopt_Adc_DisableGroupNotification</a:t>
                      </a:r>
                      <a:r>
                        <a:rPr lang="en-US" sz="1400" b="0" kern="1200" dirty="0">
                          <a:solidFill>
                            <a:schemeClr val="tx1"/>
                          </a:solidFill>
                          <a:latin typeface="+mn-lt"/>
                          <a:ea typeface="+mn-ea"/>
                          <a:cs typeface="+mn-cs"/>
                        </a:rPr>
                        <a:t> (Group,0))</a:t>
                      </a:r>
                      <a:endParaRPr lang="de-DE" sz="1400" b="0" dirty="0"/>
                    </a:p>
                  </a:txBody>
                  <a:tcPr marL="78191" marR="78191" marT="41468" marB="4146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The interface is used to disable the notification mechanism for the requested ADC channel conversion</a:t>
                      </a:r>
                      <a:r>
                        <a:rPr lang="en-US" sz="1400" baseline="0" dirty="0"/>
                        <a:t> </a:t>
                      </a:r>
                      <a:r>
                        <a:rPr lang="en-US" sz="1400" dirty="0"/>
                        <a:t>group.</a:t>
                      </a:r>
                    </a:p>
                  </a:txBody>
                  <a:tcPr marL="78191" marR="78191" marT="41468" marB="41468"/>
                </a:tc>
                <a:tc>
                  <a:txBody>
                    <a:bodyPr/>
                    <a:lstStyle/>
                    <a:p>
                      <a:r>
                        <a:rPr lang="en-US" sz="1400" dirty="0"/>
                        <a:t> -</a:t>
                      </a:r>
                      <a:endParaRPr lang="de-DE" sz="1400" dirty="0"/>
                    </a:p>
                  </a:txBody>
                  <a:tcPr marL="78191" marR="78191" marT="41468" marB="41468"/>
                </a:tc>
                <a:extLst>
                  <a:ext uri="{0D108BD9-81ED-4DB2-BD59-A6C34878D82A}">
                    <a16:rowId xmlns:a16="http://schemas.microsoft.com/office/drawing/2014/main" val="10002"/>
                  </a:ext>
                </a:extLst>
              </a:tr>
            </a:tbl>
          </a:graphicData>
        </a:graphic>
      </p:graphicFrame>
      <p:sp>
        <p:nvSpPr>
          <p:cNvPr id="9" name="Datumsplatzhalter 3">
            <a:extLst>
              <a:ext uri="{FF2B5EF4-FFF2-40B4-BE49-F238E27FC236}">
                <a16:creationId xmlns:a16="http://schemas.microsoft.com/office/drawing/2014/main" id="{E61683D9-E345-408C-AFE1-D0DDD3726346}"/>
              </a:ext>
            </a:extLst>
          </p:cNvPr>
          <p:cNvSpPr>
            <a:spLocks noGrp="1"/>
          </p:cNvSpPr>
          <p:nvPr>
            <p:ph type="dt" sz="half" idx="10"/>
          </p:nvPr>
        </p:nvSpPr>
        <p:spPr>
          <a:xfrm>
            <a:off x="6350484" y="6224489"/>
            <a:ext cx="2001935" cy="150440"/>
          </a:xfrm>
        </p:spPr>
        <p:txBody>
          <a:bodyPr/>
          <a:lstStyle/>
          <a:p>
            <a:fld id="{BEFB0DE0-DBBE-421A-B3E7-4A028A1B5867}" type="datetime3">
              <a:rPr lang="en-US" noProof="0" smtClean="0"/>
              <a:pPr/>
              <a:t>19 September 2019</a:t>
            </a:fld>
            <a:endParaRPr lang="en-US" noProof="0"/>
          </a:p>
        </p:txBody>
      </p:sp>
      <p:sp>
        <p:nvSpPr>
          <p:cNvPr id="11" name="Fußzeilenplatzhalter 3">
            <a:extLst>
              <a:ext uri="{FF2B5EF4-FFF2-40B4-BE49-F238E27FC236}">
                <a16:creationId xmlns:a16="http://schemas.microsoft.com/office/drawing/2014/main" id="{B041C147-DFC7-4EE9-954B-DF9B785BF2DF}"/>
              </a:ext>
            </a:extLst>
          </p:cNvPr>
          <p:cNvSpPr>
            <a:spLocks noGrp="1"/>
          </p:cNvSpPr>
          <p:nvPr>
            <p:ph type="ftr" sz="quarter" idx="12"/>
          </p:nvPr>
        </p:nvSpPr>
        <p:spPr>
          <a:xfrm>
            <a:off x="6350485" y="6375515"/>
            <a:ext cx="2001935" cy="150440"/>
          </a:xfrm>
        </p:spPr>
        <p:txBody>
          <a:bodyPr/>
          <a:lstStyle/>
          <a:p>
            <a:r>
              <a:rPr lang="en-US" dirty="0"/>
              <a:t>Harald Paschke, © Continental AG</a:t>
            </a:r>
          </a:p>
        </p:txBody>
      </p:sp>
      <p:sp>
        <p:nvSpPr>
          <p:cNvPr id="12" name="Titel 2">
            <a:extLst>
              <a:ext uri="{FF2B5EF4-FFF2-40B4-BE49-F238E27FC236}">
                <a16:creationId xmlns:a16="http://schemas.microsoft.com/office/drawing/2014/main" id="{421DA093-2A24-4B19-9FBB-4EDAFC80422C}"/>
              </a:ext>
            </a:extLst>
          </p:cNvPr>
          <p:cNvSpPr>
            <a:spLocks noGrp="1"/>
          </p:cNvSpPr>
          <p:nvPr>
            <p:ph type="title"/>
          </p:nvPr>
        </p:nvSpPr>
        <p:spPr>
          <a:xfrm>
            <a:off x="395288" y="296862"/>
            <a:ext cx="8353425" cy="719137"/>
          </a:xfrm>
        </p:spPr>
        <p:txBody>
          <a:bodyPr/>
          <a:lstStyle/>
          <a:p>
            <a:r>
              <a:rPr lang="en-US" dirty="0"/>
              <a:t>ADC Driver</a:t>
            </a:r>
            <a:br>
              <a:rPr lang="en-US" dirty="0"/>
            </a:br>
            <a:r>
              <a:rPr lang="en-US" dirty="0">
                <a:solidFill>
                  <a:srgbClr val="5F5F5F"/>
                </a:solidFill>
              </a:rPr>
              <a:t>APIs (AUTOSAR R4.3)</a:t>
            </a:r>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1"/>
          </p:nvPr>
        </p:nvSpPr>
        <p:spPr/>
        <p:txBody>
          <a:bodyPr/>
          <a:lstStyle/>
          <a:p>
            <a:fld id="{ADA48181-2C78-49CB-8C52-912A07842C2E}" type="slidenum">
              <a:rPr lang="en-US" noProof="0" smtClean="0"/>
              <a:pPr/>
              <a:t>33</a:t>
            </a:fld>
            <a:endParaRPr lang="en-US" noProof="0"/>
          </a:p>
        </p:txBody>
      </p:sp>
      <p:sp>
        <p:nvSpPr>
          <p:cNvPr id="81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81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10" name="Tabelle 9"/>
          <p:cNvGraphicFramePr>
            <a:graphicFrameLocks noGrp="1"/>
          </p:cNvGraphicFramePr>
          <p:nvPr>
            <p:extLst>
              <p:ext uri="{D42A27DB-BD31-4B8C-83A1-F6EECF244321}">
                <p14:modId xmlns:p14="http://schemas.microsoft.com/office/powerpoint/2010/main" val="2208069392"/>
              </p:ext>
            </p:extLst>
          </p:nvPr>
        </p:nvGraphicFramePr>
        <p:xfrm>
          <a:off x="296929" y="1273706"/>
          <a:ext cx="8541620" cy="3187669"/>
        </p:xfrm>
        <a:graphic>
          <a:graphicData uri="http://schemas.openxmlformats.org/drawingml/2006/table">
            <a:tbl>
              <a:tblPr firstRow="1" bandRow="1">
                <a:tableStyleId>{9D7B26C5-4107-4FEC-AEDC-1716B250A1EF}</a:tableStyleId>
              </a:tblPr>
              <a:tblGrid>
                <a:gridCol w="2186839">
                  <a:extLst>
                    <a:ext uri="{9D8B030D-6E8A-4147-A177-3AD203B41FA5}">
                      <a16:colId xmlns:a16="http://schemas.microsoft.com/office/drawing/2014/main" val="20000"/>
                    </a:ext>
                  </a:extLst>
                </a:gridCol>
                <a:gridCol w="2304256">
                  <a:extLst>
                    <a:ext uri="{9D8B030D-6E8A-4147-A177-3AD203B41FA5}">
                      <a16:colId xmlns:a16="http://schemas.microsoft.com/office/drawing/2014/main" val="20001"/>
                    </a:ext>
                  </a:extLst>
                </a:gridCol>
                <a:gridCol w="4050525">
                  <a:extLst>
                    <a:ext uri="{9D8B030D-6E8A-4147-A177-3AD203B41FA5}">
                      <a16:colId xmlns:a16="http://schemas.microsoft.com/office/drawing/2014/main" val="20002"/>
                    </a:ext>
                  </a:extLst>
                </a:gridCol>
              </a:tblGrid>
              <a:tr h="461477">
                <a:tc>
                  <a:txBody>
                    <a:bodyPr/>
                    <a:lstStyle/>
                    <a:p>
                      <a:r>
                        <a:rPr lang="de-DE" sz="1600" dirty="0" err="1"/>
                        <a:t>Function</a:t>
                      </a:r>
                      <a:endParaRPr lang="de-DE" sz="1600" dirty="0"/>
                    </a:p>
                  </a:txBody>
                  <a:tcPr marL="78191" marR="78191" marT="41468" marB="41468"/>
                </a:tc>
                <a:tc>
                  <a:txBody>
                    <a:bodyPr/>
                    <a:lstStyle/>
                    <a:p>
                      <a:r>
                        <a:rPr lang="de-DE" sz="1600" dirty="0"/>
                        <a:t>Explanation</a:t>
                      </a:r>
                    </a:p>
                  </a:txBody>
                  <a:tcPr marL="78191" marR="78191" marT="41468" marB="41468"/>
                </a:tc>
                <a:tc>
                  <a:txBody>
                    <a:bodyPr/>
                    <a:lstStyle/>
                    <a:p>
                      <a:r>
                        <a:rPr lang="de-DE" sz="1600" dirty="0"/>
                        <a:t>Deviation</a:t>
                      </a:r>
                      <a:r>
                        <a:rPr lang="de-DE" sz="1600" baseline="0" dirty="0"/>
                        <a:t> </a:t>
                      </a:r>
                      <a:r>
                        <a:rPr lang="de-DE" sz="1600" baseline="0" dirty="0" err="1"/>
                        <a:t>to</a:t>
                      </a:r>
                      <a:r>
                        <a:rPr lang="de-DE" sz="1600" baseline="0" dirty="0"/>
                        <a:t> AUTOSAR</a:t>
                      </a:r>
                      <a:endParaRPr lang="de-DE" sz="1600" dirty="0"/>
                    </a:p>
                  </a:txBody>
                  <a:tcPr marL="78191" marR="78191" marT="41468" marB="41468"/>
                </a:tc>
                <a:extLst>
                  <a:ext uri="{0D108BD9-81ED-4DB2-BD59-A6C34878D82A}">
                    <a16:rowId xmlns:a16="http://schemas.microsoft.com/office/drawing/2014/main" val="10000"/>
                  </a:ext>
                </a:extLst>
              </a:tr>
              <a:tr h="76960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b="1" kern="1200" dirty="0" err="1">
                          <a:solidFill>
                            <a:schemeClr val="tx1"/>
                          </a:solidFill>
                          <a:latin typeface="+mn-lt"/>
                          <a:ea typeface="+mn-ea"/>
                          <a:cs typeface="+mn-cs"/>
                        </a:rPr>
                        <a:t>Adc_EnableHardwareTrigger</a:t>
                      </a:r>
                      <a:endParaRPr lang="en-US" sz="1500" b="1" kern="1200" dirty="0">
                        <a:solidFill>
                          <a:schemeClr val="tx1"/>
                        </a:solidFill>
                        <a:latin typeface="+mn-lt"/>
                        <a:ea typeface="+mn-ea"/>
                        <a:cs typeface="+mn-cs"/>
                      </a:endParaRPr>
                    </a:p>
                    <a:p>
                      <a:endParaRPr lang="de-DE" sz="1400" b="0" dirty="0"/>
                    </a:p>
                    <a:p>
                      <a:r>
                        <a:rPr lang="de-DE" sz="1400" b="0" dirty="0"/>
                        <a:t>(</a:t>
                      </a:r>
                      <a:r>
                        <a:rPr lang="de-DE" sz="1400" b="0" dirty="0" err="1"/>
                        <a:t>Iopt_Adc_EnableHwTrigger</a:t>
                      </a:r>
                      <a:r>
                        <a:rPr lang="de-DE" sz="1400" b="0" dirty="0"/>
                        <a:t>(Group,1))</a:t>
                      </a:r>
                    </a:p>
                  </a:txBody>
                  <a:tcPr marL="78191" marR="78191" marT="41468" marB="41468"/>
                </a:tc>
                <a:tc>
                  <a:txBody>
                    <a:bodyPr/>
                    <a:lstStyle/>
                    <a:p>
                      <a:r>
                        <a:rPr lang="en-US" sz="1400" dirty="0"/>
                        <a:t>This interface is used to enable the hardware trigger for the requested ADC channel conversion group.</a:t>
                      </a:r>
                    </a:p>
                    <a:p>
                      <a:endParaRPr lang="de-DE" sz="1500" dirty="0"/>
                    </a:p>
                  </a:txBody>
                  <a:tcPr marL="78191" marR="78191" marT="41468" marB="41468"/>
                </a:tc>
                <a:tc>
                  <a:txBody>
                    <a:bodyPr/>
                    <a:lstStyle/>
                    <a:p>
                      <a:r>
                        <a:rPr lang="en-US" sz="1400" dirty="0"/>
                        <a:t>The following requirement is not implemented:</a:t>
                      </a:r>
                    </a:p>
                    <a:p>
                      <a:r>
                        <a:rPr lang="en-US" sz="1400" dirty="0"/>
                        <a:t>“The function </a:t>
                      </a:r>
                      <a:r>
                        <a:rPr lang="en-US" sz="1400" dirty="0" err="1"/>
                        <a:t>Adc_EnableHardwareTrigger</a:t>
                      </a:r>
                      <a:r>
                        <a:rPr lang="en-US" sz="1400" dirty="0"/>
                        <a:t> shall reset the internal group result buffer pointer, that conversion result storage always starts, after calling </a:t>
                      </a:r>
                      <a:r>
                        <a:rPr lang="en-US" sz="1400" dirty="0" err="1"/>
                        <a:t>Adc_EnableHardwareTrigger</a:t>
                      </a:r>
                      <a:r>
                        <a:rPr lang="en-US" sz="1400" dirty="0"/>
                        <a:t>, at the result buffer base address which was configured with </a:t>
                      </a:r>
                      <a:r>
                        <a:rPr lang="en-US" sz="1400" dirty="0" err="1"/>
                        <a:t>Adc_SetupResultBuffer</a:t>
                      </a:r>
                      <a:r>
                        <a:rPr lang="en-US" sz="1400" dirty="0"/>
                        <a:t>”.</a:t>
                      </a:r>
                    </a:p>
                  </a:txBody>
                  <a:tcPr marL="78191" marR="78191" marT="41468" marB="41468"/>
                </a:tc>
                <a:extLst>
                  <a:ext uri="{0D108BD9-81ED-4DB2-BD59-A6C34878D82A}">
                    <a16:rowId xmlns:a16="http://schemas.microsoft.com/office/drawing/2014/main" val="10001"/>
                  </a:ext>
                </a:extLst>
              </a:tr>
              <a:tr h="1140236">
                <a:tc>
                  <a:txBody>
                    <a:bodyPr/>
                    <a:lstStyle/>
                    <a:p>
                      <a:r>
                        <a:rPr lang="en-US" sz="1400" b="1" kern="1200" dirty="0" err="1">
                          <a:solidFill>
                            <a:schemeClr val="tx1"/>
                          </a:solidFill>
                          <a:latin typeface="+mn-lt"/>
                          <a:ea typeface="+mn-ea"/>
                          <a:cs typeface="+mn-cs"/>
                        </a:rPr>
                        <a:t>Adc_DisableHardware</a:t>
                      </a:r>
                      <a:br>
                        <a:rPr lang="en-US" sz="1400" b="1" kern="1200" dirty="0">
                          <a:solidFill>
                            <a:schemeClr val="tx1"/>
                          </a:solidFill>
                          <a:latin typeface="+mn-lt"/>
                          <a:ea typeface="+mn-ea"/>
                          <a:cs typeface="+mn-cs"/>
                        </a:rPr>
                      </a:br>
                      <a:r>
                        <a:rPr lang="en-US" sz="1400" b="1" kern="1200" dirty="0">
                          <a:solidFill>
                            <a:schemeClr val="tx1"/>
                          </a:solidFill>
                          <a:latin typeface="+mn-lt"/>
                          <a:ea typeface="+mn-ea"/>
                          <a:cs typeface="+mn-cs"/>
                        </a:rPr>
                        <a:t>Trigger</a:t>
                      </a:r>
                    </a:p>
                    <a:p>
                      <a:pPr marL="0" marR="0" indent="0" algn="l" defTabSz="914400" rtl="0" eaLnBrk="1" fontAlgn="auto" latinLnBrk="0" hangingPunct="1">
                        <a:lnSpc>
                          <a:spcPct val="100000"/>
                        </a:lnSpc>
                        <a:spcBef>
                          <a:spcPts val="0"/>
                        </a:spcBef>
                        <a:spcAft>
                          <a:spcPts val="0"/>
                        </a:spcAft>
                        <a:buClrTx/>
                        <a:buSzTx/>
                        <a:buFontTx/>
                        <a:buNone/>
                        <a:tabLst/>
                        <a:defRPr/>
                      </a:pPr>
                      <a:r>
                        <a:rPr lang="de-DE" sz="1400" b="0" dirty="0"/>
                        <a:t>(</a:t>
                      </a:r>
                      <a:r>
                        <a:rPr lang="de-DE" sz="1400" b="0" dirty="0" err="1"/>
                        <a:t>Iopt_Adc_EnableHwTrigger</a:t>
                      </a:r>
                      <a:r>
                        <a:rPr lang="de-DE" sz="1400" b="0" dirty="0"/>
                        <a:t>(Group,0))</a:t>
                      </a:r>
                    </a:p>
                    <a:p>
                      <a:endParaRPr lang="de-DE" sz="1400" b="0" dirty="0"/>
                    </a:p>
                  </a:txBody>
                  <a:tcPr marL="78191" marR="78191" marT="41468" marB="4146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This interface is used to disable the hardware trigger for the requested ADC channel conversion group.</a:t>
                      </a:r>
                    </a:p>
                  </a:txBody>
                  <a:tcPr marL="78191" marR="78191" marT="41468" marB="41468"/>
                </a:tc>
                <a:tc>
                  <a:txBody>
                    <a:bodyPr/>
                    <a:lstStyle/>
                    <a:p>
                      <a:r>
                        <a:rPr lang="en-US" sz="1400" dirty="0" err="1"/>
                        <a:t>Adc_DisableHardwareTrigger</a:t>
                      </a:r>
                      <a:r>
                        <a:rPr lang="en-US" sz="1400" dirty="0"/>
                        <a:t> does not set the group status to state ADC_IDLE as ADC group status is not implemented.</a:t>
                      </a:r>
                      <a:endParaRPr lang="de-DE" sz="1400" dirty="0"/>
                    </a:p>
                  </a:txBody>
                  <a:tcPr marL="78191" marR="78191" marT="41468" marB="41468"/>
                </a:tc>
                <a:extLst>
                  <a:ext uri="{0D108BD9-81ED-4DB2-BD59-A6C34878D82A}">
                    <a16:rowId xmlns:a16="http://schemas.microsoft.com/office/drawing/2014/main" val="10002"/>
                  </a:ext>
                </a:extLst>
              </a:tr>
            </a:tbl>
          </a:graphicData>
        </a:graphic>
      </p:graphicFrame>
      <p:sp>
        <p:nvSpPr>
          <p:cNvPr id="9" name="Datumsplatzhalter 3">
            <a:extLst>
              <a:ext uri="{FF2B5EF4-FFF2-40B4-BE49-F238E27FC236}">
                <a16:creationId xmlns:a16="http://schemas.microsoft.com/office/drawing/2014/main" id="{1BB4647C-53ED-4B0A-AEAD-7DFD75A40476}"/>
              </a:ext>
            </a:extLst>
          </p:cNvPr>
          <p:cNvSpPr>
            <a:spLocks noGrp="1"/>
          </p:cNvSpPr>
          <p:nvPr>
            <p:ph type="dt" sz="half" idx="10"/>
          </p:nvPr>
        </p:nvSpPr>
        <p:spPr>
          <a:xfrm>
            <a:off x="6350484" y="6224489"/>
            <a:ext cx="2001935" cy="150440"/>
          </a:xfrm>
        </p:spPr>
        <p:txBody>
          <a:bodyPr/>
          <a:lstStyle/>
          <a:p>
            <a:fld id="{BEFB0DE0-DBBE-421A-B3E7-4A028A1B5867}" type="datetime3">
              <a:rPr lang="en-US" noProof="0" smtClean="0"/>
              <a:pPr/>
              <a:t>19 September 2019</a:t>
            </a:fld>
            <a:endParaRPr lang="en-US" noProof="0"/>
          </a:p>
        </p:txBody>
      </p:sp>
      <p:sp>
        <p:nvSpPr>
          <p:cNvPr id="11" name="Fußzeilenplatzhalter 3">
            <a:extLst>
              <a:ext uri="{FF2B5EF4-FFF2-40B4-BE49-F238E27FC236}">
                <a16:creationId xmlns:a16="http://schemas.microsoft.com/office/drawing/2014/main" id="{8F7A08A5-D971-4782-9A01-3ED20665A732}"/>
              </a:ext>
            </a:extLst>
          </p:cNvPr>
          <p:cNvSpPr>
            <a:spLocks noGrp="1"/>
          </p:cNvSpPr>
          <p:nvPr>
            <p:ph type="ftr" sz="quarter" idx="12"/>
          </p:nvPr>
        </p:nvSpPr>
        <p:spPr>
          <a:xfrm>
            <a:off x="6350485" y="6375515"/>
            <a:ext cx="2001935" cy="150440"/>
          </a:xfrm>
        </p:spPr>
        <p:txBody>
          <a:bodyPr/>
          <a:lstStyle/>
          <a:p>
            <a:r>
              <a:rPr lang="en-US" dirty="0"/>
              <a:t>Harald Paschke, © Continental AG</a:t>
            </a:r>
          </a:p>
        </p:txBody>
      </p:sp>
      <p:sp>
        <p:nvSpPr>
          <p:cNvPr id="12" name="Titel 2">
            <a:extLst>
              <a:ext uri="{FF2B5EF4-FFF2-40B4-BE49-F238E27FC236}">
                <a16:creationId xmlns:a16="http://schemas.microsoft.com/office/drawing/2014/main" id="{E7C4828E-07AD-4F0F-B39E-C7E915529E46}"/>
              </a:ext>
            </a:extLst>
          </p:cNvPr>
          <p:cNvSpPr>
            <a:spLocks noGrp="1"/>
          </p:cNvSpPr>
          <p:nvPr>
            <p:ph type="title"/>
          </p:nvPr>
        </p:nvSpPr>
        <p:spPr>
          <a:xfrm>
            <a:off x="395288" y="296862"/>
            <a:ext cx="8353425" cy="719137"/>
          </a:xfrm>
        </p:spPr>
        <p:txBody>
          <a:bodyPr/>
          <a:lstStyle/>
          <a:p>
            <a:r>
              <a:rPr lang="en-US" dirty="0"/>
              <a:t>ADC Driver</a:t>
            </a:r>
            <a:br>
              <a:rPr lang="en-US" dirty="0"/>
            </a:br>
            <a:r>
              <a:rPr lang="en-US" dirty="0">
                <a:solidFill>
                  <a:srgbClr val="5F5F5F"/>
                </a:solidFill>
              </a:rPr>
              <a:t>APIs (AUTOSAR R4.3)</a:t>
            </a:r>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1"/>
          </p:nvPr>
        </p:nvSpPr>
        <p:spPr/>
        <p:txBody>
          <a:bodyPr/>
          <a:lstStyle/>
          <a:p>
            <a:fld id="{ADA48181-2C78-49CB-8C52-912A07842C2E}" type="slidenum">
              <a:rPr lang="en-US" noProof="0" smtClean="0"/>
              <a:pPr/>
              <a:t>34</a:t>
            </a:fld>
            <a:endParaRPr lang="en-US" noProof="0"/>
          </a:p>
        </p:txBody>
      </p:sp>
      <p:sp>
        <p:nvSpPr>
          <p:cNvPr id="81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81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10" name="Tabelle 9"/>
          <p:cNvGraphicFramePr>
            <a:graphicFrameLocks noGrp="1"/>
          </p:cNvGraphicFramePr>
          <p:nvPr>
            <p:extLst>
              <p:ext uri="{D42A27DB-BD31-4B8C-83A1-F6EECF244321}">
                <p14:modId xmlns:p14="http://schemas.microsoft.com/office/powerpoint/2010/main" val="1344720805"/>
              </p:ext>
            </p:extLst>
          </p:nvPr>
        </p:nvGraphicFramePr>
        <p:xfrm>
          <a:off x="296929" y="1273706"/>
          <a:ext cx="8541620" cy="3629629"/>
        </p:xfrm>
        <a:graphic>
          <a:graphicData uri="http://schemas.openxmlformats.org/drawingml/2006/table">
            <a:tbl>
              <a:tblPr firstRow="1" bandRow="1">
                <a:tableStyleId>{9D7B26C5-4107-4FEC-AEDC-1716B250A1EF}</a:tableStyleId>
              </a:tblPr>
              <a:tblGrid>
                <a:gridCol w="1682783">
                  <a:extLst>
                    <a:ext uri="{9D8B030D-6E8A-4147-A177-3AD203B41FA5}">
                      <a16:colId xmlns:a16="http://schemas.microsoft.com/office/drawing/2014/main" val="20000"/>
                    </a:ext>
                  </a:extLst>
                </a:gridCol>
                <a:gridCol w="3096344">
                  <a:extLst>
                    <a:ext uri="{9D8B030D-6E8A-4147-A177-3AD203B41FA5}">
                      <a16:colId xmlns:a16="http://schemas.microsoft.com/office/drawing/2014/main" val="20001"/>
                    </a:ext>
                  </a:extLst>
                </a:gridCol>
                <a:gridCol w="3762493">
                  <a:extLst>
                    <a:ext uri="{9D8B030D-6E8A-4147-A177-3AD203B41FA5}">
                      <a16:colId xmlns:a16="http://schemas.microsoft.com/office/drawing/2014/main" val="20002"/>
                    </a:ext>
                  </a:extLst>
                </a:gridCol>
              </a:tblGrid>
              <a:tr h="461477">
                <a:tc>
                  <a:txBody>
                    <a:bodyPr/>
                    <a:lstStyle/>
                    <a:p>
                      <a:r>
                        <a:rPr lang="de-DE" sz="1600" dirty="0" err="1"/>
                        <a:t>Function</a:t>
                      </a:r>
                      <a:endParaRPr lang="de-DE" sz="1600" dirty="0"/>
                    </a:p>
                  </a:txBody>
                  <a:tcPr marL="78191" marR="78191" marT="41468" marB="41468"/>
                </a:tc>
                <a:tc>
                  <a:txBody>
                    <a:bodyPr/>
                    <a:lstStyle/>
                    <a:p>
                      <a:r>
                        <a:rPr lang="de-DE" sz="1600" dirty="0"/>
                        <a:t>Explanation</a:t>
                      </a:r>
                    </a:p>
                  </a:txBody>
                  <a:tcPr marL="78191" marR="78191" marT="41468" marB="41468"/>
                </a:tc>
                <a:tc>
                  <a:txBody>
                    <a:bodyPr/>
                    <a:lstStyle/>
                    <a:p>
                      <a:r>
                        <a:rPr lang="de-DE" sz="1600" dirty="0"/>
                        <a:t>Deviation</a:t>
                      </a:r>
                      <a:r>
                        <a:rPr lang="de-DE" sz="1600" baseline="0" dirty="0"/>
                        <a:t> </a:t>
                      </a:r>
                      <a:r>
                        <a:rPr lang="de-DE" sz="1600" baseline="0" dirty="0" err="1"/>
                        <a:t>to</a:t>
                      </a:r>
                      <a:r>
                        <a:rPr lang="de-DE" sz="1600" baseline="0" dirty="0"/>
                        <a:t> AUTOSAR</a:t>
                      </a:r>
                      <a:endParaRPr lang="de-DE" sz="1600" dirty="0"/>
                    </a:p>
                  </a:txBody>
                  <a:tcPr marL="78191" marR="78191" marT="41468" marB="41468"/>
                </a:tc>
                <a:extLst>
                  <a:ext uri="{0D108BD9-81ED-4DB2-BD59-A6C34878D82A}">
                    <a16:rowId xmlns:a16="http://schemas.microsoft.com/office/drawing/2014/main" val="10000"/>
                  </a:ext>
                </a:extLst>
              </a:tr>
              <a:tr h="769605">
                <a:tc>
                  <a:txBody>
                    <a:bodyPr/>
                    <a:lstStyle/>
                    <a:p>
                      <a:r>
                        <a:rPr lang="en-US" sz="1500" b="1" kern="1200" dirty="0" err="1">
                          <a:solidFill>
                            <a:schemeClr val="tx1"/>
                          </a:solidFill>
                          <a:latin typeface="+mn-lt"/>
                          <a:ea typeface="+mn-ea"/>
                          <a:cs typeface="+mn-cs"/>
                        </a:rPr>
                        <a:t>Adc_StartGroupConversion</a:t>
                      </a:r>
                      <a:endParaRPr lang="en-US" sz="1500" b="1" kern="1200" dirty="0">
                        <a:solidFill>
                          <a:schemeClr val="tx1"/>
                        </a:solidFill>
                        <a:latin typeface="+mn-lt"/>
                        <a:ea typeface="+mn-ea"/>
                        <a:cs typeface="+mn-cs"/>
                      </a:endParaRPr>
                    </a:p>
                  </a:txBody>
                  <a:tcPr marL="78191" marR="78191" marT="41468" marB="41468"/>
                </a:tc>
                <a:tc>
                  <a:txBody>
                    <a:bodyPr/>
                    <a:lstStyle/>
                    <a:p>
                      <a:r>
                        <a:rPr lang="en-US" sz="1400" dirty="0">
                          <a:solidFill>
                            <a:schemeClr val="dk1"/>
                          </a:solidFill>
                        </a:rPr>
                        <a:t>This interface is used to start the conversion of all channels of the requested ADC </a:t>
                      </a:r>
                      <a:r>
                        <a:rPr lang="en-US" sz="1400">
                          <a:solidFill>
                            <a:schemeClr val="dk1"/>
                          </a:solidFill>
                        </a:rPr>
                        <a:t>Channel conversion group</a:t>
                      </a:r>
                      <a:r>
                        <a:rPr lang="en-US" sz="1400" dirty="0">
                          <a:solidFill>
                            <a:schemeClr val="dk1"/>
                          </a:solidFill>
                        </a:rPr>
                        <a:t>.</a:t>
                      </a:r>
                      <a:br>
                        <a:rPr lang="en-US" sz="1400" dirty="0">
                          <a:solidFill>
                            <a:schemeClr val="dk1"/>
                          </a:solidFill>
                        </a:rPr>
                      </a:br>
                      <a:r>
                        <a:rPr lang="en-US" sz="1400" dirty="0">
                          <a:solidFill>
                            <a:schemeClr val="dk1"/>
                          </a:solidFill>
                        </a:rPr>
                        <a:t>Only for groups configured with software trigger source.</a:t>
                      </a:r>
                    </a:p>
                    <a:p>
                      <a:endParaRPr lang="de-DE" sz="1500" dirty="0">
                        <a:solidFill>
                          <a:schemeClr val="dk1"/>
                        </a:solidFill>
                      </a:endParaRPr>
                    </a:p>
                  </a:txBody>
                  <a:tcPr marL="78191" marR="78191" marT="41468" marB="41468"/>
                </a:tc>
                <a:tc>
                  <a:txBody>
                    <a:bodyPr/>
                    <a:lstStyle/>
                    <a:p>
                      <a:pPr marL="90488" indent="-90488">
                        <a:buFont typeface="Arial" pitchFamily="34" charset="0"/>
                        <a:buChar char="•"/>
                      </a:pPr>
                      <a:r>
                        <a:rPr lang="en-US" sz="1400" dirty="0">
                          <a:solidFill>
                            <a:schemeClr val="dk1"/>
                          </a:solidFill>
                        </a:rPr>
                        <a:t>Conversion result storage starts from the first address of the internal buffer.</a:t>
                      </a:r>
                      <a:r>
                        <a:rPr lang="en-US" sz="1400" baseline="0" dirty="0">
                          <a:solidFill>
                            <a:schemeClr val="dk1"/>
                          </a:solidFill>
                        </a:rPr>
                        <a:t> </a:t>
                      </a:r>
                      <a:br>
                        <a:rPr lang="en-US" sz="1400" baseline="0" dirty="0">
                          <a:solidFill>
                            <a:schemeClr val="dk1"/>
                          </a:solidFill>
                        </a:rPr>
                      </a:br>
                      <a:r>
                        <a:rPr lang="en-US" sz="1400" baseline="0" dirty="0">
                          <a:solidFill>
                            <a:schemeClr val="dk1"/>
                          </a:solidFill>
                        </a:rPr>
                        <a:t>(The</a:t>
                      </a:r>
                      <a:r>
                        <a:rPr lang="en-US" sz="1400" dirty="0">
                          <a:solidFill>
                            <a:schemeClr val="dk1"/>
                          </a:solidFill>
                        </a:rPr>
                        <a:t> result buffer base address set by </a:t>
                      </a:r>
                      <a:r>
                        <a:rPr lang="en-US" sz="1400" dirty="0" err="1">
                          <a:solidFill>
                            <a:schemeClr val="dk1"/>
                          </a:solidFill>
                        </a:rPr>
                        <a:t>Adc_SetupResultBuffer</a:t>
                      </a:r>
                      <a:r>
                        <a:rPr lang="en-US" sz="1400" dirty="0">
                          <a:solidFill>
                            <a:schemeClr val="dk1"/>
                          </a:solidFill>
                        </a:rPr>
                        <a:t>() can be used only for streaming conversion channels.)</a:t>
                      </a:r>
                    </a:p>
                  </a:txBody>
                  <a:tcPr marL="78191" marR="78191" marT="41468" marB="41468"/>
                </a:tc>
                <a:extLst>
                  <a:ext uri="{0D108BD9-81ED-4DB2-BD59-A6C34878D82A}">
                    <a16:rowId xmlns:a16="http://schemas.microsoft.com/office/drawing/2014/main" val="10001"/>
                  </a:ext>
                </a:extLst>
              </a:tr>
              <a:tr h="1140236">
                <a:tc>
                  <a:txBody>
                    <a:bodyPr/>
                    <a:lstStyle/>
                    <a:p>
                      <a:r>
                        <a:rPr lang="en-US" sz="1400" b="1" kern="1200" dirty="0" err="1">
                          <a:solidFill>
                            <a:schemeClr val="tx1"/>
                          </a:solidFill>
                          <a:latin typeface="+mn-lt"/>
                          <a:ea typeface="+mn-ea"/>
                          <a:cs typeface="+mn-cs"/>
                        </a:rPr>
                        <a:t>Adc_ReadGroup</a:t>
                      </a:r>
                      <a:endParaRPr lang="en-US" sz="1400" b="1" kern="1200" dirty="0">
                        <a:solidFill>
                          <a:schemeClr val="tx1"/>
                        </a:solidFill>
                        <a:latin typeface="+mn-lt"/>
                        <a:ea typeface="+mn-ea"/>
                        <a:cs typeface="+mn-cs"/>
                      </a:endParaRPr>
                    </a:p>
                  </a:txBody>
                  <a:tcPr marL="78191" marR="78191" marT="41468" marB="4146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dk1"/>
                          </a:solidFill>
                        </a:rPr>
                        <a:t>Reads group conversion result of the last completed conversion round.</a:t>
                      </a:r>
                    </a:p>
                  </a:txBody>
                  <a:tcPr marL="78191" marR="78191" marT="41468" marB="41468"/>
                </a:tc>
                <a:tc>
                  <a:txBody>
                    <a:bodyPr/>
                    <a:lstStyle/>
                    <a:p>
                      <a:pPr marL="90488" indent="-90488">
                        <a:buFont typeface="Arial" pitchFamily="34" charset="0"/>
                        <a:buChar char="•"/>
                      </a:pPr>
                      <a:r>
                        <a:rPr lang="en-US" sz="1400" kern="1200" dirty="0">
                          <a:solidFill>
                            <a:schemeClr val="dk1"/>
                          </a:solidFill>
                          <a:latin typeface="+mn-lt"/>
                          <a:ea typeface="+mn-ea"/>
                          <a:cs typeface="+mn-cs"/>
                        </a:rPr>
                        <a:t>DSADC: ADC_RESULT_ALIGNMENT is the natural alignment coming from the HW.</a:t>
                      </a:r>
                      <a:endParaRPr lang="de-DE" sz="1400" kern="1200" dirty="0">
                        <a:solidFill>
                          <a:schemeClr val="dk1"/>
                        </a:solidFill>
                        <a:latin typeface="+mn-lt"/>
                        <a:ea typeface="+mn-ea"/>
                        <a:cs typeface="+mn-cs"/>
                      </a:endParaRPr>
                    </a:p>
                    <a:p>
                      <a:pPr marL="90488" indent="-90488">
                        <a:buFont typeface="Arial" pitchFamily="34" charset="0"/>
                        <a:buChar char="•"/>
                      </a:pPr>
                      <a:r>
                        <a:rPr lang="en-US" sz="1400" kern="1200" dirty="0">
                          <a:solidFill>
                            <a:schemeClr val="dk1"/>
                          </a:solidFill>
                          <a:latin typeface="+mn-lt"/>
                          <a:ea typeface="+mn-ea"/>
                          <a:cs typeface="+mn-cs"/>
                        </a:rPr>
                        <a:t>VADC: ADC_RESULT_ALIGNMENT is right aligned and not configurable.</a:t>
                      </a:r>
                      <a:endParaRPr lang="de-DE" sz="1400" kern="1200" dirty="0">
                        <a:solidFill>
                          <a:schemeClr val="dk1"/>
                        </a:solidFill>
                        <a:latin typeface="+mn-lt"/>
                        <a:ea typeface="+mn-ea"/>
                        <a:cs typeface="+mn-cs"/>
                      </a:endParaRPr>
                    </a:p>
                    <a:p>
                      <a:pPr marL="90488" indent="-90488">
                        <a:buFont typeface="Arial" pitchFamily="34" charset="0"/>
                        <a:buChar char="•"/>
                      </a:pPr>
                      <a:r>
                        <a:rPr lang="en-US" sz="1400" kern="1200" dirty="0">
                          <a:solidFill>
                            <a:schemeClr val="dk1"/>
                          </a:solidFill>
                          <a:latin typeface="+mn-lt"/>
                          <a:ea typeface="+mn-ea"/>
                          <a:cs typeface="+mn-cs"/>
                        </a:rPr>
                        <a:t>Calling </a:t>
                      </a:r>
                      <a:r>
                        <a:rPr lang="en-US" sz="1400" kern="1200" dirty="0" err="1">
                          <a:solidFill>
                            <a:schemeClr val="dk1"/>
                          </a:solidFill>
                          <a:latin typeface="+mn-lt"/>
                          <a:ea typeface="+mn-ea"/>
                          <a:cs typeface="+mn-cs"/>
                        </a:rPr>
                        <a:t>Adc_ReadGroup</a:t>
                      </a:r>
                      <a:r>
                        <a:rPr lang="en-US" sz="1400" kern="1200" dirty="0">
                          <a:solidFill>
                            <a:schemeClr val="dk1"/>
                          </a:solidFill>
                          <a:latin typeface="+mn-lt"/>
                          <a:ea typeface="+mn-ea"/>
                          <a:cs typeface="+mn-cs"/>
                        </a:rPr>
                        <a:t> does not trigger the required state transition as ADC Group Status is not implemented.</a:t>
                      </a:r>
                      <a:endParaRPr lang="de-DE" sz="1400" kern="1200" dirty="0">
                        <a:solidFill>
                          <a:schemeClr val="dk1"/>
                        </a:solidFill>
                        <a:latin typeface="+mn-lt"/>
                        <a:ea typeface="+mn-ea"/>
                        <a:cs typeface="+mn-cs"/>
                      </a:endParaRPr>
                    </a:p>
                  </a:txBody>
                  <a:tcPr marL="78191" marR="78191" marT="41468" marB="41468"/>
                </a:tc>
                <a:extLst>
                  <a:ext uri="{0D108BD9-81ED-4DB2-BD59-A6C34878D82A}">
                    <a16:rowId xmlns:a16="http://schemas.microsoft.com/office/drawing/2014/main" val="10002"/>
                  </a:ext>
                </a:extLst>
              </a:tr>
            </a:tbl>
          </a:graphicData>
        </a:graphic>
      </p:graphicFrame>
      <p:sp>
        <p:nvSpPr>
          <p:cNvPr id="11" name="Datumsplatzhalter 3">
            <a:extLst>
              <a:ext uri="{FF2B5EF4-FFF2-40B4-BE49-F238E27FC236}">
                <a16:creationId xmlns:a16="http://schemas.microsoft.com/office/drawing/2014/main" id="{949BE98F-A8B5-4BE9-9945-6F77DA39818A}"/>
              </a:ext>
            </a:extLst>
          </p:cNvPr>
          <p:cNvSpPr>
            <a:spLocks noGrp="1"/>
          </p:cNvSpPr>
          <p:nvPr>
            <p:ph type="dt" sz="half" idx="10"/>
          </p:nvPr>
        </p:nvSpPr>
        <p:spPr>
          <a:xfrm>
            <a:off x="6350484" y="6224489"/>
            <a:ext cx="2001935" cy="150440"/>
          </a:xfrm>
        </p:spPr>
        <p:txBody>
          <a:bodyPr/>
          <a:lstStyle/>
          <a:p>
            <a:fld id="{BEFB0DE0-DBBE-421A-B3E7-4A028A1B5867}" type="datetime3">
              <a:rPr lang="en-US" noProof="0" smtClean="0"/>
              <a:pPr/>
              <a:t>19 September 2019</a:t>
            </a:fld>
            <a:endParaRPr lang="en-US" noProof="0"/>
          </a:p>
        </p:txBody>
      </p:sp>
      <p:sp>
        <p:nvSpPr>
          <p:cNvPr id="12" name="Fußzeilenplatzhalter 3">
            <a:extLst>
              <a:ext uri="{FF2B5EF4-FFF2-40B4-BE49-F238E27FC236}">
                <a16:creationId xmlns:a16="http://schemas.microsoft.com/office/drawing/2014/main" id="{31D54B1C-0A4A-4603-A72B-2CBDF8671821}"/>
              </a:ext>
            </a:extLst>
          </p:cNvPr>
          <p:cNvSpPr>
            <a:spLocks noGrp="1"/>
          </p:cNvSpPr>
          <p:nvPr>
            <p:ph type="ftr" sz="quarter" idx="12"/>
          </p:nvPr>
        </p:nvSpPr>
        <p:spPr>
          <a:xfrm>
            <a:off x="6350485" y="6375515"/>
            <a:ext cx="2001935" cy="150440"/>
          </a:xfrm>
        </p:spPr>
        <p:txBody>
          <a:bodyPr/>
          <a:lstStyle/>
          <a:p>
            <a:r>
              <a:rPr lang="en-US" dirty="0"/>
              <a:t>Harald Paschke, © Continental AG</a:t>
            </a:r>
          </a:p>
        </p:txBody>
      </p:sp>
      <p:sp>
        <p:nvSpPr>
          <p:cNvPr id="13" name="Titel 2">
            <a:extLst>
              <a:ext uri="{FF2B5EF4-FFF2-40B4-BE49-F238E27FC236}">
                <a16:creationId xmlns:a16="http://schemas.microsoft.com/office/drawing/2014/main" id="{0D123FAE-5889-42BE-9E99-3B27030359F9}"/>
              </a:ext>
            </a:extLst>
          </p:cNvPr>
          <p:cNvSpPr>
            <a:spLocks noGrp="1"/>
          </p:cNvSpPr>
          <p:nvPr>
            <p:ph type="title"/>
          </p:nvPr>
        </p:nvSpPr>
        <p:spPr>
          <a:xfrm>
            <a:off x="395288" y="296862"/>
            <a:ext cx="8353425" cy="719137"/>
          </a:xfrm>
        </p:spPr>
        <p:txBody>
          <a:bodyPr/>
          <a:lstStyle/>
          <a:p>
            <a:r>
              <a:rPr lang="en-US" dirty="0"/>
              <a:t>ADC Driver</a:t>
            </a:r>
            <a:br>
              <a:rPr lang="en-US" dirty="0"/>
            </a:br>
            <a:r>
              <a:rPr lang="en-US" dirty="0">
                <a:solidFill>
                  <a:srgbClr val="5F5F5F"/>
                </a:solidFill>
              </a:rPr>
              <a:t>APIs (AUTOSAR R4.3)</a:t>
            </a:r>
          </a:p>
        </p:txBody>
      </p:sp>
      <p:grpSp>
        <p:nvGrpSpPr>
          <p:cNvPr id="14" name="Gruppieren 13">
            <a:extLst>
              <a:ext uri="{FF2B5EF4-FFF2-40B4-BE49-F238E27FC236}">
                <a16:creationId xmlns:a16="http://schemas.microsoft.com/office/drawing/2014/main" id="{5FC849CB-C4C8-4F15-ACEF-10C121E97AF8}"/>
              </a:ext>
            </a:extLst>
          </p:cNvPr>
          <p:cNvGrpSpPr/>
          <p:nvPr/>
        </p:nvGrpSpPr>
        <p:grpSpPr>
          <a:xfrm>
            <a:off x="1331640" y="5093446"/>
            <a:ext cx="6624736" cy="747670"/>
            <a:chOff x="1462445" y="5158598"/>
            <a:chExt cx="6624736" cy="747670"/>
          </a:xfrm>
        </p:grpSpPr>
        <p:sp>
          <p:nvSpPr>
            <p:cNvPr id="15" name="Rechteck 21">
              <a:extLst>
                <a:ext uri="{FF2B5EF4-FFF2-40B4-BE49-F238E27FC236}">
                  <a16:creationId xmlns:a16="http://schemas.microsoft.com/office/drawing/2014/main" id="{452B3651-96AB-4172-9D46-D4F33B54ED51}"/>
                </a:ext>
              </a:extLst>
            </p:cNvPr>
            <p:cNvSpPr/>
            <p:nvPr/>
          </p:nvSpPr>
          <p:spPr bwMode="gray">
            <a:xfrm>
              <a:off x="1462445" y="5158598"/>
              <a:ext cx="6624736" cy="513644"/>
            </a:xfrm>
            <a:prstGeom prst="rect">
              <a:avLst/>
            </a:prstGeom>
            <a:solidFill>
              <a:schemeClr val="accent3"/>
            </a:solidFill>
            <a:ln w="9525">
              <a:solidFill>
                <a:srgbClr val="FFA500"/>
              </a:solidFill>
            </a:ln>
            <a:effectLst>
              <a:outerShdw blurRad="50800" dist="50800" dir="5400000" algn="ctr" rotWithShape="0">
                <a:srgbClr val="000000">
                  <a:alpha val="29000"/>
                </a:srgbClr>
              </a:outerShdw>
            </a:effectLst>
          </p:spPr>
          <p:style>
            <a:lnRef idx="1">
              <a:schemeClr val="accent1"/>
            </a:lnRef>
            <a:fillRef idx="0">
              <a:schemeClr val="accent1"/>
            </a:fillRef>
            <a:effectRef idx="0">
              <a:schemeClr val="accent1"/>
            </a:effectRef>
            <a:fontRef idx="minor">
              <a:schemeClr val="tx1"/>
            </a:fontRef>
          </p:style>
          <p:txBody>
            <a:bodyPr lIns="144000" tIns="72000" rIns="144000" bIns="72000" rtlCol="0" anchor="ctr" anchorCtr="0">
              <a:noAutofit/>
            </a:bodyPr>
            <a:lstStyle/>
            <a:p>
              <a:pPr lvl="0"/>
              <a:r>
                <a:rPr lang="en-US" sz="1600" b="1" dirty="0">
                  <a:solidFill>
                    <a:schemeClr val="bg1"/>
                  </a:solidFill>
                </a:rPr>
                <a:t>Can not be used for streaming conversion groups</a:t>
              </a:r>
              <a:endParaRPr lang="de-DE" sz="1600" b="1" dirty="0">
                <a:solidFill>
                  <a:schemeClr val="bg1"/>
                </a:solidFill>
              </a:endParaRPr>
            </a:p>
          </p:txBody>
        </p:sp>
        <p:sp>
          <p:nvSpPr>
            <p:cNvPr id="16" name="Rounded Rectangle 128">
              <a:extLst>
                <a:ext uri="{FF2B5EF4-FFF2-40B4-BE49-F238E27FC236}">
                  <a16:creationId xmlns:a16="http://schemas.microsoft.com/office/drawing/2014/main" id="{15A0D608-C048-4910-A924-B58C21359418}"/>
                </a:ext>
              </a:extLst>
            </p:cNvPr>
            <p:cNvSpPr/>
            <p:nvPr/>
          </p:nvSpPr>
          <p:spPr bwMode="gray">
            <a:xfrm>
              <a:off x="7017943" y="5392624"/>
              <a:ext cx="563853" cy="513644"/>
            </a:xfrm>
            <a:prstGeom prst="roundRect">
              <a:avLst>
                <a:gd name="adj" fmla="val 11148"/>
              </a:avLst>
            </a:prstGeom>
            <a:ln w="19050">
              <a:solidFill>
                <a:schemeClr val="bg1"/>
              </a:solidFill>
              <a:headEnd/>
              <a:tailEnd/>
            </a:ln>
            <a:effectLst>
              <a:outerShdw blurRad="50800" dist="50800" dir="5400000" algn="ctr" rotWithShape="0">
                <a:srgbClr val="000000">
                  <a:alpha val="29000"/>
                </a:srgbClr>
              </a:outerShdw>
            </a:effectLst>
          </p:spPr>
          <p:style>
            <a:lnRef idx="1">
              <a:schemeClr val="accent1"/>
            </a:lnRef>
            <a:fillRef idx="3">
              <a:schemeClr val="accent1"/>
            </a:fillRef>
            <a:effectRef idx="2">
              <a:schemeClr val="accent1"/>
            </a:effectRef>
            <a:fontRef idx="minor">
              <a:schemeClr val="lt1"/>
            </a:fontRef>
          </p:style>
          <p:txBody>
            <a:bodyPr lIns="90000" tIns="36000" rIns="90000" bIns="36000" anchor="ctr"/>
            <a:lstStyle/>
            <a:p>
              <a:pPr algn="ctr" eaLnBrk="0" hangingPunct="0">
                <a:spcBef>
                  <a:spcPct val="60000"/>
                </a:spcBef>
                <a:buClr>
                  <a:schemeClr val="tx2"/>
                </a:buClr>
              </a:pPr>
              <a:r>
                <a:rPr lang="en-US" sz="2800" b="1" dirty="0">
                  <a:solidFill>
                    <a:schemeClr val="bg1"/>
                  </a:solidFill>
                  <a:latin typeface="Arial Black" pitchFamily="34" charset="0"/>
                </a:rPr>
                <a:t>!</a:t>
              </a: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95289" y="1556792"/>
            <a:ext cx="8353424" cy="4535835"/>
          </a:xfrm>
        </p:spPr>
        <p:txBody>
          <a:bodyPr>
            <a:normAutofit/>
          </a:bodyPr>
          <a:lstStyle/>
          <a:p>
            <a:pPr marL="179388" indent="-179388">
              <a:lnSpc>
                <a:spcPct val="120000"/>
              </a:lnSpc>
            </a:pPr>
            <a:r>
              <a:rPr lang="en-US" sz="1500" dirty="0"/>
              <a:t>Deviations of functional requirements</a:t>
            </a:r>
          </a:p>
          <a:p>
            <a:pPr marL="542926" lvl="1" indent="-179388">
              <a:lnSpc>
                <a:spcPct val="120000"/>
              </a:lnSpc>
            </a:pPr>
            <a:r>
              <a:rPr lang="en-US" sz="1500" dirty="0"/>
              <a:t>No service is provided to stop  running conversion of a </a:t>
            </a:r>
            <a:r>
              <a:rPr lang="en-US" sz="1500" dirty="0" err="1"/>
              <a:t>SwTrigger</a:t>
            </a:r>
            <a:r>
              <a:rPr lang="en-US" sz="1500" dirty="0"/>
              <a:t> Group </a:t>
            </a:r>
          </a:p>
          <a:p>
            <a:pPr marL="542926" lvl="1" indent="-179388">
              <a:lnSpc>
                <a:spcPct val="120000"/>
              </a:lnSpc>
            </a:pPr>
            <a:r>
              <a:rPr lang="de-DE" sz="1500" dirty="0" err="1"/>
              <a:t>No</a:t>
            </a:r>
            <a:r>
              <a:rPr lang="de-DE" sz="1500" dirty="0"/>
              <a:t> </a:t>
            </a:r>
            <a:r>
              <a:rPr lang="de-DE" sz="1500" dirty="0" err="1"/>
              <a:t>service</a:t>
            </a:r>
            <a:r>
              <a:rPr lang="de-DE" sz="1500" dirty="0"/>
              <a:t> </a:t>
            </a:r>
            <a:r>
              <a:rPr lang="de-DE" sz="1500" dirty="0" err="1"/>
              <a:t>is</a:t>
            </a:r>
            <a:r>
              <a:rPr lang="de-DE" sz="1500" dirty="0"/>
              <a:t> </a:t>
            </a:r>
            <a:r>
              <a:rPr lang="de-DE" sz="1500" dirty="0" err="1"/>
              <a:t>provided</a:t>
            </a:r>
            <a:r>
              <a:rPr lang="de-DE" sz="1500" dirty="0"/>
              <a:t> </a:t>
            </a:r>
            <a:r>
              <a:rPr lang="de-DE" sz="1500" dirty="0" err="1"/>
              <a:t>to</a:t>
            </a:r>
            <a:r>
              <a:rPr lang="de-DE" sz="1500" dirty="0"/>
              <a:t> </a:t>
            </a:r>
            <a:r>
              <a:rPr lang="de-DE" sz="1500" dirty="0" err="1"/>
              <a:t>get</a:t>
            </a:r>
            <a:r>
              <a:rPr lang="de-DE" sz="1500" dirty="0"/>
              <a:t> </a:t>
            </a:r>
            <a:r>
              <a:rPr lang="de-DE" sz="1500" dirty="0" err="1"/>
              <a:t>the</a:t>
            </a:r>
            <a:r>
              <a:rPr lang="de-DE" sz="1500" dirty="0"/>
              <a:t> </a:t>
            </a:r>
            <a:r>
              <a:rPr lang="de-DE" sz="1500" dirty="0" err="1"/>
              <a:t>ConverterGroup</a:t>
            </a:r>
            <a:r>
              <a:rPr lang="de-DE" sz="1500" dirty="0"/>
              <a:t> Status</a:t>
            </a:r>
          </a:p>
          <a:p>
            <a:pPr marL="542926" lvl="1" indent="-179388">
              <a:lnSpc>
                <a:spcPct val="120000"/>
              </a:lnSpc>
            </a:pPr>
            <a:r>
              <a:rPr lang="en-US" sz="1500" dirty="0" err="1"/>
              <a:t>Adc_GetStreamLastPointer</a:t>
            </a:r>
            <a:r>
              <a:rPr lang="en-US" sz="1500" dirty="0"/>
              <a:t>() service can only be used for streaming conversion (burst) </a:t>
            </a:r>
          </a:p>
          <a:p>
            <a:pPr marL="542926" lvl="1" indent="-179388">
              <a:lnSpc>
                <a:spcPct val="120000"/>
              </a:lnSpc>
            </a:pPr>
            <a:r>
              <a:rPr lang="en-US" sz="1500" dirty="0"/>
              <a:t>Limit checking feature for </a:t>
            </a:r>
            <a:r>
              <a:rPr lang="en-US" sz="1500" dirty="0" err="1"/>
              <a:t>HwTrigger</a:t>
            </a:r>
            <a:r>
              <a:rPr lang="en-US" sz="1500" dirty="0"/>
              <a:t> is not implemented (yet).                                                Channel specific limit checking is only implemented for fast compare channels</a:t>
            </a:r>
          </a:p>
          <a:p>
            <a:pPr marL="542926" lvl="1" indent="-179388">
              <a:lnSpc>
                <a:spcPct val="120000"/>
              </a:lnSpc>
            </a:pPr>
            <a:r>
              <a:rPr lang="en-US" sz="1500" dirty="0"/>
              <a:t>ADC channels can be assigned to more than one group with some limitations.                     Please refer the DIM for </a:t>
            </a:r>
            <a:r>
              <a:rPr lang="en-US" sz="1500" dirty="0" err="1"/>
              <a:t>Iopt_Adc</a:t>
            </a:r>
            <a:r>
              <a:rPr lang="en-US" sz="1500" dirty="0"/>
              <a:t> for limitations and constraints</a:t>
            </a:r>
          </a:p>
          <a:p>
            <a:pPr marL="0" indent="0">
              <a:lnSpc>
                <a:spcPct val="120000"/>
              </a:lnSpc>
              <a:spcAft>
                <a:spcPts val="0"/>
              </a:spcAft>
              <a:buNone/>
            </a:pPr>
            <a:endParaRPr lang="en-US" sz="1500" dirty="0"/>
          </a:p>
          <a:p>
            <a:pPr>
              <a:buNone/>
            </a:pPr>
            <a:endParaRPr lang="en-US" dirty="0"/>
          </a:p>
          <a:p>
            <a:endParaRPr lang="en-US" dirty="0"/>
          </a:p>
        </p:txBody>
      </p:sp>
      <p:sp>
        <p:nvSpPr>
          <p:cNvPr id="5" name="Foliennummernplatzhalter 4"/>
          <p:cNvSpPr>
            <a:spLocks noGrp="1"/>
          </p:cNvSpPr>
          <p:nvPr>
            <p:ph type="sldNum" sz="quarter" idx="11"/>
          </p:nvPr>
        </p:nvSpPr>
        <p:spPr/>
        <p:txBody>
          <a:bodyPr/>
          <a:lstStyle/>
          <a:p>
            <a:fld id="{ADA48181-2C78-49CB-8C52-912A07842C2E}" type="slidenum">
              <a:rPr lang="en-US" noProof="0" smtClean="0"/>
              <a:pPr/>
              <a:t>35</a:t>
            </a:fld>
            <a:endParaRPr lang="en-US" noProof="0"/>
          </a:p>
        </p:txBody>
      </p:sp>
      <p:sp>
        <p:nvSpPr>
          <p:cNvPr id="81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81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9" name="Datumsplatzhalter 3">
            <a:extLst>
              <a:ext uri="{FF2B5EF4-FFF2-40B4-BE49-F238E27FC236}">
                <a16:creationId xmlns:a16="http://schemas.microsoft.com/office/drawing/2014/main" id="{F2348778-4CCF-4247-BCC4-4AA9AF2F0E4A}"/>
              </a:ext>
            </a:extLst>
          </p:cNvPr>
          <p:cNvSpPr>
            <a:spLocks noGrp="1"/>
          </p:cNvSpPr>
          <p:nvPr>
            <p:ph type="dt" sz="half" idx="10"/>
          </p:nvPr>
        </p:nvSpPr>
        <p:spPr>
          <a:xfrm>
            <a:off x="6350484" y="6224489"/>
            <a:ext cx="2001935" cy="150440"/>
          </a:xfrm>
        </p:spPr>
        <p:txBody>
          <a:bodyPr/>
          <a:lstStyle/>
          <a:p>
            <a:fld id="{BEFB0DE0-DBBE-421A-B3E7-4A028A1B5867}" type="datetime3">
              <a:rPr lang="en-US" noProof="0" smtClean="0"/>
              <a:pPr/>
              <a:t>19 September 2019</a:t>
            </a:fld>
            <a:endParaRPr lang="en-US" noProof="0"/>
          </a:p>
        </p:txBody>
      </p:sp>
      <p:sp>
        <p:nvSpPr>
          <p:cNvPr id="10" name="Fußzeilenplatzhalter 3">
            <a:extLst>
              <a:ext uri="{FF2B5EF4-FFF2-40B4-BE49-F238E27FC236}">
                <a16:creationId xmlns:a16="http://schemas.microsoft.com/office/drawing/2014/main" id="{FCEB5E8F-583A-4BCA-B9DC-3003DB6C6545}"/>
              </a:ext>
            </a:extLst>
          </p:cNvPr>
          <p:cNvSpPr>
            <a:spLocks noGrp="1"/>
          </p:cNvSpPr>
          <p:nvPr>
            <p:ph type="ftr" sz="quarter" idx="12"/>
          </p:nvPr>
        </p:nvSpPr>
        <p:spPr>
          <a:xfrm>
            <a:off x="6350485" y="6375515"/>
            <a:ext cx="2001935" cy="150440"/>
          </a:xfrm>
        </p:spPr>
        <p:txBody>
          <a:bodyPr/>
          <a:lstStyle/>
          <a:p>
            <a:r>
              <a:rPr lang="en-US" dirty="0"/>
              <a:t>Harald Paschke, © Continental AG</a:t>
            </a:r>
          </a:p>
        </p:txBody>
      </p:sp>
      <p:sp>
        <p:nvSpPr>
          <p:cNvPr id="11" name="Titel 2">
            <a:extLst>
              <a:ext uri="{FF2B5EF4-FFF2-40B4-BE49-F238E27FC236}">
                <a16:creationId xmlns:a16="http://schemas.microsoft.com/office/drawing/2014/main" id="{1EB0B4E1-9281-4C21-8762-A8F694CBDE48}"/>
              </a:ext>
            </a:extLst>
          </p:cNvPr>
          <p:cNvSpPr txBox="1">
            <a:spLocks/>
          </p:cNvSpPr>
          <p:nvPr/>
        </p:nvSpPr>
        <p:spPr>
          <a:xfrm>
            <a:off x="395288" y="296862"/>
            <a:ext cx="8353425" cy="719137"/>
          </a:xfrm>
          <a:prstGeom prst="rect">
            <a:avLst/>
          </a:prstGeom>
        </p:spPr>
        <p:txBody>
          <a:bodyPr vert="horz" lIns="0" tIns="25200" rIns="91440" bIns="0" rtlCol="0" anchor="t" anchorCtr="0">
            <a:noAutofit/>
          </a:bodyPr>
          <a:lstStyle>
            <a:lvl1pPr algn="l" defTabSz="914400" rtl="0" eaLnBrk="1" latinLnBrk="0" hangingPunct="1">
              <a:lnSpc>
                <a:spcPct val="95000"/>
              </a:lnSpc>
              <a:spcBef>
                <a:spcPct val="0"/>
              </a:spcBef>
              <a:buNone/>
              <a:defRPr sz="2400" b="1" kern="1200">
                <a:solidFill>
                  <a:schemeClr val="accent1"/>
                </a:solidFill>
                <a:latin typeface="+mj-lt"/>
                <a:ea typeface="+mj-ea"/>
                <a:cs typeface="Arial" pitchFamily="34" charset="0"/>
              </a:defRPr>
            </a:lvl1pPr>
          </a:lstStyle>
          <a:p>
            <a:r>
              <a:rPr lang="en-US" dirty="0"/>
              <a:t>ADC Driver</a:t>
            </a:r>
            <a:br>
              <a:rPr lang="en-US" dirty="0"/>
            </a:br>
            <a:r>
              <a:rPr lang="en-US" dirty="0">
                <a:solidFill>
                  <a:srgbClr val="5F5F5F"/>
                </a:solidFill>
              </a:rPr>
              <a:t>APIs (AUTOSAR R4.3)</a:t>
            </a:r>
          </a:p>
        </p:txBody>
      </p:sp>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b="1" dirty="0" err="1"/>
              <a:t>Iopt_Adc_DsEnableFilter</a:t>
            </a:r>
            <a:endParaRPr lang="de-DE" b="1" dirty="0"/>
          </a:p>
          <a:p>
            <a:pPr marL="363538" lvl="1" indent="0">
              <a:buNone/>
            </a:pPr>
            <a:r>
              <a:rPr lang="en-US" dirty="0"/>
              <a:t>This operation enables or disables different configuration parameters of main or comb filter.</a:t>
            </a:r>
            <a:r>
              <a:rPr lang="de-DE" dirty="0"/>
              <a:t> </a:t>
            </a:r>
            <a:r>
              <a:rPr lang="en-US" dirty="0"/>
              <a:t>This interface can also reset main or comb filter. If the user does not pass correct command (or no command) for the given filter parameter, then this interface makes that filter parameter to the reset value.</a:t>
            </a:r>
          </a:p>
          <a:p>
            <a:r>
              <a:rPr lang="en-US" b="1" dirty="0" err="1"/>
              <a:t>Iopt_Adc_DsSetGain</a:t>
            </a:r>
            <a:endParaRPr lang="de-DE" b="1" dirty="0"/>
          </a:p>
          <a:p>
            <a:pPr marL="363538" lvl="1" indent="0">
              <a:buNone/>
            </a:pPr>
            <a:r>
              <a:rPr lang="en-US" dirty="0"/>
              <a:t>This operation sets the gain factor of a DSADC channel. Gain factor of analog input path can be set to 1, 2 or 4.</a:t>
            </a:r>
            <a:endParaRPr lang="de-DE" dirty="0"/>
          </a:p>
          <a:p>
            <a:r>
              <a:rPr lang="en-US" b="1" dirty="0" err="1"/>
              <a:t>Iopt_Adc_DsGetStreamLastPointer</a:t>
            </a:r>
            <a:endParaRPr lang="de-DE" b="1" dirty="0"/>
          </a:p>
          <a:p>
            <a:pPr marL="363538" lvl="1" indent="0">
              <a:buNone/>
            </a:pPr>
            <a:r>
              <a:rPr lang="en-US" dirty="0"/>
              <a:t>This interface returns two values, number of valid samples available to copy from the time when last read happened and the pointer to the latest result. After each call of this interface, the pointer and result count are reset to the new values. In case of circular buffer, when the number of samples has exceeded the buffer size, the maximum buffer size is returned. </a:t>
            </a:r>
          </a:p>
          <a:p>
            <a:pPr marL="363538" lvl="1" indent="0">
              <a:buNone/>
            </a:pPr>
            <a:endParaRPr lang="en-US" sz="1400" dirty="0"/>
          </a:p>
          <a:p>
            <a:pPr marL="363538" lvl="1" indent="0">
              <a:buNone/>
            </a:pPr>
            <a:endParaRPr lang="en-US" sz="1400" dirty="0"/>
          </a:p>
          <a:p>
            <a:pPr marL="363538" lvl="1" indent="0">
              <a:buNone/>
            </a:pPr>
            <a:endParaRPr lang="en-US" sz="1400" dirty="0"/>
          </a:p>
        </p:txBody>
      </p:sp>
      <p:sp>
        <p:nvSpPr>
          <p:cNvPr id="3" name="Title 2"/>
          <p:cNvSpPr>
            <a:spLocks noGrp="1"/>
          </p:cNvSpPr>
          <p:nvPr>
            <p:ph type="title"/>
          </p:nvPr>
        </p:nvSpPr>
        <p:spPr/>
        <p:txBody>
          <a:bodyPr/>
          <a:lstStyle/>
          <a:p>
            <a:r>
              <a:rPr lang="en-GB" dirty="0"/>
              <a:t>IOPT_ADC Driver</a:t>
            </a:r>
            <a:br>
              <a:rPr lang="en-GB" dirty="0"/>
            </a:br>
            <a:r>
              <a:rPr lang="en-GB" dirty="0">
                <a:solidFill>
                  <a:srgbClr val="5F5F5F"/>
                </a:solidFill>
              </a:rPr>
              <a:t>APIs - DSADC</a:t>
            </a:r>
            <a:endParaRPr lang="en-US" dirty="0">
              <a:solidFill>
                <a:srgbClr val="5F5F5F"/>
              </a:solidFill>
            </a:endParaRPr>
          </a:p>
        </p:txBody>
      </p:sp>
      <p:sp>
        <p:nvSpPr>
          <p:cNvPr id="5" name="Slide Number Placeholder 4"/>
          <p:cNvSpPr>
            <a:spLocks noGrp="1"/>
          </p:cNvSpPr>
          <p:nvPr>
            <p:ph type="sldNum" sz="quarter" idx="11"/>
          </p:nvPr>
        </p:nvSpPr>
        <p:spPr/>
        <p:txBody>
          <a:bodyPr/>
          <a:lstStyle/>
          <a:p>
            <a:fld id="{ADA48181-2C78-49CB-8C52-912A07842C2E}" type="slidenum">
              <a:rPr lang="en-US" noProof="0" smtClean="0"/>
              <a:pPr/>
              <a:t>36</a:t>
            </a:fld>
            <a:endParaRPr lang="en-US" noProof="0"/>
          </a:p>
        </p:txBody>
      </p:sp>
      <p:sp>
        <p:nvSpPr>
          <p:cNvPr id="7" name="Datumsplatzhalter 3">
            <a:extLst>
              <a:ext uri="{FF2B5EF4-FFF2-40B4-BE49-F238E27FC236}">
                <a16:creationId xmlns:a16="http://schemas.microsoft.com/office/drawing/2014/main" id="{AA726B86-B9CE-4213-8651-C8D6F8DED1AA}"/>
              </a:ext>
            </a:extLst>
          </p:cNvPr>
          <p:cNvSpPr>
            <a:spLocks noGrp="1"/>
          </p:cNvSpPr>
          <p:nvPr>
            <p:ph type="dt" sz="half" idx="10"/>
          </p:nvPr>
        </p:nvSpPr>
        <p:spPr>
          <a:xfrm>
            <a:off x="6350484" y="6224489"/>
            <a:ext cx="2001935" cy="150440"/>
          </a:xfrm>
        </p:spPr>
        <p:txBody>
          <a:bodyPr/>
          <a:lstStyle/>
          <a:p>
            <a:fld id="{BEFB0DE0-DBBE-421A-B3E7-4A028A1B5867}" type="datetime3">
              <a:rPr lang="en-US" noProof="0" smtClean="0"/>
              <a:pPr/>
              <a:t>19 September 2019</a:t>
            </a:fld>
            <a:endParaRPr lang="en-US" noProof="0"/>
          </a:p>
        </p:txBody>
      </p:sp>
      <p:sp>
        <p:nvSpPr>
          <p:cNvPr id="8" name="Fußzeilenplatzhalter 3">
            <a:extLst>
              <a:ext uri="{FF2B5EF4-FFF2-40B4-BE49-F238E27FC236}">
                <a16:creationId xmlns:a16="http://schemas.microsoft.com/office/drawing/2014/main" id="{4E3DB8BA-F9FA-4CE9-BE3D-3C8888545B5D}"/>
              </a:ext>
            </a:extLst>
          </p:cNvPr>
          <p:cNvSpPr>
            <a:spLocks noGrp="1"/>
          </p:cNvSpPr>
          <p:nvPr>
            <p:ph type="ftr" sz="quarter" idx="12"/>
          </p:nvPr>
        </p:nvSpPr>
        <p:spPr>
          <a:xfrm>
            <a:off x="6350485" y="6375515"/>
            <a:ext cx="2001935" cy="150440"/>
          </a:xfrm>
        </p:spPr>
        <p:txBody>
          <a:bodyPr/>
          <a:lstStyle/>
          <a:p>
            <a:r>
              <a:rPr lang="en-US" dirty="0"/>
              <a:t>Jithin Jose, © Continental AG</a:t>
            </a:r>
          </a:p>
        </p:txBody>
      </p:sp>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288" y="1341437"/>
            <a:ext cx="8353425" cy="4679851"/>
          </a:xfrm>
        </p:spPr>
        <p:txBody>
          <a:bodyPr>
            <a:normAutofit fontScale="92500" lnSpcReduction="10000"/>
          </a:bodyPr>
          <a:lstStyle/>
          <a:p>
            <a:r>
              <a:rPr lang="en-US" b="1" dirty="0" err="1"/>
              <a:t>Iopt_Adc_DsSetUpResultBuffer</a:t>
            </a:r>
            <a:endParaRPr lang="en-US" b="1" dirty="0"/>
          </a:p>
          <a:p>
            <a:pPr marL="363538" lvl="1" indent="0">
              <a:buNone/>
            </a:pPr>
            <a:r>
              <a:rPr lang="en-US" dirty="0"/>
              <a:t>This interface prepares the external result buffer where the conversion results will be stored. This interface must be called each time before calling the </a:t>
            </a:r>
            <a:r>
              <a:rPr lang="en-US" dirty="0" err="1"/>
              <a:t>Iopt_Adc_DsEnableHardwareTrigger</a:t>
            </a:r>
            <a:r>
              <a:rPr lang="en-US" dirty="0"/>
              <a:t> interface. </a:t>
            </a:r>
          </a:p>
          <a:p>
            <a:r>
              <a:rPr lang="en-US" b="1" dirty="0" err="1"/>
              <a:t>Iopt_Adc_DsEnableHardwareTrigger</a:t>
            </a:r>
            <a:endParaRPr lang="de-DE" b="1" dirty="0"/>
          </a:p>
          <a:p>
            <a:pPr marL="363538" lvl="1" indent="0">
              <a:buNone/>
            </a:pPr>
            <a:r>
              <a:rPr lang="en-US" dirty="0"/>
              <a:t>This interface enables the DSADC module to store result data inside the external user buffer and it also enables the used DMA or INT resources.</a:t>
            </a:r>
            <a:endParaRPr lang="de-DE" dirty="0"/>
          </a:p>
          <a:p>
            <a:r>
              <a:rPr lang="en-US" b="1" dirty="0" err="1"/>
              <a:t>Iopt_Adc_DsDisableHardwareTrigger</a:t>
            </a:r>
            <a:endParaRPr lang="de-DE" b="1" dirty="0"/>
          </a:p>
          <a:p>
            <a:pPr marL="363538" lvl="1" indent="0">
              <a:buNone/>
            </a:pPr>
            <a:r>
              <a:rPr lang="en-US" dirty="0"/>
              <a:t>This interface disables the DSADC module to store result data inside the external user buffer and it also disables the used DMA or INT resources.</a:t>
            </a:r>
            <a:endParaRPr lang="de-DE" dirty="0"/>
          </a:p>
          <a:p>
            <a:r>
              <a:rPr lang="en-US" b="1" dirty="0" err="1"/>
              <a:t>Iopt_Adc_DsEnableGroupNotification</a:t>
            </a:r>
            <a:endParaRPr lang="de-DE" b="1" dirty="0"/>
          </a:p>
          <a:p>
            <a:pPr marL="363538" lvl="1" indent="0">
              <a:buNone/>
            </a:pPr>
            <a:r>
              <a:rPr lang="en-US" dirty="0"/>
              <a:t>This operation enables or disables the activation of the notification at a completed group conversions. This interface must be called before starting the conversion. This operation can be used with hardware trigger with streaming linear buffer. When the buffer is full, notification is generated for the user function. External linear buffer mode supports only the notification mechanism, whereas the external circular buffer mode does not support it. </a:t>
            </a:r>
            <a:endParaRPr lang="de-DE" dirty="0"/>
          </a:p>
          <a:p>
            <a:pPr marL="363538" lvl="1" indent="0">
              <a:buNone/>
            </a:pPr>
            <a:endParaRPr lang="en-US" sz="1400" dirty="0"/>
          </a:p>
        </p:txBody>
      </p:sp>
      <p:sp>
        <p:nvSpPr>
          <p:cNvPr id="3" name="Title 2"/>
          <p:cNvSpPr>
            <a:spLocks noGrp="1"/>
          </p:cNvSpPr>
          <p:nvPr>
            <p:ph type="title"/>
          </p:nvPr>
        </p:nvSpPr>
        <p:spPr/>
        <p:txBody>
          <a:bodyPr/>
          <a:lstStyle/>
          <a:p>
            <a:r>
              <a:rPr lang="en-GB" dirty="0"/>
              <a:t>IOPT_ADC Driver</a:t>
            </a:r>
            <a:br>
              <a:rPr lang="en-GB" dirty="0"/>
            </a:br>
            <a:r>
              <a:rPr lang="en-GB" dirty="0">
                <a:solidFill>
                  <a:srgbClr val="5F5F5F"/>
                </a:solidFill>
              </a:rPr>
              <a:t>APIs - DSADC</a:t>
            </a:r>
            <a:endParaRPr lang="en-US" dirty="0">
              <a:solidFill>
                <a:srgbClr val="5F5F5F"/>
              </a:solidFill>
            </a:endParaRPr>
          </a:p>
        </p:txBody>
      </p:sp>
      <p:sp>
        <p:nvSpPr>
          <p:cNvPr id="5" name="Slide Number Placeholder 4"/>
          <p:cNvSpPr>
            <a:spLocks noGrp="1"/>
          </p:cNvSpPr>
          <p:nvPr>
            <p:ph type="sldNum" sz="quarter" idx="11"/>
          </p:nvPr>
        </p:nvSpPr>
        <p:spPr/>
        <p:txBody>
          <a:bodyPr/>
          <a:lstStyle/>
          <a:p>
            <a:fld id="{ADA48181-2C78-49CB-8C52-912A07842C2E}" type="slidenum">
              <a:rPr lang="en-US" noProof="0" smtClean="0"/>
              <a:pPr/>
              <a:t>37</a:t>
            </a:fld>
            <a:endParaRPr lang="en-US" noProof="0"/>
          </a:p>
        </p:txBody>
      </p:sp>
      <p:sp>
        <p:nvSpPr>
          <p:cNvPr id="9" name="Datumsplatzhalter 3">
            <a:extLst>
              <a:ext uri="{FF2B5EF4-FFF2-40B4-BE49-F238E27FC236}">
                <a16:creationId xmlns:a16="http://schemas.microsoft.com/office/drawing/2014/main" id="{CB2BC1FF-BB94-4B4A-BD87-4C4A97C8574C}"/>
              </a:ext>
            </a:extLst>
          </p:cNvPr>
          <p:cNvSpPr>
            <a:spLocks noGrp="1"/>
          </p:cNvSpPr>
          <p:nvPr>
            <p:ph type="dt" sz="half" idx="10"/>
          </p:nvPr>
        </p:nvSpPr>
        <p:spPr>
          <a:xfrm>
            <a:off x="6350484" y="6224489"/>
            <a:ext cx="2001935" cy="150440"/>
          </a:xfrm>
        </p:spPr>
        <p:txBody>
          <a:bodyPr/>
          <a:lstStyle/>
          <a:p>
            <a:fld id="{BEFB0DE0-DBBE-421A-B3E7-4A028A1B5867}" type="datetime3">
              <a:rPr lang="en-US" noProof="0" smtClean="0"/>
              <a:pPr/>
              <a:t>19 September 2019</a:t>
            </a:fld>
            <a:endParaRPr lang="en-US" noProof="0"/>
          </a:p>
        </p:txBody>
      </p:sp>
      <p:sp>
        <p:nvSpPr>
          <p:cNvPr id="10" name="Fußzeilenplatzhalter 3">
            <a:extLst>
              <a:ext uri="{FF2B5EF4-FFF2-40B4-BE49-F238E27FC236}">
                <a16:creationId xmlns:a16="http://schemas.microsoft.com/office/drawing/2014/main" id="{237807F8-ECCB-40BB-BC5A-23928C5AB03F}"/>
              </a:ext>
            </a:extLst>
          </p:cNvPr>
          <p:cNvSpPr>
            <a:spLocks noGrp="1"/>
          </p:cNvSpPr>
          <p:nvPr>
            <p:ph type="ftr" sz="quarter" idx="12"/>
          </p:nvPr>
        </p:nvSpPr>
        <p:spPr>
          <a:xfrm>
            <a:off x="6350485" y="6375515"/>
            <a:ext cx="2001935" cy="150440"/>
          </a:xfrm>
        </p:spPr>
        <p:txBody>
          <a:bodyPr/>
          <a:lstStyle/>
          <a:p>
            <a:r>
              <a:rPr lang="en-US" dirty="0"/>
              <a:t>Jithin Jose, © Continental AG</a:t>
            </a:r>
          </a:p>
        </p:txBody>
      </p:sp>
    </p:spTree>
    <p:extLst>
      <p:ext uri="{BB962C8B-B14F-4D97-AF65-F5344CB8AC3E}">
        <p14:creationId xmlns:p14="http://schemas.microsoft.com/office/powerpoint/2010/main" val="590665449"/>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b="1" dirty="0" err="1"/>
              <a:t>Iopt_Adc_DsCalibrateDevice</a:t>
            </a:r>
            <a:endParaRPr lang="de-DE" b="1" dirty="0"/>
          </a:p>
          <a:p>
            <a:pPr marL="363538" lvl="1" indent="0">
              <a:buNone/>
            </a:pPr>
            <a:r>
              <a:rPr lang="en-US" dirty="0"/>
              <a:t>This interface is used to calibrate the DSADC converter due to change in the temperature or other conditions which affects DSADC normal operation. The user must make sure that the conversions are not requested when the calibration is running.</a:t>
            </a:r>
            <a:endParaRPr lang="de-DE" dirty="0"/>
          </a:p>
          <a:p>
            <a:r>
              <a:rPr lang="en-US" b="1" dirty="0" err="1"/>
              <a:t>Iopt_Adc_DsGetCalibStatus</a:t>
            </a:r>
            <a:endParaRPr lang="de-DE" b="1" dirty="0"/>
          </a:p>
          <a:p>
            <a:pPr marL="363538" lvl="1" indent="0">
              <a:buNone/>
            </a:pPr>
            <a:r>
              <a:rPr lang="en-US" dirty="0"/>
              <a:t>The user can poll current status of calibration of needed converter with this interface. This interface returns the calibration status as uncalibrated, running, calibrated or terminated for the given converter.</a:t>
            </a:r>
            <a:endParaRPr lang="de-DE" dirty="0"/>
          </a:p>
          <a:p>
            <a:r>
              <a:rPr lang="en-US" b="1" dirty="0" err="1"/>
              <a:t>Iopt_Adc_DsActivateDevice</a:t>
            </a:r>
            <a:endParaRPr lang="de-DE" b="1" dirty="0"/>
          </a:p>
          <a:p>
            <a:pPr marL="363538" lvl="1" indent="0">
              <a:buNone/>
            </a:pPr>
            <a:r>
              <a:rPr lang="en-US" dirty="0"/>
              <a:t>This interface activates or deactivates a particular converter. This operation can also be used to activate or deactivate more than one converter at the same time when synchronized operation is required.</a:t>
            </a:r>
            <a:endParaRPr lang="de-DE" dirty="0"/>
          </a:p>
          <a:p>
            <a:pPr marL="363538" lvl="1" indent="0">
              <a:buNone/>
            </a:pPr>
            <a:endParaRPr lang="en-US" sz="1400" dirty="0"/>
          </a:p>
        </p:txBody>
      </p:sp>
      <p:sp>
        <p:nvSpPr>
          <p:cNvPr id="3" name="Title 2"/>
          <p:cNvSpPr>
            <a:spLocks noGrp="1"/>
          </p:cNvSpPr>
          <p:nvPr>
            <p:ph type="title"/>
          </p:nvPr>
        </p:nvSpPr>
        <p:spPr/>
        <p:txBody>
          <a:bodyPr/>
          <a:lstStyle/>
          <a:p>
            <a:r>
              <a:rPr lang="en-GB" dirty="0"/>
              <a:t>IOPT_ADC Driver</a:t>
            </a:r>
            <a:br>
              <a:rPr lang="en-GB" dirty="0"/>
            </a:br>
            <a:r>
              <a:rPr lang="en-GB" dirty="0">
                <a:solidFill>
                  <a:srgbClr val="5F5F5F"/>
                </a:solidFill>
              </a:rPr>
              <a:t>APIs - DSADC</a:t>
            </a:r>
            <a:endParaRPr lang="en-US" dirty="0">
              <a:solidFill>
                <a:srgbClr val="5F5F5F"/>
              </a:solidFill>
            </a:endParaRPr>
          </a:p>
        </p:txBody>
      </p:sp>
      <p:sp>
        <p:nvSpPr>
          <p:cNvPr id="5" name="Slide Number Placeholder 4"/>
          <p:cNvSpPr>
            <a:spLocks noGrp="1"/>
          </p:cNvSpPr>
          <p:nvPr>
            <p:ph type="sldNum" sz="quarter" idx="11"/>
          </p:nvPr>
        </p:nvSpPr>
        <p:spPr/>
        <p:txBody>
          <a:bodyPr/>
          <a:lstStyle/>
          <a:p>
            <a:fld id="{ADA48181-2C78-49CB-8C52-912A07842C2E}" type="slidenum">
              <a:rPr lang="en-US" noProof="0" smtClean="0"/>
              <a:pPr/>
              <a:t>38</a:t>
            </a:fld>
            <a:endParaRPr lang="en-US" noProof="0"/>
          </a:p>
        </p:txBody>
      </p:sp>
      <p:sp>
        <p:nvSpPr>
          <p:cNvPr id="7" name="Datumsplatzhalter 3">
            <a:extLst>
              <a:ext uri="{FF2B5EF4-FFF2-40B4-BE49-F238E27FC236}">
                <a16:creationId xmlns:a16="http://schemas.microsoft.com/office/drawing/2014/main" id="{810CEBB0-7B22-4647-8F2D-1E321D0932FA}"/>
              </a:ext>
            </a:extLst>
          </p:cNvPr>
          <p:cNvSpPr>
            <a:spLocks noGrp="1"/>
          </p:cNvSpPr>
          <p:nvPr>
            <p:ph type="dt" sz="half" idx="10"/>
          </p:nvPr>
        </p:nvSpPr>
        <p:spPr>
          <a:xfrm>
            <a:off x="6350484" y="6224489"/>
            <a:ext cx="2001935" cy="150440"/>
          </a:xfrm>
        </p:spPr>
        <p:txBody>
          <a:bodyPr/>
          <a:lstStyle/>
          <a:p>
            <a:fld id="{BEFB0DE0-DBBE-421A-B3E7-4A028A1B5867}" type="datetime3">
              <a:rPr lang="en-US" noProof="0" smtClean="0"/>
              <a:pPr/>
              <a:t>19 September 2019</a:t>
            </a:fld>
            <a:endParaRPr lang="en-US" noProof="0"/>
          </a:p>
        </p:txBody>
      </p:sp>
      <p:sp>
        <p:nvSpPr>
          <p:cNvPr id="8" name="Fußzeilenplatzhalter 3">
            <a:extLst>
              <a:ext uri="{FF2B5EF4-FFF2-40B4-BE49-F238E27FC236}">
                <a16:creationId xmlns:a16="http://schemas.microsoft.com/office/drawing/2014/main" id="{0D9AA020-4EB9-4CA6-950B-45B7517AD1A1}"/>
              </a:ext>
            </a:extLst>
          </p:cNvPr>
          <p:cNvSpPr>
            <a:spLocks noGrp="1"/>
          </p:cNvSpPr>
          <p:nvPr>
            <p:ph type="ftr" sz="quarter" idx="12"/>
          </p:nvPr>
        </p:nvSpPr>
        <p:spPr>
          <a:xfrm>
            <a:off x="6350485" y="6375515"/>
            <a:ext cx="2001935" cy="150440"/>
          </a:xfrm>
        </p:spPr>
        <p:txBody>
          <a:bodyPr/>
          <a:lstStyle/>
          <a:p>
            <a:r>
              <a:rPr lang="en-US" dirty="0"/>
              <a:t>Jithin Jose, © Continental AG</a:t>
            </a:r>
          </a:p>
        </p:txBody>
      </p:sp>
    </p:spTree>
    <p:extLst>
      <p:ext uri="{BB962C8B-B14F-4D97-AF65-F5344CB8AC3E}">
        <p14:creationId xmlns:p14="http://schemas.microsoft.com/office/powerpoint/2010/main" val="3751721386"/>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1"/>
          </p:nvPr>
        </p:nvSpPr>
        <p:spPr/>
        <p:txBody>
          <a:bodyPr/>
          <a:lstStyle/>
          <a:p>
            <a:fld id="{ADA48181-2C78-49CB-8C52-912A07842C2E}" type="slidenum">
              <a:rPr lang="en-US" noProof="0" smtClean="0"/>
              <a:pPr/>
              <a:t>39</a:t>
            </a:fld>
            <a:endParaRPr lang="en-US" noProof="0"/>
          </a:p>
        </p:txBody>
      </p:sp>
      <p:grpSp>
        <p:nvGrpSpPr>
          <p:cNvPr id="192" name="Gruppieren 191"/>
          <p:cNvGrpSpPr/>
          <p:nvPr>
            <p:custDataLst>
              <p:tags r:id="rId1"/>
            </p:custDataLst>
          </p:nvPr>
        </p:nvGrpSpPr>
        <p:grpSpPr>
          <a:xfrm>
            <a:off x="395536" y="306176"/>
            <a:ext cx="8496943" cy="4087472"/>
            <a:chOff x="395536" y="306176"/>
            <a:chExt cx="8496943" cy="4087472"/>
          </a:xfrm>
        </p:grpSpPr>
        <p:sp>
          <p:nvSpPr>
            <p:cNvPr id="166" name="Rechteck 165"/>
            <p:cNvSpPr/>
            <p:nvPr>
              <p:custDataLst>
                <p:tags r:id="rId2"/>
              </p:custDataLst>
            </p:nvPr>
          </p:nvSpPr>
          <p:spPr>
            <a:xfrm>
              <a:off x="395536" y="306176"/>
              <a:ext cx="8496943" cy="369332"/>
            </a:xfrm>
            <a:prstGeom prst="rect">
              <a:avLst/>
            </a:prstGeom>
          </p:spPr>
          <p:txBody>
            <a:bodyPr wrap="square" lIns="0" tIns="0" rIns="0" bIns="0" anchor="t" anchorCtr="0">
              <a:spAutoFit/>
            </a:bodyPr>
            <a:lstStyle/>
            <a:p>
              <a:r>
                <a:rPr lang="de-DE" sz="2400" b="1">
                  <a:solidFill>
                    <a:schemeClr val="accent1"/>
                  </a:solidFill>
                  <a:latin typeface="+mj-lt"/>
                  <a:ea typeface="+mj-ea"/>
                  <a:cs typeface="Arial" pitchFamily="34" charset="0"/>
                </a:rPr>
                <a:t>Agenda</a:t>
              </a:r>
            </a:p>
          </p:txBody>
        </p:sp>
        <p:sp>
          <p:nvSpPr>
            <p:cNvPr id="167" name="Rectangle 15">
              <a:hlinkClick r:id="rId22" action="ppaction://hlinksldjump"/>
            </p:cNvPr>
            <p:cNvSpPr>
              <a:spLocks noChangeArrowheads="1"/>
            </p:cNvSpPr>
            <p:nvPr>
              <p:custDataLst>
                <p:tags r:id="rId3"/>
              </p:custDataLst>
            </p:nvPr>
          </p:nvSpPr>
          <p:spPr bwMode="auto">
            <a:xfrm>
              <a:off x="683568" y="1346483"/>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dirty="0">
                  <a:solidFill>
                    <a:schemeClr val="bg2">
                      <a:lumMod val="10000"/>
                    </a:schemeClr>
                  </a:solidFill>
                  <a:latin typeface="Arial"/>
                </a:rPr>
                <a:t>Functional Description &amp; Features</a:t>
              </a:r>
            </a:p>
          </p:txBody>
        </p:sp>
        <p:sp>
          <p:nvSpPr>
            <p:cNvPr id="168" name="Rectangle 15">
              <a:hlinkClick r:id="rId22" action="ppaction://hlinksldjump"/>
            </p:cNvPr>
            <p:cNvSpPr>
              <a:spLocks noChangeArrowheads="1"/>
            </p:cNvSpPr>
            <p:nvPr>
              <p:custDataLst>
                <p:tags r:id="rId4"/>
              </p:custDataLst>
            </p:nvPr>
          </p:nvSpPr>
          <p:spPr bwMode="auto">
            <a:xfrm>
              <a:off x="395536" y="1346483"/>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1</a:t>
              </a:r>
            </a:p>
          </p:txBody>
        </p:sp>
        <p:sp>
          <p:nvSpPr>
            <p:cNvPr id="170" name="Rectangle 15">
              <a:hlinkClick r:id="rId23" action="ppaction://hlinksldjump"/>
            </p:cNvPr>
            <p:cNvSpPr>
              <a:spLocks noChangeArrowheads="1"/>
            </p:cNvSpPr>
            <p:nvPr>
              <p:custDataLst>
                <p:tags r:id="rId5"/>
              </p:custDataLst>
            </p:nvPr>
          </p:nvSpPr>
          <p:spPr bwMode="auto">
            <a:xfrm>
              <a:off x="683568" y="1691283"/>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APIs</a:t>
              </a:r>
            </a:p>
          </p:txBody>
        </p:sp>
        <p:sp>
          <p:nvSpPr>
            <p:cNvPr id="171" name="Rectangle 15">
              <a:hlinkClick r:id="rId23" action="ppaction://hlinksldjump"/>
            </p:cNvPr>
            <p:cNvSpPr>
              <a:spLocks noChangeArrowheads="1"/>
            </p:cNvSpPr>
            <p:nvPr>
              <p:custDataLst>
                <p:tags r:id="rId6"/>
              </p:custDataLst>
            </p:nvPr>
          </p:nvSpPr>
          <p:spPr bwMode="auto">
            <a:xfrm>
              <a:off x="395536" y="1691283"/>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2</a:t>
              </a:r>
            </a:p>
          </p:txBody>
        </p:sp>
        <p:sp>
          <p:nvSpPr>
            <p:cNvPr id="173" name="Rectangle 15"/>
            <p:cNvSpPr>
              <a:spLocks noChangeArrowheads="1"/>
            </p:cNvSpPr>
            <p:nvPr>
              <p:custDataLst>
                <p:tags r:id="rId7"/>
              </p:custDataLst>
            </p:nvPr>
          </p:nvSpPr>
          <p:spPr bwMode="auto">
            <a:xfrm>
              <a:off x="683568" y="2036083"/>
              <a:ext cx="8064000" cy="288000"/>
            </a:xfrm>
            <a:prstGeom prst="rect">
              <a:avLst/>
            </a:prstGeom>
            <a:solidFill>
              <a:schemeClr val="accent5"/>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tx2"/>
                  </a:solidFill>
                  <a:latin typeface="Arial"/>
                </a:rPr>
                <a:t>Integration Highlights</a:t>
              </a:r>
            </a:p>
          </p:txBody>
        </p:sp>
        <p:sp>
          <p:nvSpPr>
            <p:cNvPr id="174" name="Rectangle 15"/>
            <p:cNvSpPr>
              <a:spLocks noChangeArrowheads="1"/>
            </p:cNvSpPr>
            <p:nvPr>
              <p:custDataLst>
                <p:tags r:id="rId8"/>
              </p:custDataLst>
            </p:nvPr>
          </p:nvSpPr>
          <p:spPr bwMode="auto">
            <a:xfrm>
              <a:off x="395536" y="2036083"/>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3</a:t>
              </a:r>
            </a:p>
          </p:txBody>
        </p:sp>
        <p:sp>
          <p:nvSpPr>
            <p:cNvPr id="176" name="Rectangle 15">
              <a:hlinkClick r:id="rId24" action="ppaction://hlinksldjump"/>
            </p:cNvPr>
            <p:cNvSpPr>
              <a:spLocks noChangeArrowheads="1"/>
            </p:cNvSpPr>
            <p:nvPr>
              <p:custDataLst>
                <p:tags r:id="rId9"/>
              </p:custDataLst>
            </p:nvPr>
          </p:nvSpPr>
          <p:spPr bwMode="auto">
            <a:xfrm>
              <a:off x="683568" y="2380882"/>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dirty="0">
                  <a:solidFill>
                    <a:schemeClr val="bg2">
                      <a:lumMod val="10000"/>
                    </a:schemeClr>
                  </a:solidFill>
                  <a:latin typeface="Arial"/>
                </a:rPr>
                <a:t>Configuration</a:t>
              </a:r>
            </a:p>
          </p:txBody>
        </p:sp>
        <p:sp>
          <p:nvSpPr>
            <p:cNvPr id="177" name="Rectangle 15">
              <a:hlinkClick r:id="rId24" action="ppaction://hlinksldjump"/>
            </p:cNvPr>
            <p:cNvSpPr>
              <a:spLocks noChangeArrowheads="1"/>
            </p:cNvSpPr>
            <p:nvPr>
              <p:custDataLst>
                <p:tags r:id="rId10"/>
              </p:custDataLst>
            </p:nvPr>
          </p:nvSpPr>
          <p:spPr bwMode="auto">
            <a:xfrm>
              <a:off x="395536" y="2380882"/>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4</a:t>
              </a:r>
            </a:p>
          </p:txBody>
        </p:sp>
        <p:sp>
          <p:nvSpPr>
            <p:cNvPr id="179" name="Rectangle 15"/>
            <p:cNvSpPr>
              <a:spLocks noChangeArrowheads="1"/>
            </p:cNvSpPr>
            <p:nvPr>
              <p:custDataLst>
                <p:tags r:id="rId11"/>
              </p:custDataLst>
            </p:nvPr>
          </p:nvSpPr>
          <p:spPr bwMode="auto">
            <a:xfrm>
              <a:off x="1079568" y="2725682"/>
              <a:ext cx="7668001" cy="288000"/>
            </a:xfrm>
            <a:prstGeom prst="rect">
              <a:avLst/>
            </a:prstGeom>
            <a:solidFill>
              <a:srgbClr val="EBEBEB"/>
            </a:solidFill>
            <a:ln w="9525" algn="ctr">
              <a:noFill/>
              <a:miter lim="800000"/>
              <a:headEnd/>
              <a:tailEnd/>
            </a:ln>
          </p:spPr>
          <p:txBody>
            <a:bodyPr wrap="none" lIns="72000" tIns="35120" rIns="70239" bIns="35120" anchor="ctr"/>
            <a:lstStyle/>
            <a:p>
              <a:pPr marL="238125" indent="-238125">
                <a:tabLst>
                  <a:tab pos="4391025" algn="l"/>
                  <a:tab pos="7715250" algn="r"/>
                </a:tabLst>
              </a:pPr>
              <a:r>
                <a:rPr lang="de-DE" sz="1400" dirty="0">
                  <a:solidFill>
                    <a:schemeClr val="bg2">
                      <a:lumMod val="10000"/>
                    </a:schemeClr>
                  </a:solidFill>
                  <a:latin typeface="Arial"/>
                </a:rPr>
                <a:t>Configuration Structure</a:t>
              </a:r>
            </a:p>
          </p:txBody>
        </p:sp>
        <p:sp>
          <p:nvSpPr>
            <p:cNvPr id="180" name="Rectangle 15"/>
            <p:cNvSpPr>
              <a:spLocks noChangeArrowheads="1"/>
            </p:cNvSpPr>
            <p:nvPr>
              <p:custDataLst>
                <p:tags r:id="rId12"/>
              </p:custDataLst>
            </p:nvPr>
          </p:nvSpPr>
          <p:spPr bwMode="auto">
            <a:xfrm>
              <a:off x="683566" y="2725682"/>
              <a:ext cx="432000" cy="288000"/>
            </a:xfrm>
            <a:prstGeom prst="rect">
              <a:avLst/>
            </a:prstGeom>
            <a:solidFill>
              <a:srgbClr val="EBEBEB"/>
            </a:solidFill>
            <a:ln w="9525" algn="ctr">
              <a:noFill/>
              <a:miter lim="800000"/>
              <a:headEnd/>
              <a:tailEnd/>
            </a:ln>
          </p:spPr>
          <p:txBody>
            <a:bodyPr wrap="none" lIns="90000" tIns="35120" rIns="36000" bIns="35120" anchor="ctr"/>
            <a:lstStyle/>
            <a:p>
              <a:pPr marL="238125" indent="-238125" algn="ctr">
                <a:tabLst>
                  <a:tab pos="446088" algn="l"/>
                </a:tabLst>
              </a:pPr>
              <a:r>
                <a:rPr lang="de-DE" sz="1400" b="1">
                  <a:latin typeface="Arial"/>
                </a:rPr>
                <a:t>4.1</a:t>
              </a:r>
            </a:p>
          </p:txBody>
        </p:sp>
        <p:sp>
          <p:nvSpPr>
            <p:cNvPr id="181" name="Rectangle 15"/>
            <p:cNvSpPr>
              <a:spLocks noChangeArrowheads="1"/>
            </p:cNvSpPr>
            <p:nvPr>
              <p:custDataLst>
                <p:tags r:id="rId13"/>
              </p:custDataLst>
            </p:nvPr>
          </p:nvSpPr>
          <p:spPr bwMode="auto">
            <a:xfrm>
              <a:off x="1079568" y="3070865"/>
              <a:ext cx="7668001" cy="288000"/>
            </a:xfrm>
            <a:prstGeom prst="rect">
              <a:avLst/>
            </a:prstGeom>
            <a:solidFill>
              <a:srgbClr val="EBEBEB"/>
            </a:solidFill>
            <a:ln w="9525" algn="ctr">
              <a:noFill/>
              <a:miter lim="800000"/>
              <a:headEnd/>
              <a:tailEnd/>
            </a:ln>
          </p:spPr>
          <p:txBody>
            <a:bodyPr wrap="none" lIns="72000" tIns="35120" rIns="70239" bIns="35120" anchor="ctr"/>
            <a:lstStyle/>
            <a:p>
              <a:pPr marL="238125" indent="-238125">
                <a:tabLst>
                  <a:tab pos="4391025" algn="l"/>
                  <a:tab pos="7715250" algn="r"/>
                </a:tabLst>
              </a:pPr>
              <a:r>
                <a:rPr lang="de-DE" sz="1400" dirty="0">
                  <a:solidFill>
                    <a:schemeClr val="bg2">
                      <a:lumMod val="10000"/>
                    </a:schemeClr>
                  </a:solidFill>
                  <a:latin typeface="Arial"/>
                </a:rPr>
                <a:t>Configuration </a:t>
              </a:r>
              <a:r>
                <a:rPr lang="de-DE" sz="1400" dirty="0" err="1">
                  <a:solidFill>
                    <a:schemeClr val="bg2">
                      <a:lumMod val="10000"/>
                    </a:schemeClr>
                  </a:solidFill>
                  <a:latin typeface="Arial"/>
                </a:rPr>
                <a:t>Example</a:t>
              </a:r>
              <a:endParaRPr lang="de-DE" sz="1400" dirty="0">
                <a:solidFill>
                  <a:schemeClr val="bg2">
                    <a:lumMod val="10000"/>
                  </a:schemeClr>
                </a:solidFill>
                <a:latin typeface="Arial"/>
              </a:endParaRPr>
            </a:p>
          </p:txBody>
        </p:sp>
        <p:sp>
          <p:nvSpPr>
            <p:cNvPr id="182" name="Rectangle 15"/>
            <p:cNvSpPr>
              <a:spLocks noChangeArrowheads="1"/>
            </p:cNvSpPr>
            <p:nvPr>
              <p:custDataLst>
                <p:tags r:id="rId14"/>
              </p:custDataLst>
            </p:nvPr>
          </p:nvSpPr>
          <p:spPr bwMode="auto">
            <a:xfrm>
              <a:off x="683566" y="3070865"/>
              <a:ext cx="432000" cy="288000"/>
            </a:xfrm>
            <a:prstGeom prst="rect">
              <a:avLst/>
            </a:prstGeom>
            <a:solidFill>
              <a:srgbClr val="EBEBEB"/>
            </a:solidFill>
            <a:ln w="9525" algn="ctr">
              <a:noFill/>
              <a:miter lim="800000"/>
              <a:headEnd/>
              <a:tailEnd/>
            </a:ln>
          </p:spPr>
          <p:txBody>
            <a:bodyPr wrap="none" lIns="90000" tIns="35120" rIns="36000" bIns="35120" anchor="ctr"/>
            <a:lstStyle/>
            <a:p>
              <a:pPr marL="238125" indent="-238125" algn="ctr">
                <a:tabLst>
                  <a:tab pos="446088" algn="l"/>
                </a:tabLst>
              </a:pPr>
              <a:r>
                <a:rPr lang="de-DE" sz="1400" b="1">
                  <a:latin typeface="Arial"/>
                </a:rPr>
                <a:t>4.2</a:t>
              </a:r>
            </a:p>
          </p:txBody>
        </p:sp>
        <p:sp>
          <p:nvSpPr>
            <p:cNvPr id="183" name="Rectangle 15">
              <a:hlinkClick r:id="rId25" action="ppaction://hlinksldjump"/>
            </p:cNvPr>
            <p:cNvSpPr>
              <a:spLocks noChangeArrowheads="1"/>
            </p:cNvSpPr>
            <p:nvPr>
              <p:custDataLst>
                <p:tags r:id="rId15"/>
              </p:custDataLst>
            </p:nvPr>
          </p:nvSpPr>
          <p:spPr bwMode="auto">
            <a:xfrm>
              <a:off x="683568" y="3416048"/>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Dependencies</a:t>
              </a:r>
            </a:p>
          </p:txBody>
        </p:sp>
        <p:sp>
          <p:nvSpPr>
            <p:cNvPr id="184" name="Rectangle 15">
              <a:hlinkClick r:id="rId25" action="ppaction://hlinksldjump"/>
            </p:cNvPr>
            <p:cNvSpPr>
              <a:spLocks noChangeArrowheads="1"/>
            </p:cNvSpPr>
            <p:nvPr>
              <p:custDataLst>
                <p:tags r:id="rId16"/>
              </p:custDataLst>
            </p:nvPr>
          </p:nvSpPr>
          <p:spPr bwMode="auto">
            <a:xfrm>
              <a:off x="395536" y="3416048"/>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5</a:t>
              </a:r>
            </a:p>
          </p:txBody>
        </p:sp>
        <p:sp>
          <p:nvSpPr>
            <p:cNvPr id="186" name="Rectangle 15">
              <a:hlinkClick r:id="rId26" action="ppaction://hlinksldjump"/>
            </p:cNvPr>
            <p:cNvSpPr>
              <a:spLocks noChangeArrowheads="1"/>
            </p:cNvSpPr>
            <p:nvPr>
              <p:custDataLst>
                <p:tags r:id="rId17"/>
              </p:custDataLst>
            </p:nvPr>
          </p:nvSpPr>
          <p:spPr bwMode="auto">
            <a:xfrm>
              <a:off x="683568" y="3760848"/>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HW Resources</a:t>
              </a:r>
            </a:p>
          </p:txBody>
        </p:sp>
        <p:sp>
          <p:nvSpPr>
            <p:cNvPr id="187" name="Rectangle 15">
              <a:hlinkClick r:id="rId26" action="ppaction://hlinksldjump"/>
            </p:cNvPr>
            <p:cNvSpPr>
              <a:spLocks noChangeArrowheads="1"/>
            </p:cNvSpPr>
            <p:nvPr>
              <p:custDataLst>
                <p:tags r:id="rId18"/>
              </p:custDataLst>
            </p:nvPr>
          </p:nvSpPr>
          <p:spPr bwMode="auto">
            <a:xfrm>
              <a:off x="395536" y="3760848"/>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6</a:t>
              </a:r>
            </a:p>
          </p:txBody>
        </p:sp>
        <p:sp>
          <p:nvSpPr>
            <p:cNvPr id="189" name="Rectangle 15">
              <a:hlinkClick r:id="rId27" action="ppaction://hlinksldjump"/>
            </p:cNvPr>
            <p:cNvSpPr>
              <a:spLocks noChangeArrowheads="1"/>
            </p:cNvSpPr>
            <p:nvPr>
              <p:custDataLst>
                <p:tags r:id="rId19"/>
              </p:custDataLst>
            </p:nvPr>
          </p:nvSpPr>
          <p:spPr bwMode="auto">
            <a:xfrm>
              <a:off x="683568" y="4105648"/>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Constraints &amp; Limitations</a:t>
              </a:r>
            </a:p>
          </p:txBody>
        </p:sp>
        <p:sp>
          <p:nvSpPr>
            <p:cNvPr id="190" name="Rectangle 15">
              <a:hlinkClick r:id="rId27" action="ppaction://hlinksldjump"/>
            </p:cNvPr>
            <p:cNvSpPr>
              <a:spLocks noChangeArrowheads="1"/>
            </p:cNvSpPr>
            <p:nvPr>
              <p:custDataLst>
                <p:tags r:id="rId20"/>
              </p:custDataLst>
            </p:nvPr>
          </p:nvSpPr>
          <p:spPr bwMode="auto">
            <a:xfrm>
              <a:off x="395536" y="4105648"/>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7</a:t>
              </a:r>
            </a:p>
          </p:txBody>
        </p:sp>
      </p:grpSp>
      <p:sp>
        <p:nvSpPr>
          <p:cNvPr id="32" name="Datumsplatzhalter 3">
            <a:extLst>
              <a:ext uri="{FF2B5EF4-FFF2-40B4-BE49-F238E27FC236}">
                <a16:creationId xmlns:a16="http://schemas.microsoft.com/office/drawing/2014/main" id="{8AF93C84-A4C6-40FE-84DE-EFDF6CA412D1}"/>
              </a:ext>
            </a:extLst>
          </p:cNvPr>
          <p:cNvSpPr>
            <a:spLocks noGrp="1"/>
          </p:cNvSpPr>
          <p:nvPr>
            <p:ph type="dt" sz="half" idx="10"/>
          </p:nvPr>
        </p:nvSpPr>
        <p:spPr>
          <a:xfrm>
            <a:off x="6350484" y="6224489"/>
            <a:ext cx="2001935" cy="150440"/>
          </a:xfrm>
        </p:spPr>
        <p:txBody>
          <a:bodyPr/>
          <a:lstStyle/>
          <a:p>
            <a:fld id="{BEFB0DE0-DBBE-421A-B3E7-4A028A1B5867}" type="datetime3">
              <a:rPr lang="en-US" noProof="0" smtClean="0"/>
              <a:pPr/>
              <a:t>19 September 2019</a:t>
            </a:fld>
            <a:endParaRPr lang="en-US" noProof="0"/>
          </a:p>
        </p:txBody>
      </p:sp>
      <p:sp>
        <p:nvSpPr>
          <p:cNvPr id="33" name="Fußzeilenplatzhalter 3">
            <a:extLst>
              <a:ext uri="{FF2B5EF4-FFF2-40B4-BE49-F238E27FC236}">
                <a16:creationId xmlns:a16="http://schemas.microsoft.com/office/drawing/2014/main" id="{7A6A1C09-B41F-4A9A-A7BB-D9ED34789617}"/>
              </a:ext>
            </a:extLst>
          </p:cNvPr>
          <p:cNvSpPr>
            <a:spLocks noGrp="1"/>
          </p:cNvSpPr>
          <p:nvPr>
            <p:ph type="ftr" sz="quarter" idx="12"/>
          </p:nvPr>
        </p:nvSpPr>
        <p:spPr>
          <a:xfrm>
            <a:off x="6350485" y="6375515"/>
            <a:ext cx="2001935" cy="150440"/>
          </a:xfrm>
        </p:spPr>
        <p:txBody>
          <a:bodyPr/>
          <a:lstStyle/>
          <a:p>
            <a:r>
              <a:rPr lang="en-US" dirty="0"/>
              <a:t>Harald Paschke, © Continental AG</a:t>
            </a: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a:t>ADC Driver</a:t>
            </a:r>
            <a:br>
              <a:rPr lang="en-US" dirty="0"/>
            </a:br>
            <a:r>
              <a:rPr lang="en-US" dirty="0">
                <a:solidFill>
                  <a:srgbClr val="5F5F5F"/>
                </a:solidFill>
              </a:rPr>
              <a:t>Functional Description &amp; Features</a:t>
            </a:r>
            <a:endParaRPr lang="en-US" dirty="0"/>
          </a:p>
        </p:txBody>
      </p:sp>
      <p:sp>
        <p:nvSpPr>
          <p:cNvPr id="4" name="Datumsplatzhalter 3"/>
          <p:cNvSpPr>
            <a:spLocks noGrp="1"/>
          </p:cNvSpPr>
          <p:nvPr>
            <p:ph type="dt" sz="half" idx="10"/>
          </p:nvPr>
        </p:nvSpPr>
        <p:spPr>
          <a:xfrm>
            <a:off x="6350484" y="6224489"/>
            <a:ext cx="2001935" cy="150440"/>
          </a:xfrm>
        </p:spPr>
        <p:txBody>
          <a:bodyPr/>
          <a:lstStyle/>
          <a:p>
            <a:fld id="{BEFB0DE0-DBBE-421A-B3E7-4A028A1B5867}" type="datetime3">
              <a:rPr lang="en-US" noProof="0" smtClean="0"/>
              <a:pPr/>
              <a:t>19 September 2019</a:t>
            </a:fld>
            <a:endParaRPr lang="en-US" noProof="0"/>
          </a:p>
        </p:txBody>
      </p:sp>
      <p:sp>
        <p:nvSpPr>
          <p:cNvPr id="5" name="Foliennummernplatzhalter 4"/>
          <p:cNvSpPr>
            <a:spLocks noGrp="1"/>
          </p:cNvSpPr>
          <p:nvPr>
            <p:ph type="sldNum" sz="quarter" idx="11"/>
          </p:nvPr>
        </p:nvSpPr>
        <p:spPr/>
        <p:txBody>
          <a:bodyPr/>
          <a:lstStyle/>
          <a:p>
            <a:fld id="{ADA48181-2C78-49CB-8C52-912A07842C2E}" type="slidenum">
              <a:rPr lang="en-US" noProof="0" smtClean="0"/>
              <a:pPr/>
              <a:t>4</a:t>
            </a:fld>
            <a:endParaRPr lang="en-US" noProof="0"/>
          </a:p>
        </p:txBody>
      </p:sp>
      <p:sp>
        <p:nvSpPr>
          <p:cNvPr id="8" name="Fußzeilenplatzhalter 3">
            <a:extLst>
              <a:ext uri="{FF2B5EF4-FFF2-40B4-BE49-F238E27FC236}">
                <a16:creationId xmlns:a16="http://schemas.microsoft.com/office/drawing/2014/main" id="{622EB49E-7625-425D-8E5E-02F3830F60C1}"/>
              </a:ext>
            </a:extLst>
          </p:cNvPr>
          <p:cNvSpPr>
            <a:spLocks noGrp="1"/>
          </p:cNvSpPr>
          <p:nvPr>
            <p:ph type="ftr" sz="quarter" idx="12"/>
          </p:nvPr>
        </p:nvSpPr>
        <p:spPr>
          <a:xfrm>
            <a:off x="6350485" y="6375515"/>
            <a:ext cx="2001935" cy="150440"/>
          </a:xfrm>
        </p:spPr>
        <p:txBody>
          <a:bodyPr/>
          <a:lstStyle/>
          <a:p>
            <a:r>
              <a:rPr lang="en-US" dirty="0"/>
              <a:t>Harald Paschke, © Continental AG</a:t>
            </a:r>
          </a:p>
        </p:txBody>
      </p:sp>
      <p:sp>
        <p:nvSpPr>
          <p:cNvPr id="21" name="Content Placeholder 1">
            <a:extLst>
              <a:ext uri="{FF2B5EF4-FFF2-40B4-BE49-F238E27FC236}">
                <a16:creationId xmlns:a16="http://schemas.microsoft.com/office/drawing/2014/main" id="{116C99C2-05BA-4E7F-9B47-96F684BB7980}"/>
              </a:ext>
            </a:extLst>
          </p:cNvPr>
          <p:cNvSpPr txBox="1">
            <a:spLocks/>
          </p:cNvSpPr>
          <p:nvPr/>
        </p:nvSpPr>
        <p:spPr bwMode="gray">
          <a:xfrm>
            <a:off x="6440660" y="4077792"/>
            <a:ext cx="2481588" cy="1603104"/>
          </a:xfrm>
          <a:prstGeom prst="rect">
            <a:avLst/>
          </a:prstGeom>
          <a:solidFill>
            <a:schemeClr val="bg2"/>
          </a:solidFill>
          <a:ln>
            <a:solidFill>
              <a:srgbClr val="FFA500"/>
            </a:solidFill>
          </a:ln>
          <a:effectLst>
            <a:outerShdw blurRad="50800" dist="50800" dir="5400000" algn="ctr" rotWithShape="0">
              <a:srgbClr val="000000">
                <a:alpha val="20000"/>
              </a:srgbClr>
            </a:outerShdw>
          </a:effectLst>
        </p:spPr>
        <p:txBody>
          <a:bodyPr vert="horz" wrap="square" lIns="108000" tIns="108000" rIns="108000" bIns="108000" rtlCol="0">
            <a:spAutoFit/>
          </a:bodyPr>
          <a:lstStyle/>
          <a:p>
            <a:pPr lvl="0">
              <a:spcBef>
                <a:spcPts val="600"/>
              </a:spcBef>
              <a:buClr>
                <a:schemeClr val="accent1"/>
              </a:buClr>
              <a:buSzPct val="125000"/>
              <a:defRPr/>
            </a:pPr>
            <a:r>
              <a:rPr lang="de-DE" sz="1400" u="sng" dirty="0">
                <a:cs typeface="Arial" pitchFamily="34" charset="0"/>
              </a:rPr>
              <a:t>Versatile ADC</a:t>
            </a:r>
            <a:endParaRPr lang="en-US" sz="1400" u="sng" dirty="0">
              <a:cs typeface="Arial" pitchFamily="34" charset="0"/>
            </a:endParaRPr>
          </a:p>
          <a:p>
            <a:pPr marL="177800" lvl="0" indent="-177800">
              <a:spcBef>
                <a:spcPts val="600"/>
              </a:spcBef>
              <a:buClr>
                <a:schemeClr val="accent1"/>
              </a:buClr>
              <a:buSzPct val="125000"/>
              <a:buFont typeface="Arial" pitchFamily="34" charset="0"/>
              <a:buChar char="›"/>
              <a:defRPr/>
            </a:pPr>
            <a:r>
              <a:rPr lang="en-US" sz="1400" dirty="0">
                <a:cs typeface="Arial" pitchFamily="34" charset="0"/>
              </a:rPr>
              <a:t>Successive Approximation</a:t>
            </a:r>
          </a:p>
          <a:p>
            <a:pPr marL="177800" lvl="0" indent="-177800">
              <a:spcBef>
                <a:spcPts val="600"/>
              </a:spcBef>
              <a:buClr>
                <a:schemeClr val="accent1"/>
              </a:buClr>
              <a:buSzPct val="125000"/>
              <a:buFont typeface="Arial" pitchFamily="34" charset="0"/>
              <a:buChar char="›"/>
              <a:defRPr/>
            </a:pPr>
            <a:r>
              <a:rPr lang="en-US" sz="1400" dirty="0">
                <a:cs typeface="Arial" pitchFamily="34" charset="0"/>
              </a:rPr>
              <a:t>Low Latency-time</a:t>
            </a:r>
          </a:p>
          <a:p>
            <a:pPr marL="177800" lvl="0" indent="-177800">
              <a:spcBef>
                <a:spcPts val="600"/>
              </a:spcBef>
              <a:buClr>
                <a:schemeClr val="accent1"/>
              </a:buClr>
              <a:buSzPct val="125000"/>
              <a:buFont typeface="Arial" pitchFamily="34" charset="0"/>
              <a:buChar char="›"/>
              <a:defRPr/>
            </a:pPr>
            <a:r>
              <a:rPr lang="de-DE" sz="1400" dirty="0">
                <a:cs typeface="Arial" pitchFamily="34" charset="0"/>
              </a:rPr>
              <a:t>H</a:t>
            </a:r>
            <a:r>
              <a:rPr lang="en-US" sz="1400" dirty="0" err="1">
                <a:cs typeface="Arial" pitchFamily="34" charset="0"/>
              </a:rPr>
              <a:t>igh</a:t>
            </a:r>
            <a:r>
              <a:rPr lang="en-US" sz="1400" dirty="0">
                <a:cs typeface="Arial" pitchFamily="34" charset="0"/>
              </a:rPr>
              <a:t> Accuracy </a:t>
            </a:r>
          </a:p>
          <a:p>
            <a:pPr marL="177800" lvl="0" indent="-177800">
              <a:spcBef>
                <a:spcPts val="600"/>
              </a:spcBef>
              <a:buClr>
                <a:schemeClr val="accent1"/>
              </a:buClr>
              <a:buSzPct val="125000"/>
              <a:buFont typeface="Arial" pitchFamily="34" charset="0"/>
              <a:buChar char="›"/>
              <a:defRPr/>
            </a:pPr>
            <a:r>
              <a:rPr lang="de-DE" sz="1400" dirty="0">
                <a:cs typeface="Arial" pitchFamily="34" charset="0"/>
              </a:rPr>
              <a:t>E</a:t>
            </a:r>
            <a:r>
              <a:rPr lang="en-US" sz="1400" dirty="0" err="1">
                <a:cs typeface="Arial" pitchFamily="34" charset="0"/>
              </a:rPr>
              <a:t>asy</a:t>
            </a:r>
            <a:r>
              <a:rPr lang="en-US" sz="1400" dirty="0">
                <a:cs typeface="Arial" pitchFamily="34" charset="0"/>
              </a:rPr>
              <a:t> to use</a:t>
            </a:r>
          </a:p>
        </p:txBody>
      </p:sp>
      <p:sp>
        <p:nvSpPr>
          <p:cNvPr id="23" name="Content Placeholder 1">
            <a:extLst>
              <a:ext uri="{FF2B5EF4-FFF2-40B4-BE49-F238E27FC236}">
                <a16:creationId xmlns:a16="http://schemas.microsoft.com/office/drawing/2014/main" id="{C05978A3-F983-4012-8C2E-7236C4E0ECF8}"/>
              </a:ext>
            </a:extLst>
          </p:cNvPr>
          <p:cNvSpPr txBox="1">
            <a:spLocks/>
          </p:cNvSpPr>
          <p:nvPr/>
        </p:nvSpPr>
        <p:spPr bwMode="gray">
          <a:xfrm>
            <a:off x="387859" y="3501008"/>
            <a:ext cx="2809791" cy="1310716"/>
          </a:xfrm>
          <a:prstGeom prst="rect">
            <a:avLst/>
          </a:prstGeom>
          <a:solidFill>
            <a:schemeClr val="bg2"/>
          </a:solidFill>
          <a:ln>
            <a:solidFill>
              <a:srgbClr val="FFA500"/>
            </a:solidFill>
          </a:ln>
          <a:effectLst>
            <a:outerShdw blurRad="50800" dist="50800" dir="5400000" algn="ctr" rotWithShape="0">
              <a:srgbClr val="000000">
                <a:alpha val="20000"/>
              </a:srgbClr>
            </a:outerShdw>
          </a:effectLst>
        </p:spPr>
        <p:txBody>
          <a:bodyPr vert="horz" wrap="square" lIns="108000" tIns="108000" rIns="108000" bIns="108000" rtlCol="0">
            <a:spAutoFit/>
          </a:bodyPr>
          <a:lstStyle/>
          <a:p>
            <a:pPr lvl="0">
              <a:spcBef>
                <a:spcPts val="600"/>
              </a:spcBef>
              <a:buClr>
                <a:schemeClr val="accent1"/>
              </a:buClr>
              <a:buSzPct val="125000"/>
              <a:defRPr/>
            </a:pPr>
            <a:r>
              <a:rPr lang="de-DE" sz="1400" u="sng" dirty="0">
                <a:cs typeface="Arial" pitchFamily="34" charset="0"/>
              </a:rPr>
              <a:t>Delta Sigma ADC</a:t>
            </a:r>
          </a:p>
          <a:p>
            <a:pPr marL="177800" lvl="0" indent="-177800">
              <a:spcBef>
                <a:spcPts val="600"/>
              </a:spcBef>
              <a:buClr>
                <a:schemeClr val="accent1"/>
              </a:buClr>
              <a:buSzPct val="125000"/>
              <a:buFont typeface="Arial" pitchFamily="34" charset="0"/>
              <a:buChar char="›"/>
              <a:defRPr/>
            </a:pPr>
            <a:r>
              <a:rPr lang="de-DE" sz="1400" dirty="0">
                <a:cs typeface="Arial" pitchFamily="34" charset="0"/>
              </a:rPr>
              <a:t>High </a:t>
            </a:r>
            <a:r>
              <a:rPr lang="de-DE" sz="1400" dirty="0" err="1">
                <a:cs typeface="Arial" pitchFamily="34" charset="0"/>
              </a:rPr>
              <a:t>resolution</a:t>
            </a:r>
            <a:endParaRPr lang="de-DE" sz="1400" dirty="0">
              <a:cs typeface="Arial" pitchFamily="34" charset="0"/>
            </a:endParaRPr>
          </a:p>
          <a:p>
            <a:pPr marL="177800" lvl="0" indent="-177800">
              <a:spcBef>
                <a:spcPts val="600"/>
              </a:spcBef>
              <a:buClr>
                <a:schemeClr val="accent1"/>
              </a:buClr>
              <a:buSzPct val="125000"/>
              <a:buFont typeface="Arial" pitchFamily="34" charset="0"/>
              <a:buChar char="›"/>
              <a:defRPr/>
            </a:pPr>
            <a:r>
              <a:rPr lang="de-DE" sz="1400" dirty="0">
                <a:cs typeface="Arial" pitchFamily="34" charset="0"/>
              </a:rPr>
              <a:t>High </a:t>
            </a:r>
            <a:r>
              <a:rPr lang="de-DE" sz="1400" dirty="0" err="1">
                <a:cs typeface="Arial" pitchFamily="34" charset="0"/>
              </a:rPr>
              <a:t>stability</a:t>
            </a:r>
            <a:r>
              <a:rPr lang="de-DE" sz="1400" dirty="0">
                <a:cs typeface="Arial" pitchFamily="34" charset="0"/>
              </a:rPr>
              <a:t> </a:t>
            </a:r>
            <a:endParaRPr lang="en-US" sz="1400" dirty="0">
              <a:cs typeface="Arial" pitchFamily="34" charset="0"/>
            </a:endParaRPr>
          </a:p>
          <a:p>
            <a:pPr lvl="1">
              <a:spcBef>
                <a:spcPts val="600"/>
              </a:spcBef>
              <a:buClr>
                <a:schemeClr val="accent1"/>
              </a:buClr>
              <a:buSzPct val="125000"/>
              <a:defRPr/>
            </a:pPr>
            <a:r>
              <a:rPr lang="de-DE" sz="1400" dirty="0">
                <a:cs typeface="Arial" pitchFamily="34" charset="0"/>
              </a:rPr>
              <a:t>Filters and </a:t>
            </a:r>
            <a:r>
              <a:rPr lang="de-DE" sz="1400" dirty="0" err="1">
                <a:cs typeface="Arial" pitchFamily="34" charset="0"/>
              </a:rPr>
              <a:t>noise</a:t>
            </a:r>
            <a:r>
              <a:rPr lang="de-DE" sz="1400" dirty="0">
                <a:cs typeface="Arial" pitchFamily="34" charset="0"/>
              </a:rPr>
              <a:t> </a:t>
            </a:r>
            <a:r>
              <a:rPr lang="de-DE" sz="1400" dirty="0" err="1">
                <a:cs typeface="Arial" pitchFamily="34" charset="0"/>
              </a:rPr>
              <a:t>reduction</a:t>
            </a:r>
            <a:endParaRPr lang="de-DE" sz="1400" dirty="0">
              <a:cs typeface="Arial" pitchFamily="34" charset="0"/>
            </a:endParaRPr>
          </a:p>
        </p:txBody>
      </p:sp>
      <p:sp>
        <p:nvSpPr>
          <p:cNvPr id="24" name="Content Placeholder 1">
            <a:extLst>
              <a:ext uri="{FF2B5EF4-FFF2-40B4-BE49-F238E27FC236}">
                <a16:creationId xmlns:a16="http://schemas.microsoft.com/office/drawing/2014/main" id="{4C3F6596-85C6-4914-9087-84C8AED8AB4B}"/>
              </a:ext>
            </a:extLst>
          </p:cNvPr>
          <p:cNvSpPr txBox="1">
            <a:spLocks/>
          </p:cNvSpPr>
          <p:nvPr/>
        </p:nvSpPr>
        <p:spPr bwMode="gray">
          <a:xfrm>
            <a:off x="6440660" y="1755668"/>
            <a:ext cx="2484540" cy="1741603"/>
          </a:xfrm>
          <a:prstGeom prst="rect">
            <a:avLst/>
          </a:prstGeom>
          <a:solidFill>
            <a:schemeClr val="bg2"/>
          </a:solidFill>
          <a:ln>
            <a:solidFill>
              <a:srgbClr val="FFA500"/>
            </a:solidFill>
          </a:ln>
          <a:effectLst>
            <a:outerShdw blurRad="50800" dist="50800" dir="5400000" algn="ctr" rotWithShape="0">
              <a:srgbClr val="000000">
                <a:alpha val="20000"/>
              </a:srgbClr>
            </a:outerShdw>
          </a:effectLst>
        </p:spPr>
        <p:txBody>
          <a:bodyPr vert="horz" wrap="square" lIns="108000" tIns="108000" rIns="108000" bIns="108000" rtlCol="0">
            <a:spAutoFit/>
          </a:bodyPr>
          <a:lstStyle/>
          <a:p>
            <a:pPr>
              <a:spcBef>
                <a:spcPts val="600"/>
              </a:spcBef>
              <a:buClr>
                <a:schemeClr val="accent1"/>
              </a:buClr>
              <a:buSzPct val="125000"/>
              <a:defRPr/>
            </a:pPr>
            <a:r>
              <a:rPr lang="de-DE" sz="1400" u="sng" dirty="0">
                <a:cs typeface="Arial" pitchFamily="34" charset="0"/>
              </a:rPr>
              <a:t>Fast </a:t>
            </a:r>
            <a:r>
              <a:rPr lang="de-DE" sz="1400" u="sng" dirty="0" err="1">
                <a:cs typeface="Arial" pitchFamily="34" charset="0"/>
              </a:rPr>
              <a:t>Comapre</a:t>
            </a:r>
            <a:endParaRPr lang="de-DE" sz="1400" dirty="0">
              <a:cs typeface="Arial" pitchFamily="34" charset="0"/>
            </a:endParaRPr>
          </a:p>
          <a:p>
            <a:pPr marL="177800" lvl="0" indent="-177800">
              <a:spcBef>
                <a:spcPts val="600"/>
              </a:spcBef>
              <a:buClr>
                <a:schemeClr val="accent1"/>
              </a:buClr>
              <a:buSzPct val="125000"/>
              <a:buFont typeface="Arial" pitchFamily="34" charset="0"/>
              <a:buChar char="›"/>
              <a:defRPr/>
            </a:pPr>
            <a:r>
              <a:rPr lang="de-DE" sz="1400" dirty="0" err="1">
                <a:cs typeface="Arial" pitchFamily="34" charset="0"/>
              </a:rPr>
              <a:t>Successive</a:t>
            </a:r>
            <a:r>
              <a:rPr lang="de-DE" sz="1400" dirty="0">
                <a:cs typeface="Arial" pitchFamily="34" charset="0"/>
              </a:rPr>
              <a:t> Approximation</a:t>
            </a:r>
          </a:p>
          <a:p>
            <a:pPr marL="177800" lvl="0" indent="-177800">
              <a:spcBef>
                <a:spcPts val="600"/>
              </a:spcBef>
              <a:buClr>
                <a:schemeClr val="accent1"/>
              </a:buClr>
              <a:buSzPct val="125000"/>
              <a:buFont typeface="Arial" pitchFamily="34" charset="0"/>
              <a:buChar char="›"/>
              <a:defRPr/>
            </a:pPr>
            <a:r>
              <a:rPr lang="de-DE" sz="1400" dirty="0">
                <a:cs typeface="Arial" pitchFamily="34" charset="0"/>
              </a:rPr>
              <a:t>High Speed                      (5 </a:t>
            </a:r>
            <a:r>
              <a:rPr lang="de-DE" sz="1400" dirty="0" err="1">
                <a:cs typeface="Arial" pitchFamily="34" charset="0"/>
              </a:rPr>
              <a:t>Msampes</a:t>
            </a:r>
            <a:r>
              <a:rPr lang="de-DE" sz="1400" dirty="0">
                <a:cs typeface="Arial" pitchFamily="34" charset="0"/>
              </a:rPr>
              <a:t>/s)</a:t>
            </a:r>
          </a:p>
          <a:p>
            <a:pPr marL="177800" lvl="0" indent="-177800">
              <a:spcBef>
                <a:spcPts val="600"/>
              </a:spcBef>
              <a:buClr>
                <a:schemeClr val="accent1"/>
              </a:buClr>
              <a:buSzPct val="125000"/>
              <a:buFont typeface="Arial" pitchFamily="34" charset="0"/>
              <a:buChar char="›"/>
              <a:defRPr/>
            </a:pPr>
            <a:r>
              <a:rPr lang="de-DE" sz="1400" dirty="0">
                <a:cs typeface="Arial" pitchFamily="34" charset="0"/>
              </a:rPr>
              <a:t>Dedicated </a:t>
            </a:r>
            <a:r>
              <a:rPr lang="de-DE" sz="1400" dirty="0" err="1">
                <a:cs typeface="Arial" pitchFamily="34" charset="0"/>
              </a:rPr>
              <a:t>compare</a:t>
            </a:r>
            <a:r>
              <a:rPr lang="de-DE" sz="1400" dirty="0">
                <a:cs typeface="Arial" pitchFamily="34" charset="0"/>
              </a:rPr>
              <a:t> </a:t>
            </a:r>
            <a:r>
              <a:rPr lang="de-DE" sz="1400" dirty="0" err="1">
                <a:cs typeface="Arial" pitchFamily="34" charset="0"/>
              </a:rPr>
              <a:t>features</a:t>
            </a:r>
            <a:r>
              <a:rPr lang="de-DE" sz="1400" dirty="0">
                <a:cs typeface="Arial" pitchFamily="34" charset="0"/>
              </a:rPr>
              <a:t> </a:t>
            </a:r>
          </a:p>
        </p:txBody>
      </p:sp>
      <p:grpSp>
        <p:nvGrpSpPr>
          <p:cNvPr id="45" name="Gruppieren 44">
            <a:extLst>
              <a:ext uri="{FF2B5EF4-FFF2-40B4-BE49-F238E27FC236}">
                <a16:creationId xmlns:a16="http://schemas.microsoft.com/office/drawing/2014/main" id="{FE8B666A-9C03-46B2-A8B3-8CBD82E75A37}"/>
              </a:ext>
            </a:extLst>
          </p:cNvPr>
          <p:cNvGrpSpPr/>
          <p:nvPr/>
        </p:nvGrpSpPr>
        <p:grpSpPr>
          <a:xfrm>
            <a:off x="2958135" y="1311756"/>
            <a:ext cx="3227729" cy="4759795"/>
            <a:chOff x="2740105" y="1289493"/>
            <a:chExt cx="3227729" cy="4759795"/>
          </a:xfrm>
        </p:grpSpPr>
        <p:grpSp>
          <p:nvGrpSpPr>
            <p:cNvPr id="37" name="Gruppieren 36">
              <a:extLst>
                <a:ext uri="{FF2B5EF4-FFF2-40B4-BE49-F238E27FC236}">
                  <a16:creationId xmlns:a16="http://schemas.microsoft.com/office/drawing/2014/main" id="{FFDE9449-3B38-4B59-8F23-BA47E78DFAB7}"/>
                </a:ext>
              </a:extLst>
            </p:cNvPr>
            <p:cNvGrpSpPr/>
            <p:nvPr/>
          </p:nvGrpSpPr>
          <p:grpSpPr>
            <a:xfrm>
              <a:off x="2740105" y="1289493"/>
              <a:ext cx="3227729" cy="4614755"/>
              <a:chOff x="2771270" y="1319940"/>
              <a:chExt cx="3227729" cy="4614755"/>
            </a:xfrm>
          </p:grpSpPr>
          <p:sp>
            <p:nvSpPr>
              <p:cNvPr id="38" name="Ellipse 37">
                <a:extLst>
                  <a:ext uri="{FF2B5EF4-FFF2-40B4-BE49-F238E27FC236}">
                    <a16:creationId xmlns:a16="http://schemas.microsoft.com/office/drawing/2014/main" id="{C13EB951-99B0-4543-850F-C2240D25BEBD}"/>
                  </a:ext>
                </a:extLst>
              </p:cNvPr>
              <p:cNvSpPr/>
              <p:nvPr/>
            </p:nvSpPr>
            <p:spPr>
              <a:xfrm>
                <a:off x="2893463" y="1446744"/>
                <a:ext cx="2974122" cy="1032873"/>
              </a:xfrm>
              <a:prstGeom prst="ellipse">
                <a:avLst/>
              </a:prstGeom>
            </p:spPr>
            <p:style>
              <a:lnRef idx="0">
                <a:schemeClr val="accent1">
                  <a:hueOff val="0"/>
                  <a:satOff val="0"/>
                  <a:lumOff val="0"/>
                  <a:alphaOff val="0"/>
                </a:schemeClr>
              </a:lnRef>
              <a:fillRef idx="1">
                <a:schemeClr val="accent1">
                  <a:tint val="50000"/>
                  <a:alpha val="40000"/>
                  <a:hueOff val="0"/>
                  <a:satOff val="0"/>
                  <a:lumOff val="0"/>
                  <a:alphaOff val="0"/>
                </a:schemeClr>
              </a:fillRef>
              <a:effectRef idx="0">
                <a:schemeClr val="accent1">
                  <a:tint val="50000"/>
                  <a:alpha val="40000"/>
                  <a:hueOff val="0"/>
                  <a:satOff val="0"/>
                  <a:lumOff val="0"/>
                  <a:alphaOff val="0"/>
                </a:schemeClr>
              </a:effectRef>
              <a:fontRef idx="minor">
                <a:schemeClr val="lt1">
                  <a:hueOff val="0"/>
                  <a:satOff val="0"/>
                  <a:lumOff val="0"/>
                  <a:alphaOff val="0"/>
                </a:schemeClr>
              </a:fontRef>
            </p:style>
            <p:txBody>
              <a:bodyPr/>
              <a:lstStyle/>
              <a:p>
                <a:endParaRPr lang="en-US"/>
              </a:p>
            </p:txBody>
          </p:sp>
          <p:sp>
            <p:nvSpPr>
              <p:cNvPr id="39" name="Pfeil: nach unten 38">
                <a:extLst>
                  <a:ext uri="{FF2B5EF4-FFF2-40B4-BE49-F238E27FC236}">
                    <a16:creationId xmlns:a16="http://schemas.microsoft.com/office/drawing/2014/main" id="{6A5124D0-B1DD-4031-8B14-FDE7FE733C82}"/>
                  </a:ext>
                </a:extLst>
              </p:cNvPr>
              <p:cNvSpPr/>
              <p:nvPr/>
            </p:nvSpPr>
            <p:spPr>
              <a:xfrm>
                <a:off x="4096945" y="4025701"/>
                <a:ext cx="576380" cy="732001"/>
              </a:xfrm>
              <a:prstGeom prst="downArrow">
                <a:avLst/>
              </a:prstGeom>
            </p:spPr>
            <p:style>
              <a:lnRef idx="0">
                <a:schemeClr val="lt1">
                  <a:hueOff val="0"/>
                  <a:satOff val="0"/>
                  <a:lumOff val="0"/>
                  <a:alphaOff val="0"/>
                </a:schemeClr>
              </a:lnRef>
              <a:fillRef idx="3">
                <a:schemeClr val="accent1">
                  <a:tint val="60000"/>
                  <a:hueOff val="0"/>
                  <a:satOff val="0"/>
                  <a:lumOff val="0"/>
                  <a:alphaOff val="0"/>
                </a:schemeClr>
              </a:fillRef>
              <a:effectRef idx="3">
                <a:schemeClr val="accent1">
                  <a:tint val="60000"/>
                  <a:hueOff val="0"/>
                  <a:satOff val="0"/>
                  <a:lumOff val="0"/>
                  <a:alphaOff val="0"/>
                </a:schemeClr>
              </a:effectRef>
              <a:fontRef idx="minor">
                <a:schemeClr val="dk1">
                  <a:hueOff val="0"/>
                  <a:satOff val="0"/>
                  <a:lumOff val="0"/>
                  <a:alphaOff val="0"/>
                </a:schemeClr>
              </a:fontRef>
            </p:style>
          </p:sp>
          <p:sp>
            <p:nvSpPr>
              <p:cNvPr id="40" name="Freihandform: Form 39">
                <a:extLst>
                  <a:ext uri="{FF2B5EF4-FFF2-40B4-BE49-F238E27FC236}">
                    <a16:creationId xmlns:a16="http://schemas.microsoft.com/office/drawing/2014/main" id="{9B67DBF5-ED71-447D-9254-A73AC5F76B1E}"/>
                  </a:ext>
                </a:extLst>
              </p:cNvPr>
              <p:cNvSpPr/>
              <p:nvPr/>
            </p:nvSpPr>
            <p:spPr>
              <a:xfrm>
                <a:off x="3010786" y="3298973"/>
                <a:ext cx="2766625" cy="2635722"/>
              </a:xfrm>
              <a:custGeom>
                <a:avLst/>
                <a:gdLst>
                  <a:gd name="connsiteX0" fmla="*/ 0 w 2766625"/>
                  <a:gd name="connsiteY0" fmla="*/ 1317861 h 2635722"/>
                  <a:gd name="connsiteX1" fmla="*/ 1383313 w 2766625"/>
                  <a:gd name="connsiteY1" fmla="*/ 0 h 2635722"/>
                  <a:gd name="connsiteX2" fmla="*/ 2766626 w 2766625"/>
                  <a:gd name="connsiteY2" fmla="*/ 1317861 h 2635722"/>
                  <a:gd name="connsiteX3" fmla="*/ 1383313 w 2766625"/>
                  <a:gd name="connsiteY3" fmla="*/ 2635722 h 2635722"/>
                  <a:gd name="connsiteX4" fmla="*/ 0 w 2766625"/>
                  <a:gd name="connsiteY4" fmla="*/ 1317861 h 263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66625" h="2635722">
                    <a:moveTo>
                      <a:pt x="0" y="1317861"/>
                    </a:moveTo>
                    <a:cubicBezTo>
                      <a:pt x="0" y="590026"/>
                      <a:pt x="619330" y="0"/>
                      <a:pt x="1383313" y="0"/>
                    </a:cubicBezTo>
                    <a:cubicBezTo>
                      <a:pt x="2147296" y="0"/>
                      <a:pt x="2766626" y="590026"/>
                      <a:pt x="2766626" y="1317861"/>
                    </a:cubicBezTo>
                    <a:cubicBezTo>
                      <a:pt x="2766626" y="2045696"/>
                      <a:pt x="2147296" y="2635722"/>
                      <a:pt x="1383313" y="2635722"/>
                    </a:cubicBezTo>
                    <a:cubicBezTo>
                      <a:pt x="619330" y="2635722"/>
                      <a:pt x="0" y="2045696"/>
                      <a:pt x="0" y="1317861"/>
                    </a:cubicBez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18955" tIns="499785" rIns="518955" bIns="499785" numCol="1" spcCol="1270" anchor="ctr" anchorCtr="0">
                <a:noAutofit/>
              </a:bodyPr>
              <a:lstStyle/>
              <a:p>
                <a:pPr marL="0" lvl="0" indent="0" algn="ctr" defTabSz="711200">
                  <a:lnSpc>
                    <a:spcPct val="90000"/>
                  </a:lnSpc>
                  <a:spcBef>
                    <a:spcPct val="0"/>
                  </a:spcBef>
                  <a:spcAft>
                    <a:spcPct val="35000"/>
                  </a:spcAft>
                  <a:buNone/>
                </a:pPr>
                <a:endParaRPr lang="en-US" sz="1600" kern="1200" dirty="0">
                  <a:latin typeface="HelveticaNeue-Roman"/>
                </a:endParaRPr>
              </a:p>
            </p:txBody>
          </p:sp>
          <p:sp>
            <p:nvSpPr>
              <p:cNvPr id="41" name="Freihandform: Form 40">
                <a:extLst>
                  <a:ext uri="{FF2B5EF4-FFF2-40B4-BE49-F238E27FC236}">
                    <a16:creationId xmlns:a16="http://schemas.microsoft.com/office/drawing/2014/main" id="{E9579DAD-020A-48A0-AAB4-A308B5528428}"/>
                  </a:ext>
                </a:extLst>
              </p:cNvPr>
              <p:cNvSpPr/>
              <p:nvPr/>
            </p:nvSpPr>
            <p:spPr>
              <a:xfrm>
                <a:off x="3974752" y="2559387"/>
                <a:ext cx="1037484" cy="1037484"/>
              </a:xfrm>
              <a:custGeom>
                <a:avLst/>
                <a:gdLst>
                  <a:gd name="connsiteX0" fmla="*/ 0 w 1037484"/>
                  <a:gd name="connsiteY0" fmla="*/ 518742 h 1037484"/>
                  <a:gd name="connsiteX1" fmla="*/ 518742 w 1037484"/>
                  <a:gd name="connsiteY1" fmla="*/ 0 h 1037484"/>
                  <a:gd name="connsiteX2" fmla="*/ 1037484 w 1037484"/>
                  <a:gd name="connsiteY2" fmla="*/ 518742 h 1037484"/>
                  <a:gd name="connsiteX3" fmla="*/ 518742 w 1037484"/>
                  <a:gd name="connsiteY3" fmla="*/ 1037484 h 1037484"/>
                  <a:gd name="connsiteX4" fmla="*/ 0 w 1037484"/>
                  <a:gd name="connsiteY4" fmla="*/ 518742 h 10374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484" h="1037484">
                    <a:moveTo>
                      <a:pt x="0" y="518742"/>
                    </a:moveTo>
                    <a:cubicBezTo>
                      <a:pt x="0" y="232249"/>
                      <a:pt x="232249" y="0"/>
                      <a:pt x="518742" y="0"/>
                    </a:cubicBezTo>
                    <a:cubicBezTo>
                      <a:pt x="805235" y="0"/>
                      <a:pt x="1037484" y="232249"/>
                      <a:pt x="1037484" y="518742"/>
                    </a:cubicBezTo>
                    <a:cubicBezTo>
                      <a:pt x="1037484" y="805235"/>
                      <a:pt x="805235" y="1037484"/>
                      <a:pt x="518742" y="1037484"/>
                    </a:cubicBezTo>
                    <a:cubicBezTo>
                      <a:pt x="232249" y="1037484"/>
                      <a:pt x="0" y="805235"/>
                      <a:pt x="0" y="518742"/>
                    </a:cubicBez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169716" tIns="169716" rIns="169716" bIns="169716" numCol="1" spcCol="1270" anchor="ctr" anchorCtr="0">
                <a:noAutofit/>
              </a:bodyPr>
              <a:lstStyle/>
              <a:p>
                <a:pPr marL="0" lvl="0" indent="0" algn="ctr" defTabSz="622300">
                  <a:lnSpc>
                    <a:spcPct val="90000"/>
                  </a:lnSpc>
                  <a:spcBef>
                    <a:spcPct val="0"/>
                  </a:spcBef>
                  <a:spcAft>
                    <a:spcPct val="35000"/>
                  </a:spcAft>
                  <a:buNone/>
                </a:pPr>
                <a:r>
                  <a:rPr lang="de-DE" sz="1400" kern="1200" dirty="0">
                    <a:latin typeface="HelveticaNeue-Roman"/>
                  </a:rPr>
                  <a:t>VADC</a:t>
                </a:r>
                <a:endParaRPr lang="en-US" sz="1600" kern="1200" dirty="0">
                  <a:latin typeface="HelveticaNeue-Roman"/>
                </a:endParaRPr>
              </a:p>
            </p:txBody>
          </p:sp>
          <p:sp>
            <p:nvSpPr>
              <p:cNvPr id="42" name="Freihandform: Form 41">
                <a:extLst>
                  <a:ext uri="{FF2B5EF4-FFF2-40B4-BE49-F238E27FC236}">
                    <a16:creationId xmlns:a16="http://schemas.microsoft.com/office/drawing/2014/main" id="{0A504B02-0D98-46A6-AA53-61EEE62F29B0}"/>
                  </a:ext>
                </a:extLst>
              </p:cNvPr>
              <p:cNvSpPr/>
              <p:nvPr/>
            </p:nvSpPr>
            <p:spPr>
              <a:xfrm>
                <a:off x="3232374" y="1781044"/>
                <a:ext cx="1037484" cy="1037484"/>
              </a:xfrm>
              <a:custGeom>
                <a:avLst/>
                <a:gdLst>
                  <a:gd name="connsiteX0" fmla="*/ 0 w 1037484"/>
                  <a:gd name="connsiteY0" fmla="*/ 518742 h 1037484"/>
                  <a:gd name="connsiteX1" fmla="*/ 518742 w 1037484"/>
                  <a:gd name="connsiteY1" fmla="*/ 0 h 1037484"/>
                  <a:gd name="connsiteX2" fmla="*/ 1037484 w 1037484"/>
                  <a:gd name="connsiteY2" fmla="*/ 518742 h 1037484"/>
                  <a:gd name="connsiteX3" fmla="*/ 518742 w 1037484"/>
                  <a:gd name="connsiteY3" fmla="*/ 1037484 h 1037484"/>
                  <a:gd name="connsiteX4" fmla="*/ 0 w 1037484"/>
                  <a:gd name="connsiteY4" fmla="*/ 518742 h 10374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484" h="1037484">
                    <a:moveTo>
                      <a:pt x="0" y="518742"/>
                    </a:moveTo>
                    <a:cubicBezTo>
                      <a:pt x="0" y="232249"/>
                      <a:pt x="232249" y="0"/>
                      <a:pt x="518742" y="0"/>
                    </a:cubicBezTo>
                    <a:cubicBezTo>
                      <a:pt x="805235" y="0"/>
                      <a:pt x="1037484" y="232249"/>
                      <a:pt x="1037484" y="518742"/>
                    </a:cubicBezTo>
                    <a:cubicBezTo>
                      <a:pt x="1037484" y="805235"/>
                      <a:pt x="805235" y="1037484"/>
                      <a:pt x="518742" y="1037484"/>
                    </a:cubicBezTo>
                    <a:cubicBezTo>
                      <a:pt x="232249" y="1037484"/>
                      <a:pt x="0" y="805235"/>
                      <a:pt x="0" y="518742"/>
                    </a:cubicBez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169716" tIns="169716" rIns="169716" bIns="169716" numCol="1" spcCol="1270" anchor="ctr" anchorCtr="0">
                <a:noAutofit/>
              </a:bodyPr>
              <a:lstStyle/>
              <a:p>
                <a:pPr marL="0" lvl="0" indent="0" algn="ctr" defTabSz="622300">
                  <a:lnSpc>
                    <a:spcPct val="90000"/>
                  </a:lnSpc>
                  <a:spcBef>
                    <a:spcPct val="0"/>
                  </a:spcBef>
                  <a:spcAft>
                    <a:spcPct val="35000"/>
                  </a:spcAft>
                  <a:buNone/>
                </a:pPr>
                <a:r>
                  <a:rPr lang="de-DE" sz="1400" kern="1200" dirty="0">
                    <a:latin typeface="HelveticaNeue-Roman"/>
                  </a:rPr>
                  <a:t>DSADC </a:t>
                </a:r>
                <a:endParaRPr lang="en-US" sz="1400" kern="1200" dirty="0">
                  <a:latin typeface="HelveticaNeue-Roman"/>
                </a:endParaRPr>
              </a:p>
            </p:txBody>
          </p:sp>
          <p:sp>
            <p:nvSpPr>
              <p:cNvPr id="43" name="Freihandform: Form 42">
                <a:extLst>
                  <a:ext uri="{FF2B5EF4-FFF2-40B4-BE49-F238E27FC236}">
                    <a16:creationId xmlns:a16="http://schemas.microsoft.com/office/drawing/2014/main" id="{ADDB7BE1-CC71-4418-8024-2F6FE0C632ED}"/>
                  </a:ext>
                </a:extLst>
              </p:cNvPr>
              <p:cNvSpPr/>
              <p:nvPr/>
            </p:nvSpPr>
            <p:spPr>
              <a:xfrm>
                <a:off x="4292914" y="1530204"/>
                <a:ext cx="1037484" cy="1037484"/>
              </a:xfrm>
              <a:custGeom>
                <a:avLst/>
                <a:gdLst>
                  <a:gd name="connsiteX0" fmla="*/ 0 w 1037484"/>
                  <a:gd name="connsiteY0" fmla="*/ 518742 h 1037484"/>
                  <a:gd name="connsiteX1" fmla="*/ 518742 w 1037484"/>
                  <a:gd name="connsiteY1" fmla="*/ 0 h 1037484"/>
                  <a:gd name="connsiteX2" fmla="*/ 1037484 w 1037484"/>
                  <a:gd name="connsiteY2" fmla="*/ 518742 h 1037484"/>
                  <a:gd name="connsiteX3" fmla="*/ 518742 w 1037484"/>
                  <a:gd name="connsiteY3" fmla="*/ 1037484 h 1037484"/>
                  <a:gd name="connsiteX4" fmla="*/ 0 w 1037484"/>
                  <a:gd name="connsiteY4" fmla="*/ 518742 h 10374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484" h="1037484">
                    <a:moveTo>
                      <a:pt x="0" y="518742"/>
                    </a:moveTo>
                    <a:cubicBezTo>
                      <a:pt x="0" y="232249"/>
                      <a:pt x="232249" y="0"/>
                      <a:pt x="518742" y="0"/>
                    </a:cubicBezTo>
                    <a:cubicBezTo>
                      <a:pt x="805235" y="0"/>
                      <a:pt x="1037484" y="232249"/>
                      <a:pt x="1037484" y="518742"/>
                    </a:cubicBezTo>
                    <a:cubicBezTo>
                      <a:pt x="1037484" y="805235"/>
                      <a:pt x="805235" y="1037484"/>
                      <a:pt x="518742" y="1037484"/>
                    </a:cubicBezTo>
                    <a:cubicBezTo>
                      <a:pt x="232249" y="1037484"/>
                      <a:pt x="0" y="805235"/>
                      <a:pt x="0" y="518742"/>
                    </a:cubicBez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169716" tIns="169716" rIns="169716" bIns="169716" numCol="1" spcCol="1270" anchor="ctr" anchorCtr="0">
                <a:noAutofit/>
              </a:bodyPr>
              <a:lstStyle/>
              <a:p>
                <a:pPr marL="0" lvl="0" indent="0" algn="ctr" defTabSz="622300">
                  <a:lnSpc>
                    <a:spcPct val="90000"/>
                  </a:lnSpc>
                  <a:spcBef>
                    <a:spcPct val="0"/>
                  </a:spcBef>
                  <a:spcAft>
                    <a:spcPct val="35000"/>
                  </a:spcAft>
                  <a:buNone/>
                </a:pPr>
                <a:r>
                  <a:rPr lang="de-DE" sz="1400" kern="1200" dirty="0">
                    <a:latin typeface="HelveticaNeue-Roman"/>
                  </a:rPr>
                  <a:t>FCOMP</a:t>
                </a:r>
                <a:endParaRPr lang="en-US" sz="1400" kern="1200" dirty="0">
                  <a:latin typeface="HelveticaNeue-Roman"/>
                </a:endParaRPr>
              </a:p>
            </p:txBody>
          </p:sp>
          <p:sp>
            <p:nvSpPr>
              <p:cNvPr id="44" name="Form 43">
                <a:extLst>
                  <a:ext uri="{FF2B5EF4-FFF2-40B4-BE49-F238E27FC236}">
                    <a16:creationId xmlns:a16="http://schemas.microsoft.com/office/drawing/2014/main" id="{DB63DB64-0C16-4E71-9474-07645BDF976B}"/>
                  </a:ext>
                </a:extLst>
              </p:cNvPr>
              <p:cNvSpPr/>
              <p:nvPr/>
            </p:nvSpPr>
            <p:spPr>
              <a:xfrm>
                <a:off x="2771270" y="1319940"/>
                <a:ext cx="3227729" cy="2582183"/>
              </a:xfrm>
              <a:prstGeom prst="funnel">
                <a:avLst/>
              </a:prstGeom>
              <a:solidFill>
                <a:schemeClr val="accent2">
                  <a:alpha val="40000"/>
                </a:schemeClr>
              </a:solidFill>
              <a:ln>
                <a:noFill/>
              </a:ln>
            </p:spPr>
            <p:style>
              <a:lnRef idx="1">
                <a:scrgbClr r="0" g="0" b="0"/>
              </a:lnRef>
              <a:fillRef idx="1">
                <a:scrgbClr r="0" g="0" b="0"/>
              </a:fillRef>
              <a:effectRef idx="0">
                <a:schemeClr val="lt1">
                  <a:alpha val="40000"/>
                  <a:hueOff val="0"/>
                  <a:satOff val="0"/>
                  <a:lumOff val="0"/>
                  <a:alphaOff val="0"/>
                </a:schemeClr>
              </a:effectRef>
              <a:fontRef idx="minor">
                <a:schemeClr val="dk1">
                  <a:hueOff val="0"/>
                  <a:satOff val="0"/>
                  <a:lumOff val="0"/>
                  <a:alphaOff val="0"/>
                </a:schemeClr>
              </a:fontRef>
            </p:style>
            <p:txBody>
              <a:bodyPr/>
              <a:lstStyle/>
              <a:p>
                <a:endParaRPr lang="en-US"/>
              </a:p>
            </p:txBody>
          </p:sp>
        </p:grpSp>
        <p:grpSp>
          <p:nvGrpSpPr>
            <p:cNvPr id="13" name="Group 4">
              <a:extLst>
                <a:ext uri="{FF2B5EF4-FFF2-40B4-BE49-F238E27FC236}">
                  <a16:creationId xmlns:a16="http://schemas.microsoft.com/office/drawing/2014/main" id="{F9A28FBF-37EA-4001-97C3-A3AB09111D30}"/>
                </a:ext>
              </a:extLst>
            </p:cNvPr>
            <p:cNvGrpSpPr/>
            <p:nvPr>
              <p:custDataLst>
                <p:tags r:id="rId1"/>
              </p:custDataLst>
            </p:nvPr>
          </p:nvGrpSpPr>
          <p:grpSpPr>
            <a:xfrm>
              <a:off x="2771270" y="4295786"/>
              <a:ext cx="3165399" cy="1753502"/>
              <a:chOff x="1046438" y="1759782"/>
              <a:chExt cx="3070883" cy="2925584"/>
            </a:xfrm>
            <a:scene3d>
              <a:camera prst="perspectiveRelaxed">
                <a:rot lat="17400000" lon="0" rev="0"/>
              </a:camera>
              <a:lightRig rig="contrasting" dir="t"/>
            </a:scene3d>
          </p:grpSpPr>
          <p:sp>
            <p:nvSpPr>
              <p:cNvPr id="15" name="Oval 6">
                <a:extLst>
                  <a:ext uri="{FF2B5EF4-FFF2-40B4-BE49-F238E27FC236}">
                    <a16:creationId xmlns:a16="http://schemas.microsoft.com/office/drawing/2014/main" id="{9B77DE09-4AE4-463E-AAD4-A2F9A56755E1}"/>
                  </a:ext>
                </a:extLst>
              </p:cNvPr>
              <p:cNvSpPr/>
              <p:nvPr/>
            </p:nvSpPr>
            <p:spPr>
              <a:xfrm>
                <a:off x="1046438" y="1759782"/>
                <a:ext cx="3070883" cy="2925584"/>
              </a:xfrm>
              <a:prstGeom prst="ellipse">
                <a:avLst/>
              </a:prstGeom>
              <a:solidFill>
                <a:srgbClr val="757575"/>
              </a:solidFill>
              <a:sp3d contourW="57150">
                <a:bevelT prst="relaxedInset"/>
                <a:bevelB w="0" h="152400"/>
                <a:contourClr>
                  <a:srgbClr val="FFA500"/>
                </a:contourClr>
              </a:sp3d>
            </p:spPr>
            <p:style>
              <a:lnRef idx="0">
                <a:schemeClr val="dk1">
                  <a:alpha val="0"/>
                  <a:hueOff val="0"/>
                  <a:satOff val="0"/>
                  <a:lumOff val="0"/>
                  <a:alphaOff val="0"/>
                </a:schemeClr>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US" sz="2400" dirty="0">
                  <a:latin typeface="HelveticaNeue-Roman"/>
                </a:endParaRPr>
              </a:p>
            </p:txBody>
          </p:sp>
          <p:sp>
            <p:nvSpPr>
              <p:cNvPr id="16" name="Oval 4">
                <a:extLst>
                  <a:ext uri="{FF2B5EF4-FFF2-40B4-BE49-F238E27FC236}">
                    <a16:creationId xmlns:a16="http://schemas.microsoft.com/office/drawing/2014/main" id="{7378A7FC-AA46-4809-A8AB-B8EF12F0C010}"/>
                  </a:ext>
                </a:extLst>
              </p:cNvPr>
              <p:cNvSpPr/>
              <p:nvPr/>
            </p:nvSpPr>
            <p:spPr>
              <a:xfrm>
                <a:off x="1483297" y="2188224"/>
                <a:ext cx="2171443" cy="2068700"/>
              </a:xfrm>
              <a:prstGeom prst="rect">
                <a:avLst/>
              </a:prstGeom>
              <a:sp3d/>
            </p:spPr>
            <p:style>
              <a:lnRef idx="0">
                <a:scrgbClr r="0" g="0" b="0"/>
              </a:lnRef>
              <a:fillRef idx="0">
                <a:scrgbClr r="0" g="0" b="0"/>
              </a:fillRef>
              <a:effectRef idx="0">
                <a:scrgbClr r="0" g="0" b="0"/>
              </a:effectRef>
              <a:fontRef idx="minor">
                <a:schemeClr val="tx1">
                  <a:hueOff val="0"/>
                  <a:satOff val="0"/>
                  <a:lumOff val="0"/>
                  <a:alphaOff val="0"/>
                </a:schemeClr>
              </a:fontRef>
            </p:style>
            <p:txBody>
              <a:bodyPr lIns="405384" tIns="405384" rIns="405384" bIns="405384" spcCol="1270" anchor="ctr"/>
              <a:lstStyle/>
              <a:p>
                <a:pPr algn="ctr" defTabSz="2533650">
                  <a:lnSpc>
                    <a:spcPct val="90000"/>
                  </a:lnSpc>
                  <a:spcAft>
                    <a:spcPct val="35000"/>
                  </a:spcAft>
                  <a:defRPr/>
                </a:pPr>
                <a:r>
                  <a:rPr lang="de-DE" sz="3600" b="1" dirty="0">
                    <a:solidFill>
                      <a:srgbClr val="FFFFFF"/>
                    </a:solidFill>
                  </a:rPr>
                  <a:t>ADC</a:t>
                </a:r>
              </a:p>
              <a:p>
                <a:pPr algn="ctr" defTabSz="2533650">
                  <a:lnSpc>
                    <a:spcPct val="90000"/>
                  </a:lnSpc>
                  <a:spcAft>
                    <a:spcPct val="35000"/>
                  </a:spcAft>
                  <a:defRPr/>
                </a:pPr>
                <a:r>
                  <a:rPr lang="de-DE" sz="3600" b="1" dirty="0">
                    <a:solidFill>
                      <a:srgbClr val="FFFFFF"/>
                    </a:solidFill>
                  </a:rPr>
                  <a:t>Driver</a:t>
                </a:r>
                <a:endParaRPr lang="en-US" sz="3600" b="1" dirty="0">
                  <a:solidFill>
                    <a:srgbClr val="FFFFFF"/>
                  </a:solidFill>
                  <a:latin typeface="Arial"/>
                </a:endParaRPr>
              </a:p>
            </p:txBody>
          </p:sp>
        </p:grpSp>
      </p:grpSp>
      <p:cxnSp>
        <p:nvCxnSpPr>
          <p:cNvPr id="6" name="Gerade Verbindung mit Pfeil 5">
            <a:extLst>
              <a:ext uri="{FF2B5EF4-FFF2-40B4-BE49-F238E27FC236}">
                <a16:creationId xmlns:a16="http://schemas.microsoft.com/office/drawing/2014/main" id="{639346CB-C517-4DB1-9A4E-575DFBC7F78B}"/>
              </a:ext>
            </a:extLst>
          </p:cNvPr>
          <p:cNvCxnSpPr>
            <a:cxnSpLocks/>
          </p:cNvCxnSpPr>
          <p:nvPr/>
        </p:nvCxnSpPr>
        <p:spPr>
          <a:xfrm flipV="1">
            <a:off x="2942856" y="2583812"/>
            <a:ext cx="963966" cy="794186"/>
          </a:xfrm>
          <a:prstGeom prst="straightConnector1">
            <a:avLst/>
          </a:prstGeom>
          <a:ln w="34925">
            <a:solidFill>
              <a:srgbClr val="5F5F5F"/>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5" name="Gerade Verbindung mit Pfeil 24">
            <a:extLst>
              <a:ext uri="{FF2B5EF4-FFF2-40B4-BE49-F238E27FC236}">
                <a16:creationId xmlns:a16="http://schemas.microsoft.com/office/drawing/2014/main" id="{F6A535B1-5C0A-4B0B-9F99-1008CA82B88F}"/>
              </a:ext>
            </a:extLst>
          </p:cNvPr>
          <p:cNvCxnSpPr>
            <a:cxnSpLocks/>
          </p:cNvCxnSpPr>
          <p:nvPr/>
        </p:nvCxnSpPr>
        <p:spPr>
          <a:xfrm flipH="1" flipV="1">
            <a:off x="4851466" y="3211020"/>
            <a:ext cx="1367605" cy="995052"/>
          </a:xfrm>
          <a:prstGeom prst="straightConnector1">
            <a:avLst/>
          </a:prstGeom>
          <a:ln w="34925">
            <a:solidFill>
              <a:srgbClr val="5F5F5F"/>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7" name="Gerade Verbindung mit Pfeil 26">
            <a:extLst>
              <a:ext uri="{FF2B5EF4-FFF2-40B4-BE49-F238E27FC236}">
                <a16:creationId xmlns:a16="http://schemas.microsoft.com/office/drawing/2014/main" id="{FCEDFB94-93B7-46DF-B88A-67D398E1BB20}"/>
              </a:ext>
            </a:extLst>
          </p:cNvPr>
          <p:cNvCxnSpPr>
            <a:cxnSpLocks/>
          </p:cNvCxnSpPr>
          <p:nvPr/>
        </p:nvCxnSpPr>
        <p:spPr>
          <a:xfrm flipH="1" flipV="1">
            <a:off x="5230787" y="2154064"/>
            <a:ext cx="1119697" cy="770880"/>
          </a:xfrm>
          <a:prstGeom prst="straightConnector1">
            <a:avLst/>
          </a:prstGeom>
          <a:ln w="34925">
            <a:solidFill>
              <a:srgbClr val="5F5F5F"/>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5777511"/>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85000" lnSpcReduction="20000"/>
          </a:bodyPr>
          <a:lstStyle/>
          <a:p>
            <a:r>
              <a:rPr lang="en-GB" dirty="0"/>
              <a:t>Software trigger mode</a:t>
            </a:r>
          </a:p>
          <a:p>
            <a:pPr lvl="1">
              <a:spcAft>
                <a:spcPts val="1800"/>
              </a:spcAft>
            </a:pPr>
            <a:r>
              <a:rPr lang="en-GB" dirty="0"/>
              <a:t>One interrupt channel is needed for each conversion group</a:t>
            </a:r>
          </a:p>
          <a:p>
            <a:r>
              <a:rPr lang="en-GB" dirty="0"/>
              <a:t>Hardware trigger mode and streaming mode</a:t>
            </a:r>
          </a:p>
          <a:p>
            <a:pPr lvl="1"/>
            <a:r>
              <a:rPr lang="en-GB" dirty="0"/>
              <a:t>One DMA channel per conversion group</a:t>
            </a:r>
          </a:p>
          <a:p>
            <a:pPr lvl="1"/>
            <a:r>
              <a:rPr lang="en-GB" dirty="0"/>
              <a:t>Three interrupt channels per conversion group</a:t>
            </a:r>
          </a:p>
          <a:p>
            <a:pPr lvl="2"/>
            <a:r>
              <a:rPr lang="en-GB" dirty="0"/>
              <a:t>Service request handling of VADC conversion group (to trigger DMA after conversion)</a:t>
            </a:r>
          </a:p>
          <a:p>
            <a:pPr lvl="2">
              <a:spcAft>
                <a:spcPts val="1800"/>
              </a:spcAft>
            </a:pPr>
            <a:r>
              <a:rPr lang="en-GB" dirty="0"/>
              <a:t>DMA transaction finished (resetting DMA, call user notification)</a:t>
            </a:r>
          </a:p>
          <a:p>
            <a:r>
              <a:rPr lang="en-GB" dirty="0"/>
              <a:t>Sync trigger mode</a:t>
            </a:r>
          </a:p>
          <a:p>
            <a:pPr lvl="1"/>
            <a:r>
              <a:rPr lang="en-GB" dirty="0"/>
              <a:t>1 + x  interrupt channels per Sync “Family”</a:t>
            </a:r>
          </a:p>
          <a:p>
            <a:pPr lvl="2"/>
            <a:r>
              <a:rPr lang="en-GB" dirty="0"/>
              <a:t>Service request handling of VADC master and </a:t>
            </a:r>
            <a:r>
              <a:rPr lang="en-GB" u="sng" dirty="0"/>
              <a:t>each</a:t>
            </a:r>
            <a:r>
              <a:rPr lang="en-GB" dirty="0"/>
              <a:t> slave (to trigger DMA after conversion)</a:t>
            </a:r>
          </a:p>
          <a:p>
            <a:r>
              <a:rPr lang="en-GB" dirty="0"/>
              <a:t>General</a:t>
            </a:r>
          </a:p>
          <a:p>
            <a:pPr lvl="1"/>
            <a:r>
              <a:rPr lang="en-GB" dirty="0"/>
              <a:t>One PWM channel per trigger has to be configured if the GTM is used as trigger</a:t>
            </a:r>
          </a:p>
          <a:p>
            <a:pPr lvl="1"/>
            <a:r>
              <a:rPr lang="en-GB" dirty="0"/>
              <a:t>PORT channel configuration is needed for using GPIO pins as trigger</a:t>
            </a:r>
          </a:p>
          <a:p>
            <a:pPr lvl="1"/>
            <a:endParaRPr lang="en-GB" dirty="0"/>
          </a:p>
          <a:p>
            <a:pPr lvl="1"/>
            <a:endParaRPr lang="en-GB" dirty="0"/>
          </a:p>
          <a:p>
            <a:pPr lvl="1"/>
            <a:endParaRPr lang="en-GB" dirty="0"/>
          </a:p>
          <a:p>
            <a:pPr lvl="1"/>
            <a:endParaRPr lang="en-GB" dirty="0"/>
          </a:p>
          <a:p>
            <a:endParaRPr lang="en-GB" dirty="0"/>
          </a:p>
        </p:txBody>
      </p:sp>
      <p:sp>
        <p:nvSpPr>
          <p:cNvPr id="3" name="Titel 2"/>
          <p:cNvSpPr>
            <a:spLocks noGrp="1"/>
          </p:cNvSpPr>
          <p:nvPr>
            <p:ph type="title"/>
          </p:nvPr>
        </p:nvSpPr>
        <p:spPr/>
        <p:txBody>
          <a:bodyPr/>
          <a:lstStyle/>
          <a:p>
            <a:r>
              <a:rPr lang="en-GB" dirty="0"/>
              <a:t>ADC Driver - VADC</a:t>
            </a:r>
            <a:br>
              <a:rPr lang="en-GB" dirty="0"/>
            </a:br>
            <a:r>
              <a:rPr lang="en-GB" dirty="0">
                <a:solidFill>
                  <a:srgbClr val="5F5F5F"/>
                </a:solidFill>
              </a:rPr>
              <a:t>Integration Highlights</a:t>
            </a:r>
          </a:p>
        </p:txBody>
      </p:sp>
      <p:sp>
        <p:nvSpPr>
          <p:cNvPr id="5" name="Foliennummernplatzhalter 4"/>
          <p:cNvSpPr>
            <a:spLocks noGrp="1"/>
          </p:cNvSpPr>
          <p:nvPr>
            <p:ph type="sldNum" sz="quarter" idx="11"/>
          </p:nvPr>
        </p:nvSpPr>
        <p:spPr/>
        <p:txBody>
          <a:bodyPr/>
          <a:lstStyle/>
          <a:p>
            <a:fld id="{ADA48181-2C78-49CB-8C52-912A07842C2E}" type="slidenum">
              <a:rPr lang="en-US" noProof="0" smtClean="0"/>
              <a:pPr/>
              <a:t>40</a:t>
            </a:fld>
            <a:endParaRPr lang="en-US" noProof="0"/>
          </a:p>
        </p:txBody>
      </p:sp>
      <p:sp>
        <p:nvSpPr>
          <p:cNvPr id="7" name="Datumsplatzhalter 3">
            <a:extLst>
              <a:ext uri="{FF2B5EF4-FFF2-40B4-BE49-F238E27FC236}">
                <a16:creationId xmlns:a16="http://schemas.microsoft.com/office/drawing/2014/main" id="{F7CE5386-B932-4BC1-8B57-C3E3B1F3EC92}"/>
              </a:ext>
            </a:extLst>
          </p:cNvPr>
          <p:cNvSpPr>
            <a:spLocks noGrp="1"/>
          </p:cNvSpPr>
          <p:nvPr>
            <p:ph type="dt" sz="half" idx="10"/>
          </p:nvPr>
        </p:nvSpPr>
        <p:spPr>
          <a:xfrm>
            <a:off x="6350484" y="6224489"/>
            <a:ext cx="2001935" cy="150440"/>
          </a:xfrm>
        </p:spPr>
        <p:txBody>
          <a:bodyPr/>
          <a:lstStyle/>
          <a:p>
            <a:fld id="{BEFB0DE0-DBBE-421A-B3E7-4A028A1B5867}" type="datetime3">
              <a:rPr lang="en-US" noProof="0" smtClean="0"/>
              <a:pPr/>
              <a:t>19 September 2019</a:t>
            </a:fld>
            <a:endParaRPr lang="en-US" noProof="0"/>
          </a:p>
        </p:txBody>
      </p:sp>
      <p:sp>
        <p:nvSpPr>
          <p:cNvPr id="8" name="Fußzeilenplatzhalter 3">
            <a:extLst>
              <a:ext uri="{FF2B5EF4-FFF2-40B4-BE49-F238E27FC236}">
                <a16:creationId xmlns:a16="http://schemas.microsoft.com/office/drawing/2014/main" id="{2A4D53E4-D777-4139-B10D-525122E10091}"/>
              </a:ext>
            </a:extLst>
          </p:cNvPr>
          <p:cNvSpPr>
            <a:spLocks noGrp="1"/>
          </p:cNvSpPr>
          <p:nvPr>
            <p:ph type="ftr" sz="quarter" idx="12"/>
          </p:nvPr>
        </p:nvSpPr>
        <p:spPr>
          <a:xfrm>
            <a:off x="6350485" y="6375515"/>
            <a:ext cx="2001935" cy="150440"/>
          </a:xfrm>
        </p:spPr>
        <p:txBody>
          <a:bodyPr/>
          <a:lstStyle/>
          <a:p>
            <a:r>
              <a:rPr lang="en-US" dirty="0"/>
              <a:t>Harald Paschke, © Continental AG</a:t>
            </a:r>
          </a:p>
        </p:txBody>
      </p:sp>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Hardware trigger streaming mode</a:t>
            </a:r>
          </a:p>
          <a:p>
            <a:pPr lvl="1"/>
            <a:r>
              <a:rPr lang="en-GB" dirty="0"/>
              <a:t>One DMA channel per channel.</a:t>
            </a:r>
          </a:p>
          <a:p>
            <a:pPr lvl="1"/>
            <a:r>
              <a:rPr lang="en-GB" dirty="0"/>
              <a:t>Two interrupt channels per DSADC channel, one for service request handling of the DSADC and another for the DMA after copying the results from the registers to the result buffer.</a:t>
            </a:r>
          </a:p>
          <a:p>
            <a:endParaRPr lang="en-US" dirty="0"/>
          </a:p>
        </p:txBody>
      </p:sp>
      <p:sp>
        <p:nvSpPr>
          <p:cNvPr id="3" name="Title 2"/>
          <p:cNvSpPr>
            <a:spLocks noGrp="1"/>
          </p:cNvSpPr>
          <p:nvPr>
            <p:ph type="title"/>
          </p:nvPr>
        </p:nvSpPr>
        <p:spPr/>
        <p:txBody>
          <a:bodyPr/>
          <a:lstStyle/>
          <a:p>
            <a:r>
              <a:rPr lang="en-GB" dirty="0"/>
              <a:t>ADC Driver - DSADC</a:t>
            </a:r>
            <a:br>
              <a:rPr lang="en-GB" dirty="0"/>
            </a:br>
            <a:r>
              <a:rPr lang="en-GB" dirty="0">
                <a:solidFill>
                  <a:srgbClr val="5F5F5F"/>
                </a:solidFill>
              </a:rPr>
              <a:t>Integration Highlights</a:t>
            </a:r>
            <a:endParaRPr lang="en-US" dirty="0">
              <a:solidFill>
                <a:srgbClr val="5F5F5F"/>
              </a:solidFill>
            </a:endParaRPr>
          </a:p>
        </p:txBody>
      </p:sp>
      <p:sp>
        <p:nvSpPr>
          <p:cNvPr id="5" name="Slide Number Placeholder 4"/>
          <p:cNvSpPr>
            <a:spLocks noGrp="1"/>
          </p:cNvSpPr>
          <p:nvPr>
            <p:ph type="sldNum" sz="quarter" idx="11"/>
          </p:nvPr>
        </p:nvSpPr>
        <p:spPr/>
        <p:txBody>
          <a:bodyPr/>
          <a:lstStyle/>
          <a:p>
            <a:fld id="{ADA48181-2C78-49CB-8C52-912A07842C2E}" type="slidenum">
              <a:rPr lang="en-US" noProof="0" smtClean="0"/>
              <a:pPr/>
              <a:t>41</a:t>
            </a:fld>
            <a:endParaRPr lang="en-US" noProof="0"/>
          </a:p>
        </p:txBody>
      </p:sp>
      <p:sp>
        <p:nvSpPr>
          <p:cNvPr id="7" name="Datumsplatzhalter 3">
            <a:extLst>
              <a:ext uri="{FF2B5EF4-FFF2-40B4-BE49-F238E27FC236}">
                <a16:creationId xmlns:a16="http://schemas.microsoft.com/office/drawing/2014/main" id="{7D2501BA-63E9-4003-8C12-346135E5E231}"/>
              </a:ext>
            </a:extLst>
          </p:cNvPr>
          <p:cNvSpPr>
            <a:spLocks noGrp="1"/>
          </p:cNvSpPr>
          <p:nvPr>
            <p:ph type="dt" sz="half" idx="10"/>
          </p:nvPr>
        </p:nvSpPr>
        <p:spPr>
          <a:xfrm>
            <a:off x="6350484" y="6224489"/>
            <a:ext cx="2001935" cy="150440"/>
          </a:xfrm>
        </p:spPr>
        <p:txBody>
          <a:bodyPr/>
          <a:lstStyle/>
          <a:p>
            <a:fld id="{BEFB0DE0-DBBE-421A-B3E7-4A028A1B5867}" type="datetime3">
              <a:rPr lang="en-US" noProof="0" smtClean="0"/>
              <a:pPr/>
              <a:t>19 September 2019</a:t>
            </a:fld>
            <a:endParaRPr lang="en-US" noProof="0"/>
          </a:p>
        </p:txBody>
      </p:sp>
      <p:sp>
        <p:nvSpPr>
          <p:cNvPr id="8" name="Fußzeilenplatzhalter 3">
            <a:extLst>
              <a:ext uri="{FF2B5EF4-FFF2-40B4-BE49-F238E27FC236}">
                <a16:creationId xmlns:a16="http://schemas.microsoft.com/office/drawing/2014/main" id="{5C187F43-8C20-4F58-AAD8-AAC529BA0128}"/>
              </a:ext>
            </a:extLst>
          </p:cNvPr>
          <p:cNvSpPr>
            <a:spLocks noGrp="1"/>
          </p:cNvSpPr>
          <p:nvPr>
            <p:ph type="ftr" sz="quarter" idx="12"/>
          </p:nvPr>
        </p:nvSpPr>
        <p:spPr>
          <a:xfrm>
            <a:off x="6350485" y="6375515"/>
            <a:ext cx="2001935" cy="150440"/>
          </a:xfrm>
        </p:spPr>
        <p:txBody>
          <a:bodyPr/>
          <a:lstStyle/>
          <a:p>
            <a:r>
              <a:rPr lang="en-US" dirty="0"/>
              <a:t>Jithin Jose, © Continental AG</a:t>
            </a:r>
          </a:p>
        </p:txBody>
      </p:sp>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1"/>
          </p:nvPr>
        </p:nvSpPr>
        <p:spPr/>
        <p:txBody>
          <a:bodyPr/>
          <a:lstStyle/>
          <a:p>
            <a:fld id="{ADA48181-2C78-49CB-8C52-912A07842C2E}" type="slidenum">
              <a:rPr lang="en-US" noProof="0" smtClean="0"/>
              <a:pPr/>
              <a:t>42</a:t>
            </a:fld>
            <a:endParaRPr lang="en-US" noProof="0"/>
          </a:p>
        </p:txBody>
      </p:sp>
      <p:grpSp>
        <p:nvGrpSpPr>
          <p:cNvPr id="194" name="Gruppieren 193"/>
          <p:cNvGrpSpPr/>
          <p:nvPr>
            <p:custDataLst>
              <p:tags r:id="rId1"/>
            </p:custDataLst>
          </p:nvPr>
        </p:nvGrpSpPr>
        <p:grpSpPr>
          <a:xfrm>
            <a:off x="395536" y="306176"/>
            <a:ext cx="8496943" cy="4087472"/>
            <a:chOff x="395536" y="306176"/>
            <a:chExt cx="8496943" cy="4087472"/>
          </a:xfrm>
        </p:grpSpPr>
        <p:sp>
          <p:nvSpPr>
            <p:cNvPr id="168" name="Rechteck 167"/>
            <p:cNvSpPr/>
            <p:nvPr>
              <p:custDataLst>
                <p:tags r:id="rId2"/>
              </p:custDataLst>
            </p:nvPr>
          </p:nvSpPr>
          <p:spPr>
            <a:xfrm>
              <a:off x="395536" y="306176"/>
              <a:ext cx="8496943" cy="369332"/>
            </a:xfrm>
            <a:prstGeom prst="rect">
              <a:avLst/>
            </a:prstGeom>
          </p:spPr>
          <p:txBody>
            <a:bodyPr wrap="square" lIns="0" tIns="0" rIns="0" bIns="0" anchor="t" anchorCtr="0">
              <a:spAutoFit/>
            </a:bodyPr>
            <a:lstStyle/>
            <a:p>
              <a:r>
                <a:rPr lang="de-DE" sz="2400" b="1">
                  <a:solidFill>
                    <a:schemeClr val="accent1"/>
                  </a:solidFill>
                  <a:latin typeface="+mj-lt"/>
                  <a:ea typeface="+mj-ea"/>
                  <a:cs typeface="Arial" pitchFamily="34" charset="0"/>
                </a:rPr>
                <a:t>Agenda</a:t>
              </a:r>
            </a:p>
          </p:txBody>
        </p:sp>
        <p:sp>
          <p:nvSpPr>
            <p:cNvPr id="169" name="Rectangle 15">
              <a:hlinkClick r:id="rId22" action="ppaction://hlinksldjump"/>
            </p:cNvPr>
            <p:cNvSpPr>
              <a:spLocks noChangeArrowheads="1"/>
            </p:cNvSpPr>
            <p:nvPr>
              <p:custDataLst>
                <p:tags r:id="rId3"/>
              </p:custDataLst>
            </p:nvPr>
          </p:nvSpPr>
          <p:spPr bwMode="auto">
            <a:xfrm>
              <a:off x="683568" y="1346483"/>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dirty="0">
                  <a:solidFill>
                    <a:schemeClr val="bg2">
                      <a:lumMod val="10000"/>
                    </a:schemeClr>
                  </a:solidFill>
                  <a:latin typeface="Arial"/>
                </a:rPr>
                <a:t>Functional Description &amp; Features</a:t>
              </a:r>
            </a:p>
          </p:txBody>
        </p:sp>
        <p:sp>
          <p:nvSpPr>
            <p:cNvPr id="170" name="Rectangle 15">
              <a:hlinkClick r:id="rId22" action="ppaction://hlinksldjump"/>
            </p:cNvPr>
            <p:cNvSpPr>
              <a:spLocks noChangeArrowheads="1"/>
            </p:cNvSpPr>
            <p:nvPr>
              <p:custDataLst>
                <p:tags r:id="rId4"/>
              </p:custDataLst>
            </p:nvPr>
          </p:nvSpPr>
          <p:spPr bwMode="auto">
            <a:xfrm>
              <a:off x="395536" y="1346483"/>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1</a:t>
              </a:r>
            </a:p>
          </p:txBody>
        </p:sp>
        <p:sp>
          <p:nvSpPr>
            <p:cNvPr id="172" name="Rectangle 15">
              <a:hlinkClick r:id="rId23" action="ppaction://hlinksldjump"/>
            </p:cNvPr>
            <p:cNvSpPr>
              <a:spLocks noChangeArrowheads="1"/>
            </p:cNvSpPr>
            <p:nvPr>
              <p:custDataLst>
                <p:tags r:id="rId5"/>
              </p:custDataLst>
            </p:nvPr>
          </p:nvSpPr>
          <p:spPr bwMode="auto">
            <a:xfrm>
              <a:off x="683568" y="1691283"/>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APIs</a:t>
              </a:r>
            </a:p>
          </p:txBody>
        </p:sp>
        <p:sp>
          <p:nvSpPr>
            <p:cNvPr id="173" name="Rectangle 15">
              <a:hlinkClick r:id="rId23" action="ppaction://hlinksldjump"/>
            </p:cNvPr>
            <p:cNvSpPr>
              <a:spLocks noChangeArrowheads="1"/>
            </p:cNvSpPr>
            <p:nvPr>
              <p:custDataLst>
                <p:tags r:id="rId6"/>
              </p:custDataLst>
            </p:nvPr>
          </p:nvSpPr>
          <p:spPr bwMode="auto">
            <a:xfrm>
              <a:off x="395536" y="1691283"/>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2</a:t>
              </a:r>
            </a:p>
          </p:txBody>
        </p:sp>
        <p:sp>
          <p:nvSpPr>
            <p:cNvPr id="175" name="Rectangle 15">
              <a:hlinkClick r:id="rId24" action="ppaction://hlinksldjump"/>
            </p:cNvPr>
            <p:cNvSpPr>
              <a:spLocks noChangeArrowheads="1"/>
            </p:cNvSpPr>
            <p:nvPr>
              <p:custDataLst>
                <p:tags r:id="rId7"/>
              </p:custDataLst>
            </p:nvPr>
          </p:nvSpPr>
          <p:spPr bwMode="auto">
            <a:xfrm>
              <a:off x="683568" y="2036083"/>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Integration Highlights</a:t>
              </a:r>
            </a:p>
          </p:txBody>
        </p:sp>
        <p:sp>
          <p:nvSpPr>
            <p:cNvPr id="176" name="Rectangle 15">
              <a:hlinkClick r:id="rId24" action="ppaction://hlinksldjump"/>
            </p:cNvPr>
            <p:cNvSpPr>
              <a:spLocks noChangeArrowheads="1"/>
            </p:cNvSpPr>
            <p:nvPr>
              <p:custDataLst>
                <p:tags r:id="rId8"/>
              </p:custDataLst>
            </p:nvPr>
          </p:nvSpPr>
          <p:spPr bwMode="auto">
            <a:xfrm>
              <a:off x="395536" y="2036083"/>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3</a:t>
              </a:r>
            </a:p>
          </p:txBody>
        </p:sp>
        <p:sp>
          <p:nvSpPr>
            <p:cNvPr id="178" name="Rectangle 15"/>
            <p:cNvSpPr>
              <a:spLocks noChangeArrowheads="1"/>
            </p:cNvSpPr>
            <p:nvPr>
              <p:custDataLst>
                <p:tags r:id="rId9"/>
              </p:custDataLst>
            </p:nvPr>
          </p:nvSpPr>
          <p:spPr bwMode="auto">
            <a:xfrm>
              <a:off x="683568" y="2380882"/>
              <a:ext cx="8064000" cy="288000"/>
            </a:xfrm>
            <a:prstGeom prst="rect">
              <a:avLst/>
            </a:prstGeom>
            <a:solidFill>
              <a:schemeClr val="accent5"/>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dirty="0">
                  <a:solidFill>
                    <a:schemeClr val="tx2"/>
                  </a:solidFill>
                  <a:latin typeface="Arial"/>
                </a:rPr>
                <a:t>Configuration</a:t>
              </a:r>
            </a:p>
          </p:txBody>
        </p:sp>
        <p:sp>
          <p:nvSpPr>
            <p:cNvPr id="179" name="Rectangle 15"/>
            <p:cNvSpPr>
              <a:spLocks noChangeArrowheads="1"/>
            </p:cNvSpPr>
            <p:nvPr>
              <p:custDataLst>
                <p:tags r:id="rId10"/>
              </p:custDataLst>
            </p:nvPr>
          </p:nvSpPr>
          <p:spPr bwMode="auto">
            <a:xfrm>
              <a:off x="395536" y="2380882"/>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4</a:t>
              </a:r>
            </a:p>
          </p:txBody>
        </p:sp>
        <p:sp>
          <p:nvSpPr>
            <p:cNvPr id="181" name="Rectangle 15"/>
            <p:cNvSpPr>
              <a:spLocks noChangeArrowheads="1"/>
            </p:cNvSpPr>
            <p:nvPr>
              <p:custDataLst>
                <p:tags r:id="rId11"/>
              </p:custDataLst>
            </p:nvPr>
          </p:nvSpPr>
          <p:spPr bwMode="auto">
            <a:xfrm>
              <a:off x="1079568" y="2725682"/>
              <a:ext cx="7668001" cy="288000"/>
            </a:xfrm>
            <a:prstGeom prst="rect">
              <a:avLst/>
            </a:prstGeom>
            <a:solidFill>
              <a:srgbClr val="EBEBEB"/>
            </a:solidFill>
            <a:ln w="9525" algn="ctr">
              <a:noFill/>
              <a:miter lim="800000"/>
              <a:headEnd/>
              <a:tailEnd/>
            </a:ln>
          </p:spPr>
          <p:txBody>
            <a:bodyPr wrap="none" lIns="72000" tIns="35120" rIns="70239" bIns="35120" anchor="ctr"/>
            <a:lstStyle/>
            <a:p>
              <a:pPr marL="238125" indent="-238125">
                <a:tabLst>
                  <a:tab pos="4391025" algn="l"/>
                  <a:tab pos="7715250" algn="r"/>
                </a:tabLst>
              </a:pPr>
              <a:r>
                <a:rPr lang="de-DE" sz="1400" dirty="0">
                  <a:solidFill>
                    <a:schemeClr val="bg2">
                      <a:lumMod val="10000"/>
                    </a:schemeClr>
                  </a:solidFill>
                  <a:latin typeface="Arial"/>
                </a:rPr>
                <a:t>Configuration Structure</a:t>
              </a:r>
            </a:p>
          </p:txBody>
        </p:sp>
        <p:sp>
          <p:nvSpPr>
            <p:cNvPr id="182" name="Rectangle 15"/>
            <p:cNvSpPr>
              <a:spLocks noChangeArrowheads="1"/>
            </p:cNvSpPr>
            <p:nvPr>
              <p:custDataLst>
                <p:tags r:id="rId12"/>
              </p:custDataLst>
            </p:nvPr>
          </p:nvSpPr>
          <p:spPr bwMode="auto">
            <a:xfrm>
              <a:off x="683566" y="2725682"/>
              <a:ext cx="432000" cy="288000"/>
            </a:xfrm>
            <a:prstGeom prst="rect">
              <a:avLst/>
            </a:prstGeom>
            <a:solidFill>
              <a:srgbClr val="EBEBEB"/>
            </a:solidFill>
            <a:ln w="9525" algn="ctr">
              <a:noFill/>
              <a:miter lim="800000"/>
              <a:headEnd/>
              <a:tailEnd/>
            </a:ln>
          </p:spPr>
          <p:txBody>
            <a:bodyPr wrap="none" lIns="90000" tIns="35120" rIns="36000" bIns="35120" anchor="ctr"/>
            <a:lstStyle/>
            <a:p>
              <a:pPr marL="238125" indent="-238125" algn="ctr">
                <a:tabLst>
                  <a:tab pos="446088" algn="l"/>
                </a:tabLst>
              </a:pPr>
              <a:r>
                <a:rPr lang="de-DE" sz="1400" b="1">
                  <a:latin typeface="Arial"/>
                </a:rPr>
                <a:t>4.1</a:t>
              </a:r>
            </a:p>
          </p:txBody>
        </p:sp>
        <p:sp>
          <p:nvSpPr>
            <p:cNvPr id="183" name="Rectangle 15"/>
            <p:cNvSpPr>
              <a:spLocks noChangeArrowheads="1"/>
            </p:cNvSpPr>
            <p:nvPr>
              <p:custDataLst>
                <p:tags r:id="rId13"/>
              </p:custDataLst>
            </p:nvPr>
          </p:nvSpPr>
          <p:spPr bwMode="auto">
            <a:xfrm>
              <a:off x="1079568" y="3070865"/>
              <a:ext cx="7668001" cy="288000"/>
            </a:xfrm>
            <a:prstGeom prst="rect">
              <a:avLst/>
            </a:prstGeom>
            <a:solidFill>
              <a:srgbClr val="EBEBEB"/>
            </a:solidFill>
            <a:ln w="9525" algn="ctr">
              <a:noFill/>
              <a:miter lim="800000"/>
              <a:headEnd/>
              <a:tailEnd/>
            </a:ln>
          </p:spPr>
          <p:txBody>
            <a:bodyPr wrap="none" lIns="72000" tIns="35120" rIns="70239" bIns="35120" anchor="ctr"/>
            <a:lstStyle/>
            <a:p>
              <a:pPr marL="238125" indent="-238125">
                <a:tabLst>
                  <a:tab pos="4391025" algn="l"/>
                  <a:tab pos="7715250" algn="r"/>
                </a:tabLst>
              </a:pPr>
              <a:r>
                <a:rPr lang="de-DE" sz="1400" dirty="0">
                  <a:solidFill>
                    <a:schemeClr val="bg2">
                      <a:lumMod val="10000"/>
                    </a:schemeClr>
                  </a:solidFill>
                  <a:latin typeface="Arial"/>
                </a:rPr>
                <a:t>Configuration </a:t>
              </a:r>
              <a:r>
                <a:rPr lang="de-DE" sz="1400" dirty="0" err="1">
                  <a:solidFill>
                    <a:schemeClr val="bg2">
                      <a:lumMod val="10000"/>
                    </a:schemeClr>
                  </a:solidFill>
                  <a:latin typeface="Arial"/>
                </a:rPr>
                <a:t>Example</a:t>
              </a:r>
              <a:endParaRPr lang="de-DE" sz="1400" dirty="0">
                <a:solidFill>
                  <a:schemeClr val="bg2">
                    <a:lumMod val="10000"/>
                  </a:schemeClr>
                </a:solidFill>
                <a:latin typeface="Arial"/>
              </a:endParaRPr>
            </a:p>
          </p:txBody>
        </p:sp>
        <p:sp>
          <p:nvSpPr>
            <p:cNvPr id="184" name="Rectangle 15"/>
            <p:cNvSpPr>
              <a:spLocks noChangeArrowheads="1"/>
            </p:cNvSpPr>
            <p:nvPr>
              <p:custDataLst>
                <p:tags r:id="rId14"/>
              </p:custDataLst>
            </p:nvPr>
          </p:nvSpPr>
          <p:spPr bwMode="auto">
            <a:xfrm>
              <a:off x="683566" y="3070865"/>
              <a:ext cx="432000" cy="288000"/>
            </a:xfrm>
            <a:prstGeom prst="rect">
              <a:avLst/>
            </a:prstGeom>
            <a:solidFill>
              <a:srgbClr val="EBEBEB"/>
            </a:solidFill>
            <a:ln w="9525" algn="ctr">
              <a:noFill/>
              <a:miter lim="800000"/>
              <a:headEnd/>
              <a:tailEnd/>
            </a:ln>
          </p:spPr>
          <p:txBody>
            <a:bodyPr wrap="none" lIns="90000" tIns="35120" rIns="36000" bIns="35120" anchor="ctr"/>
            <a:lstStyle/>
            <a:p>
              <a:pPr marL="238125" indent="-238125" algn="ctr">
                <a:tabLst>
                  <a:tab pos="446088" algn="l"/>
                </a:tabLst>
              </a:pPr>
              <a:r>
                <a:rPr lang="de-DE" sz="1400" b="1">
                  <a:latin typeface="Arial"/>
                </a:rPr>
                <a:t>4.2</a:t>
              </a:r>
            </a:p>
          </p:txBody>
        </p:sp>
        <p:sp>
          <p:nvSpPr>
            <p:cNvPr id="185" name="Rectangle 15">
              <a:hlinkClick r:id="rId25" action="ppaction://hlinksldjump"/>
            </p:cNvPr>
            <p:cNvSpPr>
              <a:spLocks noChangeArrowheads="1"/>
            </p:cNvSpPr>
            <p:nvPr>
              <p:custDataLst>
                <p:tags r:id="rId15"/>
              </p:custDataLst>
            </p:nvPr>
          </p:nvSpPr>
          <p:spPr bwMode="auto">
            <a:xfrm>
              <a:off x="683568" y="3416048"/>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Dependencies</a:t>
              </a:r>
            </a:p>
          </p:txBody>
        </p:sp>
        <p:sp>
          <p:nvSpPr>
            <p:cNvPr id="186" name="Rectangle 15">
              <a:hlinkClick r:id="rId25" action="ppaction://hlinksldjump"/>
            </p:cNvPr>
            <p:cNvSpPr>
              <a:spLocks noChangeArrowheads="1"/>
            </p:cNvSpPr>
            <p:nvPr>
              <p:custDataLst>
                <p:tags r:id="rId16"/>
              </p:custDataLst>
            </p:nvPr>
          </p:nvSpPr>
          <p:spPr bwMode="auto">
            <a:xfrm>
              <a:off x="395536" y="3416048"/>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5</a:t>
              </a:r>
            </a:p>
          </p:txBody>
        </p:sp>
        <p:sp>
          <p:nvSpPr>
            <p:cNvPr id="188" name="Rectangle 15">
              <a:hlinkClick r:id="rId26" action="ppaction://hlinksldjump"/>
            </p:cNvPr>
            <p:cNvSpPr>
              <a:spLocks noChangeArrowheads="1"/>
            </p:cNvSpPr>
            <p:nvPr>
              <p:custDataLst>
                <p:tags r:id="rId17"/>
              </p:custDataLst>
            </p:nvPr>
          </p:nvSpPr>
          <p:spPr bwMode="auto">
            <a:xfrm>
              <a:off x="683568" y="3760848"/>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HW Resources</a:t>
              </a:r>
            </a:p>
          </p:txBody>
        </p:sp>
        <p:sp>
          <p:nvSpPr>
            <p:cNvPr id="189" name="Rectangle 15">
              <a:hlinkClick r:id="rId26" action="ppaction://hlinksldjump"/>
            </p:cNvPr>
            <p:cNvSpPr>
              <a:spLocks noChangeArrowheads="1"/>
            </p:cNvSpPr>
            <p:nvPr>
              <p:custDataLst>
                <p:tags r:id="rId18"/>
              </p:custDataLst>
            </p:nvPr>
          </p:nvSpPr>
          <p:spPr bwMode="auto">
            <a:xfrm>
              <a:off x="395536" y="3760848"/>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6</a:t>
              </a:r>
            </a:p>
          </p:txBody>
        </p:sp>
        <p:sp>
          <p:nvSpPr>
            <p:cNvPr id="191" name="Rectangle 15">
              <a:hlinkClick r:id="rId27" action="ppaction://hlinksldjump"/>
            </p:cNvPr>
            <p:cNvSpPr>
              <a:spLocks noChangeArrowheads="1"/>
            </p:cNvSpPr>
            <p:nvPr>
              <p:custDataLst>
                <p:tags r:id="rId19"/>
              </p:custDataLst>
            </p:nvPr>
          </p:nvSpPr>
          <p:spPr bwMode="auto">
            <a:xfrm>
              <a:off x="683568" y="4105648"/>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Constraints &amp; Limitations</a:t>
              </a:r>
            </a:p>
          </p:txBody>
        </p:sp>
        <p:sp>
          <p:nvSpPr>
            <p:cNvPr id="192" name="Rectangle 15">
              <a:hlinkClick r:id="rId27" action="ppaction://hlinksldjump"/>
            </p:cNvPr>
            <p:cNvSpPr>
              <a:spLocks noChangeArrowheads="1"/>
            </p:cNvSpPr>
            <p:nvPr>
              <p:custDataLst>
                <p:tags r:id="rId20"/>
              </p:custDataLst>
            </p:nvPr>
          </p:nvSpPr>
          <p:spPr bwMode="auto">
            <a:xfrm>
              <a:off x="395536" y="4105648"/>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7</a:t>
              </a:r>
            </a:p>
          </p:txBody>
        </p:sp>
      </p:grpSp>
      <p:sp>
        <p:nvSpPr>
          <p:cNvPr id="32" name="Datumsplatzhalter 3">
            <a:extLst>
              <a:ext uri="{FF2B5EF4-FFF2-40B4-BE49-F238E27FC236}">
                <a16:creationId xmlns:a16="http://schemas.microsoft.com/office/drawing/2014/main" id="{E261DF15-FDC3-4409-9129-279459F6F8B2}"/>
              </a:ext>
            </a:extLst>
          </p:cNvPr>
          <p:cNvSpPr>
            <a:spLocks noGrp="1"/>
          </p:cNvSpPr>
          <p:nvPr>
            <p:ph type="dt" sz="half" idx="10"/>
          </p:nvPr>
        </p:nvSpPr>
        <p:spPr>
          <a:xfrm>
            <a:off x="6350484" y="6224489"/>
            <a:ext cx="2001935" cy="150440"/>
          </a:xfrm>
        </p:spPr>
        <p:txBody>
          <a:bodyPr/>
          <a:lstStyle/>
          <a:p>
            <a:fld id="{BEFB0DE0-DBBE-421A-B3E7-4A028A1B5867}" type="datetime3">
              <a:rPr lang="en-US" noProof="0" smtClean="0"/>
              <a:pPr/>
              <a:t>19 September 2019</a:t>
            </a:fld>
            <a:endParaRPr lang="en-US" noProof="0"/>
          </a:p>
        </p:txBody>
      </p:sp>
      <p:sp>
        <p:nvSpPr>
          <p:cNvPr id="33" name="Fußzeilenplatzhalter 3">
            <a:extLst>
              <a:ext uri="{FF2B5EF4-FFF2-40B4-BE49-F238E27FC236}">
                <a16:creationId xmlns:a16="http://schemas.microsoft.com/office/drawing/2014/main" id="{F3BE10FD-285E-4207-835B-D064C1041E3C}"/>
              </a:ext>
            </a:extLst>
          </p:cNvPr>
          <p:cNvSpPr>
            <a:spLocks noGrp="1"/>
          </p:cNvSpPr>
          <p:nvPr>
            <p:ph type="ftr" sz="quarter" idx="12"/>
          </p:nvPr>
        </p:nvSpPr>
        <p:spPr>
          <a:xfrm>
            <a:off x="6350485" y="6375515"/>
            <a:ext cx="2001935" cy="150440"/>
          </a:xfrm>
        </p:spPr>
        <p:txBody>
          <a:bodyPr/>
          <a:lstStyle/>
          <a:p>
            <a:r>
              <a:rPr lang="en-US" dirty="0"/>
              <a:t>Harald Paschke, © Continental AG</a:t>
            </a:r>
          </a:p>
        </p:txBody>
      </p:sp>
    </p:spTree>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1"/>
          </p:nvPr>
        </p:nvSpPr>
        <p:spPr/>
        <p:txBody>
          <a:bodyPr/>
          <a:lstStyle/>
          <a:p>
            <a:fld id="{ADA48181-2C78-49CB-8C52-912A07842C2E}" type="slidenum">
              <a:rPr lang="en-US" noProof="0" smtClean="0"/>
              <a:pPr/>
              <a:t>43</a:t>
            </a:fld>
            <a:endParaRPr lang="en-US" noProof="0"/>
          </a:p>
        </p:txBody>
      </p:sp>
      <p:pic>
        <p:nvPicPr>
          <p:cNvPr id="9" name="Grafik 8">
            <a:extLst>
              <a:ext uri="{FF2B5EF4-FFF2-40B4-BE49-F238E27FC236}">
                <a16:creationId xmlns:a16="http://schemas.microsoft.com/office/drawing/2014/main" id="{66967AED-803E-46A5-9801-D3C4A761DA7D}"/>
              </a:ext>
            </a:extLst>
          </p:cNvPr>
          <p:cNvPicPr>
            <a:picLocks noChangeAspect="1"/>
          </p:cNvPicPr>
          <p:nvPr/>
        </p:nvPicPr>
        <p:blipFill>
          <a:blip r:embed="rId3"/>
          <a:stretch>
            <a:fillRect/>
          </a:stretch>
        </p:blipFill>
        <p:spPr>
          <a:xfrm>
            <a:off x="4644008" y="1754228"/>
            <a:ext cx="3816424" cy="3732032"/>
          </a:xfrm>
          <a:prstGeom prst="rect">
            <a:avLst/>
          </a:prstGeom>
        </p:spPr>
      </p:pic>
      <p:pic>
        <p:nvPicPr>
          <p:cNvPr id="12" name="Grafik 11">
            <a:extLst>
              <a:ext uri="{FF2B5EF4-FFF2-40B4-BE49-F238E27FC236}">
                <a16:creationId xmlns:a16="http://schemas.microsoft.com/office/drawing/2014/main" id="{FC162F6C-011A-4428-93A2-FDBD490A87F1}"/>
              </a:ext>
            </a:extLst>
          </p:cNvPr>
          <p:cNvPicPr>
            <a:picLocks noChangeAspect="1"/>
          </p:cNvPicPr>
          <p:nvPr/>
        </p:nvPicPr>
        <p:blipFill>
          <a:blip r:embed="rId4"/>
          <a:stretch>
            <a:fillRect/>
          </a:stretch>
        </p:blipFill>
        <p:spPr>
          <a:xfrm>
            <a:off x="611560" y="3198588"/>
            <a:ext cx="2381250" cy="1047750"/>
          </a:xfrm>
          <a:prstGeom prst="rect">
            <a:avLst/>
          </a:prstGeom>
        </p:spPr>
      </p:pic>
      <p:sp>
        <p:nvSpPr>
          <p:cNvPr id="14" name="Datumsplatzhalter 3">
            <a:extLst>
              <a:ext uri="{FF2B5EF4-FFF2-40B4-BE49-F238E27FC236}">
                <a16:creationId xmlns:a16="http://schemas.microsoft.com/office/drawing/2014/main" id="{F394508C-4FA0-4439-94B7-59F30F053B1F}"/>
              </a:ext>
            </a:extLst>
          </p:cNvPr>
          <p:cNvSpPr>
            <a:spLocks noGrp="1"/>
          </p:cNvSpPr>
          <p:nvPr>
            <p:ph type="dt" sz="half" idx="10"/>
          </p:nvPr>
        </p:nvSpPr>
        <p:spPr>
          <a:xfrm>
            <a:off x="6350484" y="6224489"/>
            <a:ext cx="2001935" cy="150440"/>
          </a:xfrm>
        </p:spPr>
        <p:txBody>
          <a:bodyPr/>
          <a:lstStyle/>
          <a:p>
            <a:fld id="{BEFB0DE0-DBBE-421A-B3E7-4A028A1B5867}" type="datetime3">
              <a:rPr lang="en-US" noProof="0" smtClean="0"/>
              <a:pPr/>
              <a:t>19 September 2019</a:t>
            </a:fld>
            <a:endParaRPr lang="en-US" noProof="0"/>
          </a:p>
        </p:txBody>
      </p:sp>
      <p:sp>
        <p:nvSpPr>
          <p:cNvPr id="15" name="Fußzeilenplatzhalter 3">
            <a:extLst>
              <a:ext uri="{FF2B5EF4-FFF2-40B4-BE49-F238E27FC236}">
                <a16:creationId xmlns:a16="http://schemas.microsoft.com/office/drawing/2014/main" id="{E873224F-7045-45C4-9C2C-16C598BF7A23}"/>
              </a:ext>
            </a:extLst>
          </p:cNvPr>
          <p:cNvSpPr>
            <a:spLocks noGrp="1"/>
          </p:cNvSpPr>
          <p:nvPr>
            <p:ph type="ftr" sz="quarter" idx="12"/>
          </p:nvPr>
        </p:nvSpPr>
        <p:spPr>
          <a:xfrm>
            <a:off x="6350485" y="6375515"/>
            <a:ext cx="2001935" cy="150440"/>
          </a:xfrm>
        </p:spPr>
        <p:txBody>
          <a:bodyPr/>
          <a:lstStyle/>
          <a:p>
            <a:r>
              <a:rPr lang="en-US" dirty="0"/>
              <a:t>Harald Paschke, © Continental AG</a:t>
            </a:r>
          </a:p>
        </p:txBody>
      </p:sp>
      <p:sp>
        <p:nvSpPr>
          <p:cNvPr id="19" name="Content Placeholder 1">
            <a:extLst>
              <a:ext uri="{FF2B5EF4-FFF2-40B4-BE49-F238E27FC236}">
                <a16:creationId xmlns:a16="http://schemas.microsoft.com/office/drawing/2014/main" id="{AAF9EA9E-332E-42D2-A7E7-48D4B3577705}"/>
              </a:ext>
            </a:extLst>
          </p:cNvPr>
          <p:cNvSpPr>
            <a:spLocks noGrp="1"/>
          </p:cNvSpPr>
          <p:nvPr>
            <p:ph idx="1"/>
          </p:nvPr>
        </p:nvSpPr>
        <p:spPr>
          <a:xfrm>
            <a:off x="547688" y="1341437"/>
            <a:ext cx="4104705" cy="4535487"/>
          </a:xfrm>
        </p:spPr>
        <p:txBody>
          <a:bodyPr/>
          <a:lstStyle/>
          <a:p>
            <a:r>
              <a:rPr lang="en-GB" dirty="0"/>
              <a:t>General configuration structure</a:t>
            </a:r>
          </a:p>
          <a:p>
            <a:pPr lvl="1"/>
            <a:r>
              <a:rPr lang="en-GB" dirty="0"/>
              <a:t>Display the class type along with the Object</a:t>
            </a:r>
          </a:p>
          <a:p>
            <a:endParaRPr lang="en-US" dirty="0"/>
          </a:p>
        </p:txBody>
      </p:sp>
      <p:sp>
        <p:nvSpPr>
          <p:cNvPr id="20" name="Ellipse 19">
            <a:extLst>
              <a:ext uri="{FF2B5EF4-FFF2-40B4-BE49-F238E27FC236}">
                <a16:creationId xmlns:a16="http://schemas.microsoft.com/office/drawing/2014/main" id="{80F72A30-9B71-43B8-99CD-940EE1C004D5}"/>
              </a:ext>
            </a:extLst>
          </p:cNvPr>
          <p:cNvSpPr/>
          <p:nvPr/>
        </p:nvSpPr>
        <p:spPr>
          <a:xfrm>
            <a:off x="2395568" y="3748485"/>
            <a:ext cx="321543" cy="321543"/>
          </a:xfrm>
          <a:prstGeom prst="ellipse">
            <a:avLst/>
          </a:prstGeom>
          <a:noFill/>
          <a:ln w="22225">
            <a:solidFill>
              <a:srgbClr val="FFA5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dirty="0" err="1">
              <a:solidFill>
                <a:schemeClr val="bg2">
                  <a:lumMod val="10000"/>
                </a:schemeClr>
              </a:solidFill>
            </a:endParaRPr>
          </a:p>
        </p:txBody>
      </p:sp>
      <p:sp>
        <p:nvSpPr>
          <p:cNvPr id="30" name="Ellipse 29">
            <a:extLst>
              <a:ext uri="{FF2B5EF4-FFF2-40B4-BE49-F238E27FC236}">
                <a16:creationId xmlns:a16="http://schemas.microsoft.com/office/drawing/2014/main" id="{2A00E959-501E-4C1D-BC23-A24F753639DD}"/>
              </a:ext>
            </a:extLst>
          </p:cNvPr>
          <p:cNvSpPr/>
          <p:nvPr/>
        </p:nvSpPr>
        <p:spPr>
          <a:xfrm>
            <a:off x="6350485" y="2877045"/>
            <a:ext cx="891045" cy="321543"/>
          </a:xfrm>
          <a:prstGeom prst="ellipse">
            <a:avLst/>
          </a:prstGeom>
          <a:noFill/>
          <a:ln w="22225">
            <a:solidFill>
              <a:srgbClr val="FFA5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dirty="0" err="1">
              <a:solidFill>
                <a:schemeClr val="bg2">
                  <a:lumMod val="10000"/>
                </a:schemeClr>
              </a:solidFill>
            </a:endParaRPr>
          </a:p>
        </p:txBody>
      </p:sp>
      <p:sp>
        <p:nvSpPr>
          <p:cNvPr id="38" name="Titel 2">
            <a:extLst>
              <a:ext uri="{FF2B5EF4-FFF2-40B4-BE49-F238E27FC236}">
                <a16:creationId xmlns:a16="http://schemas.microsoft.com/office/drawing/2014/main" id="{ADD0F645-2C9F-48D7-9579-7E2654BF7FA1}"/>
              </a:ext>
            </a:extLst>
          </p:cNvPr>
          <p:cNvSpPr>
            <a:spLocks noGrp="1"/>
          </p:cNvSpPr>
          <p:nvPr>
            <p:ph type="title"/>
          </p:nvPr>
        </p:nvSpPr>
        <p:spPr>
          <a:xfrm>
            <a:off x="395288" y="296862"/>
            <a:ext cx="8353425" cy="719137"/>
          </a:xfrm>
        </p:spPr>
        <p:txBody>
          <a:bodyPr/>
          <a:lstStyle/>
          <a:p>
            <a:r>
              <a:rPr lang="en-GB" dirty="0"/>
              <a:t>ADC Driver - VADC</a:t>
            </a:r>
            <a:br>
              <a:rPr lang="en-GB" dirty="0"/>
            </a:br>
            <a:r>
              <a:rPr lang="en-GB" dirty="0">
                <a:solidFill>
                  <a:srgbClr val="5F5F5F"/>
                </a:solidFill>
              </a:rPr>
              <a:t>Configuration</a:t>
            </a:r>
          </a:p>
        </p:txBody>
      </p:sp>
      <p:cxnSp>
        <p:nvCxnSpPr>
          <p:cNvPr id="39" name="Verbinder: gewinkelt 38">
            <a:extLst>
              <a:ext uri="{FF2B5EF4-FFF2-40B4-BE49-F238E27FC236}">
                <a16:creationId xmlns:a16="http://schemas.microsoft.com/office/drawing/2014/main" id="{B17774E0-1C2C-4DD2-8F31-4539D7B28381}"/>
              </a:ext>
            </a:extLst>
          </p:cNvPr>
          <p:cNvCxnSpPr>
            <a:cxnSpLocks/>
            <a:stCxn id="12" idx="3"/>
          </p:cNvCxnSpPr>
          <p:nvPr/>
        </p:nvCxnSpPr>
        <p:spPr>
          <a:xfrm flipV="1">
            <a:off x="2992810" y="3120571"/>
            <a:ext cx="3291876" cy="601892"/>
          </a:xfrm>
          <a:prstGeom prst="bentConnector3">
            <a:avLst>
              <a:gd name="adj1" fmla="val 30159"/>
            </a:avLst>
          </a:prstGeom>
          <a:ln w="19050">
            <a:solidFill>
              <a:srgbClr val="FFA500"/>
            </a:solidFill>
            <a:tailEnd type="triangle" w="lg" len="med"/>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1"/>
          </p:nvPr>
        </p:nvSpPr>
        <p:spPr/>
        <p:txBody>
          <a:bodyPr/>
          <a:lstStyle/>
          <a:p>
            <a:fld id="{ADA48181-2C78-49CB-8C52-912A07842C2E}" type="slidenum">
              <a:rPr lang="en-US" noProof="0" smtClean="0"/>
              <a:pPr/>
              <a:t>44</a:t>
            </a:fld>
            <a:endParaRPr lang="en-US" noProof="0"/>
          </a:p>
        </p:txBody>
      </p:sp>
      <p:sp>
        <p:nvSpPr>
          <p:cNvPr id="14" name="Datumsplatzhalter 3">
            <a:extLst>
              <a:ext uri="{FF2B5EF4-FFF2-40B4-BE49-F238E27FC236}">
                <a16:creationId xmlns:a16="http://schemas.microsoft.com/office/drawing/2014/main" id="{F394508C-4FA0-4439-94B7-59F30F053B1F}"/>
              </a:ext>
            </a:extLst>
          </p:cNvPr>
          <p:cNvSpPr>
            <a:spLocks noGrp="1"/>
          </p:cNvSpPr>
          <p:nvPr>
            <p:ph type="dt" sz="half" idx="10"/>
          </p:nvPr>
        </p:nvSpPr>
        <p:spPr>
          <a:xfrm>
            <a:off x="6350484" y="6224489"/>
            <a:ext cx="2001935" cy="150440"/>
          </a:xfrm>
        </p:spPr>
        <p:txBody>
          <a:bodyPr/>
          <a:lstStyle/>
          <a:p>
            <a:fld id="{BEFB0DE0-DBBE-421A-B3E7-4A028A1B5867}" type="datetime3">
              <a:rPr lang="en-US" noProof="0" smtClean="0"/>
              <a:pPr/>
              <a:t>19 September 2019</a:t>
            </a:fld>
            <a:endParaRPr lang="en-US" noProof="0"/>
          </a:p>
        </p:txBody>
      </p:sp>
      <p:sp>
        <p:nvSpPr>
          <p:cNvPr id="15" name="Fußzeilenplatzhalter 3">
            <a:extLst>
              <a:ext uri="{FF2B5EF4-FFF2-40B4-BE49-F238E27FC236}">
                <a16:creationId xmlns:a16="http://schemas.microsoft.com/office/drawing/2014/main" id="{E873224F-7045-45C4-9C2C-16C598BF7A23}"/>
              </a:ext>
            </a:extLst>
          </p:cNvPr>
          <p:cNvSpPr>
            <a:spLocks noGrp="1"/>
          </p:cNvSpPr>
          <p:nvPr>
            <p:ph type="ftr" sz="quarter" idx="12"/>
          </p:nvPr>
        </p:nvSpPr>
        <p:spPr>
          <a:xfrm>
            <a:off x="6350485" y="6375515"/>
            <a:ext cx="2001935" cy="150440"/>
          </a:xfrm>
        </p:spPr>
        <p:txBody>
          <a:bodyPr/>
          <a:lstStyle/>
          <a:p>
            <a:r>
              <a:rPr lang="en-US" dirty="0"/>
              <a:t>Harald Paschke, © Continental AG</a:t>
            </a:r>
          </a:p>
        </p:txBody>
      </p:sp>
      <p:pic>
        <p:nvPicPr>
          <p:cNvPr id="2" name="Grafik 1">
            <a:extLst>
              <a:ext uri="{FF2B5EF4-FFF2-40B4-BE49-F238E27FC236}">
                <a16:creationId xmlns:a16="http://schemas.microsoft.com/office/drawing/2014/main" id="{743BDA09-5081-48BA-B7D4-75A9C0AF4F47}"/>
              </a:ext>
            </a:extLst>
          </p:cNvPr>
          <p:cNvPicPr>
            <a:picLocks noChangeAspect="1"/>
          </p:cNvPicPr>
          <p:nvPr/>
        </p:nvPicPr>
        <p:blipFill>
          <a:blip r:embed="rId3"/>
          <a:stretch>
            <a:fillRect/>
          </a:stretch>
        </p:blipFill>
        <p:spPr>
          <a:xfrm>
            <a:off x="179512" y="1340768"/>
            <a:ext cx="4123318" cy="510506"/>
          </a:xfrm>
          <a:prstGeom prst="rect">
            <a:avLst/>
          </a:prstGeom>
        </p:spPr>
      </p:pic>
      <p:pic>
        <p:nvPicPr>
          <p:cNvPr id="4" name="Grafik 3">
            <a:extLst>
              <a:ext uri="{FF2B5EF4-FFF2-40B4-BE49-F238E27FC236}">
                <a16:creationId xmlns:a16="http://schemas.microsoft.com/office/drawing/2014/main" id="{F70F0E5A-5C00-418F-9EF7-222AE74BA432}"/>
              </a:ext>
            </a:extLst>
          </p:cNvPr>
          <p:cNvPicPr>
            <a:picLocks noChangeAspect="1"/>
          </p:cNvPicPr>
          <p:nvPr/>
        </p:nvPicPr>
        <p:blipFill>
          <a:blip r:embed="rId4"/>
          <a:stretch>
            <a:fillRect/>
          </a:stretch>
        </p:blipFill>
        <p:spPr>
          <a:xfrm>
            <a:off x="411923" y="2418261"/>
            <a:ext cx="8028384" cy="3284709"/>
          </a:xfrm>
          <a:prstGeom prst="rect">
            <a:avLst/>
          </a:prstGeom>
        </p:spPr>
      </p:pic>
      <p:cxnSp>
        <p:nvCxnSpPr>
          <p:cNvPr id="9" name="Verbinder: gewinkelt 8">
            <a:extLst>
              <a:ext uri="{FF2B5EF4-FFF2-40B4-BE49-F238E27FC236}">
                <a16:creationId xmlns:a16="http://schemas.microsoft.com/office/drawing/2014/main" id="{2D2D87B0-974D-4E26-88F1-5E83AADCE17B}"/>
              </a:ext>
            </a:extLst>
          </p:cNvPr>
          <p:cNvCxnSpPr>
            <a:stCxn id="2" idx="3"/>
          </p:cNvCxnSpPr>
          <p:nvPr/>
        </p:nvCxnSpPr>
        <p:spPr>
          <a:xfrm>
            <a:off x="4302830" y="1596021"/>
            <a:ext cx="341178" cy="752859"/>
          </a:xfrm>
          <a:prstGeom prst="bentConnector2">
            <a:avLst/>
          </a:prstGeom>
          <a:ln w="19050">
            <a:solidFill>
              <a:srgbClr val="FFA500"/>
            </a:solidFill>
            <a:tailEnd type="triangle" w="lg" len="med"/>
          </a:ln>
        </p:spPr>
        <p:style>
          <a:lnRef idx="1">
            <a:schemeClr val="accent1"/>
          </a:lnRef>
          <a:fillRef idx="0">
            <a:schemeClr val="accent1"/>
          </a:fillRef>
          <a:effectRef idx="0">
            <a:schemeClr val="accent1"/>
          </a:effectRef>
          <a:fontRef idx="minor">
            <a:schemeClr val="tx1"/>
          </a:fontRef>
        </p:style>
      </p:cxnSp>
      <p:sp>
        <p:nvSpPr>
          <p:cNvPr id="17" name="Titel 2">
            <a:extLst>
              <a:ext uri="{FF2B5EF4-FFF2-40B4-BE49-F238E27FC236}">
                <a16:creationId xmlns:a16="http://schemas.microsoft.com/office/drawing/2014/main" id="{B4EC972D-47AA-4020-9419-F13A63ADC4B7}"/>
              </a:ext>
            </a:extLst>
          </p:cNvPr>
          <p:cNvSpPr>
            <a:spLocks noGrp="1"/>
          </p:cNvSpPr>
          <p:nvPr>
            <p:ph type="title"/>
          </p:nvPr>
        </p:nvSpPr>
        <p:spPr>
          <a:xfrm>
            <a:off x="395288" y="296862"/>
            <a:ext cx="8353425" cy="719137"/>
          </a:xfrm>
        </p:spPr>
        <p:txBody>
          <a:bodyPr/>
          <a:lstStyle/>
          <a:p>
            <a:r>
              <a:rPr lang="en-GB" dirty="0"/>
              <a:t>ADC Driver - VADC</a:t>
            </a:r>
            <a:br>
              <a:rPr lang="en-GB" dirty="0"/>
            </a:br>
            <a:r>
              <a:rPr lang="en-GB" dirty="0">
                <a:solidFill>
                  <a:srgbClr val="5F5F5F"/>
                </a:solidFill>
              </a:rPr>
              <a:t>Configuration - </a:t>
            </a:r>
            <a:r>
              <a:rPr lang="en-GB" dirty="0" err="1">
                <a:solidFill>
                  <a:srgbClr val="5F5F5F"/>
                </a:solidFill>
              </a:rPr>
              <a:t>AdcConfigSet</a:t>
            </a:r>
            <a:endParaRPr lang="en-GB" dirty="0">
              <a:solidFill>
                <a:srgbClr val="5F5F5F"/>
              </a:solidFill>
            </a:endParaRPr>
          </a:p>
        </p:txBody>
      </p:sp>
    </p:spTree>
    <p:extLst>
      <p:ext uri="{BB962C8B-B14F-4D97-AF65-F5344CB8AC3E}">
        <p14:creationId xmlns:p14="http://schemas.microsoft.com/office/powerpoint/2010/main" val="2648007022"/>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ADA48181-2C78-49CB-8C52-912A07842C2E}" type="slidenum">
              <a:rPr lang="en-US" noProof="0" smtClean="0"/>
              <a:pPr/>
              <a:t>45</a:t>
            </a:fld>
            <a:endParaRPr lang="en-US" noProof="0"/>
          </a:p>
        </p:txBody>
      </p:sp>
      <p:pic>
        <p:nvPicPr>
          <p:cNvPr id="9" name="Grafik 8">
            <a:extLst>
              <a:ext uri="{FF2B5EF4-FFF2-40B4-BE49-F238E27FC236}">
                <a16:creationId xmlns:a16="http://schemas.microsoft.com/office/drawing/2014/main" id="{21E3EE3E-B190-4916-BB5E-4766E38A0F12}"/>
              </a:ext>
            </a:extLst>
          </p:cNvPr>
          <p:cNvPicPr>
            <a:picLocks noChangeAspect="1"/>
          </p:cNvPicPr>
          <p:nvPr/>
        </p:nvPicPr>
        <p:blipFill>
          <a:blip r:embed="rId3"/>
          <a:stretch>
            <a:fillRect/>
          </a:stretch>
        </p:blipFill>
        <p:spPr>
          <a:xfrm>
            <a:off x="2040798" y="3776934"/>
            <a:ext cx="6490425" cy="2027096"/>
          </a:xfrm>
          <a:prstGeom prst="rect">
            <a:avLst/>
          </a:prstGeom>
        </p:spPr>
      </p:pic>
      <p:sp>
        <p:nvSpPr>
          <p:cNvPr id="23" name="Datumsplatzhalter 3">
            <a:extLst>
              <a:ext uri="{FF2B5EF4-FFF2-40B4-BE49-F238E27FC236}">
                <a16:creationId xmlns:a16="http://schemas.microsoft.com/office/drawing/2014/main" id="{05FD5D0E-5A7C-4ABB-9F29-D4616164CE44}"/>
              </a:ext>
            </a:extLst>
          </p:cNvPr>
          <p:cNvSpPr>
            <a:spLocks noGrp="1"/>
          </p:cNvSpPr>
          <p:nvPr>
            <p:ph type="dt" sz="half" idx="10"/>
          </p:nvPr>
        </p:nvSpPr>
        <p:spPr>
          <a:xfrm>
            <a:off x="6350484" y="6224489"/>
            <a:ext cx="2001935" cy="150440"/>
          </a:xfrm>
        </p:spPr>
        <p:txBody>
          <a:bodyPr/>
          <a:lstStyle/>
          <a:p>
            <a:fld id="{BEFB0DE0-DBBE-421A-B3E7-4A028A1B5867}" type="datetime3">
              <a:rPr lang="en-US" noProof="0" smtClean="0"/>
              <a:pPr/>
              <a:t>19 September 2019</a:t>
            </a:fld>
            <a:endParaRPr lang="en-US" noProof="0"/>
          </a:p>
        </p:txBody>
      </p:sp>
      <p:sp>
        <p:nvSpPr>
          <p:cNvPr id="24" name="Fußzeilenplatzhalter 3">
            <a:extLst>
              <a:ext uri="{FF2B5EF4-FFF2-40B4-BE49-F238E27FC236}">
                <a16:creationId xmlns:a16="http://schemas.microsoft.com/office/drawing/2014/main" id="{51CCEDC7-E207-4442-B21F-F2E8786460FB}"/>
              </a:ext>
            </a:extLst>
          </p:cNvPr>
          <p:cNvSpPr>
            <a:spLocks noGrp="1"/>
          </p:cNvSpPr>
          <p:nvPr>
            <p:ph type="ftr" sz="quarter" idx="12"/>
          </p:nvPr>
        </p:nvSpPr>
        <p:spPr>
          <a:xfrm>
            <a:off x="6350485" y="6375515"/>
            <a:ext cx="2001935" cy="150440"/>
          </a:xfrm>
        </p:spPr>
        <p:txBody>
          <a:bodyPr/>
          <a:lstStyle/>
          <a:p>
            <a:r>
              <a:rPr lang="en-US" dirty="0"/>
              <a:t>Harald Paschke, © Continental AG</a:t>
            </a:r>
          </a:p>
        </p:txBody>
      </p:sp>
      <p:pic>
        <p:nvPicPr>
          <p:cNvPr id="6" name="Grafik 5">
            <a:extLst>
              <a:ext uri="{FF2B5EF4-FFF2-40B4-BE49-F238E27FC236}">
                <a16:creationId xmlns:a16="http://schemas.microsoft.com/office/drawing/2014/main" id="{89C3BD25-40D6-473A-BBD1-E9793CFC9C39}"/>
              </a:ext>
            </a:extLst>
          </p:cNvPr>
          <p:cNvPicPr>
            <a:picLocks noChangeAspect="1"/>
          </p:cNvPicPr>
          <p:nvPr/>
        </p:nvPicPr>
        <p:blipFill>
          <a:blip r:embed="rId4"/>
          <a:stretch>
            <a:fillRect/>
          </a:stretch>
        </p:blipFill>
        <p:spPr>
          <a:xfrm>
            <a:off x="416563" y="1340768"/>
            <a:ext cx="3391194" cy="2027096"/>
          </a:xfrm>
          <a:prstGeom prst="rect">
            <a:avLst/>
          </a:prstGeom>
        </p:spPr>
      </p:pic>
      <p:cxnSp>
        <p:nvCxnSpPr>
          <p:cNvPr id="12" name="Verbinder: gewinkelt 11">
            <a:extLst>
              <a:ext uri="{FF2B5EF4-FFF2-40B4-BE49-F238E27FC236}">
                <a16:creationId xmlns:a16="http://schemas.microsoft.com/office/drawing/2014/main" id="{2A69FC2B-F57D-4B6E-8393-9C45C149582B}"/>
              </a:ext>
            </a:extLst>
          </p:cNvPr>
          <p:cNvCxnSpPr>
            <a:cxnSpLocks/>
            <a:endCxn id="9" idx="0"/>
          </p:cNvCxnSpPr>
          <p:nvPr/>
        </p:nvCxnSpPr>
        <p:spPr>
          <a:xfrm>
            <a:off x="2866571" y="2648857"/>
            <a:ext cx="2419440" cy="1128077"/>
          </a:xfrm>
          <a:prstGeom prst="bentConnector2">
            <a:avLst/>
          </a:prstGeom>
          <a:ln w="19050">
            <a:solidFill>
              <a:srgbClr val="FFA500"/>
            </a:solidFill>
            <a:tailEnd type="triangle" w="lg" len="med"/>
          </a:ln>
        </p:spPr>
        <p:style>
          <a:lnRef idx="1">
            <a:schemeClr val="accent1"/>
          </a:lnRef>
          <a:fillRef idx="0">
            <a:schemeClr val="accent1"/>
          </a:fillRef>
          <a:effectRef idx="0">
            <a:schemeClr val="accent1"/>
          </a:effectRef>
          <a:fontRef idx="minor">
            <a:schemeClr val="tx1"/>
          </a:fontRef>
        </p:style>
      </p:cxnSp>
      <p:sp>
        <p:nvSpPr>
          <p:cNvPr id="20" name="Titel 2">
            <a:extLst>
              <a:ext uri="{FF2B5EF4-FFF2-40B4-BE49-F238E27FC236}">
                <a16:creationId xmlns:a16="http://schemas.microsoft.com/office/drawing/2014/main" id="{66A91568-B655-46F0-BA64-F675AB932692}"/>
              </a:ext>
            </a:extLst>
          </p:cNvPr>
          <p:cNvSpPr>
            <a:spLocks noGrp="1"/>
          </p:cNvSpPr>
          <p:nvPr>
            <p:ph type="title"/>
          </p:nvPr>
        </p:nvSpPr>
        <p:spPr>
          <a:xfrm>
            <a:off x="395288" y="296862"/>
            <a:ext cx="8353425" cy="719137"/>
          </a:xfrm>
        </p:spPr>
        <p:txBody>
          <a:bodyPr/>
          <a:lstStyle/>
          <a:p>
            <a:r>
              <a:rPr lang="en-GB" dirty="0"/>
              <a:t>ADC Driver - VADC</a:t>
            </a:r>
            <a:br>
              <a:rPr lang="en-GB" dirty="0"/>
            </a:br>
            <a:r>
              <a:rPr lang="en-GB" dirty="0">
                <a:solidFill>
                  <a:srgbClr val="5F5F5F"/>
                </a:solidFill>
              </a:rPr>
              <a:t>Configuration - </a:t>
            </a:r>
            <a:r>
              <a:rPr lang="en-GB" dirty="0" err="1">
                <a:solidFill>
                  <a:srgbClr val="5F5F5F"/>
                </a:solidFill>
              </a:rPr>
              <a:t>AdcHwUnit</a:t>
            </a:r>
            <a:endParaRPr lang="en-GB" dirty="0">
              <a:solidFill>
                <a:srgbClr val="5F5F5F"/>
              </a:solidFill>
            </a:endParaRPr>
          </a:p>
        </p:txBody>
      </p:sp>
    </p:spTree>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ADA48181-2C78-49CB-8C52-912A07842C2E}" type="slidenum">
              <a:rPr lang="en-US" noProof="0" smtClean="0"/>
              <a:pPr/>
              <a:t>46</a:t>
            </a:fld>
            <a:endParaRPr lang="en-US" noProof="0"/>
          </a:p>
        </p:txBody>
      </p:sp>
      <p:sp>
        <p:nvSpPr>
          <p:cNvPr id="19" name="Datumsplatzhalter 3">
            <a:extLst>
              <a:ext uri="{FF2B5EF4-FFF2-40B4-BE49-F238E27FC236}">
                <a16:creationId xmlns:a16="http://schemas.microsoft.com/office/drawing/2014/main" id="{293C46E3-5207-4D3A-82A0-7F209410E776}"/>
              </a:ext>
            </a:extLst>
          </p:cNvPr>
          <p:cNvSpPr>
            <a:spLocks noGrp="1"/>
          </p:cNvSpPr>
          <p:nvPr>
            <p:ph type="dt" sz="half" idx="10"/>
          </p:nvPr>
        </p:nvSpPr>
        <p:spPr>
          <a:xfrm>
            <a:off x="6350484" y="6224489"/>
            <a:ext cx="2001935" cy="150440"/>
          </a:xfrm>
        </p:spPr>
        <p:txBody>
          <a:bodyPr/>
          <a:lstStyle/>
          <a:p>
            <a:fld id="{BEFB0DE0-DBBE-421A-B3E7-4A028A1B5867}" type="datetime3">
              <a:rPr lang="en-US" noProof="0" smtClean="0"/>
              <a:pPr/>
              <a:t>19 September 2019</a:t>
            </a:fld>
            <a:endParaRPr lang="en-US" noProof="0"/>
          </a:p>
        </p:txBody>
      </p:sp>
      <p:sp>
        <p:nvSpPr>
          <p:cNvPr id="20" name="Fußzeilenplatzhalter 3">
            <a:extLst>
              <a:ext uri="{FF2B5EF4-FFF2-40B4-BE49-F238E27FC236}">
                <a16:creationId xmlns:a16="http://schemas.microsoft.com/office/drawing/2014/main" id="{E3B3336B-DBF7-4614-8968-3AF29016B676}"/>
              </a:ext>
            </a:extLst>
          </p:cNvPr>
          <p:cNvSpPr>
            <a:spLocks noGrp="1"/>
          </p:cNvSpPr>
          <p:nvPr>
            <p:ph type="ftr" sz="quarter" idx="12"/>
          </p:nvPr>
        </p:nvSpPr>
        <p:spPr>
          <a:xfrm>
            <a:off x="6350485" y="6375515"/>
            <a:ext cx="2001935" cy="150440"/>
          </a:xfrm>
        </p:spPr>
        <p:txBody>
          <a:bodyPr/>
          <a:lstStyle/>
          <a:p>
            <a:r>
              <a:rPr lang="en-US" dirty="0"/>
              <a:t>Harald Paschke, © Continental AG</a:t>
            </a:r>
          </a:p>
        </p:txBody>
      </p:sp>
      <p:pic>
        <p:nvPicPr>
          <p:cNvPr id="7" name="Grafik 6">
            <a:extLst>
              <a:ext uri="{FF2B5EF4-FFF2-40B4-BE49-F238E27FC236}">
                <a16:creationId xmlns:a16="http://schemas.microsoft.com/office/drawing/2014/main" id="{28133861-24D4-4A49-AA8E-ED029DD7C9A8}"/>
              </a:ext>
            </a:extLst>
          </p:cNvPr>
          <p:cNvPicPr>
            <a:picLocks noChangeAspect="1"/>
          </p:cNvPicPr>
          <p:nvPr/>
        </p:nvPicPr>
        <p:blipFill>
          <a:blip r:embed="rId3"/>
          <a:stretch>
            <a:fillRect/>
          </a:stretch>
        </p:blipFill>
        <p:spPr>
          <a:xfrm>
            <a:off x="2483768" y="4149080"/>
            <a:ext cx="5471161" cy="1512168"/>
          </a:xfrm>
          <a:prstGeom prst="rect">
            <a:avLst/>
          </a:prstGeom>
        </p:spPr>
      </p:pic>
      <p:pic>
        <p:nvPicPr>
          <p:cNvPr id="11" name="Grafik 10">
            <a:extLst>
              <a:ext uri="{FF2B5EF4-FFF2-40B4-BE49-F238E27FC236}">
                <a16:creationId xmlns:a16="http://schemas.microsoft.com/office/drawing/2014/main" id="{B02FD62F-2BE6-4FD7-92A1-7C9C5C34B4B9}"/>
              </a:ext>
            </a:extLst>
          </p:cNvPr>
          <p:cNvPicPr>
            <a:picLocks noChangeAspect="1"/>
          </p:cNvPicPr>
          <p:nvPr/>
        </p:nvPicPr>
        <p:blipFill>
          <a:blip r:embed="rId4"/>
          <a:stretch>
            <a:fillRect/>
          </a:stretch>
        </p:blipFill>
        <p:spPr>
          <a:xfrm>
            <a:off x="395289" y="1268760"/>
            <a:ext cx="3672656" cy="2333217"/>
          </a:xfrm>
          <a:prstGeom prst="rect">
            <a:avLst/>
          </a:prstGeom>
        </p:spPr>
      </p:pic>
      <p:cxnSp>
        <p:nvCxnSpPr>
          <p:cNvPr id="17" name="Verbinder: gewinkelt 16">
            <a:extLst>
              <a:ext uri="{FF2B5EF4-FFF2-40B4-BE49-F238E27FC236}">
                <a16:creationId xmlns:a16="http://schemas.microsoft.com/office/drawing/2014/main" id="{4274484B-076E-4D59-BB28-E3E54FBDCA27}"/>
              </a:ext>
            </a:extLst>
          </p:cNvPr>
          <p:cNvCxnSpPr>
            <a:cxnSpLocks/>
          </p:cNvCxnSpPr>
          <p:nvPr/>
        </p:nvCxnSpPr>
        <p:spPr>
          <a:xfrm>
            <a:off x="3541486" y="3178628"/>
            <a:ext cx="2038626" cy="784332"/>
          </a:xfrm>
          <a:prstGeom prst="bentConnector3">
            <a:avLst>
              <a:gd name="adj1" fmla="val 99837"/>
            </a:avLst>
          </a:prstGeom>
          <a:ln w="19050">
            <a:solidFill>
              <a:srgbClr val="FFA500"/>
            </a:solidFill>
            <a:tailEnd type="triangle" w="lg" len="med"/>
          </a:ln>
        </p:spPr>
        <p:style>
          <a:lnRef idx="1">
            <a:schemeClr val="accent1"/>
          </a:lnRef>
          <a:fillRef idx="0">
            <a:schemeClr val="accent1"/>
          </a:fillRef>
          <a:effectRef idx="0">
            <a:schemeClr val="accent1"/>
          </a:effectRef>
          <a:fontRef idx="minor">
            <a:schemeClr val="tx1"/>
          </a:fontRef>
        </p:style>
      </p:cxnSp>
      <p:sp>
        <p:nvSpPr>
          <p:cNvPr id="22" name="Titel 2">
            <a:extLst>
              <a:ext uri="{FF2B5EF4-FFF2-40B4-BE49-F238E27FC236}">
                <a16:creationId xmlns:a16="http://schemas.microsoft.com/office/drawing/2014/main" id="{18D81CAB-9DBB-4CF0-923E-BD227D3ACFE6}"/>
              </a:ext>
            </a:extLst>
          </p:cNvPr>
          <p:cNvSpPr>
            <a:spLocks noGrp="1"/>
          </p:cNvSpPr>
          <p:nvPr>
            <p:ph type="title"/>
          </p:nvPr>
        </p:nvSpPr>
        <p:spPr>
          <a:xfrm>
            <a:off x="395288" y="296862"/>
            <a:ext cx="8353425" cy="719137"/>
          </a:xfrm>
        </p:spPr>
        <p:txBody>
          <a:bodyPr/>
          <a:lstStyle/>
          <a:p>
            <a:r>
              <a:rPr lang="en-GB" dirty="0"/>
              <a:t>ADC Driver - VADC</a:t>
            </a:r>
            <a:br>
              <a:rPr lang="en-GB" dirty="0"/>
            </a:br>
            <a:r>
              <a:rPr lang="en-GB" dirty="0">
                <a:solidFill>
                  <a:srgbClr val="5F5F5F"/>
                </a:solidFill>
              </a:rPr>
              <a:t>Configuration - </a:t>
            </a:r>
            <a:r>
              <a:rPr lang="en-GB" dirty="0" err="1">
                <a:solidFill>
                  <a:srgbClr val="5F5F5F"/>
                </a:solidFill>
              </a:rPr>
              <a:t>AutoscanGroup</a:t>
            </a:r>
            <a:endParaRPr lang="en-GB" dirty="0">
              <a:solidFill>
                <a:srgbClr val="5F5F5F"/>
              </a:solidFill>
            </a:endParaRPr>
          </a:p>
        </p:txBody>
      </p:sp>
    </p:spTree>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ADA48181-2C78-49CB-8C52-912A07842C2E}" type="slidenum">
              <a:rPr lang="en-US" noProof="0" smtClean="0"/>
              <a:pPr/>
              <a:t>47</a:t>
            </a:fld>
            <a:endParaRPr lang="en-US" noProof="0"/>
          </a:p>
        </p:txBody>
      </p:sp>
      <p:sp>
        <p:nvSpPr>
          <p:cNvPr id="19" name="Datumsplatzhalter 3">
            <a:extLst>
              <a:ext uri="{FF2B5EF4-FFF2-40B4-BE49-F238E27FC236}">
                <a16:creationId xmlns:a16="http://schemas.microsoft.com/office/drawing/2014/main" id="{293C46E3-5207-4D3A-82A0-7F209410E776}"/>
              </a:ext>
            </a:extLst>
          </p:cNvPr>
          <p:cNvSpPr>
            <a:spLocks noGrp="1"/>
          </p:cNvSpPr>
          <p:nvPr>
            <p:ph type="dt" sz="half" idx="10"/>
          </p:nvPr>
        </p:nvSpPr>
        <p:spPr>
          <a:xfrm>
            <a:off x="6350484" y="6224489"/>
            <a:ext cx="2001935" cy="150440"/>
          </a:xfrm>
        </p:spPr>
        <p:txBody>
          <a:bodyPr/>
          <a:lstStyle/>
          <a:p>
            <a:fld id="{BEFB0DE0-DBBE-421A-B3E7-4A028A1B5867}" type="datetime3">
              <a:rPr lang="en-US" noProof="0" smtClean="0"/>
              <a:pPr/>
              <a:t>19 September 2019</a:t>
            </a:fld>
            <a:endParaRPr lang="en-US" noProof="0" dirty="0"/>
          </a:p>
        </p:txBody>
      </p:sp>
      <p:sp>
        <p:nvSpPr>
          <p:cNvPr id="20" name="Fußzeilenplatzhalter 3">
            <a:extLst>
              <a:ext uri="{FF2B5EF4-FFF2-40B4-BE49-F238E27FC236}">
                <a16:creationId xmlns:a16="http://schemas.microsoft.com/office/drawing/2014/main" id="{E3B3336B-DBF7-4614-8968-3AF29016B676}"/>
              </a:ext>
            </a:extLst>
          </p:cNvPr>
          <p:cNvSpPr>
            <a:spLocks noGrp="1"/>
          </p:cNvSpPr>
          <p:nvPr>
            <p:ph type="ftr" sz="quarter" idx="12"/>
          </p:nvPr>
        </p:nvSpPr>
        <p:spPr>
          <a:xfrm>
            <a:off x="6350485" y="6375515"/>
            <a:ext cx="2001935" cy="150440"/>
          </a:xfrm>
        </p:spPr>
        <p:txBody>
          <a:bodyPr/>
          <a:lstStyle/>
          <a:p>
            <a:r>
              <a:rPr lang="en-US" dirty="0"/>
              <a:t>Harald Paschke, © Continental AG</a:t>
            </a:r>
          </a:p>
        </p:txBody>
      </p:sp>
      <p:cxnSp>
        <p:nvCxnSpPr>
          <p:cNvPr id="17" name="Verbinder: gewinkelt 16">
            <a:extLst>
              <a:ext uri="{FF2B5EF4-FFF2-40B4-BE49-F238E27FC236}">
                <a16:creationId xmlns:a16="http://schemas.microsoft.com/office/drawing/2014/main" id="{4274484B-076E-4D59-BB28-E3E54FBDCA27}"/>
              </a:ext>
            </a:extLst>
          </p:cNvPr>
          <p:cNvCxnSpPr>
            <a:cxnSpLocks/>
          </p:cNvCxnSpPr>
          <p:nvPr/>
        </p:nvCxnSpPr>
        <p:spPr>
          <a:xfrm>
            <a:off x="3497943" y="3432629"/>
            <a:ext cx="2038626" cy="500427"/>
          </a:xfrm>
          <a:prstGeom prst="bentConnector3">
            <a:avLst>
              <a:gd name="adj1" fmla="val 100194"/>
            </a:avLst>
          </a:prstGeom>
          <a:ln w="19050">
            <a:solidFill>
              <a:srgbClr val="FFA500"/>
            </a:solidFill>
            <a:tailEnd type="triangle" w="lg" len="med"/>
          </a:ln>
        </p:spPr>
        <p:style>
          <a:lnRef idx="1">
            <a:schemeClr val="accent1"/>
          </a:lnRef>
          <a:fillRef idx="0">
            <a:schemeClr val="accent1"/>
          </a:fillRef>
          <a:effectRef idx="0">
            <a:schemeClr val="accent1"/>
          </a:effectRef>
          <a:fontRef idx="minor">
            <a:schemeClr val="tx1"/>
          </a:fontRef>
        </p:style>
      </p:cxnSp>
      <p:pic>
        <p:nvPicPr>
          <p:cNvPr id="2" name="Grafik 1">
            <a:extLst>
              <a:ext uri="{FF2B5EF4-FFF2-40B4-BE49-F238E27FC236}">
                <a16:creationId xmlns:a16="http://schemas.microsoft.com/office/drawing/2014/main" id="{07FD1994-0257-4761-8EA1-B4AA831EA834}"/>
              </a:ext>
            </a:extLst>
          </p:cNvPr>
          <p:cNvPicPr>
            <a:picLocks noChangeAspect="1"/>
          </p:cNvPicPr>
          <p:nvPr/>
        </p:nvPicPr>
        <p:blipFill>
          <a:blip r:embed="rId3"/>
          <a:stretch>
            <a:fillRect/>
          </a:stretch>
        </p:blipFill>
        <p:spPr>
          <a:xfrm>
            <a:off x="395288" y="1268760"/>
            <a:ext cx="3749365" cy="2461473"/>
          </a:xfrm>
          <a:prstGeom prst="rect">
            <a:avLst/>
          </a:prstGeom>
        </p:spPr>
      </p:pic>
      <p:pic>
        <p:nvPicPr>
          <p:cNvPr id="4" name="Grafik 3">
            <a:extLst>
              <a:ext uri="{FF2B5EF4-FFF2-40B4-BE49-F238E27FC236}">
                <a16:creationId xmlns:a16="http://schemas.microsoft.com/office/drawing/2014/main" id="{CB158751-4FEC-48D8-83FB-CF0437412990}"/>
              </a:ext>
            </a:extLst>
          </p:cNvPr>
          <p:cNvPicPr>
            <a:picLocks noChangeAspect="1"/>
          </p:cNvPicPr>
          <p:nvPr/>
        </p:nvPicPr>
        <p:blipFill>
          <a:blip r:embed="rId4"/>
          <a:stretch>
            <a:fillRect/>
          </a:stretch>
        </p:blipFill>
        <p:spPr>
          <a:xfrm>
            <a:off x="1392952" y="4080195"/>
            <a:ext cx="6588374" cy="1779866"/>
          </a:xfrm>
          <a:prstGeom prst="rect">
            <a:avLst/>
          </a:prstGeom>
        </p:spPr>
      </p:pic>
      <p:sp>
        <p:nvSpPr>
          <p:cNvPr id="15" name="Titel 2">
            <a:extLst>
              <a:ext uri="{FF2B5EF4-FFF2-40B4-BE49-F238E27FC236}">
                <a16:creationId xmlns:a16="http://schemas.microsoft.com/office/drawing/2014/main" id="{6E120908-F049-4E4F-A61F-9579AC0D46A8}"/>
              </a:ext>
            </a:extLst>
          </p:cNvPr>
          <p:cNvSpPr>
            <a:spLocks noGrp="1"/>
          </p:cNvSpPr>
          <p:nvPr>
            <p:ph type="title"/>
          </p:nvPr>
        </p:nvSpPr>
        <p:spPr>
          <a:xfrm>
            <a:off x="395288" y="296862"/>
            <a:ext cx="8353425" cy="719137"/>
          </a:xfrm>
        </p:spPr>
        <p:txBody>
          <a:bodyPr/>
          <a:lstStyle/>
          <a:p>
            <a:r>
              <a:rPr lang="en-GB" dirty="0"/>
              <a:t>ADC Driver - VADC</a:t>
            </a:r>
            <a:br>
              <a:rPr lang="en-GB" dirty="0"/>
            </a:br>
            <a:r>
              <a:rPr lang="en-GB" dirty="0">
                <a:solidFill>
                  <a:srgbClr val="5F5F5F"/>
                </a:solidFill>
              </a:rPr>
              <a:t>Configuration - </a:t>
            </a:r>
            <a:r>
              <a:rPr lang="en-GB" dirty="0" err="1">
                <a:solidFill>
                  <a:srgbClr val="5F5F5F"/>
                </a:solidFill>
              </a:rPr>
              <a:t>AdcChannel</a:t>
            </a:r>
            <a:endParaRPr lang="en-GB" dirty="0">
              <a:solidFill>
                <a:srgbClr val="5F5F5F"/>
              </a:solidFill>
            </a:endParaRPr>
          </a:p>
        </p:txBody>
      </p:sp>
    </p:spTree>
    <p:extLst>
      <p:ext uri="{BB962C8B-B14F-4D97-AF65-F5344CB8AC3E}">
        <p14:creationId xmlns:p14="http://schemas.microsoft.com/office/powerpoint/2010/main" val="1133704914"/>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ADA48181-2C78-49CB-8C52-912A07842C2E}" type="slidenum">
              <a:rPr lang="en-US" noProof="0" smtClean="0"/>
              <a:pPr/>
              <a:t>48</a:t>
            </a:fld>
            <a:endParaRPr lang="en-US" noProof="0"/>
          </a:p>
        </p:txBody>
      </p:sp>
      <p:sp>
        <p:nvSpPr>
          <p:cNvPr id="17" name="Datumsplatzhalter 3">
            <a:extLst>
              <a:ext uri="{FF2B5EF4-FFF2-40B4-BE49-F238E27FC236}">
                <a16:creationId xmlns:a16="http://schemas.microsoft.com/office/drawing/2014/main" id="{5FFE4387-4A57-434A-B33E-1D7BEBC9F792}"/>
              </a:ext>
            </a:extLst>
          </p:cNvPr>
          <p:cNvSpPr>
            <a:spLocks noGrp="1"/>
          </p:cNvSpPr>
          <p:nvPr>
            <p:ph type="dt" sz="half" idx="10"/>
          </p:nvPr>
        </p:nvSpPr>
        <p:spPr>
          <a:xfrm>
            <a:off x="6350484" y="6224489"/>
            <a:ext cx="2001935" cy="150440"/>
          </a:xfrm>
        </p:spPr>
        <p:txBody>
          <a:bodyPr/>
          <a:lstStyle/>
          <a:p>
            <a:fld id="{BEFB0DE0-DBBE-421A-B3E7-4A028A1B5867}" type="datetime3">
              <a:rPr lang="en-US" noProof="0" smtClean="0"/>
              <a:pPr/>
              <a:t>19 September 2019</a:t>
            </a:fld>
            <a:endParaRPr lang="en-US" noProof="0"/>
          </a:p>
        </p:txBody>
      </p:sp>
      <p:sp>
        <p:nvSpPr>
          <p:cNvPr id="19" name="Fußzeilenplatzhalter 3">
            <a:extLst>
              <a:ext uri="{FF2B5EF4-FFF2-40B4-BE49-F238E27FC236}">
                <a16:creationId xmlns:a16="http://schemas.microsoft.com/office/drawing/2014/main" id="{5EB7FC45-AA4B-4F0F-8455-79A774ACC2B4}"/>
              </a:ext>
            </a:extLst>
          </p:cNvPr>
          <p:cNvSpPr>
            <a:spLocks noGrp="1"/>
          </p:cNvSpPr>
          <p:nvPr>
            <p:ph type="ftr" sz="quarter" idx="12"/>
          </p:nvPr>
        </p:nvSpPr>
        <p:spPr>
          <a:xfrm>
            <a:off x="6350485" y="6375515"/>
            <a:ext cx="2001935" cy="150440"/>
          </a:xfrm>
        </p:spPr>
        <p:txBody>
          <a:bodyPr/>
          <a:lstStyle/>
          <a:p>
            <a:r>
              <a:rPr lang="en-US" dirty="0"/>
              <a:t>Harald Paschke, © Continental AG</a:t>
            </a:r>
          </a:p>
        </p:txBody>
      </p:sp>
      <p:pic>
        <p:nvPicPr>
          <p:cNvPr id="6" name="Grafik 5">
            <a:extLst>
              <a:ext uri="{FF2B5EF4-FFF2-40B4-BE49-F238E27FC236}">
                <a16:creationId xmlns:a16="http://schemas.microsoft.com/office/drawing/2014/main" id="{A05A1D4D-DAEB-4EDA-8350-258C52CD7B1F}"/>
              </a:ext>
            </a:extLst>
          </p:cNvPr>
          <p:cNvPicPr>
            <a:picLocks noChangeAspect="1"/>
          </p:cNvPicPr>
          <p:nvPr/>
        </p:nvPicPr>
        <p:blipFill>
          <a:blip r:embed="rId3"/>
          <a:stretch>
            <a:fillRect/>
          </a:stretch>
        </p:blipFill>
        <p:spPr>
          <a:xfrm>
            <a:off x="4077350" y="2355510"/>
            <a:ext cx="3520030" cy="1749919"/>
          </a:xfrm>
          <a:prstGeom prst="rect">
            <a:avLst/>
          </a:prstGeom>
        </p:spPr>
      </p:pic>
      <p:pic>
        <p:nvPicPr>
          <p:cNvPr id="9" name="Grafik 8">
            <a:extLst>
              <a:ext uri="{FF2B5EF4-FFF2-40B4-BE49-F238E27FC236}">
                <a16:creationId xmlns:a16="http://schemas.microsoft.com/office/drawing/2014/main" id="{068785E7-657D-448F-BB19-481FB123EC62}"/>
              </a:ext>
            </a:extLst>
          </p:cNvPr>
          <p:cNvPicPr>
            <a:picLocks noChangeAspect="1"/>
          </p:cNvPicPr>
          <p:nvPr/>
        </p:nvPicPr>
        <p:blipFill>
          <a:blip r:embed="rId4"/>
          <a:stretch>
            <a:fillRect/>
          </a:stretch>
        </p:blipFill>
        <p:spPr>
          <a:xfrm>
            <a:off x="971600" y="4675500"/>
            <a:ext cx="6625780" cy="1057756"/>
          </a:xfrm>
          <a:prstGeom prst="rect">
            <a:avLst/>
          </a:prstGeom>
        </p:spPr>
      </p:pic>
      <p:pic>
        <p:nvPicPr>
          <p:cNvPr id="11" name="Grafik 10">
            <a:extLst>
              <a:ext uri="{FF2B5EF4-FFF2-40B4-BE49-F238E27FC236}">
                <a16:creationId xmlns:a16="http://schemas.microsoft.com/office/drawing/2014/main" id="{8E711682-A51A-41D5-9941-EB5700D0A20B}"/>
              </a:ext>
            </a:extLst>
          </p:cNvPr>
          <p:cNvPicPr>
            <a:picLocks noChangeAspect="1"/>
          </p:cNvPicPr>
          <p:nvPr/>
        </p:nvPicPr>
        <p:blipFill>
          <a:blip r:embed="rId5"/>
          <a:stretch>
            <a:fillRect/>
          </a:stretch>
        </p:blipFill>
        <p:spPr>
          <a:xfrm>
            <a:off x="395288" y="1340768"/>
            <a:ext cx="2708176" cy="2088232"/>
          </a:xfrm>
          <a:prstGeom prst="rect">
            <a:avLst/>
          </a:prstGeom>
        </p:spPr>
      </p:pic>
      <p:cxnSp>
        <p:nvCxnSpPr>
          <p:cNvPr id="16" name="Verbinder: gewinkelt 15">
            <a:extLst>
              <a:ext uri="{FF2B5EF4-FFF2-40B4-BE49-F238E27FC236}">
                <a16:creationId xmlns:a16="http://schemas.microsoft.com/office/drawing/2014/main" id="{60341B10-5CB4-4E9F-BECE-D053B6934C5A}"/>
              </a:ext>
            </a:extLst>
          </p:cNvPr>
          <p:cNvCxnSpPr>
            <a:cxnSpLocks/>
          </p:cNvCxnSpPr>
          <p:nvPr/>
        </p:nvCxnSpPr>
        <p:spPr>
          <a:xfrm rot="16200000" flipH="1">
            <a:off x="1521025" y="2869547"/>
            <a:ext cx="2738084" cy="627562"/>
          </a:xfrm>
          <a:prstGeom prst="bentConnector3">
            <a:avLst>
              <a:gd name="adj1" fmla="val 437"/>
            </a:avLst>
          </a:prstGeom>
          <a:ln w="19050">
            <a:solidFill>
              <a:srgbClr val="FFA5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0" name="Verbinder: gewinkelt 19">
            <a:extLst>
              <a:ext uri="{FF2B5EF4-FFF2-40B4-BE49-F238E27FC236}">
                <a16:creationId xmlns:a16="http://schemas.microsoft.com/office/drawing/2014/main" id="{67887A69-F17E-4185-8418-A679E8FB5604}"/>
              </a:ext>
            </a:extLst>
          </p:cNvPr>
          <p:cNvCxnSpPr>
            <a:cxnSpLocks/>
          </p:cNvCxnSpPr>
          <p:nvPr/>
        </p:nvCxnSpPr>
        <p:spPr>
          <a:xfrm>
            <a:off x="2917374" y="1998393"/>
            <a:ext cx="3094788" cy="184107"/>
          </a:xfrm>
          <a:prstGeom prst="bentConnector3">
            <a:avLst>
              <a:gd name="adj1" fmla="val 99948"/>
            </a:avLst>
          </a:prstGeom>
          <a:ln w="19050">
            <a:solidFill>
              <a:srgbClr val="FFA500"/>
            </a:solidFill>
            <a:tailEnd type="triangle" w="lg" len="med"/>
          </a:ln>
        </p:spPr>
        <p:style>
          <a:lnRef idx="1">
            <a:schemeClr val="accent1"/>
          </a:lnRef>
          <a:fillRef idx="0">
            <a:schemeClr val="accent1"/>
          </a:fillRef>
          <a:effectRef idx="0">
            <a:schemeClr val="accent1"/>
          </a:effectRef>
          <a:fontRef idx="minor">
            <a:schemeClr val="tx1"/>
          </a:fontRef>
        </p:style>
      </p:cxnSp>
      <p:sp>
        <p:nvSpPr>
          <p:cNvPr id="28" name="Titel 2">
            <a:extLst>
              <a:ext uri="{FF2B5EF4-FFF2-40B4-BE49-F238E27FC236}">
                <a16:creationId xmlns:a16="http://schemas.microsoft.com/office/drawing/2014/main" id="{D8D21235-594D-4400-ADBE-7FEFCA86771C}"/>
              </a:ext>
            </a:extLst>
          </p:cNvPr>
          <p:cNvSpPr>
            <a:spLocks noGrp="1"/>
          </p:cNvSpPr>
          <p:nvPr>
            <p:ph type="title"/>
          </p:nvPr>
        </p:nvSpPr>
        <p:spPr>
          <a:xfrm>
            <a:off x="395288" y="296862"/>
            <a:ext cx="8353425" cy="719137"/>
          </a:xfrm>
        </p:spPr>
        <p:txBody>
          <a:bodyPr/>
          <a:lstStyle/>
          <a:p>
            <a:r>
              <a:rPr lang="en-GB" dirty="0"/>
              <a:t>ADC Driver - VADC</a:t>
            </a:r>
            <a:br>
              <a:rPr lang="en-GB" dirty="0"/>
            </a:br>
            <a:r>
              <a:rPr lang="en-GB" dirty="0">
                <a:solidFill>
                  <a:srgbClr val="5F5F5F"/>
                </a:solidFill>
              </a:rPr>
              <a:t>Configuration - </a:t>
            </a:r>
            <a:r>
              <a:rPr lang="en-GB" dirty="0" err="1">
                <a:solidFill>
                  <a:srgbClr val="5F5F5F"/>
                </a:solidFill>
              </a:rPr>
              <a:t>EmuxGroup</a:t>
            </a:r>
            <a:endParaRPr lang="en-GB" dirty="0">
              <a:solidFill>
                <a:srgbClr val="5F5F5F"/>
              </a:solidFill>
            </a:endParaRPr>
          </a:p>
        </p:txBody>
      </p:sp>
    </p:spTree>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ADA48181-2C78-49CB-8C52-912A07842C2E}" type="slidenum">
              <a:rPr lang="en-US" noProof="0" smtClean="0"/>
              <a:pPr/>
              <a:t>49</a:t>
            </a:fld>
            <a:endParaRPr lang="en-US" noProof="0"/>
          </a:p>
        </p:txBody>
      </p:sp>
      <p:pic>
        <p:nvPicPr>
          <p:cNvPr id="8" name="Grafik 7">
            <a:extLst>
              <a:ext uri="{FF2B5EF4-FFF2-40B4-BE49-F238E27FC236}">
                <a16:creationId xmlns:a16="http://schemas.microsoft.com/office/drawing/2014/main" id="{7045A0BF-D6E2-4800-8CE7-C776641D274E}"/>
              </a:ext>
            </a:extLst>
          </p:cNvPr>
          <p:cNvPicPr>
            <a:picLocks noChangeAspect="1"/>
          </p:cNvPicPr>
          <p:nvPr/>
        </p:nvPicPr>
        <p:blipFill>
          <a:blip r:embed="rId3"/>
          <a:stretch>
            <a:fillRect/>
          </a:stretch>
        </p:blipFill>
        <p:spPr>
          <a:xfrm>
            <a:off x="229040" y="1398662"/>
            <a:ext cx="3114675" cy="1238250"/>
          </a:xfrm>
          <a:prstGeom prst="rect">
            <a:avLst/>
          </a:prstGeom>
        </p:spPr>
      </p:pic>
      <p:sp>
        <p:nvSpPr>
          <p:cNvPr id="15" name="Datumsplatzhalter 3">
            <a:extLst>
              <a:ext uri="{FF2B5EF4-FFF2-40B4-BE49-F238E27FC236}">
                <a16:creationId xmlns:a16="http://schemas.microsoft.com/office/drawing/2014/main" id="{BFCE2BE4-1456-46B0-BA41-9D5E7DD04932}"/>
              </a:ext>
            </a:extLst>
          </p:cNvPr>
          <p:cNvSpPr>
            <a:spLocks noGrp="1"/>
          </p:cNvSpPr>
          <p:nvPr>
            <p:ph type="dt" sz="half" idx="10"/>
          </p:nvPr>
        </p:nvSpPr>
        <p:spPr>
          <a:xfrm>
            <a:off x="6350484" y="6224489"/>
            <a:ext cx="2001935" cy="150440"/>
          </a:xfrm>
        </p:spPr>
        <p:txBody>
          <a:bodyPr/>
          <a:lstStyle/>
          <a:p>
            <a:fld id="{BEFB0DE0-DBBE-421A-B3E7-4A028A1B5867}" type="datetime3">
              <a:rPr lang="en-US" noProof="0" smtClean="0"/>
              <a:pPr/>
              <a:t>19 September 2019</a:t>
            </a:fld>
            <a:endParaRPr lang="en-US" noProof="0"/>
          </a:p>
        </p:txBody>
      </p:sp>
      <p:sp>
        <p:nvSpPr>
          <p:cNvPr id="16" name="Fußzeilenplatzhalter 3">
            <a:extLst>
              <a:ext uri="{FF2B5EF4-FFF2-40B4-BE49-F238E27FC236}">
                <a16:creationId xmlns:a16="http://schemas.microsoft.com/office/drawing/2014/main" id="{740086A7-2056-43F2-913A-3C29CEAC588E}"/>
              </a:ext>
            </a:extLst>
          </p:cNvPr>
          <p:cNvSpPr>
            <a:spLocks noGrp="1"/>
          </p:cNvSpPr>
          <p:nvPr>
            <p:ph type="ftr" sz="quarter" idx="12"/>
          </p:nvPr>
        </p:nvSpPr>
        <p:spPr>
          <a:xfrm>
            <a:off x="6350485" y="6375515"/>
            <a:ext cx="2001935" cy="150440"/>
          </a:xfrm>
        </p:spPr>
        <p:txBody>
          <a:bodyPr/>
          <a:lstStyle/>
          <a:p>
            <a:r>
              <a:rPr lang="en-US" dirty="0"/>
              <a:t>Harald Paschke, © Continental AG</a:t>
            </a:r>
          </a:p>
        </p:txBody>
      </p:sp>
      <p:cxnSp>
        <p:nvCxnSpPr>
          <p:cNvPr id="12" name="Verbinder: gewinkelt 11">
            <a:extLst>
              <a:ext uri="{FF2B5EF4-FFF2-40B4-BE49-F238E27FC236}">
                <a16:creationId xmlns:a16="http://schemas.microsoft.com/office/drawing/2014/main" id="{ACCE4BE8-04BF-4074-8C7E-7E58FB0188A1}"/>
              </a:ext>
            </a:extLst>
          </p:cNvPr>
          <p:cNvCxnSpPr>
            <a:cxnSpLocks/>
          </p:cNvCxnSpPr>
          <p:nvPr/>
        </p:nvCxnSpPr>
        <p:spPr>
          <a:xfrm>
            <a:off x="3052067" y="1836478"/>
            <a:ext cx="1955858" cy="1088466"/>
          </a:xfrm>
          <a:prstGeom prst="bentConnector3">
            <a:avLst>
              <a:gd name="adj1" fmla="val 99720"/>
            </a:avLst>
          </a:prstGeom>
          <a:ln w="19050">
            <a:solidFill>
              <a:srgbClr val="FFA500"/>
            </a:solidFill>
            <a:tailEnd type="triangle" w="lg" len="med"/>
          </a:ln>
        </p:spPr>
        <p:style>
          <a:lnRef idx="1">
            <a:schemeClr val="accent1"/>
          </a:lnRef>
          <a:fillRef idx="0">
            <a:schemeClr val="accent1"/>
          </a:fillRef>
          <a:effectRef idx="0">
            <a:schemeClr val="accent1"/>
          </a:effectRef>
          <a:fontRef idx="minor">
            <a:schemeClr val="tx1"/>
          </a:fontRef>
        </p:style>
      </p:cxnSp>
      <p:pic>
        <p:nvPicPr>
          <p:cNvPr id="13" name="Grafik 12">
            <a:extLst>
              <a:ext uri="{FF2B5EF4-FFF2-40B4-BE49-F238E27FC236}">
                <a16:creationId xmlns:a16="http://schemas.microsoft.com/office/drawing/2014/main" id="{2327C7FA-0EA2-4AFF-8242-ED16DE8777FE}"/>
              </a:ext>
            </a:extLst>
          </p:cNvPr>
          <p:cNvPicPr>
            <a:picLocks noChangeAspect="1"/>
          </p:cNvPicPr>
          <p:nvPr/>
        </p:nvPicPr>
        <p:blipFill>
          <a:blip r:embed="rId4"/>
          <a:stretch>
            <a:fillRect/>
          </a:stretch>
        </p:blipFill>
        <p:spPr>
          <a:xfrm>
            <a:off x="616327" y="3074728"/>
            <a:ext cx="7721376" cy="2806649"/>
          </a:xfrm>
          <a:prstGeom prst="rect">
            <a:avLst/>
          </a:prstGeom>
        </p:spPr>
      </p:pic>
      <p:sp>
        <p:nvSpPr>
          <p:cNvPr id="20" name="Titel 2">
            <a:extLst>
              <a:ext uri="{FF2B5EF4-FFF2-40B4-BE49-F238E27FC236}">
                <a16:creationId xmlns:a16="http://schemas.microsoft.com/office/drawing/2014/main" id="{7F53B858-339E-4BE5-956C-BDEF3F29E70D}"/>
              </a:ext>
            </a:extLst>
          </p:cNvPr>
          <p:cNvSpPr>
            <a:spLocks noGrp="1"/>
          </p:cNvSpPr>
          <p:nvPr>
            <p:ph type="title"/>
          </p:nvPr>
        </p:nvSpPr>
        <p:spPr>
          <a:xfrm>
            <a:off x="395288" y="296862"/>
            <a:ext cx="8353425" cy="719137"/>
          </a:xfrm>
        </p:spPr>
        <p:txBody>
          <a:bodyPr/>
          <a:lstStyle/>
          <a:p>
            <a:r>
              <a:rPr lang="en-GB" dirty="0"/>
              <a:t>ADC Driver - VADC</a:t>
            </a:r>
            <a:br>
              <a:rPr lang="en-GB" dirty="0"/>
            </a:br>
            <a:r>
              <a:rPr lang="en-GB" dirty="0">
                <a:solidFill>
                  <a:srgbClr val="5F5F5F"/>
                </a:solidFill>
              </a:rPr>
              <a:t>Configuration - </a:t>
            </a:r>
            <a:r>
              <a:rPr lang="en-GB" dirty="0" err="1">
                <a:solidFill>
                  <a:srgbClr val="5F5F5F"/>
                </a:solidFill>
              </a:rPr>
              <a:t>SyncMasterGroup</a:t>
            </a:r>
            <a:endParaRPr lang="en-GB" dirty="0">
              <a:solidFill>
                <a:srgbClr val="5F5F5F"/>
              </a:solidFill>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539552" y="285915"/>
            <a:ext cx="8353425" cy="719137"/>
          </a:xfrm>
        </p:spPr>
        <p:txBody>
          <a:bodyPr/>
          <a:lstStyle/>
          <a:p>
            <a:r>
              <a:rPr lang="en-US" dirty="0"/>
              <a:t>ADC Driver</a:t>
            </a:r>
            <a:br>
              <a:rPr lang="en-US" dirty="0"/>
            </a:br>
            <a:r>
              <a:rPr lang="en-US" dirty="0">
                <a:solidFill>
                  <a:srgbClr val="5F5F5F"/>
                </a:solidFill>
              </a:rPr>
              <a:t>Functional Description &amp; Features</a:t>
            </a:r>
            <a:br>
              <a:rPr lang="en-US" dirty="0"/>
            </a:br>
            <a:endParaRPr lang="en-US" dirty="0"/>
          </a:p>
        </p:txBody>
      </p:sp>
      <p:sp>
        <p:nvSpPr>
          <p:cNvPr id="4" name="Datumsplatzhalter 3"/>
          <p:cNvSpPr>
            <a:spLocks noGrp="1"/>
          </p:cNvSpPr>
          <p:nvPr>
            <p:ph type="dt" sz="half" idx="10"/>
          </p:nvPr>
        </p:nvSpPr>
        <p:spPr/>
        <p:txBody>
          <a:bodyPr/>
          <a:lstStyle/>
          <a:p>
            <a:fld id="{BEFB0DE0-DBBE-421A-B3E7-4A028A1B5867}" type="datetime3">
              <a:rPr lang="en-US" noProof="0" smtClean="0"/>
              <a:pPr/>
              <a:t>19 September 2019</a:t>
            </a:fld>
            <a:endParaRPr lang="en-US" noProof="0"/>
          </a:p>
        </p:txBody>
      </p:sp>
      <p:sp>
        <p:nvSpPr>
          <p:cNvPr id="5" name="Foliennummernplatzhalter 4"/>
          <p:cNvSpPr>
            <a:spLocks noGrp="1"/>
          </p:cNvSpPr>
          <p:nvPr>
            <p:ph type="sldNum" sz="quarter" idx="11"/>
          </p:nvPr>
        </p:nvSpPr>
        <p:spPr/>
        <p:txBody>
          <a:bodyPr/>
          <a:lstStyle/>
          <a:p>
            <a:fld id="{ADA48181-2C78-49CB-8C52-912A07842C2E}" type="slidenum">
              <a:rPr lang="en-US" noProof="0" smtClean="0"/>
              <a:pPr/>
              <a:t>5</a:t>
            </a:fld>
            <a:endParaRPr lang="en-US" noProof="0"/>
          </a:p>
        </p:txBody>
      </p:sp>
      <p:sp>
        <p:nvSpPr>
          <p:cNvPr id="8" name="Fußzeilenplatzhalter 3">
            <a:extLst>
              <a:ext uri="{FF2B5EF4-FFF2-40B4-BE49-F238E27FC236}">
                <a16:creationId xmlns:a16="http://schemas.microsoft.com/office/drawing/2014/main" id="{622EB49E-7625-425D-8E5E-02F3830F60C1}"/>
              </a:ext>
            </a:extLst>
          </p:cNvPr>
          <p:cNvSpPr>
            <a:spLocks noGrp="1"/>
          </p:cNvSpPr>
          <p:nvPr>
            <p:ph type="ftr" sz="quarter" idx="12"/>
          </p:nvPr>
        </p:nvSpPr>
        <p:spPr>
          <a:xfrm>
            <a:off x="6350485" y="6375515"/>
            <a:ext cx="2001935" cy="150440"/>
          </a:xfrm>
        </p:spPr>
        <p:txBody>
          <a:bodyPr/>
          <a:lstStyle/>
          <a:p>
            <a:r>
              <a:rPr lang="en-US" dirty="0"/>
              <a:t>Harald Paschke, © Continental AG</a:t>
            </a:r>
          </a:p>
        </p:txBody>
      </p:sp>
      <p:pic>
        <p:nvPicPr>
          <p:cNvPr id="10" name="Inhaltsplatzhalter 9">
            <a:extLst>
              <a:ext uri="{FF2B5EF4-FFF2-40B4-BE49-F238E27FC236}">
                <a16:creationId xmlns:a16="http://schemas.microsoft.com/office/drawing/2014/main" id="{DC2354E9-04C8-4A74-9C2A-7A7A5906D9CF}"/>
              </a:ext>
            </a:extLst>
          </p:cNvPr>
          <p:cNvPicPr>
            <a:picLocks noGrp="1" noChangeAspect="1"/>
          </p:cNvPicPr>
          <p:nvPr>
            <p:ph idx="1"/>
          </p:nvPr>
        </p:nvPicPr>
        <p:blipFill>
          <a:blip r:embed="rId4"/>
          <a:stretch>
            <a:fillRect/>
          </a:stretch>
        </p:blipFill>
        <p:spPr>
          <a:xfrm>
            <a:off x="3810650" y="1344727"/>
            <a:ext cx="4938063" cy="4540086"/>
          </a:xfrm>
          <a:prstGeom prst="rect">
            <a:avLst/>
          </a:prstGeom>
        </p:spPr>
      </p:pic>
      <p:grpSp>
        <p:nvGrpSpPr>
          <p:cNvPr id="11" name="Gruppieren 36">
            <a:extLst>
              <a:ext uri="{FF2B5EF4-FFF2-40B4-BE49-F238E27FC236}">
                <a16:creationId xmlns:a16="http://schemas.microsoft.com/office/drawing/2014/main" id="{4A11D740-6F18-4158-9089-73325A86CF72}"/>
              </a:ext>
            </a:extLst>
          </p:cNvPr>
          <p:cNvGrpSpPr/>
          <p:nvPr>
            <p:custDataLst>
              <p:tags r:id="rId1"/>
            </p:custDataLst>
          </p:nvPr>
        </p:nvGrpSpPr>
        <p:grpSpPr>
          <a:xfrm>
            <a:off x="642849" y="1809087"/>
            <a:ext cx="2556450" cy="2388708"/>
            <a:chOff x="7519078" y="3709240"/>
            <a:chExt cx="1638189" cy="1120312"/>
          </a:xfrm>
          <a:effectLst>
            <a:outerShdw blurRad="50800" dist="38100" dir="2700000" algn="tl" rotWithShape="0">
              <a:prstClr val="black">
                <a:alpha val="40000"/>
              </a:prstClr>
            </a:outerShdw>
          </a:effectLst>
        </p:grpSpPr>
        <p:pic>
          <p:nvPicPr>
            <p:cNvPr id="12" name="Grafik 11" descr="PostIt.png">
              <a:extLst>
                <a:ext uri="{FF2B5EF4-FFF2-40B4-BE49-F238E27FC236}">
                  <a16:creationId xmlns:a16="http://schemas.microsoft.com/office/drawing/2014/main" id="{2F2A29AE-2A2E-44EA-AB51-4FEFD24DD47A}"/>
                </a:ext>
              </a:extLst>
            </p:cNvPr>
            <p:cNvPicPr>
              <a:picLocks noChangeAspect="1"/>
            </p:cNvPicPr>
            <p:nvPr/>
          </p:nvPicPr>
          <p:blipFill>
            <a:blip r:embed="rId5" cstate="print"/>
            <a:stretch>
              <a:fillRect/>
            </a:stretch>
          </p:blipFill>
          <p:spPr>
            <a:xfrm rot="388300">
              <a:off x="7519078" y="3709240"/>
              <a:ext cx="1577000" cy="1120312"/>
            </a:xfrm>
            <a:prstGeom prst="rect">
              <a:avLst/>
            </a:prstGeom>
          </p:spPr>
        </p:pic>
        <p:sp>
          <p:nvSpPr>
            <p:cNvPr id="13" name="Rectangle 15">
              <a:extLst>
                <a:ext uri="{FF2B5EF4-FFF2-40B4-BE49-F238E27FC236}">
                  <a16:creationId xmlns:a16="http://schemas.microsoft.com/office/drawing/2014/main" id="{36433AA7-9B30-4E55-BC19-18AA00082753}"/>
                </a:ext>
              </a:extLst>
            </p:cNvPr>
            <p:cNvSpPr>
              <a:spLocks noChangeArrowheads="1"/>
            </p:cNvSpPr>
            <p:nvPr/>
          </p:nvSpPr>
          <p:spPr bwMode="auto">
            <a:xfrm rot="360376">
              <a:off x="7623406" y="3815235"/>
              <a:ext cx="1533861" cy="882428"/>
            </a:xfrm>
            <a:prstGeom prst="rect">
              <a:avLst/>
            </a:prstGeom>
            <a:noFill/>
            <a:ln w="9525" algn="ctr">
              <a:noFill/>
              <a:miter lim="800000"/>
              <a:headEnd/>
              <a:tailEnd/>
            </a:ln>
          </p:spPr>
          <p:txBody>
            <a:bodyPr wrap="square" lIns="36000" tIns="36000" rIns="36000" bIns="36000" anchor="ctr">
              <a:normAutofit/>
            </a:bodyPr>
            <a:lstStyle/>
            <a:p>
              <a:r>
                <a:rPr lang="en-GB" sz="1200" dirty="0">
                  <a:solidFill>
                    <a:schemeClr val="accent6"/>
                  </a:solidFill>
                </a:rPr>
                <a:t>     </a:t>
              </a:r>
              <a:r>
                <a:rPr lang="en-GB" sz="1200" u="sng" dirty="0">
                  <a:solidFill>
                    <a:schemeClr val="accent6"/>
                  </a:solidFill>
                </a:rPr>
                <a:t>VADC</a:t>
              </a:r>
              <a:r>
                <a:rPr lang="en-GB" sz="1200" dirty="0">
                  <a:solidFill>
                    <a:schemeClr val="accent6"/>
                  </a:solidFill>
                </a:rPr>
                <a:t>:    Versatile ADC</a:t>
              </a:r>
            </a:p>
            <a:p>
              <a:r>
                <a:rPr lang="en-GB" sz="1200" dirty="0">
                  <a:solidFill>
                    <a:schemeClr val="accent6"/>
                  </a:solidFill>
                </a:rPr>
                <a:t>                           - Primary</a:t>
              </a:r>
            </a:p>
            <a:p>
              <a:r>
                <a:rPr lang="en-GB" sz="1200" dirty="0">
                  <a:solidFill>
                    <a:schemeClr val="accent6"/>
                  </a:solidFill>
                </a:rPr>
                <a:t>                           - </a:t>
              </a:r>
              <a:r>
                <a:rPr lang="en-GB" sz="1200" dirty="0" err="1">
                  <a:solidFill>
                    <a:schemeClr val="accent6"/>
                  </a:solidFill>
                </a:rPr>
                <a:t>Secundary</a:t>
              </a:r>
              <a:endParaRPr lang="en-GB" sz="1200" dirty="0">
                <a:solidFill>
                  <a:schemeClr val="accent6"/>
                </a:solidFill>
              </a:endParaRPr>
            </a:p>
            <a:p>
              <a:endParaRPr lang="en-GB" sz="1200" dirty="0">
                <a:solidFill>
                  <a:schemeClr val="accent6"/>
                </a:solidFill>
              </a:endParaRPr>
            </a:p>
            <a:p>
              <a:r>
                <a:rPr lang="en-GB" sz="1200" dirty="0">
                  <a:solidFill>
                    <a:schemeClr val="accent6"/>
                  </a:solidFill>
                </a:rPr>
                <a:t>     </a:t>
              </a:r>
              <a:r>
                <a:rPr lang="en-GB" sz="1200" u="sng" dirty="0">
                  <a:solidFill>
                    <a:schemeClr val="accent6"/>
                  </a:solidFill>
                </a:rPr>
                <a:t>FCOMP</a:t>
              </a:r>
              <a:r>
                <a:rPr lang="en-GB" sz="1200" i="0" dirty="0">
                  <a:solidFill>
                    <a:schemeClr val="accent6"/>
                  </a:solidFill>
                  <a:latin typeface="Arial"/>
                  <a:ea typeface="+mn-ea"/>
                  <a:cs typeface="+mn-cs"/>
                </a:rPr>
                <a:t>: Fast Compare</a:t>
              </a:r>
            </a:p>
            <a:p>
              <a:endParaRPr lang="en-GB" sz="1200" i="0" dirty="0">
                <a:solidFill>
                  <a:schemeClr val="accent6"/>
                </a:solidFill>
                <a:latin typeface="Arial"/>
                <a:ea typeface="+mn-ea"/>
                <a:cs typeface="+mn-cs"/>
              </a:endParaRPr>
            </a:p>
            <a:p>
              <a:r>
                <a:rPr lang="en-GB" sz="1200" dirty="0">
                  <a:solidFill>
                    <a:schemeClr val="accent6"/>
                  </a:solidFill>
                </a:rPr>
                <a:t>     </a:t>
              </a:r>
              <a:r>
                <a:rPr lang="en-GB" sz="1200" u="sng" dirty="0">
                  <a:solidFill>
                    <a:schemeClr val="accent6"/>
                  </a:solidFill>
                </a:rPr>
                <a:t>DSADC</a:t>
              </a:r>
              <a:r>
                <a:rPr lang="en-GB" sz="1200" dirty="0">
                  <a:solidFill>
                    <a:schemeClr val="accent6"/>
                  </a:solidFill>
                  <a:latin typeface="Arial"/>
                </a:rPr>
                <a:t>:  Delta Sigma ADC</a:t>
              </a:r>
              <a:endParaRPr lang="en-US" sz="1200" i="0" dirty="0">
                <a:solidFill>
                  <a:schemeClr val="accent6"/>
                </a:solidFill>
                <a:latin typeface="Arial"/>
                <a:ea typeface="+mn-ea"/>
                <a:cs typeface="+mn-cs"/>
              </a:endParaRPr>
            </a:p>
          </p:txBody>
        </p:sp>
      </p:grpSp>
      <p:sp>
        <p:nvSpPr>
          <p:cNvPr id="2" name="Ellipse 1">
            <a:extLst>
              <a:ext uri="{FF2B5EF4-FFF2-40B4-BE49-F238E27FC236}">
                <a16:creationId xmlns:a16="http://schemas.microsoft.com/office/drawing/2014/main" id="{942FA645-F427-4B16-BED9-88D147480015}"/>
              </a:ext>
            </a:extLst>
          </p:cNvPr>
          <p:cNvSpPr/>
          <p:nvPr/>
        </p:nvSpPr>
        <p:spPr>
          <a:xfrm>
            <a:off x="3707904" y="5001830"/>
            <a:ext cx="1224137" cy="1080120"/>
          </a:xfrm>
          <a:prstGeom prst="ellipse">
            <a:avLst/>
          </a:prstGeom>
          <a:noFill/>
          <a:ln w="31750">
            <a:solidFill>
              <a:srgbClr val="FFA5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dirty="0" err="1">
              <a:solidFill>
                <a:schemeClr val="bg2">
                  <a:lumMod val="10000"/>
                </a:schemeClr>
              </a:solidFill>
            </a:endParaRPr>
          </a:p>
        </p:txBody>
      </p:sp>
      <p:cxnSp>
        <p:nvCxnSpPr>
          <p:cNvPr id="9" name="Verbinder: gewinkelt 8">
            <a:extLst>
              <a:ext uri="{FF2B5EF4-FFF2-40B4-BE49-F238E27FC236}">
                <a16:creationId xmlns:a16="http://schemas.microsoft.com/office/drawing/2014/main" id="{A539D2A1-83D4-4975-9497-1F3EF094B128}"/>
              </a:ext>
            </a:extLst>
          </p:cNvPr>
          <p:cNvCxnSpPr>
            <a:stCxn id="2" idx="2"/>
            <a:endCxn id="12" idx="2"/>
          </p:cNvCxnSpPr>
          <p:nvPr/>
        </p:nvCxnSpPr>
        <p:spPr>
          <a:xfrm rot="10800000">
            <a:off x="1738712" y="4190184"/>
            <a:ext cx="1969192" cy="1351706"/>
          </a:xfrm>
          <a:prstGeom prst="bentConnector2">
            <a:avLst/>
          </a:prstGeom>
          <a:ln w="15875">
            <a:solidFill>
              <a:srgbClr val="FFA500"/>
            </a:solidFill>
            <a:tailEnd type="triangle" w="lg" len="lg"/>
          </a:ln>
        </p:spPr>
        <p:style>
          <a:lnRef idx="1">
            <a:schemeClr val="accent1"/>
          </a:lnRef>
          <a:fillRef idx="0">
            <a:schemeClr val="accent1"/>
          </a:fillRef>
          <a:effectRef idx="0">
            <a:schemeClr val="accent1"/>
          </a:effectRef>
          <a:fontRef idx="minor">
            <a:schemeClr val="tx1"/>
          </a:fontRef>
        </p:style>
      </p:cxnSp>
      <p:sp>
        <p:nvSpPr>
          <p:cNvPr id="6" name="Textfeld 5">
            <a:extLst>
              <a:ext uri="{FF2B5EF4-FFF2-40B4-BE49-F238E27FC236}">
                <a16:creationId xmlns:a16="http://schemas.microsoft.com/office/drawing/2014/main" id="{A7290613-F9A4-4168-B64D-BC62C44B6B64}"/>
              </a:ext>
            </a:extLst>
          </p:cNvPr>
          <p:cNvSpPr txBox="1"/>
          <p:nvPr/>
        </p:nvSpPr>
        <p:spPr>
          <a:xfrm>
            <a:off x="2171963" y="5392460"/>
            <a:ext cx="1091966" cy="307777"/>
          </a:xfrm>
          <a:prstGeom prst="rect">
            <a:avLst/>
          </a:prstGeom>
          <a:solidFill>
            <a:schemeClr val="bg1"/>
          </a:solidFill>
        </p:spPr>
        <p:txBody>
          <a:bodyPr wrap="none" rtlCol="0">
            <a:spAutoFit/>
          </a:bodyPr>
          <a:lstStyle/>
          <a:p>
            <a:r>
              <a:rPr lang="de-DE" sz="1400" dirty="0"/>
              <a:t>ADC Driver</a:t>
            </a:r>
            <a:endParaRPr lang="en-US" sz="1400" dirty="0"/>
          </a:p>
        </p:txBody>
      </p:sp>
    </p:spTree>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754339EC-FE80-41A3-9326-8A16C6A70E33}"/>
              </a:ext>
            </a:extLst>
          </p:cNvPr>
          <p:cNvPicPr>
            <a:picLocks noChangeAspect="1"/>
          </p:cNvPicPr>
          <p:nvPr/>
        </p:nvPicPr>
        <p:blipFill>
          <a:blip r:embed="rId3"/>
          <a:stretch>
            <a:fillRect/>
          </a:stretch>
        </p:blipFill>
        <p:spPr>
          <a:xfrm>
            <a:off x="323528" y="1721520"/>
            <a:ext cx="3019425" cy="1200150"/>
          </a:xfrm>
          <a:prstGeom prst="rect">
            <a:avLst/>
          </a:prstGeom>
        </p:spPr>
      </p:pic>
      <p:sp>
        <p:nvSpPr>
          <p:cNvPr id="5" name="Slide Number Placeholder 4"/>
          <p:cNvSpPr>
            <a:spLocks noGrp="1"/>
          </p:cNvSpPr>
          <p:nvPr>
            <p:ph type="sldNum" sz="quarter" idx="11"/>
          </p:nvPr>
        </p:nvSpPr>
        <p:spPr/>
        <p:txBody>
          <a:bodyPr/>
          <a:lstStyle/>
          <a:p>
            <a:fld id="{ADA48181-2C78-49CB-8C52-912A07842C2E}" type="slidenum">
              <a:rPr lang="en-US" noProof="0" smtClean="0"/>
              <a:pPr/>
              <a:t>50</a:t>
            </a:fld>
            <a:endParaRPr lang="en-US" noProof="0"/>
          </a:p>
        </p:txBody>
      </p:sp>
      <p:sp>
        <p:nvSpPr>
          <p:cNvPr id="12" name="Datumsplatzhalter 3">
            <a:extLst>
              <a:ext uri="{FF2B5EF4-FFF2-40B4-BE49-F238E27FC236}">
                <a16:creationId xmlns:a16="http://schemas.microsoft.com/office/drawing/2014/main" id="{733B1B91-0CA4-4FF4-9E74-9AEF204BACE5}"/>
              </a:ext>
            </a:extLst>
          </p:cNvPr>
          <p:cNvSpPr>
            <a:spLocks noGrp="1"/>
          </p:cNvSpPr>
          <p:nvPr>
            <p:ph type="dt" sz="half" idx="10"/>
          </p:nvPr>
        </p:nvSpPr>
        <p:spPr>
          <a:xfrm>
            <a:off x="6350484" y="6224489"/>
            <a:ext cx="2001935" cy="150440"/>
          </a:xfrm>
        </p:spPr>
        <p:txBody>
          <a:bodyPr/>
          <a:lstStyle/>
          <a:p>
            <a:fld id="{BEFB0DE0-DBBE-421A-B3E7-4A028A1B5867}" type="datetime3">
              <a:rPr lang="en-US" noProof="0" smtClean="0"/>
              <a:pPr/>
              <a:t>19 September 2019</a:t>
            </a:fld>
            <a:endParaRPr lang="en-US" noProof="0"/>
          </a:p>
        </p:txBody>
      </p:sp>
      <p:sp>
        <p:nvSpPr>
          <p:cNvPr id="13" name="Fußzeilenplatzhalter 3">
            <a:extLst>
              <a:ext uri="{FF2B5EF4-FFF2-40B4-BE49-F238E27FC236}">
                <a16:creationId xmlns:a16="http://schemas.microsoft.com/office/drawing/2014/main" id="{AB7E653F-7D65-47B2-82C3-D1810DE38E2E}"/>
              </a:ext>
            </a:extLst>
          </p:cNvPr>
          <p:cNvSpPr>
            <a:spLocks noGrp="1"/>
          </p:cNvSpPr>
          <p:nvPr>
            <p:ph type="ftr" sz="quarter" idx="12"/>
          </p:nvPr>
        </p:nvSpPr>
        <p:spPr>
          <a:xfrm>
            <a:off x="6350485" y="6375515"/>
            <a:ext cx="2001935" cy="150440"/>
          </a:xfrm>
        </p:spPr>
        <p:txBody>
          <a:bodyPr/>
          <a:lstStyle/>
          <a:p>
            <a:r>
              <a:rPr lang="en-US" dirty="0"/>
              <a:t>Harald Paschke, © Continental AG</a:t>
            </a:r>
          </a:p>
        </p:txBody>
      </p:sp>
      <p:cxnSp>
        <p:nvCxnSpPr>
          <p:cNvPr id="14" name="Verbinder: gewinkelt 13">
            <a:extLst>
              <a:ext uri="{FF2B5EF4-FFF2-40B4-BE49-F238E27FC236}">
                <a16:creationId xmlns:a16="http://schemas.microsoft.com/office/drawing/2014/main" id="{C5ECCFD4-548C-4936-9619-538163F75ACD}"/>
              </a:ext>
            </a:extLst>
          </p:cNvPr>
          <p:cNvCxnSpPr>
            <a:cxnSpLocks/>
          </p:cNvCxnSpPr>
          <p:nvPr/>
        </p:nvCxnSpPr>
        <p:spPr>
          <a:xfrm>
            <a:off x="2987824" y="2135704"/>
            <a:ext cx="1955858" cy="1080120"/>
          </a:xfrm>
          <a:prstGeom prst="bentConnector3">
            <a:avLst>
              <a:gd name="adj1" fmla="val 100091"/>
            </a:avLst>
          </a:prstGeom>
          <a:ln w="19050">
            <a:solidFill>
              <a:srgbClr val="FFA500"/>
            </a:solidFill>
            <a:tailEnd type="triangle" w="lg" len="med"/>
          </a:ln>
        </p:spPr>
        <p:style>
          <a:lnRef idx="1">
            <a:schemeClr val="accent1"/>
          </a:lnRef>
          <a:fillRef idx="0">
            <a:schemeClr val="accent1"/>
          </a:fillRef>
          <a:effectRef idx="0">
            <a:schemeClr val="accent1"/>
          </a:effectRef>
          <a:fontRef idx="minor">
            <a:schemeClr val="tx1"/>
          </a:fontRef>
        </p:style>
      </p:cxnSp>
      <p:pic>
        <p:nvPicPr>
          <p:cNvPr id="4" name="Grafik 3">
            <a:extLst>
              <a:ext uri="{FF2B5EF4-FFF2-40B4-BE49-F238E27FC236}">
                <a16:creationId xmlns:a16="http://schemas.microsoft.com/office/drawing/2014/main" id="{9494F82F-0605-4780-8248-715A235D9835}"/>
              </a:ext>
            </a:extLst>
          </p:cNvPr>
          <p:cNvPicPr>
            <a:picLocks noChangeAspect="1"/>
          </p:cNvPicPr>
          <p:nvPr/>
        </p:nvPicPr>
        <p:blipFill>
          <a:blip r:embed="rId4"/>
          <a:stretch>
            <a:fillRect/>
          </a:stretch>
        </p:blipFill>
        <p:spPr>
          <a:xfrm>
            <a:off x="500111" y="3335565"/>
            <a:ext cx="8143778" cy="2300617"/>
          </a:xfrm>
          <a:prstGeom prst="rect">
            <a:avLst/>
          </a:prstGeom>
        </p:spPr>
      </p:pic>
      <p:sp>
        <p:nvSpPr>
          <p:cNvPr id="15" name="Titel 2">
            <a:extLst>
              <a:ext uri="{FF2B5EF4-FFF2-40B4-BE49-F238E27FC236}">
                <a16:creationId xmlns:a16="http://schemas.microsoft.com/office/drawing/2014/main" id="{B60A92DF-8320-40E7-85F1-3E1B747816C8}"/>
              </a:ext>
            </a:extLst>
          </p:cNvPr>
          <p:cNvSpPr>
            <a:spLocks noGrp="1"/>
          </p:cNvSpPr>
          <p:nvPr>
            <p:ph type="title"/>
          </p:nvPr>
        </p:nvSpPr>
        <p:spPr>
          <a:xfrm>
            <a:off x="395288" y="296862"/>
            <a:ext cx="8353425" cy="719137"/>
          </a:xfrm>
        </p:spPr>
        <p:txBody>
          <a:bodyPr/>
          <a:lstStyle/>
          <a:p>
            <a:r>
              <a:rPr lang="en-GB" dirty="0"/>
              <a:t>ADC Driver - VADC</a:t>
            </a:r>
            <a:br>
              <a:rPr lang="en-GB" dirty="0"/>
            </a:br>
            <a:r>
              <a:rPr lang="en-GB" dirty="0">
                <a:solidFill>
                  <a:srgbClr val="5F5F5F"/>
                </a:solidFill>
              </a:rPr>
              <a:t>Configuration - </a:t>
            </a:r>
            <a:r>
              <a:rPr lang="en-GB" dirty="0" err="1">
                <a:solidFill>
                  <a:srgbClr val="5F5F5F"/>
                </a:solidFill>
              </a:rPr>
              <a:t>SyncSlaveGroup</a:t>
            </a:r>
            <a:endParaRPr lang="en-GB" dirty="0">
              <a:solidFill>
                <a:srgbClr val="5F5F5F"/>
              </a:solidFill>
            </a:endParaRPr>
          </a:p>
        </p:txBody>
      </p:sp>
    </p:spTree>
    <p:extLst>
      <p:ext uri="{BB962C8B-B14F-4D97-AF65-F5344CB8AC3E}">
        <p14:creationId xmlns:p14="http://schemas.microsoft.com/office/powerpoint/2010/main" val="291721170"/>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ADA48181-2C78-49CB-8C52-912A07842C2E}" type="slidenum">
              <a:rPr lang="en-US" noProof="0" smtClean="0"/>
              <a:pPr/>
              <a:t>51</a:t>
            </a:fld>
            <a:endParaRPr lang="en-US" noProof="0"/>
          </a:p>
        </p:txBody>
      </p:sp>
      <p:sp>
        <p:nvSpPr>
          <p:cNvPr id="18" name="Datumsplatzhalter 3">
            <a:extLst>
              <a:ext uri="{FF2B5EF4-FFF2-40B4-BE49-F238E27FC236}">
                <a16:creationId xmlns:a16="http://schemas.microsoft.com/office/drawing/2014/main" id="{F5B57DFC-046B-47AA-AD42-6AD0A8DE6710}"/>
              </a:ext>
            </a:extLst>
          </p:cNvPr>
          <p:cNvSpPr>
            <a:spLocks noGrp="1"/>
          </p:cNvSpPr>
          <p:nvPr>
            <p:ph type="dt" sz="half" idx="10"/>
          </p:nvPr>
        </p:nvSpPr>
        <p:spPr>
          <a:xfrm>
            <a:off x="6350484" y="6224489"/>
            <a:ext cx="2001935" cy="150440"/>
          </a:xfrm>
        </p:spPr>
        <p:txBody>
          <a:bodyPr/>
          <a:lstStyle/>
          <a:p>
            <a:fld id="{BEFB0DE0-DBBE-421A-B3E7-4A028A1B5867}" type="datetime3">
              <a:rPr lang="en-US" noProof="0" smtClean="0"/>
              <a:pPr/>
              <a:t>19 September 2019</a:t>
            </a:fld>
            <a:endParaRPr lang="en-US" noProof="0"/>
          </a:p>
        </p:txBody>
      </p:sp>
      <p:sp>
        <p:nvSpPr>
          <p:cNvPr id="19" name="Fußzeilenplatzhalter 3">
            <a:extLst>
              <a:ext uri="{FF2B5EF4-FFF2-40B4-BE49-F238E27FC236}">
                <a16:creationId xmlns:a16="http://schemas.microsoft.com/office/drawing/2014/main" id="{214AB659-E133-4B10-8C58-5722B7B29982}"/>
              </a:ext>
            </a:extLst>
          </p:cNvPr>
          <p:cNvSpPr>
            <a:spLocks noGrp="1"/>
          </p:cNvSpPr>
          <p:nvPr>
            <p:ph type="ftr" sz="quarter" idx="12"/>
          </p:nvPr>
        </p:nvSpPr>
        <p:spPr>
          <a:xfrm>
            <a:off x="6350485" y="6375515"/>
            <a:ext cx="2001935" cy="150440"/>
          </a:xfrm>
        </p:spPr>
        <p:txBody>
          <a:bodyPr/>
          <a:lstStyle/>
          <a:p>
            <a:r>
              <a:rPr lang="en-US" dirty="0"/>
              <a:t>Harald Paschke, © Continental AG</a:t>
            </a:r>
          </a:p>
        </p:txBody>
      </p:sp>
      <p:pic>
        <p:nvPicPr>
          <p:cNvPr id="4" name="Grafik 3">
            <a:extLst>
              <a:ext uri="{FF2B5EF4-FFF2-40B4-BE49-F238E27FC236}">
                <a16:creationId xmlns:a16="http://schemas.microsoft.com/office/drawing/2014/main" id="{2C17638A-F0A4-47C1-BBCD-A0D625B1CB70}"/>
              </a:ext>
            </a:extLst>
          </p:cNvPr>
          <p:cNvPicPr>
            <a:picLocks noChangeAspect="1"/>
          </p:cNvPicPr>
          <p:nvPr/>
        </p:nvPicPr>
        <p:blipFill>
          <a:blip r:embed="rId3"/>
          <a:stretch>
            <a:fillRect/>
          </a:stretch>
        </p:blipFill>
        <p:spPr>
          <a:xfrm>
            <a:off x="635720" y="1674666"/>
            <a:ext cx="3170195" cy="1112616"/>
          </a:xfrm>
          <a:prstGeom prst="rect">
            <a:avLst/>
          </a:prstGeom>
        </p:spPr>
      </p:pic>
      <p:pic>
        <p:nvPicPr>
          <p:cNvPr id="6" name="Grafik 5">
            <a:extLst>
              <a:ext uri="{FF2B5EF4-FFF2-40B4-BE49-F238E27FC236}">
                <a16:creationId xmlns:a16="http://schemas.microsoft.com/office/drawing/2014/main" id="{9155C995-EC0C-4812-992F-2984CDFD0A48}"/>
              </a:ext>
            </a:extLst>
          </p:cNvPr>
          <p:cNvPicPr>
            <a:picLocks noChangeAspect="1"/>
          </p:cNvPicPr>
          <p:nvPr/>
        </p:nvPicPr>
        <p:blipFill>
          <a:blip r:embed="rId4"/>
          <a:stretch>
            <a:fillRect/>
          </a:stretch>
        </p:blipFill>
        <p:spPr>
          <a:xfrm>
            <a:off x="4784529" y="1569601"/>
            <a:ext cx="3870437" cy="3718797"/>
          </a:xfrm>
          <a:prstGeom prst="rect">
            <a:avLst/>
          </a:prstGeom>
        </p:spPr>
      </p:pic>
      <p:pic>
        <p:nvPicPr>
          <p:cNvPr id="7" name="Grafik 6">
            <a:extLst>
              <a:ext uri="{FF2B5EF4-FFF2-40B4-BE49-F238E27FC236}">
                <a16:creationId xmlns:a16="http://schemas.microsoft.com/office/drawing/2014/main" id="{53F0C2C6-26B3-4684-AD60-D62C62938A7E}"/>
              </a:ext>
            </a:extLst>
          </p:cNvPr>
          <p:cNvPicPr>
            <a:picLocks noChangeAspect="1"/>
          </p:cNvPicPr>
          <p:nvPr/>
        </p:nvPicPr>
        <p:blipFill>
          <a:blip r:embed="rId5"/>
          <a:stretch>
            <a:fillRect/>
          </a:stretch>
        </p:blipFill>
        <p:spPr>
          <a:xfrm>
            <a:off x="789040" y="3751129"/>
            <a:ext cx="3002540" cy="1013548"/>
          </a:xfrm>
          <a:prstGeom prst="rect">
            <a:avLst/>
          </a:prstGeom>
        </p:spPr>
      </p:pic>
      <p:cxnSp>
        <p:nvCxnSpPr>
          <p:cNvPr id="17" name="Verbinder: gewinkelt 16">
            <a:extLst>
              <a:ext uri="{FF2B5EF4-FFF2-40B4-BE49-F238E27FC236}">
                <a16:creationId xmlns:a16="http://schemas.microsoft.com/office/drawing/2014/main" id="{72DE6DAC-BD3A-4BD1-905E-840C0E3FE671}"/>
              </a:ext>
            </a:extLst>
          </p:cNvPr>
          <p:cNvCxnSpPr>
            <a:cxnSpLocks/>
            <a:endCxn id="7" idx="3"/>
          </p:cNvCxnSpPr>
          <p:nvPr/>
        </p:nvCxnSpPr>
        <p:spPr>
          <a:xfrm rot="16200000" flipH="1">
            <a:off x="2462938" y="2929261"/>
            <a:ext cx="1964738" cy="692546"/>
          </a:xfrm>
          <a:prstGeom prst="bentConnector4">
            <a:avLst>
              <a:gd name="adj1" fmla="val -203"/>
              <a:gd name="adj2" fmla="val 164446"/>
            </a:avLst>
          </a:prstGeom>
          <a:ln w="19050">
            <a:solidFill>
              <a:srgbClr val="FFA5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5" name="Gerade Verbindung mit Pfeil 24">
            <a:extLst>
              <a:ext uri="{FF2B5EF4-FFF2-40B4-BE49-F238E27FC236}">
                <a16:creationId xmlns:a16="http://schemas.microsoft.com/office/drawing/2014/main" id="{790B6BAB-7B6B-4CAF-8712-BFE336E4E36C}"/>
              </a:ext>
            </a:extLst>
          </p:cNvPr>
          <p:cNvCxnSpPr>
            <a:cxnSpLocks/>
          </p:cNvCxnSpPr>
          <p:nvPr/>
        </p:nvCxnSpPr>
        <p:spPr>
          <a:xfrm>
            <a:off x="3585660" y="1935273"/>
            <a:ext cx="1080120" cy="0"/>
          </a:xfrm>
          <a:prstGeom prst="straightConnector1">
            <a:avLst/>
          </a:prstGeom>
          <a:ln w="19050">
            <a:solidFill>
              <a:srgbClr val="FFA500"/>
            </a:solidFill>
            <a:tailEnd type="triangle" w="lg" len="med"/>
          </a:ln>
        </p:spPr>
        <p:style>
          <a:lnRef idx="1">
            <a:schemeClr val="accent1"/>
          </a:lnRef>
          <a:fillRef idx="0">
            <a:schemeClr val="accent1"/>
          </a:fillRef>
          <a:effectRef idx="0">
            <a:schemeClr val="accent1"/>
          </a:effectRef>
          <a:fontRef idx="minor">
            <a:schemeClr val="tx1"/>
          </a:fontRef>
        </p:style>
      </p:cxnSp>
      <p:sp>
        <p:nvSpPr>
          <p:cNvPr id="29" name="Titel 2">
            <a:extLst>
              <a:ext uri="{FF2B5EF4-FFF2-40B4-BE49-F238E27FC236}">
                <a16:creationId xmlns:a16="http://schemas.microsoft.com/office/drawing/2014/main" id="{4619F5CB-0C6F-43C9-9742-C1E5872F463D}"/>
              </a:ext>
            </a:extLst>
          </p:cNvPr>
          <p:cNvSpPr>
            <a:spLocks noGrp="1"/>
          </p:cNvSpPr>
          <p:nvPr>
            <p:ph type="title"/>
          </p:nvPr>
        </p:nvSpPr>
        <p:spPr>
          <a:xfrm>
            <a:off x="395288" y="296862"/>
            <a:ext cx="8353425" cy="719137"/>
          </a:xfrm>
        </p:spPr>
        <p:txBody>
          <a:bodyPr/>
          <a:lstStyle/>
          <a:p>
            <a:r>
              <a:rPr lang="en-GB" dirty="0"/>
              <a:t>ADC Driver - VADC</a:t>
            </a:r>
            <a:br>
              <a:rPr lang="en-GB" dirty="0"/>
            </a:br>
            <a:r>
              <a:rPr lang="en-GB" dirty="0">
                <a:solidFill>
                  <a:srgbClr val="5F5F5F"/>
                </a:solidFill>
              </a:rPr>
              <a:t>Configuration - </a:t>
            </a:r>
            <a:r>
              <a:rPr lang="en-GB" dirty="0" err="1">
                <a:solidFill>
                  <a:srgbClr val="5F5F5F"/>
                </a:solidFill>
              </a:rPr>
              <a:t>FastCompare</a:t>
            </a:r>
            <a:endParaRPr lang="en-GB" dirty="0">
              <a:solidFill>
                <a:srgbClr val="5F5F5F"/>
              </a:solidFill>
            </a:endParaRPr>
          </a:p>
        </p:txBody>
      </p:sp>
    </p:spTree>
    <p:extLst>
      <p:ext uri="{BB962C8B-B14F-4D97-AF65-F5344CB8AC3E}">
        <p14:creationId xmlns:p14="http://schemas.microsoft.com/office/powerpoint/2010/main" val="969904813"/>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ADC Driver</a:t>
            </a:r>
            <a:br>
              <a:rPr lang="en-GB" dirty="0"/>
            </a:br>
            <a:r>
              <a:rPr lang="en-GB" dirty="0">
                <a:solidFill>
                  <a:srgbClr val="5F5F5F"/>
                </a:solidFill>
              </a:rPr>
              <a:t>Configuration Example - DSADC module</a:t>
            </a:r>
            <a:endParaRPr lang="en-US" dirty="0">
              <a:solidFill>
                <a:srgbClr val="5F5F5F"/>
              </a:solidFill>
            </a:endParaRPr>
          </a:p>
        </p:txBody>
      </p:sp>
      <p:sp>
        <p:nvSpPr>
          <p:cNvPr id="5" name="Slide Number Placeholder 4"/>
          <p:cNvSpPr>
            <a:spLocks noGrp="1"/>
          </p:cNvSpPr>
          <p:nvPr>
            <p:ph type="sldNum" sz="quarter" idx="11"/>
          </p:nvPr>
        </p:nvSpPr>
        <p:spPr/>
        <p:txBody>
          <a:bodyPr/>
          <a:lstStyle/>
          <a:p>
            <a:fld id="{ADA48181-2C78-49CB-8C52-912A07842C2E}" type="slidenum">
              <a:rPr lang="en-US" noProof="0" smtClean="0"/>
              <a:pPr/>
              <a:t>52</a:t>
            </a:fld>
            <a:endParaRPr lang="en-US" noProof="0"/>
          </a:p>
        </p:txBody>
      </p:sp>
      <p:sp>
        <p:nvSpPr>
          <p:cNvPr id="19" name="Textfeld 18">
            <a:extLst>
              <a:ext uri="{FF2B5EF4-FFF2-40B4-BE49-F238E27FC236}">
                <a16:creationId xmlns:a16="http://schemas.microsoft.com/office/drawing/2014/main" id="{39917600-713F-42D9-9F62-14AB58C9BB36}"/>
              </a:ext>
            </a:extLst>
          </p:cNvPr>
          <p:cNvSpPr txBox="1"/>
          <p:nvPr/>
        </p:nvSpPr>
        <p:spPr>
          <a:xfrm>
            <a:off x="446813" y="1096325"/>
            <a:ext cx="1556836" cy="369332"/>
          </a:xfrm>
          <a:prstGeom prst="rect">
            <a:avLst/>
          </a:prstGeom>
          <a:noFill/>
        </p:spPr>
        <p:txBody>
          <a:bodyPr wrap="none" rtlCol="0">
            <a:spAutoFit/>
          </a:bodyPr>
          <a:lstStyle/>
          <a:p>
            <a:r>
              <a:rPr lang="de-DE" dirty="0"/>
              <a:t>Configuration</a:t>
            </a:r>
          </a:p>
        </p:txBody>
      </p:sp>
      <p:sp>
        <p:nvSpPr>
          <p:cNvPr id="25" name="Datumsplatzhalter 3">
            <a:extLst>
              <a:ext uri="{FF2B5EF4-FFF2-40B4-BE49-F238E27FC236}">
                <a16:creationId xmlns:a16="http://schemas.microsoft.com/office/drawing/2014/main" id="{BC38319E-32DD-4C80-9001-01373603CF26}"/>
              </a:ext>
            </a:extLst>
          </p:cNvPr>
          <p:cNvSpPr>
            <a:spLocks noGrp="1"/>
          </p:cNvSpPr>
          <p:nvPr>
            <p:ph type="dt" sz="half" idx="10"/>
          </p:nvPr>
        </p:nvSpPr>
        <p:spPr>
          <a:xfrm>
            <a:off x="6350484" y="6224489"/>
            <a:ext cx="2001935" cy="150440"/>
          </a:xfrm>
        </p:spPr>
        <p:txBody>
          <a:bodyPr/>
          <a:lstStyle/>
          <a:p>
            <a:fld id="{BEFB0DE0-DBBE-421A-B3E7-4A028A1B5867}" type="datetime3">
              <a:rPr lang="en-US" noProof="0" smtClean="0"/>
              <a:pPr/>
              <a:t>19 September 2019</a:t>
            </a:fld>
            <a:endParaRPr lang="en-US" noProof="0"/>
          </a:p>
        </p:txBody>
      </p:sp>
      <p:sp>
        <p:nvSpPr>
          <p:cNvPr id="26" name="Fußzeilenplatzhalter 3">
            <a:extLst>
              <a:ext uri="{FF2B5EF4-FFF2-40B4-BE49-F238E27FC236}">
                <a16:creationId xmlns:a16="http://schemas.microsoft.com/office/drawing/2014/main" id="{215160FD-D214-4C8A-9DFB-B4873C43E06B}"/>
              </a:ext>
            </a:extLst>
          </p:cNvPr>
          <p:cNvSpPr>
            <a:spLocks noGrp="1"/>
          </p:cNvSpPr>
          <p:nvPr>
            <p:ph type="ftr" sz="quarter" idx="12"/>
          </p:nvPr>
        </p:nvSpPr>
        <p:spPr>
          <a:xfrm>
            <a:off x="6350485" y="6375515"/>
            <a:ext cx="2001935" cy="150440"/>
          </a:xfrm>
        </p:spPr>
        <p:txBody>
          <a:bodyPr/>
          <a:lstStyle/>
          <a:p>
            <a:r>
              <a:rPr lang="en-US" dirty="0"/>
              <a:t>Jithin Jose, © Continental AG</a:t>
            </a:r>
          </a:p>
        </p:txBody>
      </p:sp>
      <p:sp>
        <p:nvSpPr>
          <p:cNvPr id="15" name="Content Placeholder 1">
            <a:extLst>
              <a:ext uri="{FF2B5EF4-FFF2-40B4-BE49-F238E27FC236}">
                <a16:creationId xmlns:a16="http://schemas.microsoft.com/office/drawing/2014/main" id="{CAD3E4C0-E345-496E-872A-ACC199D01E84}"/>
              </a:ext>
            </a:extLst>
          </p:cNvPr>
          <p:cNvSpPr>
            <a:spLocks noGrp="1"/>
          </p:cNvSpPr>
          <p:nvPr>
            <p:ph idx="1"/>
          </p:nvPr>
        </p:nvSpPr>
        <p:spPr>
          <a:xfrm>
            <a:off x="571724" y="1545983"/>
            <a:ext cx="4104705" cy="4535487"/>
          </a:xfrm>
        </p:spPr>
        <p:txBody>
          <a:bodyPr/>
          <a:lstStyle/>
          <a:p>
            <a:r>
              <a:rPr lang="en-GB" dirty="0"/>
              <a:t>General configuration structure</a:t>
            </a:r>
          </a:p>
        </p:txBody>
      </p:sp>
      <p:pic>
        <p:nvPicPr>
          <p:cNvPr id="10" name="Picture 9">
            <a:extLst>
              <a:ext uri="{FF2B5EF4-FFF2-40B4-BE49-F238E27FC236}">
                <a16:creationId xmlns:a16="http://schemas.microsoft.com/office/drawing/2014/main" id="{9ECF2875-FF3D-47BD-A439-277C81906D52}"/>
              </a:ext>
            </a:extLst>
          </p:cNvPr>
          <p:cNvPicPr>
            <a:picLocks noChangeAspect="1"/>
          </p:cNvPicPr>
          <p:nvPr/>
        </p:nvPicPr>
        <p:blipFill>
          <a:blip r:embed="rId3"/>
          <a:stretch>
            <a:fillRect/>
          </a:stretch>
        </p:blipFill>
        <p:spPr>
          <a:xfrm>
            <a:off x="251520" y="2564905"/>
            <a:ext cx="3133725" cy="2886075"/>
          </a:xfrm>
          <a:prstGeom prst="rect">
            <a:avLst/>
          </a:prstGeom>
        </p:spPr>
      </p:pic>
      <p:pic>
        <p:nvPicPr>
          <p:cNvPr id="12" name="Picture 11">
            <a:extLst>
              <a:ext uri="{FF2B5EF4-FFF2-40B4-BE49-F238E27FC236}">
                <a16:creationId xmlns:a16="http://schemas.microsoft.com/office/drawing/2014/main" id="{EFAB0142-3A28-4447-98D7-BD327C33FFBC}"/>
              </a:ext>
            </a:extLst>
          </p:cNvPr>
          <p:cNvPicPr>
            <a:picLocks noChangeAspect="1"/>
          </p:cNvPicPr>
          <p:nvPr/>
        </p:nvPicPr>
        <p:blipFill>
          <a:blip r:embed="rId4"/>
          <a:stretch>
            <a:fillRect/>
          </a:stretch>
        </p:blipFill>
        <p:spPr>
          <a:xfrm>
            <a:off x="3563888" y="2564904"/>
            <a:ext cx="5457714" cy="2924661"/>
          </a:xfrm>
          <a:prstGeom prst="rect">
            <a:avLst/>
          </a:prstGeom>
        </p:spPr>
      </p:pic>
    </p:spTree>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ADC Driver</a:t>
            </a:r>
            <a:br>
              <a:rPr lang="en-GB" dirty="0"/>
            </a:br>
            <a:r>
              <a:rPr lang="en-GB" dirty="0">
                <a:solidFill>
                  <a:srgbClr val="5F5F5F"/>
                </a:solidFill>
              </a:rPr>
              <a:t>Configuration Example - DSADC module</a:t>
            </a:r>
            <a:endParaRPr lang="en-US" dirty="0">
              <a:solidFill>
                <a:srgbClr val="5F5F5F"/>
              </a:solidFill>
            </a:endParaRPr>
          </a:p>
        </p:txBody>
      </p:sp>
      <p:sp>
        <p:nvSpPr>
          <p:cNvPr id="5" name="Slide Number Placeholder 4"/>
          <p:cNvSpPr>
            <a:spLocks noGrp="1"/>
          </p:cNvSpPr>
          <p:nvPr>
            <p:ph type="sldNum" sz="quarter" idx="11"/>
          </p:nvPr>
        </p:nvSpPr>
        <p:spPr/>
        <p:txBody>
          <a:bodyPr/>
          <a:lstStyle/>
          <a:p>
            <a:fld id="{ADA48181-2C78-49CB-8C52-912A07842C2E}" type="slidenum">
              <a:rPr lang="en-US" noProof="0" smtClean="0"/>
              <a:pPr/>
              <a:t>53</a:t>
            </a:fld>
            <a:endParaRPr lang="en-US" noProof="0"/>
          </a:p>
        </p:txBody>
      </p:sp>
      <p:sp>
        <p:nvSpPr>
          <p:cNvPr id="19" name="Textfeld 18">
            <a:extLst>
              <a:ext uri="{FF2B5EF4-FFF2-40B4-BE49-F238E27FC236}">
                <a16:creationId xmlns:a16="http://schemas.microsoft.com/office/drawing/2014/main" id="{39917600-713F-42D9-9F62-14AB58C9BB36}"/>
              </a:ext>
            </a:extLst>
          </p:cNvPr>
          <p:cNvSpPr txBox="1"/>
          <p:nvPr/>
        </p:nvSpPr>
        <p:spPr>
          <a:xfrm>
            <a:off x="446813" y="1096325"/>
            <a:ext cx="1197764" cy="369332"/>
          </a:xfrm>
          <a:prstGeom prst="rect">
            <a:avLst/>
          </a:prstGeom>
          <a:noFill/>
        </p:spPr>
        <p:txBody>
          <a:bodyPr wrap="none" rtlCol="0">
            <a:spAutoFit/>
          </a:bodyPr>
          <a:lstStyle/>
          <a:p>
            <a:r>
              <a:rPr lang="de-DE" dirty="0"/>
              <a:t>Converter</a:t>
            </a:r>
          </a:p>
        </p:txBody>
      </p:sp>
      <p:sp>
        <p:nvSpPr>
          <p:cNvPr id="25" name="Datumsplatzhalter 3">
            <a:extLst>
              <a:ext uri="{FF2B5EF4-FFF2-40B4-BE49-F238E27FC236}">
                <a16:creationId xmlns:a16="http://schemas.microsoft.com/office/drawing/2014/main" id="{BC38319E-32DD-4C80-9001-01373603CF26}"/>
              </a:ext>
            </a:extLst>
          </p:cNvPr>
          <p:cNvSpPr>
            <a:spLocks noGrp="1"/>
          </p:cNvSpPr>
          <p:nvPr>
            <p:ph type="dt" sz="half" idx="10"/>
          </p:nvPr>
        </p:nvSpPr>
        <p:spPr>
          <a:xfrm>
            <a:off x="6350484" y="6224489"/>
            <a:ext cx="2001935" cy="150440"/>
          </a:xfrm>
        </p:spPr>
        <p:txBody>
          <a:bodyPr/>
          <a:lstStyle/>
          <a:p>
            <a:fld id="{BEFB0DE0-DBBE-421A-B3E7-4A028A1B5867}" type="datetime3">
              <a:rPr lang="en-US" noProof="0" smtClean="0"/>
              <a:pPr/>
              <a:t>19 September 2019</a:t>
            </a:fld>
            <a:endParaRPr lang="en-US" noProof="0"/>
          </a:p>
        </p:txBody>
      </p:sp>
      <p:sp>
        <p:nvSpPr>
          <p:cNvPr id="26" name="Fußzeilenplatzhalter 3">
            <a:extLst>
              <a:ext uri="{FF2B5EF4-FFF2-40B4-BE49-F238E27FC236}">
                <a16:creationId xmlns:a16="http://schemas.microsoft.com/office/drawing/2014/main" id="{215160FD-D214-4C8A-9DFB-B4873C43E06B}"/>
              </a:ext>
            </a:extLst>
          </p:cNvPr>
          <p:cNvSpPr>
            <a:spLocks noGrp="1"/>
          </p:cNvSpPr>
          <p:nvPr>
            <p:ph type="ftr" sz="quarter" idx="12"/>
          </p:nvPr>
        </p:nvSpPr>
        <p:spPr>
          <a:xfrm>
            <a:off x="6350485" y="6375515"/>
            <a:ext cx="2001935" cy="150440"/>
          </a:xfrm>
        </p:spPr>
        <p:txBody>
          <a:bodyPr/>
          <a:lstStyle/>
          <a:p>
            <a:r>
              <a:rPr lang="en-US" dirty="0"/>
              <a:t>Jithin Jose, © Continental AG</a:t>
            </a:r>
          </a:p>
        </p:txBody>
      </p:sp>
      <p:pic>
        <p:nvPicPr>
          <p:cNvPr id="4" name="Picture 3">
            <a:extLst>
              <a:ext uri="{FF2B5EF4-FFF2-40B4-BE49-F238E27FC236}">
                <a16:creationId xmlns:a16="http://schemas.microsoft.com/office/drawing/2014/main" id="{AE85BE22-8A7C-4AC0-AA95-EAE4A723BD64}"/>
              </a:ext>
            </a:extLst>
          </p:cNvPr>
          <p:cNvPicPr>
            <a:picLocks noChangeAspect="1"/>
          </p:cNvPicPr>
          <p:nvPr/>
        </p:nvPicPr>
        <p:blipFill>
          <a:blip r:embed="rId3"/>
          <a:stretch>
            <a:fillRect/>
          </a:stretch>
        </p:blipFill>
        <p:spPr>
          <a:xfrm>
            <a:off x="449339" y="1409757"/>
            <a:ext cx="2476500" cy="1524000"/>
          </a:xfrm>
          <a:prstGeom prst="rect">
            <a:avLst/>
          </a:prstGeom>
        </p:spPr>
      </p:pic>
      <p:pic>
        <p:nvPicPr>
          <p:cNvPr id="6" name="Picture 5">
            <a:extLst>
              <a:ext uri="{FF2B5EF4-FFF2-40B4-BE49-F238E27FC236}">
                <a16:creationId xmlns:a16="http://schemas.microsoft.com/office/drawing/2014/main" id="{BDD0FCF4-6D2D-480F-943E-E5CDC5B3E60B}"/>
              </a:ext>
            </a:extLst>
          </p:cNvPr>
          <p:cNvPicPr>
            <a:picLocks noChangeAspect="1"/>
          </p:cNvPicPr>
          <p:nvPr/>
        </p:nvPicPr>
        <p:blipFill>
          <a:blip r:embed="rId4"/>
          <a:stretch>
            <a:fillRect/>
          </a:stretch>
        </p:blipFill>
        <p:spPr>
          <a:xfrm>
            <a:off x="899592" y="3344195"/>
            <a:ext cx="6912768" cy="2572378"/>
          </a:xfrm>
          <a:prstGeom prst="rect">
            <a:avLst/>
          </a:prstGeom>
        </p:spPr>
      </p:pic>
      <p:cxnSp>
        <p:nvCxnSpPr>
          <p:cNvPr id="16" name="Verbinder: gewinkelt 13">
            <a:extLst>
              <a:ext uri="{FF2B5EF4-FFF2-40B4-BE49-F238E27FC236}">
                <a16:creationId xmlns:a16="http://schemas.microsoft.com/office/drawing/2014/main" id="{CAA830C1-E883-45A4-978A-0477A9C771F6}"/>
              </a:ext>
            </a:extLst>
          </p:cNvPr>
          <p:cNvCxnSpPr>
            <a:cxnSpLocks/>
          </p:cNvCxnSpPr>
          <p:nvPr/>
        </p:nvCxnSpPr>
        <p:spPr>
          <a:xfrm>
            <a:off x="2581134" y="1640037"/>
            <a:ext cx="1955858" cy="1080120"/>
          </a:xfrm>
          <a:prstGeom prst="bentConnector3">
            <a:avLst>
              <a:gd name="adj1" fmla="val 100622"/>
            </a:avLst>
          </a:prstGeom>
          <a:ln w="19050">
            <a:solidFill>
              <a:srgbClr val="FFA500"/>
            </a:solidFill>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4676688"/>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ADC Driver</a:t>
            </a:r>
            <a:br>
              <a:rPr lang="en-GB" dirty="0"/>
            </a:br>
            <a:r>
              <a:rPr lang="en-GB" dirty="0"/>
              <a:t>Configuration Example - DSADC module</a:t>
            </a:r>
            <a:endParaRPr lang="en-US" dirty="0"/>
          </a:p>
        </p:txBody>
      </p:sp>
      <p:sp>
        <p:nvSpPr>
          <p:cNvPr id="5" name="Slide Number Placeholder 4"/>
          <p:cNvSpPr>
            <a:spLocks noGrp="1"/>
          </p:cNvSpPr>
          <p:nvPr>
            <p:ph type="sldNum" sz="quarter" idx="11"/>
          </p:nvPr>
        </p:nvSpPr>
        <p:spPr/>
        <p:txBody>
          <a:bodyPr/>
          <a:lstStyle/>
          <a:p>
            <a:fld id="{ADA48181-2C78-49CB-8C52-912A07842C2E}" type="slidenum">
              <a:rPr lang="en-US" noProof="0" smtClean="0"/>
              <a:pPr/>
              <a:t>54</a:t>
            </a:fld>
            <a:endParaRPr lang="en-US" noProof="0"/>
          </a:p>
        </p:txBody>
      </p:sp>
      <p:sp>
        <p:nvSpPr>
          <p:cNvPr id="19" name="Textfeld 18">
            <a:extLst>
              <a:ext uri="{FF2B5EF4-FFF2-40B4-BE49-F238E27FC236}">
                <a16:creationId xmlns:a16="http://schemas.microsoft.com/office/drawing/2014/main" id="{39917600-713F-42D9-9F62-14AB58C9BB36}"/>
              </a:ext>
            </a:extLst>
          </p:cNvPr>
          <p:cNvSpPr txBox="1"/>
          <p:nvPr/>
        </p:nvSpPr>
        <p:spPr>
          <a:xfrm>
            <a:off x="446813" y="1096325"/>
            <a:ext cx="1210588" cy="369332"/>
          </a:xfrm>
          <a:prstGeom prst="rect">
            <a:avLst/>
          </a:prstGeom>
          <a:noFill/>
        </p:spPr>
        <p:txBody>
          <a:bodyPr wrap="none" rtlCol="0">
            <a:spAutoFit/>
          </a:bodyPr>
          <a:lstStyle/>
          <a:p>
            <a:r>
              <a:rPr lang="de-DE" dirty="0"/>
              <a:t>Modulator</a:t>
            </a:r>
          </a:p>
        </p:txBody>
      </p:sp>
      <p:sp>
        <p:nvSpPr>
          <p:cNvPr id="25" name="Datumsplatzhalter 3">
            <a:extLst>
              <a:ext uri="{FF2B5EF4-FFF2-40B4-BE49-F238E27FC236}">
                <a16:creationId xmlns:a16="http://schemas.microsoft.com/office/drawing/2014/main" id="{BC38319E-32DD-4C80-9001-01373603CF26}"/>
              </a:ext>
            </a:extLst>
          </p:cNvPr>
          <p:cNvSpPr>
            <a:spLocks noGrp="1"/>
          </p:cNvSpPr>
          <p:nvPr>
            <p:ph type="dt" sz="half" idx="10"/>
          </p:nvPr>
        </p:nvSpPr>
        <p:spPr>
          <a:xfrm>
            <a:off x="6350484" y="6224489"/>
            <a:ext cx="2001935" cy="150440"/>
          </a:xfrm>
        </p:spPr>
        <p:txBody>
          <a:bodyPr/>
          <a:lstStyle/>
          <a:p>
            <a:fld id="{BEFB0DE0-DBBE-421A-B3E7-4A028A1B5867}" type="datetime3">
              <a:rPr lang="en-US" noProof="0" smtClean="0"/>
              <a:pPr/>
              <a:t>19 September 2019</a:t>
            </a:fld>
            <a:endParaRPr lang="en-US" noProof="0"/>
          </a:p>
        </p:txBody>
      </p:sp>
      <p:sp>
        <p:nvSpPr>
          <p:cNvPr id="26" name="Fußzeilenplatzhalter 3">
            <a:extLst>
              <a:ext uri="{FF2B5EF4-FFF2-40B4-BE49-F238E27FC236}">
                <a16:creationId xmlns:a16="http://schemas.microsoft.com/office/drawing/2014/main" id="{215160FD-D214-4C8A-9DFB-B4873C43E06B}"/>
              </a:ext>
            </a:extLst>
          </p:cNvPr>
          <p:cNvSpPr>
            <a:spLocks noGrp="1"/>
          </p:cNvSpPr>
          <p:nvPr>
            <p:ph type="ftr" sz="quarter" idx="12"/>
          </p:nvPr>
        </p:nvSpPr>
        <p:spPr>
          <a:xfrm>
            <a:off x="6350485" y="6375515"/>
            <a:ext cx="2001935" cy="150440"/>
          </a:xfrm>
        </p:spPr>
        <p:txBody>
          <a:bodyPr/>
          <a:lstStyle/>
          <a:p>
            <a:r>
              <a:rPr lang="en-US" dirty="0"/>
              <a:t>Jithin Jose, © Continental AG</a:t>
            </a:r>
          </a:p>
        </p:txBody>
      </p:sp>
      <p:cxnSp>
        <p:nvCxnSpPr>
          <p:cNvPr id="16" name="Verbinder: gewinkelt 13">
            <a:extLst>
              <a:ext uri="{FF2B5EF4-FFF2-40B4-BE49-F238E27FC236}">
                <a16:creationId xmlns:a16="http://schemas.microsoft.com/office/drawing/2014/main" id="{CAA830C1-E883-45A4-978A-0477A9C771F6}"/>
              </a:ext>
            </a:extLst>
          </p:cNvPr>
          <p:cNvCxnSpPr>
            <a:cxnSpLocks/>
          </p:cNvCxnSpPr>
          <p:nvPr/>
        </p:nvCxnSpPr>
        <p:spPr>
          <a:xfrm>
            <a:off x="2569093" y="2098358"/>
            <a:ext cx="1955858" cy="1080120"/>
          </a:xfrm>
          <a:prstGeom prst="bentConnector3">
            <a:avLst>
              <a:gd name="adj1" fmla="val 100622"/>
            </a:avLst>
          </a:prstGeom>
          <a:ln w="19050">
            <a:solidFill>
              <a:srgbClr val="FFA500"/>
            </a:solidFill>
            <a:tailEnd type="triangle" w="lg" len="med"/>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0ED8C573-3878-427A-868F-67D60E8D3491}"/>
              </a:ext>
            </a:extLst>
          </p:cNvPr>
          <p:cNvPicPr>
            <a:picLocks noChangeAspect="1"/>
          </p:cNvPicPr>
          <p:nvPr/>
        </p:nvPicPr>
        <p:blipFill>
          <a:blip r:embed="rId3"/>
          <a:stretch>
            <a:fillRect/>
          </a:stretch>
        </p:blipFill>
        <p:spPr>
          <a:xfrm>
            <a:off x="387082" y="1638163"/>
            <a:ext cx="2743200" cy="1533525"/>
          </a:xfrm>
          <a:prstGeom prst="rect">
            <a:avLst/>
          </a:prstGeom>
        </p:spPr>
      </p:pic>
      <p:pic>
        <p:nvPicPr>
          <p:cNvPr id="4" name="Picture 3">
            <a:extLst>
              <a:ext uri="{FF2B5EF4-FFF2-40B4-BE49-F238E27FC236}">
                <a16:creationId xmlns:a16="http://schemas.microsoft.com/office/drawing/2014/main" id="{D1AA5FBC-B0D8-4292-A512-EC4E0A0364FA}"/>
              </a:ext>
            </a:extLst>
          </p:cNvPr>
          <p:cNvPicPr>
            <a:picLocks noChangeAspect="1"/>
          </p:cNvPicPr>
          <p:nvPr/>
        </p:nvPicPr>
        <p:blipFill>
          <a:blip r:embed="rId4"/>
          <a:stretch>
            <a:fillRect/>
          </a:stretch>
        </p:blipFill>
        <p:spPr>
          <a:xfrm>
            <a:off x="553769" y="3386486"/>
            <a:ext cx="5153025" cy="2333625"/>
          </a:xfrm>
          <a:prstGeom prst="rect">
            <a:avLst/>
          </a:prstGeom>
        </p:spPr>
      </p:pic>
    </p:spTree>
    <p:extLst>
      <p:ext uri="{BB962C8B-B14F-4D97-AF65-F5344CB8AC3E}">
        <p14:creationId xmlns:p14="http://schemas.microsoft.com/office/powerpoint/2010/main" val="2541497866"/>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ADC Driver</a:t>
            </a:r>
            <a:br>
              <a:rPr lang="en-GB" dirty="0"/>
            </a:br>
            <a:r>
              <a:rPr lang="en-GB" dirty="0">
                <a:solidFill>
                  <a:srgbClr val="5F5F5F"/>
                </a:solidFill>
              </a:rPr>
              <a:t>Configuration Example - DSADC module</a:t>
            </a:r>
            <a:endParaRPr lang="en-US" dirty="0">
              <a:solidFill>
                <a:srgbClr val="5F5F5F"/>
              </a:solidFill>
            </a:endParaRPr>
          </a:p>
        </p:txBody>
      </p:sp>
      <p:sp>
        <p:nvSpPr>
          <p:cNvPr id="5" name="Slide Number Placeholder 4"/>
          <p:cNvSpPr>
            <a:spLocks noGrp="1"/>
          </p:cNvSpPr>
          <p:nvPr>
            <p:ph type="sldNum" sz="quarter" idx="11"/>
          </p:nvPr>
        </p:nvSpPr>
        <p:spPr/>
        <p:txBody>
          <a:bodyPr/>
          <a:lstStyle/>
          <a:p>
            <a:fld id="{ADA48181-2C78-49CB-8C52-912A07842C2E}" type="slidenum">
              <a:rPr lang="en-US" noProof="0" smtClean="0"/>
              <a:pPr/>
              <a:t>55</a:t>
            </a:fld>
            <a:endParaRPr lang="en-US" noProof="0"/>
          </a:p>
        </p:txBody>
      </p:sp>
      <p:sp>
        <p:nvSpPr>
          <p:cNvPr id="19" name="Textfeld 18">
            <a:extLst>
              <a:ext uri="{FF2B5EF4-FFF2-40B4-BE49-F238E27FC236}">
                <a16:creationId xmlns:a16="http://schemas.microsoft.com/office/drawing/2014/main" id="{39917600-713F-42D9-9F62-14AB58C9BB36}"/>
              </a:ext>
            </a:extLst>
          </p:cNvPr>
          <p:cNvSpPr txBox="1"/>
          <p:nvPr/>
        </p:nvSpPr>
        <p:spPr>
          <a:xfrm>
            <a:off x="446813" y="1096325"/>
            <a:ext cx="1505540" cy="369332"/>
          </a:xfrm>
          <a:prstGeom prst="rect">
            <a:avLst/>
          </a:prstGeom>
          <a:noFill/>
        </p:spPr>
        <p:txBody>
          <a:bodyPr wrap="none" rtlCol="0">
            <a:spAutoFit/>
          </a:bodyPr>
          <a:lstStyle/>
          <a:p>
            <a:r>
              <a:rPr lang="de-DE" dirty="0"/>
              <a:t>Demodulator</a:t>
            </a:r>
          </a:p>
        </p:txBody>
      </p:sp>
      <p:sp>
        <p:nvSpPr>
          <p:cNvPr id="25" name="Datumsplatzhalter 3">
            <a:extLst>
              <a:ext uri="{FF2B5EF4-FFF2-40B4-BE49-F238E27FC236}">
                <a16:creationId xmlns:a16="http://schemas.microsoft.com/office/drawing/2014/main" id="{BC38319E-32DD-4C80-9001-01373603CF26}"/>
              </a:ext>
            </a:extLst>
          </p:cNvPr>
          <p:cNvSpPr>
            <a:spLocks noGrp="1"/>
          </p:cNvSpPr>
          <p:nvPr>
            <p:ph type="dt" sz="half" idx="10"/>
          </p:nvPr>
        </p:nvSpPr>
        <p:spPr>
          <a:xfrm>
            <a:off x="6350484" y="6224489"/>
            <a:ext cx="2001935" cy="150440"/>
          </a:xfrm>
        </p:spPr>
        <p:txBody>
          <a:bodyPr/>
          <a:lstStyle/>
          <a:p>
            <a:fld id="{BEFB0DE0-DBBE-421A-B3E7-4A028A1B5867}" type="datetime3">
              <a:rPr lang="en-US" noProof="0" smtClean="0"/>
              <a:pPr/>
              <a:t>19 September 2019</a:t>
            </a:fld>
            <a:endParaRPr lang="en-US" noProof="0"/>
          </a:p>
        </p:txBody>
      </p:sp>
      <p:sp>
        <p:nvSpPr>
          <p:cNvPr id="26" name="Fußzeilenplatzhalter 3">
            <a:extLst>
              <a:ext uri="{FF2B5EF4-FFF2-40B4-BE49-F238E27FC236}">
                <a16:creationId xmlns:a16="http://schemas.microsoft.com/office/drawing/2014/main" id="{215160FD-D214-4C8A-9DFB-B4873C43E06B}"/>
              </a:ext>
            </a:extLst>
          </p:cNvPr>
          <p:cNvSpPr>
            <a:spLocks noGrp="1"/>
          </p:cNvSpPr>
          <p:nvPr>
            <p:ph type="ftr" sz="quarter" idx="12"/>
          </p:nvPr>
        </p:nvSpPr>
        <p:spPr>
          <a:xfrm>
            <a:off x="6350485" y="6375515"/>
            <a:ext cx="2001935" cy="150440"/>
          </a:xfrm>
        </p:spPr>
        <p:txBody>
          <a:bodyPr/>
          <a:lstStyle/>
          <a:p>
            <a:r>
              <a:rPr lang="en-US" dirty="0"/>
              <a:t>Jithin Jose, © Continental AG</a:t>
            </a:r>
          </a:p>
        </p:txBody>
      </p:sp>
      <p:pic>
        <p:nvPicPr>
          <p:cNvPr id="2" name="Picture 1">
            <a:extLst>
              <a:ext uri="{FF2B5EF4-FFF2-40B4-BE49-F238E27FC236}">
                <a16:creationId xmlns:a16="http://schemas.microsoft.com/office/drawing/2014/main" id="{7EA75D90-5822-4151-AE60-3752C2366753}"/>
              </a:ext>
            </a:extLst>
          </p:cNvPr>
          <p:cNvPicPr>
            <a:picLocks noChangeAspect="1"/>
          </p:cNvPicPr>
          <p:nvPr/>
        </p:nvPicPr>
        <p:blipFill>
          <a:blip r:embed="rId3"/>
          <a:stretch>
            <a:fillRect/>
          </a:stretch>
        </p:blipFill>
        <p:spPr>
          <a:xfrm>
            <a:off x="446813" y="1568950"/>
            <a:ext cx="2847975" cy="1590675"/>
          </a:xfrm>
          <a:prstGeom prst="rect">
            <a:avLst/>
          </a:prstGeom>
        </p:spPr>
      </p:pic>
      <p:cxnSp>
        <p:nvCxnSpPr>
          <p:cNvPr id="11" name="Verbinder: gewinkelt 13">
            <a:extLst>
              <a:ext uri="{FF2B5EF4-FFF2-40B4-BE49-F238E27FC236}">
                <a16:creationId xmlns:a16="http://schemas.microsoft.com/office/drawing/2014/main" id="{CE5FB9C3-10A1-439A-802E-88DAF7BD8096}"/>
              </a:ext>
            </a:extLst>
          </p:cNvPr>
          <p:cNvCxnSpPr>
            <a:cxnSpLocks/>
          </p:cNvCxnSpPr>
          <p:nvPr/>
        </p:nvCxnSpPr>
        <p:spPr>
          <a:xfrm>
            <a:off x="2771800" y="2169522"/>
            <a:ext cx="1955858" cy="1080120"/>
          </a:xfrm>
          <a:prstGeom prst="bentConnector3">
            <a:avLst>
              <a:gd name="adj1" fmla="val 100622"/>
            </a:avLst>
          </a:prstGeom>
          <a:ln w="19050">
            <a:solidFill>
              <a:srgbClr val="FFA500"/>
            </a:solidFill>
            <a:tailEnd type="triangle" w="lg" len="med"/>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20679F46-324D-4350-A66D-DF8CE101B579}"/>
              </a:ext>
            </a:extLst>
          </p:cNvPr>
          <p:cNvPicPr>
            <a:picLocks noChangeAspect="1"/>
          </p:cNvPicPr>
          <p:nvPr/>
        </p:nvPicPr>
        <p:blipFill>
          <a:blip r:embed="rId4"/>
          <a:stretch>
            <a:fillRect/>
          </a:stretch>
        </p:blipFill>
        <p:spPr>
          <a:xfrm>
            <a:off x="683567" y="3400541"/>
            <a:ext cx="5666917" cy="1689177"/>
          </a:xfrm>
          <a:prstGeom prst="rect">
            <a:avLst/>
          </a:prstGeom>
        </p:spPr>
      </p:pic>
    </p:spTree>
    <p:extLst>
      <p:ext uri="{BB962C8B-B14F-4D97-AF65-F5344CB8AC3E}">
        <p14:creationId xmlns:p14="http://schemas.microsoft.com/office/powerpoint/2010/main" val="1099845728"/>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ADC Driver</a:t>
            </a:r>
            <a:br>
              <a:rPr lang="en-GB" dirty="0"/>
            </a:br>
            <a:r>
              <a:rPr lang="en-GB" dirty="0">
                <a:solidFill>
                  <a:srgbClr val="5F5F5F"/>
                </a:solidFill>
              </a:rPr>
              <a:t>Configuration Example - DSADC module</a:t>
            </a:r>
            <a:endParaRPr lang="en-US" dirty="0">
              <a:solidFill>
                <a:srgbClr val="5F5F5F"/>
              </a:solidFill>
            </a:endParaRPr>
          </a:p>
        </p:txBody>
      </p:sp>
      <p:sp>
        <p:nvSpPr>
          <p:cNvPr id="5" name="Slide Number Placeholder 4"/>
          <p:cNvSpPr>
            <a:spLocks noGrp="1"/>
          </p:cNvSpPr>
          <p:nvPr>
            <p:ph type="sldNum" sz="quarter" idx="11"/>
          </p:nvPr>
        </p:nvSpPr>
        <p:spPr/>
        <p:txBody>
          <a:bodyPr/>
          <a:lstStyle/>
          <a:p>
            <a:fld id="{ADA48181-2C78-49CB-8C52-912A07842C2E}" type="slidenum">
              <a:rPr lang="en-US" noProof="0" smtClean="0"/>
              <a:pPr/>
              <a:t>56</a:t>
            </a:fld>
            <a:endParaRPr lang="en-US" noProof="0"/>
          </a:p>
        </p:txBody>
      </p:sp>
      <p:sp>
        <p:nvSpPr>
          <p:cNvPr id="19" name="Textfeld 18">
            <a:extLst>
              <a:ext uri="{FF2B5EF4-FFF2-40B4-BE49-F238E27FC236}">
                <a16:creationId xmlns:a16="http://schemas.microsoft.com/office/drawing/2014/main" id="{39917600-713F-42D9-9F62-14AB58C9BB36}"/>
              </a:ext>
            </a:extLst>
          </p:cNvPr>
          <p:cNvSpPr txBox="1"/>
          <p:nvPr/>
        </p:nvSpPr>
        <p:spPr>
          <a:xfrm>
            <a:off x="446813" y="1096325"/>
            <a:ext cx="1172116" cy="369332"/>
          </a:xfrm>
          <a:prstGeom prst="rect">
            <a:avLst/>
          </a:prstGeom>
          <a:noFill/>
        </p:spPr>
        <p:txBody>
          <a:bodyPr wrap="none" rtlCol="0">
            <a:spAutoFit/>
          </a:bodyPr>
          <a:lstStyle/>
          <a:p>
            <a:r>
              <a:rPr lang="de-DE" dirty="0"/>
              <a:t>Integrator</a:t>
            </a:r>
          </a:p>
        </p:txBody>
      </p:sp>
      <p:sp>
        <p:nvSpPr>
          <p:cNvPr id="25" name="Datumsplatzhalter 3">
            <a:extLst>
              <a:ext uri="{FF2B5EF4-FFF2-40B4-BE49-F238E27FC236}">
                <a16:creationId xmlns:a16="http://schemas.microsoft.com/office/drawing/2014/main" id="{BC38319E-32DD-4C80-9001-01373603CF26}"/>
              </a:ext>
            </a:extLst>
          </p:cNvPr>
          <p:cNvSpPr>
            <a:spLocks noGrp="1"/>
          </p:cNvSpPr>
          <p:nvPr>
            <p:ph type="dt" sz="half" idx="10"/>
          </p:nvPr>
        </p:nvSpPr>
        <p:spPr>
          <a:xfrm>
            <a:off x="6350484" y="6224489"/>
            <a:ext cx="2001935" cy="150440"/>
          </a:xfrm>
        </p:spPr>
        <p:txBody>
          <a:bodyPr/>
          <a:lstStyle/>
          <a:p>
            <a:fld id="{BEFB0DE0-DBBE-421A-B3E7-4A028A1B5867}" type="datetime3">
              <a:rPr lang="en-US" noProof="0" smtClean="0"/>
              <a:pPr/>
              <a:t>19 September 2019</a:t>
            </a:fld>
            <a:endParaRPr lang="en-US" noProof="0"/>
          </a:p>
        </p:txBody>
      </p:sp>
      <p:sp>
        <p:nvSpPr>
          <p:cNvPr id="26" name="Fußzeilenplatzhalter 3">
            <a:extLst>
              <a:ext uri="{FF2B5EF4-FFF2-40B4-BE49-F238E27FC236}">
                <a16:creationId xmlns:a16="http://schemas.microsoft.com/office/drawing/2014/main" id="{215160FD-D214-4C8A-9DFB-B4873C43E06B}"/>
              </a:ext>
            </a:extLst>
          </p:cNvPr>
          <p:cNvSpPr>
            <a:spLocks noGrp="1"/>
          </p:cNvSpPr>
          <p:nvPr>
            <p:ph type="ftr" sz="quarter" idx="12"/>
          </p:nvPr>
        </p:nvSpPr>
        <p:spPr>
          <a:xfrm>
            <a:off x="6350485" y="6375515"/>
            <a:ext cx="2001935" cy="150440"/>
          </a:xfrm>
        </p:spPr>
        <p:txBody>
          <a:bodyPr/>
          <a:lstStyle/>
          <a:p>
            <a:r>
              <a:rPr lang="en-US" dirty="0"/>
              <a:t>Jithin Jose, © Continental AG</a:t>
            </a:r>
          </a:p>
        </p:txBody>
      </p:sp>
      <p:cxnSp>
        <p:nvCxnSpPr>
          <p:cNvPr id="11" name="Verbinder: gewinkelt 13">
            <a:extLst>
              <a:ext uri="{FF2B5EF4-FFF2-40B4-BE49-F238E27FC236}">
                <a16:creationId xmlns:a16="http://schemas.microsoft.com/office/drawing/2014/main" id="{CE5FB9C3-10A1-439A-802E-88DAF7BD8096}"/>
              </a:ext>
            </a:extLst>
          </p:cNvPr>
          <p:cNvCxnSpPr>
            <a:cxnSpLocks/>
          </p:cNvCxnSpPr>
          <p:nvPr/>
        </p:nvCxnSpPr>
        <p:spPr>
          <a:xfrm>
            <a:off x="2369216" y="2318241"/>
            <a:ext cx="1955858" cy="1080120"/>
          </a:xfrm>
          <a:prstGeom prst="bentConnector3">
            <a:avLst>
              <a:gd name="adj1" fmla="val 100622"/>
            </a:avLst>
          </a:prstGeom>
          <a:ln w="19050">
            <a:solidFill>
              <a:srgbClr val="FFA500"/>
            </a:solidFill>
            <a:tailEnd type="triangle" w="lg" len="med"/>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24D839E4-30EF-4FDD-AF2B-E49B44EA3F40}"/>
              </a:ext>
            </a:extLst>
          </p:cNvPr>
          <p:cNvPicPr>
            <a:picLocks noChangeAspect="1"/>
          </p:cNvPicPr>
          <p:nvPr/>
        </p:nvPicPr>
        <p:blipFill>
          <a:blip r:embed="rId3"/>
          <a:stretch>
            <a:fillRect/>
          </a:stretch>
        </p:blipFill>
        <p:spPr>
          <a:xfrm>
            <a:off x="251520" y="1592253"/>
            <a:ext cx="3095625" cy="1533525"/>
          </a:xfrm>
          <a:prstGeom prst="rect">
            <a:avLst/>
          </a:prstGeom>
        </p:spPr>
      </p:pic>
      <p:pic>
        <p:nvPicPr>
          <p:cNvPr id="6" name="Picture 5">
            <a:extLst>
              <a:ext uri="{FF2B5EF4-FFF2-40B4-BE49-F238E27FC236}">
                <a16:creationId xmlns:a16="http://schemas.microsoft.com/office/drawing/2014/main" id="{2F99AB90-B906-4ADB-A069-239AEE894042}"/>
              </a:ext>
            </a:extLst>
          </p:cNvPr>
          <p:cNvPicPr>
            <a:picLocks noChangeAspect="1"/>
          </p:cNvPicPr>
          <p:nvPr/>
        </p:nvPicPr>
        <p:blipFill>
          <a:blip r:embed="rId4"/>
          <a:stretch>
            <a:fillRect/>
          </a:stretch>
        </p:blipFill>
        <p:spPr>
          <a:xfrm>
            <a:off x="1140309" y="3397827"/>
            <a:ext cx="5210175" cy="1990725"/>
          </a:xfrm>
          <a:prstGeom prst="rect">
            <a:avLst/>
          </a:prstGeom>
        </p:spPr>
      </p:pic>
    </p:spTree>
    <p:extLst>
      <p:ext uri="{BB962C8B-B14F-4D97-AF65-F5344CB8AC3E}">
        <p14:creationId xmlns:p14="http://schemas.microsoft.com/office/powerpoint/2010/main" val="1345873401"/>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ADC Driver</a:t>
            </a:r>
            <a:br>
              <a:rPr lang="en-GB" dirty="0"/>
            </a:br>
            <a:r>
              <a:rPr lang="en-GB" dirty="0">
                <a:solidFill>
                  <a:srgbClr val="5F5F5F"/>
                </a:solidFill>
              </a:rPr>
              <a:t>Configuration Example - DSADC module</a:t>
            </a:r>
            <a:endParaRPr lang="en-US" dirty="0">
              <a:solidFill>
                <a:srgbClr val="5F5F5F"/>
              </a:solidFill>
            </a:endParaRPr>
          </a:p>
        </p:txBody>
      </p:sp>
      <p:sp>
        <p:nvSpPr>
          <p:cNvPr id="5" name="Slide Number Placeholder 4"/>
          <p:cNvSpPr>
            <a:spLocks noGrp="1"/>
          </p:cNvSpPr>
          <p:nvPr>
            <p:ph type="sldNum" sz="quarter" idx="11"/>
          </p:nvPr>
        </p:nvSpPr>
        <p:spPr/>
        <p:txBody>
          <a:bodyPr/>
          <a:lstStyle/>
          <a:p>
            <a:fld id="{ADA48181-2C78-49CB-8C52-912A07842C2E}" type="slidenum">
              <a:rPr lang="en-US" noProof="0" smtClean="0"/>
              <a:pPr/>
              <a:t>57</a:t>
            </a:fld>
            <a:endParaRPr lang="en-US" noProof="0"/>
          </a:p>
        </p:txBody>
      </p:sp>
      <p:sp>
        <p:nvSpPr>
          <p:cNvPr id="19" name="Textfeld 18">
            <a:extLst>
              <a:ext uri="{FF2B5EF4-FFF2-40B4-BE49-F238E27FC236}">
                <a16:creationId xmlns:a16="http://schemas.microsoft.com/office/drawing/2014/main" id="{39917600-713F-42D9-9F62-14AB58C9BB36}"/>
              </a:ext>
            </a:extLst>
          </p:cNvPr>
          <p:cNvSpPr txBox="1"/>
          <p:nvPr/>
        </p:nvSpPr>
        <p:spPr>
          <a:xfrm>
            <a:off x="446813" y="1096325"/>
            <a:ext cx="697627" cy="369332"/>
          </a:xfrm>
          <a:prstGeom prst="rect">
            <a:avLst/>
          </a:prstGeom>
          <a:noFill/>
        </p:spPr>
        <p:txBody>
          <a:bodyPr wrap="none" rtlCol="0">
            <a:spAutoFit/>
          </a:bodyPr>
          <a:lstStyle/>
          <a:p>
            <a:r>
              <a:rPr lang="de-DE" dirty="0"/>
              <a:t>Filter</a:t>
            </a:r>
          </a:p>
        </p:txBody>
      </p:sp>
      <p:sp>
        <p:nvSpPr>
          <p:cNvPr id="25" name="Datumsplatzhalter 3">
            <a:extLst>
              <a:ext uri="{FF2B5EF4-FFF2-40B4-BE49-F238E27FC236}">
                <a16:creationId xmlns:a16="http://schemas.microsoft.com/office/drawing/2014/main" id="{BC38319E-32DD-4C80-9001-01373603CF26}"/>
              </a:ext>
            </a:extLst>
          </p:cNvPr>
          <p:cNvSpPr>
            <a:spLocks noGrp="1"/>
          </p:cNvSpPr>
          <p:nvPr>
            <p:ph type="dt" sz="half" idx="10"/>
          </p:nvPr>
        </p:nvSpPr>
        <p:spPr>
          <a:xfrm>
            <a:off x="6350484" y="6224489"/>
            <a:ext cx="2001935" cy="150440"/>
          </a:xfrm>
        </p:spPr>
        <p:txBody>
          <a:bodyPr/>
          <a:lstStyle/>
          <a:p>
            <a:fld id="{BEFB0DE0-DBBE-421A-B3E7-4A028A1B5867}" type="datetime3">
              <a:rPr lang="en-US" noProof="0" smtClean="0"/>
              <a:pPr/>
              <a:t>19 September 2019</a:t>
            </a:fld>
            <a:endParaRPr lang="en-US" noProof="0"/>
          </a:p>
        </p:txBody>
      </p:sp>
      <p:sp>
        <p:nvSpPr>
          <p:cNvPr id="26" name="Fußzeilenplatzhalter 3">
            <a:extLst>
              <a:ext uri="{FF2B5EF4-FFF2-40B4-BE49-F238E27FC236}">
                <a16:creationId xmlns:a16="http://schemas.microsoft.com/office/drawing/2014/main" id="{215160FD-D214-4C8A-9DFB-B4873C43E06B}"/>
              </a:ext>
            </a:extLst>
          </p:cNvPr>
          <p:cNvSpPr>
            <a:spLocks noGrp="1"/>
          </p:cNvSpPr>
          <p:nvPr>
            <p:ph type="ftr" sz="quarter" idx="12"/>
          </p:nvPr>
        </p:nvSpPr>
        <p:spPr>
          <a:xfrm>
            <a:off x="6350485" y="6375515"/>
            <a:ext cx="2001935" cy="150440"/>
          </a:xfrm>
        </p:spPr>
        <p:txBody>
          <a:bodyPr/>
          <a:lstStyle/>
          <a:p>
            <a:r>
              <a:rPr lang="en-US" dirty="0"/>
              <a:t>Jithin Jose, © Continental AG</a:t>
            </a:r>
          </a:p>
        </p:txBody>
      </p:sp>
      <p:cxnSp>
        <p:nvCxnSpPr>
          <p:cNvPr id="11" name="Verbinder: gewinkelt 13">
            <a:extLst>
              <a:ext uri="{FF2B5EF4-FFF2-40B4-BE49-F238E27FC236}">
                <a16:creationId xmlns:a16="http://schemas.microsoft.com/office/drawing/2014/main" id="{CE5FB9C3-10A1-439A-802E-88DAF7BD8096}"/>
              </a:ext>
            </a:extLst>
          </p:cNvPr>
          <p:cNvCxnSpPr>
            <a:cxnSpLocks/>
          </p:cNvCxnSpPr>
          <p:nvPr/>
        </p:nvCxnSpPr>
        <p:spPr>
          <a:xfrm flipV="1">
            <a:off x="2267744" y="1752161"/>
            <a:ext cx="2160240" cy="888531"/>
          </a:xfrm>
          <a:prstGeom prst="bentConnector3">
            <a:avLst>
              <a:gd name="adj1" fmla="val 50000"/>
            </a:avLst>
          </a:prstGeom>
          <a:ln w="19050">
            <a:solidFill>
              <a:srgbClr val="FFA500"/>
            </a:solidFill>
            <a:tailEnd type="triangle" w="lg" len="med"/>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25C5BA09-F83C-4FB0-852D-993AD60D661A}"/>
              </a:ext>
            </a:extLst>
          </p:cNvPr>
          <p:cNvPicPr>
            <a:picLocks noChangeAspect="1"/>
          </p:cNvPicPr>
          <p:nvPr/>
        </p:nvPicPr>
        <p:blipFill>
          <a:blip r:embed="rId3"/>
          <a:stretch>
            <a:fillRect/>
          </a:stretch>
        </p:blipFill>
        <p:spPr>
          <a:xfrm>
            <a:off x="446813" y="1616755"/>
            <a:ext cx="2590800" cy="2047875"/>
          </a:xfrm>
          <a:prstGeom prst="rect">
            <a:avLst/>
          </a:prstGeom>
        </p:spPr>
      </p:pic>
      <p:pic>
        <p:nvPicPr>
          <p:cNvPr id="8" name="Picture 7">
            <a:extLst>
              <a:ext uri="{FF2B5EF4-FFF2-40B4-BE49-F238E27FC236}">
                <a16:creationId xmlns:a16="http://schemas.microsoft.com/office/drawing/2014/main" id="{7E0CB413-9847-44E3-88E0-E4A461CB2F62}"/>
              </a:ext>
            </a:extLst>
          </p:cNvPr>
          <p:cNvPicPr>
            <a:picLocks noChangeAspect="1"/>
          </p:cNvPicPr>
          <p:nvPr/>
        </p:nvPicPr>
        <p:blipFill>
          <a:blip r:embed="rId4"/>
          <a:stretch>
            <a:fillRect/>
          </a:stretch>
        </p:blipFill>
        <p:spPr>
          <a:xfrm>
            <a:off x="4592333" y="1091131"/>
            <a:ext cx="4063730" cy="1935871"/>
          </a:xfrm>
          <a:prstGeom prst="rect">
            <a:avLst/>
          </a:prstGeom>
        </p:spPr>
      </p:pic>
      <p:pic>
        <p:nvPicPr>
          <p:cNvPr id="9" name="Picture 8">
            <a:extLst>
              <a:ext uri="{FF2B5EF4-FFF2-40B4-BE49-F238E27FC236}">
                <a16:creationId xmlns:a16="http://schemas.microsoft.com/office/drawing/2014/main" id="{ACD18961-BCDE-4E2B-9607-8A13AE8C760D}"/>
              </a:ext>
            </a:extLst>
          </p:cNvPr>
          <p:cNvPicPr>
            <a:picLocks noChangeAspect="1"/>
          </p:cNvPicPr>
          <p:nvPr/>
        </p:nvPicPr>
        <p:blipFill>
          <a:blip r:embed="rId5"/>
          <a:stretch>
            <a:fillRect/>
          </a:stretch>
        </p:blipFill>
        <p:spPr>
          <a:xfrm>
            <a:off x="4592333" y="3097793"/>
            <a:ext cx="4429125" cy="1409700"/>
          </a:xfrm>
          <a:prstGeom prst="rect">
            <a:avLst/>
          </a:prstGeom>
        </p:spPr>
      </p:pic>
      <p:cxnSp>
        <p:nvCxnSpPr>
          <p:cNvPr id="14" name="Verbinder: gewinkelt 13">
            <a:extLst>
              <a:ext uri="{FF2B5EF4-FFF2-40B4-BE49-F238E27FC236}">
                <a16:creationId xmlns:a16="http://schemas.microsoft.com/office/drawing/2014/main" id="{FF337432-2498-4732-8F10-AB53EF97A50D}"/>
              </a:ext>
            </a:extLst>
          </p:cNvPr>
          <p:cNvCxnSpPr>
            <a:cxnSpLocks/>
          </p:cNvCxnSpPr>
          <p:nvPr/>
        </p:nvCxnSpPr>
        <p:spPr>
          <a:xfrm>
            <a:off x="3091811" y="2875977"/>
            <a:ext cx="1336173" cy="553023"/>
          </a:xfrm>
          <a:prstGeom prst="bentConnector3">
            <a:avLst>
              <a:gd name="adj1" fmla="val 50000"/>
            </a:avLst>
          </a:prstGeom>
          <a:ln w="19050">
            <a:solidFill>
              <a:srgbClr val="FFA500"/>
            </a:solidFill>
            <a:tailEnd type="triangle" w="lg" len="med"/>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02051867-8B1D-4135-986F-916446632659}"/>
              </a:ext>
            </a:extLst>
          </p:cNvPr>
          <p:cNvPicPr>
            <a:picLocks noChangeAspect="1"/>
          </p:cNvPicPr>
          <p:nvPr/>
        </p:nvPicPr>
        <p:blipFill>
          <a:blip r:embed="rId6"/>
          <a:stretch>
            <a:fillRect/>
          </a:stretch>
        </p:blipFill>
        <p:spPr>
          <a:xfrm>
            <a:off x="4601662" y="4561816"/>
            <a:ext cx="4290818" cy="1457325"/>
          </a:xfrm>
          <a:prstGeom prst="rect">
            <a:avLst/>
          </a:prstGeom>
        </p:spPr>
      </p:pic>
      <p:cxnSp>
        <p:nvCxnSpPr>
          <p:cNvPr id="20" name="Verbinder: gewinkelt 13">
            <a:extLst>
              <a:ext uri="{FF2B5EF4-FFF2-40B4-BE49-F238E27FC236}">
                <a16:creationId xmlns:a16="http://schemas.microsoft.com/office/drawing/2014/main" id="{C5E869CB-0CD2-4721-9B4E-6A8A521200E7}"/>
              </a:ext>
            </a:extLst>
          </p:cNvPr>
          <p:cNvCxnSpPr>
            <a:cxnSpLocks/>
          </p:cNvCxnSpPr>
          <p:nvPr/>
        </p:nvCxnSpPr>
        <p:spPr>
          <a:xfrm>
            <a:off x="2819067" y="3088223"/>
            <a:ext cx="1663115" cy="1636921"/>
          </a:xfrm>
          <a:prstGeom prst="bentConnector3">
            <a:avLst>
              <a:gd name="adj1" fmla="val 50000"/>
            </a:avLst>
          </a:prstGeom>
          <a:ln w="19050">
            <a:solidFill>
              <a:srgbClr val="FFA500"/>
            </a:solidFill>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6727273"/>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ADC Driver</a:t>
            </a:r>
            <a:br>
              <a:rPr lang="en-GB" dirty="0"/>
            </a:br>
            <a:r>
              <a:rPr lang="en-GB" dirty="0">
                <a:solidFill>
                  <a:srgbClr val="5F5F5F"/>
                </a:solidFill>
              </a:rPr>
              <a:t>Configuration Example - DSADC module</a:t>
            </a:r>
            <a:endParaRPr lang="en-US" dirty="0">
              <a:solidFill>
                <a:srgbClr val="5F5F5F"/>
              </a:solidFill>
            </a:endParaRPr>
          </a:p>
        </p:txBody>
      </p:sp>
      <p:sp>
        <p:nvSpPr>
          <p:cNvPr id="5" name="Slide Number Placeholder 4"/>
          <p:cNvSpPr>
            <a:spLocks noGrp="1"/>
          </p:cNvSpPr>
          <p:nvPr>
            <p:ph type="sldNum" sz="quarter" idx="11"/>
          </p:nvPr>
        </p:nvSpPr>
        <p:spPr/>
        <p:txBody>
          <a:bodyPr/>
          <a:lstStyle/>
          <a:p>
            <a:fld id="{ADA48181-2C78-49CB-8C52-912A07842C2E}" type="slidenum">
              <a:rPr lang="en-US" noProof="0" smtClean="0"/>
              <a:pPr/>
              <a:t>58</a:t>
            </a:fld>
            <a:endParaRPr lang="en-US" noProof="0"/>
          </a:p>
        </p:txBody>
      </p:sp>
      <p:sp>
        <p:nvSpPr>
          <p:cNvPr id="19" name="Textfeld 18">
            <a:extLst>
              <a:ext uri="{FF2B5EF4-FFF2-40B4-BE49-F238E27FC236}">
                <a16:creationId xmlns:a16="http://schemas.microsoft.com/office/drawing/2014/main" id="{39917600-713F-42D9-9F62-14AB58C9BB36}"/>
              </a:ext>
            </a:extLst>
          </p:cNvPr>
          <p:cNvSpPr txBox="1"/>
          <p:nvPr/>
        </p:nvSpPr>
        <p:spPr>
          <a:xfrm>
            <a:off x="446813" y="1096325"/>
            <a:ext cx="1287532" cy="369332"/>
          </a:xfrm>
          <a:prstGeom prst="rect">
            <a:avLst/>
          </a:prstGeom>
          <a:noFill/>
        </p:spPr>
        <p:txBody>
          <a:bodyPr wrap="none" rtlCol="0">
            <a:spAutoFit/>
          </a:bodyPr>
          <a:lstStyle/>
          <a:p>
            <a:r>
              <a:rPr lang="de-DE" dirty="0"/>
              <a:t>Calibration</a:t>
            </a:r>
          </a:p>
        </p:txBody>
      </p:sp>
      <p:sp>
        <p:nvSpPr>
          <p:cNvPr id="25" name="Datumsplatzhalter 3">
            <a:extLst>
              <a:ext uri="{FF2B5EF4-FFF2-40B4-BE49-F238E27FC236}">
                <a16:creationId xmlns:a16="http://schemas.microsoft.com/office/drawing/2014/main" id="{BC38319E-32DD-4C80-9001-01373603CF26}"/>
              </a:ext>
            </a:extLst>
          </p:cNvPr>
          <p:cNvSpPr>
            <a:spLocks noGrp="1"/>
          </p:cNvSpPr>
          <p:nvPr>
            <p:ph type="dt" sz="half" idx="10"/>
          </p:nvPr>
        </p:nvSpPr>
        <p:spPr>
          <a:xfrm>
            <a:off x="6350484" y="6224489"/>
            <a:ext cx="2001935" cy="150440"/>
          </a:xfrm>
        </p:spPr>
        <p:txBody>
          <a:bodyPr/>
          <a:lstStyle/>
          <a:p>
            <a:fld id="{BEFB0DE0-DBBE-421A-B3E7-4A028A1B5867}" type="datetime3">
              <a:rPr lang="en-US" noProof="0" smtClean="0"/>
              <a:pPr/>
              <a:t>19 September 2019</a:t>
            </a:fld>
            <a:endParaRPr lang="en-US" noProof="0"/>
          </a:p>
        </p:txBody>
      </p:sp>
      <p:sp>
        <p:nvSpPr>
          <p:cNvPr id="26" name="Fußzeilenplatzhalter 3">
            <a:extLst>
              <a:ext uri="{FF2B5EF4-FFF2-40B4-BE49-F238E27FC236}">
                <a16:creationId xmlns:a16="http://schemas.microsoft.com/office/drawing/2014/main" id="{215160FD-D214-4C8A-9DFB-B4873C43E06B}"/>
              </a:ext>
            </a:extLst>
          </p:cNvPr>
          <p:cNvSpPr>
            <a:spLocks noGrp="1"/>
          </p:cNvSpPr>
          <p:nvPr>
            <p:ph type="ftr" sz="quarter" idx="12"/>
          </p:nvPr>
        </p:nvSpPr>
        <p:spPr>
          <a:xfrm>
            <a:off x="6350485" y="6375515"/>
            <a:ext cx="2001935" cy="150440"/>
          </a:xfrm>
        </p:spPr>
        <p:txBody>
          <a:bodyPr/>
          <a:lstStyle/>
          <a:p>
            <a:r>
              <a:rPr lang="en-US" dirty="0"/>
              <a:t>Jithin Jose, © Continental AG</a:t>
            </a:r>
          </a:p>
        </p:txBody>
      </p:sp>
      <p:pic>
        <p:nvPicPr>
          <p:cNvPr id="2" name="Picture 1">
            <a:extLst>
              <a:ext uri="{FF2B5EF4-FFF2-40B4-BE49-F238E27FC236}">
                <a16:creationId xmlns:a16="http://schemas.microsoft.com/office/drawing/2014/main" id="{12309850-A58B-4A33-87AD-526BD81F80A7}"/>
              </a:ext>
            </a:extLst>
          </p:cNvPr>
          <p:cNvPicPr>
            <a:picLocks noChangeAspect="1"/>
          </p:cNvPicPr>
          <p:nvPr/>
        </p:nvPicPr>
        <p:blipFill>
          <a:blip r:embed="rId3"/>
          <a:stretch>
            <a:fillRect/>
          </a:stretch>
        </p:blipFill>
        <p:spPr>
          <a:xfrm>
            <a:off x="381795" y="1598111"/>
            <a:ext cx="2705100" cy="1581150"/>
          </a:xfrm>
          <a:prstGeom prst="rect">
            <a:avLst/>
          </a:prstGeom>
        </p:spPr>
      </p:pic>
      <p:pic>
        <p:nvPicPr>
          <p:cNvPr id="7" name="Picture 6">
            <a:extLst>
              <a:ext uri="{FF2B5EF4-FFF2-40B4-BE49-F238E27FC236}">
                <a16:creationId xmlns:a16="http://schemas.microsoft.com/office/drawing/2014/main" id="{E1791FEE-B370-4CA0-A49C-DF9AF39344D5}"/>
              </a:ext>
            </a:extLst>
          </p:cNvPr>
          <p:cNvPicPr>
            <a:picLocks noChangeAspect="1"/>
          </p:cNvPicPr>
          <p:nvPr/>
        </p:nvPicPr>
        <p:blipFill>
          <a:blip r:embed="rId4"/>
          <a:stretch>
            <a:fillRect/>
          </a:stretch>
        </p:blipFill>
        <p:spPr>
          <a:xfrm>
            <a:off x="611560" y="3384451"/>
            <a:ext cx="5616624" cy="1945101"/>
          </a:xfrm>
          <a:prstGeom prst="rect">
            <a:avLst/>
          </a:prstGeom>
        </p:spPr>
      </p:pic>
    </p:spTree>
    <p:extLst>
      <p:ext uri="{BB962C8B-B14F-4D97-AF65-F5344CB8AC3E}">
        <p14:creationId xmlns:p14="http://schemas.microsoft.com/office/powerpoint/2010/main" val="1799817329"/>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ADC Driver</a:t>
            </a:r>
            <a:br>
              <a:rPr lang="en-GB" dirty="0"/>
            </a:br>
            <a:r>
              <a:rPr lang="en-GB" dirty="0">
                <a:solidFill>
                  <a:srgbClr val="5F5F5F"/>
                </a:solidFill>
              </a:rPr>
              <a:t>Configuration Example - DSADC module</a:t>
            </a:r>
            <a:endParaRPr lang="en-US" dirty="0">
              <a:solidFill>
                <a:srgbClr val="5F5F5F"/>
              </a:solidFill>
            </a:endParaRPr>
          </a:p>
        </p:txBody>
      </p:sp>
      <p:sp>
        <p:nvSpPr>
          <p:cNvPr id="5" name="Slide Number Placeholder 4"/>
          <p:cNvSpPr>
            <a:spLocks noGrp="1"/>
          </p:cNvSpPr>
          <p:nvPr>
            <p:ph type="sldNum" sz="quarter" idx="11"/>
          </p:nvPr>
        </p:nvSpPr>
        <p:spPr/>
        <p:txBody>
          <a:bodyPr/>
          <a:lstStyle/>
          <a:p>
            <a:fld id="{ADA48181-2C78-49CB-8C52-912A07842C2E}" type="slidenum">
              <a:rPr lang="en-US" noProof="0" smtClean="0"/>
              <a:pPr/>
              <a:t>59</a:t>
            </a:fld>
            <a:endParaRPr lang="en-US" noProof="0"/>
          </a:p>
        </p:txBody>
      </p:sp>
      <p:sp>
        <p:nvSpPr>
          <p:cNvPr id="19" name="Textfeld 18">
            <a:extLst>
              <a:ext uri="{FF2B5EF4-FFF2-40B4-BE49-F238E27FC236}">
                <a16:creationId xmlns:a16="http://schemas.microsoft.com/office/drawing/2014/main" id="{39917600-713F-42D9-9F62-14AB58C9BB36}"/>
              </a:ext>
            </a:extLst>
          </p:cNvPr>
          <p:cNvSpPr txBox="1"/>
          <p:nvPr/>
        </p:nvSpPr>
        <p:spPr>
          <a:xfrm>
            <a:off x="446813" y="1096325"/>
            <a:ext cx="1697901" cy="369332"/>
          </a:xfrm>
          <a:prstGeom prst="rect">
            <a:avLst/>
          </a:prstGeom>
          <a:noFill/>
        </p:spPr>
        <p:txBody>
          <a:bodyPr wrap="none" rtlCol="0">
            <a:spAutoFit/>
          </a:bodyPr>
          <a:lstStyle/>
          <a:p>
            <a:r>
              <a:rPr lang="de-DE" dirty="0"/>
              <a:t>DsadcChannel</a:t>
            </a:r>
          </a:p>
        </p:txBody>
      </p:sp>
      <p:sp>
        <p:nvSpPr>
          <p:cNvPr id="25" name="Datumsplatzhalter 3">
            <a:extLst>
              <a:ext uri="{FF2B5EF4-FFF2-40B4-BE49-F238E27FC236}">
                <a16:creationId xmlns:a16="http://schemas.microsoft.com/office/drawing/2014/main" id="{BC38319E-32DD-4C80-9001-01373603CF26}"/>
              </a:ext>
            </a:extLst>
          </p:cNvPr>
          <p:cNvSpPr>
            <a:spLocks noGrp="1"/>
          </p:cNvSpPr>
          <p:nvPr>
            <p:ph type="dt" sz="half" idx="10"/>
          </p:nvPr>
        </p:nvSpPr>
        <p:spPr>
          <a:xfrm>
            <a:off x="6350484" y="6224489"/>
            <a:ext cx="2001935" cy="150440"/>
          </a:xfrm>
        </p:spPr>
        <p:txBody>
          <a:bodyPr/>
          <a:lstStyle/>
          <a:p>
            <a:fld id="{BEFB0DE0-DBBE-421A-B3E7-4A028A1B5867}" type="datetime3">
              <a:rPr lang="en-US" noProof="0" smtClean="0"/>
              <a:pPr/>
              <a:t>19 September 2019</a:t>
            </a:fld>
            <a:endParaRPr lang="en-US" noProof="0"/>
          </a:p>
        </p:txBody>
      </p:sp>
      <p:sp>
        <p:nvSpPr>
          <p:cNvPr id="26" name="Fußzeilenplatzhalter 3">
            <a:extLst>
              <a:ext uri="{FF2B5EF4-FFF2-40B4-BE49-F238E27FC236}">
                <a16:creationId xmlns:a16="http://schemas.microsoft.com/office/drawing/2014/main" id="{215160FD-D214-4C8A-9DFB-B4873C43E06B}"/>
              </a:ext>
            </a:extLst>
          </p:cNvPr>
          <p:cNvSpPr>
            <a:spLocks noGrp="1"/>
          </p:cNvSpPr>
          <p:nvPr>
            <p:ph type="ftr" sz="quarter" idx="12"/>
          </p:nvPr>
        </p:nvSpPr>
        <p:spPr>
          <a:xfrm>
            <a:off x="6350485" y="6375515"/>
            <a:ext cx="2001935" cy="150440"/>
          </a:xfrm>
        </p:spPr>
        <p:txBody>
          <a:bodyPr/>
          <a:lstStyle/>
          <a:p>
            <a:r>
              <a:rPr lang="en-US" dirty="0"/>
              <a:t>Jithin Jose, © Continental AG</a:t>
            </a:r>
          </a:p>
        </p:txBody>
      </p:sp>
      <p:cxnSp>
        <p:nvCxnSpPr>
          <p:cNvPr id="11" name="Verbinder: gewinkelt 13">
            <a:extLst>
              <a:ext uri="{FF2B5EF4-FFF2-40B4-BE49-F238E27FC236}">
                <a16:creationId xmlns:a16="http://schemas.microsoft.com/office/drawing/2014/main" id="{CE5FB9C3-10A1-439A-802E-88DAF7BD8096}"/>
              </a:ext>
            </a:extLst>
          </p:cNvPr>
          <p:cNvCxnSpPr>
            <a:cxnSpLocks/>
          </p:cNvCxnSpPr>
          <p:nvPr/>
        </p:nvCxnSpPr>
        <p:spPr>
          <a:xfrm>
            <a:off x="2771800" y="2169522"/>
            <a:ext cx="1955858" cy="1080120"/>
          </a:xfrm>
          <a:prstGeom prst="bentConnector3">
            <a:avLst>
              <a:gd name="adj1" fmla="val 100622"/>
            </a:avLst>
          </a:prstGeom>
          <a:ln w="19050">
            <a:solidFill>
              <a:srgbClr val="FFA500"/>
            </a:solidFill>
            <a:tailEnd type="triangle" w="lg" len="med"/>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F2B26BDF-5A7F-4C4C-8D0D-F0CD00212270}"/>
              </a:ext>
            </a:extLst>
          </p:cNvPr>
          <p:cNvPicPr>
            <a:picLocks noChangeAspect="1"/>
          </p:cNvPicPr>
          <p:nvPr/>
        </p:nvPicPr>
        <p:blipFill>
          <a:blip r:embed="rId3"/>
          <a:stretch>
            <a:fillRect/>
          </a:stretch>
        </p:blipFill>
        <p:spPr>
          <a:xfrm>
            <a:off x="123534" y="1582598"/>
            <a:ext cx="2676525" cy="1495425"/>
          </a:xfrm>
          <a:prstGeom prst="rect">
            <a:avLst/>
          </a:prstGeom>
        </p:spPr>
      </p:pic>
      <p:pic>
        <p:nvPicPr>
          <p:cNvPr id="6" name="Picture 5">
            <a:extLst>
              <a:ext uri="{FF2B5EF4-FFF2-40B4-BE49-F238E27FC236}">
                <a16:creationId xmlns:a16="http://schemas.microsoft.com/office/drawing/2014/main" id="{35A9AC9F-D923-48A0-94E0-1A550B8C197A}"/>
              </a:ext>
            </a:extLst>
          </p:cNvPr>
          <p:cNvPicPr>
            <a:picLocks noChangeAspect="1"/>
          </p:cNvPicPr>
          <p:nvPr/>
        </p:nvPicPr>
        <p:blipFill>
          <a:blip r:embed="rId4"/>
          <a:stretch>
            <a:fillRect/>
          </a:stretch>
        </p:blipFill>
        <p:spPr>
          <a:xfrm>
            <a:off x="611560" y="3456625"/>
            <a:ext cx="4924425" cy="2305050"/>
          </a:xfrm>
          <a:prstGeom prst="rect">
            <a:avLst/>
          </a:prstGeom>
        </p:spPr>
      </p:pic>
    </p:spTree>
    <p:extLst>
      <p:ext uri="{BB962C8B-B14F-4D97-AF65-F5344CB8AC3E}">
        <p14:creationId xmlns:p14="http://schemas.microsoft.com/office/powerpoint/2010/main" val="210712577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a:t>ADC Driver</a:t>
            </a:r>
            <a:br>
              <a:rPr lang="en-US" dirty="0"/>
            </a:br>
            <a:r>
              <a:rPr lang="en-US" dirty="0">
                <a:solidFill>
                  <a:srgbClr val="5F5F5F"/>
                </a:solidFill>
              </a:rPr>
              <a:t>Functional Description &amp; Features</a:t>
            </a:r>
          </a:p>
        </p:txBody>
      </p:sp>
      <p:sp>
        <p:nvSpPr>
          <p:cNvPr id="4" name="Datumsplatzhalter 3"/>
          <p:cNvSpPr>
            <a:spLocks noGrp="1"/>
          </p:cNvSpPr>
          <p:nvPr>
            <p:ph type="dt" sz="half" idx="10"/>
          </p:nvPr>
        </p:nvSpPr>
        <p:spPr/>
        <p:txBody>
          <a:bodyPr/>
          <a:lstStyle/>
          <a:p>
            <a:fld id="{BEFB0DE0-DBBE-421A-B3E7-4A028A1B5867}" type="datetime3">
              <a:rPr lang="en-US" noProof="0" smtClean="0"/>
              <a:pPr/>
              <a:t>19 September 2019</a:t>
            </a:fld>
            <a:endParaRPr lang="en-US" noProof="0" dirty="0"/>
          </a:p>
        </p:txBody>
      </p:sp>
      <p:sp>
        <p:nvSpPr>
          <p:cNvPr id="5" name="Foliennummernplatzhalter 4"/>
          <p:cNvSpPr>
            <a:spLocks noGrp="1"/>
          </p:cNvSpPr>
          <p:nvPr>
            <p:ph type="sldNum" sz="quarter" idx="11"/>
          </p:nvPr>
        </p:nvSpPr>
        <p:spPr/>
        <p:txBody>
          <a:bodyPr/>
          <a:lstStyle/>
          <a:p>
            <a:fld id="{ADA48181-2C78-49CB-8C52-912A07842C2E}" type="slidenum">
              <a:rPr lang="en-US" noProof="0" smtClean="0"/>
              <a:pPr/>
              <a:t>6</a:t>
            </a:fld>
            <a:endParaRPr lang="en-US" noProof="0"/>
          </a:p>
        </p:txBody>
      </p:sp>
      <p:sp>
        <p:nvSpPr>
          <p:cNvPr id="8" name="Fußzeilenplatzhalter 3">
            <a:extLst>
              <a:ext uri="{FF2B5EF4-FFF2-40B4-BE49-F238E27FC236}">
                <a16:creationId xmlns:a16="http://schemas.microsoft.com/office/drawing/2014/main" id="{D8BACF75-6893-4181-8872-AD7F61F7A2E0}"/>
              </a:ext>
            </a:extLst>
          </p:cNvPr>
          <p:cNvSpPr>
            <a:spLocks noGrp="1"/>
          </p:cNvSpPr>
          <p:nvPr>
            <p:ph type="ftr" sz="quarter" idx="12"/>
          </p:nvPr>
        </p:nvSpPr>
        <p:spPr>
          <a:xfrm>
            <a:off x="6350485" y="6375515"/>
            <a:ext cx="2001935" cy="150440"/>
          </a:xfrm>
        </p:spPr>
        <p:txBody>
          <a:bodyPr/>
          <a:lstStyle/>
          <a:p>
            <a:r>
              <a:rPr lang="en-US" dirty="0"/>
              <a:t>Harald Paschke, © Continental AG</a:t>
            </a:r>
          </a:p>
        </p:txBody>
      </p:sp>
      <p:sp>
        <p:nvSpPr>
          <p:cNvPr id="11" name="Inhaltsplatzhalter 1">
            <a:extLst>
              <a:ext uri="{FF2B5EF4-FFF2-40B4-BE49-F238E27FC236}">
                <a16:creationId xmlns:a16="http://schemas.microsoft.com/office/drawing/2014/main" id="{7D737E1D-C90F-4888-A440-EF94FC9F2781}"/>
              </a:ext>
            </a:extLst>
          </p:cNvPr>
          <p:cNvSpPr>
            <a:spLocks noGrp="1"/>
          </p:cNvSpPr>
          <p:nvPr>
            <p:ph idx="1"/>
          </p:nvPr>
        </p:nvSpPr>
        <p:spPr>
          <a:xfrm>
            <a:off x="402662" y="1265843"/>
            <a:ext cx="8273794" cy="4536504"/>
          </a:xfrm>
        </p:spPr>
        <p:txBody>
          <a:bodyPr>
            <a:normAutofit lnSpcReduction="10000"/>
          </a:bodyPr>
          <a:lstStyle/>
          <a:p>
            <a:pPr>
              <a:lnSpc>
                <a:spcPct val="110000"/>
              </a:lnSpc>
              <a:spcBef>
                <a:spcPts val="1800"/>
              </a:spcBef>
              <a:spcAft>
                <a:spcPts val="600"/>
              </a:spcAft>
            </a:pPr>
            <a:r>
              <a:rPr lang="en-GB" sz="1400" b="1" dirty="0"/>
              <a:t>The ADC driver provides:</a:t>
            </a:r>
          </a:p>
          <a:p>
            <a:pPr lvl="1"/>
            <a:r>
              <a:rPr lang="en-GB" sz="1400" dirty="0"/>
              <a:t>AUTOSAR APIs (</a:t>
            </a:r>
            <a:r>
              <a:rPr lang="en-GB" sz="1400" dirty="0" err="1"/>
              <a:t>adc.h</a:t>
            </a:r>
            <a:r>
              <a:rPr lang="en-GB" sz="1400" dirty="0"/>
              <a:t>)</a:t>
            </a:r>
          </a:p>
          <a:p>
            <a:pPr lvl="1"/>
            <a:r>
              <a:rPr lang="en-GB" sz="1400" dirty="0" err="1"/>
              <a:t>PowerSAR</a:t>
            </a:r>
            <a:r>
              <a:rPr lang="en-GB" sz="1400" dirty="0"/>
              <a:t> APIs (</a:t>
            </a:r>
            <a:r>
              <a:rPr lang="en-GB" sz="1400" dirty="0" err="1"/>
              <a:t>iopt_adc.h</a:t>
            </a:r>
            <a:r>
              <a:rPr lang="en-GB" sz="1400" dirty="0"/>
              <a:t>)</a:t>
            </a:r>
          </a:p>
          <a:p>
            <a:pPr lvl="1"/>
            <a:r>
              <a:rPr lang="en-GB" sz="1400" dirty="0"/>
              <a:t>Two (CESSAR) user configuration for VADC + FCOMP and DSADC</a:t>
            </a:r>
          </a:p>
          <a:p>
            <a:pPr>
              <a:lnSpc>
                <a:spcPct val="110000"/>
              </a:lnSpc>
              <a:spcBef>
                <a:spcPts val="1200"/>
              </a:spcBef>
              <a:spcAft>
                <a:spcPts val="600"/>
              </a:spcAft>
            </a:pPr>
            <a:r>
              <a:rPr lang="en-GB" sz="1400" b="1" dirty="0"/>
              <a:t>4 Trigger </a:t>
            </a:r>
            <a:r>
              <a:rPr lang="en-GB" sz="1400" b="1" dirty="0" err="1"/>
              <a:t>trigger</a:t>
            </a:r>
            <a:r>
              <a:rPr lang="en-GB" sz="1400" b="1" dirty="0"/>
              <a:t> modes for VADC / 1 trigger mode for DSADC</a:t>
            </a:r>
          </a:p>
          <a:p>
            <a:pPr>
              <a:lnSpc>
                <a:spcPct val="110000"/>
              </a:lnSpc>
              <a:spcBef>
                <a:spcPts val="1200"/>
              </a:spcBef>
              <a:spcAft>
                <a:spcPts val="600"/>
              </a:spcAft>
            </a:pPr>
            <a:r>
              <a:rPr lang="en-GB" sz="1400" b="1" dirty="0"/>
              <a:t>Support of external Buffers </a:t>
            </a:r>
            <a:r>
              <a:rPr lang="en-GB" sz="1400" dirty="0"/>
              <a:t>(linear and circular)</a:t>
            </a:r>
          </a:p>
          <a:p>
            <a:pPr>
              <a:lnSpc>
                <a:spcPct val="110000"/>
              </a:lnSpc>
              <a:spcBef>
                <a:spcPts val="1800"/>
              </a:spcBef>
              <a:spcAft>
                <a:spcPts val="600"/>
              </a:spcAft>
            </a:pPr>
            <a:r>
              <a:rPr lang="en-GB" sz="1400" b="1" dirty="0"/>
              <a:t>Result Handling </a:t>
            </a:r>
            <a:r>
              <a:rPr lang="en-GB" sz="1400" dirty="0"/>
              <a:t>(VADC)</a:t>
            </a:r>
          </a:p>
          <a:p>
            <a:pPr marL="642938" lvl="1" indent="-285750"/>
            <a:r>
              <a:rPr lang="en-GB" sz="1400" dirty="0"/>
              <a:t>Internal: Internal setup of DMA, copy results from result register to the buffer (internal or external)</a:t>
            </a:r>
          </a:p>
          <a:p>
            <a:pPr marL="642938" lvl="1" indent="-285750"/>
            <a:r>
              <a:rPr lang="en-GB" sz="1400" dirty="0"/>
              <a:t>External: The user takes care to fetching the results from the ADC peripheral on his own</a:t>
            </a:r>
          </a:p>
          <a:p>
            <a:pPr>
              <a:lnSpc>
                <a:spcPct val="110000"/>
              </a:lnSpc>
              <a:spcBef>
                <a:spcPts val="1800"/>
              </a:spcBef>
              <a:spcAft>
                <a:spcPts val="600"/>
              </a:spcAft>
            </a:pPr>
            <a:r>
              <a:rPr lang="en-GB" sz="1400" b="1" dirty="0"/>
              <a:t>Notification:</a:t>
            </a:r>
          </a:p>
          <a:p>
            <a:pPr marL="642938" lvl="1" indent="-285750"/>
            <a:r>
              <a:rPr lang="en-GB" sz="1400" dirty="0"/>
              <a:t>The user can set up a notification which is called after the configured set of conversions</a:t>
            </a:r>
          </a:p>
          <a:p>
            <a:endParaRPr lang="en-US" sz="1400" dirty="0"/>
          </a:p>
        </p:txBody>
      </p:sp>
    </p:spTree>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E8CC7230-502F-43BF-8B8B-FE4EC437935A}" type="datetime3">
              <a:rPr lang="en-US" noProof="0" smtClean="0"/>
              <a:pPr/>
              <a:t>19 September 2019</a:t>
            </a:fld>
            <a:endParaRPr lang="en-US" noProof="0"/>
          </a:p>
        </p:txBody>
      </p:sp>
      <p:sp>
        <p:nvSpPr>
          <p:cNvPr id="3" name="Foliennummernplatzhalter 2"/>
          <p:cNvSpPr>
            <a:spLocks noGrp="1"/>
          </p:cNvSpPr>
          <p:nvPr>
            <p:ph type="sldNum" sz="quarter" idx="11"/>
          </p:nvPr>
        </p:nvSpPr>
        <p:spPr/>
        <p:txBody>
          <a:bodyPr/>
          <a:lstStyle/>
          <a:p>
            <a:fld id="{ADA48181-2C78-49CB-8C52-912A07842C2E}" type="slidenum">
              <a:rPr lang="en-US" noProof="0" smtClean="0"/>
              <a:pPr/>
              <a:t>60</a:t>
            </a:fld>
            <a:endParaRPr lang="en-US" noProof="0"/>
          </a:p>
        </p:txBody>
      </p:sp>
      <p:sp>
        <p:nvSpPr>
          <p:cNvPr id="4" name="Fußzeilenplatzhalter 3"/>
          <p:cNvSpPr>
            <a:spLocks noGrp="1"/>
          </p:cNvSpPr>
          <p:nvPr>
            <p:ph type="ftr" sz="quarter" idx="12"/>
          </p:nvPr>
        </p:nvSpPr>
        <p:spPr/>
        <p:txBody>
          <a:bodyPr/>
          <a:lstStyle/>
          <a:p>
            <a:r>
              <a:rPr lang="en-US" dirty="0"/>
              <a:t>Harald Paschke, © Continental AG</a:t>
            </a:r>
          </a:p>
        </p:txBody>
      </p:sp>
      <p:grpSp>
        <p:nvGrpSpPr>
          <p:cNvPr id="170" name="Gruppieren 169"/>
          <p:cNvGrpSpPr/>
          <p:nvPr>
            <p:custDataLst>
              <p:tags r:id="rId1"/>
            </p:custDataLst>
          </p:nvPr>
        </p:nvGrpSpPr>
        <p:grpSpPr>
          <a:xfrm>
            <a:off x="395536" y="306176"/>
            <a:ext cx="8496943" cy="4087472"/>
            <a:chOff x="395536" y="306176"/>
            <a:chExt cx="8496943" cy="4087472"/>
          </a:xfrm>
        </p:grpSpPr>
        <p:sp>
          <p:nvSpPr>
            <p:cNvPr id="144" name="Rechteck 143"/>
            <p:cNvSpPr/>
            <p:nvPr>
              <p:custDataLst>
                <p:tags r:id="rId2"/>
              </p:custDataLst>
            </p:nvPr>
          </p:nvSpPr>
          <p:spPr>
            <a:xfrm>
              <a:off x="395536" y="306176"/>
              <a:ext cx="8496943" cy="369332"/>
            </a:xfrm>
            <a:prstGeom prst="rect">
              <a:avLst/>
            </a:prstGeom>
          </p:spPr>
          <p:txBody>
            <a:bodyPr wrap="square" lIns="0" tIns="0" rIns="0" bIns="0" anchor="t" anchorCtr="0">
              <a:spAutoFit/>
            </a:bodyPr>
            <a:lstStyle/>
            <a:p>
              <a:r>
                <a:rPr lang="de-DE" sz="2400" b="1">
                  <a:solidFill>
                    <a:schemeClr val="accent1"/>
                  </a:solidFill>
                  <a:latin typeface="+mj-lt"/>
                  <a:ea typeface="+mj-ea"/>
                  <a:cs typeface="Arial" pitchFamily="34" charset="0"/>
                </a:rPr>
                <a:t>Agenda</a:t>
              </a:r>
            </a:p>
          </p:txBody>
        </p:sp>
        <p:sp>
          <p:nvSpPr>
            <p:cNvPr id="145" name="Rectangle 15">
              <a:hlinkClick r:id="rId22" action="ppaction://hlinksldjump"/>
            </p:cNvPr>
            <p:cNvSpPr>
              <a:spLocks noChangeArrowheads="1"/>
            </p:cNvSpPr>
            <p:nvPr>
              <p:custDataLst>
                <p:tags r:id="rId3"/>
              </p:custDataLst>
            </p:nvPr>
          </p:nvSpPr>
          <p:spPr bwMode="auto">
            <a:xfrm>
              <a:off x="683568" y="1346483"/>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dirty="0">
                  <a:solidFill>
                    <a:schemeClr val="bg2">
                      <a:lumMod val="10000"/>
                    </a:schemeClr>
                  </a:solidFill>
                  <a:latin typeface="Arial"/>
                </a:rPr>
                <a:t>Functional Description &amp; Features</a:t>
              </a:r>
            </a:p>
          </p:txBody>
        </p:sp>
        <p:sp>
          <p:nvSpPr>
            <p:cNvPr id="146" name="Rectangle 15">
              <a:hlinkClick r:id="rId22" action="ppaction://hlinksldjump"/>
            </p:cNvPr>
            <p:cNvSpPr>
              <a:spLocks noChangeArrowheads="1"/>
            </p:cNvSpPr>
            <p:nvPr>
              <p:custDataLst>
                <p:tags r:id="rId4"/>
              </p:custDataLst>
            </p:nvPr>
          </p:nvSpPr>
          <p:spPr bwMode="auto">
            <a:xfrm>
              <a:off x="395536" y="1346483"/>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1</a:t>
              </a:r>
            </a:p>
          </p:txBody>
        </p:sp>
        <p:sp>
          <p:nvSpPr>
            <p:cNvPr id="148" name="Rectangle 15">
              <a:hlinkClick r:id="rId23" action="ppaction://hlinksldjump"/>
            </p:cNvPr>
            <p:cNvSpPr>
              <a:spLocks noChangeArrowheads="1"/>
            </p:cNvSpPr>
            <p:nvPr>
              <p:custDataLst>
                <p:tags r:id="rId5"/>
              </p:custDataLst>
            </p:nvPr>
          </p:nvSpPr>
          <p:spPr bwMode="auto">
            <a:xfrm>
              <a:off x="683568" y="1691283"/>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APIs</a:t>
              </a:r>
            </a:p>
          </p:txBody>
        </p:sp>
        <p:sp>
          <p:nvSpPr>
            <p:cNvPr id="149" name="Rectangle 15">
              <a:hlinkClick r:id="rId23" action="ppaction://hlinksldjump"/>
            </p:cNvPr>
            <p:cNvSpPr>
              <a:spLocks noChangeArrowheads="1"/>
            </p:cNvSpPr>
            <p:nvPr>
              <p:custDataLst>
                <p:tags r:id="rId6"/>
              </p:custDataLst>
            </p:nvPr>
          </p:nvSpPr>
          <p:spPr bwMode="auto">
            <a:xfrm>
              <a:off x="395536" y="1691283"/>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2</a:t>
              </a:r>
            </a:p>
          </p:txBody>
        </p:sp>
        <p:sp>
          <p:nvSpPr>
            <p:cNvPr id="151" name="Rectangle 15">
              <a:hlinkClick r:id="rId24" action="ppaction://hlinksldjump"/>
            </p:cNvPr>
            <p:cNvSpPr>
              <a:spLocks noChangeArrowheads="1"/>
            </p:cNvSpPr>
            <p:nvPr>
              <p:custDataLst>
                <p:tags r:id="rId7"/>
              </p:custDataLst>
            </p:nvPr>
          </p:nvSpPr>
          <p:spPr bwMode="auto">
            <a:xfrm>
              <a:off x="683568" y="2036083"/>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Integration Highlights</a:t>
              </a:r>
            </a:p>
          </p:txBody>
        </p:sp>
        <p:sp>
          <p:nvSpPr>
            <p:cNvPr id="152" name="Rectangle 15">
              <a:hlinkClick r:id="rId24" action="ppaction://hlinksldjump"/>
            </p:cNvPr>
            <p:cNvSpPr>
              <a:spLocks noChangeArrowheads="1"/>
            </p:cNvSpPr>
            <p:nvPr>
              <p:custDataLst>
                <p:tags r:id="rId8"/>
              </p:custDataLst>
            </p:nvPr>
          </p:nvSpPr>
          <p:spPr bwMode="auto">
            <a:xfrm>
              <a:off x="395536" y="2036083"/>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3</a:t>
              </a:r>
            </a:p>
          </p:txBody>
        </p:sp>
        <p:sp>
          <p:nvSpPr>
            <p:cNvPr id="154" name="Rectangle 15">
              <a:hlinkClick r:id="rId25" action="ppaction://hlinksldjump"/>
            </p:cNvPr>
            <p:cNvSpPr>
              <a:spLocks noChangeArrowheads="1"/>
            </p:cNvSpPr>
            <p:nvPr>
              <p:custDataLst>
                <p:tags r:id="rId9"/>
              </p:custDataLst>
            </p:nvPr>
          </p:nvSpPr>
          <p:spPr bwMode="auto">
            <a:xfrm>
              <a:off x="683568" y="2380882"/>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dirty="0">
                  <a:solidFill>
                    <a:schemeClr val="bg2">
                      <a:lumMod val="10000"/>
                    </a:schemeClr>
                  </a:solidFill>
                  <a:latin typeface="Arial"/>
                </a:rPr>
                <a:t>Configuration</a:t>
              </a:r>
            </a:p>
          </p:txBody>
        </p:sp>
        <p:sp>
          <p:nvSpPr>
            <p:cNvPr id="155" name="Rectangle 15">
              <a:hlinkClick r:id="rId25" action="ppaction://hlinksldjump"/>
            </p:cNvPr>
            <p:cNvSpPr>
              <a:spLocks noChangeArrowheads="1"/>
            </p:cNvSpPr>
            <p:nvPr>
              <p:custDataLst>
                <p:tags r:id="rId10"/>
              </p:custDataLst>
            </p:nvPr>
          </p:nvSpPr>
          <p:spPr bwMode="auto">
            <a:xfrm>
              <a:off x="395536" y="2380882"/>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4</a:t>
              </a:r>
            </a:p>
          </p:txBody>
        </p:sp>
        <p:sp>
          <p:nvSpPr>
            <p:cNvPr id="157" name="Rectangle 15"/>
            <p:cNvSpPr>
              <a:spLocks noChangeArrowheads="1"/>
            </p:cNvSpPr>
            <p:nvPr>
              <p:custDataLst>
                <p:tags r:id="rId11"/>
              </p:custDataLst>
            </p:nvPr>
          </p:nvSpPr>
          <p:spPr bwMode="auto">
            <a:xfrm>
              <a:off x="1079568" y="2725682"/>
              <a:ext cx="7668001" cy="288000"/>
            </a:xfrm>
            <a:prstGeom prst="rect">
              <a:avLst/>
            </a:prstGeom>
            <a:solidFill>
              <a:srgbClr val="EBEBEB"/>
            </a:solidFill>
            <a:ln w="9525" algn="ctr">
              <a:noFill/>
              <a:miter lim="800000"/>
              <a:headEnd/>
              <a:tailEnd/>
            </a:ln>
          </p:spPr>
          <p:txBody>
            <a:bodyPr wrap="none" lIns="72000" tIns="35120" rIns="70239" bIns="35120" anchor="ctr"/>
            <a:lstStyle/>
            <a:p>
              <a:pPr marL="238125" indent="-238125">
                <a:tabLst>
                  <a:tab pos="4391025" algn="l"/>
                  <a:tab pos="7715250" algn="r"/>
                </a:tabLst>
              </a:pPr>
              <a:r>
                <a:rPr lang="de-DE" sz="1400" dirty="0">
                  <a:solidFill>
                    <a:schemeClr val="bg2">
                      <a:lumMod val="10000"/>
                    </a:schemeClr>
                  </a:solidFill>
                  <a:latin typeface="Arial"/>
                </a:rPr>
                <a:t>Configuration Structure</a:t>
              </a:r>
            </a:p>
          </p:txBody>
        </p:sp>
        <p:sp>
          <p:nvSpPr>
            <p:cNvPr id="158" name="Rectangle 15"/>
            <p:cNvSpPr>
              <a:spLocks noChangeArrowheads="1"/>
            </p:cNvSpPr>
            <p:nvPr>
              <p:custDataLst>
                <p:tags r:id="rId12"/>
              </p:custDataLst>
            </p:nvPr>
          </p:nvSpPr>
          <p:spPr bwMode="auto">
            <a:xfrm>
              <a:off x="683566" y="2725682"/>
              <a:ext cx="432000" cy="288000"/>
            </a:xfrm>
            <a:prstGeom prst="rect">
              <a:avLst/>
            </a:prstGeom>
            <a:solidFill>
              <a:srgbClr val="EBEBEB"/>
            </a:solidFill>
            <a:ln w="9525" algn="ctr">
              <a:noFill/>
              <a:miter lim="800000"/>
              <a:headEnd/>
              <a:tailEnd/>
            </a:ln>
          </p:spPr>
          <p:txBody>
            <a:bodyPr wrap="none" lIns="90000" tIns="35120" rIns="36000" bIns="35120" anchor="ctr"/>
            <a:lstStyle/>
            <a:p>
              <a:pPr marL="238125" indent="-238125" algn="ctr">
                <a:tabLst>
                  <a:tab pos="446088" algn="l"/>
                </a:tabLst>
              </a:pPr>
              <a:r>
                <a:rPr lang="de-DE" sz="1400" b="1">
                  <a:latin typeface="Arial"/>
                </a:rPr>
                <a:t>4.1</a:t>
              </a:r>
            </a:p>
          </p:txBody>
        </p:sp>
        <p:sp>
          <p:nvSpPr>
            <p:cNvPr id="159" name="Rectangle 15"/>
            <p:cNvSpPr>
              <a:spLocks noChangeArrowheads="1"/>
            </p:cNvSpPr>
            <p:nvPr>
              <p:custDataLst>
                <p:tags r:id="rId13"/>
              </p:custDataLst>
            </p:nvPr>
          </p:nvSpPr>
          <p:spPr bwMode="auto">
            <a:xfrm>
              <a:off x="1079568" y="3070865"/>
              <a:ext cx="7668001" cy="288000"/>
            </a:xfrm>
            <a:prstGeom prst="rect">
              <a:avLst/>
            </a:prstGeom>
            <a:solidFill>
              <a:srgbClr val="EBEBEB"/>
            </a:solidFill>
            <a:ln w="9525" algn="ctr">
              <a:noFill/>
              <a:miter lim="800000"/>
              <a:headEnd/>
              <a:tailEnd/>
            </a:ln>
          </p:spPr>
          <p:txBody>
            <a:bodyPr wrap="none" lIns="72000" tIns="35120" rIns="70239" bIns="35120" anchor="ctr"/>
            <a:lstStyle/>
            <a:p>
              <a:pPr marL="238125" indent="-238125">
                <a:tabLst>
                  <a:tab pos="4391025" algn="l"/>
                  <a:tab pos="7715250" algn="r"/>
                </a:tabLst>
              </a:pPr>
              <a:r>
                <a:rPr lang="de-DE" sz="1400" dirty="0">
                  <a:solidFill>
                    <a:schemeClr val="bg2">
                      <a:lumMod val="10000"/>
                    </a:schemeClr>
                  </a:solidFill>
                  <a:latin typeface="Arial"/>
                </a:rPr>
                <a:t>Configuration </a:t>
              </a:r>
              <a:r>
                <a:rPr lang="de-DE" sz="1400" dirty="0" err="1">
                  <a:solidFill>
                    <a:schemeClr val="bg2">
                      <a:lumMod val="10000"/>
                    </a:schemeClr>
                  </a:solidFill>
                  <a:latin typeface="Arial"/>
                </a:rPr>
                <a:t>Example</a:t>
              </a:r>
              <a:endParaRPr lang="de-DE" sz="1400" dirty="0">
                <a:solidFill>
                  <a:schemeClr val="bg2">
                    <a:lumMod val="10000"/>
                  </a:schemeClr>
                </a:solidFill>
                <a:latin typeface="Arial"/>
              </a:endParaRPr>
            </a:p>
          </p:txBody>
        </p:sp>
        <p:sp>
          <p:nvSpPr>
            <p:cNvPr id="160" name="Rectangle 15"/>
            <p:cNvSpPr>
              <a:spLocks noChangeArrowheads="1"/>
            </p:cNvSpPr>
            <p:nvPr>
              <p:custDataLst>
                <p:tags r:id="rId14"/>
              </p:custDataLst>
            </p:nvPr>
          </p:nvSpPr>
          <p:spPr bwMode="auto">
            <a:xfrm>
              <a:off x="683566" y="3070865"/>
              <a:ext cx="432000" cy="288000"/>
            </a:xfrm>
            <a:prstGeom prst="rect">
              <a:avLst/>
            </a:prstGeom>
            <a:solidFill>
              <a:srgbClr val="EBEBEB"/>
            </a:solidFill>
            <a:ln w="9525" algn="ctr">
              <a:noFill/>
              <a:miter lim="800000"/>
              <a:headEnd/>
              <a:tailEnd/>
            </a:ln>
          </p:spPr>
          <p:txBody>
            <a:bodyPr wrap="none" lIns="90000" tIns="35120" rIns="36000" bIns="35120" anchor="ctr"/>
            <a:lstStyle/>
            <a:p>
              <a:pPr marL="238125" indent="-238125" algn="ctr">
                <a:tabLst>
                  <a:tab pos="446088" algn="l"/>
                </a:tabLst>
              </a:pPr>
              <a:r>
                <a:rPr lang="de-DE" sz="1400" b="1">
                  <a:latin typeface="Arial"/>
                </a:rPr>
                <a:t>4.2</a:t>
              </a:r>
            </a:p>
          </p:txBody>
        </p:sp>
        <p:sp>
          <p:nvSpPr>
            <p:cNvPr id="161" name="Rectangle 15"/>
            <p:cNvSpPr>
              <a:spLocks noChangeArrowheads="1"/>
            </p:cNvSpPr>
            <p:nvPr>
              <p:custDataLst>
                <p:tags r:id="rId15"/>
              </p:custDataLst>
            </p:nvPr>
          </p:nvSpPr>
          <p:spPr bwMode="auto">
            <a:xfrm>
              <a:off x="683568" y="3416048"/>
              <a:ext cx="8064000" cy="288000"/>
            </a:xfrm>
            <a:prstGeom prst="rect">
              <a:avLst/>
            </a:prstGeom>
            <a:solidFill>
              <a:schemeClr val="accent5"/>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tx2"/>
                  </a:solidFill>
                  <a:latin typeface="Arial"/>
                </a:rPr>
                <a:t>Dependencies</a:t>
              </a:r>
            </a:p>
          </p:txBody>
        </p:sp>
        <p:sp>
          <p:nvSpPr>
            <p:cNvPr id="162" name="Rectangle 15"/>
            <p:cNvSpPr>
              <a:spLocks noChangeArrowheads="1"/>
            </p:cNvSpPr>
            <p:nvPr>
              <p:custDataLst>
                <p:tags r:id="rId16"/>
              </p:custDataLst>
            </p:nvPr>
          </p:nvSpPr>
          <p:spPr bwMode="auto">
            <a:xfrm>
              <a:off x="395536" y="3416048"/>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5</a:t>
              </a:r>
            </a:p>
          </p:txBody>
        </p:sp>
        <p:sp>
          <p:nvSpPr>
            <p:cNvPr id="164" name="Rectangle 15">
              <a:hlinkClick r:id="rId26" action="ppaction://hlinksldjump"/>
            </p:cNvPr>
            <p:cNvSpPr>
              <a:spLocks noChangeArrowheads="1"/>
            </p:cNvSpPr>
            <p:nvPr>
              <p:custDataLst>
                <p:tags r:id="rId17"/>
              </p:custDataLst>
            </p:nvPr>
          </p:nvSpPr>
          <p:spPr bwMode="auto">
            <a:xfrm>
              <a:off x="683568" y="3760848"/>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HW Resources</a:t>
              </a:r>
            </a:p>
          </p:txBody>
        </p:sp>
        <p:sp>
          <p:nvSpPr>
            <p:cNvPr id="165" name="Rectangle 15">
              <a:hlinkClick r:id="rId26" action="ppaction://hlinksldjump"/>
            </p:cNvPr>
            <p:cNvSpPr>
              <a:spLocks noChangeArrowheads="1"/>
            </p:cNvSpPr>
            <p:nvPr>
              <p:custDataLst>
                <p:tags r:id="rId18"/>
              </p:custDataLst>
            </p:nvPr>
          </p:nvSpPr>
          <p:spPr bwMode="auto">
            <a:xfrm>
              <a:off x="395536" y="3760848"/>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6</a:t>
              </a:r>
            </a:p>
          </p:txBody>
        </p:sp>
        <p:sp>
          <p:nvSpPr>
            <p:cNvPr id="167" name="Rectangle 15">
              <a:hlinkClick r:id="rId27" action="ppaction://hlinksldjump"/>
            </p:cNvPr>
            <p:cNvSpPr>
              <a:spLocks noChangeArrowheads="1"/>
            </p:cNvSpPr>
            <p:nvPr>
              <p:custDataLst>
                <p:tags r:id="rId19"/>
              </p:custDataLst>
            </p:nvPr>
          </p:nvSpPr>
          <p:spPr bwMode="auto">
            <a:xfrm>
              <a:off x="683568" y="4105648"/>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Constraints &amp; Limitations</a:t>
              </a:r>
            </a:p>
          </p:txBody>
        </p:sp>
        <p:sp>
          <p:nvSpPr>
            <p:cNvPr id="168" name="Rectangle 15">
              <a:hlinkClick r:id="rId27" action="ppaction://hlinksldjump"/>
            </p:cNvPr>
            <p:cNvSpPr>
              <a:spLocks noChangeArrowheads="1"/>
            </p:cNvSpPr>
            <p:nvPr>
              <p:custDataLst>
                <p:tags r:id="rId20"/>
              </p:custDataLst>
            </p:nvPr>
          </p:nvSpPr>
          <p:spPr bwMode="auto">
            <a:xfrm>
              <a:off x="395536" y="4105648"/>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7</a:t>
              </a:r>
            </a:p>
          </p:txBody>
        </p:sp>
      </p:grpSp>
    </p:spTree>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1"/>
          </p:nvPr>
        </p:nvSpPr>
        <p:spPr/>
        <p:txBody>
          <a:bodyPr/>
          <a:lstStyle/>
          <a:p>
            <a:fld id="{ADA48181-2C78-49CB-8C52-912A07842C2E}" type="slidenum">
              <a:rPr lang="en-US" noProof="0" smtClean="0"/>
              <a:pPr/>
              <a:t>61</a:t>
            </a:fld>
            <a:endParaRPr lang="en-US" noProof="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8" name="Datumsplatzhalter 3">
            <a:extLst>
              <a:ext uri="{FF2B5EF4-FFF2-40B4-BE49-F238E27FC236}">
                <a16:creationId xmlns:a16="http://schemas.microsoft.com/office/drawing/2014/main" id="{1B00C2BE-EE7A-4AE9-ACCB-CCE8A945BC43}"/>
              </a:ext>
            </a:extLst>
          </p:cNvPr>
          <p:cNvSpPr>
            <a:spLocks noGrp="1"/>
          </p:cNvSpPr>
          <p:nvPr>
            <p:ph type="dt" sz="half" idx="10"/>
          </p:nvPr>
        </p:nvSpPr>
        <p:spPr>
          <a:xfrm>
            <a:off x="6350484" y="6224489"/>
            <a:ext cx="2001935" cy="150440"/>
          </a:xfrm>
        </p:spPr>
        <p:txBody>
          <a:bodyPr/>
          <a:lstStyle/>
          <a:p>
            <a:fld id="{BEFB0DE0-DBBE-421A-B3E7-4A028A1B5867}" type="datetime3">
              <a:rPr lang="en-US" noProof="0" smtClean="0"/>
              <a:pPr/>
              <a:t>19 September 2019</a:t>
            </a:fld>
            <a:endParaRPr lang="en-US" noProof="0"/>
          </a:p>
        </p:txBody>
      </p:sp>
      <p:sp>
        <p:nvSpPr>
          <p:cNvPr id="9" name="Fußzeilenplatzhalter 3">
            <a:extLst>
              <a:ext uri="{FF2B5EF4-FFF2-40B4-BE49-F238E27FC236}">
                <a16:creationId xmlns:a16="http://schemas.microsoft.com/office/drawing/2014/main" id="{5803A191-4FF3-4683-A550-94AECED40EFC}"/>
              </a:ext>
            </a:extLst>
          </p:cNvPr>
          <p:cNvSpPr>
            <a:spLocks noGrp="1"/>
          </p:cNvSpPr>
          <p:nvPr>
            <p:ph type="ftr" sz="quarter" idx="12"/>
          </p:nvPr>
        </p:nvSpPr>
        <p:spPr>
          <a:xfrm>
            <a:off x="6350485" y="6375515"/>
            <a:ext cx="2001935" cy="150440"/>
          </a:xfrm>
        </p:spPr>
        <p:txBody>
          <a:bodyPr/>
          <a:lstStyle/>
          <a:p>
            <a:r>
              <a:rPr lang="en-US" dirty="0"/>
              <a:t>Harald Paschke, © Continental AG</a:t>
            </a:r>
          </a:p>
        </p:txBody>
      </p:sp>
      <p:grpSp>
        <p:nvGrpSpPr>
          <p:cNvPr id="12" name="Gruppieren 11">
            <a:extLst>
              <a:ext uri="{FF2B5EF4-FFF2-40B4-BE49-F238E27FC236}">
                <a16:creationId xmlns:a16="http://schemas.microsoft.com/office/drawing/2014/main" id="{C8E3D1EC-CB5D-4BAD-940F-734AD1E279FA}"/>
              </a:ext>
            </a:extLst>
          </p:cNvPr>
          <p:cNvGrpSpPr/>
          <p:nvPr/>
        </p:nvGrpSpPr>
        <p:grpSpPr>
          <a:xfrm>
            <a:off x="2313559" y="1397145"/>
            <a:ext cx="4905687" cy="4116336"/>
            <a:chOff x="2484830" y="568428"/>
            <a:chExt cx="5829076" cy="4891147"/>
          </a:xfrm>
        </p:grpSpPr>
        <p:graphicFrame>
          <p:nvGraphicFramePr>
            <p:cNvPr id="1025" name="Object 1"/>
            <p:cNvGraphicFramePr>
              <a:graphicFrameLocks noChangeAspect="1"/>
            </p:cNvGraphicFramePr>
            <p:nvPr>
              <p:extLst>
                <p:ext uri="{D42A27DB-BD31-4B8C-83A1-F6EECF244321}">
                  <p14:modId xmlns:p14="http://schemas.microsoft.com/office/powerpoint/2010/main" val="2173875060"/>
                </p:ext>
              </p:extLst>
            </p:nvPr>
          </p:nvGraphicFramePr>
          <p:xfrm>
            <a:off x="2869288" y="568428"/>
            <a:ext cx="5444618" cy="4891147"/>
          </p:xfrm>
          <a:graphic>
            <a:graphicData uri="http://schemas.openxmlformats.org/presentationml/2006/ole">
              <mc:AlternateContent xmlns:mc="http://schemas.openxmlformats.org/markup-compatibility/2006">
                <mc:Choice xmlns:v="urn:schemas-microsoft-com:vml" Requires="v">
                  <p:oleObj spid="_x0000_s1027" name="Visio" r:id="rId4" imgW="4030654" imgH="3621391" progId="">
                    <p:embed/>
                  </p:oleObj>
                </mc:Choice>
                <mc:Fallback>
                  <p:oleObj name="Visio" r:id="rId4" imgW="4030654" imgH="3621391" progId="">
                    <p:embed/>
                    <p:pic>
                      <p:nvPicPr>
                        <p:cNvPr id="1025"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69288" y="568428"/>
                          <a:ext cx="5444618" cy="4891147"/>
                        </a:xfrm>
                        <a:prstGeom prst="rect">
                          <a:avLst/>
                        </a:prstGeom>
                        <a:noFill/>
                        <a:extLst/>
                      </p:spPr>
                    </p:pic>
                  </p:oleObj>
                </mc:Fallback>
              </mc:AlternateContent>
            </a:graphicData>
          </a:graphic>
        </p:graphicFrame>
        <p:sp>
          <p:nvSpPr>
            <p:cNvPr id="4" name="Rechteck: abgerundete Ecken 3">
              <a:extLst>
                <a:ext uri="{FF2B5EF4-FFF2-40B4-BE49-F238E27FC236}">
                  <a16:creationId xmlns:a16="http://schemas.microsoft.com/office/drawing/2014/main" id="{0A1D603D-DC71-4765-99D3-7DE4DD6E4625}"/>
                </a:ext>
              </a:extLst>
            </p:cNvPr>
            <p:cNvSpPr/>
            <p:nvPr/>
          </p:nvSpPr>
          <p:spPr>
            <a:xfrm>
              <a:off x="2484830" y="2692897"/>
              <a:ext cx="1465640" cy="454504"/>
            </a:xfrm>
            <a:prstGeom prst="roundRect">
              <a:avLst/>
            </a:prstGeom>
            <a:solidFill>
              <a:srgbClr val="CADAA9"/>
            </a:solidFill>
            <a:ln w="9525">
              <a:solidFill>
                <a:srgbClr val="CADAA9"/>
              </a:solidFill>
              <a:prstDash val="sysDot"/>
            </a:ln>
          </p:spPr>
          <p:style>
            <a:lnRef idx="1">
              <a:schemeClr val="accent1"/>
            </a:lnRef>
            <a:fillRef idx="0">
              <a:schemeClr val="accent1"/>
            </a:fillRef>
            <a:effectRef idx="0">
              <a:schemeClr val="accent1"/>
            </a:effectRef>
            <a:fontRef idx="minor">
              <a:schemeClr val="tx1"/>
            </a:fontRef>
          </p:style>
          <p:txBody>
            <a:bodyPr lIns="0" rIns="0" rtlCol="0" anchor="ctr"/>
            <a:lstStyle/>
            <a:p>
              <a:pPr algn="ctr"/>
              <a:r>
                <a:rPr lang="de-DE" sz="1200" dirty="0">
                  <a:solidFill>
                    <a:schemeClr val="bg2">
                      <a:lumMod val="10000"/>
                    </a:schemeClr>
                  </a:solidFill>
                </a:rPr>
                <a:t>IOPT_CORE</a:t>
              </a:r>
              <a:endParaRPr lang="en-US" sz="1200" dirty="0" err="1">
                <a:solidFill>
                  <a:schemeClr val="bg2">
                    <a:lumMod val="10000"/>
                  </a:schemeClr>
                </a:solidFill>
              </a:endParaRPr>
            </a:p>
          </p:txBody>
        </p:sp>
        <p:cxnSp>
          <p:nvCxnSpPr>
            <p:cNvPr id="7" name="Gerade Verbindung mit Pfeil 6">
              <a:extLst>
                <a:ext uri="{FF2B5EF4-FFF2-40B4-BE49-F238E27FC236}">
                  <a16:creationId xmlns:a16="http://schemas.microsoft.com/office/drawing/2014/main" id="{9FC7A716-7FAE-4E3D-8587-E78B8EEAC7A4}"/>
                </a:ext>
              </a:extLst>
            </p:cNvPr>
            <p:cNvCxnSpPr>
              <a:cxnSpLocks/>
            </p:cNvCxnSpPr>
            <p:nvPr/>
          </p:nvCxnSpPr>
          <p:spPr>
            <a:xfrm flipH="1">
              <a:off x="3944232" y="2912287"/>
              <a:ext cx="899909" cy="888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feld 9">
              <a:extLst>
                <a:ext uri="{FF2B5EF4-FFF2-40B4-BE49-F238E27FC236}">
                  <a16:creationId xmlns:a16="http://schemas.microsoft.com/office/drawing/2014/main" id="{105083EC-1819-4040-BBF8-B515D8B1589F}"/>
                </a:ext>
              </a:extLst>
            </p:cNvPr>
            <p:cNvSpPr txBox="1"/>
            <p:nvPr/>
          </p:nvSpPr>
          <p:spPr>
            <a:xfrm>
              <a:off x="4334929" y="2818167"/>
              <a:ext cx="241973" cy="164568"/>
            </a:xfrm>
            <a:prstGeom prst="rect">
              <a:avLst/>
            </a:prstGeom>
            <a:solidFill>
              <a:schemeClr val="bg1"/>
            </a:solidFill>
          </p:spPr>
          <p:txBody>
            <a:bodyPr wrap="square" lIns="0" tIns="0" rIns="0" bIns="0" rtlCol="0">
              <a:spAutoFit/>
            </a:bodyPr>
            <a:lstStyle/>
            <a:p>
              <a:r>
                <a:rPr lang="de-DE" sz="900" dirty="0" err="1"/>
                <a:t>use</a:t>
              </a:r>
              <a:endParaRPr lang="en-US" sz="1400" dirty="0"/>
            </a:p>
          </p:txBody>
        </p:sp>
      </p:grpSp>
      <p:sp>
        <p:nvSpPr>
          <p:cNvPr id="17" name="Titel 2">
            <a:extLst>
              <a:ext uri="{FF2B5EF4-FFF2-40B4-BE49-F238E27FC236}">
                <a16:creationId xmlns:a16="http://schemas.microsoft.com/office/drawing/2014/main" id="{7730377A-31E7-4489-B22D-2717998DBA54}"/>
              </a:ext>
            </a:extLst>
          </p:cNvPr>
          <p:cNvSpPr>
            <a:spLocks noGrp="1"/>
          </p:cNvSpPr>
          <p:nvPr>
            <p:ph type="title"/>
          </p:nvPr>
        </p:nvSpPr>
        <p:spPr>
          <a:xfrm>
            <a:off x="395288" y="296862"/>
            <a:ext cx="8353425" cy="719137"/>
          </a:xfrm>
        </p:spPr>
        <p:txBody>
          <a:bodyPr/>
          <a:lstStyle/>
          <a:p>
            <a:r>
              <a:rPr lang="en-GB" dirty="0"/>
              <a:t>ADC Driver</a:t>
            </a:r>
            <a:br>
              <a:rPr lang="en-GB" dirty="0"/>
            </a:br>
            <a:r>
              <a:rPr lang="en-GB" dirty="0">
                <a:solidFill>
                  <a:srgbClr val="5F5F5F"/>
                </a:solidFill>
              </a:rPr>
              <a:t>Dependencies</a:t>
            </a:r>
          </a:p>
        </p:txBody>
      </p:sp>
    </p:spTree>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1"/>
          </p:nvPr>
        </p:nvSpPr>
        <p:spPr/>
        <p:txBody>
          <a:bodyPr/>
          <a:lstStyle/>
          <a:p>
            <a:fld id="{ADA48181-2C78-49CB-8C52-912A07842C2E}" type="slidenum">
              <a:rPr lang="en-US" noProof="0" smtClean="0"/>
              <a:pPr/>
              <a:t>62</a:t>
            </a:fld>
            <a:endParaRPr lang="en-US" noProof="0"/>
          </a:p>
        </p:txBody>
      </p:sp>
      <p:grpSp>
        <p:nvGrpSpPr>
          <p:cNvPr id="170" name="Gruppieren 169"/>
          <p:cNvGrpSpPr/>
          <p:nvPr>
            <p:custDataLst>
              <p:tags r:id="rId1"/>
            </p:custDataLst>
          </p:nvPr>
        </p:nvGrpSpPr>
        <p:grpSpPr>
          <a:xfrm>
            <a:off x="395536" y="306176"/>
            <a:ext cx="8496943" cy="4087472"/>
            <a:chOff x="395536" y="306176"/>
            <a:chExt cx="8496943" cy="4087472"/>
          </a:xfrm>
        </p:grpSpPr>
        <p:sp>
          <p:nvSpPr>
            <p:cNvPr id="144" name="Rechteck 143"/>
            <p:cNvSpPr/>
            <p:nvPr>
              <p:custDataLst>
                <p:tags r:id="rId2"/>
              </p:custDataLst>
            </p:nvPr>
          </p:nvSpPr>
          <p:spPr>
            <a:xfrm>
              <a:off x="395536" y="306176"/>
              <a:ext cx="8496943" cy="369332"/>
            </a:xfrm>
            <a:prstGeom prst="rect">
              <a:avLst/>
            </a:prstGeom>
          </p:spPr>
          <p:txBody>
            <a:bodyPr wrap="square" lIns="0" tIns="0" rIns="0" bIns="0" anchor="t" anchorCtr="0">
              <a:spAutoFit/>
            </a:bodyPr>
            <a:lstStyle/>
            <a:p>
              <a:r>
                <a:rPr lang="de-DE" sz="2400" b="1">
                  <a:solidFill>
                    <a:schemeClr val="accent1"/>
                  </a:solidFill>
                  <a:latin typeface="+mj-lt"/>
                  <a:ea typeface="+mj-ea"/>
                  <a:cs typeface="Arial" pitchFamily="34" charset="0"/>
                </a:rPr>
                <a:t>Agenda</a:t>
              </a:r>
            </a:p>
          </p:txBody>
        </p:sp>
        <p:sp>
          <p:nvSpPr>
            <p:cNvPr id="145" name="Rectangle 15">
              <a:hlinkClick r:id="rId22" action="ppaction://hlinksldjump"/>
            </p:cNvPr>
            <p:cNvSpPr>
              <a:spLocks noChangeArrowheads="1"/>
            </p:cNvSpPr>
            <p:nvPr>
              <p:custDataLst>
                <p:tags r:id="rId3"/>
              </p:custDataLst>
            </p:nvPr>
          </p:nvSpPr>
          <p:spPr bwMode="auto">
            <a:xfrm>
              <a:off x="683568" y="1346483"/>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dirty="0">
                  <a:solidFill>
                    <a:schemeClr val="bg2">
                      <a:lumMod val="10000"/>
                    </a:schemeClr>
                  </a:solidFill>
                  <a:latin typeface="Arial"/>
                </a:rPr>
                <a:t>Functional Description &amp; Features</a:t>
              </a:r>
            </a:p>
          </p:txBody>
        </p:sp>
        <p:sp>
          <p:nvSpPr>
            <p:cNvPr id="146" name="Rectangle 15">
              <a:hlinkClick r:id="rId22" action="ppaction://hlinksldjump"/>
            </p:cNvPr>
            <p:cNvSpPr>
              <a:spLocks noChangeArrowheads="1"/>
            </p:cNvSpPr>
            <p:nvPr>
              <p:custDataLst>
                <p:tags r:id="rId4"/>
              </p:custDataLst>
            </p:nvPr>
          </p:nvSpPr>
          <p:spPr bwMode="auto">
            <a:xfrm>
              <a:off x="395536" y="1346483"/>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1</a:t>
              </a:r>
            </a:p>
          </p:txBody>
        </p:sp>
        <p:sp>
          <p:nvSpPr>
            <p:cNvPr id="148" name="Rectangle 15">
              <a:hlinkClick r:id="rId23" action="ppaction://hlinksldjump"/>
            </p:cNvPr>
            <p:cNvSpPr>
              <a:spLocks noChangeArrowheads="1"/>
            </p:cNvSpPr>
            <p:nvPr>
              <p:custDataLst>
                <p:tags r:id="rId5"/>
              </p:custDataLst>
            </p:nvPr>
          </p:nvSpPr>
          <p:spPr bwMode="auto">
            <a:xfrm>
              <a:off x="683568" y="1691283"/>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APIs</a:t>
              </a:r>
            </a:p>
          </p:txBody>
        </p:sp>
        <p:sp>
          <p:nvSpPr>
            <p:cNvPr id="149" name="Rectangle 15">
              <a:hlinkClick r:id="rId23" action="ppaction://hlinksldjump"/>
            </p:cNvPr>
            <p:cNvSpPr>
              <a:spLocks noChangeArrowheads="1"/>
            </p:cNvSpPr>
            <p:nvPr>
              <p:custDataLst>
                <p:tags r:id="rId6"/>
              </p:custDataLst>
            </p:nvPr>
          </p:nvSpPr>
          <p:spPr bwMode="auto">
            <a:xfrm>
              <a:off x="395536" y="1691283"/>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2</a:t>
              </a:r>
            </a:p>
          </p:txBody>
        </p:sp>
        <p:sp>
          <p:nvSpPr>
            <p:cNvPr id="151" name="Rectangle 15">
              <a:hlinkClick r:id="rId24" action="ppaction://hlinksldjump"/>
            </p:cNvPr>
            <p:cNvSpPr>
              <a:spLocks noChangeArrowheads="1"/>
            </p:cNvSpPr>
            <p:nvPr>
              <p:custDataLst>
                <p:tags r:id="rId7"/>
              </p:custDataLst>
            </p:nvPr>
          </p:nvSpPr>
          <p:spPr bwMode="auto">
            <a:xfrm>
              <a:off x="683568" y="2036083"/>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Integration Highlights</a:t>
              </a:r>
            </a:p>
          </p:txBody>
        </p:sp>
        <p:sp>
          <p:nvSpPr>
            <p:cNvPr id="152" name="Rectangle 15">
              <a:hlinkClick r:id="rId24" action="ppaction://hlinksldjump"/>
            </p:cNvPr>
            <p:cNvSpPr>
              <a:spLocks noChangeArrowheads="1"/>
            </p:cNvSpPr>
            <p:nvPr>
              <p:custDataLst>
                <p:tags r:id="rId8"/>
              </p:custDataLst>
            </p:nvPr>
          </p:nvSpPr>
          <p:spPr bwMode="auto">
            <a:xfrm>
              <a:off x="395536" y="2036083"/>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3</a:t>
              </a:r>
            </a:p>
          </p:txBody>
        </p:sp>
        <p:sp>
          <p:nvSpPr>
            <p:cNvPr id="154" name="Rectangle 15">
              <a:hlinkClick r:id="rId25" action="ppaction://hlinksldjump"/>
            </p:cNvPr>
            <p:cNvSpPr>
              <a:spLocks noChangeArrowheads="1"/>
            </p:cNvSpPr>
            <p:nvPr>
              <p:custDataLst>
                <p:tags r:id="rId9"/>
              </p:custDataLst>
            </p:nvPr>
          </p:nvSpPr>
          <p:spPr bwMode="auto">
            <a:xfrm>
              <a:off x="683568" y="2380882"/>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dirty="0">
                  <a:solidFill>
                    <a:schemeClr val="bg2">
                      <a:lumMod val="10000"/>
                    </a:schemeClr>
                  </a:solidFill>
                  <a:latin typeface="Arial"/>
                </a:rPr>
                <a:t>Configuration</a:t>
              </a:r>
            </a:p>
          </p:txBody>
        </p:sp>
        <p:sp>
          <p:nvSpPr>
            <p:cNvPr id="155" name="Rectangle 15">
              <a:hlinkClick r:id="rId25" action="ppaction://hlinksldjump"/>
            </p:cNvPr>
            <p:cNvSpPr>
              <a:spLocks noChangeArrowheads="1"/>
            </p:cNvSpPr>
            <p:nvPr>
              <p:custDataLst>
                <p:tags r:id="rId10"/>
              </p:custDataLst>
            </p:nvPr>
          </p:nvSpPr>
          <p:spPr bwMode="auto">
            <a:xfrm>
              <a:off x="395536" y="2380882"/>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4</a:t>
              </a:r>
            </a:p>
          </p:txBody>
        </p:sp>
        <p:sp>
          <p:nvSpPr>
            <p:cNvPr id="157" name="Rectangle 15"/>
            <p:cNvSpPr>
              <a:spLocks noChangeArrowheads="1"/>
            </p:cNvSpPr>
            <p:nvPr>
              <p:custDataLst>
                <p:tags r:id="rId11"/>
              </p:custDataLst>
            </p:nvPr>
          </p:nvSpPr>
          <p:spPr bwMode="auto">
            <a:xfrm>
              <a:off x="1079568" y="2725682"/>
              <a:ext cx="7668001" cy="288000"/>
            </a:xfrm>
            <a:prstGeom prst="rect">
              <a:avLst/>
            </a:prstGeom>
            <a:solidFill>
              <a:srgbClr val="EBEBEB"/>
            </a:solidFill>
            <a:ln w="9525" algn="ctr">
              <a:noFill/>
              <a:miter lim="800000"/>
              <a:headEnd/>
              <a:tailEnd/>
            </a:ln>
          </p:spPr>
          <p:txBody>
            <a:bodyPr wrap="none" lIns="72000" tIns="35120" rIns="70239" bIns="35120" anchor="ctr"/>
            <a:lstStyle/>
            <a:p>
              <a:pPr marL="238125" indent="-238125">
                <a:tabLst>
                  <a:tab pos="4391025" algn="l"/>
                  <a:tab pos="7715250" algn="r"/>
                </a:tabLst>
              </a:pPr>
              <a:r>
                <a:rPr lang="de-DE" sz="1400" dirty="0">
                  <a:solidFill>
                    <a:schemeClr val="bg2">
                      <a:lumMod val="10000"/>
                    </a:schemeClr>
                  </a:solidFill>
                  <a:latin typeface="Arial"/>
                </a:rPr>
                <a:t>Configuration Structure</a:t>
              </a:r>
            </a:p>
          </p:txBody>
        </p:sp>
        <p:sp>
          <p:nvSpPr>
            <p:cNvPr id="158" name="Rectangle 15"/>
            <p:cNvSpPr>
              <a:spLocks noChangeArrowheads="1"/>
            </p:cNvSpPr>
            <p:nvPr>
              <p:custDataLst>
                <p:tags r:id="rId12"/>
              </p:custDataLst>
            </p:nvPr>
          </p:nvSpPr>
          <p:spPr bwMode="auto">
            <a:xfrm>
              <a:off x="683566" y="2725682"/>
              <a:ext cx="432000" cy="288000"/>
            </a:xfrm>
            <a:prstGeom prst="rect">
              <a:avLst/>
            </a:prstGeom>
            <a:solidFill>
              <a:srgbClr val="EBEBEB"/>
            </a:solidFill>
            <a:ln w="9525" algn="ctr">
              <a:noFill/>
              <a:miter lim="800000"/>
              <a:headEnd/>
              <a:tailEnd/>
            </a:ln>
          </p:spPr>
          <p:txBody>
            <a:bodyPr wrap="none" lIns="90000" tIns="35120" rIns="36000" bIns="35120" anchor="ctr"/>
            <a:lstStyle/>
            <a:p>
              <a:pPr marL="238125" indent="-238125" algn="ctr">
                <a:tabLst>
                  <a:tab pos="446088" algn="l"/>
                </a:tabLst>
              </a:pPr>
              <a:r>
                <a:rPr lang="de-DE" sz="1400" b="1">
                  <a:latin typeface="Arial"/>
                </a:rPr>
                <a:t>4.1</a:t>
              </a:r>
            </a:p>
          </p:txBody>
        </p:sp>
        <p:sp>
          <p:nvSpPr>
            <p:cNvPr id="159" name="Rectangle 15"/>
            <p:cNvSpPr>
              <a:spLocks noChangeArrowheads="1"/>
            </p:cNvSpPr>
            <p:nvPr>
              <p:custDataLst>
                <p:tags r:id="rId13"/>
              </p:custDataLst>
            </p:nvPr>
          </p:nvSpPr>
          <p:spPr bwMode="auto">
            <a:xfrm>
              <a:off x="1079568" y="3070865"/>
              <a:ext cx="7668001" cy="288000"/>
            </a:xfrm>
            <a:prstGeom prst="rect">
              <a:avLst/>
            </a:prstGeom>
            <a:solidFill>
              <a:srgbClr val="EBEBEB"/>
            </a:solidFill>
            <a:ln w="9525" algn="ctr">
              <a:noFill/>
              <a:miter lim="800000"/>
              <a:headEnd/>
              <a:tailEnd/>
            </a:ln>
          </p:spPr>
          <p:txBody>
            <a:bodyPr wrap="none" lIns="72000" tIns="35120" rIns="70239" bIns="35120" anchor="ctr"/>
            <a:lstStyle/>
            <a:p>
              <a:pPr marL="238125" indent="-238125">
                <a:tabLst>
                  <a:tab pos="4391025" algn="l"/>
                  <a:tab pos="7715250" algn="r"/>
                </a:tabLst>
              </a:pPr>
              <a:r>
                <a:rPr lang="de-DE" sz="1400" dirty="0">
                  <a:solidFill>
                    <a:schemeClr val="bg2">
                      <a:lumMod val="10000"/>
                    </a:schemeClr>
                  </a:solidFill>
                  <a:latin typeface="Arial"/>
                </a:rPr>
                <a:t>Configuration </a:t>
              </a:r>
              <a:r>
                <a:rPr lang="de-DE" sz="1400" dirty="0" err="1">
                  <a:solidFill>
                    <a:schemeClr val="bg2">
                      <a:lumMod val="10000"/>
                    </a:schemeClr>
                  </a:solidFill>
                  <a:latin typeface="Arial"/>
                </a:rPr>
                <a:t>Example</a:t>
              </a:r>
              <a:endParaRPr lang="de-DE" sz="1400" dirty="0">
                <a:solidFill>
                  <a:schemeClr val="bg2">
                    <a:lumMod val="10000"/>
                  </a:schemeClr>
                </a:solidFill>
                <a:latin typeface="Arial"/>
              </a:endParaRPr>
            </a:p>
          </p:txBody>
        </p:sp>
        <p:sp>
          <p:nvSpPr>
            <p:cNvPr id="160" name="Rectangle 15"/>
            <p:cNvSpPr>
              <a:spLocks noChangeArrowheads="1"/>
            </p:cNvSpPr>
            <p:nvPr>
              <p:custDataLst>
                <p:tags r:id="rId14"/>
              </p:custDataLst>
            </p:nvPr>
          </p:nvSpPr>
          <p:spPr bwMode="auto">
            <a:xfrm>
              <a:off x="683566" y="3070865"/>
              <a:ext cx="432000" cy="288000"/>
            </a:xfrm>
            <a:prstGeom prst="rect">
              <a:avLst/>
            </a:prstGeom>
            <a:solidFill>
              <a:srgbClr val="EBEBEB"/>
            </a:solidFill>
            <a:ln w="9525" algn="ctr">
              <a:noFill/>
              <a:miter lim="800000"/>
              <a:headEnd/>
              <a:tailEnd/>
            </a:ln>
          </p:spPr>
          <p:txBody>
            <a:bodyPr wrap="none" lIns="90000" tIns="35120" rIns="36000" bIns="35120" anchor="ctr"/>
            <a:lstStyle/>
            <a:p>
              <a:pPr marL="238125" indent="-238125" algn="ctr">
                <a:tabLst>
                  <a:tab pos="446088" algn="l"/>
                </a:tabLst>
              </a:pPr>
              <a:r>
                <a:rPr lang="de-DE" sz="1400" b="1">
                  <a:latin typeface="Arial"/>
                </a:rPr>
                <a:t>4.2</a:t>
              </a:r>
            </a:p>
          </p:txBody>
        </p:sp>
        <p:sp>
          <p:nvSpPr>
            <p:cNvPr id="161" name="Rectangle 15">
              <a:hlinkClick r:id="rId26" action="ppaction://hlinksldjump"/>
            </p:cNvPr>
            <p:cNvSpPr>
              <a:spLocks noChangeArrowheads="1"/>
            </p:cNvSpPr>
            <p:nvPr>
              <p:custDataLst>
                <p:tags r:id="rId15"/>
              </p:custDataLst>
            </p:nvPr>
          </p:nvSpPr>
          <p:spPr bwMode="auto">
            <a:xfrm>
              <a:off x="683568" y="3416048"/>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Dependencies</a:t>
              </a:r>
            </a:p>
          </p:txBody>
        </p:sp>
        <p:sp>
          <p:nvSpPr>
            <p:cNvPr id="162" name="Rectangle 15">
              <a:hlinkClick r:id="rId26" action="ppaction://hlinksldjump"/>
            </p:cNvPr>
            <p:cNvSpPr>
              <a:spLocks noChangeArrowheads="1"/>
            </p:cNvSpPr>
            <p:nvPr>
              <p:custDataLst>
                <p:tags r:id="rId16"/>
              </p:custDataLst>
            </p:nvPr>
          </p:nvSpPr>
          <p:spPr bwMode="auto">
            <a:xfrm>
              <a:off x="395536" y="3416048"/>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5</a:t>
              </a:r>
            </a:p>
          </p:txBody>
        </p:sp>
        <p:sp>
          <p:nvSpPr>
            <p:cNvPr id="164" name="Rectangle 15"/>
            <p:cNvSpPr>
              <a:spLocks noChangeArrowheads="1"/>
            </p:cNvSpPr>
            <p:nvPr>
              <p:custDataLst>
                <p:tags r:id="rId17"/>
              </p:custDataLst>
            </p:nvPr>
          </p:nvSpPr>
          <p:spPr bwMode="auto">
            <a:xfrm>
              <a:off x="683568" y="3760848"/>
              <a:ext cx="8064000" cy="288000"/>
            </a:xfrm>
            <a:prstGeom prst="rect">
              <a:avLst/>
            </a:prstGeom>
            <a:solidFill>
              <a:schemeClr val="accent5"/>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tx2"/>
                  </a:solidFill>
                  <a:latin typeface="Arial"/>
                </a:rPr>
                <a:t>HW Resources</a:t>
              </a:r>
            </a:p>
          </p:txBody>
        </p:sp>
        <p:sp>
          <p:nvSpPr>
            <p:cNvPr id="165" name="Rectangle 15"/>
            <p:cNvSpPr>
              <a:spLocks noChangeArrowheads="1"/>
            </p:cNvSpPr>
            <p:nvPr>
              <p:custDataLst>
                <p:tags r:id="rId18"/>
              </p:custDataLst>
            </p:nvPr>
          </p:nvSpPr>
          <p:spPr bwMode="auto">
            <a:xfrm>
              <a:off x="395536" y="3760848"/>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6</a:t>
              </a:r>
            </a:p>
          </p:txBody>
        </p:sp>
        <p:sp>
          <p:nvSpPr>
            <p:cNvPr id="167" name="Rectangle 15">
              <a:hlinkClick r:id="rId27" action="ppaction://hlinksldjump"/>
            </p:cNvPr>
            <p:cNvSpPr>
              <a:spLocks noChangeArrowheads="1"/>
            </p:cNvSpPr>
            <p:nvPr>
              <p:custDataLst>
                <p:tags r:id="rId19"/>
              </p:custDataLst>
            </p:nvPr>
          </p:nvSpPr>
          <p:spPr bwMode="auto">
            <a:xfrm>
              <a:off x="683568" y="4105648"/>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Constraints &amp; Limitations</a:t>
              </a:r>
            </a:p>
          </p:txBody>
        </p:sp>
        <p:sp>
          <p:nvSpPr>
            <p:cNvPr id="168" name="Rectangle 15">
              <a:hlinkClick r:id="rId27" action="ppaction://hlinksldjump"/>
            </p:cNvPr>
            <p:cNvSpPr>
              <a:spLocks noChangeArrowheads="1"/>
            </p:cNvSpPr>
            <p:nvPr>
              <p:custDataLst>
                <p:tags r:id="rId20"/>
              </p:custDataLst>
            </p:nvPr>
          </p:nvSpPr>
          <p:spPr bwMode="auto">
            <a:xfrm>
              <a:off x="395536" y="4105648"/>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7</a:t>
              </a:r>
            </a:p>
          </p:txBody>
        </p:sp>
      </p:grpSp>
      <p:sp>
        <p:nvSpPr>
          <p:cNvPr id="32" name="Datumsplatzhalter 3">
            <a:extLst>
              <a:ext uri="{FF2B5EF4-FFF2-40B4-BE49-F238E27FC236}">
                <a16:creationId xmlns:a16="http://schemas.microsoft.com/office/drawing/2014/main" id="{F3B8EF5E-567E-48E2-9CEF-E571B62AE818}"/>
              </a:ext>
            </a:extLst>
          </p:cNvPr>
          <p:cNvSpPr>
            <a:spLocks noGrp="1"/>
          </p:cNvSpPr>
          <p:nvPr>
            <p:ph type="dt" sz="half" idx="10"/>
          </p:nvPr>
        </p:nvSpPr>
        <p:spPr>
          <a:xfrm>
            <a:off x="6350484" y="6224489"/>
            <a:ext cx="2001935" cy="150440"/>
          </a:xfrm>
        </p:spPr>
        <p:txBody>
          <a:bodyPr/>
          <a:lstStyle/>
          <a:p>
            <a:fld id="{BEFB0DE0-DBBE-421A-B3E7-4A028A1B5867}" type="datetime3">
              <a:rPr lang="en-US" noProof="0" smtClean="0"/>
              <a:pPr/>
              <a:t>19 September 2019</a:t>
            </a:fld>
            <a:endParaRPr lang="en-US" noProof="0"/>
          </a:p>
        </p:txBody>
      </p:sp>
      <p:sp>
        <p:nvSpPr>
          <p:cNvPr id="33" name="Fußzeilenplatzhalter 3">
            <a:extLst>
              <a:ext uri="{FF2B5EF4-FFF2-40B4-BE49-F238E27FC236}">
                <a16:creationId xmlns:a16="http://schemas.microsoft.com/office/drawing/2014/main" id="{B117EC2B-0294-4069-8A5A-37471BC2E30E}"/>
              </a:ext>
            </a:extLst>
          </p:cNvPr>
          <p:cNvSpPr>
            <a:spLocks noGrp="1"/>
          </p:cNvSpPr>
          <p:nvPr>
            <p:ph type="ftr" sz="quarter" idx="12"/>
          </p:nvPr>
        </p:nvSpPr>
        <p:spPr>
          <a:xfrm>
            <a:off x="6350485" y="6375515"/>
            <a:ext cx="2001935" cy="150440"/>
          </a:xfrm>
        </p:spPr>
        <p:txBody>
          <a:bodyPr/>
          <a:lstStyle/>
          <a:p>
            <a:r>
              <a:rPr lang="en-US" dirty="0"/>
              <a:t>Harald Paschke, © Continental AG</a:t>
            </a:r>
          </a:p>
        </p:txBody>
      </p:sp>
    </p:spTree>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ADA48181-2C78-49CB-8C52-912A07842C2E}" type="slidenum">
              <a:rPr lang="en-US" noProof="0" smtClean="0"/>
              <a:pPr/>
              <a:t>63</a:t>
            </a:fld>
            <a:endParaRPr lang="en-US" noProof="0"/>
          </a:p>
        </p:txBody>
      </p:sp>
      <p:sp>
        <p:nvSpPr>
          <p:cNvPr id="13" name="Datumsplatzhalter 3">
            <a:extLst>
              <a:ext uri="{FF2B5EF4-FFF2-40B4-BE49-F238E27FC236}">
                <a16:creationId xmlns:a16="http://schemas.microsoft.com/office/drawing/2014/main" id="{080756C4-6153-4514-8887-093CD1834B14}"/>
              </a:ext>
            </a:extLst>
          </p:cNvPr>
          <p:cNvSpPr>
            <a:spLocks noGrp="1"/>
          </p:cNvSpPr>
          <p:nvPr>
            <p:ph type="dt" sz="half" idx="10"/>
          </p:nvPr>
        </p:nvSpPr>
        <p:spPr>
          <a:xfrm>
            <a:off x="6350484" y="6224489"/>
            <a:ext cx="2001935" cy="150440"/>
          </a:xfrm>
        </p:spPr>
        <p:txBody>
          <a:bodyPr/>
          <a:lstStyle/>
          <a:p>
            <a:fld id="{BEFB0DE0-DBBE-421A-B3E7-4A028A1B5867}" type="datetime3">
              <a:rPr lang="en-US" noProof="0" smtClean="0"/>
              <a:pPr/>
              <a:t>19 September 2019</a:t>
            </a:fld>
            <a:endParaRPr lang="en-US" noProof="0"/>
          </a:p>
        </p:txBody>
      </p:sp>
      <p:sp>
        <p:nvSpPr>
          <p:cNvPr id="14" name="Fußzeilenplatzhalter 3">
            <a:extLst>
              <a:ext uri="{FF2B5EF4-FFF2-40B4-BE49-F238E27FC236}">
                <a16:creationId xmlns:a16="http://schemas.microsoft.com/office/drawing/2014/main" id="{CBCD82E2-F70F-4FAA-BB71-5AB1A7B7A32B}"/>
              </a:ext>
            </a:extLst>
          </p:cNvPr>
          <p:cNvSpPr>
            <a:spLocks noGrp="1"/>
          </p:cNvSpPr>
          <p:nvPr>
            <p:ph type="ftr" sz="quarter" idx="12"/>
          </p:nvPr>
        </p:nvSpPr>
        <p:spPr>
          <a:xfrm>
            <a:off x="6350485" y="6375515"/>
            <a:ext cx="2001935" cy="150440"/>
          </a:xfrm>
        </p:spPr>
        <p:txBody>
          <a:bodyPr/>
          <a:lstStyle/>
          <a:p>
            <a:r>
              <a:rPr lang="en-US" dirty="0"/>
              <a:t>Harald Paschke, © Continental AG</a:t>
            </a:r>
          </a:p>
        </p:txBody>
      </p:sp>
      <p:sp>
        <p:nvSpPr>
          <p:cNvPr id="8" name="Titel 2">
            <a:extLst>
              <a:ext uri="{FF2B5EF4-FFF2-40B4-BE49-F238E27FC236}">
                <a16:creationId xmlns:a16="http://schemas.microsoft.com/office/drawing/2014/main" id="{C9965747-0500-46F6-B434-9BFC012DF7FD}"/>
              </a:ext>
            </a:extLst>
          </p:cNvPr>
          <p:cNvSpPr txBox="1">
            <a:spLocks/>
          </p:cNvSpPr>
          <p:nvPr/>
        </p:nvSpPr>
        <p:spPr>
          <a:xfrm>
            <a:off x="395288" y="296862"/>
            <a:ext cx="8353425" cy="719137"/>
          </a:xfrm>
          <a:prstGeom prst="rect">
            <a:avLst/>
          </a:prstGeom>
        </p:spPr>
        <p:txBody>
          <a:bodyPr vert="horz" lIns="0" tIns="25200" rIns="91440" bIns="0" rtlCol="0" anchor="t" anchorCtr="0">
            <a:noAutofit/>
          </a:bodyPr>
          <a:lstStyle>
            <a:lvl1pPr algn="l" defTabSz="914400" rtl="0" eaLnBrk="1" latinLnBrk="0" hangingPunct="1">
              <a:lnSpc>
                <a:spcPct val="95000"/>
              </a:lnSpc>
              <a:spcBef>
                <a:spcPct val="0"/>
              </a:spcBef>
              <a:buNone/>
              <a:defRPr sz="2400" b="1" kern="1200">
                <a:solidFill>
                  <a:schemeClr val="accent1"/>
                </a:solidFill>
                <a:latin typeface="+mj-lt"/>
                <a:ea typeface="+mj-ea"/>
                <a:cs typeface="Arial" pitchFamily="34" charset="0"/>
              </a:defRPr>
            </a:lvl1pPr>
          </a:lstStyle>
          <a:p>
            <a:r>
              <a:rPr lang="en-GB" dirty="0"/>
              <a:t>ADC Driver</a:t>
            </a:r>
            <a:br>
              <a:rPr lang="en-GB" dirty="0"/>
            </a:br>
            <a:r>
              <a:rPr lang="en-GB" dirty="0">
                <a:solidFill>
                  <a:srgbClr val="5F5F5F"/>
                </a:solidFill>
              </a:rPr>
              <a:t>Hardware Resources</a:t>
            </a:r>
          </a:p>
        </p:txBody>
      </p:sp>
      <p:grpSp>
        <p:nvGrpSpPr>
          <p:cNvPr id="18" name="Gruppieren 17">
            <a:extLst>
              <a:ext uri="{FF2B5EF4-FFF2-40B4-BE49-F238E27FC236}">
                <a16:creationId xmlns:a16="http://schemas.microsoft.com/office/drawing/2014/main" id="{F5E986A0-14C7-47B0-AC13-B38FEB1899A7}"/>
              </a:ext>
            </a:extLst>
          </p:cNvPr>
          <p:cNvGrpSpPr/>
          <p:nvPr/>
        </p:nvGrpSpPr>
        <p:grpSpPr>
          <a:xfrm>
            <a:off x="755576" y="2094863"/>
            <a:ext cx="7409543" cy="2668273"/>
            <a:chOff x="0" y="3101156"/>
            <a:chExt cx="9153608" cy="3193432"/>
          </a:xfrm>
        </p:grpSpPr>
        <p:pic>
          <p:nvPicPr>
            <p:cNvPr id="16" name="Grafik 15">
              <a:extLst>
                <a:ext uri="{FF2B5EF4-FFF2-40B4-BE49-F238E27FC236}">
                  <a16:creationId xmlns:a16="http://schemas.microsoft.com/office/drawing/2014/main" id="{C4C31BB4-9E38-4877-A97A-7FE49AFDBDA9}"/>
                </a:ext>
              </a:extLst>
            </p:cNvPr>
            <p:cNvPicPr>
              <a:picLocks noChangeAspect="1"/>
            </p:cNvPicPr>
            <p:nvPr/>
          </p:nvPicPr>
          <p:blipFill>
            <a:blip r:embed="rId3"/>
            <a:stretch>
              <a:fillRect/>
            </a:stretch>
          </p:blipFill>
          <p:spPr>
            <a:xfrm>
              <a:off x="0" y="3101156"/>
              <a:ext cx="9144000" cy="655688"/>
            </a:xfrm>
            <a:prstGeom prst="rect">
              <a:avLst/>
            </a:prstGeom>
          </p:spPr>
        </p:pic>
        <p:pic>
          <p:nvPicPr>
            <p:cNvPr id="17" name="Grafik 16">
              <a:extLst>
                <a:ext uri="{FF2B5EF4-FFF2-40B4-BE49-F238E27FC236}">
                  <a16:creationId xmlns:a16="http://schemas.microsoft.com/office/drawing/2014/main" id="{2A72CF7F-BC2C-46B6-B438-9D1E89588E0B}"/>
                </a:ext>
              </a:extLst>
            </p:cNvPr>
            <p:cNvPicPr>
              <a:picLocks noChangeAspect="1"/>
            </p:cNvPicPr>
            <p:nvPr/>
          </p:nvPicPr>
          <p:blipFill>
            <a:blip r:embed="rId4"/>
            <a:stretch>
              <a:fillRect/>
            </a:stretch>
          </p:blipFill>
          <p:spPr>
            <a:xfrm>
              <a:off x="9608" y="3747888"/>
              <a:ext cx="9144000" cy="2546700"/>
            </a:xfrm>
            <a:prstGeom prst="rect">
              <a:avLst/>
            </a:prstGeom>
          </p:spPr>
        </p:pic>
      </p:grpSp>
    </p:spTree>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1"/>
          </p:nvPr>
        </p:nvSpPr>
        <p:spPr/>
        <p:txBody>
          <a:bodyPr/>
          <a:lstStyle/>
          <a:p>
            <a:fld id="{ADA48181-2C78-49CB-8C52-912A07842C2E}" type="slidenum">
              <a:rPr lang="en-US" noProof="0" smtClean="0"/>
              <a:pPr/>
              <a:t>64</a:t>
            </a:fld>
            <a:endParaRPr lang="en-US" noProof="0"/>
          </a:p>
        </p:txBody>
      </p:sp>
      <p:grpSp>
        <p:nvGrpSpPr>
          <p:cNvPr id="147" name="Gruppieren 146"/>
          <p:cNvGrpSpPr/>
          <p:nvPr>
            <p:custDataLst>
              <p:tags r:id="rId1"/>
            </p:custDataLst>
          </p:nvPr>
        </p:nvGrpSpPr>
        <p:grpSpPr>
          <a:xfrm>
            <a:off x="395536" y="306176"/>
            <a:ext cx="8496943" cy="4087472"/>
            <a:chOff x="395536" y="306176"/>
            <a:chExt cx="8496943" cy="4087472"/>
          </a:xfrm>
        </p:grpSpPr>
        <p:sp>
          <p:nvSpPr>
            <p:cNvPr id="121" name="Rechteck 120"/>
            <p:cNvSpPr/>
            <p:nvPr>
              <p:custDataLst>
                <p:tags r:id="rId2"/>
              </p:custDataLst>
            </p:nvPr>
          </p:nvSpPr>
          <p:spPr>
            <a:xfrm>
              <a:off x="395536" y="306176"/>
              <a:ext cx="8496943" cy="369332"/>
            </a:xfrm>
            <a:prstGeom prst="rect">
              <a:avLst/>
            </a:prstGeom>
          </p:spPr>
          <p:txBody>
            <a:bodyPr wrap="square" lIns="0" tIns="0" rIns="0" bIns="0" anchor="t" anchorCtr="0">
              <a:spAutoFit/>
            </a:bodyPr>
            <a:lstStyle/>
            <a:p>
              <a:r>
                <a:rPr lang="de-DE" sz="2400" b="1">
                  <a:solidFill>
                    <a:schemeClr val="accent1"/>
                  </a:solidFill>
                  <a:latin typeface="+mj-lt"/>
                  <a:ea typeface="+mj-ea"/>
                  <a:cs typeface="Arial" pitchFamily="34" charset="0"/>
                </a:rPr>
                <a:t>Agenda</a:t>
              </a:r>
            </a:p>
          </p:txBody>
        </p:sp>
        <p:sp>
          <p:nvSpPr>
            <p:cNvPr id="122" name="Rectangle 15">
              <a:hlinkClick r:id="rId29" action="ppaction://hlinksldjump"/>
            </p:cNvPr>
            <p:cNvSpPr>
              <a:spLocks noChangeArrowheads="1"/>
            </p:cNvSpPr>
            <p:nvPr>
              <p:custDataLst>
                <p:tags r:id="rId3"/>
              </p:custDataLst>
            </p:nvPr>
          </p:nvSpPr>
          <p:spPr bwMode="auto">
            <a:xfrm>
              <a:off x="683568" y="1346483"/>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dirty="0">
                  <a:solidFill>
                    <a:schemeClr val="bg2">
                      <a:lumMod val="10000"/>
                    </a:schemeClr>
                  </a:solidFill>
                  <a:latin typeface="Arial"/>
                </a:rPr>
                <a:t>Functional Description &amp; Features</a:t>
              </a:r>
            </a:p>
          </p:txBody>
        </p:sp>
        <p:sp>
          <p:nvSpPr>
            <p:cNvPr id="123" name="Rectangle 15">
              <a:hlinkClick r:id="rId29" action="ppaction://hlinksldjump"/>
            </p:cNvPr>
            <p:cNvSpPr>
              <a:spLocks noChangeArrowheads="1"/>
            </p:cNvSpPr>
            <p:nvPr>
              <p:custDataLst>
                <p:tags r:id="rId4"/>
              </p:custDataLst>
            </p:nvPr>
          </p:nvSpPr>
          <p:spPr bwMode="auto">
            <a:xfrm>
              <a:off x="395536" y="1346483"/>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1</a:t>
              </a:r>
            </a:p>
          </p:txBody>
        </p:sp>
        <p:sp>
          <p:nvSpPr>
            <p:cNvPr id="124" name="Rectangle 3">
              <a:hlinkClick r:id="rId29" action="ppaction://hlinksldjump"/>
            </p:cNvPr>
            <p:cNvSpPr>
              <a:spLocks noChangeArrowheads="1"/>
            </p:cNvSpPr>
            <p:nvPr>
              <p:custDataLst>
                <p:tags r:id="rId5"/>
              </p:custDataLst>
            </p:nvPr>
          </p:nvSpPr>
          <p:spPr bwMode="auto">
            <a:xfrm>
              <a:off x="7946852" y="1346483"/>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a:solidFill>
                    <a:schemeClr val="bg2">
                      <a:lumMod val="10000"/>
                    </a:schemeClr>
                  </a:solidFill>
                </a:rPr>
                <a:t>2</a:t>
              </a:r>
            </a:p>
          </p:txBody>
        </p:sp>
        <p:sp>
          <p:nvSpPr>
            <p:cNvPr id="125" name="Rectangle 15">
              <a:hlinkClick r:id="rId30" action="ppaction://hlinksldjump"/>
            </p:cNvPr>
            <p:cNvSpPr>
              <a:spLocks noChangeArrowheads="1"/>
            </p:cNvSpPr>
            <p:nvPr>
              <p:custDataLst>
                <p:tags r:id="rId6"/>
              </p:custDataLst>
            </p:nvPr>
          </p:nvSpPr>
          <p:spPr bwMode="auto">
            <a:xfrm>
              <a:off x="683568" y="1691283"/>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APIs</a:t>
              </a:r>
            </a:p>
          </p:txBody>
        </p:sp>
        <p:sp>
          <p:nvSpPr>
            <p:cNvPr id="126" name="Rectangle 15">
              <a:hlinkClick r:id="rId30" action="ppaction://hlinksldjump"/>
            </p:cNvPr>
            <p:cNvSpPr>
              <a:spLocks noChangeArrowheads="1"/>
            </p:cNvSpPr>
            <p:nvPr>
              <p:custDataLst>
                <p:tags r:id="rId7"/>
              </p:custDataLst>
            </p:nvPr>
          </p:nvSpPr>
          <p:spPr bwMode="auto">
            <a:xfrm>
              <a:off x="395536" y="1691283"/>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2</a:t>
              </a:r>
            </a:p>
          </p:txBody>
        </p:sp>
        <p:sp>
          <p:nvSpPr>
            <p:cNvPr id="127" name="Rectangle 3">
              <a:hlinkClick r:id="rId30" action="ppaction://hlinksldjump"/>
            </p:cNvPr>
            <p:cNvSpPr>
              <a:spLocks noChangeArrowheads="1"/>
            </p:cNvSpPr>
            <p:nvPr>
              <p:custDataLst>
                <p:tags r:id="rId8"/>
              </p:custDataLst>
            </p:nvPr>
          </p:nvSpPr>
          <p:spPr bwMode="auto">
            <a:xfrm>
              <a:off x="7946852" y="1691283"/>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a:solidFill>
                    <a:schemeClr val="bg2">
                      <a:lumMod val="10000"/>
                    </a:schemeClr>
                  </a:solidFill>
                </a:rPr>
                <a:t>6</a:t>
              </a:r>
            </a:p>
          </p:txBody>
        </p:sp>
        <p:sp>
          <p:nvSpPr>
            <p:cNvPr id="128" name="Rectangle 15">
              <a:hlinkClick r:id="rId31" action="ppaction://hlinksldjump"/>
            </p:cNvPr>
            <p:cNvSpPr>
              <a:spLocks noChangeArrowheads="1"/>
            </p:cNvSpPr>
            <p:nvPr>
              <p:custDataLst>
                <p:tags r:id="rId9"/>
              </p:custDataLst>
            </p:nvPr>
          </p:nvSpPr>
          <p:spPr bwMode="auto">
            <a:xfrm>
              <a:off x="683568" y="2036083"/>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Integration Highlights</a:t>
              </a:r>
            </a:p>
          </p:txBody>
        </p:sp>
        <p:sp>
          <p:nvSpPr>
            <p:cNvPr id="129" name="Rectangle 15">
              <a:hlinkClick r:id="rId31" action="ppaction://hlinksldjump"/>
            </p:cNvPr>
            <p:cNvSpPr>
              <a:spLocks noChangeArrowheads="1"/>
            </p:cNvSpPr>
            <p:nvPr>
              <p:custDataLst>
                <p:tags r:id="rId10"/>
              </p:custDataLst>
            </p:nvPr>
          </p:nvSpPr>
          <p:spPr bwMode="auto">
            <a:xfrm>
              <a:off x="395536" y="2036083"/>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3</a:t>
              </a:r>
            </a:p>
          </p:txBody>
        </p:sp>
        <p:sp>
          <p:nvSpPr>
            <p:cNvPr id="130" name="Rectangle 3">
              <a:hlinkClick r:id="rId31" action="ppaction://hlinksldjump"/>
            </p:cNvPr>
            <p:cNvSpPr>
              <a:spLocks noChangeArrowheads="1"/>
            </p:cNvSpPr>
            <p:nvPr>
              <p:custDataLst>
                <p:tags r:id="rId11"/>
              </p:custDataLst>
            </p:nvPr>
          </p:nvSpPr>
          <p:spPr bwMode="auto">
            <a:xfrm>
              <a:off x="7946852" y="2036083"/>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a:solidFill>
                    <a:schemeClr val="bg2">
                      <a:lumMod val="10000"/>
                    </a:schemeClr>
                  </a:solidFill>
                </a:rPr>
                <a:t>8</a:t>
              </a:r>
            </a:p>
          </p:txBody>
        </p:sp>
        <p:sp>
          <p:nvSpPr>
            <p:cNvPr id="131" name="Rectangle 15">
              <a:hlinkClick r:id="rId32" action="ppaction://hlinksldjump"/>
            </p:cNvPr>
            <p:cNvSpPr>
              <a:spLocks noChangeArrowheads="1"/>
            </p:cNvSpPr>
            <p:nvPr>
              <p:custDataLst>
                <p:tags r:id="rId12"/>
              </p:custDataLst>
            </p:nvPr>
          </p:nvSpPr>
          <p:spPr bwMode="auto">
            <a:xfrm>
              <a:off x="683568" y="2380882"/>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dirty="0">
                  <a:solidFill>
                    <a:schemeClr val="bg2">
                      <a:lumMod val="10000"/>
                    </a:schemeClr>
                  </a:solidFill>
                  <a:latin typeface="Arial"/>
                </a:rPr>
                <a:t>Configuration</a:t>
              </a:r>
            </a:p>
          </p:txBody>
        </p:sp>
        <p:sp>
          <p:nvSpPr>
            <p:cNvPr id="132" name="Rectangle 15">
              <a:hlinkClick r:id="rId32" action="ppaction://hlinksldjump"/>
            </p:cNvPr>
            <p:cNvSpPr>
              <a:spLocks noChangeArrowheads="1"/>
            </p:cNvSpPr>
            <p:nvPr>
              <p:custDataLst>
                <p:tags r:id="rId13"/>
              </p:custDataLst>
            </p:nvPr>
          </p:nvSpPr>
          <p:spPr bwMode="auto">
            <a:xfrm>
              <a:off x="395536" y="2380882"/>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4</a:t>
              </a:r>
            </a:p>
          </p:txBody>
        </p:sp>
        <p:sp>
          <p:nvSpPr>
            <p:cNvPr id="133" name="Rectangle 3">
              <a:hlinkClick r:id="rId32" action="ppaction://hlinksldjump"/>
            </p:cNvPr>
            <p:cNvSpPr>
              <a:spLocks noChangeArrowheads="1"/>
            </p:cNvSpPr>
            <p:nvPr>
              <p:custDataLst>
                <p:tags r:id="rId14"/>
              </p:custDataLst>
            </p:nvPr>
          </p:nvSpPr>
          <p:spPr bwMode="auto">
            <a:xfrm>
              <a:off x="7946852" y="2380882"/>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a:solidFill>
                    <a:schemeClr val="bg2">
                      <a:lumMod val="10000"/>
                    </a:schemeClr>
                  </a:solidFill>
                </a:rPr>
                <a:t>10</a:t>
              </a:r>
            </a:p>
          </p:txBody>
        </p:sp>
        <p:sp>
          <p:nvSpPr>
            <p:cNvPr id="134" name="Rectangle 15"/>
            <p:cNvSpPr>
              <a:spLocks noChangeArrowheads="1"/>
            </p:cNvSpPr>
            <p:nvPr>
              <p:custDataLst>
                <p:tags r:id="rId15"/>
              </p:custDataLst>
            </p:nvPr>
          </p:nvSpPr>
          <p:spPr bwMode="auto">
            <a:xfrm>
              <a:off x="1079568" y="2725682"/>
              <a:ext cx="7668001" cy="288000"/>
            </a:xfrm>
            <a:prstGeom prst="rect">
              <a:avLst/>
            </a:prstGeom>
            <a:solidFill>
              <a:srgbClr val="EBEBEB"/>
            </a:solidFill>
            <a:ln w="9525" algn="ctr">
              <a:noFill/>
              <a:miter lim="800000"/>
              <a:headEnd/>
              <a:tailEnd/>
            </a:ln>
          </p:spPr>
          <p:txBody>
            <a:bodyPr wrap="none" lIns="72000" tIns="35120" rIns="70239" bIns="35120" anchor="ctr"/>
            <a:lstStyle/>
            <a:p>
              <a:pPr marL="238125" indent="-238125">
                <a:tabLst>
                  <a:tab pos="4391025" algn="l"/>
                  <a:tab pos="7715250" algn="r"/>
                </a:tabLst>
              </a:pPr>
              <a:r>
                <a:rPr lang="de-DE" sz="1400" dirty="0">
                  <a:solidFill>
                    <a:schemeClr val="bg2">
                      <a:lumMod val="10000"/>
                    </a:schemeClr>
                  </a:solidFill>
                  <a:latin typeface="Arial"/>
                </a:rPr>
                <a:t>Configuration Structure</a:t>
              </a:r>
            </a:p>
          </p:txBody>
        </p:sp>
        <p:sp>
          <p:nvSpPr>
            <p:cNvPr id="135" name="Rectangle 15"/>
            <p:cNvSpPr>
              <a:spLocks noChangeArrowheads="1"/>
            </p:cNvSpPr>
            <p:nvPr>
              <p:custDataLst>
                <p:tags r:id="rId16"/>
              </p:custDataLst>
            </p:nvPr>
          </p:nvSpPr>
          <p:spPr bwMode="auto">
            <a:xfrm>
              <a:off x="683566" y="2725682"/>
              <a:ext cx="432000" cy="288000"/>
            </a:xfrm>
            <a:prstGeom prst="rect">
              <a:avLst/>
            </a:prstGeom>
            <a:solidFill>
              <a:srgbClr val="EBEBEB"/>
            </a:solidFill>
            <a:ln w="9525" algn="ctr">
              <a:noFill/>
              <a:miter lim="800000"/>
              <a:headEnd/>
              <a:tailEnd/>
            </a:ln>
          </p:spPr>
          <p:txBody>
            <a:bodyPr wrap="none" lIns="90000" tIns="35120" rIns="36000" bIns="35120" anchor="ctr"/>
            <a:lstStyle/>
            <a:p>
              <a:pPr marL="238125" indent="-238125" algn="ctr">
                <a:tabLst>
                  <a:tab pos="446088" algn="l"/>
                </a:tabLst>
              </a:pPr>
              <a:r>
                <a:rPr lang="de-DE" sz="1400" b="1">
                  <a:latin typeface="Arial"/>
                </a:rPr>
                <a:t>4.1</a:t>
              </a:r>
            </a:p>
          </p:txBody>
        </p:sp>
        <p:sp>
          <p:nvSpPr>
            <p:cNvPr id="136" name="Rectangle 15"/>
            <p:cNvSpPr>
              <a:spLocks noChangeArrowheads="1"/>
            </p:cNvSpPr>
            <p:nvPr>
              <p:custDataLst>
                <p:tags r:id="rId17"/>
              </p:custDataLst>
            </p:nvPr>
          </p:nvSpPr>
          <p:spPr bwMode="auto">
            <a:xfrm>
              <a:off x="1079568" y="3070865"/>
              <a:ext cx="7668001" cy="288000"/>
            </a:xfrm>
            <a:prstGeom prst="rect">
              <a:avLst/>
            </a:prstGeom>
            <a:solidFill>
              <a:srgbClr val="EBEBEB"/>
            </a:solidFill>
            <a:ln w="9525" algn="ctr">
              <a:noFill/>
              <a:miter lim="800000"/>
              <a:headEnd/>
              <a:tailEnd/>
            </a:ln>
          </p:spPr>
          <p:txBody>
            <a:bodyPr wrap="none" lIns="72000" tIns="35120" rIns="70239" bIns="35120" anchor="ctr"/>
            <a:lstStyle/>
            <a:p>
              <a:pPr marL="238125" indent="-238125">
                <a:tabLst>
                  <a:tab pos="4391025" algn="l"/>
                  <a:tab pos="7715250" algn="r"/>
                </a:tabLst>
              </a:pPr>
              <a:r>
                <a:rPr lang="de-DE" sz="1400" dirty="0">
                  <a:solidFill>
                    <a:schemeClr val="bg2">
                      <a:lumMod val="10000"/>
                    </a:schemeClr>
                  </a:solidFill>
                  <a:latin typeface="Arial"/>
                </a:rPr>
                <a:t>Configuration </a:t>
              </a:r>
              <a:r>
                <a:rPr lang="de-DE" sz="1400" dirty="0" err="1">
                  <a:solidFill>
                    <a:schemeClr val="bg2">
                      <a:lumMod val="10000"/>
                    </a:schemeClr>
                  </a:solidFill>
                  <a:latin typeface="Arial"/>
                </a:rPr>
                <a:t>Example</a:t>
              </a:r>
              <a:endParaRPr lang="de-DE" sz="1400" dirty="0">
                <a:solidFill>
                  <a:schemeClr val="bg2">
                    <a:lumMod val="10000"/>
                  </a:schemeClr>
                </a:solidFill>
                <a:latin typeface="Arial"/>
              </a:endParaRPr>
            </a:p>
          </p:txBody>
        </p:sp>
        <p:sp>
          <p:nvSpPr>
            <p:cNvPr id="137" name="Rectangle 15"/>
            <p:cNvSpPr>
              <a:spLocks noChangeArrowheads="1"/>
            </p:cNvSpPr>
            <p:nvPr>
              <p:custDataLst>
                <p:tags r:id="rId18"/>
              </p:custDataLst>
            </p:nvPr>
          </p:nvSpPr>
          <p:spPr bwMode="auto">
            <a:xfrm>
              <a:off x="683566" y="3070865"/>
              <a:ext cx="432000" cy="288000"/>
            </a:xfrm>
            <a:prstGeom prst="rect">
              <a:avLst/>
            </a:prstGeom>
            <a:solidFill>
              <a:srgbClr val="EBEBEB"/>
            </a:solidFill>
            <a:ln w="9525" algn="ctr">
              <a:noFill/>
              <a:miter lim="800000"/>
              <a:headEnd/>
              <a:tailEnd/>
            </a:ln>
          </p:spPr>
          <p:txBody>
            <a:bodyPr wrap="none" lIns="90000" tIns="35120" rIns="36000" bIns="35120" anchor="ctr"/>
            <a:lstStyle/>
            <a:p>
              <a:pPr marL="238125" indent="-238125" algn="ctr">
                <a:tabLst>
                  <a:tab pos="446088" algn="l"/>
                </a:tabLst>
              </a:pPr>
              <a:r>
                <a:rPr lang="de-DE" sz="1400" b="1">
                  <a:latin typeface="Arial"/>
                </a:rPr>
                <a:t>4.2</a:t>
              </a:r>
            </a:p>
          </p:txBody>
        </p:sp>
        <p:sp>
          <p:nvSpPr>
            <p:cNvPr id="138" name="Rectangle 15">
              <a:hlinkClick r:id="rId33" action="ppaction://hlinksldjump"/>
            </p:cNvPr>
            <p:cNvSpPr>
              <a:spLocks noChangeArrowheads="1"/>
            </p:cNvSpPr>
            <p:nvPr>
              <p:custDataLst>
                <p:tags r:id="rId19"/>
              </p:custDataLst>
            </p:nvPr>
          </p:nvSpPr>
          <p:spPr bwMode="auto">
            <a:xfrm>
              <a:off x="683568" y="3416048"/>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Dependencies</a:t>
              </a:r>
            </a:p>
          </p:txBody>
        </p:sp>
        <p:sp>
          <p:nvSpPr>
            <p:cNvPr id="139" name="Rectangle 15">
              <a:hlinkClick r:id="rId33" action="ppaction://hlinksldjump"/>
            </p:cNvPr>
            <p:cNvSpPr>
              <a:spLocks noChangeArrowheads="1"/>
            </p:cNvSpPr>
            <p:nvPr>
              <p:custDataLst>
                <p:tags r:id="rId20"/>
              </p:custDataLst>
            </p:nvPr>
          </p:nvSpPr>
          <p:spPr bwMode="auto">
            <a:xfrm>
              <a:off x="395536" y="3416048"/>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5</a:t>
              </a:r>
            </a:p>
          </p:txBody>
        </p:sp>
        <p:sp>
          <p:nvSpPr>
            <p:cNvPr id="140" name="Rectangle 3">
              <a:hlinkClick r:id="rId33" action="ppaction://hlinksldjump"/>
            </p:cNvPr>
            <p:cNvSpPr>
              <a:spLocks noChangeArrowheads="1"/>
            </p:cNvSpPr>
            <p:nvPr>
              <p:custDataLst>
                <p:tags r:id="rId21"/>
              </p:custDataLst>
            </p:nvPr>
          </p:nvSpPr>
          <p:spPr bwMode="auto">
            <a:xfrm>
              <a:off x="7946852" y="3416048"/>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a:solidFill>
                    <a:schemeClr val="bg2">
                      <a:lumMod val="10000"/>
                    </a:schemeClr>
                  </a:solidFill>
                </a:rPr>
                <a:t>13</a:t>
              </a:r>
            </a:p>
          </p:txBody>
        </p:sp>
        <p:sp>
          <p:nvSpPr>
            <p:cNvPr id="141" name="Rectangle 15">
              <a:hlinkClick r:id="rId34" action="ppaction://hlinksldjump"/>
            </p:cNvPr>
            <p:cNvSpPr>
              <a:spLocks noChangeArrowheads="1"/>
            </p:cNvSpPr>
            <p:nvPr>
              <p:custDataLst>
                <p:tags r:id="rId22"/>
              </p:custDataLst>
            </p:nvPr>
          </p:nvSpPr>
          <p:spPr bwMode="auto">
            <a:xfrm>
              <a:off x="683568" y="3760848"/>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HW Resources</a:t>
              </a:r>
            </a:p>
          </p:txBody>
        </p:sp>
        <p:sp>
          <p:nvSpPr>
            <p:cNvPr id="142" name="Rectangle 15">
              <a:hlinkClick r:id="rId34" action="ppaction://hlinksldjump"/>
            </p:cNvPr>
            <p:cNvSpPr>
              <a:spLocks noChangeArrowheads="1"/>
            </p:cNvSpPr>
            <p:nvPr>
              <p:custDataLst>
                <p:tags r:id="rId23"/>
              </p:custDataLst>
            </p:nvPr>
          </p:nvSpPr>
          <p:spPr bwMode="auto">
            <a:xfrm>
              <a:off x="395536" y="3760848"/>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6</a:t>
              </a:r>
            </a:p>
          </p:txBody>
        </p:sp>
        <p:sp>
          <p:nvSpPr>
            <p:cNvPr id="143" name="Rectangle 3">
              <a:hlinkClick r:id="rId34" action="ppaction://hlinksldjump"/>
            </p:cNvPr>
            <p:cNvSpPr>
              <a:spLocks noChangeArrowheads="1"/>
            </p:cNvSpPr>
            <p:nvPr>
              <p:custDataLst>
                <p:tags r:id="rId24"/>
              </p:custDataLst>
            </p:nvPr>
          </p:nvSpPr>
          <p:spPr bwMode="auto">
            <a:xfrm>
              <a:off x="7946852" y="3760848"/>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a:solidFill>
                    <a:schemeClr val="bg2">
                      <a:lumMod val="10000"/>
                    </a:schemeClr>
                  </a:solidFill>
                </a:rPr>
                <a:t>15</a:t>
              </a:r>
            </a:p>
          </p:txBody>
        </p:sp>
        <p:sp>
          <p:nvSpPr>
            <p:cNvPr id="144" name="Rectangle 15"/>
            <p:cNvSpPr>
              <a:spLocks noChangeArrowheads="1"/>
            </p:cNvSpPr>
            <p:nvPr>
              <p:custDataLst>
                <p:tags r:id="rId25"/>
              </p:custDataLst>
            </p:nvPr>
          </p:nvSpPr>
          <p:spPr bwMode="auto">
            <a:xfrm>
              <a:off x="683568" y="4105648"/>
              <a:ext cx="8064000" cy="288000"/>
            </a:xfrm>
            <a:prstGeom prst="rect">
              <a:avLst/>
            </a:prstGeom>
            <a:solidFill>
              <a:schemeClr val="accent5"/>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tx2"/>
                  </a:solidFill>
                  <a:latin typeface="Arial"/>
                </a:rPr>
                <a:t>Constraints &amp; Limitations</a:t>
              </a:r>
            </a:p>
          </p:txBody>
        </p:sp>
        <p:sp>
          <p:nvSpPr>
            <p:cNvPr id="145" name="Rectangle 15"/>
            <p:cNvSpPr>
              <a:spLocks noChangeArrowheads="1"/>
            </p:cNvSpPr>
            <p:nvPr>
              <p:custDataLst>
                <p:tags r:id="rId26"/>
              </p:custDataLst>
            </p:nvPr>
          </p:nvSpPr>
          <p:spPr bwMode="auto">
            <a:xfrm>
              <a:off x="395536" y="4105648"/>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7</a:t>
              </a:r>
            </a:p>
          </p:txBody>
        </p:sp>
        <p:sp>
          <p:nvSpPr>
            <p:cNvPr id="146" name="Rectangle 3"/>
            <p:cNvSpPr>
              <a:spLocks noChangeArrowheads="1"/>
            </p:cNvSpPr>
            <p:nvPr>
              <p:custDataLst>
                <p:tags r:id="rId27"/>
              </p:custDataLst>
            </p:nvPr>
          </p:nvSpPr>
          <p:spPr bwMode="auto">
            <a:xfrm>
              <a:off x="7947748" y="4105648"/>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a:solidFill>
                    <a:schemeClr val="bg1"/>
                  </a:solidFill>
                </a:rPr>
                <a:t>17</a:t>
              </a:r>
            </a:p>
          </p:txBody>
        </p:sp>
      </p:grpSp>
      <p:sp>
        <p:nvSpPr>
          <p:cNvPr id="32" name="Datumsplatzhalter 3">
            <a:extLst>
              <a:ext uri="{FF2B5EF4-FFF2-40B4-BE49-F238E27FC236}">
                <a16:creationId xmlns:a16="http://schemas.microsoft.com/office/drawing/2014/main" id="{B7263E50-736C-46EB-9F20-90185B504A11}"/>
              </a:ext>
            </a:extLst>
          </p:cNvPr>
          <p:cNvSpPr>
            <a:spLocks noGrp="1"/>
          </p:cNvSpPr>
          <p:nvPr>
            <p:ph type="dt" sz="half" idx="10"/>
          </p:nvPr>
        </p:nvSpPr>
        <p:spPr>
          <a:xfrm>
            <a:off x="6350484" y="6224489"/>
            <a:ext cx="2001935" cy="150440"/>
          </a:xfrm>
        </p:spPr>
        <p:txBody>
          <a:bodyPr/>
          <a:lstStyle/>
          <a:p>
            <a:fld id="{BEFB0DE0-DBBE-421A-B3E7-4A028A1B5867}" type="datetime3">
              <a:rPr lang="en-US" noProof="0" smtClean="0"/>
              <a:pPr/>
              <a:t>19 September 2019</a:t>
            </a:fld>
            <a:endParaRPr lang="en-US" noProof="0"/>
          </a:p>
        </p:txBody>
      </p:sp>
      <p:sp>
        <p:nvSpPr>
          <p:cNvPr id="33" name="Fußzeilenplatzhalter 3">
            <a:extLst>
              <a:ext uri="{FF2B5EF4-FFF2-40B4-BE49-F238E27FC236}">
                <a16:creationId xmlns:a16="http://schemas.microsoft.com/office/drawing/2014/main" id="{77044005-5DE6-47A7-A30A-4527D6BB15CB}"/>
              </a:ext>
            </a:extLst>
          </p:cNvPr>
          <p:cNvSpPr>
            <a:spLocks noGrp="1"/>
          </p:cNvSpPr>
          <p:nvPr>
            <p:ph type="ftr" sz="quarter" idx="12"/>
          </p:nvPr>
        </p:nvSpPr>
        <p:spPr>
          <a:xfrm>
            <a:off x="6350485" y="6375515"/>
            <a:ext cx="2001935" cy="150440"/>
          </a:xfrm>
        </p:spPr>
        <p:txBody>
          <a:bodyPr/>
          <a:lstStyle/>
          <a:p>
            <a:r>
              <a:rPr lang="en-US" dirty="0"/>
              <a:t>Harald Paschke, © Continental AG</a:t>
            </a:r>
          </a:p>
        </p:txBody>
      </p:sp>
    </p:spTree>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de-DE" sz="1400" dirty="0"/>
              <a:t>Max </a:t>
            </a:r>
            <a:r>
              <a:rPr lang="de-DE" sz="1400" dirty="0" err="1"/>
              <a:t>three</a:t>
            </a:r>
            <a:r>
              <a:rPr lang="de-DE" sz="1400" dirty="0"/>
              <a:t> </a:t>
            </a:r>
            <a:r>
              <a:rPr lang="de-DE" sz="1400" dirty="0" err="1"/>
              <a:t>of</a:t>
            </a:r>
            <a:r>
              <a:rPr lang="de-DE" sz="1400" dirty="0"/>
              <a:t> </a:t>
            </a:r>
            <a:r>
              <a:rPr lang="de-DE" sz="1400" dirty="0" err="1"/>
              <a:t>four</a:t>
            </a:r>
            <a:r>
              <a:rPr lang="de-DE" sz="1400" dirty="0"/>
              <a:t> </a:t>
            </a:r>
            <a:r>
              <a:rPr lang="de-DE" sz="1400" dirty="0" err="1"/>
              <a:t>trigger</a:t>
            </a:r>
            <a:r>
              <a:rPr lang="de-DE" sz="1400" dirty="0"/>
              <a:t> </a:t>
            </a:r>
            <a:r>
              <a:rPr lang="de-DE" sz="1400" dirty="0" err="1"/>
              <a:t>groups</a:t>
            </a:r>
            <a:r>
              <a:rPr lang="de-DE" sz="1400" dirty="0"/>
              <a:t> per Hardware Unit (</a:t>
            </a:r>
            <a:r>
              <a:rPr lang="de-DE" sz="1400" dirty="0" err="1"/>
              <a:t>HwUnit</a:t>
            </a:r>
            <a:r>
              <a:rPr lang="de-DE" sz="1400" dirty="0"/>
              <a:t>)</a:t>
            </a:r>
          </a:p>
          <a:p>
            <a:pPr lvl="1"/>
            <a:r>
              <a:rPr lang="de-DE" sz="1400" dirty="0" err="1"/>
              <a:t>AutoScan</a:t>
            </a:r>
            <a:r>
              <a:rPr lang="de-DE" sz="1400" dirty="0"/>
              <a:t> </a:t>
            </a:r>
          </a:p>
          <a:p>
            <a:pPr lvl="1"/>
            <a:r>
              <a:rPr lang="de-DE" sz="1400" dirty="0"/>
              <a:t>Software Trigger (</a:t>
            </a:r>
            <a:r>
              <a:rPr lang="de-DE" sz="1400" dirty="0" err="1"/>
              <a:t>SwTrigger</a:t>
            </a:r>
            <a:r>
              <a:rPr lang="de-DE" sz="1400" dirty="0"/>
              <a:t>)</a:t>
            </a:r>
          </a:p>
          <a:p>
            <a:pPr lvl="1"/>
            <a:r>
              <a:rPr lang="de-DE" sz="1400" dirty="0"/>
              <a:t>Hardware Trigger (</a:t>
            </a:r>
            <a:r>
              <a:rPr lang="de-DE" sz="1400" dirty="0" err="1"/>
              <a:t>HwTrigger</a:t>
            </a:r>
            <a:r>
              <a:rPr lang="de-DE" sz="1400" dirty="0"/>
              <a:t>) </a:t>
            </a:r>
          </a:p>
          <a:p>
            <a:pPr lvl="1"/>
            <a:r>
              <a:rPr lang="de-DE" sz="1400" dirty="0" err="1"/>
              <a:t>Synchronized</a:t>
            </a:r>
            <a:r>
              <a:rPr lang="de-DE" sz="1400" dirty="0"/>
              <a:t> Trigger (Master / Slave)</a:t>
            </a:r>
          </a:p>
          <a:p>
            <a:pPr>
              <a:spcBef>
                <a:spcPts val="1200"/>
              </a:spcBef>
            </a:pPr>
            <a:r>
              <a:rPr lang="en-US" sz="1400" dirty="0"/>
              <a:t>Either master or slave sync. group can be configured on a single hardware unit.</a:t>
            </a:r>
            <a:endParaRPr lang="de-DE" sz="1400" dirty="0"/>
          </a:p>
          <a:p>
            <a:pPr>
              <a:spcBef>
                <a:spcPts val="1200"/>
              </a:spcBef>
            </a:pPr>
            <a:r>
              <a:rPr lang="en-US" sz="1400" dirty="0"/>
              <a:t>The external result buffer (streaming buffer) must be</a:t>
            </a:r>
          </a:p>
          <a:p>
            <a:pPr lvl="1"/>
            <a:r>
              <a:rPr lang="de-DE" sz="1400" dirty="0" err="1"/>
              <a:t>associated</a:t>
            </a:r>
            <a:r>
              <a:rPr lang="de-DE" sz="1400" dirty="0"/>
              <a:t> </a:t>
            </a:r>
            <a:r>
              <a:rPr lang="de-DE" sz="1400" dirty="0" err="1"/>
              <a:t>with</a:t>
            </a:r>
            <a:r>
              <a:rPr lang="de-DE" sz="1400" dirty="0"/>
              <a:t> ASIL_C </a:t>
            </a:r>
            <a:r>
              <a:rPr lang="de-DE" sz="1400" dirty="0" err="1"/>
              <a:t>safety</a:t>
            </a:r>
            <a:r>
              <a:rPr lang="de-DE" sz="1400" dirty="0"/>
              <a:t> </a:t>
            </a:r>
            <a:r>
              <a:rPr lang="de-DE" sz="1400" dirty="0" err="1"/>
              <a:t>level</a:t>
            </a:r>
            <a:endParaRPr lang="en-US" sz="1400" dirty="0"/>
          </a:p>
          <a:p>
            <a:pPr lvl="1"/>
            <a:r>
              <a:rPr lang="en-US" sz="1400" dirty="0"/>
              <a:t>accessible by DMA (</a:t>
            </a:r>
            <a:r>
              <a:rPr lang="en-US" sz="1400" dirty="0" err="1"/>
              <a:t>RessourcePatition</a:t>
            </a:r>
            <a:r>
              <a:rPr lang="en-US" sz="1400" dirty="0"/>
              <a:t>)</a:t>
            </a:r>
            <a:endParaRPr lang="en-GB" sz="1400" dirty="0"/>
          </a:p>
        </p:txBody>
      </p:sp>
      <p:sp>
        <p:nvSpPr>
          <p:cNvPr id="3" name="Titel 2"/>
          <p:cNvSpPr>
            <a:spLocks noGrp="1"/>
          </p:cNvSpPr>
          <p:nvPr>
            <p:ph type="title"/>
          </p:nvPr>
        </p:nvSpPr>
        <p:spPr/>
        <p:txBody>
          <a:bodyPr/>
          <a:lstStyle/>
          <a:p>
            <a:r>
              <a:rPr lang="en-GB" dirty="0"/>
              <a:t>ADC Driver - VADC</a:t>
            </a:r>
            <a:br>
              <a:rPr lang="en-GB" dirty="0"/>
            </a:br>
            <a:r>
              <a:rPr lang="en-GB" dirty="0">
                <a:solidFill>
                  <a:srgbClr val="5F5F5F"/>
                </a:solidFill>
              </a:rPr>
              <a:t>Constraints &amp; Limitations</a:t>
            </a:r>
          </a:p>
        </p:txBody>
      </p:sp>
      <p:sp>
        <p:nvSpPr>
          <p:cNvPr id="5" name="Foliennummernplatzhalter 4"/>
          <p:cNvSpPr>
            <a:spLocks noGrp="1"/>
          </p:cNvSpPr>
          <p:nvPr>
            <p:ph type="sldNum" sz="quarter" idx="11"/>
          </p:nvPr>
        </p:nvSpPr>
        <p:spPr/>
        <p:txBody>
          <a:bodyPr/>
          <a:lstStyle/>
          <a:p>
            <a:fld id="{ADA48181-2C78-49CB-8C52-912A07842C2E}" type="slidenum">
              <a:rPr lang="en-US" noProof="0" smtClean="0"/>
              <a:pPr/>
              <a:t>65</a:t>
            </a:fld>
            <a:endParaRPr lang="en-US" noProof="0"/>
          </a:p>
        </p:txBody>
      </p:sp>
      <p:sp>
        <p:nvSpPr>
          <p:cNvPr id="7" name="Datumsplatzhalter 3">
            <a:extLst>
              <a:ext uri="{FF2B5EF4-FFF2-40B4-BE49-F238E27FC236}">
                <a16:creationId xmlns:a16="http://schemas.microsoft.com/office/drawing/2014/main" id="{F78FCA5C-FAE3-4048-B6A0-BD49A226FD52}"/>
              </a:ext>
            </a:extLst>
          </p:cNvPr>
          <p:cNvSpPr>
            <a:spLocks noGrp="1"/>
          </p:cNvSpPr>
          <p:nvPr>
            <p:ph type="dt" sz="half" idx="10"/>
          </p:nvPr>
        </p:nvSpPr>
        <p:spPr>
          <a:xfrm>
            <a:off x="6350484" y="6224489"/>
            <a:ext cx="2001935" cy="150440"/>
          </a:xfrm>
        </p:spPr>
        <p:txBody>
          <a:bodyPr/>
          <a:lstStyle/>
          <a:p>
            <a:fld id="{BEFB0DE0-DBBE-421A-B3E7-4A028A1B5867}" type="datetime3">
              <a:rPr lang="en-US" noProof="0" smtClean="0"/>
              <a:pPr/>
              <a:t>19 September 2019</a:t>
            </a:fld>
            <a:endParaRPr lang="en-US" noProof="0"/>
          </a:p>
        </p:txBody>
      </p:sp>
      <p:sp>
        <p:nvSpPr>
          <p:cNvPr id="8" name="Fußzeilenplatzhalter 3">
            <a:extLst>
              <a:ext uri="{FF2B5EF4-FFF2-40B4-BE49-F238E27FC236}">
                <a16:creationId xmlns:a16="http://schemas.microsoft.com/office/drawing/2014/main" id="{F4B00791-E7E2-4DB5-ADAD-45C6823925DC}"/>
              </a:ext>
            </a:extLst>
          </p:cNvPr>
          <p:cNvSpPr>
            <a:spLocks noGrp="1"/>
          </p:cNvSpPr>
          <p:nvPr>
            <p:ph type="ftr" sz="quarter" idx="12"/>
          </p:nvPr>
        </p:nvSpPr>
        <p:spPr>
          <a:xfrm>
            <a:off x="6350485" y="6375515"/>
            <a:ext cx="2001935" cy="150440"/>
          </a:xfrm>
        </p:spPr>
        <p:txBody>
          <a:bodyPr/>
          <a:lstStyle/>
          <a:p>
            <a:r>
              <a:rPr lang="en-US" dirty="0"/>
              <a:t>Harald Paschke, © Continental AG</a:t>
            </a:r>
          </a:p>
        </p:txBody>
      </p:sp>
    </p:spTree>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a:buNone/>
            </a:pPr>
            <a:r>
              <a:rPr lang="en-US" b="1" dirty="0"/>
              <a:t>Either hardware or software</a:t>
            </a:r>
          </a:p>
          <a:p>
            <a:r>
              <a:rPr lang="en-US" dirty="0"/>
              <a:t>The external result buffer must have ASIL_C safety class level for the buffer allocation and the buffer memory must accessible by DMA. The DMA driver integration manual provides more details about the DMA buffer allocation.</a:t>
            </a:r>
            <a:endParaRPr lang="en-US" b="1" dirty="0"/>
          </a:p>
          <a:p>
            <a:pPr lvl="0">
              <a:buNone/>
            </a:pPr>
            <a:endParaRPr lang="en-US" b="1" dirty="0"/>
          </a:p>
          <a:p>
            <a:endParaRPr lang="en-GB" dirty="0"/>
          </a:p>
        </p:txBody>
      </p:sp>
      <p:sp>
        <p:nvSpPr>
          <p:cNvPr id="3" name="Titel 2"/>
          <p:cNvSpPr>
            <a:spLocks noGrp="1"/>
          </p:cNvSpPr>
          <p:nvPr>
            <p:ph type="title"/>
          </p:nvPr>
        </p:nvSpPr>
        <p:spPr/>
        <p:txBody>
          <a:bodyPr/>
          <a:lstStyle/>
          <a:p>
            <a:r>
              <a:rPr lang="en-GB" dirty="0"/>
              <a:t>ADC Driver - DSADC</a:t>
            </a:r>
            <a:br>
              <a:rPr lang="en-GB" dirty="0"/>
            </a:br>
            <a:r>
              <a:rPr lang="en-GB" dirty="0">
                <a:solidFill>
                  <a:srgbClr val="5F5F5F"/>
                </a:solidFill>
              </a:rPr>
              <a:t>Constraints &amp; Limitations</a:t>
            </a:r>
          </a:p>
        </p:txBody>
      </p:sp>
      <p:sp>
        <p:nvSpPr>
          <p:cNvPr id="5" name="Foliennummernplatzhalter 4"/>
          <p:cNvSpPr>
            <a:spLocks noGrp="1"/>
          </p:cNvSpPr>
          <p:nvPr>
            <p:ph type="sldNum" sz="quarter" idx="11"/>
          </p:nvPr>
        </p:nvSpPr>
        <p:spPr/>
        <p:txBody>
          <a:bodyPr/>
          <a:lstStyle/>
          <a:p>
            <a:fld id="{ADA48181-2C78-49CB-8C52-912A07842C2E}" type="slidenum">
              <a:rPr lang="en-US" noProof="0" smtClean="0"/>
              <a:pPr/>
              <a:t>66</a:t>
            </a:fld>
            <a:endParaRPr lang="en-US" noProof="0"/>
          </a:p>
        </p:txBody>
      </p:sp>
      <p:sp>
        <p:nvSpPr>
          <p:cNvPr id="7" name="Datumsplatzhalter 3">
            <a:extLst>
              <a:ext uri="{FF2B5EF4-FFF2-40B4-BE49-F238E27FC236}">
                <a16:creationId xmlns:a16="http://schemas.microsoft.com/office/drawing/2014/main" id="{F78FCA5C-FAE3-4048-B6A0-BD49A226FD52}"/>
              </a:ext>
            </a:extLst>
          </p:cNvPr>
          <p:cNvSpPr>
            <a:spLocks noGrp="1"/>
          </p:cNvSpPr>
          <p:nvPr>
            <p:ph type="dt" sz="half" idx="10"/>
          </p:nvPr>
        </p:nvSpPr>
        <p:spPr>
          <a:xfrm>
            <a:off x="6350484" y="6224489"/>
            <a:ext cx="2001935" cy="150440"/>
          </a:xfrm>
        </p:spPr>
        <p:txBody>
          <a:bodyPr/>
          <a:lstStyle/>
          <a:p>
            <a:fld id="{BEFB0DE0-DBBE-421A-B3E7-4A028A1B5867}" type="datetime3">
              <a:rPr lang="en-US" noProof="0" smtClean="0"/>
              <a:pPr/>
              <a:t>19 September 2019</a:t>
            </a:fld>
            <a:endParaRPr lang="en-US" noProof="0"/>
          </a:p>
        </p:txBody>
      </p:sp>
      <p:sp>
        <p:nvSpPr>
          <p:cNvPr id="8" name="Fußzeilenplatzhalter 3">
            <a:extLst>
              <a:ext uri="{FF2B5EF4-FFF2-40B4-BE49-F238E27FC236}">
                <a16:creationId xmlns:a16="http://schemas.microsoft.com/office/drawing/2014/main" id="{F4B00791-E7E2-4DB5-ADAD-45C6823925DC}"/>
              </a:ext>
            </a:extLst>
          </p:cNvPr>
          <p:cNvSpPr>
            <a:spLocks noGrp="1"/>
          </p:cNvSpPr>
          <p:nvPr>
            <p:ph type="ftr" sz="quarter" idx="12"/>
          </p:nvPr>
        </p:nvSpPr>
        <p:spPr>
          <a:xfrm>
            <a:off x="6350485" y="6375515"/>
            <a:ext cx="2001935" cy="150440"/>
          </a:xfrm>
        </p:spPr>
        <p:txBody>
          <a:bodyPr/>
          <a:lstStyle/>
          <a:p>
            <a:r>
              <a:rPr lang="en-US" dirty="0"/>
              <a:t>Jithin Jose, © Continental AG</a:t>
            </a:r>
          </a:p>
        </p:txBody>
      </p:sp>
    </p:spTree>
    <p:extLst>
      <p:ext uri="{BB962C8B-B14F-4D97-AF65-F5344CB8AC3E}">
        <p14:creationId xmlns:p14="http://schemas.microsoft.com/office/powerpoint/2010/main" val="2181543894"/>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Grafik 29" descr="Gummiente">
            <a:extLst>
              <a:ext uri="{FF2B5EF4-FFF2-40B4-BE49-F238E27FC236}">
                <a16:creationId xmlns:a16="http://schemas.microsoft.com/office/drawing/2014/main" id="{3034D918-ED06-4635-829C-2C0A0299E55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57516" y="3083069"/>
            <a:ext cx="1104924" cy="1104924"/>
          </a:xfrm>
          <a:prstGeom prst="rect">
            <a:avLst/>
          </a:prstGeom>
        </p:spPr>
      </p:pic>
      <p:pic>
        <p:nvPicPr>
          <p:cNvPr id="10" name="Inhaltsplatzhalter 9" descr="Klassenzimmer">
            <a:extLst>
              <a:ext uri="{FF2B5EF4-FFF2-40B4-BE49-F238E27FC236}">
                <a16:creationId xmlns:a16="http://schemas.microsoft.com/office/drawing/2014/main" id="{104193D8-0FCF-459B-87B1-D0B02E6D9A6D}"/>
              </a:ext>
            </a:extLst>
          </p:cNvPr>
          <p:cNvPicPr>
            <a:picLocks noGrp="1" noChangeAspect="1"/>
          </p:cNvPicPr>
          <p:nvPr>
            <p:ph idx="1"/>
          </p:nvPr>
        </p:nvPicPr>
        <p:blipFill>
          <a:blip r:embed="rId5">
            <a:extLst>
              <a:ext uri="{96DAC541-7B7A-43D3-8B79-37D633B846F1}">
                <asvg:svgBlip xmlns:asvg="http://schemas.microsoft.com/office/drawing/2016/SVG/main" r:embed="rId6"/>
              </a:ext>
            </a:extLst>
          </a:blip>
          <a:stretch>
            <a:fillRect/>
          </a:stretch>
        </p:blipFill>
        <p:spPr>
          <a:xfrm>
            <a:off x="4820160" y="2815597"/>
            <a:ext cx="2866314" cy="2866314"/>
          </a:xfrm>
        </p:spPr>
      </p:pic>
      <p:sp>
        <p:nvSpPr>
          <p:cNvPr id="7" name="Titel 6">
            <a:extLst>
              <a:ext uri="{FF2B5EF4-FFF2-40B4-BE49-F238E27FC236}">
                <a16:creationId xmlns:a16="http://schemas.microsoft.com/office/drawing/2014/main" id="{886A391D-DA89-4935-B383-EC13FC64759B}"/>
              </a:ext>
            </a:extLst>
          </p:cNvPr>
          <p:cNvSpPr>
            <a:spLocks noGrp="1"/>
          </p:cNvSpPr>
          <p:nvPr>
            <p:ph type="title"/>
          </p:nvPr>
        </p:nvSpPr>
        <p:spPr>
          <a:xfrm>
            <a:off x="1296000" y="1903639"/>
            <a:ext cx="8353425" cy="719137"/>
          </a:xfrm>
        </p:spPr>
        <p:txBody>
          <a:bodyPr/>
          <a:lstStyle/>
          <a:p>
            <a:r>
              <a:rPr lang="de-DE" sz="3600" dirty="0" err="1"/>
              <a:t>Thank</a:t>
            </a:r>
            <a:r>
              <a:rPr lang="de-DE" sz="3600" dirty="0"/>
              <a:t> </a:t>
            </a:r>
            <a:r>
              <a:rPr lang="de-DE" sz="3600" dirty="0" err="1"/>
              <a:t>You</a:t>
            </a:r>
            <a:br>
              <a:rPr lang="de-DE" sz="3600" dirty="0"/>
            </a:br>
            <a:endParaRPr lang="de-DE" sz="3600" dirty="0"/>
          </a:p>
        </p:txBody>
      </p:sp>
      <p:sp>
        <p:nvSpPr>
          <p:cNvPr id="4" name="Datumsplatzhalter 3">
            <a:extLst>
              <a:ext uri="{FF2B5EF4-FFF2-40B4-BE49-F238E27FC236}">
                <a16:creationId xmlns:a16="http://schemas.microsoft.com/office/drawing/2014/main" id="{92E7E265-23E4-4E8E-B432-DBC08E6DC5F1}"/>
              </a:ext>
            </a:extLst>
          </p:cNvPr>
          <p:cNvSpPr>
            <a:spLocks noGrp="1"/>
          </p:cNvSpPr>
          <p:nvPr>
            <p:ph type="dt" sz="half" idx="10"/>
          </p:nvPr>
        </p:nvSpPr>
        <p:spPr/>
        <p:txBody>
          <a:bodyPr/>
          <a:lstStyle/>
          <a:p>
            <a:fld id="{803C3DE1-88A6-49B7-87F9-ED3B1B8BE4D4}" type="datetime3">
              <a:rPr lang="en-US" noProof="0" smtClean="0"/>
              <a:pPr/>
              <a:t>19 September 2019</a:t>
            </a:fld>
            <a:endParaRPr lang="en-US" noProof="0"/>
          </a:p>
        </p:txBody>
      </p:sp>
      <p:sp>
        <p:nvSpPr>
          <p:cNvPr id="5" name="Foliennummernplatzhalter 4">
            <a:extLst>
              <a:ext uri="{FF2B5EF4-FFF2-40B4-BE49-F238E27FC236}">
                <a16:creationId xmlns:a16="http://schemas.microsoft.com/office/drawing/2014/main" id="{20C14EE3-618E-4058-905A-87C64F26DE93}"/>
              </a:ext>
            </a:extLst>
          </p:cNvPr>
          <p:cNvSpPr>
            <a:spLocks noGrp="1"/>
          </p:cNvSpPr>
          <p:nvPr>
            <p:ph type="sldNum" sz="quarter" idx="11"/>
          </p:nvPr>
        </p:nvSpPr>
        <p:spPr/>
        <p:txBody>
          <a:bodyPr/>
          <a:lstStyle/>
          <a:p>
            <a:fld id="{ADA48181-2C78-49CB-8C52-912A07842C2E}" type="slidenum">
              <a:rPr lang="en-US" noProof="0" smtClean="0"/>
              <a:pPr/>
              <a:t>67</a:t>
            </a:fld>
            <a:endParaRPr lang="en-US" noProof="0"/>
          </a:p>
        </p:txBody>
      </p:sp>
      <p:sp>
        <p:nvSpPr>
          <p:cNvPr id="6" name="Fußzeilenplatzhalter 5">
            <a:extLst>
              <a:ext uri="{FF2B5EF4-FFF2-40B4-BE49-F238E27FC236}">
                <a16:creationId xmlns:a16="http://schemas.microsoft.com/office/drawing/2014/main" id="{50418228-B943-40AA-A851-4656DC5E2753}"/>
              </a:ext>
            </a:extLst>
          </p:cNvPr>
          <p:cNvSpPr>
            <a:spLocks noGrp="1"/>
          </p:cNvSpPr>
          <p:nvPr>
            <p:ph type="ftr" sz="quarter" idx="12"/>
          </p:nvPr>
        </p:nvSpPr>
        <p:spPr/>
        <p:txBody>
          <a:bodyPr/>
          <a:lstStyle/>
          <a:p>
            <a:r>
              <a:rPr lang="en-US"/>
              <a:t>Harald Paschke, © Continental AG</a:t>
            </a:r>
            <a:endParaRPr lang="en-US" noProof="0" dirty="0"/>
          </a:p>
        </p:txBody>
      </p:sp>
      <p:sp>
        <p:nvSpPr>
          <p:cNvPr id="8" name="Rechteck 7">
            <a:extLst>
              <a:ext uri="{FF2B5EF4-FFF2-40B4-BE49-F238E27FC236}">
                <a16:creationId xmlns:a16="http://schemas.microsoft.com/office/drawing/2014/main" id="{997CB8C1-D341-4BED-AEA6-8F4685A7C3FD}"/>
              </a:ext>
            </a:extLst>
          </p:cNvPr>
          <p:cNvSpPr/>
          <p:nvPr/>
        </p:nvSpPr>
        <p:spPr>
          <a:xfrm>
            <a:off x="5900158" y="4651904"/>
            <a:ext cx="893358" cy="346879"/>
          </a:xfrm>
          <a:prstGeom prst="rect">
            <a:avLst/>
          </a:prstGeom>
          <a:solidFill>
            <a:schemeClr val="accent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sz="1600" dirty="0" err="1">
              <a:solidFill>
                <a:schemeClr val="bg2">
                  <a:lumMod val="10000"/>
                </a:schemeClr>
              </a:solidFill>
            </a:endParaRPr>
          </a:p>
        </p:txBody>
      </p:sp>
      <p:grpSp>
        <p:nvGrpSpPr>
          <p:cNvPr id="9" name="Grafik 2" descr="Kopf mit Zahnrädern">
            <a:extLst>
              <a:ext uri="{FF2B5EF4-FFF2-40B4-BE49-F238E27FC236}">
                <a16:creationId xmlns:a16="http://schemas.microsoft.com/office/drawing/2014/main" id="{653F82AF-49EA-47C7-AB56-59E2DF04A37A}"/>
              </a:ext>
            </a:extLst>
          </p:cNvPr>
          <p:cNvGrpSpPr/>
          <p:nvPr/>
        </p:nvGrpSpPr>
        <p:grpSpPr>
          <a:xfrm>
            <a:off x="5849492" y="4637616"/>
            <a:ext cx="447475" cy="447475"/>
            <a:chOff x="7208898" y="5148979"/>
            <a:chExt cx="374400" cy="374400"/>
          </a:xfrm>
        </p:grpSpPr>
        <p:sp>
          <p:nvSpPr>
            <p:cNvPr id="11" name="Freihandform: Form 10">
              <a:extLst>
                <a:ext uri="{FF2B5EF4-FFF2-40B4-BE49-F238E27FC236}">
                  <a16:creationId xmlns:a16="http://schemas.microsoft.com/office/drawing/2014/main" id="{8E2EDD8B-3326-4C60-B46F-BDC467F28D9A}"/>
                </a:ext>
              </a:extLst>
            </p:cNvPr>
            <p:cNvSpPr/>
            <p:nvPr/>
          </p:nvSpPr>
          <p:spPr>
            <a:xfrm>
              <a:off x="7375020" y="5224621"/>
              <a:ext cx="35100" cy="35100"/>
            </a:xfrm>
            <a:custGeom>
              <a:avLst/>
              <a:gdLst>
                <a:gd name="connsiteX0" fmla="*/ 17568 w 35100"/>
                <a:gd name="connsiteY0" fmla="*/ 1188 h 35100"/>
                <a:gd name="connsiteX1" fmla="*/ 1188 w 35100"/>
                <a:gd name="connsiteY1" fmla="*/ 17568 h 35100"/>
                <a:gd name="connsiteX2" fmla="*/ 17568 w 35100"/>
                <a:gd name="connsiteY2" fmla="*/ 33948 h 35100"/>
                <a:gd name="connsiteX3" fmla="*/ 33948 w 35100"/>
                <a:gd name="connsiteY3" fmla="*/ 17568 h 35100"/>
                <a:gd name="connsiteX4" fmla="*/ 17568 w 35100"/>
                <a:gd name="connsiteY4" fmla="*/ 1188 h 35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00" h="35100">
                  <a:moveTo>
                    <a:pt x="17568" y="1188"/>
                  </a:moveTo>
                  <a:cubicBezTo>
                    <a:pt x="8598" y="1188"/>
                    <a:pt x="1188" y="8598"/>
                    <a:pt x="1188" y="17568"/>
                  </a:cubicBezTo>
                  <a:cubicBezTo>
                    <a:pt x="1188" y="26538"/>
                    <a:pt x="8598" y="33948"/>
                    <a:pt x="17568" y="33948"/>
                  </a:cubicBezTo>
                  <a:cubicBezTo>
                    <a:pt x="26538" y="33948"/>
                    <a:pt x="33948" y="26538"/>
                    <a:pt x="33948" y="17568"/>
                  </a:cubicBezTo>
                  <a:cubicBezTo>
                    <a:pt x="33948" y="8598"/>
                    <a:pt x="26538" y="1188"/>
                    <a:pt x="17568" y="1188"/>
                  </a:cubicBezTo>
                  <a:close/>
                </a:path>
              </a:pathLst>
            </a:custGeom>
            <a:solidFill>
              <a:srgbClr val="000000"/>
            </a:solidFill>
            <a:ln w="3870" cap="flat">
              <a:noFill/>
              <a:prstDash val="solid"/>
              <a:miter/>
            </a:ln>
          </p:spPr>
          <p:txBody>
            <a:bodyPr rtlCol="0" anchor="ctr"/>
            <a:lstStyle/>
            <a:p>
              <a:endParaRPr lang="de-DE"/>
            </a:p>
          </p:txBody>
        </p:sp>
        <p:sp>
          <p:nvSpPr>
            <p:cNvPr id="12" name="Freihandform: Form 11">
              <a:extLst>
                <a:ext uri="{FF2B5EF4-FFF2-40B4-BE49-F238E27FC236}">
                  <a16:creationId xmlns:a16="http://schemas.microsoft.com/office/drawing/2014/main" id="{64EA9C0E-6DDE-4B6A-82C3-121881D38511}"/>
                </a:ext>
              </a:extLst>
            </p:cNvPr>
            <p:cNvSpPr/>
            <p:nvPr/>
          </p:nvSpPr>
          <p:spPr>
            <a:xfrm>
              <a:off x="7325880" y="5303791"/>
              <a:ext cx="35100" cy="35100"/>
            </a:xfrm>
            <a:custGeom>
              <a:avLst/>
              <a:gdLst>
                <a:gd name="connsiteX0" fmla="*/ 33948 w 35100"/>
                <a:gd name="connsiteY0" fmla="*/ 17568 h 35100"/>
                <a:gd name="connsiteX1" fmla="*/ 17568 w 35100"/>
                <a:gd name="connsiteY1" fmla="*/ 33948 h 35100"/>
                <a:gd name="connsiteX2" fmla="*/ 1188 w 35100"/>
                <a:gd name="connsiteY2" fmla="*/ 17568 h 35100"/>
                <a:gd name="connsiteX3" fmla="*/ 17568 w 35100"/>
                <a:gd name="connsiteY3" fmla="*/ 1188 h 35100"/>
                <a:gd name="connsiteX4" fmla="*/ 33948 w 35100"/>
                <a:gd name="connsiteY4" fmla="*/ 17568 h 35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00" h="35100">
                  <a:moveTo>
                    <a:pt x="33948" y="17568"/>
                  </a:moveTo>
                  <a:cubicBezTo>
                    <a:pt x="33948" y="26615"/>
                    <a:pt x="26615" y="33948"/>
                    <a:pt x="17568" y="33948"/>
                  </a:cubicBezTo>
                  <a:cubicBezTo>
                    <a:pt x="8522" y="33948"/>
                    <a:pt x="1188" y="26615"/>
                    <a:pt x="1188" y="17568"/>
                  </a:cubicBezTo>
                  <a:cubicBezTo>
                    <a:pt x="1188" y="8522"/>
                    <a:pt x="8522" y="1188"/>
                    <a:pt x="17568" y="1188"/>
                  </a:cubicBezTo>
                  <a:cubicBezTo>
                    <a:pt x="26615" y="1188"/>
                    <a:pt x="33948" y="8522"/>
                    <a:pt x="33948" y="17568"/>
                  </a:cubicBezTo>
                  <a:close/>
                </a:path>
              </a:pathLst>
            </a:custGeom>
            <a:solidFill>
              <a:srgbClr val="000000"/>
            </a:solidFill>
            <a:ln w="3870" cap="flat">
              <a:noFill/>
              <a:prstDash val="solid"/>
              <a:miter/>
            </a:ln>
          </p:spPr>
          <p:txBody>
            <a:bodyPr rtlCol="0" anchor="ctr"/>
            <a:lstStyle/>
            <a:p>
              <a:endParaRPr lang="de-DE"/>
            </a:p>
          </p:txBody>
        </p:sp>
        <p:sp>
          <p:nvSpPr>
            <p:cNvPr id="13" name="Freihandform: Form 12">
              <a:extLst>
                <a:ext uri="{FF2B5EF4-FFF2-40B4-BE49-F238E27FC236}">
                  <a16:creationId xmlns:a16="http://schemas.microsoft.com/office/drawing/2014/main" id="{D185F1A6-D6D9-4F02-AE31-C230504C6F16}"/>
                </a:ext>
              </a:extLst>
            </p:cNvPr>
            <p:cNvSpPr/>
            <p:nvPr/>
          </p:nvSpPr>
          <p:spPr>
            <a:xfrm>
              <a:off x="7262231" y="5169631"/>
              <a:ext cx="265200" cy="315900"/>
            </a:xfrm>
            <a:custGeom>
              <a:avLst/>
              <a:gdLst>
                <a:gd name="connsiteX0" fmla="*/ 176767 w 265200"/>
                <a:gd name="connsiteY0" fmla="*/ 78018 h 315900"/>
                <a:gd name="connsiteX1" fmla="*/ 167017 w 265200"/>
                <a:gd name="connsiteY1" fmla="*/ 82698 h 315900"/>
                <a:gd name="connsiteX2" fmla="*/ 163117 w 265200"/>
                <a:gd name="connsiteY2" fmla="*/ 91278 h 315900"/>
                <a:gd name="connsiteX3" fmla="*/ 166627 w 265200"/>
                <a:gd name="connsiteY3" fmla="*/ 101418 h 315900"/>
                <a:gd name="connsiteX4" fmla="*/ 158827 w 265200"/>
                <a:gd name="connsiteY4" fmla="*/ 109218 h 315900"/>
                <a:gd name="connsiteX5" fmla="*/ 148687 w 265200"/>
                <a:gd name="connsiteY5" fmla="*/ 105708 h 315900"/>
                <a:gd name="connsiteX6" fmla="*/ 140107 w 265200"/>
                <a:gd name="connsiteY6" fmla="*/ 109218 h 315900"/>
                <a:gd name="connsiteX7" fmla="*/ 135427 w 265200"/>
                <a:gd name="connsiteY7" fmla="*/ 118578 h 315900"/>
                <a:gd name="connsiteX8" fmla="*/ 124507 w 265200"/>
                <a:gd name="connsiteY8" fmla="*/ 118578 h 315900"/>
                <a:gd name="connsiteX9" fmla="*/ 119827 w 265200"/>
                <a:gd name="connsiteY9" fmla="*/ 108828 h 315900"/>
                <a:gd name="connsiteX10" fmla="*/ 111247 w 265200"/>
                <a:gd name="connsiteY10" fmla="*/ 105318 h 315900"/>
                <a:gd name="connsiteX11" fmla="*/ 101107 w 265200"/>
                <a:gd name="connsiteY11" fmla="*/ 108828 h 315900"/>
                <a:gd name="connsiteX12" fmla="*/ 93307 w 265200"/>
                <a:gd name="connsiteY12" fmla="*/ 101028 h 315900"/>
                <a:gd name="connsiteX13" fmla="*/ 96817 w 265200"/>
                <a:gd name="connsiteY13" fmla="*/ 90888 h 315900"/>
                <a:gd name="connsiteX14" fmla="*/ 93307 w 265200"/>
                <a:gd name="connsiteY14" fmla="*/ 82308 h 315900"/>
                <a:gd name="connsiteX15" fmla="*/ 83557 w 265200"/>
                <a:gd name="connsiteY15" fmla="*/ 77628 h 315900"/>
                <a:gd name="connsiteX16" fmla="*/ 83557 w 265200"/>
                <a:gd name="connsiteY16" fmla="*/ 66708 h 315900"/>
                <a:gd name="connsiteX17" fmla="*/ 93307 w 265200"/>
                <a:gd name="connsiteY17" fmla="*/ 62028 h 315900"/>
                <a:gd name="connsiteX18" fmla="*/ 96817 w 265200"/>
                <a:gd name="connsiteY18" fmla="*/ 53448 h 315900"/>
                <a:gd name="connsiteX19" fmla="*/ 93697 w 265200"/>
                <a:gd name="connsiteY19" fmla="*/ 43308 h 315900"/>
                <a:gd name="connsiteX20" fmla="*/ 101497 w 265200"/>
                <a:gd name="connsiteY20" fmla="*/ 35508 h 315900"/>
                <a:gd name="connsiteX21" fmla="*/ 111637 w 265200"/>
                <a:gd name="connsiteY21" fmla="*/ 39018 h 315900"/>
                <a:gd name="connsiteX22" fmla="*/ 120217 w 265200"/>
                <a:gd name="connsiteY22" fmla="*/ 35508 h 315900"/>
                <a:gd name="connsiteX23" fmla="*/ 124897 w 265200"/>
                <a:gd name="connsiteY23" fmla="*/ 25758 h 315900"/>
                <a:gd name="connsiteX24" fmla="*/ 135817 w 265200"/>
                <a:gd name="connsiteY24" fmla="*/ 25758 h 315900"/>
                <a:gd name="connsiteX25" fmla="*/ 140497 w 265200"/>
                <a:gd name="connsiteY25" fmla="*/ 35118 h 315900"/>
                <a:gd name="connsiteX26" fmla="*/ 149077 w 265200"/>
                <a:gd name="connsiteY26" fmla="*/ 38628 h 315900"/>
                <a:gd name="connsiteX27" fmla="*/ 159217 w 265200"/>
                <a:gd name="connsiteY27" fmla="*/ 35118 h 315900"/>
                <a:gd name="connsiteX28" fmla="*/ 167017 w 265200"/>
                <a:gd name="connsiteY28" fmla="*/ 42918 h 315900"/>
                <a:gd name="connsiteX29" fmla="*/ 163507 w 265200"/>
                <a:gd name="connsiteY29" fmla="*/ 53058 h 315900"/>
                <a:gd name="connsiteX30" fmla="*/ 167017 w 265200"/>
                <a:gd name="connsiteY30" fmla="*/ 61638 h 315900"/>
                <a:gd name="connsiteX31" fmla="*/ 176767 w 265200"/>
                <a:gd name="connsiteY31" fmla="*/ 66318 h 315900"/>
                <a:gd name="connsiteX32" fmla="*/ 176767 w 265200"/>
                <a:gd name="connsiteY32" fmla="*/ 78018 h 315900"/>
                <a:gd name="connsiteX33" fmla="*/ 127627 w 265200"/>
                <a:gd name="connsiteY33" fmla="*/ 157188 h 315900"/>
                <a:gd name="connsiteX34" fmla="*/ 117877 w 265200"/>
                <a:gd name="connsiteY34" fmla="*/ 161868 h 315900"/>
                <a:gd name="connsiteX35" fmla="*/ 114367 w 265200"/>
                <a:gd name="connsiteY35" fmla="*/ 170448 h 315900"/>
                <a:gd name="connsiteX36" fmla="*/ 117487 w 265200"/>
                <a:gd name="connsiteY36" fmla="*/ 180588 h 315900"/>
                <a:gd name="connsiteX37" fmla="*/ 109687 w 265200"/>
                <a:gd name="connsiteY37" fmla="*/ 188388 h 315900"/>
                <a:gd name="connsiteX38" fmla="*/ 99547 w 265200"/>
                <a:gd name="connsiteY38" fmla="*/ 184878 h 315900"/>
                <a:gd name="connsiteX39" fmla="*/ 90967 w 265200"/>
                <a:gd name="connsiteY39" fmla="*/ 188388 h 315900"/>
                <a:gd name="connsiteX40" fmla="*/ 86677 w 265200"/>
                <a:gd name="connsiteY40" fmla="*/ 197748 h 315900"/>
                <a:gd name="connsiteX41" fmla="*/ 75757 w 265200"/>
                <a:gd name="connsiteY41" fmla="*/ 197748 h 315900"/>
                <a:gd name="connsiteX42" fmla="*/ 71077 w 265200"/>
                <a:gd name="connsiteY42" fmla="*/ 187998 h 315900"/>
                <a:gd name="connsiteX43" fmla="*/ 62497 w 265200"/>
                <a:gd name="connsiteY43" fmla="*/ 184488 h 315900"/>
                <a:gd name="connsiteX44" fmla="*/ 52357 w 265200"/>
                <a:gd name="connsiteY44" fmla="*/ 187608 h 315900"/>
                <a:gd name="connsiteX45" fmla="*/ 44557 w 265200"/>
                <a:gd name="connsiteY45" fmla="*/ 179808 h 315900"/>
                <a:gd name="connsiteX46" fmla="*/ 48067 w 265200"/>
                <a:gd name="connsiteY46" fmla="*/ 169668 h 315900"/>
                <a:gd name="connsiteX47" fmla="*/ 44557 w 265200"/>
                <a:gd name="connsiteY47" fmla="*/ 161088 h 315900"/>
                <a:gd name="connsiteX48" fmla="*/ 34807 w 265200"/>
                <a:gd name="connsiteY48" fmla="*/ 156408 h 315900"/>
                <a:gd name="connsiteX49" fmla="*/ 34807 w 265200"/>
                <a:gd name="connsiteY49" fmla="*/ 145488 h 315900"/>
                <a:gd name="connsiteX50" fmla="*/ 44557 w 265200"/>
                <a:gd name="connsiteY50" fmla="*/ 140808 h 315900"/>
                <a:gd name="connsiteX51" fmla="*/ 48067 w 265200"/>
                <a:gd name="connsiteY51" fmla="*/ 132228 h 315900"/>
                <a:gd name="connsiteX52" fmla="*/ 44557 w 265200"/>
                <a:gd name="connsiteY52" fmla="*/ 122088 h 315900"/>
                <a:gd name="connsiteX53" fmla="*/ 52357 w 265200"/>
                <a:gd name="connsiteY53" fmla="*/ 114288 h 315900"/>
                <a:gd name="connsiteX54" fmla="*/ 62497 w 265200"/>
                <a:gd name="connsiteY54" fmla="*/ 117798 h 315900"/>
                <a:gd name="connsiteX55" fmla="*/ 71077 w 265200"/>
                <a:gd name="connsiteY55" fmla="*/ 114288 h 315900"/>
                <a:gd name="connsiteX56" fmla="*/ 75757 w 265200"/>
                <a:gd name="connsiteY56" fmla="*/ 104538 h 315900"/>
                <a:gd name="connsiteX57" fmla="*/ 87067 w 265200"/>
                <a:gd name="connsiteY57" fmla="*/ 104538 h 315900"/>
                <a:gd name="connsiteX58" fmla="*/ 91747 w 265200"/>
                <a:gd name="connsiteY58" fmla="*/ 114288 h 315900"/>
                <a:gd name="connsiteX59" fmla="*/ 100327 w 265200"/>
                <a:gd name="connsiteY59" fmla="*/ 117798 h 315900"/>
                <a:gd name="connsiteX60" fmla="*/ 110467 w 265200"/>
                <a:gd name="connsiteY60" fmla="*/ 114288 h 315900"/>
                <a:gd name="connsiteX61" fmla="*/ 118267 w 265200"/>
                <a:gd name="connsiteY61" fmla="*/ 122088 h 315900"/>
                <a:gd name="connsiteX62" fmla="*/ 114757 w 265200"/>
                <a:gd name="connsiteY62" fmla="*/ 132228 h 315900"/>
                <a:gd name="connsiteX63" fmla="*/ 118267 w 265200"/>
                <a:gd name="connsiteY63" fmla="*/ 140808 h 315900"/>
                <a:gd name="connsiteX64" fmla="*/ 128017 w 265200"/>
                <a:gd name="connsiteY64" fmla="*/ 145488 h 315900"/>
                <a:gd name="connsiteX65" fmla="*/ 127627 w 265200"/>
                <a:gd name="connsiteY65" fmla="*/ 157188 h 315900"/>
                <a:gd name="connsiteX66" fmla="*/ 127627 w 265200"/>
                <a:gd name="connsiteY66" fmla="*/ 157188 h 315900"/>
                <a:gd name="connsiteX67" fmla="*/ 262567 w 265200"/>
                <a:gd name="connsiteY67" fmla="*/ 171618 h 315900"/>
                <a:gd name="connsiteX68" fmla="*/ 235657 w 265200"/>
                <a:gd name="connsiteY68" fmla="*/ 124818 h 315900"/>
                <a:gd name="connsiteX69" fmla="*/ 235657 w 265200"/>
                <a:gd name="connsiteY69" fmla="*/ 122868 h 315900"/>
                <a:gd name="connsiteX70" fmla="*/ 178327 w 265200"/>
                <a:gd name="connsiteY70" fmla="*/ 17568 h 315900"/>
                <a:gd name="connsiteX71" fmla="*/ 58597 w 265200"/>
                <a:gd name="connsiteY71" fmla="*/ 17568 h 315900"/>
                <a:gd name="connsiteX72" fmla="*/ 1267 w 265200"/>
                <a:gd name="connsiteY72" fmla="*/ 122868 h 315900"/>
                <a:gd name="connsiteX73" fmla="*/ 47287 w 265200"/>
                <a:gd name="connsiteY73" fmla="*/ 217248 h 315900"/>
                <a:gd name="connsiteX74" fmla="*/ 47287 w 265200"/>
                <a:gd name="connsiteY74" fmla="*/ 315918 h 315900"/>
                <a:gd name="connsiteX75" fmla="*/ 170527 w 265200"/>
                <a:gd name="connsiteY75" fmla="*/ 315918 h 315900"/>
                <a:gd name="connsiteX76" fmla="*/ 170527 w 265200"/>
                <a:gd name="connsiteY76" fmla="*/ 269118 h 315900"/>
                <a:gd name="connsiteX77" fmla="*/ 189637 w 265200"/>
                <a:gd name="connsiteY77" fmla="*/ 269118 h 315900"/>
                <a:gd name="connsiteX78" fmla="*/ 222397 w 265200"/>
                <a:gd name="connsiteY78" fmla="*/ 255468 h 315900"/>
                <a:gd name="connsiteX79" fmla="*/ 235657 w 265200"/>
                <a:gd name="connsiteY79" fmla="*/ 222318 h 315900"/>
                <a:gd name="connsiteX80" fmla="*/ 235657 w 265200"/>
                <a:gd name="connsiteY80" fmla="*/ 198918 h 315900"/>
                <a:gd name="connsiteX81" fmla="*/ 252817 w 265200"/>
                <a:gd name="connsiteY81" fmla="*/ 198918 h 315900"/>
                <a:gd name="connsiteX82" fmla="*/ 262567 w 265200"/>
                <a:gd name="connsiteY82" fmla="*/ 171618 h 31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265200" h="315900">
                  <a:moveTo>
                    <a:pt x="176767" y="78018"/>
                  </a:moveTo>
                  <a:lnTo>
                    <a:pt x="167017" y="82698"/>
                  </a:lnTo>
                  <a:cubicBezTo>
                    <a:pt x="166237" y="85818"/>
                    <a:pt x="164677" y="88548"/>
                    <a:pt x="163117" y="91278"/>
                  </a:cubicBezTo>
                  <a:lnTo>
                    <a:pt x="166627" y="101418"/>
                  </a:lnTo>
                  <a:lnTo>
                    <a:pt x="158827" y="109218"/>
                  </a:lnTo>
                  <a:lnTo>
                    <a:pt x="148687" y="105708"/>
                  </a:lnTo>
                  <a:cubicBezTo>
                    <a:pt x="145957" y="107268"/>
                    <a:pt x="143227" y="108438"/>
                    <a:pt x="140107" y="109218"/>
                  </a:cubicBezTo>
                  <a:lnTo>
                    <a:pt x="135427" y="118578"/>
                  </a:lnTo>
                  <a:lnTo>
                    <a:pt x="124507" y="118578"/>
                  </a:lnTo>
                  <a:lnTo>
                    <a:pt x="119827" y="108828"/>
                  </a:lnTo>
                  <a:cubicBezTo>
                    <a:pt x="116707" y="108048"/>
                    <a:pt x="113977" y="106878"/>
                    <a:pt x="111247" y="105318"/>
                  </a:cubicBezTo>
                  <a:lnTo>
                    <a:pt x="101107" y="108828"/>
                  </a:lnTo>
                  <a:lnTo>
                    <a:pt x="93307" y="101028"/>
                  </a:lnTo>
                  <a:lnTo>
                    <a:pt x="96817" y="90888"/>
                  </a:lnTo>
                  <a:cubicBezTo>
                    <a:pt x="95257" y="88158"/>
                    <a:pt x="94087" y="85428"/>
                    <a:pt x="93307" y="82308"/>
                  </a:cubicBezTo>
                  <a:lnTo>
                    <a:pt x="83557" y="77628"/>
                  </a:lnTo>
                  <a:lnTo>
                    <a:pt x="83557" y="66708"/>
                  </a:lnTo>
                  <a:lnTo>
                    <a:pt x="93307" y="62028"/>
                  </a:lnTo>
                  <a:cubicBezTo>
                    <a:pt x="94087" y="58908"/>
                    <a:pt x="95257" y="56178"/>
                    <a:pt x="96817" y="53448"/>
                  </a:cubicBezTo>
                  <a:lnTo>
                    <a:pt x="93697" y="43308"/>
                  </a:lnTo>
                  <a:lnTo>
                    <a:pt x="101497" y="35508"/>
                  </a:lnTo>
                  <a:lnTo>
                    <a:pt x="111637" y="39018"/>
                  </a:lnTo>
                  <a:cubicBezTo>
                    <a:pt x="114367" y="37458"/>
                    <a:pt x="117097" y="36288"/>
                    <a:pt x="120217" y="35508"/>
                  </a:cubicBezTo>
                  <a:lnTo>
                    <a:pt x="124897" y="25758"/>
                  </a:lnTo>
                  <a:lnTo>
                    <a:pt x="135817" y="25758"/>
                  </a:lnTo>
                  <a:lnTo>
                    <a:pt x="140497" y="35118"/>
                  </a:lnTo>
                  <a:cubicBezTo>
                    <a:pt x="143617" y="35898"/>
                    <a:pt x="146347" y="37068"/>
                    <a:pt x="149077" y="38628"/>
                  </a:cubicBezTo>
                  <a:lnTo>
                    <a:pt x="159217" y="35118"/>
                  </a:lnTo>
                  <a:lnTo>
                    <a:pt x="167017" y="42918"/>
                  </a:lnTo>
                  <a:lnTo>
                    <a:pt x="163507" y="53058"/>
                  </a:lnTo>
                  <a:cubicBezTo>
                    <a:pt x="165067" y="55788"/>
                    <a:pt x="166237" y="58518"/>
                    <a:pt x="167017" y="61638"/>
                  </a:cubicBezTo>
                  <a:lnTo>
                    <a:pt x="176767" y="66318"/>
                  </a:lnTo>
                  <a:lnTo>
                    <a:pt x="176767" y="78018"/>
                  </a:lnTo>
                  <a:close/>
                  <a:moveTo>
                    <a:pt x="127627" y="157188"/>
                  </a:moveTo>
                  <a:lnTo>
                    <a:pt x="117877" y="161868"/>
                  </a:lnTo>
                  <a:cubicBezTo>
                    <a:pt x="117097" y="164988"/>
                    <a:pt x="115927" y="167718"/>
                    <a:pt x="114367" y="170448"/>
                  </a:cubicBezTo>
                  <a:lnTo>
                    <a:pt x="117487" y="180588"/>
                  </a:lnTo>
                  <a:lnTo>
                    <a:pt x="109687" y="188388"/>
                  </a:lnTo>
                  <a:lnTo>
                    <a:pt x="99547" y="184878"/>
                  </a:lnTo>
                  <a:cubicBezTo>
                    <a:pt x="96817" y="186438"/>
                    <a:pt x="94087" y="187608"/>
                    <a:pt x="90967" y="188388"/>
                  </a:cubicBezTo>
                  <a:lnTo>
                    <a:pt x="86677" y="197748"/>
                  </a:lnTo>
                  <a:lnTo>
                    <a:pt x="75757" y="197748"/>
                  </a:lnTo>
                  <a:lnTo>
                    <a:pt x="71077" y="187998"/>
                  </a:lnTo>
                  <a:cubicBezTo>
                    <a:pt x="67957" y="187218"/>
                    <a:pt x="65227" y="186048"/>
                    <a:pt x="62497" y="184488"/>
                  </a:cubicBezTo>
                  <a:lnTo>
                    <a:pt x="52357" y="187608"/>
                  </a:lnTo>
                  <a:lnTo>
                    <a:pt x="44557" y="179808"/>
                  </a:lnTo>
                  <a:lnTo>
                    <a:pt x="48067" y="169668"/>
                  </a:lnTo>
                  <a:cubicBezTo>
                    <a:pt x="46507" y="166938"/>
                    <a:pt x="45337" y="164208"/>
                    <a:pt x="44557" y="161088"/>
                  </a:cubicBezTo>
                  <a:lnTo>
                    <a:pt x="34807" y="156408"/>
                  </a:lnTo>
                  <a:lnTo>
                    <a:pt x="34807" y="145488"/>
                  </a:lnTo>
                  <a:lnTo>
                    <a:pt x="44557" y="140808"/>
                  </a:lnTo>
                  <a:cubicBezTo>
                    <a:pt x="45337" y="137688"/>
                    <a:pt x="46507" y="134958"/>
                    <a:pt x="48067" y="132228"/>
                  </a:cubicBezTo>
                  <a:lnTo>
                    <a:pt x="44557" y="122088"/>
                  </a:lnTo>
                  <a:lnTo>
                    <a:pt x="52357" y="114288"/>
                  </a:lnTo>
                  <a:lnTo>
                    <a:pt x="62497" y="117798"/>
                  </a:lnTo>
                  <a:cubicBezTo>
                    <a:pt x="65227" y="116238"/>
                    <a:pt x="67957" y="115068"/>
                    <a:pt x="71077" y="114288"/>
                  </a:cubicBezTo>
                  <a:lnTo>
                    <a:pt x="75757" y="104538"/>
                  </a:lnTo>
                  <a:lnTo>
                    <a:pt x="87067" y="104538"/>
                  </a:lnTo>
                  <a:lnTo>
                    <a:pt x="91747" y="114288"/>
                  </a:lnTo>
                  <a:cubicBezTo>
                    <a:pt x="94867" y="115068"/>
                    <a:pt x="97597" y="116238"/>
                    <a:pt x="100327" y="117798"/>
                  </a:cubicBezTo>
                  <a:lnTo>
                    <a:pt x="110467" y="114288"/>
                  </a:lnTo>
                  <a:lnTo>
                    <a:pt x="118267" y="122088"/>
                  </a:lnTo>
                  <a:lnTo>
                    <a:pt x="114757" y="132228"/>
                  </a:lnTo>
                  <a:cubicBezTo>
                    <a:pt x="116317" y="134958"/>
                    <a:pt x="117487" y="137688"/>
                    <a:pt x="118267" y="140808"/>
                  </a:cubicBezTo>
                  <a:lnTo>
                    <a:pt x="128017" y="145488"/>
                  </a:lnTo>
                  <a:lnTo>
                    <a:pt x="127627" y="157188"/>
                  </a:lnTo>
                  <a:lnTo>
                    <a:pt x="127627" y="157188"/>
                  </a:lnTo>
                  <a:close/>
                  <a:moveTo>
                    <a:pt x="262567" y="171618"/>
                  </a:moveTo>
                  <a:lnTo>
                    <a:pt x="235657" y="124818"/>
                  </a:lnTo>
                  <a:lnTo>
                    <a:pt x="235657" y="122868"/>
                  </a:lnTo>
                  <a:cubicBezTo>
                    <a:pt x="237217" y="79968"/>
                    <a:pt x="215377" y="39798"/>
                    <a:pt x="178327" y="17568"/>
                  </a:cubicBezTo>
                  <a:cubicBezTo>
                    <a:pt x="141277" y="-4272"/>
                    <a:pt x="95647" y="-4272"/>
                    <a:pt x="58597" y="17568"/>
                  </a:cubicBezTo>
                  <a:cubicBezTo>
                    <a:pt x="21547" y="39408"/>
                    <a:pt x="-293" y="79968"/>
                    <a:pt x="1267" y="122868"/>
                  </a:cubicBezTo>
                  <a:cubicBezTo>
                    <a:pt x="1267" y="159918"/>
                    <a:pt x="18037" y="194628"/>
                    <a:pt x="47287" y="217248"/>
                  </a:cubicBezTo>
                  <a:lnTo>
                    <a:pt x="47287" y="315918"/>
                  </a:lnTo>
                  <a:lnTo>
                    <a:pt x="170527" y="315918"/>
                  </a:lnTo>
                  <a:lnTo>
                    <a:pt x="170527" y="269118"/>
                  </a:lnTo>
                  <a:lnTo>
                    <a:pt x="189637" y="269118"/>
                  </a:lnTo>
                  <a:cubicBezTo>
                    <a:pt x="202117" y="269118"/>
                    <a:pt x="213817" y="264048"/>
                    <a:pt x="222397" y="255468"/>
                  </a:cubicBezTo>
                  <a:cubicBezTo>
                    <a:pt x="230977" y="246498"/>
                    <a:pt x="235657" y="234798"/>
                    <a:pt x="235657" y="222318"/>
                  </a:cubicBezTo>
                  <a:lnTo>
                    <a:pt x="235657" y="198918"/>
                  </a:lnTo>
                  <a:lnTo>
                    <a:pt x="252817" y="198918"/>
                  </a:lnTo>
                  <a:cubicBezTo>
                    <a:pt x="262957" y="197748"/>
                    <a:pt x="271927" y="186048"/>
                    <a:pt x="262567" y="171618"/>
                  </a:cubicBezTo>
                  <a:close/>
                </a:path>
              </a:pathLst>
            </a:custGeom>
            <a:solidFill>
              <a:srgbClr val="000000"/>
            </a:solidFill>
            <a:ln w="3870" cap="flat">
              <a:noFill/>
              <a:prstDash val="solid"/>
              <a:miter/>
            </a:ln>
          </p:spPr>
          <p:txBody>
            <a:bodyPr rtlCol="0" anchor="ctr"/>
            <a:lstStyle/>
            <a:p>
              <a:endParaRPr lang="de-DE"/>
            </a:p>
          </p:txBody>
        </p:sp>
      </p:grpSp>
      <p:grpSp>
        <p:nvGrpSpPr>
          <p:cNvPr id="31" name="Grafik 2" descr="Kopf mit Zahnrädern">
            <a:extLst>
              <a:ext uri="{FF2B5EF4-FFF2-40B4-BE49-F238E27FC236}">
                <a16:creationId xmlns:a16="http://schemas.microsoft.com/office/drawing/2014/main" id="{F4B9854F-B4DD-4545-BE67-C2BA2688CBDB}"/>
              </a:ext>
            </a:extLst>
          </p:cNvPr>
          <p:cNvGrpSpPr/>
          <p:nvPr/>
        </p:nvGrpSpPr>
        <p:grpSpPr>
          <a:xfrm flipH="1">
            <a:off x="6394165" y="4645982"/>
            <a:ext cx="447475" cy="447475"/>
            <a:chOff x="7208898" y="5148979"/>
            <a:chExt cx="374400" cy="374400"/>
          </a:xfrm>
        </p:grpSpPr>
        <p:sp>
          <p:nvSpPr>
            <p:cNvPr id="32" name="Freihandform: Form 31">
              <a:extLst>
                <a:ext uri="{FF2B5EF4-FFF2-40B4-BE49-F238E27FC236}">
                  <a16:creationId xmlns:a16="http://schemas.microsoft.com/office/drawing/2014/main" id="{C4D505CE-A644-434E-BA33-7DBA66CD2BCE}"/>
                </a:ext>
              </a:extLst>
            </p:cNvPr>
            <p:cNvSpPr/>
            <p:nvPr/>
          </p:nvSpPr>
          <p:spPr>
            <a:xfrm>
              <a:off x="7375020" y="5224621"/>
              <a:ext cx="35100" cy="35100"/>
            </a:xfrm>
            <a:custGeom>
              <a:avLst/>
              <a:gdLst>
                <a:gd name="connsiteX0" fmla="*/ 17568 w 35100"/>
                <a:gd name="connsiteY0" fmla="*/ 1188 h 35100"/>
                <a:gd name="connsiteX1" fmla="*/ 1188 w 35100"/>
                <a:gd name="connsiteY1" fmla="*/ 17568 h 35100"/>
                <a:gd name="connsiteX2" fmla="*/ 17568 w 35100"/>
                <a:gd name="connsiteY2" fmla="*/ 33948 h 35100"/>
                <a:gd name="connsiteX3" fmla="*/ 33948 w 35100"/>
                <a:gd name="connsiteY3" fmla="*/ 17568 h 35100"/>
                <a:gd name="connsiteX4" fmla="*/ 17568 w 35100"/>
                <a:gd name="connsiteY4" fmla="*/ 1188 h 35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00" h="35100">
                  <a:moveTo>
                    <a:pt x="17568" y="1188"/>
                  </a:moveTo>
                  <a:cubicBezTo>
                    <a:pt x="8598" y="1188"/>
                    <a:pt x="1188" y="8598"/>
                    <a:pt x="1188" y="17568"/>
                  </a:cubicBezTo>
                  <a:cubicBezTo>
                    <a:pt x="1188" y="26538"/>
                    <a:pt x="8598" y="33948"/>
                    <a:pt x="17568" y="33948"/>
                  </a:cubicBezTo>
                  <a:cubicBezTo>
                    <a:pt x="26538" y="33948"/>
                    <a:pt x="33948" y="26538"/>
                    <a:pt x="33948" y="17568"/>
                  </a:cubicBezTo>
                  <a:cubicBezTo>
                    <a:pt x="33948" y="8598"/>
                    <a:pt x="26538" y="1188"/>
                    <a:pt x="17568" y="1188"/>
                  </a:cubicBezTo>
                  <a:close/>
                </a:path>
              </a:pathLst>
            </a:custGeom>
            <a:solidFill>
              <a:srgbClr val="000000"/>
            </a:solidFill>
            <a:ln w="3870" cap="flat">
              <a:noFill/>
              <a:prstDash val="solid"/>
              <a:miter/>
            </a:ln>
          </p:spPr>
          <p:txBody>
            <a:bodyPr rtlCol="0" anchor="ctr"/>
            <a:lstStyle/>
            <a:p>
              <a:endParaRPr lang="de-DE"/>
            </a:p>
          </p:txBody>
        </p:sp>
        <p:sp>
          <p:nvSpPr>
            <p:cNvPr id="33" name="Freihandform: Form 32">
              <a:extLst>
                <a:ext uri="{FF2B5EF4-FFF2-40B4-BE49-F238E27FC236}">
                  <a16:creationId xmlns:a16="http://schemas.microsoft.com/office/drawing/2014/main" id="{0643340D-854F-4CBE-982E-525500FD9745}"/>
                </a:ext>
              </a:extLst>
            </p:cNvPr>
            <p:cNvSpPr/>
            <p:nvPr/>
          </p:nvSpPr>
          <p:spPr>
            <a:xfrm>
              <a:off x="7325880" y="5303791"/>
              <a:ext cx="35100" cy="35100"/>
            </a:xfrm>
            <a:custGeom>
              <a:avLst/>
              <a:gdLst>
                <a:gd name="connsiteX0" fmla="*/ 33948 w 35100"/>
                <a:gd name="connsiteY0" fmla="*/ 17568 h 35100"/>
                <a:gd name="connsiteX1" fmla="*/ 17568 w 35100"/>
                <a:gd name="connsiteY1" fmla="*/ 33948 h 35100"/>
                <a:gd name="connsiteX2" fmla="*/ 1188 w 35100"/>
                <a:gd name="connsiteY2" fmla="*/ 17568 h 35100"/>
                <a:gd name="connsiteX3" fmla="*/ 17568 w 35100"/>
                <a:gd name="connsiteY3" fmla="*/ 1188 h 35100"/>
                <a:gd name="connsiteX4" fmla="*/ 33948 w 35100"/>
                <a:gd name="connsiteY4" fmla="*/ 17568 h 35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00" h="35100">
                  <a:moveTo>
                    <a:pt x="33948" y="17568"/>
                  </a:moveTo>
                  <a:cubicBezTo>
                    <a:pt x="33948" y="26615"/>
                    <a:pt x="26615" y="33948"/>
                    <a:pt x="17568" y="33948"/>
                  </a:cubicBezTo>
                  <a:cubicBezTo>
                    <a:pt x="8522" y="33948"/>
                    <a:pt x="1188" y="26615"/>
                    <a:pt x="1188" y="17568"/>
                  </a:cubicBezTo>
                  <a:cubicBezTo>
                    <a:pt x="1188" y="8522"/>
                    <a:pt x="8522" y="1188"/>
                    <a:pt x="17568" y="1188"/>
                  </a:cubicBezTo>
                  <a:cubicBezTo>
                    <a:pt x="26615" y="1188"/>
                    <a:pt x="33948" y="8522"/>
                    <a:pt x="33948" y="17568"/>
                  </a:cubicBezTo>
                  <a:close/>
                </a:path>
              </a:pathLst>
            </a:custGeom>
            <a:solidFill>
              <a:srgbClr val="000000"/>
            </a:solidFill>
            <a:ln w="3870" cap="flat">
              <a:noFill/>
              <a:prstDash val="solid"/>
              <a:miter/>
            </a:ln>
          </p:spPr>
          <p:txBody>
            <a:bodyPr rtlCol="0" anchor="ctr"/>
            <a:lstStyle/>
            <a:p>
              <a:endParaRPr lang="de-DE"/>
            </a:p>
          </p:txBody>
        </p:sp>
        <p:sp>
          <p:nvSpPr>
            <p:cNvPr id="34" name="Freihandform: Form 33">
              <a:extLst>
                <a:ext uri="{FF2B5EF4-FFF2-40B4-BE49-F238E27FC236}">
                  <a16:creationId xmlns:a16="http://schemas.microsoft.com/office/drawing/2014/main" id="{92CF23DA-3D9A-4417-9880-CC99CE6998CE}"/>
                </a:ext>
              </a:extLst>
            </p:cNvPr>
            <p:cNvSpPr/>
            <p:nvPr/>
          </p:nvSpPr>
          <p:spPr>
            <a:xfrm>
              <a:off x="7262231" y="5169631"/>
              <a:ext cx="265200" cy="315900"/>
            </a:xfrm>
            <a:custGeom>
              <a:avLst/>
              <a:gdLst>
                <a:gd name="connsiteX0" fmla="*/ 176767 w 265200"/>
                <a:gd name="connsiteY0" fmla="*/ 78018 h 315900"/>
                <a:gd name="connsiteX1" fmla="*/ 167017 w 265200"/>
                <a:gd name="connsiteY1" fmla="*/ 82698 h 315900"/>
                <a:gd name="connsiteX2" fmla="*/ 163117 w 265200"/>
                <a:gd name="connsiteY2" fmla="*/ 91278 h 315900"/>
                <a:gd name="connsiteX3" fmla="*/ 166627 w 265200"/>
                <a:gd name="connsiteY3" fmla="*/ 101418 h 315900"/>
                <a:gd name="connsiteX4" fmla="*/ 158827 w 265200"/>
                <a:gd name="connsiteY4" fmla="*/ 109218 h 315900"/>
                <a:gd name="connsiteX5" fmla="*/ 148687 w 265200"/>
                <a:gd name="connsiteY5" fmla="*/ 105708 h 315900"/>
                <a:gd name="connsiteX6" fmla="*/ 140107 w 265200"/>
                <a:gd name="connsiteY6" fmla="*/ 109218 h 315900"/>
                <a:gd name="connsiteX7" fmla="*/ 135427 w 265200"/>
                <a:gd name="connsiteY7" fmla="*/ 118578 h 315900"/>
                <a:gd name="connsiteX8" fmla="*/ 124507 w 265200"/>
                <a:gd name="connsiteY8" fmla="*/ 118578 h 315900"/>
                <a:gd name="connsiteX9" fmla="*/ 119827 w 265200"/>
                <a:gd name="connsiteY9" fmla="*/ 108828 h 315900"/>
                <a:gd name="connsiteX10" fmla="*/ 111247 w 265200"/>
                <a:gd name="connsiteY10" fmla="*/ 105318 h 315900"/>
                <a:gd name="connsiteX11" fmla="*/ 101107 w 265200"/>
                <a:gd name="connsiteY11" fmla="*/ 108828 h 315900"/>
                <a:gd name="connsiteX12" fmla="*/ 93307 w 265200"/>
                <a:gd name="connsiteY12" fmla="*/ 101028 h 315900"/>
                <a:gd name="connsiteX13" fmla="*/ 96817 w 265200"/>
                <a:gd name="connsiteY13" fmla="*/ 90888 h 315900"/>
                <a:gd name="connsiteX14" fmla="*/ 93307 w 265200"/>
                <a:gd name="connsiteY14" fmla="*/ 82308 h 315900"/>
                <a:gd name="connsiteX15" fmla="*/ 83557 w 265200"/>
                <a:gd name="connsiteY15" fmla="*/ 77628 h 315900"/>
                <a:gd name="connsiteX16" fmla="*/ 83557 w 265200"/>
                <a:gd name="connsiteY16" fmla="*/ 66708 h 315900"/>
                <a:gd name="connsiteX17" fmla="*/ 93307 w 265200"/>
                <a:gd name="connsiteY17" fmla="*/ 62028 h 315900"/>
                <a:gd name="connsiteX18" fmla="*/ 96817 w 265200"/>
                <a:gd name="connsiteY18" fmla="*/ 53448 h 315900"/>
                <a:gd name="connsiteX19" fmla="*/ 93697 w 265200"/>
                <a:gd name="connsiteY19" fmla="*/ 43308 h 315900"/>
                <a:gd name="connsiteX20" fmla="*/ 101497 w 265200"/>
                <a:gd name="connsiteY20" fmla="*/ 35508 h 315900"/>
                <a:gd name="connsiteX21" fmla="*/ 111637 w 265200"/>
                <a:gd name="connsiteY21" fmla="*/ 39018 h 315900"/>
                <a:gd name="connsiteX22" fmla="*/ 120217 w 265200"/>
                <a:gd name="connsiteY22" fmla="*/ 35508 h 315900"/>
                <a:gd name="connsiteX23" fmla="*/ 124897 w 265200"/>
                <a:gd name="connsiteY23" fmla="*/ 25758 h 315900"/>
                <a:gd name="connsiteX24" fmla="*/ 135817 w 265200"/>
                <a:gd name="connsiteY24" fmla="*/ 25758 h 315900"/>
                <a:gd name="connsiteX25" fmla="*/ 140497 w 265200"/>
                <a:gd name="connsiteY25" fmla="*/ 35118 h 315900"/>
                <a:gd name="connsiteX26" fmla="*/ 149077 w 265200"/>
                <a:gd name="connsiteY26" fmla="*/ 38628 h 315900"/>
                <a:gd name="connsiteX27" fmla="*/ 159217 w 265200"/>
                <a:gd name="connsiteY27" fmla="*/ 35118 h 315900"/>
                <a:gd name="connsiteX28" fmla="*/ 167017 w 265200"/>
                <a:gd name="connsiteY28" fmla="*/ 42918 h 315900"/>
                <a:gd name="connsiteX29" fmla="*/ 163507 w 265200"/>
                <a:gd name="connsiteY29" fmla="*/ 53058 h 315900"/>
                <a:gd name="connsiteX30" fmla="*/ 167017 w 265200"/>
                <a:gd name="connsiteY30" fmla="*/ 61638 h 315900"/>
                <a:gd name="connsiteX31" fmla="*/ 176767 w 265200"/>
                <a:gd name="connsiteY31" fmla="*/ 66318 h 315900"/>
                <a:gd name="connsiteX32" fmla="*/ 176767 w 265200"/>
                <a:gd name="connsiteY32" fmla="*/ 78018 h 315900"/>
                <a:gd name="connsiteX33" fmla="*/ 127627 w 265200"/>
                <a:gd name="connsiteY33" fmla="*/ 157188 h 315900"/>
                <a:gd name="connsiteX34" fmla="*/ 117877 w 265200"/>
                <a:gd name="connsiteY34" fmla="*/ 161868 h 315900"/>
                <a:gd name="connsiteX35" fmla="*/ 114367 w 265200"/>
                <a:gd name="connsiteY35" fmla="*/ 170448 h 315900"/>
                <a:gd name="connsiteX36" fmla="*/ 117487 w 265200"/>
                <a:gd name="connsiteY36" fmla="*/ 180588 h 315900"/>
                <a:gd name="connsiteX37" fmla="*/ 109687 w 265200"/>
                <a:gd name="connsiteY37" fmla="*/ 188388 h 315900"/>
                <a:gd name="connsiteX38" fmla="*/ 99547 w 265200"/>
                <a:gd name="connsiteY38" fmla="*/ 184878 h 315900"/>
                <a:gd name="connsiteX39" fmla="*/ 90967 w 265200"/>
                <a:gd name="connsiteY39" fmla="*/ 188388 h 315900"/>
                <a:gd name="connsiteX40" fmla="*/ 86677 w 265200"/>
                <a:gd name="connsiteY40" fmla="*/ 197748 h 315900"/>
                <a:gd name="connsiteX41" fmla="*/ 75757 w 265200"/>
                <a:gd name="connsiteY41" fmla="*/ 197748 h 315900"/>
                <a:gd name="connsiteX42" fmla="*/ 71077 w 265200"/>
                <a:gd name="connsiteY42" fmla="*/ 187998 h 315900"/>
                <a:gd name="connsiteX43" fmla="*/ 62497 w 265200"/>
                <a:gd name="connsiteY43" fmla="*/ 184488 h 315900"/>
                <a:gd name="connsiteX44" fmla="*/ 52357 w 265200"/>
                <a:gd name="connsiteY44" fmla="*/ 187608 h 315900"/>
                <a:gd name="connsiteX45" fmla="*/ 44557 w 265200"/>
                <a:gd name="connsiteY45" fmla="*/ 179808 h 315900"/>
                <a:gd name="connsiteX46" fmla="*/ 48067 w 265200"/>
                <a:gd name="connsiteY46" fmla="*/ 169668 h 315900"/>
                <a:gd name="connsiteX47" fmla="*/ 44557 w 265200"/>
                <a:gd name="connsiteY47" fmla="*/ 161088 h 315900"/>
                <a:gd name="connsiteX48" fmla="*/ 34807 w 265200"/>
                <a:gd name="connsiteY48" fmla="*/ 156408 h 315900"/>
                <a:gd name="connsiteX49" fmla="*/ 34807 w 265200"/>
                <a:gd name="connsiteY49" fmla="*/ 145488 h 315900"/>
                <a:gd name="connsiteX50" fmla="*/ 44557 w 265200"/>
                <a:gd name="connsiteY50" fmla="*/ 140808 h 315900"/>
                <a:gd name="connsiteX51" fmla="*/ 48067 w 265200"/>
                <a:gd name="connsiteY51" fmla="*/ 132228 h 315900"/>
                <a:gd name="connsiteX52" fmla="*/ 44557 w 265200"/>
                <a:gd name="connsiteY52" fmla="*/ 122088 h 315900"/>
                <a:gd name="connsiteX53" fmla="*/ 52357 w 265200"/>
                <a:gd name="connsiteY53" fmla="*/ 114288 h 315900"/>
                <a:gd name="connsiteX54" fmla="*/ 62497 w 265200"/>
                <a:gd name="connsiteY54" fmla="*/ 117798 h 315900"/>
                <a:gd name="connsiteX55" fmla="*/ 71077 w 265200"/>
                <a:gd name="connsiteY55" fmla="*/ 114288 h 315900"/>
                <a:gd name="connsiteX56" fmla="*/ 75757 w 265200"/>
                <a:gd name="connsiteY56" fmla="*/ 104538 h 315900"/>
                <a:gd name="connsiteX57" fmla="*/ 87067 w 265200"/>
                <a:gd name="connsiteY57" fmla="*/ 104538 h 315900"/>
                <a:gd name="connsiteX58" fmla="*/ 91747 w 265200"/>
                <a:gd name="connsiteY58" fmla="*/ 114288 h 315900"/>
                <a:gd name="connsiteX59" fmla="*/ 100327 w 265200"/>
                <a:gd name="connsiteY59" fmla="*/ 117798 h 315900"/>
                <a:gd name="connsiteX60" fmla="*/ 110467 w 265200"/>
                <a:gd name="connsiteY60" fmla="*/ 114288 h 315900"/>
                <a:gd name="connsiteX61" fmla="*/ 118267 w 265200"/>
                <a:gd name="connsiteY61" fmla="*/ 122088 h 315900"/>
                <a:gd name="connsiteX62" fmla="*/ 114757 w 265200"/>
                <a:gd name="connsiteY62" fmla="*/ 132228 h 315900"/>
                <a:gd name="connsiteX63" fmla="*/ 118267 w 265200"/>
                <a:gd name="connsiteY63" fmla="*/ 140808 h 315900"/>
                <a:gd name="connsiteX64" fmla="*/ 128017 w 265200"/>
                <a:gd name="connsiteY64" fmla="*/ 145488 h 315900"/>
                <a:gd name="connsiteX65" fmla="*/ 127627 w 265200"/>
                <a:gd name="connsiteY65" fmla="*/ 157188 h 315900"/>
                <a:gd name="connsiteX66" fmla="*/ 127627 w 265200"/>
                <a:gd name="connsiteY66" fmla="*/ 157188 h 315900"/>
                <a:gd name="connsiteX67" fmla="*/ 262567 w 265200"/>
                <a:gd name="connsiteY67" fmla="*/ 171618 h 315900"/>
                <a:gd name="connsiteX68" fmla="*/ 235657 w 265200"/>
                <a:gd name="connsiteY68" fmla="*/ 124818 h 315900"/>
                <a:gd name="connsiteX69" fmla="*/ 235657 w 265200"/>
                <a:gd name="connsiteY69" fmla="*/ 122868 h 315900"/>
                <a:gd name="connsiteX70" fmla="*/ 178327 w 265200"/>
                <a:gd name="connsiteY70" fmla="*/ 17568 h 315900"/>
                <a:gd name="connsiteX71" fmla="*/ 58597 w 265200"/>
                <a:gd name="connsiteY71" fmla="*/ 17568 h 315900"/>
                <a:gd name="connsiteX72" fmla="*/ 1267 w 265200"/>
                <a:gd name="connsiteY72" fmla="*/ 122868 h 315900"/>
                <a:gd name="connsiteX73" fmla="*/ 47287 w 265200"/>
                <a:gd name="connsiteY73" fmla="*/ 217248 h 315900"/>
                <a:gd name="connsiteX74" fmla="*/ 47287 w 265200"/>
                <a:gd name="connsiteY74" fmla="*/ 315918 h 315900"/>
                <a:gd name="connsiteX75" fmla="*/ 170527 w 265200"/>
                <a:gd name="connsiteY75" fmla="*/ 315918 h 315900"/>
                <a:gd name="connsiteX76" fmla="*/ 170527 w 265200"/>
                <a:gd name="connsiteY76" fmla="*/ 269118 h 315900"/>
                <a:gd name="connsiteX77" fmla="*/ 189637 w 265200"/>
                <a:gd name="connsiteY77" fmla="*/ 269118 h 315900"/>
                <a:gd name="connsiteX78" fmla="*/ 222397 w 265200"/>
                <a:gd name="connsiteY78" fmla="*/ 255468 h 315900"/>
                <a:gd name="connsiteX79" fmla="*/ 235657 w 265200"/>
                <a:gd name="connsiteY79" fmla="*/ 222318 h 315900"/>
                <a:gd name="connsiteX80" fmla="*/ 235657 w 265200"/>
                <a:gd name="connsiteY80" fmla="*/ 198918 h 315900"/>
                <a:gd name="connsiteX81" fmla="*/ 252817 w 265200"/>
                <a:gd name="connsiteY81" fmla="*/ 198918 h 315900"/>
                <a:gd name="connsiteX82" fmla="*/ 262567 w 265200"/>
                <a:gd name="connsiteY82" fmla="*/ 171618 h 31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265200" h="315900">
                  <a:moveTo>
                    <a:pt x="176767" y="78018"/>
                  </a:moveTo>
                  <a:lnTo>
                    <a:pt x="167017" y="82698"/>
                  </a:lnTo>
                  <a:cubicBezTo>
                    <a:pt x="166237" y="85818"/>
                    <a:pt x="164677" y="88548"/>
                    <a:pt x="163117" y="91278"/>
                  </a:cubicBezTo>
                  <a:lnTo>
                    <a:pt x="166627" y="101418"/>
                  </a:lnTo>
                  <a:lnTo>
                    <a:pt x="158827" y="109218"/>
                  </a:lnTo>
                  <a:lnTo>
                    <a:pt x="148687" y="105708"/>
                  </a:lnTo>
                  <a:cubicBezTo>
                    <a:pt x="145957" y="107268"/>
                    <a:pt x="143227" y="108438"/>
                    <a:pt x="140107" y="109218"/>
                  </a:cubicBezTo>
                  <a:lnTo>
                    <a:pt x="135427" y="118578"/>
                  </a:lnTo>
                  <a:lnTo>
                    <a:pt x="124507" y="118578"/>
                  </a:lnTo>
                  <a:lnTo>
                    <a:pt x="119827" y="108828"/>
                  </a:lnTo>
                  <a:cubicBezTo>
                    <a:pt x="116707" y="108048"/>
                    <a:pt x="113977" y="106878"/>
                    <a:pt x="111247" y="105318"/>
                  </a:cubicBezTo>
                  <a:lnTo>
                    <a:pt x="101107" y="108828"/>
                  </a:lnTo>
                  <a:lnTo>
                    <a:pt x="93307" y="101028"/>
                  </a:lnTo>
                  <a:lnTo>
                    <a:pt x="96817" y="90888"/>
                  </a:lnTo>
                  <a:cubicBezTo>
                    <a:pt x="95257" y="88158"/>
                    <a:pt x="94087" y="85428"/>
                    <a:pt x="93307" y="82308"/>
                  </a:cubicBezTo>
                  <a:lnTo>
                    <a:pt x="83557" y="77628"/>
                  </a:lnTo>
                  <a:lnTo>
                    <a:pt x="83557" y="66708"/>
                  </a:lnTo>
                  <a:lnTo>
                    <a:pt x="93307" y="62028"/>
                  </a:lnTo>
                  <a:cubicBezTo>
                    <a:pt x="94087" y="58908"/>
                    <a:pt x="95257" y="56178"/>
                    <a:pt x="96817" y="53448"/>
                  </a:cubicBezTo>
                  <a:lnTo>
                    <a:pt x="93697" y="43308"/>
                  </a:lnTo>
                  <a:lnTo>
                    <a:pt x="101497" y="35508"/>
                  </a:lnTo>
                  <a:lnTo>
                    <a:pt x="111637" y="39018"/>
                  </a:lnTo>
                  <a:cubicBezTo>
                    <a:pt x="114367" y="37458"/>
                    <a:pt x="117097" y="36288"/>
                    <a:pt x="120217" y="35508"/>
                  </a:cubicBezTo>
                  <a:lnTo>
                    <a:pt x="124897" y="25758"/>
                  </a:lnTo>
                  <a:lnTo>
                    <a:pt x="135817" y="25758"/>
                  </a:lnTo>
                  <a:lnTo>
                    <a:pt x="140497" y="35118"/>
                  </a:lnTo>
                  <a:cubicBezTo>
                    <a:pt x="143617" y="35898"/>
                    <a:pt x="146347" y="37068"/>
                    <a:pt x="149077" y="38628"/>
                  </a:cubicBezTo>
                  <a:lnTo>
                    <a:pt x="159217" y="35118"/>
                  </a:lnTo>
                  <a:lnTo>
                    <a:pt x="167017" y="42918"/>
                  </a:lnTo>
                  <a:lnTo>
                    <a:pt x="163507" y="53058"/>
                  </a:lnTo>
                  <a:cubicBezTo>
                    <a:pt x="165067" y="55788"/>
                    <a:pt x="166237" y="58518"/>
                    <a:pt x="167017" y="61638"/>
                  </a:cubicBezTo>
                  <a:lnTo>
                    <a:pt x="176767" y="66318"/>
                  </a:lnTo>
                  <a:lnTo>
                    <a:pt x="176767" y="78018"/>
                  </a:lnTo>
                  <a:close/>
                  <a:moveTo>
                    <a:pt x="127627" y="157188"/>
                  </a:moveTo>
                  <a:lnTo>
                    <a:pt x="117877" y="161868"/>
                  </a:lnTo>
                  <a:cubicBezTo>
                    <a:pt x="117097" y="164988"/>
                    <a:pt x="115927" y="167718"/>
                    <a:pt x="114367" y="170448"/>
                  </a:cubicBezTo>
                  <a:lnTo>
                    <a:pt x="117487" y="180588"/>
                  </a:lnTo>
                  <a:lnTo>
                    <a:pt x="109687" y="188388"/>
                  </a:lnTo>
                  <a:lnTo>
                    <a:pt x="99547" y="184878"/>
                  </a:lnTo>
                  <a:cubicBezTo>
                    <a:pt x="96817" y="186438"/>
                    <a:pt x="94087" y="187608"/>
                    <a:pt x="90967" y="188388"/>
                  </a:cubicBezTo>
                  <a:lnTo>
                    <a:pt x="86677" y="197748"/>
                  </a:lnTo>
                  <a:lnTo>
                    <a:pt x="75757" y="197748"/>
                  </a:lnTo>
                  <a:lnTo>
                    <a:pt x="71077" y="187998"/>
                  </a:lnTo>
                  <a:cubicBezTo>
                    <a:pt x="67957" y="187218"/>
                    <a:pt x="65227" y="186048"/>
                    <a:pt x="62497" y="184488"/>
                  </a:cubicBezTo>
                  <a:lnTo>
                    <a:pt x="52357" y="187608"/>
                  </a:lnTo>
                  <a:lnTo>
                    <a:pt x="44557" y="179808"/>
                  </a:lnTo>
                  <a:lnTo>
                    <a:pt x="48067" y="169668"/>
                  </a:lnTo>
                  <a:cubicBezTo>
                    <a:pt x="46507" y="166938"/>
                    <a:pt x="45337" y="164208"/>
                    <a:pt x="44557" y="161088"/>
                  </a:cubicBezTo>
                  <a:lnTo>
                    <a:pt x="34807" y="156408"/>
                  </a:lnTo>
                  <a:lnTo>
                    <a:pt x="34807" y="145488"/>
                  </a:lnTo>
                  <a:lnTo>
                    <a:pt x="44557" y="140808"/>
                  </a:lnTo>
                  <a:cubicBezTo>
                    <a:pt x="45337" y="137688"/>
                    <a:pt x="46507" y="134958"/>
                    <a:pt x="48067" y="132228"/>
                  </a:cubicBezTo>
                  <a:lnTo>
                    <a:pt x="44557" y="122088"/>
                  </a:lnTo>
                  <a:lnTo>
                    <a:pt x="52357" y="114288"/>
                  </a:lnTo>
                  <a:lnTo>
                    <a:pt x="62497" y="117798"/>
                  </a:lnTo>
                  <a:cubicBezTo>
                    <a:pt x="65227" y="116238"/>
                    <a:pt x="67957" y="115068"/>
                    <a:pt x="71077" y="114288"/>
                  </a:cubicBezTo>
                  <a:lnTo>
                    <a:pt x="75757" y="104538"/>
                  </a:lnTo>
                  <a:lnTo>
                    <a:pt x="87067" y="104538"/>
                  </a:lnTo>
                  <a:lnTo>
                    <a:pt x="91747" y="114288"/>
                  </a:lnTo>
                  <a:cubicBezTo>
                    <a:pt x="94867" y="115068"/>
                    <a:pt x="97597" y="116238"/>
                    <a:pt x="100327" y="117798"/>
                  </a:cubicBezTo>
                  <a:lnTo>
                    <a:pt x="110467" y="114288"/>
                  </a:lnTo>
                  <a:lnTo>
                    <a:pt x="118267" y="122088"/>
                  </a:lnTo>
                  <a:lnTo>
                    <a:pt x="114757" y="132228"/>
                  </a:lnTo>
                  <a:cubicBezTo>
                    <a:pt x="116317" y="134958"/>
                    <a:pt x="117487" y="137688"/>
                    <a:pt x="118267" y="140808"/>
                  </a:cubicBezTo>
                  <a:lnTo>
                    <a:pt x="128017" y="145488"/>
                  </a:lnTo>
                  <a:lnTo>
                    <a:pt x="127627" y="157188"/>
                  </a:lnTo>
                  <a:lnTo>
                    <a:pt x="127627" y="157188"/>
                  </a:lnTo>
                  <a:close/>
                  <a:moveTo>
                    <a:pt x="262567" y="171618"/>
                  </a:moveTo>
                  <a:lnTo>
                    <a:pt x="235657" y="124818"/>
                  </a:lnTo>
                  <a:lnTo>
                    <a:pt x="235657" y="122868"/>
                  </a:lnTo>
                  <a:cubicBezTo>
                    <a:pt x="237217" y="79968"/>
                    <a:pt x="215377" y="39798"/>
                    <a:pt x="178327" y="17568"/>
                  </a:cubicBezTo>
                  <a:cubicBezTo>
                    <a:pt x="141277" y="-4272"/>
                    <a:pt x="95647" y="-4272"/>
                    <a:pt x="58597" y="17568"/>
                  </a:cubicBezTo>
                  <a:cubicBezTo>
                    <a:pt x="21547" y="39408"/>
                    <a:pt x="-293" y="79968"/>
                    <a:pt x="1267" y="122868"/>
                  </a:cubicBezTo>
                  <a:cubicBezTo>
                    <a:pt x="1267" y="159918"/>
                    <a:pt x="18037" y="194628"/>
                    <a:pt x="47287" y="217248"/>
                  </a:cubicBezTo>
                  <a:lnTo>
                    <a:pt x="47287" y="315918"/>
                  </a:lnTo>
                  <a:lnTo>
                    <a:pt x="170527" y="315918"/>
                  </a:lnTo>
                  <a:lnTo>
                    <a:pt x="170527" y="269118"/>
                  </a:lnTo>
                  <a:lnTo>
                    <a:pt x="189637" y="269118"/>
                  </a:lnTo>
                  <a:cubicBezTo>
                    <a:pt x="202117" y="269118"/>
                    <a:pt x="213817" y="264048"/>
                    <a:pt x="222397" y="255468"/>
                  </a:cubicBezTo>
                  <a:cubicBezTo>
                    <a:pt x="230977" y="246498"/>
                    <a:pt x="235657" y="234798"/>
                    <a:pt x="235657" y="222318"/>
                  </a:cubicBezTo>
                  <a:lnTo>
                    <a:pt x="235657" y="198918"/>
                  </a:lnTo>
                  <a:lnTo>
                    <a:pt x="252817" y="198918"/>
                  </a:lnTo>
                  <a:cubicBezTo>
                    <a:pt x="262957" y="197748"/>
                    <a:pt x="271927" y="186048"/>
                    <a:pt x="262567" y="171618"/>
                  </a:cubicBezTo>
                  <a:close/>
                </a:path>
              </a:pathLst>
            </a:custGeom>
            <a:solidFill>
              <a:srgbClr val="000000"/>
            </a:solidFill>
            <a:ln w="3870" cap="flat">
              <a:noFill/>
              <a:prstDash val="solid"/>
              <a:miter/>
            </a:ln>
          </p:spPr>
          <p:txBody>
            <a:bodyPr rtlCol="0" anchor="ctr"/>
            <a:lstStyle/>
            <a:p>
              <a:endParaRPr lang="de-DE"/>
            </a:p>
          </p:txBody>
        </p:sp>
      </p:grpSp>
      <p:sp>
        <p:nvSpPr>
          <p:cNvPr id="35" name="Ellipse 34">
            <a:extLst>
              <a:ext uri="{FF2B5EF4-FFF2-40B4-BE49-F238E27FC236}">
                <a16:creationId xmlns:a16="http://schemas.microsoft.com/office/drawing/2014/main" id="{87E60C61-0521-4CC2-B6FD-7384F7F59FE9}"/>
              </a:ext>
            </a:extLst>
          </p:cNvPr>
          <p:cNvSpPr/>
          <p:nvPr/>
        </p:nvSpPr>
        <p:spPr>
          <a:xfrm>
            <a:off x="6512716" y="4674154"/>
            <a:ext cx="252825" cy="266175"/>
          </a:xfrm>
          <a:prstGeom prst="ellipse">
            <a:avLst/>
          </a:prstGeom>
          <a:solidFill>
            <a:schemeClr val="tx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sz="1600" dirty="0" err="1">
              <a:solidFill>
                <a:schemeClr val="bg2">
                  <a:lumMod val="10000"/>
                </a:schemeClr>
              </a:solidFill>
            </a:endParaRPr>
          </a:p>
        </p:txBody>
      </p:sp>
      <p:sp>
        <p:nvSpPr>
          <p:cNvPr id="36" name="Textfeld 35">
            <a:extLst>
              <a:ext uri="{FF2B5EF4-FFF2-40B4-BE49-F238E27FC236}">
                <a16:creationId xmlns:a16="http://schemas.microsoft.com/office/drawing/2014/main" id="{5DCB9C79-DABE-4842-8113-9115D7467498}"/>
              </a:ext>
            </a:extLst>
          </p:cNvPr>
          <p:cNvSpPr txBox="1"/>
          <p:nvPr/>
        </p:nvSpPr>
        <p:spPr>
          <a:xfrm>
            <a:off x="6518812" y="4635187"/>
            <a:ext cx="472809" cy="307777"/>
          </a:xfrm>
          <a:prstGeom prst="rect">
            <a:avLst/>
          </a:prstGeom>
          <a:noFill/>
        </p:spPr>
        <p:txBody>
          <a:bodyPr wrap="square" rtlCol="0">
            <a:spAutoFit/>
          </a:bodyPr>
          <a:lstStyle/>
          <a:p>
            <a:r>
              <a:rPr lang="de-DE" sz="1400" b="1" dirty="0">
                <a:solidFill>
                  <a:srgbClr val="FFA500"/>
                </a:solidFill>
              </a:rPr>
              <a:t>?</a:t>
            </a:r>
            <a:endParaRPr lang="de-DE" sz="2000" b="1" dirty="0">
              <a:solidFill>
                <a:srgbClr val="FFA500"/>
              </a:solidFill>
            </a:endParaRPr>
          </a:p>
        </p:txBody>
      </p:sp>
      <p:sp>
        <p:nvSpPr>
          <p:cNvPr id="2" name="Rechteck 1">
            <a:extLst>
              <a:ext uri="{FF2B5EF4-FFF2-40B4-BE49-F238E27FC236}">
                <a16:creationId xmlns:a16="http://schemas.microsoft.com/office/drawing/2014/main" id="{1DA0AE11-DB1F-4792-9783-E75462F0A647}"/>
              </a:ext>
            </a:extLst>
          </p:cNvPr>
          <p:cNvSpPr/>
          <p:nvPr/>
        </p:nvSpPr>
        <p:spPr>
          <a:xfrm>
            <a:off x="1914498" y="2120573"/>
            <a:ext cx="3686778" cy="338554"/>
          </a:xfrm>
          <a:prstGeom prst="rect">
            <a:avLst/>
          </a:prstGeom>
        </p:spPr>
        <p:txBody>
          <a:bodyPr wrap="none">
            <a:spAutoFit/>
          </a:bodyPr>
          <a:lstStyle/>
          <a:p>
            <a:r>
              <a:rPr lang="de-DE" sz="1600" dirty="0"/>
              <a:t> </a:t>
            </a:r>
            <a:r>
              <a:rPr lang="de-DE" sz="1600" b="1" dirty="0" err="1">
                <a:solidFill>
                  <a:schemeClr val="bg1"/>
                </a:solidFill>
                <a:latin typeface="+mj-lt"/>
                <a:ea typeface="+mj-ea"/>
                <a:cs typeface="Arial" pitchFamily="34" charset="0"/>
              </a:rPr>
              <a:t>Please</a:t>
            </a:r>
            <a:r>
              <a:rPr lang="de-DE" sz="1600" b="1" dirty="0">
                <a:solidFill>
                  <a:schemeClr val="bg1"/>
                </a:solidFill>
                <a:latin typeface="+mj-lt"/>
                <a:ea typeface="+mj-ea"/>
                <a:cs typeface="Arial" pitchFamily="34" charset="0"/>
              </a:rPr>
              <a:t> </a:t>
            </a:r>
            <a:r>
              <a:rPr lang="de-DE" sz="1600" b="1" dirty="0" err="1">
                <a:solidFill>
                  <a:schemeClr val="bg1"/>
                </a:solidFill>
                <a:latin typeface="+mj-lt"/>
                <a:ea typeface="+mj-ea"/>
                <a:cs typeface="Arial" pitchFamily="34" charset="0"/>
              </a:rPr>
              <a:t>Feel</a:t>
            </a:r>
            <a:r>
              <a:rPr lang="de-DE" sz="1600" b="1" dirty="0">
                <a:solidFill>
                  <a:schemeClr val="bg1"/>
                </a:solidFill>
                <a:latin typeface="+mj-lt"/>
                <a:ea typeface="+mj-ea"/>
                <a:cs typeface="Arial" pitchFamily="34" charset="0"/>
              </a:rPr>
              <a:t> Free </a:t>
            </a:r>
            <a:r>
              <a:rPr lang="de-DE" sz="1600" b="1" dirty="0" err="1">
                <a:solidFill>
                  <a:schemeClr val="bg1"/>
                </a:solidFill>
                <a:latin typeface="+mj-lt"/>
                <a:ea typeface="+mj-ea"/>
                <a:cs typeface="Arial" pitchFamily="34" charset="0"/>
              </a:rPr>
              <a:t>To</a:t>
            </a:r>
            <a:r>
              <a:rPr lang="de-DE" sz="1600" b="1" dirty="0">
                <a:solidFill>
                  <a:schemeClr val="bg1"/>
                </a:solidFill>
                <a:latin typeface="+mj-lt"/>
                <a:ea typeface="+mj-ea"/>
                <a:cs typeface="Arial" pitchFamily="34" charset="0"/>
              </a:rPr>
              <a:t> </a:t>
            </a:r>
            <a:r>
              <a:rPr lang="de-DE" sz="1600" b="1" dirty="0" err="1">
                <a:solidFill>
                  <a:schemeClr val="bg1"/>
                </a:solidFill>
                <a:latin typeface="+mj-lt"/>
                <a:ea typeface="+mj-ea"/>
                <a:cs typeface="Arial" pitchFamily="34" charset="0"/>
              </a:rPr>
              <a:t>Ask</a:t>
            </a:r>
            <a:r>
              <a:rPr lang="de-DE" sz="1600" b="1" dirty="0">
                <a:solidFill>
                  <a:schemeClr val="bg1"/>
                </a:solidFill>
                <a:latin typeface="+mj-lt"/>
                <a:ea typeface="+mj-ea"/>
                <a:cs typeface="Arial" pitchFamily="34" charset="0"/>
              </a:rPr>
              <a:t> Questions </a:t>
            </a:r>
            <a:endParaRPr lang="en-US" sz="1600" b="1" dirty="0">
              <a:solidFill>
                <a:schemeClr val="bg1"/>
              </a:solidFill>
              <a:latin typeface="+mj-lt"/>
              <a:ea typeface="+mj-ea"/>
              <a:cs typeface="Arial" pitchFamily="34" charset="0"/>
            </a:endParaRPr>
          </a:p>
        </p:txBody>
      </p:sp>
      <p:cxnSp>
        <p:nvCxnSpPr>
          <p:cNvPr id="16" name="Gerader Verbinder 15">
            <a:extLst>
              <a:ext uri="{FF2B5EF4-FFF2-40B4-BE49-F238E27FC236}">
                <a16:creationId xmlns:a16="http://schemas.microsoft.com/office/drawing/2014/main" id="{3D86317B-EC15-4F19-8FB9-446FE5BACFE0}"/>
              </a:ext>
            </a:extLst>
          </p:cNvPr>
          <p:cNvCxnSpPr>
            <a:cxnSpLocks/>
          </p:cNvCxnSpPr>
          <p:nvPr/>
        </p:nvCxnSpPr>
        <p:spPr>
          <a:xfrm>
            <a:off x="0" y="2083756"/>
            <a:ext cx="358152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AAE7CB5B-D334-4543-A5B3-91DC5B3660AD}"/>
              </a:ext>
            </a:extLst>
          </p:cNvPr>
          <p:cNvCxnSpPr>
            <a:cxnSpLocks/>
          </p:cNvCxnSpPr>
          <p:nvPr/>
        </p:nvCxnSpPr>
        <p:spPr>
          <a:xfrm>
            <a:off x="2044800" y="2464147"/>
            <a:ext cx="694329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331412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Content Placeholder 1">
            <a:extLst>
              <a:ext uri="{FF2B5EF4-FFF2-40B4-BE49-F238E27FC236}">
                <a16:creationId xmlns:a16="http://schemas.microsoft.com/office/drawing/2014/main" id="{D03937EF-CDB6-48C9-8C34-95983B429FDC}"/>
              </a:ext>
            </a:extLst>
          </p:cNvPr>
          <p:cNvSpPr txBox="1">
            <a:spLocks/>
          </p:cNvSpPr>
          <p:nvPr/>
        </p:nvSpPr>
        <p:spPr bwMode="gray">
          <a:xfrm>
            <a:off x="572331" y="2830447"/>
            <a:ext cx="8176165" cy="3282139"/>
          </a:xfrm>
          <a:prstGeom prst="rect">
            <a:avLst/>
          </a:prstGeom>
          <a:solidFill>
            <a:schemeClr val="bg1"/>
          </a:solidFill>
          <a:ln w="9525">
            <a:solidFill>
              <a:schemeClr val="accent1"/>
            </a:solidFill>
          </a:ln>
          <a:effectLst>
            <a:outerShdw blurRad="50800" dist="50800" dir="5400000" algn="ctr" rotWithShape="0">
              <a:srgbClr val="000000">
                <a:alpha val="19000"/>
              </a:srgbClr>
            </a:outerShdw>
          </a:effectLst>
        </p:spPr>
        <p:txBody>
          <a:bodyPr vert="horz" wrap="square" lIns="108000" tIns="108000" rIns="1764000" bIns="108000" rtlCol="0" anchor="t" anchorCtr="0">
            <a:noAutofit/>
          </a:bodyPr>
          <a:lstStyle>
            <a:defPPr>
              <a:defRPr lang="de-DE"/>
            </a:defPPr>
            <a:lvl1pPr marL="171450" indent="-171450">
              <a:spcBef>
                <a:spcPts val="600"/>
              </a:spcBef>
              <a:buClr>
                <a:schemeClr val="accent1"/>
              </a:buClr>
              <a:buSzPct val="125000"/>
              <a:buFont typeface="Arial" panose="020B0604020202020204" pitchFamily="34" charset="0"/>
              <a:buChar char="›"/>
              <a:defRPr sz="1400">
                <a:cs typeface="Arial" pitchFamily="34" charset="0"/>
              </a:defRPr>
            </a:lvl1pPr>
          </a:lstStyle>
          <a:p>
            <a:endParaRPr lang="en-US" kern="0" dirty="0">
              <a:solidFill>
                <a:sysClr val="windowText" lastClr="000000"/>
              </a:solidFill>
            </a:endParaRPr>
          </a:p>
        </p:txBody>
      </p:sp>
      <p:sp>
        <p:nvSpPr>
          <p:cNvPr id="2" name="Inhaltsplatzhalter 1"/>
          <p:cNvSpPr>
            <a:spLocks noGrp="1"/>
          </p:cNvSpPr>
          <p:nvPr>
            <p:ph idx="1"/>
          </p:nvPr>
        </p:nvSpPr>
        <p:spPr>
          <a:xfrm>
            <a:off x="395288" y="1254819"/>
            <a:ext cx="8353425" cy="1411902"/>
          </a:xfrm>
        </p:spPr>
        <p:txBody>
          <a:bodyPr>
            <a:normAutofit/>
          </a:bodyPr>
          <a:lstStyle/>
          <a:p>
            <a:r>
              <a:rPr lang="de-DE" sz="1200" dirty="0"/>
              <a:t>Up </a:t>
            </a:r>
            <a:r>
              <a:rPr lang="de-DE" sz="1200" dirty="0" err="1"/>
              <a:t>to</a:t>
            </a:r>
            <a:r>
              <a:rPr lang="de-DE" sz="1200" dirty="0"/>
              <a:t> 11 </a:t>
            </a:r>
            <a:r>
              <a:rPr lang="de-DE" sz="1200" dirty="0" err="1"/>
              <a:t>HwUnits</a:t>
            </a:r>
            <a:r>
              <a:rPr lang="de-DE" sz="1200" dirty="0"/>
              <a:t> ## 3 </a:t>
            </a:r>
            <a:r>
              <a:rPr lang="de-DE" sz="1200" dirty="0" err="1"/>
              <a:t>Conversion</a:t>
            </a:r>
            <a:r>
              <a:rPr lang="de-DE" sz="1200" dirty="0"/>
              <a:t> Groups + 1 Master </a:t>
            </a:r>
            <a:r>
              <a:rPr lang="de-DE" sz="1200" dirty="0" err="1"/>
              <a:t>Sync</a:t>
            </a:r>
            <a:r>
              <a:rPr lang="de-DE" sz="1200" dirty="0"/>
              <a:t> Group ## 8/16 Channels</a:t>
            </a:r>
          </a:p>
          <a:p>
            <a:r>
              <a:rPr lang="de-DE" sz="1200" dirty="0" err="1"/>
              <a:t>Each</a:t>
            </a:r>
            <a:r>
              <a:rPr lang="de-DE" sz="1200" dirty="0"/>
              <a:t> </a:t>
            </a:r>
            <a:r>
              <a:rPr lang="de-DE" sz="1200" dirty="0" err="1"/>
              <a:t>HwUnit</a:t>
            </a:r>
            <a:r>
              <a:rPr lang="de-DE" sz="1200" dirty="0"/>
              <a:t> </a:t>
            </a:r>
            <a:r>
              <a:rPr lang="de-DE" sz="1200" dirty="0" err="1"/>
              <a:t>has</a:t>
            </a:r>
            <a:r>
              <a:rPr lang="de-DE" sz="1200" dirty="0"/>
              <a:t> </a:t>
            </a:r>
            <a:r>
              <a:rPr lang="de-DE" sz="1200" dirty="0" err="1"/>
              <a:t>one</a:t>
            </a:r>
            <a:r>
              <a:rPr lang="de-DE" sz="1200" dirty="0"/>
              <a:t> Analog </a:t>
            </a:r>
            <a:r>
              <a:rPr lang="de-DE" sz="1200" dirty="0" err="1"/>
              <a:t>to</a:t>
            </a:r>
            <a:r>
              <a:rPr lang="de-DE" sz="1200" dirty="0"/>
              <a:t> Digital Converter ( </a:t>
            </a:r>
            <a:r>
              <a:rPr lang="de-DE" sz="1200" dirty="0" err="1"/>
              <a:t>Successive</a:t>
            </a:r>
            <a:r>
              <a:rPr lang="de-DE" sz="1200" dirty="0"/>
              <a:t> </a:t>
            </a:r>
            <a:r>
              <a:rPr lang="de-DE" sz="1200" dirty="0" err="1"/>
              <a:t>Approcimation</a:t>
            </a:r>
            <a:r>
              <a:rPr lang="de-DE" sz="1200" dirty="0"/>
              <a:t> [SAR] )</a:t>
            </a:r>
          </a:p>
          <a:p>
            <a:r>
              <a:rPr lang="de-DE" sz="1200" dirty="0" err="1"/>
              <a:t>Conversion</a:t>
            </a:r>
            <a:r>
              <a:rPr lang="de-DE" sz="1200" dirty="0"/>
              <a:t> </a:t>
            </a:r>
            <a:r>
              <a:rPr lang="de-DE" sz="1200" dirty="0" err="1"/>
              <a:t>groups</a:t>
            </a:r>
            <a:r>
              <a:rPr lang="de-DE" sz="1200" dirty="0"/>
              <a:t> (Queues) </a:t>
            </a:r>
            <a:r>
              <a:rPr lang="de-DE" sz="1200" dirty="0" err="1"/>
              <a:t>get</a:t>
            </a:r>
            <a:r>
              <a:rPr lang="de-DE" sz="1200" dirty="0"/>
              <a:t> </a:t>
            </a:r>
            <a:r>
              <a:rPr lang="de-DE" sz="1200" dirty="0" err="1"/>
              <a:t>activated</a:t>
            </a:r>
            <a:r>
              <a:rPr lang="de-DE" sz="1200" dirty="0"/>
              <a:t>/</a:t>
            </a:r>
            <a:r>
              <a:rPr lang="de-DE" sz="1200" dirty="0" err="1"/>
              <a:t>started</a:t>
            </a:r>
            <a:r>
              <a:rPr lang="de-DE" sz="1200" dirty="0"/>
              <a:t> via </a:t>
            </a:r>
            <a:r>
              <a:rPr lang="de-DE" sz="1200" dirty="0" err="1"/>
              <a:t>trigger</a:t>
            </a:r>
            <a:r>
              <a:rPr lang="de-DE" sz="1200" dirty="0"/>
              <a:t> </a:t>
            </a:r>
            <a:r>
              <a:rPr lang="de-DE" sz="1200" dirty="0" err="1"/>
              <a:t>signals</a:t>
            </a:r>
            <a:endParaRPr lang="de-DE" sz="1200" dirty="0"/>
          </a:p>
          <a:p>
            <a:r>
              <a:rPr lang="en-US" sz="1200" dirty="0"/>
              <a:t>An arbiter resolves concurrent conversion requests</a:t>
            </a:r>
          </a:p>
          <a:p>
            <a:pPr>
              <a:buNone/>
            </a:pPr>
            <a:endParaRPr lang="en-US" dirty="0"/>
          </a:p>
          <a:p>
            <a:endParaRPr lang="en-GB" dirty="0"/>
          </a:p>
          <a:p>
            <a:endParaRPr lang="en-US" dirty="0"/>
          </a:p>
        </p:txBody>
      </p:sp>
      <p:sp>
        <p:nvSpPr>
          <p:cNvPr id="3" name="Titel 2"/>
          <p:cNvSpPr>
            <a:spLocks noGrp="1"/>
          </p:cNvSpPr>
          <p:nvPr>
            <p:ph type="title"/>
          </p:nvPr>
        </p:nvSpPr>
        <p:spPr/>
        <p:txBody>
          <a:bodyPr/>
          <a:lstStyle/>
          <a:p>
            <a:r>
              <a:rPr lang="en-US" dirty="0"/>
              <a:t>ADC Driver - VADC</a:t>
            </a:r>
            <a:br>
              <a:rPr lang="en-US" dirty="0"/>
            </a:br>
            <a:r>
              <a:rPr lang="en-US" dirty="0">
                <a:solidFill>
                  <a:srgbClr val="5F5F5F"/>
                </a:solidFill>
              </a:rPr>
              <a:t>Functional Description &amp; Features</a:t>
            </a:r>
          </a:p>
        </p:txBody>
      </p:sp>
      <p:sp>
        <p:nvSpPr>
          <p:cNvPr id="4" name="Datumsplatzhalter 3"/>
          <p:cNvSpPr>
            <a:spLocks noGrp="1"/>
          </p:cNvSpPr>
          <p:nvPr>
            <p:ph type="dt" sz="half" idx="10"/>
          </p:nvPr>
        </p:nvSpPr>
        <p:spPr/>
        <p:txBody>
          <a:bodyPr/>
          <a:lstStyle/>
          <a:p>
            <a:fld id="{BEFB0DE0-DBBE-421A-B3E7-4A028A1B5867}" type="datetime3">
              <a:rPr lang="en-US" noProof="0" smtClean="0"/>
              <a:pPr/>
              <a:t>19 September 2019</a:t>
            </a:fld>
            <a:endParaRPr lang="en-US" noProof="0"/>
          </a:p>
        </p:txBody>
      </p:sp>
      <p:sp>
        <p:nvSpPr>
          <p:cNvPr id="5" name="Foliennummernplatzhalter 4"/>
          <p:cNvSpPr>
            <a:spLocks noGrp="1"/>
          </p:cNvSpPr>
          <p:nvPr>
            <p:ph type="sldNum" sz="quarter" idx="11"/>
          </p:nvPr>
        </p:nvSpPr>
        <p:spPr/>
        <p:txBody>
          <a:bodyPr/>
          <a:lstStyle/>
          <a:p>
            <a:fld id="{ADA48181-2C78-49CB-8C52-912A07842C2E}" type="slidenum">
              <a:rPr lang="en-US" noProof="0" smtClean="0"/>
              <a:pPr/>
              <a:t>7</a:t>
            </a:fld>
            <a:endParaRPr lang="en-US" noProof="0"/>
          </a:p>
        </p:txBody>
      </p:sp>
      <p:sp>
        <p:nvSpPr>
          <p:cNvPr id="7" name="Fußzeilenplatzhalter 3">
            <a:extLst>
              <a:ext uri="{FF2B5EF4-FFF2-40B4-BE49-F238E27FC236}">
                <a16:creationId xmlns:a16="http://schemas.microsoft.com/office/drawing/2014/main" id="{1EA501F1-9143-4A6C-9065-C8AA211D58B7}"/>
              </a:ext>
            </a:extLst>
          </p:cNvPr>
          <p:cNvSpPr>
            <a:spLocks noGrp="1"/>
          </p:cNvSpPr>
          <p:nvPr>
            <p:ph type="ftr" sz="quarter" idx="12"/>
          </p:nvPr>
        </p:nvSpPr>
        <p:spPr>
          <a:xfrm>
            <a:off x="6350485" y="6375515"/>
            <a:ext cx="2001935" cy="150440"/>
          </a:xfrm>
        </p:spPr>
        <p:txBody>
          <a:bodyPr/>
          <a:lstStyle/>
          <a:p>
            <a:r>
              <a:rPr lang="en-US" dirty="0"/>
              <a:t>Harald Paschke, © Continental AG</a:t>
            </a:r>
          </a:p>
        </p:txBody>
      </p:sp>
      <p:sp>
        <p:nvSpPr>
          <p:cNvPr id="53" name="Content Placeholder 1">
            <a:extLst>
              <a:ext uri="{FF2B5EF4-FFF2-40B4-BE49-F238E27FC236}">
                <a16:creationId xmlns:a16="http://schemas.microsoft.com/office/drawing/2014/main" id="{BC77AD8B-9686-4D75-9424-D50BEE1DF3FE}"/>
              </a:ext>
            </a:extLst>
          </p:cNvPr>
          <p:cNvSpPr txBox="1">
            <a:spLocks/>
          </p:cNvSpPr>
          <p:nvPr/>
        </p:nvSpPr>
        <p:spPr bwMode="gray">
          <a:xfrm>
            <a:off x="539552" y="2566922"/>
            <a:ext cx="8208944" cy="266038"/>
          </a:xfrm>
          <a:prstGeom prst="rect">
            <a:avLst/>
          </a:prstGeom>
          <a:solidFill>
            <a:schemeClr val="accent1"/>
          </a:solidFill>
          <a:ln>
            <a:solidFill>
              <a:schemeClr val="accent1"/>
            </a:solidFill>
          </a:ln>
        </p:spPr>
        <p:txBody>
          <a:bodyPr vert="horz" lIns="108000" tIns="72000" rIns="108000" bIns="72000" rtlCol="0" anchor="ctr">
            <a:noAutofit/>
          </a:bodyPr>
          <a:lstStyle/>
          <a:p>
            <a:pPr lvl="0">
              <a:spcAft>
                <a:spcPts val="1200"/>
              </a:spcAft>
              <a:buClr>
                <a:schemeClr val="accent1"/>
              </a:buClr>
              <a:buSzPct val="125000"/>
              <a:defRPr/>
            </a:pPr>
            <a:r>
              <a:rPr lang="en-US" sz="1400" b="1" dirty="0">
                <a:solidFill>
                  <a:schemeClr val="bg1"/>
                </a:solidFill>
                <a:cs typeface="Arial" pitchFamily="34" charset="0"/>
              </a:rPr>
              <a:t>VADC (internal structure)</a:t>
            </a:r>
          </a:p>
        </p:txBody>
      </p:sp>
      <p:sp>
        <p:nvSpPr>
          <p:cNvPr id="54" name="Content Placeholder 1">
            <a:extLst>
              <a:ext uri="{FF2B5EF4-FFF2-40B4-BE49-F238E27FC236}">
                <a16:creationId xmlns:a16="http://schemas.microsoft.com/office/drawing/2014/main" id="{E80AB402-0CA2-4C77-8709-154C4AA1ABD2}"/>
              </a:ext>
            </a:extLst>
          </p:cNvPr>
          <p:cNvSpPr txBox="1">
            <a:spLocks/>
          </p:cNvSpPr>
          <p:nvPr/>
        </p:nvSpPr>
        <p:spPr bwMode="gray">
          <a:xfrm>
            <a:off x="7668343" y="3550064"/>
            <a:ext cx="859945" cy="256126"/>
          </a:xfrm>
          <a:prstGeom prst="rect">
            <a:avLst/>
          </a:prstGeom>
          <a:solidFill>
            <a:srgbClr val="949494"/>
          </a:solidFill>
          <a:ln>
            <a:solidFill>
              <a:srgbClr val="949494"/>
            </a:solidFill>
          </a:ln>
        </p:spPr>
        <p:txBody>
          <a:bodyPr vert="horz" lIns="108000" tIns="72000" rIns="108000" bIns="72000" rtlCol="0" anchor="ctr">
            <a:noAutofit/>
          </a:bodyPr>
          <a:lstStyle/>
          <a:p>
            <a:pPr lvl="0">
              <a:spcAft>
                <a:spcPts val="1200"/>
              </a:spcAft>
              <a:buClr>
                <a:schemeClr val="accent1"/>
              </a:buClr>
              <a:buSzPct val="125000"/>
              <a:defRPr/>
            </a:pPr>
            <a:r>
              <a:rPr lang="en-US" sz="1050" b="1" dirty="0" err="1">
                <a:solidFill>
                  <a:schemeClr val="bg1"/>
                </a:solidFill>
                <a:cs typeface="Arial" pitchFamily="34" charset="0"/>
              </a:rPr>
              <a:t>HwUnit</a:t>
            </a:r>
            <a:r>
              <a:rPr lang="en-US" sz="1050" b="1" dirty="0">
                <a:solidFill>
                  <a:schemeClr val="bg1"/>
                </a:solidFill>
                <a:cs typeface="Arial" pitchFamily="34" charset="0"/>
              </a:rPr>
              <a:t> y</a:t>
            </a:r>
          </a:p>
        </p:txBody>
      </p:sp>
      <p:sp>
        <p:nvSpPr>
          <p:cNvPr id="55" name="Textfeld 54">
            <a:extLst>
              <a:ext uri="{FF2B5EF4-FFF2-40B4-BE49-F238E27FC236}">
                <a16:creationId xmlns:a16="http://schemas.microsoft.com/office/drawing/2014/main" id="{B43F5030-DCB4-4F34-949F-385CE8DBBBCC}"/>
              </a:ext>
            </a:extLst>
          </p:cNvPr>
          <p:cNvSpPr txBox="1"/>
          <p:nvPr/>
        </p:nvSpPr>
        <p:spPr>
          <a:xfrm>
            <a:off x="7017811" y="4361582"/>
            <a:ext cx="859945" cy="646331"/>
          </a:xfrm>
          <a:prstGeom prst="rect">
            <a:avLst/>
          </a:prstGeom>
          <a:noFill/>
        </p:spPr>
        <p:txBody>
          <a:bodyPr wrap="square" rtlCol="0">
            <a:spAutoFit/>
          </a:bodyPr>
          <a:lstStyle/>
          <a:p>
            <a:r>
              <a:rPr lang="de-DE" dirty="0"/>
              <a:t>. . . .</a:t>
            </a:r>
          </a:p>
          <a:p>
            <a:endParaRPr lang="en-US" dirty="0"/>
          </a:p>
        </p:txBody>
      </p:sp>
      <p:sp>
        <p:nvSpPr>
          <p:cNvPr id="56" name="Content Placeholder 1">
            <a:extLst>
              <a:ext uri="{FF2B5EF4-FFF2-40B4-BE49-F238E27FC236}">
                <a16:creationId xmlns:a16="http://schemas.microsoft.com/office/drawing/2014/main" id="{C42F6A9B-0087-4F96-82AA-2393E0FEABCD}"/>
              </a:ext>
            </a:extLst>
          </p:cNvPr>
          <p:cNvSpPr txBox="1">
            <a:spLocks/>
          </p:cNvSpPr>
          <p:nvPr/>
        </p:nvSpPr>
        <p:spPr bwMode="gray">
          <a:xfrm>
            <a:off x="7668344" y="3789040"/>
            <a:ext cx="859945" cy="1976573"/>
          </a:xfrm>
          <a:prstGeom prst="rect">
            <a:avLst/>
          </a:prstGeom>
          <a:pattFill prst="pct20">
            <a:fgClr>
              <a:schemeClr val="bg1">
                <a:lumMod val="85000"/>
              </a:schemeClr>
            </a:fgClr>
            <a:bgClr>
              <a:schemeClr val="bg1"/>
            </a:bgClr>
          </a:pattFill>
          <a:ln w="9525">
            <a:solidFill>
              <a:srgbClr val="949494"/>
            </a:solidFill>
          </a:ln>
          <a:effectLst>
            <a:outerShdw blurRad="50800" dist="50800" dir="5400000" algn="ctr" rotWithShape="0">
              <a:srgbClr val="000000">
                <a:alpha val="19000"/>
              </a:srgbClr>
            </a:outerShdw>
          </a:effectLst>
        </p:spPr>
        <p:txBody>
          <a:bodyPr vert="horz" wrap="square" lIns="108000" tIns="108000" rIns="1764000" bIns="108000" rtlCol="0" anchor="t" anchorCtr="0">
            <a:noAutofit/>
          </a:bodyPr>
          <a:lstStyle>
            <a:defPPr>
              <a:defRPr lang="de-DE"/>
            </a:defPPr>
            <a:lvl1pPr marL="171450" indent="-171450">
              <a:spcBef>
                <a:spcPts val="600"/>
              </a:spcBef>
              <a:buClr>
                <a:schemeClr val="accent1"/>
              </a:buClr>
              <a:buSzPct val="125000"/>
              <a:buFont typeface="Arial" panose="020B0604020202020204" pitchFamily="34" charset="0"/>
              <a:buChar char="›"/>
              <a:defRPr sz="1400">
                <a:cs typeface="Arial" pitchFamily="34" charset="0"/>
              </a:defRPr>
            </a:lvl1pPr>
          </a:lstStyle>
          <a:p>
            <a:endParaRPr lang="en-US" kern="0" dirty="0">
              <a:solidFill>
                <a:sysClr val="windowText" lastClr="000000"/>
              </a:solidFill>
            </a:endParaRPr>
          </a:p>
        </p:txBody>
      </p:sp>
      <p:sp>
        <p:nvSpPr>
          <p:cNvPr id="57" name="Content Placeholder 1">
            <a:extLst>
              <a:ext uri="{FF2B5EF4-FFF2-40B4-BE49-F238E27FC236}">
                <a16:creationId xmlns:a16="http://schemas.microsoft.com/office/drawing/2014/main" id="{4E0CF3CA-55FC-48C5-B48C-619A2C82DFEC}"/>
              </a:ext>
            </a:extLst>
          </p:cNvPr>
          <p:cNvSpPr txBox="1">
            <a:spLocks/>
          </p:cNvSpPr>
          <p:nvPr/>
        </p:nvSpPr>
        <p:spPr bwMode="gray">
          <a:xfrm>
            <a:off x="6142568" y="3574401"/>
            <a:ext cx="859945" cy="256126"/>
          </a:xfrm>
          <a:prstGeom prst="rect">
            <a:avLst/>
          </a:prstGeom>
          <a:solidFill>
            <a:srgbClr val="949494"/>
          </a:solidFill>
          <a:ln>
            <a:solidFill>
              <a:srgbClr val="949494"/>
            </a:solidFill>
          </a:ln>
        </p:spPr>
        <p:txBody>
          <a:bodyPr vert="horz" lIns="108000" tIns="72000" rIns="108000" bIns="72000" rtlCol="0" anchor="ctr">
            <a:noAutofit/>
          </a:bodyPr>
          <a:lstStyle/>
          <a:p>
            <a:pPr lvl="0">
              <a:spcAft>
                <a:spcPts val="1200"/>
              </a:spcAft>
              <a:buClr>
                <a:schemeClr val="accent1"/>
              </a:buClr>
              <a:buSzPct val="125000"/>
              <a:defRPr/>
            </a:pPr>
            <a:r>
              <a:rPr lang="en-US" sz="1050" b="1" dirty="0" err="1">
                <a:solidFill>
                  <a:schemeClr val="bg1"/>
                </a:solidFill>
                <a:cs typeface="Arial" pitchFamily="34" charset="0"/>
              </a:rPr>
              <a:t>HwUnit</a:t>
            </a:r>
            <a:r>
              <a:rPr lang="en-US" sz="1050" b="1" dirty="0">
                <a:solidFill>
                  <a:schemeClr val="bg1"/>
                </a:solidFill>
                <a:cs typeface="Arial" pitchFamily="34" charset="0"/>
              </a:rPr>
              <a:t> 1</a:t>
            </a:r>
          </a:p>
        </p:txBody>
      </p:sp>
      <p:sp>
        <p:nvSpPr>
          <p:cNvPr id="59" name="Content Placeholder 1">
            <a:extLst>
              <a:ext uri="{FF2B5EF4-FFF2-40B4-BE49-F238E27FC236}">
                <a16:creationId xmlns:a16="http://schemas.microsoft.com/office/drawing/2014/main" id="{D5B7372C-25FE-4B2C-A5A4-A47253763CDB}"/>
              </a:ext>
            </a:extLst>
          </p:cNvPr>
          <p:cNvSpPr txBox="1">
            <a:spLocks/>
          </p:cNvSpPr>
          <p:nvPr/>
        </p:nvSpPr>
        <p:spPr bwMode="gray">
          <a:xfrm>
            <a:off x="6142569" y="3813377"/>
            <a:ext cx="859945" cy="1976573"/>
          </a:xfrm>
          <a:prstGeom prst="rect">
            <a:avLst/>
          </a:prstGeom>
          <a:pattFill prst="pct20">
            <a:fgClr>
              <a:schemeClr val="bg1">
                <a:lumMod val="85000"/>
              </a:schemeClr>
            </a:fgClr>
            <a:bgClr>
              <a:schemeClr val="bg1"/>
            </a:bgClr>
          </a:pattFill>
          <a:ln w="9525">
            <a:solidFill>
              <a:srgbClr val="949494"/>
            </a:solidFill>
          </a:ln>
          <a:effectLst>
            <a:outerShdw blurRad="50800" dist="50800" dir="5400000" algn="ctr" rotWithShape="0">
              <a:srgbClr val="000000">
                <a:alpha val="19000"/>
              </a:srgbClr>
            </a:outerShdw>
          </a:effectLst>
        </p:spPr>
        <p:txBody>
          <a:bodyPr vert="horz" wrap="square" lIns="108000" tIns="108000" rIns="1764000" bIns="108000" rtlCol="0" anchor="t" anchorCtr="0">
            <a:noAutofit/>
          </a:bodyPr>
          <a:lstStyle>
            <a:defPPr>
              <a:defRPr lang="de-DE"/>
            </a:defPPr>
            <a:lvl1pPr marL="171450" indent="-171450">
              <a:spcBef>
                <a:spcPts val="600"/>
              </a:spcBef>
              <a:buClr>
                <a:schemeClr val="accent1"/>
              </a:buClr>
              <a:buSzPct val="125000"/>
              <a:buFont typeface="Arial" panose="020B0604020202020204" pitchFamily="34" charset="0"/>
              <a:buChar char="›"/>
              <a:defRPr sz="1400">
                <a:cs typeface="Arial" pitchFamily="34" charset="0"/>
              </a:defRPr>
            </a:lvl1pPr>
          </a:lstStyle>
          <a:p>
            <a:endParaRPr lang="en-US" kern="0" dirty="0">
              <a:solidFill>
                <a:sysClr val="windowText" lastClr="000000"/>
              </a:solidFill>
            </a:endParaRPr>
          </a:p>
        </p:txBody>
      </p:sp>
      <p:pic>
        <p:nvPicPr>
          <p:cNvPr id="9" name="Grafik 8">
            <a:extLst>
              <a:ext uri="{FF2B5EF4-FFF2-40B4-BE49-F238E27FC236}">
                <a16:creationId xmlns:a16="http://schemas.microsoft.com/office/drawing/2014/main" id="{F314F1AD-D5A4-442D-A3C3-944FEC736730}"/>
              </a:ext>
            </a:extLst>
          </p:cNvPr>
          <p:cNvPicPr>
            <a:picLocks noChangeAspect="1"/>
          </p:cNvPicPr>
          <p:nvPr/>
        </p:nvPicPr>
        <p:blipFill>
          <a:blip r:embed="rId3"/>
          <a:stretch>
            <a:fillRect/>
          </a:stretch>
        </p:blipFill>
        <p:spPr>
          <a:xfrm>
            <a:off x="709707" y="2867250"/>
            <a:ext cx="5158819" cy="2955814"/>
          </a:xfrm>
          <a:prstGeom prst="rect">
            <a:avLst/>
          </a:prstGeom>
        </p:spPr>
      </p:pic>
      <p:cxnSp>
        <p:nvCxnSpPr>
          <p:cNvPr id="33" name="Gerader Verbinder 32">
            <a:extLst>
              <a:ext uri="{FF2B5EF4-FFF2-40B4-BE49-F238E27FC236}">
                <a16:creationId xmlns:a16="http://schemas.microsoft.com/office/drawing/2014/main" id="{AF785020-11A6-400A-8930-23D31193479D}"/>
              </a:ext>
            </a:extLst>
          </p:cNvPr>
          <p:cNvCxnSpPr>
            <a:cxnSpLocks/>
          </p:cNvCxnSpPr>
          <p:nvPr/>
        </p:nvCxnSpPr>
        <p:spPr>
          <a:xfrm>
            <a:off x="1641262" y="2986915"/>
            <a:ext cx="6974332" cy="0"/>
          </a:xfrm>
          <a:prstGeom prst="line">
            <a:avLst/>
          </a:prstGeom>
          <a:ln w="12700">
            <a:gradFill flip="none" rotWithShape="1">
              <a:gsLst>
                <a:gs pos="81000">
                  <a:schemeClr val="accent6">
                    <a:lumMod val="67000"/>
                  </a:schemeClr>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63" name="Gerader Verbinder 62">
            <a:extLst>
              <a:ext uri="{FF2B5EF4-FFF2-40B4-BE49-F238E27FC236}">
                <a16:creationId xmlns:a16="http://schemas.microsoft.com/office/drawing/2014/main" id="{B03EBDDD-84EF-4701-B959-E82BB07F549A}"/>
              </a:ext>
            </a:extLst>
          </p:cNvPr>
          <p:cNvCxnSpPr/>
          <p:nvPr/>
        </p:nvCxnSpPr>
        <p:spPr>
          <a:xfrm>
            <a:off x="1691680" y="3169161"/>
            <a:ext cx="6923914" cy="0"/>
          </a:xfrm>
          <a:prstGeom prst="line">
            <a:avLst/>
          </a:prstGeom>
          <a:ln w="12700">
            <a:gradFill flip="none" rotWithShape="1">
              <a:gsLst>
                <a:gs pos="81000">
                  <a:schemeClr val="accent6">
                    <a:lumMod val="67000"/>
                  </a:schemeClr>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64" name="Gerader Verbinder 63">
            <a:extLst>
              <a:ext uri="{FF2B5EF4-FFF2-40B4-BE49-F238E27FC236}">
                <a16:creationId xmlns:a16="http://schemas.microsoft.com/office/drawing/2014/main" id="{079334BE-62EF-4E2B-A97D-DB0C287265AF}"/>
              </a:ext>
            </a:extLst>
          </p:cNvPr>
          <p:cNvCxnSpPr>
            <a:cxnSpLocks/>
          </p:cNvCxnSpPr>
          <p:nvPr/>
        </p:nvCxnSpPr>
        <p:spPr>
          <a:xfrm>
            <a:off x="1430410" y="3363471"/>
            <a:ext cx="7185184" cy="0"/>
          </a:xfrm>
          <a:prstGeom prst="line">
            <a:avLst/>
          </a:prstGeom>
          <a:ln w="12700">
            <a:gradFill flip="none" rotWithShape="1">
              <a:gsLst>
                <a:gs pos="81000">
                  <a:schemeClr val="accent6">
                    <a:lumMod val="67000"/>
                  </a:schemeClr>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288" y="908720"/>
            <a:ext cx="8353425" cy="5112568"/>
          </a:xfrm>
        </p:spPr>
        <p:txBody>
          <a:bodyPr>
            <a:normAutofit/>
          </a:bodyPr>
          <a:lstStyle/>
          <a:p>
            <a:endParaRPr lang="en-US" dirty="0"/>
          </a:p>
          <a:p>
            <a:pPr marL="0" indent="0">
              <a:buNone/>
            </a:pPr>
            <a:endParaRPr lang="en-US" dirty="0"/>
          </a:p>
          <a:p>
            <a:pPr marL="0" indent="0">
              <a:buNone/>
            </a:pPr>
            <a:endParaRPr lang="de-DE" dirty="0"/>
          </a:p>
          <a:p>
            <a:endParaRPr lang="de-DE" dirty="0"/>
          </a:p>
          <a:p>
            <a:endParaRPr lang="en-US" dirty="0"/>
          </a:p>
          <a:p>
            <a:endParaRPr lang="en-US" dirty="0"/>
          </a:p>
        </p:txBody>
      </p:sp>
      <p:sp>
        <p:nvSpPr>
          <p:cNvPr id="5" name="Slide Number Placeholder 4"/>
          <p:cNvSpPr>
            <a:spLocks noGrp="1"/>
          </p:cNvSpPr>
          <p:nvPr>
            <p:ph type="sldNum" sz="quarter" idx="11"/>
          </p:nvPr>
        </p:nvSpPr>
        <p:spPr/>
        <p:txBody>
          <a:bodyPr/>
          <a:lstStyle/>
          <a:p>
            <a:fld id="{ADA48181-2C78-49CB-8C52-912A07842C2E}" type="slidenum">
              <a:rPr lang="en-US" noProof="0" smtClean="0"/>
              <a:pPr/>
              <a:t>8</a:t>
            </a:fld>
            <a:endParaRPr lang="en-US" noProof="0"/>
          </a:p>
        </p:txBody>
      </p:sp>
      <p:sp>
        <p:nvSpPr>
          <p:cNvPr id="8" name="Datumsplatzhalter 3">
            <a:extLst>
              <a:ext uri="{FF2B5EF4-FFF2-40B4-BE49-F238E27FC236}">
                <a16:creationId xmlns:a16="http://schemas.microsoft.com/office/drawing/2014/main" id="{A8395075-D265-4A7E-93B5-8A35147E5BB5}"/>
              </a:ext>
            </a:extLst>
          </p:cNvPr>
          <p:cNvSpPr>
            <a:spLocks noGrp="1"/>
          </p:cNvSpPr>
          <p:nvPr>
            <p:ph type="dt" sz="half" idx="10"/>
          </p:nvPr>
        </p:nvSpPr>
        <p:spPr>
          <a:xfrm>
            <a:off x="6350484" y="6224489"/>
            <a:ext cx="2001935" cy="150440"/>
          </a:xfrm>
        </p:spPr>
        <p:txBody>
          <a:bodyPr/>
          <a:lstStyle/>
          <a:p>
            <a:fld id="{BEFB0DE0-DBBE-421A-B3E7-4A028A1B5867}" type="datetime3">
              <a:rPr lang="en-US" noProof="0" smtClean="0"/>
              <a:pPr/>
              <a:t>19 September 2019</a:t>
            </a:fld>
            <a:endParaRPr lang="en-US" noProof="0"/>
          </a:p>
        </p:txBody>
      </p:sp>
      <p:sp>
        <p:nvSpPr>
          <p:cNvPr id="10" name="Fußzeilenplatzhalter 3">
            <a:extLst>
              <a:ext uri="{FF2B5EF4-FFF2-40B4-BE49-F238E27FC236}">
                <a16:creationId xmlns:a16="http://schemas.microsoft.com/office/drawing/2014/main" id="{68017868-0A9D-482D-924F-CB16456858D6}"/>
              </a:ext>
            </a:extLst>
          </p:cNvPr>
          <p:cNvSpPr>
            <a:spLocks noGrp="1"/>
          </p:cNvSpPr>
          <p:nvPr>
            <p:ph type="ftr" sz="quarter" idx="12"/>
          </p:nvPr>
        </p:nvSpPr>
        <p:spPr>
          <a:xfrm>
            <a:off x="6350485" y="6375515"/>
            <a:ext cx="2001935" cy="150440"/>
          </a:xfrm>
        </p:spPr>
        <p:txBody>
          <a:bodyPr/>
          <a:lstStyle/>
          <a:p>
            <a:r>
              <a:rPr lang="en-US" dirty="0"/>
              <a:t>Harald Paschke, © Continental AG</a:t>
            </a:r>
          </a:p>
        </p:txBody>
      </p:sp>
      <p:sp>
        <p:nvSpPr>
          <p:cNvPr id="66" name="Titel 2">
            <a:extLst>
              <a:ext uri="{FF2B5EF4-FFF2-40B4-BE49-F238E27FC236}">
                <a16:creationId xmlns:a16="http://schemas.microsoft.com/office/drawing/2014/main" id="{27BDF4A5-49C6-4A4D-87B1-229B2C61F4E1}"/>
              </a:ext>
            </a:extLst>
          </p:cNvPr>
          <p:cNvSpPr>
            <a:spLocks noGrp="1"/>
          </p:cNvSpPr>
          <p:nvPr>
            <p:ph type="title"/>
          </p:nvPr>
        </p:nvSpPr>
        <p:spPr>
          <a:xfrm>
            <a:off x="395288" y="296862"/>
            <a:ext cx="8353425" cy="719137"/>
          </a:xfrm>
        </p:spPr>
        <p:txBody>
          <a:bodyPr/>
          <a:lstStyle/>
          <a:p>
            <a:r>
              <a:rPr lang="en-US" dirty="0"/>
              <a:t>ADC Driver</a:t>
            </a:r>
            <a:br>
              <a:rPr lang="en-US" dirty="0"/>
            </a:br>
            <a:r>
              <a:rPr lang="en-US" dirty="0">
                <a:solidFill>
                  <a:srgbClr val="5F5F5F"/>
                </a:solidFill>
              </a:rPr>
              <a:t>Functional Description &amp; Features</a:t>
            </a:r>
          </a:p>
        </p:txBody>
      </p:sp>
      <p:sp>
        <p:nvSpPr>
          <p:cNvPr id="68" name="Content Placeholder 1">
            <a:extLst>
              <a:ext uri="{FF2B5EF4-FFF2-40B4-BE49-F238E27FC236}">
                <a16:creationId xmlns:a16="http://schemas.microsoft.com/office/drawing/2014/main" id="{D416E5D8-BB80-495E-A641-495E4D2C3BFD}"/>
              </a:ext>
            </a:extLst>
          </p:cNvPr>
          <p:cNvSpPr txBox="1">
            <a:spLocks/>
          </p:cNvSpPr>
          <p:nvPr/>
        </p:nvSpPr>
        <p:spPr bwMode="gray">
          <a:xfrm>
            <a:off x="403434" y="2669934"/>
            <a:ext cx="8337132" cy="3246586"/>
          </a:xfrm>
          <a:prstGeom prst="rect">
            <a:avLst/>
          </a:prstGeom>
          <a:solidFill>
            <a:schemeClr val="bg1"/>
          </a:solidFill>
          <a:ln w="9525">
            <a:solidFill>
              <a:srgbClr val="949494"/>
            </a:solidFill>
          </a:ln>
          <a:effectLst>
            <a:outerShdw blurRad="50800" dist="50800" dir="5400000" algn="ctr" rotWithShape="0">
              <a:srgbClr val="000000">
                <a:alpha val="19000"/>
              </a:srgbClr>
            </a:outerShdw>
          </a:effectLst>
        </p:spPr>
        <p:txBody>
          <a:bodyPr vert="horz" wrap="square" lIns="108000" tIns="108000" rIns="1764000" bIns="108000" rtlCol="0" anchor="t" anchorCtr="0">
            <a:noAutofit/>
          </a:bodyPr>
          <a:lstStyle>
            <a:defPPr>
              <a:defRPr lang="de-DE"/>
            </a:defPPr>
            <a:lvl1pPr marL="171450" indent="-171450">
              <a:spcBef>
                <a:spcPts val="600"/>
              </a:spcBef>
              <a:buClr>
                <a:schemeClr val="accent1"/>
              </a:buClr>
              <a:buSzPct val="125000"/>
              <a:buFont typeface="Arial" panose="020B0604020202020204" pitchFamily="34" charset="0"/>
              <a:buChar char="›"/>
              <a:defRPr sz="1400">
                <a:cs typeface="Arial" pitchFamily="34" charset="0"/>
              </a:defRPr>
            </a:lvl1pPr>
          </a:lstStyle>
          <a:p>
            <a:endParaRPr lang="en-US" kern="0" dirty="0">
              <a:solidFill>
                <a:sysClr val="windowText" lastClr="000000"/>
              </a:solidFill>
            </a:endParaRPr>
          </a:p>
        </p:txBody>
      </p:sp>
      <p:sp>
        <p:nvSpPr>
          <p:cNvPr id="69" name="Content Placeholder 1">
            <a:extLst>
              <a:ext uri="{FF2B5EF4-FFF2-40B4-BE49-F238E27FC236}">
                <a16:creationId xmlns:a16="http://schemas.microsoft.com/office/drawing/2014/main" id="{DCF336F5-6CFC-4704-9F0B-A70F8EDD276B}"/>
              </a:ext>
            </a:extLst>
          </p:cNvPr>
          <p:cNvSpPr txBox="1">
            <a:spLocks/>
          </p:cNvSpPr>
          <p:nvPr/>
        </p:nvSpPr>
        <p:spPr bwMode="gray">
          <a:xfrm>
            <a:off x="403434" y="2251188"/>
            <a:ext cx="8337132" cy="418746"/>
          </a:xfrm>
          <a:prstGeom prst="rect">
            <a:avLst/>
          </a:prstGeom>
          <a:solidFill>
            <a:srgbClr val="949494"/>
          </a:solidFill>
          <a:ln>
            <a:solidFill>
              <a:srgbClr val="949494"/>
            </a:solidFill>
          </a:ln>
        </p:spPr>
        <p:txBody>
          <a:bodyPr vert="horz" lIns="108000" tIns="72000" rIns="108000" bIns="72000" rtlCol="0" anchor="ctr">
            <a:noAutofit/>
          </a:bodyPr>
          <a:lstStyle/>
          <a:p>
            <a:pPr lvl="0">
              <a:spcAft>
                <a:spcPts val="1200"/>
              </a:spcAft>
              <a:buClr>
                <a:schemeClr val="accent1"/>
              </a:buClr>
              <a:buSzPct val="125000"/>
              <a:defRPr/>
            </a:pPr>
            <a:r>
              <a:rPr lang="en-US" sz="1600" b="1" dirty="0">
                <a:solidFill>
                  <a:schemeClr val="bg1"/>
                </a:solidFill>
                <a:cs typeface="Arial" pitchFamily="34" charset="0"/>
              </a:rPr>
              <a:t>Hardware Unit 0 / Converter 0</a:t>
            </a:r>
          </a:p>
        </p:txBody>
      </p:sp>
      <p:sp>
        <p:nvSpPr>
          <p:cNvPr id="70" name="Content Placeholder 1">
            <a:extLst>
              <a:ext uri="{FF2B5EF4-FFF2-40B4-BE49-F238E27FC236}">
                <a16:creationId xmlns:a16="http://schemas.microsoft.com/office/drawing/2014/main" id="{7BCEEEA0-3931-435A-BF65-3AA623D6B531}"/>
              </a:ext>
            </a:extLst>
          </p:cNvPr>
          <p:cNvSpPr txBox="1">
            <a:spLocks/>
          </p:cNvSpPr>
          <p:nvPr/>
        </p:nvSpPr>
        <p:spPr bwMode="gray">
          <a:xfrm>
            <a:off x="563382" y="2827961"/>
            <a:ext cx="1165280" cy="226114"/>
          </a:xfrm>
          <a:prstGeom prst="rect">
            <a:avLst/>
          </a:prstGeom>
          <a:solidFill>
            <a:schemeClr val="accent3">
              <a:lumMod val="75000"/>
            </a:schemeClr>
          </a:solidFill>
          <a:ln>
            <a:noFill/>
          </a:ln>
        </p:spPr>
        <p:txBody>
          <a:bodyPr vert="horz" lIns="108000" tIns="72000" rIns="108000" bIns="72000" rtlCol="0" anchor="ctr">
            <a:noAutofit/>
          </a:bodyPr>
          <a:lstStyle/>
          <a:p>
            <a:pPr lvl="0" algn="ctr">
              <a:spcAft>
                <a:spcPts val="1200"/>
              </a:spcAft>
              <a:buClr>
                <a:schemeClr val="accent1"/>
              </a:buClr>
              <a:buSzPct val="125000"/>
              <a:defRPr/>
            </a:pPr>
            <a:r>
              <a:rPr lang="en-US" sz="1200" b="1" dirty="0">
                <a:solidFill>
                  <a:schemeClr val="bg1"/>
                </a:solidFill>
                <a:cs typeface="Arial" pitchFamily="34" charset="0"/>
              </a:rPr>
              <a:t>Channel 0</a:t>
            </a:r>
          </a:p>
        </p:txBody>
      </p:sp>
      <p:sp>
        <p:nvSpPr>
          <p:cNvPr id="71" name="Content Placeholder 1">
            <a:extLst>
              <a:ext uri="{FF2B5EF4-FFF2-40B4-BE49-F238E27FC236}">
                <a16:creationId xmlns:a16="http://schemas.microsoft.com/office/drawing/2014/main" id="{CB746C15-0B25-439C-961A-8464280C2ACA}"/>
              </a:ext>
            </a:extLst>
          </p:cNvPr>
          <p:cNvSpPr txBox="1">
            <a:spLocks/>
          </p:cNvSpPr>
          <p:nvPr/>
        </p:nvSpPr>
        <p:spPr bwMode="gray">
          <a:xfrm>
            <a:off x="563381" y="3149038"/>
            <a:ext cx="1165282" cy="226114"/>
          </a:xfrm>
          <a:prstGeom prst="rect">
            <a:avLst/>
          </a:prstGeom>
          <a:solidFill>
            <a:schemeClr val="accent3">
              <a:lumMod val="75000"/>
            </a:schemeClr>
          </a:solidFill>
          <a:ln>
            <a:noFill/>
          </a:ln>
        </p:spPr>
        <p:txBody>
          <a:bodyPr vert="horz" lIns="108000" tIns="72000" rIns="108000" bIns="72000" rtlCol="0" anchor="ctr">
            <a:noAutofit/>
          </a:bodyPr>
          <a:lstStyle/>
          <a:p>
            <a:pPr lvl="0" algn="ctr">
              <a:spcAft>
                <a:spcPts val="1200"/>
              </a:spcAft>
              <a:buClr>
                <a:schemeClr val="accent1"/>
              </a:buClr>
              <a:buSzPct val="125000"/>
              <a:defRPr/>
            </a:pPr>
            <a:r>
              <a:rPr lang="en-US" sz="1200" b="1" dirty="0">
                <a:solidFill>
                  <a:schemeClr val="bg1"/>
                </a:solidFill>
                <a:cs typeface="Arial" pitchFamily="34" charset="0"/>
              </a:rPr>
              <a:t>Channel 1</a:t>
            </a:r>
          </a:p>
        </p:txBody>
      </p:sp>
      <p:sp>
        <p:nvSpPr>
          <p:cNvPr id="72" name="Content Placeholder 1">
            <a:extLst>
              <a:ext uri="{FF2B5EF4-FFF2-40B4-BE49-F238E27FC236}">
                <a16:creationId xmlns:a16="http://schemas.microsoft.com/office/drawing/2014/main" id="{A55A341C-8B03-4F75-8848-9628EB7E8805}"/>
              </a:ext>
            </a:extLst>
          </p:cNvPr>
          <p:cNvSpPr txBox="1">
            <a:spLocks/>
          </p:cNvSpPr>
          <p:nvPr/>
        </p:nvSpPr>
        <p:spPr bwMode="gray">
          <a:xfrm>
            <a:off x="563382" y="3460010"/>
            <a:ext cx="1165282" cy="226114"/>
          </a:xfrm>
          <a:prstGeom prst="rect">
            <a:avLst/>
          </a:prstGeom>
          <a:solidFill>
            <a:schemeClr val="accent3">
              <a:lumMod val="75000"/>
            </a:schemeClr>
          </a:solidFill>
          <a:ln>
            <a:noFill/>
          </a:ln>
        </p:spPr>
        <p:txBody>
          <a:bodyPr vert="horz" lIns="108000" tIns="72000" rIns="108000" bIns="72000" rtlCol="0" anchor="ctr">
            <a:noAutofit/>
          </a:bodyPr>
          <a:lstStyle/>
          <a:p>
            <a:pPr lvl="0" algn="ctr">
              <a:spcAft>
                <a:spcPts val="1200"/>
              </a:spcAft>
              <a:buClr>
                <a:schemeClr val="accent1"/>
              </a:buClr>
              <a:buSzPct val="125000"/>
              <a:defRPr/>
            </a:pPr>
            <a:r>
              <a:rPr lang="en-US" sz="1200" b="1" dirty="0">
                <a:solidFill>
                  <a:schemeClr val="bg1"/>
                </a:solidFill>
                <a:cs typeface="Arial" pitchFamily="34" charset="0"/>
              </a:rPr>
              <a:t>Channel 2</a:t>
            </a:r>
          </a:p>
        </p:txBody>
      </p:sp>
      <p:sp>
        <p:nvSpPr>
          <p:cNvPr id="73" name="Content Placeholder 1">
            <a:extLst>
              <a:ext uri="{FF2B5EF4-FFF2-40B4-BE49-F238E27FC236}">
                <a16:creationId xmlns:a16="http://schemas.microsoft.com/office/drawing/2014/main" id="{59050CCB-B888-4334-A1B8-8D10226D8180}"/>
              </a:ext>
            </a:extLst>
          </p:cNvPr>
          <p:cNvSpPr txBox="1">
            <a:spLocks/>
          </p:cNvSpPr>
          <p:nvPr/>
        </p:nvSpPr>
        <p:spPr bwMode="gray">
          <a:xfrm>
            <a:off x="563380" y="4626200"/>
            <a:ext cx="1165282" cy="226114"/>
          </a:xfrm>
          <a:prstGeom prst="rect">
            <a:avLst/>
          </a:prstGeom>
          <a:solidFill>
            <a:schemeClr val="accent3">
              <a:lumMod val="75000"/>
            </a:schemeClr>
          </a:solidFill>
          <a:ln>
            <a:noFill/>
          </a:ln>
        </p:spPr>
        <p:txBody>
          <a:bodyPr vert="horz" lIns="108000" tIns="72000" rIns="108000" bIns="72000" rtlCol="0" anchor="ctr">
            <a:noAutofit/>
          </a:bodyPr>
          <a:lstStyle/>
          <a:p>
            <a:pPr lvl="0" algn="ctr">
              <a:spcAft>
                <a:spcPts val="1200"/>
              </a:spcAft>
              <a:buClr>
                <a:schemeClr val="accent1"/>
              </a:buClr>
              <a:buSzPct val="125000"/>
              <a:defRPr/>
            </a:pPr>
            <a:r>
              <a:rPr lang="en-US" sz="1200" b="1" dirty="0">
                <a:solidFill>
                  <a:schemeClr val="bg1"/>
                </a:solidFill>
                <a:cs typeface="Arial" pitchFamily="34" charset="0"/>
              </a:rPr>
              <a:t>Channel 8/16</a:t>
            </a:r>
          </a:p>
        </p:txBody>
      </p:sp>
      <p:sp>
        <p:nvSpPr>
          <p:cNvPr id="74" name="Textfeld 73">
            <a:extLst>
              <a:ext uri="{FF2B5EF4-FFF2-40B4-BE49-F238E27FC236}">
                <a16:creationId xmlns:a16="http://schemas.microsoft.com/office/drawing/2014/main" id="{D9D68960-C864-4B89-9B0B-B57EFA648A67}"/>
              </a:ext>
            </a:extLst>
          </p:cNvPr>
          <p:cNvSpPr txBox="1"/>
          <p:nvPr/>
        </p:nvSpPr>
        <p:spPr>
          <a:xfrm>
            <a:off x="534277" y="3617799"/>
            <a:ext cx="720080" cy="1200329"/>
          </a:xfrm>
          <a:prstGeom prst="rect">
            <a:avLst/>
          </a:prstGeom>
          <a:noFill/>
        </p:spPr>
        <p:txBody>
          <a:bodyPr wrap="square" rtlCol="0">
            <a:spAutoFit/>
          </a:bodyPr>
          <a:lstStyle/>
          <a:p>
            <a:r>
              <a:rPr lang="de-DE" dirty="0"/>
              <a:t>.</a:t>
            </a:r>
          </a:p>
          <a:p>
            <a:r>
              <a:rPr lang="de-DE" dirty="0"/>
              <a:t>.</a:t>
            </a:r>
          </a:p>
          <a:p>
            <a:r>
              <a:rPr lang="de-DE" dirty="0"/>
              <a:t>.</a:t>
            </a:r>
          </a:p>
          <a:p>
            <a:endParaRPr lang="en-US" dirty="0"/>
          </a:p>
        </p:txBody>
      </p:sp>
      <p:sp>
        <p:nvSpPr>
          <p:cNvPr id="75" name="Content Placeholder 1">
            <a:extLst>
              <a:ext uri="{FF2B5EF4-FFF2-40B4-BE49-F238E27FC236}">
                <a16:creationId xmlns:a16="http://schemas.microsoft.com/office/drawing/2014/main" id="{D2744BAE-50C3-4B3C-8C9B-846F0C152430}"/>
              </a:ext>
            </a:extLst>
          </p:cNvPr>
          <p:cNvSpPr txBox="1">
            <a:spLocks/>
          </p:cNvSpPr>
          <p:nvPr/>
        </p:nvSpPr>
        <p:spPr bwMode="gray">
          <a:xfrm>
            <a:off x="2621414" y="2827861"/>
            <a:ext cx="1165280" cy="479943"/>
          </a:xfrm>
          <a:prstGeom prst="rect">
            <a:avLst/>
          </a:prstGeom>
          <a:solidFill>
            <a:srgbClr val="92D050"/>
          </a:solidFill>
          <a:ln>
            <a:noFill/>
          </a:ln>
        </p:spPr>
        <p:txBody>
          <a:bodyPr vert="horz" lIns="108000" tIns="72000" rIns="108000" bIns="72000" rtlCol="0" anchor="ctr">
            <a:noAutofit/>
          </a:bodyPr>
          <a:lstStyle/>
          <a:p>
            <a:pPr lvl="0" algn="ctr">
              <a:spcAft>
                <a:spcPts val="1200"/>
              </a:spcAft>
              <a:buClr>
                <a:schemeClr val="accent1"/>
              </a:buClr>
              <a:buSzPct val="125000"/>
              <a:defRPr/>
            </a:pPr>
            <a:r>
              <a:rPr lang="de-DE" sz="1200" b="1" dirty="0">
                <a:solidFill>
                  <a:schemeClr val="bg1"/>
                </a:solidFill>
                <a:cs typeface="Arial" pitchFamily="34" charset="0"/>
              </a:rPr>
              <a:t>C</a:t>
            </a:r>
            <a:r>
              <a:rPr lang="en-US" sz="1200" b="1" dirty="0" err="1">
                <a:solidFill>
                  <a:schemeClr val="bg1"/>
                </a:solidFill>
                <a:cs typeface="Arial" pitchFamily="34" charset="0"/>
              </a:rPr>
              <a:t>onversion</a:t>
            </a:r>
            <a:r>
              <a:rPr lang="en-US" sz="1200" b="1" dirty="0">
                <a:solidFill>
                  <a:schemeClr val="bg1"/>
                </a:solidFill>
                <a:cs typeface="Arial" pitchFamily="34" charset="0"/>
              </a:rPr>
              <a:t> Group 0</a:t>
            </a:r>
          </a:p>
        </p:txBody>
      </p:sp>
      <p:sp>
        <p:nvSpPr>
          <p:cNvPr id="76" name="Content Placeholder 1">
            <a:extLst>
              <a:ext uri="{FF2B5EF4-FFF2-40B4-BE49-F238E27FC236}">
                <a16:creationId xmlns:a16="http://schemas.microsoft.com/office/drawing/2014/main" id="{56473E9A-F3AE-4CC4-9D74-9D52C5F50758}"/>
              </a:ext>
            </a:extLst>
          </p:cNvPr>
          <p:cNvSpPr txBox="1">
            <a:spLocks/>
          </p:cNvSpPr>
          <p:nvPr/>
        </p:nvSpPr>
        <p:spPr bwMode="gray">
          <a:xfrm>
            <a:off x="2621414" y="3579335"/>
            <a:ext cx="1165280" cy="500724"/>
          </a:xfrm>
          <a:prstGeom prst="rect">
            <a:avLst/>
          </a:prstGeom>
          <a:solidFill>
            <a:srgbClr val="92D050"/>
          </a:solidFill>
          <a:ln>
            <a:noFill/>
          </a:ln>
        </p:spPr>
        <p:txBody>
          <a:bodyPr vert="horz" lIns="108000" tIns="72000" rIns="108000" bIns="72000" rtlCol="0" anchor="ctr">
            <a:noAutofit/>
          </a:bodyPr>
          <a:lstStyle/>
          <a:p>
            <a:pPr lvl="0" algn="ctr">
              <a:spcAft>
                <a:spcPts val="1200"/>
              </a:spcAft>
              <a:buClr>
                <a:schemeClr val="accent1"/>
              </a:buClr>
              <a:buSzPct val="125000"/>
              <a:defRPr/>
            </a:pPr>
            <a:r>
              <a:rPr lang="en-US" sz="1200" b="1" dirty="0">
                <a:solidFill>
                  <a:schemeClr val="bg1"/>
                </a:solidFill>
                <a:cs typeface="Arial" pitchFamily="34" charset="0"/>
              </a:rPr>
              <a:t>Conversion Group 1</a:t>
            </a:r>
          </a:p>
        </p:txBody>
      </p:sp>
      <p:sp>
        <p:nvSpPr>
          <p:cNvPr id="77" name="Content Placeholder 1">
            <a:extLst>
              <a:ext uri="{FF2B5EF4-FFF2-40B4-BE49-F238E27FC236}">
                <a16:creationId xmlns:a16="http://schemas.microsoft.com/office/drawing/2014/main" id="{4CEAD623-6631-42E9-9470-337A3ABFEC92}"/>
              </a:ext>
            </a:extLst>
          </p:cNvPr>
          <p:cNvSpPr txBox="1">
            <a:spLocks/>
          </p:cNvSpPr>
          <p:nvPr/>
        </p:nvSpPr>
        <p:spPr bwMode="gray">
          <a:xfrm>
            <a:off x="2621414" y="4351590"/>
            <a:ext cx="1165280" cy="500724"/>
          </a:xfrm>
          <a:prstGeom prst="rect">
            <a:avLst/>
          </a:prstGeom>
          <a:solidFill>
            <a:srgbClr val="92D050"/>
          </a:solidFill>
          <a:ln>
            <a:noFill/>
          </a:ln>
        </p:spPr>
        <p:txBody>
          <a:bodyPr vert="horz" lIns="108000" tIns="72000" rIns="108000" bIns="72000" rtlCol="0" anchor="ctr">
            <a:noAutofit/>
          </a:bodyPr>
          <a:lstStyle/>
          <a:p>
            <a:pPr lvl="0" algn="ctr">
              <a:spcAft>
                <a:spcPts val="1200"/>
              </a:spcAft>
              <a:buClr>
                <a:schemeClr val="accent1"/>
              </a:buClr>
              <a:buSzPct val="125000"/>
              <a:defRPr/>
            </a:pPr>
            <a:r>
              <a:rPr lang="en-US" sz="1200" b="1" dirty="0">
                <a:solidFill>
                  <a:schemeClr val="bg1"/>
                </a:solidFill>
                <a:cs typeface="Arial" pitchFamily="34" charset="0"/>
              </a:rPr>
              <a:t>Conversion Group 2</a:t>
            </a:r>
          </a:p>
        </p:txBody>
      </p:sp>
      <p:sp>
        <p:nvSpPr>
          <p:cNvPr id="78" name="Geschweifte Klammer rechts 77">
            <a:extLst>
              <a:ext uri="{FF2B5EF4-FFF2-40B4-BE49-F238E27FC236}">
                <a16:creationId xmlns:a16="http://schemas.microsoft.com/office/drawing/2014/main" id="{8647B35C-1FC9-4AC3-856E-0414536FB91A}"/>
              </a:ext>
            </a:extLst>
          </p:cNvPr>
          <p:cNvSpPr/>
          <p:nvPr/>
        </p:nvSpPr>
        <p:spPr>
          <a:xfrm>
            <a:off x="1802907" y="2837577"/>
            <a:ext cx="347558" cy="2007821"/>
          </a:xfrm>
          <a:prstGeom prst="rightBrace">
            <a:avLst>
              <a:gd name="adj1" fmla="val 81058"/>
              <a:gd name="adj2" fmla="val 50735"/>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79" name="Gerade Verbindung mit Pfeil 78">
            <a:extLst>
              <a:ext uri="{FF2B5EF4-FFF2-40B4-BE49-F238E27FC236}">
                <a16:creationId xmlns:a16="http://schemas.microsoft.com/office/drawing/2014/main" id="{2E847817-60D8-44F3-BE8C-BAE0C564243A}"/>
              </a:ext>
            </a:extLst>
          </p:cNvPr>
          <p:cNvCxnSpPr>
            <a:cxnSpLocks/>
          </p:cNvCxnSpPr>
          <p:nvPr/>
        </p:nvCxnSpPr>
        <p:spPr>
          <a:xfrm flipV="1">
            <a:off x="2224708" y="3853000"/>
            <a:ext cx="334547" cy="1"/>
          </a:xfrm>
          <a:prstGeom prst="straightConnector1">
            <a:avLst/>
          </a:prstGeom>
          <a:ln w="95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3" name="Content Placeholder 1">
            <a:extLst>
              <a:ext uri="{FF2B5EF4-FFF2-40B4-BE49-F238E27FC236}">
                <a16:creationId xmlns:a16="http://schemas.microsoft.com/office/drawing/2014/main" id="{4E7514F5-DA59-4FD1-8CAB-3502A1C7F74B}"/>
              </a:ext>
            </a:extLst>
          </p:cNvPr>
          <p:cNvSpPr txBox="1">
            <a:spLocks/>
          </p:cNvSpPr>
          <p:nvPr/>
        </p:nvSpPr>
        <p:spPr bwMode="gray">
          <a:xfrm>
            <a:off x="5247018" y="2802457"/>
            <a:ext cx="1165280" cy="2829158"/>
          </a:xfrm>
          <a:prstGeom prst="rect">
            <a:avLst/>
          </a:prstGeom>
          <a:solidFill>
            <a:srgbClr val="92D050"/>
          </a:solidFill>
          <a:ln>
            <a:noFill/>
          </a:ln>
        </p:spPr>
        <p:txBody>
          <a:bodyPr vert="horz" lIns="108000" tIns="72000" rIns="108000" bIns="72000" rtlCol="0" anchor="ctr">
            <a:noAutofit/>
          </a:bodyPr>
          <a:lstStyle/>
          <a:p>
            <a:pPr lvl="0" algn="ctr">
              <a:spcAft>
                <a:spcPts val="1200"/>
              </a:spcAft>
              <a:buClr>
                <a:schemeClr val="accent1"/>
              </a:buClr>
              <a:buSzPct val="125000"/>
              <a:defRPr/>
            </a:pPr>
            <a:r>
              <a:rPr lang="de-DE" sz="1200" b="1" dirty="0">
                <a:solidFill>
                  <a:schemeClr val="bg1"/>
                </a:solidFill>
                <a:cs typeface="Arial" pitchFamily="34" charset="0"/>
              </a:rPr>
              <a:t>Request </a:t>
            </a:r>
            <a:r>
              <a:rPr lang="de-DE" sz="1200" b="1" dirty="0" err="1">
                <a:solidFill>
                  <a:schemeClr val="bg1"/>
                </a:solidFill>
                <a:cs typeface="Arial" pitchFamily="34" charset="0"/>
              </a:rPr>
              <a:t>Arbiter</a:t>
            </a:r>
            <a:endParaRPr lang="en-US" sz="1200" b="1" dirty="0">
              <a:solidFill>
                <a:schemeClr val="bg1"/>
              </a:solidFill>
              <a:cs typeface="Arial" pitchFamily="34" charset="0"/>
            </a:endParaRPr>
          </a:p>
        </p:txBody>
      </p:sp>
      <p:cxnSp>
        <p:nvCxnSpPr>
          <p:cNvPr id="84" name="Gerade Verbindung mit Pfeil 83">
            <a:extLst>
              <a:ext uri="{FF2B5EF4-FFF2-40B4-BE49-F238E27FC236}">
                <a16:creationId xmlns:a16="http://schemas.microsoft.com/office/drawing/2014/main" id="{6C2B8525-B989-4609-B8C2-26D65B953B35}"/>
              </a:ext>
            </a:extLst>
          </p:cNvPr>
          <p:cNvCxnSpPr>
            <a:cxnSpLocks/>
          </p:cNvCxnSpPr>
          <p:nvPr/>
        </p:nvCxnSpPr>
        <p:spPr>
          <a:xfrm>
            <a:off x="3794251" y="3238330"/>
            <a:ext cx="1452767" cy="0"/>
          </a:xfrm>
          <a:prstGeom prst="straightConnector1">
            <a:avLst/>
          </a:prstGeom>
          <a:ln w="19050">
            <a:solidFill>
              <a:srgbClr val="FFC00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85" name="Gerade Verbindung mit Pfeil 84">
            <a:extLst>
              <a:ext uri="{FF2B5EF4-FFF2-40B4-BE49-F238E27FC236}">
                <a16:creationId xmlns:a16="http://schemas.microsoft.com/office/drawing/2014/main" id="{F68E3CCB-B67F-4CE5-8711-A92E928037FC}"/>
              </a:ext>
            </a:extLst>
          </p:cNvPr>
          <p:cNvCxnSpPr>
            <a:cxnSpLocks/>
          </p:cNvCxnSpPr>
          <p:nvPr/>
        </p:nvCxnSpPr>
        <p:spPr>
          <a:xfrm>
            <a:off x="3789068" y="3990206"/>
            <a:ext cx="1457950" cy="0"/>
          </a:xfrm>
          <a:prstGeom prst="straightConnector1">
            <a:avLst/>
          </a:prstGeom>
          <a:ln w="19050">
            <a:solidFill>
              <a:srgbClr val="FFC00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86" name="Gerade Verbindung mit Pfeil 85">
            <a:extLst>
              <a:ext uri="{FF2B5EF4-FFF2-40B4-BE49-F238E27FC236}">
                <a16:creationId xmlns:a16="http://schemas.microsoft.com/office/drawing/2014/main" id="{D6E55B73-C338-46AF-B794-E1C0983077EA}"/>
              </a:ext>
            </a:extLst>
          </p:cNvPr>
          <p:cNvCxnSpPr>
            <a:cxnSpLocks/>
          </p:cNvCxnSpPr>
          <p:nvPr/>
        </p:nvCxnSpPr>
        <p:spPr>
          <a:xfrm>
            <a:off x="3786694" y="4774144"/>
            <a:ext cx="1460324" cy="0"/>
          </a:xfrm>
          <a:prstGeom prst="straightConnector1">
            <a:avLst/>
          </a:prstGeom>
          <a:ln w="19050">
            <a:solidFill>
              <a:srgbClr val="FFC00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87" name="Gerade Verbindung mit Pfeil 86">
            <a:extLst>
              <a:ext uri="{FF2B5EF4-FFF2-40B4-BE49-F238E27FC236}">
                <a16:creationId xmlns:a16="http://schemas.microsoft.com/office/drawing/2014/main" id="{182358D8-34C4-4AD1-89C6-0C4E56055313}"/>
              </a:ext>
            </a:extLst>
          </p:cNvPr>
          <p:cNvCxnSpPr>
            <a:cxnSpLocks/>
          </p:cNvCxnSpPr>
          <p:nvPr/>
        </p:nvCxnSpPr>
        <p:spPr>
          <a:xfrm flipV="1">
            <a:off x="2224708" y="3175145"/>
            <a:ext cx="334547" cy="350968"/>
          </a:xfrm>
          <a:prstGeom prst="straightConnector1">
            <a:avLst/>
          </a:prstGeom>
          <a:ln w="95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8" name="Gerade Verbindung mit Pfeil 87">
            <a:extLst>
              <a:ext uri="{FF2B5EF4-FFF2-40B4-BE49-F238E27FC236}">
                <a16:creationId xmlns:a16="http://schemas.microsoft.com/office/drawing/2014/main" id="{365E6358-D210-49A7-8E2A-DA3D222F3DB6}"/>
              </a:ext>
            </a:extLst>
          </p:cNvPr>
          <p:cNvCxnSpPr>
            <a:cxnSpLocks/>
          </p:cNvCxnSpPr>
          <p:nvPr/>
        </p:nvCxnSpPr>
        <p:spPr>
          <a:xfrm>
            <a:off x="2219701" y="4203034"/>
            <a:ext cx="334547" cy="350968"/>
          </a:xfrm>
          <a:prstGeom prst="straightConnector1">
            <a:avLst/>
          </a:prstGeom>
          <a:ln w="95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2" name="Gerader Verbinder 101">
            <a:extLst>
              <a:ext uri="{FF2B5EF4-FFF2-40B4-BE49-F238E27FC236}">
                <a16:creationId xmlns:a16="http://schemas.microsoft.com/office/drawing/2014/main" id="{A04749B5-C92A-43A9-A12A-2F34EADF70BB}"/>
              </a:ext>
            </a:extLst>
          </p:cNvPr>
          <p:cNvCxnSpPr>
            <a:cxnSpLocks/>
            <a:stCxn id="146" idx="3"/>
          </p:cNvCxnSpPr>
          <p:nvPr/>
        </p:nvCxnSpPr>
        <p:spPr>
          <a:xfrm>
            <a:off x="1889324" y="1620892"/>
            <a:ext cx="6851242" cy="0"/>
          </a:xfrm>
          <a:prstGeom prst="line">
            <a:avLst/>
          </a:prstGeom>
          <a:ln w="22225">
            <a:gradFill flip="none" rotWithShape="1">
              <a:gsLst>
                <a:gs pos="88000">
                  <a:schemeClr val="tx1"/>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44" name="Textfeld 143">
            <a:extLst>
              <a:ext uri="{FF2B5EF4-FFF2-40B4-BE49-F238E27FC236}">
                <a16:creationId xmlns:a16="http://schemas.microsoft.com/office/drawing/2014/main" id="{B8EB60B3-B600-422D-A45D-B7851273EA7C}"/>
              </a:ext>
            </a:extLst>
          </p:cNvPr>
          <p:cNvSpPr txBox="1"/>
          <p:nvPr/>
        </p:nvSpPr>
        <p:spPr>
          <a:xfrm>
            <a:off x="461996" y="1789709"/>
            <a:ext cx="1085668" cy="253916"/>
          </a:xfrm>
          <a:prstGeom prst="rect">
            <a:avLst/>
          </a:prstGeom>
          <a:noFill/>
          <a:ln>
            <a:solidFill>
              <a:schemeClr val="tx1"/>
            </a:solidFill>
          </a:ln>
        </p:spPr>
        <p:txBody>
          <a:bodyPr wrap="square" rtlCol="0">
            <a:spAutoFit/>
          </a:bodyPr>
          <a:lstStyle/>
          <a:p>
            <a:r>
              <a:rPr lang="de-DE" sz="1050" dirty="0" err="1"/>
              <a:t>Sync</a:t>
            </a:r>
            <a:r>
              <a:rPr lang="de-DE" sz="1050" dirty="0"/>
              <a:t> Request</a:t>
            </a:r>
            <a:endParaRPr lang="en-US" sz="1050" dirty="0"/>
          </a:p>
        </p:txBody>
      </p:sp>
      <p:sp>
        <p:nvSpPr>
          <p:cNvPr id="146" name="Textfeld 145">
            <a:extLst>
              <a:ext uri="{FF2B5EF4-FFF2-40B4-BE49-F238E27FC236}">
                <a16:creationId xmlns:a16="http://schemas.microsoft.com/office/drawing/2014/main" id="{0F2FACAA-96A9-4934-A33A-5205183F8E04}"/>
              </a:ext>
            </a:extLst>
          </p:cNvPr>
          <p:cNvSpPr txBox="1"/>
          <p:nvPr/>
        </p:nvSpPr>
        <p:spPr>
          <a:xfrm>
            <a:off x="459124" y="1490087"/>
            <a:ext cx="1430200" cy="261610"/>
          </a:xfrm>
          <a:prstGeom prst="rect">
            <a:avLst/>
          </a:prstGeom>
          <a:noFill/>
          <a:ln>
            <a:solidFill>
              <a:schemeClr val="tx1"/>
            </a:solidFill>
          </a:ln>
        </p:spPr>
        <p:txBody>
          <a:bodyPr wrap="square" rtlCol="0">
            <a:spAutoFit/>
          </a:bodyPr>
          <a:lstStyle/>
          <a:p>
            <a:r>
              <a:rPr lang="de-DE" sz="1050" dirty="0"/>
              <a:t>External Request(s)</a:t>
            </a:r>
            <a:endParaRPr lang="en-US" sz="1050" dirty="0"/>
          </a:p>
        </p:txBody>
      </p:sp>
      <p:cxnSp>
        <p:nvCxnSpPr>
          <p:cNvPr id="177" name="Gerade Verbindung mit Pfeil 176">
            <a:extLst>
              <a:ext uri="{FF2B5EF4-FFF2-40B4-BE49-F238E27FC236}">
                <a16:creationId xmlns:a16="http://schemas.microsoft.com/office/drawing/2014/main" id="{CC69E2F6-AC3B-4677-BCE8-FCDE9A7C0AF1}"/>
              </a:ext>
            </a:extLst>
          </p:cNvPr>
          <p:cNvCxnSpPr>
            <a:cxnSpLocks/>
          </p:cNvCxnSpPr>
          <p:nvPr/>
        </p:nvCxnSpPr>
        <p:spPr>
          <a:xfrm>
            <a:off x="6444208" y="4217036"/>
            <a:ext cx="480091" cy="0"/>
          </a:xfrm>
          <a:prstGeom prst="straightConnector1">
            <a:avLst/>
          </a:prstGeom>
          <a:ln w="19050">
            <a:solidFill>
              <a:srgbClr val="FFC00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78" name="Content Placeholder 1">
            <a:extLst>
              <a:ext uri="{FF2B5EF4-FFF2-40B4-BE49-F238E27FC236}">
                <a16:creationId xmlns:a16="http://schemas.microsoft.com/office/drawing/2014/main" id="{DED5E6A6-FA51-4C5E-ACC9-AFBF6C16DEEC}"/>
              </a:ext>
            </a:extLst>
          </p:cNvPr>
          <p:cNvSpPr txBox="1">
            <a:spLocks/>
          </p:cNvSpPr>
          <p:nvPr/>
        </p:nvSpPr>
        <p:spPr bwMode="gray">
          <a:xfrm>
            <a:off x="7042752" y="2797881"/>
            <a:ext cx="1165280" cy="2829153"/>
          </a:xfrm>
          <a:prstGeom prst="rect">
            <a:avLst/>
          </a:prstGeom>
          <a:solidFill>
            <a:srgbClr val="92D050"/>
          </a:solidFill>
          <a:ln>
            <a:noFill/>
          </a:ln>
          <a:effectLst>
            <a:glow rad="76200">
              <a:srgbClr val="FFC000"/>
            </a:glow>
            <a:softEdge rad="0"/>
          </a:effectLst>
        </p:spPr>
        <p:txBody>
          <a:bodyPr vert="horz" lIns="108000" tIns="72000" rIns="108000" bIns="72000" rtlCol="0" anchor="ctr">
            <a:noAutofit/>
          </a:bodyPr>
          <a:lstStyle/>
          <a:p>
            <a:pPr lvl="0" algn="ctr">
              <a:spcAft>
                <a:spcPts val="1200"/>
              </a:spcAft>
              <a:buClr>
                <a:schemeClr val="accent1"/>
              </a:buClr>
              <a:buSzPct val="125000"/>
              <a:defRPr/>
            </a:pPr>
            <a:r>
              <a:rPr lang="de-DE" sz="1200" b="1" dirty="0">
                <a:solidFill>
                  <a:schemeClr val="bg1"/>
                </a:solidFill>
                <a:cs typeface="Arial" pitchFamily="34" charset="0"/>
              </a:rPr>
              <a:t>Analog</a:t>
            </a:r>
            <a:br>
              <a:rPr lang="de-DE" sz="1200" b="1" dirty="0">
                <a:solidFill>
                  <a:schemeClr val="bg1"/>
                </a:solidFill>
                <a:cs typeface="Arial" pitchFamily="34" charset="0"/>
              </a:rPr>
            </a:br>
            <a:r>
              <a:rPr lang="de-DE" sz="1200" b="1" dirty="0">
                <a:solidFill>
                  <a:schemeClr val="bg1"/>
                </a:solidFill>
                <a:cs typeface="Arial" pitchFamily="34" charset="0"/>
              </a:rPr>
              <a:t>Converter</a:t>
            </a:r>
            <a:endParaRPr lang="en-US" sz="1200" b="1" dirty="0">
              <a:solidFill>
                <a:schemeClr val="bg1"/>
              </a:solidFill>
              <a:cs typeface="Arial" pitchFamily="34" charset="0"/>
            </a:endParaRPr>
          </a:p>
        </p:txBody>
      </p:sp>
      <p:sp>
        <p:nvSpPr>
          <p:cNvPr id="43" name="Textfeld 42">
            <a:extLst>
              <a:ext uri="{FF2B5EF4-FFF2-40B4-BE49-F238E27FC236}">
                <a16:creationId xmlns:a16="http://schemas.microsoft.com/office/drawing/2014/main" id="{DE176086-55F7-485C-A2F6-D6BB2A5B6657}"/>
              </a:ext>
            </a:extLst>
          </p:cNvPr>
          <p:cNvSpPr txBox="1"/>
          <p:nvPr/>
        </p:nvSpPr>
        <p:spPr>
          <a:xfrm>
            <a:off x="465490" y="1191438"/>
            <a:ext cx="1430200" cy="261610"/>
          </a:xfrm>
          <a:prstGeom prst="rect">
            <a:avLst/>
          </a:prstGeom>
          <a:noFill/>
          <a:ln>
            <a:solidFill>
              <a:schemeClr val="tx1"/>
            </a:solidFill>
          </a:ln>
        </p:spPr>
        <p:txBody>
          <a:bodyPr wrap="square" rtlCol="0">
            <a:spAutoFit/>
          </a:bodyPr>
          <a:lstStyle/>
          <a:p>
            <a:r>
              <a:rPr lang="de-DE" sz="1050" dirty="0" err="1"/>
              <a:t>Timer</a:t>
            </a:r>
            <a:r>
              <a:rPr lang="de-DE" sz="1050" dirty="0"/>
              <a:t> Unit(s)</a:t>
            </a:r>
            <a:endParaRPr lang="en-US" sz="1050" dirty="0"/>
          </a:p>
        </p:txBody>
      </p:sp>
      <p:grpSp>
        <p:nvGrpSpPr>
          <p:cNvPr id="29" name="Gruppieren 28">
            <a:extLst>
              <a:ext uri="{FF2B5EF4-FFF2-40B4-BE49-F238E27FC236}">
                <a16:creationId xmlns:a16="http://schemas.microsoft.com/office/drawing/2014/main" id="{C8288615-3D17-4C20-8C70-A6109EC57388}"/>
              </a:ext>
            </a:extLst>
          </p:cNvPr>
          <p:cNvGrpSpPr/>
          <p:nvPr/>
        </p:nvGrpSpPr>
        <p:grpSpPr>
          <a:xfrm>
            <a:off x="3783333" y="1291404"/>
            <a:ext cx="1098715" cy="3310548"/>
            <a:chOff x="3783333" y="2203677"/>
            <a:chExt cx="1098715" cy="3310548"/>
          </a:xfrm>
        </p:grpSpPr>
        <p:cxnSp>
          <p:nvCxnSpPr>
            <p:cNvPr id="82" name="Verbinder: gewinkelt 81">
              <a:extLst>
                <a:ext uri="{FF2B5EF4-FFF2-40B4-BE49-F238E27FC236}">
                  <a16:creationId xmlns:a16="http://schemas.microsoft.com/office/drawing/2014/main" id="{06510E2E-5478-414C-AB74-75FAC1A53A86}"/>
                </a:ext>
              </a:extLst>
            </p:cNvPr>
            <p:cNvCxnSpPr>
              <a:cxnSpLocks/>
              <a:stCxn id="77" idx="3"/>
            </p:cNvCxnSpPr>
            <p:nvPr/>
          </p:nvCxnSpPr>
          <p:spPr>
            <a:xfrm flipV="1">
              <a:off x="3786694" y="2270421"/>
              <a:ext cx="1055902" cy="3243804"/>
            </a:xfrm>
            <a:prstGeom prst="bentConnector2">
              <a:avLst/>
            </a:prstGeom>
            <a:ln w="15875">
              <a:solidFill>
                <a:schemeClr val="tx1"/>
              </a:solidFill>
              <a:headEnd type="triangle" w="lg" len="med"/>
              <a:tailEnd w="lg" len="lg"/>
            </a:ln>
          </p:spPr>
          <p:style>
            <a:lnRef idx="1">
              <a:schemeClr val="accent1"/>
            </a:lnRef>
            <a:fillRef idx="0">
              <a:schemeClr val="accent1"/>
            </a:fillRef>
            <a:effectRef idx="0">
              <a:schemeClr val="accent1"/>
            </a:effectRef>
            <a:fontRef idx="minor">
              <a:schemeClr val="tx1"/>
            </a:fontRef>
          </p:style>
        </p:cxnSp>
        <p:sp>
          <p:nvSpPr>
            <p:cNvPr id="131" name="Ellipse 130">
              <a:extLst>
                <a:ext uri="{FF2B5EF4-FFF2-40B4-BE49-F238E27FC236}">
                  <a16:creationId xmlns:a16="http://schemas.microsoft.com/office/drawing/2014/main" id="{E84ACBC5-BD5B-4F90-8942-8759478C2FF6}"/>
                </a:ext>
              </a:extLst>
            </p:cNvPr>
            <p:cNvSpPr/>
            <p:nvPr/>
          </p:nvSpPr>
          <p:spPr>
            <a:xfrm>
              <a:off x="4805677" y="2203677"/>
              <a:ext cx="76371" cy="76371"/>
            </a:xfrm>
            <a:prstGeom prst="ellipse">
              <a:avLst/>
            </a:prstGeom>
            <a:solidFill>
              <a:schemeClr val="tx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dirty="0" err="1">
                <a:solidFill>
                  <a:schemeClr val="bg2">
                    <a:lumMod val="10000"/>
                  </a:schemeClr>
                </a:solidFill>
              </a:endParaRPr>
            </a:p>
          </p:txBody>
        </p:sp>
        <p:sp>
          <p:nvSpPr>
            <p:cNvPr id="132" name="Ellipse 131">
              <a:extLst>
                <a:ext uri="{FF2B5EF4-FFF2-40B4-BE49-F238E27FC236}">
                  <a16:creationId xmlns:a16="http://schemas.microsoft.com/office/drawing/2014/main" id="{FC085A33-1027-4641-A059-1650C15D183F}"/>
                </a:ext>
              </a:extLst>
            </p:cNvPr>
            <p:cNvSpPr/>
            <p:nvPr/>
          </p:nvSpPr>
          <p:spPr>
            <a:xfrm>
              <a:off x="4644008" y="2484826"/>
              <a:ext cx="76371" cy="76371"/>
            </a:xfrm>
            <a:prstGeom prst="ellipse">
              <a:avLst/>
            </a:prstGeom>
            <a:solidFill>
              <a:schemeClr val="tx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dirty="0" err="1">
                <a:solidFill>
                  <a:schemeClr val="bg2">
                    <a:lumMod val="10000"/>
                  </a:schemeClr>
                </a:solidFill>
              </a:endParaRPr>
            </a:p>
          </p:txBody>
        </p:sp>
        <p:cxnSp>
          <p:nvCxnSpPr>
            <p:cNvPr id="50" name="Verbinder: gewinkelt 49">
              <a:extLst>
                <a:ext uri="{FF2B5EF4-FFF2-40B4-BE49-F238E27FC236}">
                  <a16:creationId xmlns:a16="http://schemas.microsoft.com/office/drawing/2014/main" id="{BEAA4322-C2A0-4839-A147-9D4FD310F0F5}"/>
                </a:ext>
              </a:extLst>
            </p:cNvPr>
            <p:cNvCxnSpPr>
              <a:cxnSpLocks/>
            </p:cNvCxnSpPr>
            <p:nvPr/>
          </p:nvCxnSpPr>
          <p:spPr>
            <a:xfrm rot="5400000" flipH="1" flipV="1">
              <a:off x="2816927" y="3484593"/>
              <a:ext cx="2828926" cy="896114"/>
            </a:xfrm>
            <a:prstGeom prst="bentConnector3">
              <a:avLst>
                <a:gd name="adj1" fmla="val 168"/>
              </a:avLst>
            </a:prstGeom>
            <a:ln w="15875">
              <a:solidFill>
                <a:schemeClr val="tx1"/>
              </a:solidFill>
              <a:headEnd type="triangle" w="lg" len="med"/>
              <a:tailEnd w="lg" len="lg"/>
            </a:ln>
          </p:spPr>
          <p:style>
            <a:lnRef idx="1">
              <a:schemeClr val="accent1"/>
            </a:lnRef>
            <a:fillRef idx="0">
              <a:schemeClr val="accent1"/>
            </a:fillRef>
            <a:effectRef idx="0">
              <a:schemeClr val="accent1"/>
            </a:effectRef>
            <a:fontRef idx="minor">
              <a:schemeClr val="tx1"/>
            </a:fontRef>
          </p:style>
        </p:cxnSp>
      </p:grpSp>
      <p:cxnSp>
        <p:nvCxnSpPr>
          <p:cNvPr id="93" name="Verbinder: gewinkelt 92">
            <a:extLst>
              <a:ext uri="{FF2B5EF4-FFF2-40B4-BE49-F238E27FC236}">
                <a16:creationId xmlns:a16="http://schemas.microsoft.com/office/drawing/2014/main" id="{42A6CE38-B984-4B58-A1D8-3B825D3010F3}"/>
              </a:ext>
            </a:extLst>
          </p:cNvPr>
          <p:cNvCxnSpPr>
            <a:cxnSpLocks/>
            <a:stCxn id="75" idx="3"/>
          </p:cNvCxnSpPr>
          <p:nvPr/>
        </p:nvCxnSpPr>
        <p:spPr>
          <a:xfrm flipV="1">
            <a:off x="3786694" y="1368537"/>
            <a:ext cx="437075" cy="1699296"/>
          </a:xfrm>
          <a:prstGeom prst="bentConnector2">
            <a:avLst/>
          </a:prstGeom>
          <a:ln w="15875">
            <a:solidFill>
              <a:schemeClr val="tx1"/>
            </a:solidFill>
            <a:headEnd type="triangle" w="lg" len="med"/>
            <a:tailEnd w="lg" len="lg"/>
          </a:ln>
        </p:spPr>
        <p:style>
          <a:lnRef idx="1">
            <a:schemeClr val="accent1"/>
          </a:lnRef>
          <a:fillRef idx="0">
            <a:schemeClr val="accent1"/>
          </a:fillRef>
          <a:effectRef idx="0">
            <a:schemeClr val="accent1"/>
          </a:effectRef>
          <a:fontRef idx="minor">
            <a:schemeClr val="tx1"/>
          </a:fontRef>
        </p:style>
      </p:cxnSp>
      <p:sp>
        <p:nvSpPr>
          <p:cNvPr id="95" name="Ellipse 94">
            <a:extLst>
              <a:ext uri="{FF2B5EF4-FFF2-40B4-BE49-F238E27FC236}">
                <a16:creationId xmlns:a16="http://schemas.microsoft.com/office/drawing/2014/main" id="{358A7108-87CF-4AC3-AC97-663C3184CA73}"/>
              </a:ext>
            </a:extLst>
          </p:cNvPr>
          <p:cNvSpPr/>
          <p:nvPr/>
        </p:nvSpPr>
        <p:spPr>
          <a:xfrm>
            <a:off x="4185583" y="1296943"/>
            <a:ext cx="76371" cy="76371"/>
          </a:xfrm>
          <a:prstGeom prst="ellipse">
            <a:avLst/>
          </a:prstGeom>
          <a:solidFill>
            <a:schemeClr val="tx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dirty="0" err="1">
              <a:solidFill>
                <a:schemeClr val="bg2">
                  <a:lumMod val="10000"/>
                </a:schemeClr>
              </a:solidFill>
            </a:endParaRPr>
          </a:p>
        </p:txBody>
      </p:sp>
      <p:sp>
        <p:nvSpPr>
          <p:cNvPr id="96" name="Ellipse 95">
            <a:extLst>
              <a:ext uri="{FF2B5EF4-FFF2-40B4-BE49-F238E27FC236}">
                <a16:creationId xmlns:a16="http://schemas.microsoft.com/office/drawing/2014/main" id="{391D3892-DF45-49AD-86B8-D7FDD9D393BB}"/>
              </a:ext>
            </a:extLst>
          </p:cNvPr>
          <p:cNvSpPr/>
          <p:nvPr/>
        </p:nvSpPr>
        <p:spPr>
          <a:xfrm>
            <a:off x="4037495" y="1582941"/>
            <a:ext cx="76371" cy="76371"/>
          </a:xfrm>
          <a:prstGeom prst="ellipse">
            <a:avLst/>
          </a:prstGeom>
          <a:solidFill>
            <a:schemeClr val="tx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dirty="0" err="1">
              <a:solidFill>
                <a:schemeClr val="bg2">
                  <a:lumMod val="10000"/>
                </a:schemeClr>
              </a:solidFill>
            </a:endParaRPr>
          </a:p>
        </p:txBody>
      </p:sp>
      <p:cxnSp>
        <p:nvCxnSpPr>
          <p:cNvPr id="97" name="Verbinder: gewinkelt 96">
            <a:extLst>
              <a:ext uri="{FF2B5EF4-FFF2-40B4-BE49-F238E27FC236}">
                <a16:creationId xmlns:a16="http://schemas.microsoft.com/office/drawing/2014/main" id="{FD9D5912-42BB-4D0B-BE62-745036E47967}"/>
              </a:ext>
            </a:extLst>
          </p:cNvPr>
          <p:cNvCxnSpPr>
            <a:cxnSpLocks/>
          </p:cNvCxnSpPr>
          <p:nvPr/>
        </p:nvCxnSpPr>
        <p:spPr>
          <a:xfrm rot="5400000" flipH="1" flipV="1">
            <a:off x="3300705" y="2120626"/>
            <a:ext cx="1269032" cy="280916"/>
          </a:xfrm>
          <a:prstGeom prst="bentConnector3">
            <a:avLst>
              <a:gd name="adj1" fmla="val 162"/>
            </a:avLst>
          </a:prstGeom>
          <a:ln w="15875">
            <a:solidFill>
              <a:schemeClr val="tx1"/>
            </a:solidFill>
            <a:headEnd type="triangle" w="lg" len="med"/>
            <a:tailEnd w="lg" len="lg"/>
          </a:ln>
        </p:spPr>
        <p:style>
          <a:lnRef idx="1">
            <a:schemeClr val="accent1"/>
          </a:lnRef>
          <a:fillRef idx="0">
            <a:schemeClr val="accent1"/>
          </a:fillRef>
          <a:effectRef idx="0">
            <a:schemeClr val="accent1"/>
          </a:effectRef>
          <a:fontRef idx="minor">
            <a:schemeClr val="tx1"/>
          </a:fontRef>
        </p:style>
      </p:cxnSp>
      <p:cxnSp>
        <p:nvCxnSpPr>
          <p:cNvPr id="109" name="Verbinder: gewinkelt 108">
            <a:extLst>
              <a:ext uri="{FF2B5EF4-FFF2-40B4-BE49-F238E27FC236}">
                <a16:creationId xmlns:a16="http://schemas.microsoft.com/office/drawing/2014/main" id="{11518E34-7FED-4685-A5DA-F3F4F77F99D2}"/>
              </a:ext>
            </a:extLst>
          </p:cNvPr>
          <p:cNvCxnSpPr>
            <a:cxnSpLocks/>
            <a:stCxn id="76" idx="3"/>
          </p:cNvCxnSpPr>
          <p:nvPr/>
        </p:nvCxnSpPr>
        <p:spPr>
          <a:xfrm flipV="1">
            <a:off x="3786694" y="1364395"/>
            <a:ext cx="730321" cy="2465302"/>
          </a:xfrm>
          <a:prstGeom prst="bentConnector2">
            <a:avLst/>
          </a:prstGeom>
          <a:ln w="15875">
            <a:solidFill>
              <a:schemeClr val="tx1"/>
            </a:solidFill>
            <a:headEnd type="triangle" w="lg" len="med"/>
            <a:tailEnd w="lg" len="lg"/>
          </a:ln>
        </p:spPr>
        <p:style>
          <a:lnRef idx="1">
            <a:schemeClr val="accent1"/>
          </a:lnRef>
          <a:fillRef idx="0">
            <a:schemeClr val="accent1"/>
          </a:fillRef>
          <a:effectRef idx="0">
            <a:schemeClr val="accent1"/>
          </a:effectRef>
          <a:fontRef idx="minor">
            <a:schemeClr val="tx1"/>
          </a:fontRef>
        </p:style>
      </p:cxnSp>
      <p:sp>
        <p:nvSpPr>
          <p:cNvPr id="112" name="Ellipse 111">
            <a:extLst>
              <a:ext uri="{FF2B5EF4-FFF2-40B4-BE49-F238E27FC236}">
                <a16:creationId xmlns:a16="http://schemas.microsoft.com/office/drawing/2014/main" id="{60A334E8-77AB-49FE-984B-FF33B3219B97}"/>
              </a:ext>
            </a:extLst>
          </p:cNvPr>
          <p:cNvSpPr/>
          <p:nvPr/>
        </p:nvSpPr>
        <p:spPr>
          <a:xfrm>
            <a:off x="4484450" y="1294120"/>
            <a:ext cx="76371" cy="76371"/>
          </a:xfrm>
          <a:prstGeom prst="ellipse">
            <a:avLst/>
          </a:prstGeom>
          <a:solidFill>
            <a:schemeClr val="tx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dirty="0" err="1">
              <a:solidFill>
                <a:schemeClr val="bg2">
                  <a:lumMod val="10000"/>
                </a:schemeClr>
              </a:solidFill>
            </a:endParaRPr>
          </a:p>
        </p:txBody>
      </p:sp>
      <p:sp>
        <p:nvSpPr>
          <p:cNvPr id="113" name="Ellipse 112">
            <a:extLst>
              <a:ext uri="{FF2B5EF4-FFF2-40B4-BE49-F238E27FC236}">
                <a16:creationId xmlns:a16="http://schemas.microsoft.com/office/drawing/2014/main" id="{5AC674E5-3C03-426E-AFB4-B4B41FB1CB47}"/>
              </a:ext>
            </a:extLst>
          </p:cNvPr>
          <p:cNvSpPr/>
          <p:nvPr/>
        </p:nvSpPr>
        <p:spPr>
          <a:xfrm>
            <a:off x="4331592" y="1588826"/>
            <a:ext cx="76371" cy="76371"/>
          </a:xfrm>
          <a:prstGeom prst="ellipse">
            <a:avLst/>
          </a:prstGeom>
          <a:solidFill>
            <a:schemeClr val="tx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dirty="0" err="1">
              <a:solidFill>
                <a:schemeClr val="bg2">
                  <a:lumMod val="10000"/>
                </a:schemeClr>
              </a:solidFill>
            </a:endParaRPr>
          </a:p>
        </p:txBody>
      </p:sp>
      <p:cxnSp>
        <p:nvCxnSpPr>
          <p:cNvPr id="114" name="Verbinder: gewinkelt 113">
            <a:extLst>
              <a:ext uri="{FF2B5EF4-FFF2-40B4-BE49-F238E27FC236}">
                <a16:creationId xmlns:a16="http://schemas.microsoft.com/office/drawing/2014/main" id="{39A92EE3-333E-4135-BE2F-ADC8B22A73F6}"/>
              </a:ext>
            </a:extLst>
          </p:cNvPr>
          <p:cNvCxnSpPr>
            <a:cxnSpLocks/>
            <a:endCxn id="113" idx="4"/>
          </p:cNvCxnSpPr>
          <p:nvPr/>
        </p:nvCxnSpPr>
        <p:spPr>
          <a:xfrm rot="5400000" flipH="1" flipV="1">
            <a:off x="3073500" y="2378392"/>
            <a:ext cx="2009473" cy="583084"/>
          </a:xfrm>
          <a:prstGeom prst="bentConnector3">
            <a:avLst>
              <a:gd name="adj1" fmla="val -55"/>
            </a:avLst>
          </a:prstGeom>
          <a:ln w="15875">
            <a:solidFill>
              <a:schemeClr val="tx1"/>
            </a:solidFill>
            <a:headEnd type="triangle" w="lg" len="med"/>
            <a:tailEnd w="lg" len="lg"/>
          </a:ln>
        </p:spPr>
        <p:style>
          <a:lnRef idx="1">
            <a:schemeClr val="accent1"/>
          </a:lnRef>
          <a:fillRef idx="0">
            <a:schemeClr val="accent1"/>
          </a:fillRef>
          <a:effectRef idx="0">
            <a:schemeClr val="accent1"/>
          </a:effectRef>
          <a:fontRef idx="minor">
            <a:schemeClr val="tx1"/>
          </a:fontRef>
        </p:style>
      </p:cxnSp>
      <p:sp>
        <p:nvSpPr>
          <p:cNvPr id="137" name="Content Placeholder 1">
            <a:extLst>
              <a:ext uri="{FF2B5EF4-FFF2-40B4-BE49-F238E27FC236}">
                <a16:creationId xmlns:a16="http://schemas.microsoft.com/office/drawing/2014/main" id="{1AB11C80-1AA4-459F-BAFE-BD9A26564CAE}"/>
              </a:ext>
            </a:extLst>
          </p:cNvPr>
          <p:cNvSpPr txBox="1">
            <a:spLocks/>
          </p:cNvSpPr>
          <p:nvPr/>
        </p:nvSpPr>
        <p:spPr bwMode="gray">
          <a:xfrm>
            <a:off x="2621414" y="5130891"/>
            <a:ext cx="1165280" cy="500724"/>
          </a:xfrm>
          <a:prstGeom prst="rect">
            <a:avLst/>
          </a:prstGeom>
          <a:pattFill prst="pct10">
            <a:fgClr>
              <a:srgbClr val="92D050"/>
            </a:fgClr>
            <a:bgClr>
              <a:schemeClr val="bg1"/>
            </a:bgClr>
          </a:pattFill>
          <a:ln>
            <a:solidFill>
              <a:srgbClr val="92D050"/>
            </a:solidFill>
            <a:prstDash val="dash"/>
          </a:ln>
        </p:spPr>
        <p:txBody>
          <a:bodyPr vert="horz" lIns="108000" tIns="72000" rIns="108000" bIns="72000" rtlCol="0" anchor="ctr">
            <a:noAutofit/>
          </a:bodyPr>
          <a:lstStyle/>
          <a:p>
            <a:pPr lvl="0" algn="ctr">
              <a:spcAft>
                <a:spcPts val="1200"/>
              </a:spcAft>
              <a:buClr>
                <a:schemeClr val="accent1"/>
              </a:buClr>
              <a:buSzPct val="125000"/>
              <a:defRPr/>
            </a:pPr>
            <a:r>
              <a:rPr lang="en-US" sz="1200" b="1" dirty="0">
                <a:solidFill>
                  <a:srgbClr val="92D050"/>
                </a:solidFill>
                <a:cs typeface="Arial" pitchFamily="34" charset="0"/>
              </a:rPr>
              <a:t>Master Sync Group</a:t>
            </a:r>
          </a:p>
        </p:txBody>
      </p:sp>
      <p:cxnSp>
        <p:nvCxnSpPr>
          <p:cNvPr id="139" name="Gerade Verbindung mit Pfeil 138">
            <a:extLst>
              <a:ext uri="{FF2B5EF4-FFF2-40B4-BE49-F238E27FC236}">
                <a16:creationId xmlns:a16="http://schemas.microsoft.com/office/drawing/2014/main" id="{90AB95F2-0E21-4761-8EE5-C12EB6A0B312}"/>
              </a:ext>
            </a:extLst>
          </p:cNvPr>
          <p:cNvCxnSpPr>
            <a:cxnSpLocks/>
          </p:cNvCxnSpPr>
          <p:nvPr/>
        </p:nvCxnSpPr>
        <p:spPr>
          <a:xfrm>
            <a:off x="3771828" y="5512404"/>
            <a:ext cx="1475190" cy="0"/>
          </a:xfrm>
          <a:prstGeom prst="straightConnector1">
            <a:avLst/>
          </a:prstGeom>
          <a:ln w="19050">
            <a:solidFill>
              <a:srgbClr val="FFC00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55" name="Verbinder: gewinkelt 154">
            <a:extLst>
              <a:ext uri="{FF2B5EF4-FFF2-40B4-BE49-F238E27FC236}">
                <a16:creationId xmlns:a16="http://schemas.microsoft.com/office/drawing/2014/main" id="{E73E218E-C66C-4248-B69A-890ACEEED2DE}"/>
              </a:ext>
            </a:extLst>
          </p:cNvPr>
          <p:cNvCxnSpPr>
            <a:cxnSpLocks/>
          </p:cNvCxnSpPr>
          <p:nvPr/>
        </p:nvCxnSpPr>
        <p:spPr>
          <a:xfrm rot="5400000" flipH="1" flipV="1">
            <a:off x="2742109" y="2970927"/>
            <a:ext cx="3305235" cy="1222793"/>
          </a:xfrm>
          <a:prstGeom prst="bentConnector3">
            <a:avLst>
              <a:gd name="adj1" fmla="val -28"/>
            </a:avLst>
          </a:prstGeom>
          <a:ln w="15875">
            <a:solidFill>
              <a:schemeClr val="tx1"/>
            </a:solidFill>
            <a:headEnd type="triangle" w="lg" len="med"/>
            <a:tailEnd w="lg" len="lg"/>
          </a:ln>
        </p:spPr>
        <p:style>
          <a:lnRef idx="1">
            <a:schemeClr val="accent1"/>
          </a:lnRef>
          <a:fillRef idx="0">
            <a:schemeClr val="accent1"/>
          </a:fillRef>
          <a:effectRef idx="0">
            <a:schemeClr val="accent1"/>
          </a:effectRef>
          <a:fontRef idx="minor">
            <a:schemeClr val="tx1"/>
          </a:fontRef>
        </p:style>
      </p:cxnSp>
      <p:sp>
        <p:nvSpPr>
          <p:cNvPr id="156" name="Ellipse 155">
            <a:extLst>
              <a:ext uri="{FF2B5EF4-FFF2-40B4-BE49-F238E27FC236}">
                <a16:creationId xmlns:a16="http://schemas.microsoft.com/office/drawing/2014/main" id="{81C84A41-7526-4A68-A2B6-6E6DEF5AE2D3}"/>
              </a:ext>
            </a:extLst>
          </p:cNvPr>
          <p:cNvSpPr/>
          <p:nvPr/>
        </p:nvSpPr>
        <p:spPr>
          <a:xfrm>
            <a:off x="4969507" y="1889574"/>
            <a:ext cx="76371" cy="76371"/>
          </a:xfrm>
          <a:prstGeom prst="ellipse">
            <a:avLst/>
          </a:prstGeom>
          <a:solidFill>
            <a:schemeClr val="tx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dirty="0" err="1">
              <a:solidFill>
                <a:schemeClr val="bg2">
                  <a:lumMod val="10000"/>
                </a:schemeClr>
              </a:solidFill>
            </a:endParaRPr>
          </a:p>
        </p:txBody>
      </p:sp>
      <p:cxnSp>
        <p:nvCxnSpPr>
          <p:cNvPr id="183" name="Gerade Verbindung mit Pfeil 182">
            <a:extLst>
              <a:ext uri="{FF2B5EF4-FFF2-40B4-BE49-F238E27FC236}">
                <a16:creationId xmlns:a16="http://schemas.microsoft.com/office/drawing/2014/main" id="{222D484C-3DFB-49B6-AB87-B9F6D9B06336}"/>
              </a:ext>
            </a:extLst>
          </p:cNvPr>
          <p:cNvCxnSpPr>
            <a:cxnSpLocks/>
          </p:cNvCxnSpPr>
          <p:nvPr/>
        </p:nvCxnSpPr>
        <p:spPr>
          <a:xfrm>
            <a:off x="2125073" y="4436598"/>
            <a:ext cx="429175" cy="798343"/>
          </a:xfrm>
          <a:prstGeom prst="straightConnector1">
            <a:avLst/>
          </a:prstGeom>
          <a:ln w="9525">
            <a:solidFill>
              <a:schemeClr val="tx1"/>
            </a:solidFill>
            <a:prstDash val="lgDash"/>
            <a:tailEnd type="triangle" w="lg" len="lg"/>
          </a:ln>
        </p:spPr>
        <p:style>
          <a:lnRef idx="1">
            <a:schemeClr val="accent1"/>
          </a:lnRef>
          <a:fillRef idx="0">
            <a:schemeClr val="accent1"/>
          </a:fillRef>
          <a:effectRef idx="0">
            <a:schemeClr val="accent1"/>
          </a:effectRef>
          <a:fontRef idx="minor">
            <a:schemeClr val="tx1"/>
          </a:fontRef>
        </p:style>
      </p:cxnSp>
      <p:cxnSp>
        <p:nvCxnSpPr>
          <p:cNvPr id="191" name="Gerader Verbinder 190">
            <a:extLst>
              <a:ext uri="{FF2B5EF4-FFF2-40B4-BE49-F238E27FC236}">
                <a16:creationId xmlns:a16="http://schemas.microsoft.com/office/drawing/2014/main" id="{47B8122F-0E67-4CD5-913B-45CC581052C4}"/>
              </a:ext>
            </a:extLst>
          </p:cNvPr>
          <p:cNvCxnSpPr>
            <a:cxnSpLocks/>
          </p:cNvCxnSpPr>
          <p:nvPr/>
        </p:nvCxnSpPr>
        <p:spPr>
          <a:xfrm>
            <a:off x="1543886" y="1940917"/>
            <a:ext cx="7196680" cy="0"/>
          </a:xfrm>
          <a:prstGeom prst="line">
            <a:avLst/>
          </a:prstGeom>
          <a:ln w="22225">
            <a:gradFill flip="none" rotWithShape="1">
              <a:gsLst>
                <a:gs pos="88000">
                  <a:schemeClr val="tx1"/>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93" name="Gerader Verbinder 192">
            <a:extLst>
              <a:ext uri="{FF2B5EF4-FFF2-40B4-BE49-F238E27FC236}">
                <a16:creationId xmlns:a16="http://schemas.microsoft.com/office/drawing/2014/main" id="{2E80199D-A7D9-4C38-80D1-5913ADE02EDC}"/>
              </a:ext>
            </a:extLst>
          </p:cNvPr>
          <p:cNvCxnSpPr>
            <a:cxnSpLocks/>
          </p:cNvCxnSpPr>
          <p:nvPr/>
        </p:nvCxnSpPr>
        <p:spPr>
          <a:xfrm>
            <a:off x="1889324" y="1317620"/>
            <a:ext cx="6851242" cy="0"/>
          </a:xfrm>
          <a:prstGeom prst="line">
            <a:avLst/>
          </a:prstGeom>
          <a:ln w="22225">
            <a:gradFill flip="none" rotWithShape="1">
              <a:gsLst>
                <a:gs pos="88000">
                  <a:schemeClr val="tx1"/>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76100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a:t>ADC Driver - VADC</a:t>
            </a:r>
            <a:br>
              <a:rPr lang="en-US" dirty="0"/>
            </a:br>
            <a:r>
              <a:rPr lang="en-US" dirty="0">
                <a:solidFill>
                  <a:srgbClr val="5F5F5F"/>
                </a:solidFill>
              </a:rPr>
              <a:t>Functional Description &amp; Features</a:t>
            </a:r>
          </a:p>
        </p:txBody>
      </p:sp>
      <p:sp>
        <p:nvSpPr>
          <p:cNvPr id="4" name="Datumsplatzhalter 3"/>
          <p:cNvSpPr>
            <a:spLocks noGrp="1"/>
          </p:cNvSpPr>
          <p:nvPr>
            <p:ph type="dt" sz="half" idx="10"/>
          </p:nvPr>
        </p:nvSpPr>
        <p:spPr/>
        <p:txBody>
          <a:bodyPr/>
          <a:lstStyle/>
          <a:p>
            <a:fld id="{A5454B92-8631-4D13-8500-7D9A2356E7EA}" type="datetime3">
              <a:rPr lang="en-US" noProof="0" smtClean="0"/>
              <a:pPr/>
              <a:t>19 September 2019</a:t>
            </a:fld>
            <a:endParaRPr lang="en-US" noProof="0" dirty="0"/>
          </a:p>
        </p:txBody>
      </p:sp>
      <p:sp>
        <p:nvSpPr>
          <p:cNvPr id="5" name="Foliennummernplatzhalter 4"/>
          <p:cNvSpPr>
            <a:spLocks noGrp="1"/>
          </p:cNvSpPr>
          <p:nvPr>
            <p:ph type="sldNum" sz="quarter" idx="11"/>
          </p:nvPr>
        </p:nvSpPr>
        <p:spPr/>
        <p:txBody>
          <a:bodyPr/>
          <a:lstStyle/>
          <a:p>
            <a:fld id="{ADA48181-2C78-49CB-8C52-912A07842C2E}" type="slidenum">
              <a:rPr lang="en-US" noProof="0" smtClean="0"/>
              <a:pPr/>
              <a:t>9</a:t>
            </a:fld>
            <a:endParaRPr lang="en-US" noProof="0"/>
          </a:p>
        </p:txBody>
      </p:sp>
      <p:sp>
        <p:nvSpPr>
          <p:cNvPr id="7" name="Fußzeilenplatzhalter 3">
            <a:extLst>
              <a:ext uri="{FF2B5EF4-FFF2-40B4-BE49-F238E27FC236}">
                <a16:creationId xmlns:a16="http://schemas.microsoft.com/office/drawing/2014/main" id="{C58130C4-70B2-48E4-93B4-88A4BE02A9D4}"/>
              </a:ext>
            </a:extLst>
          </p:cNvPr>
          <p:cNvSpPr>
            <a:spLocks noGrp="1"/>
          </p:cNvSpPr>
          <p:nvPr>
            <p:ph type="ftr" sz="quarter" idx="12"/>
          </p:nvPr>
        </p:nvSpPr>
        <p:spPr>
          <a:xfrm>
            <a:off x="6350485" y="6375515"/>
            <a:ext cx="2001935" cy="150440"/>
          </a:xfrm>
        </p:spPr>
        <p:txBody>
          <a:bodyPr/>
          <a:lstStyle/>
          <a:p>
            <a:r>
              <a:rPr lang="en-US" dirty="0"/>
              <a:t>Harald Paschke, © Continental AG</a:t>
            </a:r>
          </a:p>
        </p:txBody>
      </p:sp>
      <p:sp>
        <p:nvSpPr>
          <p:cNvPr id="15" name="Content Placeholder 1">
            <a:extLst>
              <a:ext uri="{FF2B5EF4-FFF2-40B4-BE49-F238E27FC236}">
                <a16:creationId xmlns:a16="http://schemas.microsoft.com/office/drawing/2014/main" id="{534D7F38-48D6-4A3E-BE03-7D71D7037E8F}"/>
              </a:ext>
            </a:extLst>
          </p:cNvPr>
          <p:cNvSpPr txBox="1">
            <a:spLocks/>
          </p:cNvSpPr>
          <p:nvPr/>
        </p:nvSpPr>
        <p:spPr bwMode="gray">
          <a:xfrm>
            <a:off x="395288" y="2342207"/>
            <a:ext cx="4032696" cy="3343565"/>
          </a:xfrm>
          <a:prstGeom prst="rect">
            <a:avLst/>
          </a:prstGeom>
          <a:solidFill>
            <a:schemeClr val="bg1"/>
          </a:solidFill>
          <a:ln w="9525">
            <a:solidFill>
              <a:schemeClr val="accent1"/>
            </a:solidFill>
          </a:ln>
          <a:effectLst>
            <a:outerShdw blurRad="50800" dist="50800" dir="5400000" algn="ctr" rotWithShape="0">
              <a:srgbClr val="000000">
                <a:alpha val="19000"/>
              </a:srgbClr>
            </a:outerShdw>
          </a:effectLst>
        </p:spPr>
        <p:txBody>
          <a:bodyPr vert="horz" wrap="square" lIns="108000" tIns="108000" rIns="324000" bIns="108000" rtlCol="0" anchor="t" anchorCtr="0">
            <a:noAutofit/>
          </a:bodyPr>
          <a:lstStyle>
            <a:defPPr>
              <a:defRPr lang="de-DE"/>
            </a:defPPr>
            <a:lvl1pPr marL="171450" indent="-171450">
              <a:spcBef>
                <a:spcPts val="600"/>
              </a:spcBef>
              <a:buClr>
                <a:schemeClr val="accent1"/>
              </a:buClr>
              <a:buSzPct val="125000"/>
              <a:buFont typeface="Arial" panose="020B0604020202020204" pitchFamily="34" charset="0"/>
              <a:buChar char="›"/>
              <a:defRPr sz="1400">
                <a:cs typeface="Arial" pitchFamily="34" charset="0"/>
              </a:defRPr>
            </a:lvl1pPr>
          </a:lstStyle>
          <a:p>
            <a:pPr>
              <a:spcAft>
                <a:spcPts val="600"/>
              </a:spcAft>
            </a:pPr>
            <a:r>
              <a:rPr lang="de-DE" kern="0" dirty="0" err="1">
                <a:solidFill>
                  <a:sysClr val="windowText" lastClr="000000"/>
                </a:solidFill>
              </a:rPr>
              <a:t>Periodic</a:t>
            </a:r>
            <a:r>
              <a:rPr lang="de-DE" kern="0" dirty="0">
                <a:solidFill>
                  <a:sysClr val="windowText" lastClr="000000"/>
                </a:solidFill>
              </a:rPr>
              <a:t> </a:t>
            </a:r>
            <a:r>
              <a:rPr lang="de-DE" kern="0" dirty="0" err="1">
                <a:solidFill>
                  <a:sysClr val="windowText" lastClr="000000"/>
                </a:solidFill>
              </a:rPr>
              <a:t>software</a:t>
            </a:r>
            <a:r>
              <a:rPr lang="de-DE" kern="0" dirty="0">
                <a:solidFill>
                  <a:sysClr val="windowText" lastClr="000000"/>
                </a:solidFill>
              </a:rPr>
              <a:t> </a:t>
            </a:r>
            <a:r>
              <a:rPr lang="de-DE" kern="0" dirty="0" err="1">
                <a:solidFill>
                  <a:sysClr val="windowText" lastClr="000000"/>
                </a:solidFill>
              </a:rPr>
              <a:t>trigger</a:t>
            </a:r>
            <a:r>
              <a:rPr lang="de-DE" kern="0" dirty="0">
                <a:solidFill>
                  <a:sysClr val="windowText" lastClr="000000"/>
                </a:solidFill>
              </a:rPr>
              <a:t> (e.g.10ms )</a:t>
            </a:r>
            <a:endParaRPr lang="en-US" kern="0" dirty="0">
              <a:solidFill>
                <a:sysClr val="windowText" lastClr="000000"/>
              </a:solidFill>
            </a:endParaRPr>
          </a:p>
          <a:p>
            <a:pPr marL="628650" lvl="2" indent="-171450">
              <a:spcBef>
                <a:spcPts val="600"/>
              </a:spcBef>
              <a:spcAft>
                <a:spcPts val="300"/>
              </a:spcAft>
              <a:buClr>
                <a:schemeClr val="accent1"/>
              </a:buClr>
              <a:buSzPct val="125000"/>
              <a:buFont typeface="Arial" panose="020B0604020202020204" pitchFamily="34" charset="0"/>
              <a:buChar char="›"/>
            </a:pPr>
            <a:r>
              <a:rPr lang="de-DE" sz="1400" kern="0" dirty="0">
                <a:solidFill>
                  <a:sysClr val="windowText" lastClr="000000"/>
                </a:solidFill>
                <a:cs typeface="Arial" pitchFamily="34" charset="0"/>
              </a:rPr>
              <a:t>10ms: </a:t>
            </a:r>
            <a:r>
              <a:rPr lang="de-DE" sz="1400" kern="0" dirty="0" err="1">
                <a:solidFill>
                  <a:sysClr val="windowText" lastClr="000000"/>
                </a:solidFill>
                <a:cs typeface="Arial" pitchFamily="34" charset="0"/>
              </a:rPr>
              <a:t>convert</a:t>
            </a:r>
            <a:endParaRPr lang="de-DE" sz="1400" kern="0" dirty="0">
              <a:solidFill>
                <a:sysClr val="windowText" lastClr="000000"/>
              </a:solidFill>
              <a:cs typeface="Arial" pitchFamily="34" charset="0"/>
            </a:endParaRPr>
          </a:p>
          <a:p>
            <a:pPr marL="628650" lvl="2" indent="-171450">
              <a:spcAft>
                <a:spcPts val="300"/>
              </a:spcAft>
              <a:buClr>
                <a:schemeClr val="accent1"/>
              </a:buClr>
              <a:buSzPct val="125000"/>
              <a:buFont typeface="Arial" panose="020B0604020202020204" pitchFamily="34" charset="0"/>
              <a:buChar char="›"/>
            </a:pPr>
            <a:r>
              <a:rPr lang="de-DE" sz="1400" kern="0" dirty="0">
                <a:solidFill>
                  <a:sysClr val="windowText" lastClr="000000"/>
                </a:solidFill>
                <a:cs typeface="Arial" pitchFamily="34" charset="0"/>
              </a:rPr>
              <a:t>20ms: </a:t>
            </a:r>
            <a:r>
              <a:rPr lang="de-DE" sz="1400" kern="0" dirty="0" err="1">
                <a:solidFill>
                  <a:sysClr val="windowText" lastClr="000000"/>
                </a:solidFill>
                <a:cs typeface="Arial" pitchFamily="34" charset="0"/>
              </a:rPr>
              <a:t>fetch</a:t>
            </a:r>
            <a:r>
              <a:rPr lang="de-DE" sz="1400" kern="0" dirty="0">
                <a:solidFill>
                  <a:sysClr val="windowText" lastClr="000000"/>
                </a:solidFill>
                <a:cs typeface="Arial" pitchFamily="34" charset="0"/>
              </a:rPr>
              <a:t> </a:t>
            </a:r>
            <a:r>
              <a:rPr lang="de-DE" sz="1400" kern="0" dirty="0" err="1">
                <a:solidFill>
                  <a:sysClr val="windowText" lastClr="000000"/>
                </a:solidFill>
                <a:cs typeface="Arial" pitchFamily="34" charset="0"/>
              </a:rPr>
              <a:t>result</a:t>
            </a:r>
            <a:r>
              <a:rPr lang="de-DE" sz="1400" kern="0" dirty="0">
                <a:solidFill>
                  <a:sysClr val="windowText" lastClr="000000"/>
                </a:solidFill>
                <a:cs typeface="Arial" pitchFamily="34" charset="0"/>
              </a:rPr>
              <a:t> (10ms), </a:t>
            </a:r>
            <a:r>
              <a:rPr lang="de-DE" sz="1400" kern="0" dirty="0" err="1">
                <a:solidFill>
                  <a:sysClr val="windowText" lastClr="000000"/>
                </a:solidFill>
                <a:cs typeface="Arial" pitchFamily="34" charset="0"/>
              </a:rPr>
              <a:t>convert</a:t>
            </a:r>
            <a:endParaRPr lang="de-DE" sz="1400" kern="0" dirty="0">
              <a:solidFill>
                <a:sysClr val="windowText" lastClr="000000"/>
              </a:solidFill>
              <a:cs typeface="Arial" pitchFamily="34" charset="0"/>
            </a:endParaRPr>
          </a:p>
          <a:p>
            <a:pPr marL="628650" lvl="2" indent="-171450">
              <a:spcAft>
                <a:spcPts val="300"/>
              </a:spcAft>
              <a:buClr>
                <a:schemeClr val="accent1"/>
              </a:buClr>
              <a:buSzPct val="125000"/>
              <a:buFont typeface="Arial" panose="020B0604020202020204" pitchFamily="34" charset="0"/>
              <a:buChar char="›"/>
            </a:pPr>
            <a:r>
              <a:rPr lang="de-DE" sz="1400" kern="0" dirty="0">
                <a:solidFill>
                  <a:sysClr val="windowText" lastClr="000000"/>
                </a:solidFill>
                <a:cs typeface="Arial" pitchFamily="34" charset="0"/>
              </a:rPr>
              <a:t>30ms: </a:t>
            </a:r>
            <a:r>
              <a:rPr lang="de-DE" sz="1400" kern="0" dirty="0" err="1">
                <a:solidFill>
                  <a:sysClr val="windowText" lastClr="000000"/>
                </a:solidFill>
                <a:cs typeface="Arial" pitchFamily="34" charset="0"/>
              </a:rPr>
              <a:t>fetch</a:t>
            </a:r>
            <a:r>
              <a:rPr lang="de-DE" sz="1400" kern="0" dirty="0">
                <a:solidFill>
                  <a:sysClr val="windowText" lastClr="000000"/>
                </a:solidFill>
                <a:cs typeface="Arial" pitchFamily="34" charset="0"/>
              </a:rPr>
              <a:t> </a:t>
            </a:r>
            <a:r>
              <a:rPr lang="de-DE" sz="1400" kern="0" dirty="0" err="1">
                <a:solidFill>
                  <a:sysClr val="windowText" lastClr="000000"/>
                </a:solidFill>
                <a:cs typeface="Arial" pitchFamily="34" charset="0"/>
              </a:rPr>
              <a:t>result</a:t>
            </a:r>
            <a:r>
              <a:rPr lang="de-DE" sz="1400" kern="0" dirty="0">
                <a:solidFill>
                  <a:sysClr val="windowText" lastClr="000000"/>
                </a:solidFill>
                <a:cs typeface="Arial" pitchFamily="34" charset="0"/>
              </a:rPr>
              <a:t> (20ms), </a:t>
            </a:r>
            <a:r>
              <a:rPr lang="de-DE" sz="1400" kern="0" dirty="0" err="1">
                <a:solidFill>
                  <a:sysClr val="windowText" lastClr="000000"/>
                </a:solidFill>
                <a:cs typeface="Arial" pitchFamily="34" charset="0"/>
              </a:rPr>
              <a:t>convert</a:t>
            </a:r>
            <a:endParaRPr lang="de-DE" sz="1400" kern="0" dirty="0">
              <a:solidFill>
                <a:sysClr val="windowText" lastClr="000000"/>
              </a:solidFill>
              <a:cs typeface="Arial" pitchFamily="34" charset="0"/>
            </a:endParaRPr>
          </a:p>
          <a:p>
            <a:pPr marL="628650" lvl="2" indent="-171450">
              <a:spcAft>
                <a:spcPts val="300"/>
              </a:spcAft>
              <a:buClr>
                <a:schemeClr val="accent1"/>
              </a:buClr>
              <a:buSzPct val="125000"/>
              <a:buFont typeface="Arial" panose="020B0604020202020204" pitchFamily="34" charset="0"/>
              <a:buChar char="›"/>
            </a:pPr>
            <a:r>
              <a:rPr lang="de-DE" sz="1400" kern="0" dirty="0">
                <a:solidFill>
                  <a:sysClr val="windowText" lastClr="000000"/>
                </a:solidFill>
                <a:cs typeface="Arial" pitchFamily="34" charset="0"/>
              </a:rPr>
              <a:t>n </a:t>
            </a:r>
            <a:r>
              <a:rPr lang="de-DE" sz="1400" kern="0" dirty="0" err="1">
                <a:solidFill>
                  <a:sysClr val="windowText" lastClr="000000"/>
                </a:solidFill>
                <a:cs typeface="Arial" pitchFamily="34" charset="0"/>
              </a:rPr>
              <a:t>ms</a:t>
            </a:r>
            <a:r>
              <a:rPr lang="de-DE" sz="1400" kern="0" dirty="0">
                <a:solidFill>
                  <a:sysClr val="windowText" lastClr="000000"/>
                </a:solidFill>
                <a:cs typeface="Arial" pitchFamily="34" charset="0"/>
              </a:rPr>
              <a:t>: </a:t>
            </a:r>
            <a:r>
              <a:rPr lang="de-DE" sz="1400" kern="0" dirty="0" err="1">
                <a:solidFill>
                  <a:sysClr val="windowText" lastClr="000000"/>
                </a:solidFill>
                <a:cs typeface="Arial" pitchFamily="34" charset="0"/>
              </a:rPr>
              <a:t>fetch</a:t>
            </a:r>
            <a:r>
              <a:rPr lang="de-DE" sz="1400" kern="0" dirty="0">
                <a:solidFill>
                  <a:sysClr val="windowText" lastClr="000000"/>
                </a:solidFill>
                <a:cs typeface="Arial" pitchFamily="34" charset="0"/>
              </a:rPr>
              <a:t> </a:t>
            </a:r>
            <a:r>
              <a:rPr lang="de-DE" sz="1400" kern="0" dirty="0" err="1">
                <a:solidFill>
                  <a:sysClr val="windowText" lastClr="000000"/>
                </a:solidFill>
                <a:cs typeface="Arial" pitchFamily="34" charset="0"/>
              </a:rPr>
              <a:t>result</a:t>
            </a:r>
            <a:r>
              <a:rPr lang="de-DE" sz="1400" kern="0" dirty="0">
                <a:solidFill>
                  <a:sysClr val="windowText" lastClr="000000"/>
                </a:solidFill>
                <a:cs typeface="Arial" pitchFamily="34" charset="0"/>
              </a:rPr>
              <a:t> (n-10ms), </a:t>
            </a:r>
            <a:r>
              <a:rPr lang="de-DE" sz="1400" kern="0" dirty="0" err="1">
                <a:solidFill>
                  <a:sysClr val="windowText" lastClr="000000"/>
                </a:solidFill>
                <a:cs typeface="Arial" pitchFamily="34" charset="0"/>
              </a:rPr>
              <a:t>convert</a:t>
            </a:r>
            <a:endParaRPr lang="de-DE" sz="1400" kern="0" dirty="0">
              <a:solidFill>
                <a:sysClr val="windowText" lastClr="000000"/>
              </a:solidFill>
              <a:cs typeface="Arial" pitchFamily="34" charset="0"/>
            </a:endParaRPr>
          </a:p>
          <a:p>
            <a:pPr lvl="1">
              <a:spcAft>
                <a:spcPts val="300"/>
              </a:spcAft>
            </a:pPr>
            <a:endParaRPr lang="de-DE" sz="1400" kern="0" dirty="0">
              <a:solidFill>
                <a:sysClr val="windowText" lastClr="000000"/>
              </a:solidFill>
              <a:cs typeface="Arial" pitchFamily="34" charset="0"/>
            </a:endParaRPr>
          </a:p>
          <a:p>
            <a:pPr>
              <a:spcAft>
                <a:spcPts val="600"/>
              </a:spcAft>
            </a:pPr>
            <a:r>
              <a:rPr lang="de-DE" kern="0" dirty="0">
                <a:solidFill>
                  <a:sysClr val="windowText" lastClr="000000"/>
                </a:solidFill>
              </a:rPr>
              <a:t> External Multiplexer (EMUX) support</a:t>
            </a:r>
          </a:p>
          <a:p>
            <a:pPr marL="628650" lvl="2" indent="-171450">
              <a:spcBef>
                <a:spcPts val="600"/>
              </a:spcBef>
              <a:spcAft>
                <a:spcPts val="300"/>
              </a:spcAft>
              <a:buClr>
                <a:schemeClr val="accent1"/>
              </a:buClr>
              <a:buSzPct val="125000"/>
              <a:buFont typeface="Arial" panose="020B0604020202020204" pitchFamily="34" charset="0"/>
              <a:buChar char="›"/>
            </a:pPr>
            <a:r>
              <a:rPr lang="de-DE" sz="1400" kern="0" dirty="0">
                <a:solidFill>
                  <a:sysClr val="windowText" lastClr="000000"/>
                </a:solidFill>
                <a:cs typeface="Arial" pitchFamily="34" charset="0"/>
              </a:rPr>
              <a:t>1:8 multiplexer</a:t>
            </a:r>
          </a:p>
          <a:p>
            <a:pPr marL="628650" lvl="2" indent="-171450">
              <a:spcBef>
                <a:spcPts val="600"/>
              </a:spcBef>
              <a:spcAft>
                <a:spcPts val="300"/>
              </a:spcAft>
              <a:buClr>
                <a:schemeClr val="accent1"/>
              </a:buClr>
              <a:buSzPct val="125000"/>
              <a:buFont typeface="Arial" panose="020B0604020202020204" pitchFamily="34" charset="0"/>
              <a:buChar char="›"/>
            </a:pPr>
            <a:endParaRPr lang="de-DE" sz="1400" kern="0" dirty="0">
              <a:solidFill>
                <a:sysClr val="windowText" lastClr="000000"/>
              </a:solidFill>
              <a:cs typeface="Arial" pitchFamily="34" charset="0"/>
            </a:endParaRPr>
          </a:p>
          <a:p>
            <a:pPr marL="171450" lvl="2" indent="-171450">
              <a:spcBef>
                <a:spcPts val="600"/>
              </a:spcBef>
              <a:spcAft>
                <a:spcPts val="600"/>
              </a:spcAft>
              <a:buClr>
                <a:schemeClr val="accent1"/>
              </a:buClr>
              <a:buSzPct val="125000"/>
              <a:buFont typeface="Arial" panose="020B0604020202020204" pitchFamily="34" charset="0"/>
              <a:buChar char="›"/>
            </a:pPr>
            <a:r>
              <a:rPr lang="de-DE" sz="1400" kern="0" dirty="0">
                <a:solidFill>
                  <a:sysClr val="windowText" lastClr="000000"/>
                </a:solidFill>
                <a:cs typeface="Arial" pitchFamily="34" charset="0"/>
              </a:rPr>
              <a:t>Internal </a:t>
            </a:r>
            <a:r>
              <a:rPr lang="de-DE" sz="1400" kern="0" dirty="0" err="1">
                <a:solidFill>
                  <a:sysClr val="windowText" lastClr="000000"/>
                </a:solidFill>
                <a:cs typeface="Arial" pitchFamily="34" charset="0"/>
              </a:rPr>
              <a:t>result</a:t>
            </a:r>
            <a:r>
              <a:rPr lang="de-DE" sz="1400" kern="0" dirty="0">
                <a:solidFill>
                  <a:sysClr val="windowText" lastClr="000000"/>
                </a:solidFill>
                <a:cs typeface="Arial" pitchFamily="34" charset="0"/>
              </a:rPr>
              <a:t> </a:t>
            </a:r>
            <a:r>
              <a:rPr lang="de-DE" sz="1400" kern="0" dirty="0" err="1">
                <a:solidFill>
                  <a:sysClr val="windowText" lastClr="000000"/>
                </a:solidFill>
                <a:cs typeface="Arial" pitchFamily="34" charset="0"/>
              </a:rPr>
              <a:t>handling</a:t>
            </a:r>
            <a:r>
              <a:rPr lang="de-DE" sz="1400" kern="0" dirty="0">
                <a:solidFill>
                  <a:sysClr val="windowText" lastClr="000000"/>
                </a:solidFill>
                <a:cs typeface="Arial" pitchFamily="34" charset="0"/>
              </a:rPr>
              <a:t> (in </a:t>
            </a:r>
            <a:r>
              <a:rPr lang="de-DE" sz="1400" kern="0" dirty="0" err="1">
                <a:solidFill>
                  <a:sysClr val="windowText" lastClr="000000"/>
                </a:solidFill>
                <a:cs typeface="Arial" pitchFamily="34" charset="0"/>
              </a:rPr>
              <a:t>software</a:t>
            </a:r>
            <a:r>
              <a:rPr lang="de-DE" sz="1400" kern="0" dirty="0">
                <a:solidFill>
                  <a:sysClr val="windowText" lastClr="000000"/>
                </a:solidFill>
                <a:cs typeface="Arial" pitchFamily="34" charset="0"/>
              </a:rPr>
              <a:t>)</a:t>
            </a:r>
          </a:p>
          <a:p>
            <a:pPr marL="628650" lvl="2" indent="-171450">
              <a:spcBef>
                <a:spcPts val="600"/>
              </a:spcBef>
              <a:spcAft>
                <a:spcPts val="600"/>
              </a:spcAft>
              <a:buClr>
                <a:schemeClr val="accent1"/>
              </a:buClr>
              <a:buSzPct val="125000"/>
              <a:buFont typeface="Arial" panose="020B0604020202020204" pitchFamily="34" charset="0"/>
              <a:buChar char="›"/>
            </a:pPr>
            <a:endParaRPr lang="de-DE" sz="1400" kern="0" dirty="0">
              <a:solidFill>
                <a:sysClr val="windowText" lastClr="000000"/>
              </a:solidFill>
              <a:cs typeface="Arial" pitchFamily="34" charset="0"/>
            </a:endParaRPr>
          </a:p>
          <a:p>
            <a:pPr lvl="1"/>
            <a:endParaRPr lang="de-DE" kern="0" dirty="0">
              <a:solidFill>
                <a:sysClr val="windowText" lastClr="000000"/>
              </a:solidFill>
            </a:endParaRPr>
          </a:p>
          <a:p>
            <a:pPr lvl="1"/>
            <a:endParaRPr lang="de-DE" kern="0" dirty="0">
              <a:solidFill>
                <a:sysClr val="windowText" lastClr="000000"/>
              </a:solidFill>
            </a:endParaRPr>
          </a:p>
          <a:p>
            <a:pPr lvl="1"/>
            <a:endParaRPr lang="en-US" kern="0" dirty="0">
              <a:solidFill>
                <a:sysClr val="windowText" lastClr="000000"/>
              </a:solidFill>
            </a:endParaRPr>
          </a:p>
        </p:txBody>
      </p:sp>
      <p:sp>
        <p:nvSpPr>
          <p:cNvPr id="17" name="Content Placeholder 1">
            <a:extLst>
              <a:ext uri="{FF2B5EF4-FFF2-40B4-BE49-F238E27FC236}">
                <a16:creationId xmlns:a16="http://schemas.microsoft.com/office/drawing/2014/main" id="{9E2B9211-F58C-4FE8-A008-00746F5952CF}"/>
              </a:ext>
            </a:extLst>
          </p:cNvPr>
          <p:cNvSpPr txBox="1">
            <a:spLocks/>
          </p:cNvSpPr>
          <p:nvPr/>
        </p:nvSpPr>
        <p:spPr bwMode="gray">
          <a:xfrm>
            <a:off x="395287" y="1982208"/>
            <a:ext cx="4032696" cy="360000"/>
          </a:xfrm>
          <a:prstGeom prst="rect">
            <a:avLst/>
          </a:prstGeom>
          <a:solidFill>
            <a:schemeClr val="accent1"/>
          </a:solidFill>
          <a:ln>
            <a:solidFill>
              <a:schemeClr val="accent1"/>
            </a:solidFill>
          </a:ln>
        </p:spPr>
        <p:txBody>
          <a:bodyPr vert="horz" lIns="108000" tIns="72000" rIns="108000" bIns="72000" rtlCol="0" anchor="ctr">
            <a:noAutofit/>
          </a:bodyPr>
          <a:lstStyle/>
          <a:p>
            <a:pPr lvl="0">
              <a:spcAft>
                <a:spcPts val="1200"/>
              </a:spcAft>
              <a:buClr>
                <a:schemeClr val="accent1"/>
              </a:buClr>
              <a:buSzPct val="125000"/>
              <a:defRPr/>
            </a:pPr>
            <a:r>
              <a:rPr lang="en-US" sz="1600" b="1" dirty="0" err="1">
                <a:solidFill>
                  <a:schemeClr val="bg1"/>
                </a:solidFill>
                <a:cs typeface="Arial" pitchFamily="34" charset="0"/>
              </a:rPr>
              <a:t>AutoScan</a:t>
            </a:r>
            <a:endParaRPr lang="en-US" sz="1600" b="1" dirty="0">
              <a:solidFill>
                <a:schemeClr val="bg1"/>
              </a:solidFill>
              <a:cs typeface="Arial" pitchFamily="34" charset="0"/>
            </a:endParaRPr>
          </a:p>
        </p:txBody>
      </p:sp>
      <p:sp>
        <p:nvSpPr>
          <p:cNvPr id="18" name="Rounded Rectangle 69">
            <a:extLst>
              <a:ext uri="{FF2B5EF4-FFF2-40B4-BE49-F238E27FC236}">
                <a16:creationId xmlns:a16="http://schemas.microsoft.com/office/drawing/2014/main" id="{8F47E575-627F-43A9-B085-27FD08678662}"/>
              </a:ext>
            </a:extLst>
          </p:cNvPr>
          <p:cNvSpPr/>
          <p:nvPr/>
        </p:nvSpPr>
        <p:spPr bwMode="gray">
          <a:xfrm>
            <a:off x="3868088" y="2153003"/>
            <a:ext cx="329471" cy="360000"/>
          </a:xfrm>
          <a:prstGeom prst="roundRect">
            <a:avLst>
              <a:gd name="adj" fmla="val 12235"/>
            </a:avLst>
          </a:prstGeom>
          <a:ln w="19050">
            <a:solidFill>
              <a:schemeClr val="bg1"/>
            </a:solidFill>
            <a:headEnd/>
            <a:tailEnd/>
          </a:ln>
          <a:effectLst>
            <a:outerShdw blurRad="50800" dist="127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90000" tIns="36000" rIns="90000" bIns="36000" anchor="ctr"/>
          <a:lstStyle/>
          <a:p>
            <a:pPr algn="ctr" eaLnBrk="0" hangingPunct="0">
              <a:spcBef>
                <a:spcPct val="60000"/>
              </a:spcBef>
              <a:buClr>
                <a:schemeClr val="tx2"/>
              </a:buClr>
            </a:pPr>
            <a:r>
              <a:rPr lang="de-DE" sz="2400" b="1" dirty="0">
                <a:solidFill>
                  <a:schemeClr val="bg1"/>
                </a:solidFill>
                <a:latin typeface="Arial" pitchFamily="34" charset="0"/>
              </a:rPr>
              <a:t>1</a:t>
            </a:r>
            <a:endParaRPr lang="en-US" sz="2400" b="1" dirty="0">
              <a:solidFill>
                <a:schemeClr val="bg1"/>
              </a:solidFill>
              <a:latin typeface="Arial" pitchFamily="34" charset="0"/>
            </a:endParaRPr>
          </a:p>
        </p:txBody>
      </p:sp>
      <p:sp>
        <p:nvSpPr>
          <p:cNvPr id="23" name="Content Placeholder 1">
            <a:extLst>
              <a:ext uri="{FF2B5EF4-FFF2-40B4-BE49-F238E27FC236}">
                <a16:creationId xmlns:a16="http://schemas.microsoft.com/office/drawing/2014/main" id="{CE2CB53F-BC1E-499E-BB86-E7E0E122325D}"/>
              </a:ext>
            </a:extLst>
          </p:cNvPr>
          <p:cNvSpPr txBox="1">
            <a:spLocks/>
          </p:cNvSpPr>
          <p:nvPr/>
        </p:nvSpPr>
        <p:spPr bwMode="gray">
          <a:xfrm>
            <a:off x="4716019" y="2342209"/>
            <a:ext cx="4032696" cy="2094903"/>
          </a:xfrm>
          <a:prstGeom prst="rect">
            <a:avLst/>
          </a:prstGeom>
          <a:solidFill>
            <a:schemeClr val="bg1"/>
          </a:solidFill>
          <a:ln w="9525">
            <a:solidFill>
              <a:schemeClr val="accent1"/>
            </a:solidFill>
          </a:ln>
          <a:effectLst>
            <a:outerShdw blurRad="50800" dist="50800" dir="5400000" algn="ctr" rotWithShape="0">
              <a:srgbClr val="000000">
                <a:alpha val="19000"/>
              </a:srgbClr>
            </a:outerShdw>
          </a:effectLst>
        </p:spPr>
        <p:txBody>
          <a:bodyPr vert="horz" wrap="square" lIns="108000" tIns="108000" rIns="324000" bIns="108000" rtlCol="0" anchor="t" anchorCtr="0">
            <a:noAutofit/>
          </a:bodyPr>
          <a:lstStyle>
            <a:defPPr>
              <a:defRPr lang="de-DE"/>
            </a:defPPr>
            <a:lvl1pPr marL="171450" indent="-171450">
              <a:spcBef>
                <a:spcPts val="600"/>
              </a:spcBef>
              <a:buClr>
                <a:schemeClr val="accent1"/>
              </a:buClr>
              <a:buSzPct val="125000"/>
              <a:buFont typeface="Arial" panose="020B0604020202020204" pitchFamily="34" charset="0"/>
              <a:buChar char="›"/>
              <a:defRPr sz="1400">
                <a:cs typeface="Arial" pitchFamily="34" charset="0"/>
              </a:defRPr>
            </a:lvl1pPr>
          </a:lstStyle>
          <a:p>
            <a:pPr>
              <a:spcAft>
                <a:spcPts val="600"/>
              </a:spcAft>
            </a:pPr>
            <a:r>
              <a:rPr lang="de-DE" kern="0" dirty="0">
                <a:solidFill>
                  <a:sysClr val="windowText" lastClr="000000"/>
                </a:solidFill>
              </a:rPr>
              <a:t>Triggert via </a:t>
            </a:r>
            <a:r>
              <a:rPr lang="de-DE" kern="0" dirty="0" err="1">
                <a:solidFill>
                  <a:sysClr val="windowText" lastClr="000000"/>
                </a:solidFill>
              </a:rPr>
              <a:t>function</a:t>
            </a:r>
            <a:r>
              <a:rPr lang="de-DE" kern="0" dirty="0">
                <a:solidFill>
                  <a:sysClr val="windowText" lastClr="000000"/>
                </a:solidFill>
              </a:rPr>
              <a:t> </a:t>
            </a:r>
            <a:r>
              <a:rPr lang="de-DE" kern="0" dirty="0" err="1">
                <a:solidFill>
                  <a:sysClr val="windowText" lastClr="000000"/>
                </a:solidFill>
              </a:rPr>
              <a:t>call</a:t>
            </a:r>
            <a:endParaRPr lang="de-DE" sz="1800" kern="0" dirty="0">
              <a:solidFill>
                <a:sysClr val="windowText" lastClr="000000"/>
              </a:solidFill>
              <a:cs typeface="+mn-cs"/>
            </a:endParaRPr>
          </a:p>
          <a:p>
            <a:pPr>
              <a:spcAft>
                <a:spcPts val="600"/>
              </a:spcAft>
            </a:pPr>
            <a:endParaRPr lang="de-DE" kern="0" dirty="0">
              <a:solidFill>
                <a:sysClr val="windowText" lastClr="000000"/>
              </a:solidFill>
              <a:cs typeface="Arial" pitchFamily="34" charset="0"/>
            </a:endParaRPr>
          </a:p>
          <a:p>
            <a:pPr lvl="1"/>
            <a:endParaRPr lang="de-DE" sz="1400" kern="0" dirty="0">
              <a:solidFill>
                <a:sysClr val="windowText" lastClr="000000"/>
              </a:solidFill>
              <a:cs typeface="Arial" pitchFamily="34" charset="0"/>
            </a:endParaRPr>
          </a:p>
          <a:p>
            <a:pPr>
              <a:spcAft>
                <a:spcPts val="600"/>
              </a:spcAft>
            </a:pPr>
            <a:r>
              <a:rPr lang="de-DE" kern="0" dirty="0">
                <a:solidFill>
                  <a:sysClr val="windowText" lastClr="000000"/>
                </a:solidFill>
              </a:rPr>
              <a:t> Internal </a:t>
            </a:r>
            <a:r>
              <a:rPr lang="de-DE" kern="0" dirty="0" err="1">
                <a:solidFill>
                  <a:sysClr val="windowText" lastClr="000000"/>
                </a:solidFill>
              </a:rPr>
              <a:t>result</a:t>
            </a:r>
            <a:r>
              <a:rPr lang="de-DE" kern="0" dirty="0">
                <a:solidFill>
                  <a:sysClr val="windowText" lastClr="000000"/>
                </a:solidFill>
              </a:rPr>
              <a:t> Handling:</a:t>
            </a:r>
          </a:p>
          <a:p>
            <a:pPr marL="628650" lvl="2" indent="-171450">
              <a:spcBef>
                <a:spcPts val="600"/>
              </a:spcBef>
              <a:spcAft>
                <a:spcPts val="300"/>
              </a:spcAft>
              <a:buClr>
                <a:schemeClr val="accent1"/>
              </a:buClr>
              <a:buSzPct val="125000"/>
              <a:buFont typeface="Arial" panose="020B0604020202020204" pitchFamily="34" charset="0"/>
              <a:buChar char="›"/>
            </a:pPr>
            <a:r>
              <a:rPr lang="de-DE" sz="1400" kern="0" dirty="0">
                <a:solidFill>
                  <a:sysClr val="windowText" lastClr="000000"/>
                </a:solidFill>
                <a:cs typeface="Arial" pitchFamily="34" charset="0"/>
              </a:rPr>
              <a:t>via </a:t>
            </a:r>
            <a:r>
              <a:rPr lang="de-DE" sz="1400" kern="0" dirty="0" err="1">
                <a:solidFill>
                  <a:sysClr val="windowText" lastClr="000000"/>
                </a:solidFill>
                <a:cs typeface="Arial" pitchFamily="34" charset="0"/>
              </a:rPr>
              <a:t>interrupt</a:t>
            </a:r>
            <a:r>
              <a:rPr lang="de-DE" sz="1400" kern="0" dirty="0">
                <a:solidFill>
                  <a:sysClr val="windowText" lastClr="000000"/>
                </a:solidFill>
                <a:cs typeface="Arial" pitchFamily="34" charset="0"/>
              </a:rPr>
              <a:t> after </a:t>
            </a:r>
            <a:r>
              <a:rPr lang="de-DE" sz="1400" kern="0" dirty="0" err="1">
                <a:solidFill>
                  <a:sysClr val="windowText" lastClr="000000"/>
                </a:solidFill>
                <a:cs typeface="Arial" pitchFamily="34" charset="0"/>
              </a:rPr>
              <a:t>group</a:t>
            </a:r>
            <a:r>
              <a:rPr lang="de-DE" sz="1400" kern="0" dirty="0">
                <a:solidFill>
                  <a:sysClr val="windowText" lastClr="000000"/>
                </a:solidFill>
                <a:cs typeface="Arial" pitchFamily="34" charset="0"/>
              </a:rPr>
              <a:t> </a:t>
            </a:r>
            <a:r>
              <a:rPr lang="de-DE" sz="1400" kern="0" dirty="0" err="1">
                <a:solidFill>
                  <a:sysClr val="windowText" lastClr="000000"/>
                </a:solidFill>
                <a:cs typeface="Arial" pitchFamily="34" charset="0"/>
              </a:rPr>
              <a:t>convertion</a:t>
            </a:r>
            <a:endParaRPr lang="de-DE" sz="1400" kern="0" dirty="0">
              <a:solidFill>
                <a:sysClr val="windowText" lastClr="000000"/>
              </a:solidFill>
              <a:cs typeface="Arial" pitchFamily="34" charset="0"/>
            </a:endParaRPr>
          </a:p>
          <a:p>
            <a:pPr marL="628650" lvl="2" indent="-171450">
              <a:spcBef>
                <a:spcPts val="600"/>
              </a:spcBef>
              <a:spcAft>
                <a:spcPts val="600"/>
              </a:spcAft>
              <a:buClr>
                <a:schemeClr val="accent1"/>
              </a:buClr>
              <a:buSzPct val="125000"/>
              <a:buFont typeface="Arial" panose="020B0604020202020204" pitchFamily="34" charset="0"/>
              <a:buChar char="›"/>
            </a:pPr>
            <a:endParaRPr lang="de-DE" sz="1400" kern="0" dirty="0">
              <a:solidFill>
                <a:sysClr val="windowText" lastClr="000000"/>
              </a:solidFill>
              <a:cs typeface="Arial" pitchFamily="34" charset="0"/>
            </a:endParaRPr>
          </a:p>
          <a:p>
            <a:pPr lvl="1"/>
            <a:endParaRPr lang="de-DE" kern="0" dirty="0">
              <a:solidFill>
                <a:sysClr val="windowText" lastClr="000000"/>
              </a:solidFill>
            </a:endParaRPr>
          </a:p>
          <a:p>
            <a:pPr lvl="1"/>
            <a:endParaRPr lang="de-DE" kern="0" dirty="0">
              <a:solidFill>
                <a:sysClr val="windowText" lastClr="000000"/>
              </a:solidFill>
            </a:endParaRPr>
          </a:p>
          <a:p>
            <a:pPr lvl="1"/>
            <a:endParaRPr lang="en-US" kern="0" dirty="0">
              <a:solidFill>
                <a:sysClr val="windowText" lastClr="000000"/>
              </a:solidFill>
            </a:endParaRPr>
          </a:p>
        </p:txBody>
      </p:sp>
      <p:sp>
        <p:nvSpPr>
          <p:cNvPr id="24" name="Content Placeholder 1">
            <a:extLst>
              <a:ext uri="{FF2B5EF4-FFF2-40B4-BE49-F238E27FC236}">
                <a16:creationId xmlns:a16="http://schemas.microsoft.com/office/drawing/2014/main" id="{D3AF495E-1D16-4C4D-9180-82B982FA9B4F}"/>
              </a:ext>
            </a:extLst>
          </p:cNvPr>
          <p:cNvSpPr txBox="1">
            <a:spLocks/>
          </p:cNvSpPr>
          <p:nvPr/>
        </p:nvSpPr>
        <p:spPr bwMode="gray">
          <a:xfrm>
            <a:off x="4716016" y="1982208"/>
            <a:ext cx="4032696" cy="360000"/>
          </a:xfrm>
          <a:prstGeom prst="rect">
            <a:avLst/>
          </a:prstGeom>
          <a:solidFill>
            <a:schemeClr val="accent1"/>
          </a:solidFill>
          <a:ln>
            <a:solidFill>
              <a:schemeClr val="accent1"/>
            </a:solidFill>
          </a:ln>
        </p:spPr>
        <p:txBody>
          <a:bodyPr vert="horz" lIns="108000" tIns="72000" rIns="108000" bIns="72000" rtlCol="0" anchor="ctr">
            <a:noAutofit/>
          </a:bodyPr>
          <a:lstStyle/>
          <a:p>
            <a:pPr lvl="0">
              <a:spcAft>
                <a:spcPts val="1200"/>
              </a:spcAft>
              <a:buClr>
                <a:schemeClr val="accent1"/>
              </a:buClr>
              <a:buSzPct val="125000"/>
              <a:defRPr/>
            </a:pPr>
            <a:r>
              <a:rPr lang="en-US" sz="1600" b="1" dirty="0" err="1">
                <a:solidFill>
                  <a:schemeClr val="bg1"/>
                </a:solidFill>
                <a:cs typeface="Arial" pitchFamily="34" charset="0"/>
              </a:rPr>
              <a:t>SwTrigger</a:t>
            </a:r>
            <a:endParaRPr lang="en-US" sz="1600" b="1" dirty="0">
              <a:solidFill>
                <a:schemeClr val="bg1"/>
              </a:solidFill>
              <a:cs typeface="Arial" pitchFamily="34" charset="0"/>
            </a:endParaRPr>
          </a:p>
        </p:txBody>
      </p:sp>
      <p:sp>
        <p:nvSpPr>
          <p:cNvPr id="25" name="Rounded Rectangle 69">
            <a:extLst>
              <a:ext uri="{FF2B5EF4-FFF2-40B4-BE49-F238E27FC236}">
                <a16:creationId xmlns:a16="http://schemas.microsoft.com/office/drawing/2014/main" id="{EC0729DD-67C2-4C6F-9442-17558606EADC}"/>
              </a:ext>
            </a:extLst>
          </p:cNvPr>
          <p:cNvSpPr/>
          <p:nvPr/>
        </p:nvSpPr>
        <p:spPr bwMode="gray">
          <a:xfrm>
            <a:off x="8188817" y="2153003"/>
            <a:ext cx="329471" cy="360000"/>
          </a:xfrm>
          <a:prstGeom prst="roundRect">
            <a:avLst>
              <a:gd name="adj" fmla="val 12235"/>
            </a:avLst>
          </a:prstGeom>
          <a:ln w="19050">
            <a:solidFill>
              <a:schemeClr val="bg1"/>
            </a:solidFill>
            <a:headEnd/>
            <a:tailEnd/>
          </a:ln>
          <a:effectLst>
            <a:outerShdw blurRad="50800" dist="127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90000" tIns="36000" rIns="90000" bIns="36000" anchor="ctr"/>
          <a:lstStyle/>
          <a:p>
            <a:pPr algn="ctr" eaLnBrk="0" hangingPunct="0">
              <a:spcBef>
                <a:spcPct val="60000"/>
              </a:spcBef>
              <a:buClr>
                <a:schemeClr val="tx2"/>
              </a:buClr>
            </a:pPr>
            <a:r>
              <a:rPr lang="de-DE" sz="2400" b="1" dirty="0">
                <a:solidFill>
                  <a:schemeClr val="bg1"/>
                </a:solidFill>
                <a:latin typeface="Arial" pitchFamily="34" charset="0"/>
              </a:rPr>
              <a:t>2</a:t>
            </a:r>
            <a:endParaRPr lang="en-US" sz="2400" b="1" dirty="0">
              <a:solidFill>
                <a:schemeClr val="bg1"/>
              </a:solidFill>
              <a:latin typeface="Arial" pitchFamily="34" charset="0"/>
            </a:endParaRPr>
          </a:p>
        </p:txBody>
      </p:sp>
      <p:sp>
        <p:nvSpPr>
          <p:cNvPr id="26" name="Textfeld 25">
            <a:extLst>
              <a:ext uri="{FF2B5EF4-FFF2-40B4-BE49-F238E27FC236}">
                <a16:creationId xmlns:a16="http://schemas.microsoft.com/office/drawing/2014/main" id="{FA656E68-0817-4636-871F-3150E18E23E9}"/>
              </a:ext>
            </a:extLst>
          </p:cNvPr>
          <p:cNvSpPr txBox="1"/>
          <p:nvPr/>
        </p:nvSpPr>
        <p:spPr>
          <a:xfrm>
            <a:off x="5154867" y="2715218"/>
            <a:ext cx="3363421" cy="276999"/>
          </a:xfrm>
          <a:prstGeom prst="rect">
            <a:avLst/>
          </a:prstGeom>
          <a:noFill/>
        </p:spPr>
        <p:txBody>
          <a:bodyPr wrap="none" rtlCol="0">
            <a:spAutoFit/>
          </a:bodyPr>
          <a:lstStyle/>
          <a:p>
            <a:pPr>
              <a:spcBef>
                <a:spcPts val="600"/>
              </a:spcBef>
              <a:spcAft>
                <a:spcPts val="600"/>
              </a:spcAft>
              <a:buClr>
                <a:schemeClr val="accent1"/>
              </a:buClr>
              <a:buSzPct val="125000"/>
            </a:pPr>
            <a:r>
              <a:rPr lang="en-US" sz="1200" kern="0" dirty="0" err="1">
                <a:solidFill>
                  <a:sysClr val="windowText" lastClr="000000"/>
                </a:solidFill>
                <a:cs typeface="Arial" pitchFamily="34" charset="0"/>
              </a:rPr>
              <a:t>Adc_StartGroupConverion</a:t>
            </a:r>
            <a:r>
              <a:rPr lang="en-US" sz="1200" kern="0" dirty="0">
                <a:solidFill>
                  <a:sysClr val="windowText" lastClr="000000"/>
                </a:solidFill>
                <a:cs typeface="Arial" pitchFamily="34" charset="0"/>
              </a:rPr>
              <a:t>(</a:t>
            </a:r>
            <a:r>
              <a:rPr lang="en-US" sz="1200" kern="0" dirty="0" err="1">
                <a:solidFill>
                  <a:sysClr val="windowText" lastClr="000000"/>
                </a:solidFill>
                <a:cs typeface="Arial" pitchFamily="34" charset="0"/>
              </a:rPr>
              <a:t>ConversionGroup</a:t>
            </a:r>
            <a:r>
              <a:rPr lang="en-US" sz="1200" kern="0" dirty="0">
                <a:solidFill>
                  <a:sysClr val="windowText" lastClr="000000"/>
                </a:solidFill>
                <a:cs typeface="Arial" pitchFamily="34" charset="0"/>
              </a:rPr>
              <a:t>)</a:t>
            </a:r>
            <a:endParaRPr lang="de-DE" sz="1200" kern="0" dirty="0">
              <a:solidFill>
                <a:sysClr val="windowText" lastClr="000000"/>
              </a:solidFill>
              <a:cs typeface="Arial" pitchFamily="34" charset="0"/>
            </a:endParaRPr>
          </a:p>
        </p:txBody>
      </p:sp>
      <p:sp>
        <p:nvSpPr>
          <p:cNvPr id="27" name="Inhaltsplatzhalter 1">
            <a:extLst>
              <a:ext uri="{FF2B5EF4-FFF2-40B4-BE49-F238E27FC236}">
                <a16:creationId xmlns:a16="http://schemas.microsoft.com/office/drawing/2014/main" id="{EEEA3537-A978-41C7-87BF-545456F98E98}"/>
              </a:ext>
            </a:extLst>
          </p:cNvPr>
          <p:cNvSpPr>
            <a:spLocks noGrp="1"/>
          </p:cNvSpPr>
          <p:nvPr>
            <p:ph idx="1"/>
          </p:nvPr>
        </p:nvSpPr>
        <p:spPr>
          <a:xfrm>
            <a:off x="394491" y="900884"/>
            <a:ext cx="8273794" cy="1152128"/>
          </a:xfrm>
        </p:spPr>
        <p:txBody>
          <a:bodyPr>
            <a:normAutofit/>
          </a:bodyPr>
          <a:lstStyle/>
          <a:p>
            <a:endParaRPr lang="en-GB" dirty="0"/>
          </a:p>
          <a:p>
            <a:r>
              <a:rPr lang="de-DE" dirty="0"/>
              <a:t>4 </a:t>
            </a:r>
            <a:r>
              <a:rPr lang="de-DE" dirty="0" err="1"/>
              <a:t>trigger</a:t>
            </a:r>
            <a:r>
              <a:rPr lang="de-DE" dirty="0"/>
              <a:t> </a:t>
            </a:r>
            <a:r>
              <a:rPr lang="de-DE" dirty="0" err="1"/>
              <a:t>types</a:t>
            </a:r>
            <a:r>
              <a:rPr lang="de-DE" dirty="0"/>
              <a:t> per </a:t>
            </a:r>
            <a:r>
              <a:rPr lang="de-DE" dirty="0" err="1"/>
              <a:t>conversion</a:t>
            </a:r>
            <a:r>
              <a:rPr lang="de-DE" dirty="0"/>
              <a:t> </a:t>
            </a:r>
            <a:r>
              <a:rPr lang="de-DE" dirty="0" err="1"/>
              <a:t>group</a:t>
            </a:r>
            <a:r>
              <a:rPr lang="de-DE" dirty="0"/>
              <a:t> (Queue)</a:t>
            </a:r>
          </a:p>
          <a:p>
            <a:endParaRPr lang="en-US" dirty="0"/>
          </a:p>
        </p:txBody>
      </p:sp>
      <p:pic>
        <p:nvPicPr>
          <p:cNvPr id="29" name="Grafik 28" descr="Ein Bild, das Objekt enthält.&#10;&#10;Mit hoher Zuverlässigkeit generierte Beschreibung">
            <a:extLst>
              <a:ext uri="{FF2B5EF4-FFF2-40B4-BE49-F238E27FC236}">
                <a16:creationId xmlns:a16="http://schemas.microsoft.com/office/drawing/2014/main" id="{1D4CFB33-AAD7-4499-B9C8-44B1C6D50245}"/>
              </a:ext>
            </a:extLst>
          </p:cNvPr>
          <p:cNvPicPr>
            <a:picLocks noChangeAspect="1"/>
          </p:cNvPicPr>
          <p:nvPr/>
        </p:nvPicPr>
        <p:blipFill>
          <a:blip r:embed="rId3"/>
          <a:stretch>
            <a:fillRect/>
          </a:stretch>
        </p:blipFill>
        <p:spPr>
          <a:xfrm rot="3576854">
            <a:off x="6910645" y="4851411"/>
            <a:ext cx="1795653" cy="1776199"/>
          </a:xfrm>
          <a:prstGeom prst="rect">
            <a:avLst/>
          </a:prstGeom>
        </p:spPr>
      </p:pic>
    </p:spTree>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MIO_AGENDA_HASAGENDA" val="True"/>
</p:tagLst>
</file>

<file path=ppt/tags/tag10.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100.xml><?xml version="1.0" encoding="utf-8"?>
<p:tagLst xmlns:a="http://schemas.openxmlformats.org/drawingml/2006/main" xmlns:r="http://schemas.openxmlformats.org/officeDocument/2006/relationships" xmlns:p="http://schemas.openxmlformats.org/presentationml/2006/main">
  <p:tag name="MIO_SHAPETYPES_AGENDA" val="MIO_AGENDA_SUBELEMENT_NUMBER"/>
  <p:tag name="MIO_GUID" val="297367CB-F030-4B13-9EB7-97563590A2A1"/>
  <p:tag name="MIO_SKIP_CDCHECK?" val="True"/>
  <p:tag name="MIO_SKIP_CDCHECK" val="True"/>
</p:tagLst>
</file>

<file path=ppt/tags/tag101.xml><?xml version="1.0" encoding="utf-8"?>
<p:tagLst xmlns:a="http://schemas.openxmlformats.org/drawingml/2006/main" xmlns:r="http://schemas.openxmlformats.org/officeDocument/2006/relationships" xmlns:p="http://schemas.openxmlformats.org/presentationml/2006/main">
  <p:tag name="MIO_GUID" val="430E62AA-24FE-484C-A1C3-DC272F7A31F7"/>
  <p:tag name="MIO_SHAPETYPES_AGENDA" val="MIO_AGENDA_SUBELEMENT"/>
  <p:tag name="MIO_SKIP_CDCHECK?" val="True"/>
  <p:tag name="MIO_SKIP_CDCHECK" val="True"/>
</p:tagLst>
</file>

<file path=ppt/tags/tag102.xml><?xml version="1.0" encoding="utf-8"?>
<p:tagLst xmlns:a="http://schemas.openxmlformats.org/drawingml/2006/main" xmlns:r="http://schemas.openxmlformats.org/officeDocument/2006/relationships" xmlns:p="http://schemas.openxmlformats.org/presentationml/2006/main">
  <p:tag name="MIO_SHAPETYPES_AGENDA" val="MIO_AGENDA_SUBELEMENT_NUMBER"/>
  <p:tag name="MIO_GUID" val="297367CB-F030-4B13-9EB7-97563590A2A1"/>
  <p:tag name="MIO_SKIP_CDCHECK?" val="True"/>
  <p:tag name="MIO_SKIP_CDCHECK" val="True"/>
</p:tagLst>
</file>

<file path=ppt/tags/tag103.xml><?xml version="1.0" encoding="utf-8"?>
<p:tagLst xmlns:a="http://schemas.openxmlformats.org/drawingml/2006/main" xmlns:r="http://schemas.openxmlformats.org/officeDocument/2006/relationships" xmlns:p="http://schemas.openxmlformats.org/presentationml/2006/main">
  <p:tag name="MIO_GUID" val="E32EBB43-527E-40DC-97E7-B91396CDD97C"/>
  <p:tag name="MIO_SHAPETYPES_AGENDA" val="MIO_AGENDA_HIGHLIGHT"/>
  <p:tag name="MIO_SKIP_CDCHECK?" val="True"/>
  <p:tag name="MIO_SKIP_CDCHECK" val="True"/>
</p:tagLst>
</file>

<file path=ppt/tags/tag104.xml><?xml version="1.0" encoding="utf-8"?>
<p:tagLst xmlns:a="http://schemas.openxmlformats.org/drawingml/2006/main" xmlns:r="http://schemas.openxmlformats.org/officeDocument/2006/relationships" xmlns:p="http://schemas.openxmlformats.org/presentationml/2006/main">
  <p:tag name="MIO_GUID" val="4AFE2199-7899-4A9C-9D26-E2D79AC29632"/>
  <p:tag name="MIO_SHAPETYPES_AGENDA" val="MIO_AGENDA_HIGHLIGHT_NUMBER"/>
  <p:tag name="MIO_SKIP_CDCHECK?" val="True"/>
  <p:tag name="MIO_SKIP_CDCHECK" val="True"/>
</p:tagLst>
</file>

<file path=ppt/tags/tag105.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106.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107.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108.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109.xml><?xml version="1.0" encoding="utf-8"?>
<p:tagLst xmlns:a="http://schemas.openxmlformats.org/drawingml/2006/main" xmlns:r="http://schemas.openxmlformats.org/officeDocument/2006/relationships" xmlns:p="http://schemas.openxmlformats.org/presentationml/2006/main">
  <p:tag name="MIO_AGENDA_ELEMENTNAME" val="HW Resources"/>
  <p:tag name="MIO_AGENDA_CREATE_AGENDA_SLIDENUMBERS_TAG" val="True"/>
  <p:tag name="MIO_AGENDA_SHOW_ALL_SUBITEMS_TAG" val="True"/>
  <p:tag name="MIO_EK" val="421"/>
  <p:tag name="MIO_VERSION" val="31.12.9999 23:59:59"/>
  <p:tag name="MIO_DBID" val="ED9FF2F2-6643-46BA-B685-7D49126FFAFF"/>
  <p:tag name="MIO_UPDATE" val="False"/>
</p:tagLst>
</file>

<file path=ppt/tags/tag11.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110.xml><?xml version="1.0" encoding="utf-8"?>
<p:tagLst xmlns:a="http://schemas.openxmlformats.org/drawingml/2006/main" xmlns:r="http://schemas.openxmlformats.org/officeDocument/2006/relationships" xmlns:p="http://schemas.openxmlformats.org/presentationml/2006/main">
  <p:tag name="MIO_SHAPETYPES_AGENDA" val="MIO_AGENDA_TITLE"/>
  <p:tag name="MIO_SKIP_CDCHECK" val="True"/>
</p:tagLst>
</file>

<file path=ppt/tags/tag111.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112.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113.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114.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115.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116.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117.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118.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119.xml><?xml version="1.0" encoding="utf-8"?>
<p:tagLst xmlns:a="http://schemas.openxmlformats.org/drawingml/2006/main" xmlns:r="http://schemas.openxmlformats.org/officeDocument/2006/relationships" xmlns:p="http://schemas.openxmlformats.org/presentationml/2006/main">
  <p:tag name="MIO_GUID" val="430E62AA-24FE-484C-A1C3-DC272F7A31F7"/>
  <p:tag name="MIO_SHAPETYPES_AGENDA" val="MIO_AGENDA_SUBELEMENT"/>
  <p:tag name="MIO_SKIP_CDCHECK?" val="True"/>
  <p:tag name="MIO_SKIP_CDCHECK" val="True"/>
</p:tagLst>
</file>

<file path=ppt/tags/tag12.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120.xml><?xml version="1.0" encoding="utf-8"?>
<p:tagLst xmlns:a="http://schemas.openxmlformats.org/drawingml/2006/main" xmlns:r="http://schemas.openxmlformats.org/officeDocument/2006/relationships" xmlns:p="http://schemas.openxmlformats.org/presentationml/2006/main">
  <p:tag name="MIO_SHAPETYPES_AGENDA" val="MIO_AGENDA_SUBELEMENT_NUMBER"/>
  <p:tag name="MIO_GUID" val="297367CB-F030-4B13-9EB7-97563590A2A1"/>
  <p:tag name="MIO_SKIP_CDCHECK?" val="True"/>
  <p:tag name="MIO_SKIP_CDCHECK" val="True"/>
</p:tagLst>
</file>

<file path=ppt/tags/tag121.xml><?xml version="1.0" encoding="utf-8"?>
<p:tagLst xmlns:a="http://schemas.openxmlformats.org/drawingml/2006/main" xmlns:r="http://schemas.openxmlformats.org/officeDocument/2006/relationships" xmlns:p="http://schemas.openxmlformats.org/presentationml/2006/main">
  <p:tag name="MIO_GUID" val="430E62AA-24FE-484C-A1C3-DC272F7A31F7"/>
  <p:tag name="MIO_SHAPETYPES_AGENDA" val="MIO_AGENDA_SUBELEMENT"/>
  <p:tag name="MIO_SKIP_CDCHECK?" val="True"/>
  <p:tag name="MIO_SKIP_CDCHECK" val="True"/>
</p:tagLst>
</file>

<file path=ppt/tags/tag122.xml><?xml version="1.0" encoding="utf-8"?>
<p:tagLst xmlns:a="http://schemas.openxmlformats.org/drawingml/2006/main" xmlns:r="http://schemas.openxmlformats.org/officeDocument/2006/relationships" xmlns:p="http://schemas.openxmlformats.org/presentationml/2006/main">
  <p:tag name="MIO_SHAPETYPES_AGENDA" val="MIO_AGENDA_SUBELEMENT_NUMBER"/>
  <p:tag name="MIO_GUID" val="297367CB-F030-4B13-9EB7-97563590A2A1"/>
  <p:tag name="MIO_SKIP_CDCHECK?" val="True"/>
  <p:tag name="MIO_SKIP_CDCHECK" val="True"/>
</p:tagLst>
</file>

<file path=ppt/tags/tag123.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124.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125.xml><?xml version="1.0" encoding="utf-8"?>
<p:tagLst xmlns:a="http://schemas.openxmlformats.org/drawingml/2006/main" xmlns:r="http://schemas.openxmlformats.org/officeDocument/2006/relationships" xmlns:p="http://schemas.openxmlformats.org/presentationml/2006/main">
  <p:tag name="MIO_GUID" val="E32EBB43-527E-40DC-97E7-B91396CDD97C"/>
  <p:tag name="MIO_SHAPETYPES_AGENDA" val="MIO_AGENDA_HIGHLIGHT"/>
  <p:tag name="MIO_SKIP_CDCHECK?" val="True"/>
  <p:tag name="MIO_SKIP_CDCHECK" val="True"/>
</p:tagLst>
</file>

<file path=ppt/tags/tag126.xml><?xml version="1.0" encoding="utf-8"?>
<p:tagLst xmlns:a="http://schemas.openxmlformats.org/drawingml/2006/main" xmlns:r="http://schemas.openxmlformats.org/officeDocument/2006/relationships" xmlns:p="http://schemas.openxmlformats.org/presentationml/2006/main">
  <p:tag name="MIO_GUID" val="4AFE2199-7899-4A9C-9D26-E2D79AC29632"/>
  <p:tag name="MIO_SHAPETYPES_AGENDA" val="MIO_AGENDA_HIGHLIGHT_NUMBER"/>
  <p:tag name="MIO_SKIP_CDCHECK?" val="True"/>
  <p:tag name="MIO_SKIP_CDCHECK" val="True"/>
</p:tagLst>
</file>

<file path=ppt/tags/tag127.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128.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129.xml><?xml version="1.0" encoding="utf-8"?>
<p:tagLst xmlns:a="http://schemas.openxmlformats.org/drawingml/2006/main" xmlns:r="http://schemas.openxmlformats.org/officeDocument/2006/relationships" xmlns:p="http://schemas.openxmlformats.org/presentationml/2006/main">
  <p:tag name="MIO_AGENDA_ELEMENTNAME" val="Constraints &amp; Limitations"/>
  <p:tag name="MIO_AGENDA_CREATE_AGENDA_SLIDENUMBERS_TAG" val="True"/>
  <p:tag name="MIO_AGENDA_SHOW_ALL_SUBITEMS_TAG" val="True"/>
  <p:tag name="MIO_EK" val="421"/>
  <p:tag name="MIO_VERSION" val="31.12.9999 23:59:59"/>
  <p:tag name="MIO_DBID" val="ED9FF2F2-6643-46BA-B685-7D49126FFAFF"/>
  <p:tag name="MIO_UPDATE" val="False"/>
</p:tagLst>
</file>

<file path=ppt/tags/tag13.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130.xml><?xml version="1.0" encoding="utf-8"?>
<p:tagLst xmlns:a="http://schemas.openxmlformats.org/drawingml/2006/main" xmlns:r="http://schemas.openxmlformats.org/officeDocument/2006/relationships" xmlns:p="http://schemas.openxmlformats.org/presentationml/2006/main">
  <p:tag name="MIO_SHAPETYPES_AGENDA" val="MIO_AGENDA_TITLE"/>
  <p:tag name="MIO_SKIP_CDCHECK" val="True"/>
</p:tagLst>
</file>

<file path=ppt/tags/tag131.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132.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133.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134.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135.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136.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137.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138.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139.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14.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140.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141.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142.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143.xml><?xml version="1.0" encoding="utf-8"?>
<p:tagLst xmlns:a="http://schemas.openxmlformats.org/drawingml/2006/main" xmlns:r="http://schemas.openxmlformats.org/officeDocument/2006/relationships" xmlns:p="http://schemas.openxmlformats.org/presentationml/2006/main">
  <p:tag name="MIO_GUID" val="430E62AA-24FE-484C-A1C3-DC272F7A31F7"/>
  <p:tag name="MIO_SHAPETYPES_AGENDA" val="MIO_AGENDA_SUBELEMENT"/>
  <p:tag name="MIO_SKIP_CDCHECK?" val="True"/>
  <p:tag name="MIO_SKIP_CDCHECK" val="True"/>
</p:tagLst>
</file>

<file path=ppt/tags/tag144.xml><?xml version="1.0" encoding="utf-8"?>
<p:tagLst xmlns:a="http://schemas.openxmlformats.org/drawingml/2006/main" xmlns:r="http://schemas.openxmlformats.org/officeDocument/2006/relationships" xmlns:p="http://schemas.openxmlformats.org/presentationml/2006/main">
  <p:tag name="MIO_SHAPETYPES_AGENDA" val="MIO_AGENDA_SUBELEMENT_NUMBER"/>
  <p:tag name="MIO_GUID" val="297367CB-F030-4B13-9EB7-97563590A2A1"/>
  <p:tag name="MIO_SKIP_CDCHECK?" val="True"/>
  <p:tag name="MIO_SKIP_CDCHECK" val="True"/>
</p:tagLst>
</file>

<file path=ppt/tags/tag145.xml><?xml version="1.0" encoding="utf-8"?>
<p:tagLst xmlns:a="http://schemas.openxmlformats.org/drawingml/2006/main" xmlns:r="http://schemas.openxmlformats.org/officeDocument/2006/relationships" xmlns:p="http://schemas.openxmlformats.org/presentationml/2006/main">
  <p:tag name="MIO_GUID" val="430E62AA-24FE-484C-A1C3-DC272F7A31F7"/>
  <p:tag name="MIO_SHAPETYPES_AGENDA" val="MIO_AGENDA_SUBELEMENT"/>
  <p:tag name="MIO_SKIP_CDCHECK?" val="True"/>
  <p:tag name="MIO_SKIP_CDCHECK" val="True"/>
</p:tagLst>
</file>

<file path=ppt/tags/tag146.xml><?xml version="1.0" encoding="utf-8"?>
<p:tagLst xmlns:a="http://schemas.openxmlformats.org/drawingml/2006/main" xmlns:r="http://schemas.openxmlformats.org/officeDocument/2006/relationships" xmlns:p="http://schemas.openxmlformats.org/presentationml/2006/main">
  <p:tag name="MIO_SHAPETYPES_AGENDA" val="MIO_AGENDA_SUBELEMENT_NUMBER"/>
  <p:tag name="MIO_GUID" val="297367CB-F030-4B13-9EB7-97563590A2A1"/>
  <p:tag name="MIO_SKIP_CDCHECK?" val="True"/>
  <p:tag name="MIO_SKIP_CDCHECK" val="True"/>
</p:tagLst>
</file>

<file path=ppt/tags/tag147.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148.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149.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15.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150.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151.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152.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153.xml><?xml version="1.0" encoding="utf-8"?>
<p:tagLst xmlns:a="http://schemas.openxmlformats.org/drawingml/2006/main" xmlns:r="http://schemas.openxmlformats.org/officeDocument/2006/relationships" xmlns:p="http://schemas.openxmlformats.org/presentationml/2006/main">
  <p:tag name="MIO_GUID" val="E32EBB43-527E-40DC-97E7-B91396CDD97C"/>
  <p:tag name="MIO_SHAPETYPES_AGENDA" val="MIO_AGENDA_HIGHLIGHT"/>
  <p:tag name="MIO_SKIP_CDCHECK?" val="True"/>
  <p:tag name="MIO_SKIP_CDCHECK" val="True"/>
</p:tagLst>
</file>

<file path=ppt/tags/tag154.xml><?xml version="1.0" encoding="utf-8"?>
<p:tagLst xmlns:a="http://schemas.openxmlformats.org/drawingml/2006/main" xmlns:r="http://schemas.openxmlformats.org/officeDocument/2006/relationships" xmlns:p="http://schemas.openxmlformats.org/presentationml/2006/main">
  <p:tag name="MIO_GUID" val="4AFE2199-7899-4A9C-9D26-E2D79AC29632"/>
  <p:tag name="MIO_SHAPETYPES_AGENDA" val="MIO_AGENDA_HIGHLIGHT_NUMBER"/>
  <p:tag name="MIO_SKIP_CDCHECK?" val="True"/>
  <p:tag name="MIO_SKIP_CDCHECK" val="True"/>
</p:tagLst>
</file>

<file path=ppt/tags/tag155.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HIGHLIGHT_PAGENUMBER"/>
  <p:tag name="MIO_SKIP_CDCHECK?" val="True"/>
  <p:tag name="MIO_SKIP_CDCHECK" val="True"/>
</p:tagLst>
</file>

<file path=ppt/tags/tag16.xml><?xml version="1.0" encoding="utf-8"?>
<p:tagLst xmlns:a="http://schemas.openxmlformats.org/drawingml/2006/main" xmlns:r="http://schemas.openxmlformats.org/officeDocument/2006/relationships" xmlns:p="http://schemas.openxmlformats.org/presentationml/2006/main">
  <p:tag name="MIO_GUID" val="430E62AA-24FE-484C-A1C3-DC272F7A31F7"/>
  <p:tag name="MIO_SHAPETYPES_AGENDA" val="MIO_AGENDA_SUBELEMENT"/>
  <p:tag name="MIO_SKIP_CDCHECK?" val="True"/>
  <p:tag name="MIO_SKIP_CDCHECK" val="True"/>
</p:tagLst>
</file>

<file path=ppt/tags/tag17.xml><?xml version="1.0" encoding="utf-8"?>
<p:tagLst xmlns:a="http://schemas.openxmlformats.org/drawingml/2006/main" xmlns:r="http://schemas.openxmlformats.org/officeDocument/2006/relationships" xmlns:p="http://schemas.openxmlformats.org/presentationml/2006/main">
  <p:tag name="MIO_SHAPETYPES_AGENDA" val="MIO_AGENDA_SUBELEMENT_NUMBER"/>
  <p:tag name="MIO_GUID" val="297367CB-F030-4B13-9EB7-97563590A2A1"/>
  <p:tag name="MIO_SKIP_CDCHECK?" val="True"/>
  <p:tag name="MIO_SKIP_CDCHECK" val="True"/>
</p:tagLst>
</file>

<file path=ppt/tags/tag18.xml><?xml version="1.0" encoding="utf-8"?>
<p:tagLst xmlns:a="http://schemas.openxmlformats.org/drawingml/2006/main" xmlns:r="http://schemas.openxmlformats.org/officeDocument/2006/relationships" xmlns:p="http://schemas.openxmlformats.org/presentationml/2006/main">
  <p:tag name="MIO_GUID" val="430E62AA-24FE-484C-A1C3-DC272F7A31F7"/>
  <p:tag name="MIO_SHAPETYPES_AGENDA" val="MIO_AGENDA_SUBELEMENT"/>
  <p:tag name="MIO_SKIP_CDCHECK?" val="True"/>
  <p:tag name="MIO_SKIP_CDCHECK" val="True"/>
</p:tagLst>
</file>

<file path=ppt/tags/tag19.xml><?xml version="1.0" encoding="utf-8"?>
<p:tagLst xmlns:a="http://schemas.openxmlformats.org/drawingml/2006/main" xmlns:r="http://schemas.openxmlformats.org/officeDocument/2006/relationships" xmlns:p="http://schemas.openxmlformats.org/presentationml/2006/main">
  <p:tag name="MIO_SHAPETYPES_AGENDA" val="MIO_AGENDA_SUBELEMENT_NUMBER"/>
  <p:tag name="MIO_GUID" val="297367CB-F030-4B13-9EB7-97563590A2A1"/>
  <p:tag name="MIO_SKIP_CDCHECK?" val="True"/>
  <p:tag name="MIO_SKIP_CDCHECK" val="True"/>
</p:tagLst>
</file>

<file path=ppt/tags/tag2.xml><?xml version="1.0" encoding="utf-8"?>
<p:tagLst xmlns:a="http://schemas.openxmlformats.org/drawingml/2006/main" xmlns:r="http://schemas.openxmlformats.org/officeDocument/2006/relationships" xmlns:p="http://schemas.openxmlformats.org/presentationml/2006/main">
  <p:tag name="MIO_USER_INPUT_OPTIONS" val="Public;Internal;Confidential"/>
  <p:tag name="MIO_USER_INPUT_REQUIRED" val="Classification and Control of Information;Please select the level of confidentiality:"/>
</p:tagLst>
</file>

<file path=ppt/tags/tag20.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21.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22.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23.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24.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25.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26.xml><?xml version="1.0" encoding="utf-8"?>
<p:tagLst xmlns:a="http://schemas.openxmlformats.org/drawingml/2006/main" xmlns:r="http://schemas.openxmlformats.org/officeDocument/2006/relationships" xmlns:p="http://schemas.openxmlformats.org/presentationml/2006/main">
  <p:tag name="MIO_GUID" val="4f15f218-6c4c-4f35-b5e0-442ed4787763"/>
  <p:tag name="MIO_EK" val="10198"/>
  <p:tag name="MIO_UPDATE" val="True"/>
  <p:tag name="MIO_VERSION" val="29.11.2011 11:46:45"/>
  <p:tag name="MIO_DBID" val="ED9FF2F2-6643-46BA-B685-7D49126FFAFF"/>
  <p:tag name="MIO_LASTDOWNLOADED" val="16.09.2019 12:56:37"/>
  <p:tag name="MIO_OBJECTNAME" val="Intersections"/>
  <p:tag name="MIO_LASTEDITORNAME" val="Ali Parvanta"/>
</p:tagLst>
</file>

<file path=ppt/tags/tag27.xml><?xml version="1.0" encoding="utf-8"?>
<p:tagLst xmlns:a="http://schemas.openxmlformats.org/drawingml/2006/main" xmlns:r="http://schemas.openxmlformats.org/officeDocument/2006/relationships" xmlns:p="http://schemas.openxmlformats.org/presentationml/2006/main">
  <p:tag name="MIO_GUID" val="dea0b48c-7ccf-4e09-a122-4e2e7884641a"/>
  <p:tag name="MIO_EK" val="10199"/>
  <p:tag name="MIO_UPDATE" val="True"/>
  <p:tag name="MIO_VERSION" val="02.01.2012 15:16:56"/>
  <p:tag name="MIO_DBID" val="ED9FF2F2-6643-46BA-B685-7D49126FFAFF"/>
  <p:tag name="MIO_LASTDOWNLOADED" val="16.09.2019 13:12:22"/>
  <p:tag name="MIO_OBJECTNAME" val="Cone"/>
  <p:tag name="MIO_LASTEDITORNAME" val="Ali Parvanta"/>
</p:tagLst>
</file>

<file path=ppt/tags/tag28.xml><?xml version="1.0" encoding="utf-8"?>
<p:tagLst xmlns:a="http://schemas.openxmlformats.org/drawingml/2006/main" xmlns:r="http://schemas.openxmlformats.org/officeDocument/2006/relationships" xmlns:p="http://schemas.openxmlformats.org/presentationml/2006/main">
  <p:tag name="MIO_GUID" val="61131295-4092-415d-bac9-c77f004c1fc9"/>
  <p:tag name="MIO_EK" val="8194"/>
  <p:tag name="MIO_UPDATE" val="True"/>
  <p:tag name="MIO_VERSION" val="30.06.2014 16:45:32"/>
  <p:tag name="MIO_DBID" val="ED9FF2F2-6643-46BA-B685-7D49126FFAFF"/>
  <p:tag name="MIO_LASTDOWNLOADED" val="16.09.2019 12:47:19"/>
  <p:tag name="MIO_OBJECTNAME" val="Post-it"/>
  <p:tag name="MIO_LASTEDITORNAME" val="Brand Communications"/>
</p:tagLst>
</file>

<file path=ppt/tags/tag29.xml><?xml version="1.0" encoding="utf-8"?>
<p:tagLst xmlns:a="http://schemas.openxmlformats.org/drawingml/2006/main" xmlns:r="http://schemas.openxmlformats.org/officeDocument/2006/relationships" xmlns:p="http://schemas.openxmlformats.org/presentationml/2006/main">
  <p:tag name="MIO_AGENDA_ELEMENTNAME" val="APIs"/>
  <p:tag name="MIO_AGENDA_CREATE_AGENDA_SLIDENUMBERS_TAG" val="True"/>
  <p:tag name="MIO_AGENDA_SHOW_ALL_SUBITEMS_TAG" val="True"/>
  <p:tag name="MIO_EK" val="421"/>
  <p:tag name="MIO_VERSION" val="31.12.9999 23:59:59"/>
  <p:tag name="MIO_DBID" val="ED9FF2F2-6643-46BA-B685-7D49126FFAFF"/>
  <p:tag name="MIO_UPDATE" val="False"/>
</p:tagLst>
</file>

<file path=ppt/tags/tag3.xml><?xml version="1.0" encoding="utf-8"?>
<p:tagLst xmlns:a="http://schemas.openxmlformats.org/drawingml/2006/main" xmlns:r="http://schemas.openxmlformats.org/officeDocument/2006/relationships" xmlns:p="http://schemas.openxmlformats.org/presentationml/2006/main">
  <p:tag name="MIO_USER_INPUT_REQUIRED" val="Sender information;Please enter the sender information:"/>
  <p:tag name="MIO_USER_INPUT_TEXT" val="Text"/>
</p:tagLst>
</file>

<file path=ppt/tags/tag30.xml><?xml version="1.0" encoding="utf-8"?>
<p:tagLst xmlns:a="http://schemas.openxmlformats.org/drawingml/2006/main" xmlns:r="http://schemas.openxmlformats.org/officeDocument/2006/relationships" xmlns:p="http://schemas.openxmlformats.org/presentationml/2006/main">
  <p:tag name="MIO_SHAPETYPES_AGENDA" val="MIO_AGENDA_TITLE"/>
  <p:tag name="MIO_SKIP_CDCHECK" val="True"/>
</p:tagLst>
</file>

<file path=ppt/tags/tag31.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32.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33.xml><?xml version="1.0" encoding="utf-8"?>
<p:tagLst xmlns:a="http://schemas.openxmlformats.org/drawingml/2006/main" xmlns:r="http://schemas.openxmlformats.org/officeDocument/2006/relationships" xmlns:p="http://schemas.openxmlformats.org/presentationml/2006/main">
  <p:tag name="MIO_GUID" val="E32EBB43-527E-40DC-97E7-B91396CDD97C"/>
  <p:tag name="MIO_SHAPETYPES_AGENDA" val="MIO_AGENDA_HIGHLIGHT"/>
  <p:tag name="MIO_SKIP_CDCHECK?" val="True"/>
  <p:tag name="MIO_SKIP_CDCHECK" val="True"/>
</p:tagLst>
</file>

<file path=ppt/tags/tag34.xml><?xml version="1.0" encoding="utf-8"?>
<p:tagLst xmlns:a="http://schemas.openxmlformats.org/drawingml/2006/main" xmlns:r="http://schemas.openxmlformats.org/officeDocument/2006/relationships" xmlns:p="http://schemas.openxmlformats.org/presentationml/2006/main">
  <p:tag name="MIO_GUID" val="4AFE2199-7899-4A9C-9D26-E2D79AC29632"/>
  <p:tag name="MIO_SHAPETYPES_AGENDA" val="MIO_AGENDA_HIGHLIGHT_NUMBER"/>
  <p:tag name="MIO_SKIP_CDCHECK?" val="True"/>
  <p:tag name="MIO_SKIP_CDCHECK" val="True"/>
</p:tagLst>
</file>

<file path=ppt/tags/tag35.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36.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37.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38.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39.xml><?xml version="1.0" encoding="utf-8"?>
<p:tagLst xmlns:a="http://schemas.openxmlformats.org/drawingml/2006/main" xmlns:r="http://schemas.openxmlformats.org/officeDocument/2006/relationships" xmlns:p="http://schemas.openxmlformats.org/presentationml/2006/main">
  <p:tag name="MIO_GUID" val="430E62AA-24FE-484C-A1C3-DC272F7A31F7"/>
  <p:tag name="MIO_SHAPETYPES_AGENDA" val="MIO_AGENDA_SUBELEMENT"/>
  <p:tag name="MIO_SKIP_CDCHECK?" val="True"/>
  <p:tag name="MIO_SKIP_CDCHECK" val="True"/>
</p:tagLst>
</file>

<file path=ppt/tags/tag4.xml><?xml version="1.0" encoding="utf-8"?>
<p:tagLst xmlns:a="http://schemas.openxmlformats.org/drawingml/2006/main" xmlns:r="http://schemas.openxmlformats.org/officeDocument/2006/relationships" xmlns:p="http://schemas.openxmlformats.org/presentationml/2006/main">
  <p:tag name="MIO_BULLET_IMAGE_BINARY_DATA" val="R0lGODlh4AHgAeZ/AP+WAf/Mk/2YAP+vOP3guf+rMf716vz///6cAP725f/VqP6aBP2rMP/fvP/Upfz++//nxf7q0P6YBf/69f+yQv+uMP+1TP/8/f+wOP3s0fyYAv6wOv768v/Tqfv//fvVpv6yRfyZAP+YBv388vyqMP6aBv/UqfyaA/+WBeGaAP/fwP/q0/+ZCP+0Rf/6+OKYAv7KkfyuMP/s1P6cBP/29f+4U/6ZAP6ZAf+YAf+aAP/+/////f+aAv+ZAv2aAP7///+YAP+sMP6bAP7+/v6sMP6sMf6aAP6ZA/+YA/2aAf/9/v7+/P+tMP+bAP6bAv/9///+/P7//f7+//7/+v//+/2tMP+bAfybAP/++v//+v+aBP2wOv3++fyaAf+bBP7/+/39/f/+/f2ZBf/n1v79///8///9+P2bBvnXp/v/+v3Xqv/37P39//78//2vOP/Xpv79+//Vqv2bBP+XA/+xOv+aAf/++/+3T/+ZBP2bAPqbAf/Ur//QmP////+ZAP///yH5BAEAAH8ALAAAAADgAeABAAf/gH+Cg4SFhoeIiYqLjI2Oj5CRkpOUlZaXmJmam5ydnp+goaKjpKWmp6ipqqusra6vsLGys7S1tre4ubq7vL2+v8DBwsPExcbHyMnKy8zNzs/Q0dLT1NXW19jZ2tvc3d7f4OHi4+Tl5ufopRQFBUEFRCDs8vP09fb0TAxERen9/v+CiggcOJCJDT85gPDwc6Ohw4cQI0p8iKTHgg1MCugjwoRCkA0AQ4qUxg5DlSJBBhCxwbKljRs9fPDoouWGy5s4c+p06SdJDh9GfPgI8TNHAQpEBrBLOrKpU14MKtTYV6AIjhA4gCDAoRPJkRw4klxZuLOsWZZ+DiK84afHERta//wIwPGThxEeQTDkdfe0r99U74hUJWLET1g/iG8cORJCLeLHfowI6GFDAEMeODJr3sy5s+fNTnLcuPvSDxDGPkRoeMlVy1sgSG5UGRCEY4G/uHNfUhqESRDHkIMLH068uPHjyJMHD8K8wAAGuqNLL4RhaYUbTSrjUM69u/fv3ZsAUbpuwPTzTgVGLfDyRogbQngkAU+/vn3uThD6EZKDSJUgVViA3oDmUBBDAb4Z0cMNom2HWUNc3SfhhBLiYIQQfhzRgxE51MREBUWYR+CI2xTBxBZFvOVDQvxZdgMPNiCBAIMU1mhjdw9mx6ENOPQgxA1AbEBESiQWKU0FBVSBQf8IfmAWF0NAKOaDDRy2FQJlN2appXBNOLGdFUAs0IMfXtwgghYCiBZiBRUIaOSbxgyAwZA4CLAQW6YhZpcNOWQHxHZHOEHUloRuCUQSDTkRY2k2CAFEDgeZycMATGDAD5yY8tJOkjjwACkPQODhxA1OvMWWlzROGRMQJTxZ6KsT3uDDo3HhIJ4IfPqwXQk2ZIfQQUUQQQRImRYrywbMBQHrsswym4MfGBFr7LSAMdfstdhuCR+flppI7behUMoEE/Fla+659y3UA11NGBFEEc6BKy8mHymLGRJdoKvvvspRBukROMzQQ6j+UTDvwY9UkE8QCeVHI78QRxwcEGck4UP/bAjFdGFS0CHssSFEUFBEmqBihsMVeLgq8cr6+oCHH1YAWVMXlAGhhQ3ddvzxwW4wUICXmDHkoh8zsGy0vndpAeqYC4UgxJg2LMBVbUzs/O07RWzgL48H5dcEdgIccfTY2MKIg0x2JoaDCC0ixAMSGRFhdaZMEFGBD2TnrTd3yc5dZIgperr34IQT546Ifk+3DhNATKnFs4VHHrkQQaCYuG6+MeGHFlfOOqbkoO/Npw1FVGDw5U9tMEARQtjAw7ZACIFE6LSTvYAYVuSQw7uIo/4PBky0kINdo2bWpA141648yxYSzRYTRejsOzrsANHrHCw9m/YCkC/v/b6x56Do/3aQUj29ORsUcJ2CNsx3AxJAMI3n9/SfKxNCdDU6PNzvnB8OipqrnwBr1zf/bcMC7WjSABdIu3cZMBsYYMBCpsTACkruXUF4IDWCsA62wKd7Fgxh3sSXvtNpsBntqMKLDpIEGwBBhDAkGw4qwgMQnZAZITrIW7YjhLPF8IcsuwEC/jSeFkjrhsRAShB8cASbjElXVQKiFPl1kJvJYVYYMCESg2ESwySkBz/hkQDQMsUynis+c8hBmsQWIultcRfJMqMcCZedKmjxjbhAyRz3uDcRPKo2dMDjLfIxAD4akmw5mAOTbsAUQc6CAUyA0SEnybImJA9GGHTkK1KCAZuIjf+SoOQXEuCSlSO0rgq30eQqKhCEmPhhAS8MpSzPxSMM9QABfkDCHDKnSlSEqAfvocssh5kt17HkCp9qiB+S1EtSvKMCrkuIH3RFzGouywZXekkO8DAaP4hAABZwYzM5YZLCWPOcLCvgODdRBAoADJ3wXFle1pkJSg1ACF+Lpz4hVgW50bMSeVGQGvdJUH31ACVH/KcjUAIXT/WwoBDNlhqZ0DuFKmIAGNEd/oQY0Y4uKyxiq4pFF6E+I8gKfziYgzk9ylItwciJDLjUSA2xgRiwZZQ2aGKT5tfSnlLIhS1pQhWqNlNC/IeMPk1qs9wBgqL+AV4o8IFllEpVZmVtpkX/IAGknrWAqnqVUHzioEKTVIAchMCh2/mqWm2EAy8VoQr0HJcfUGDMJuZnrXiV0E9i185xWmpKK8rBEazgqLwatj5cSQgOPtJL6CGAMpb5kexAeNjKJqdXyAtNEZrqSAT5wC2IkZoTHsVTy5q2OHjgEVgOUoCE3hBBnSrBaWdLIXZkEIl3qAIPfNAEYNL2t/W5QRJQ8toqDGxd1gOucr3DA0f1RoMIKpkPboCDTy73usfh0LogacBxnc2VusMQdsdLHBH0RFfMOd9fedAEHDCIScAhr3zTEqokDIy4qHNsD0owMGGuaL4AZsgQESKEJMQrcZ4FbWNMOboAz7chNhDB/12oW4GKegy2PJDttbQAhD+9CFIO7mh/iPqx3O62t0xq1op6mIMr+CTEEbUvOz6WpONmJb6vel9OgSAHGIsYAQLw58Giq5DpVvdas0OADXrQNB8XlLpeUMnBvPtZvIX3WnhjcpR06uR9xih2tZHXetv73rSU7Vc2wXGXrWkEsflACwXAwLf0y98/Peu/zfrRAkTAgzHVYc36VJARXGiFKnC2WAkW24JbB+JmiUABUCCArUoDaHiOMj+KOgITXGukKqRFzdlCwgd28AMqEIC6PBCAFqzgIpuYeSGiqbQs+YIpqEoVYj6Iww6U8AQp9GEFPsCe63SFhBxQ5gZzAEJoZP8dyoOm0khZ3eorIWaCKeygD32IwhP6EIGwQKrYPcDDimTiQmaDcj4Z6XRZz5qDh+4rBwqYwg/KUOowDGEI3K6IEWKDsrTM4HXmpmQTwHLbEdGGrjCyK79y4AAdRKEPO9gBvn8QhR/82gmMPsi/lRbwSfIgNBaAK4FqAM3ADraw+7rBHg4QcR3oYAdTGIIOLtAHi4/hCEm4WYe9AOqOT3GUh6pCIAeEgbREFj7F5lcPHHDtH7jc4lHYARR0IAWKT0EGbY3MT3xuyBfmQAM9CBl6aKMW0ZKWX0bQtQ4OAIWIS2HbfVACxK+thB9EgAU8Ki3Xy6iFLuABUjcQyHRM9L7/sd3ABNhOvOIXr4Ql6CALfciACF6kalYzxNUHgbXe987AeeqGOWE0POIXT/rE/8DXT/jBDjIQbJbsdobGfkmyl815GMr0L3Lik5mPdvjSl14HU+jDAbTNBR1w29sxMra461Lu2otQTrlhghHiIljR+570S7C40yEOhXvne0P8fpkN/r155wsQCFWowF9+6Sn3Wv/6it+BDpbwcChQ4QA1r/jFM040HnDc/BbkE0xwaE2RRfwBFmnFe6MHf9gmc0sgdcD3BDE3czXXBzeXcy4EBDwHgBYUEzlweyKRJEfQBALwI3OwEArIgIrnAUpwAKrXB1CQbRBYdVFwdVnHIcnD/4ELhCg4gCROQRjuhwMIYFLvp4JYYHwy1wdDoARvh21yF3FxZ3d45346uEAWggRCMCQjUTqR03sq+IWK13iPF3mTl2qr1moHkXlrUYWEcxArcgTBEhIV1nMpCIZ2WHOop3qsJ2yvB26yp2yUxYZj4xNGUCc8IGT9wBxM1oULeIcMCHzCR3zG120+kXzhNm4wEkuCmDe68joJsQ7/MADAFIh544WOyIDZV3PGJ3XeFwH6Fn7+BnCbmDfG80KKIVLpwAAYMF2aODimeIrXJ3/0B4P3l38WtwIY12Abh4KzODZU0gM1USUWNg7jwhYJSDi/CIyl54AQOAUSKHM0Z3M4p/9zGkiHzbhwWLEdn1UFLYAOEhQ1W1c42aiNpMeCLnhtMRh1U0eDNpgfOHiOY3MVs9MeLyF25ZBDR/BC17g380iPiXeESoiETAh3T0h3Uph3AHk0BxEC1mM91OUH0+gN1lI7DemQjiiGkCd5lHeGl5eGChRrGYku2wGK46AsylOSJnmHp9cHqbd6rTdssHdss0eKMcksjwIErCQOvrE8OJmTXwiJw/cExXd8lQhuy0duvViU11I8AgCC3OAGFOA9TemUqKh9q9h9+OaK4HcD/TZ+sqiV2HIVaqQR4MA4YtmIZHmHwlh/xUhxx5iMILaMcJktN8YSQUCA2uAz3zOWeen/e9w4dd44geFogeOYgRs4mNeCFlxhBF6JDQZhjr6Il40Jhvb4gvk4g1aHdf4Yj5jJLDHyOnThQNtQABaAAObFlKI5mgwIkUm4hE0Yd3MXhXeHka2ZmbrnA+JUDSLTVuXHiLr5nHHneCk5eZP3NTGRPz8hYTBZnDYSZtlQAAoyVbgJnc+5kz2ZAe41JrLiBQJgjXwSO/PBnTaiF9iAAaJ4BUewUiSZm+TpkFApiUsQAXhSfV+CFdbDjPI5ITggZ9cQBIciAgl5l/3ZmKm4fVInd09gADDgBGM0GtUHTKCZoNyRAwxQcNMQLEnwUNa1nxOal3tJjPjXB3DgdAYQAMbj/0TtFqIimhxjhCDU8A4M4gNdFZ83yZ8teoqPGYFSsAMHkAU6AAU/kAAw4BWjtSIIuqOIFRQkFg0VsC6q9h4rSjuMeaSk2YKm6XI68AAwuARKAAdS6gdNsBifg6X2cSFws6XOgBFiwwNMojIsSqYmyZsSSQVDIHUuCAX69wM1yhZESafckRWOInLQYJMLNKaASpZUIIM7oKESlgQAMxpckSva2ZxYyhgNUQQM6gyzUUGWeqk5aXFU8HRLIKXbMSN+gAdEmFjw6ajE0RhG8GzNQAR3ValG6qqNKX/XFpw7kAABwBJzwCAFemNXyquacRBJ2Qxkx6rFaqxkuQMPt4ouh/9vHqChXSBYHio2IMqrwmEZfIoDd5QMILAApFqk3DqhZPCA2dYHaxd31zYEGgoWDLFkOaquwbEQ22EDwsIMvTGv9Fqv5PmAO7AEHhAFOmBx8qcDShBxGkqljTM8BPsY2JQDscEjiIgMRAAqFtSqDnuKFfutShCDP+B4D9cHbCAFbgoDcCqnH5sYVAIWMJJuyVAV2BGm9aOyK6uNbdcHU+B4pAZxxqd9i6ofO5sYiFGIPlCyxUABYOQ62nq0R5upUbepMNCpn1qI2ZMaHMKwWil4xyAkeCAEXEasXruysCqrtOoHtoqr7skiRJqgRoEMRbBaG9K1c1uvyIptULiszWr/A88KsFZgoFy7oz0Ykr4gGNPETWobOkZbuC76rU6rA+JKrubKIejaGFjaEHgaDBSgWi7JQJvLuU55r9f2rfiXsUr4r9uBo62DpS60acSwD2lhSn9CuLB7qRArsRRrsS6XsWLLsVaKpaBiBVjrC3ZZiE1gF8RbvGTasvr6sjUns9hWszebsxqCpfEjAAOgfsEgJE6APZDTtwL0utrrlEm7tC+nvBWoqAHAqLxbiDeQurxAqTEkv/M7oWCrsWNrBJ7qXmYrqmkLkNWlEMgCDKgkRQRcwORZtxU7qzBQq2yht4bxngV2jtYzRB8IDBgwO0B0wRj8nIerrMzqrNAKM5A7/61VSF1A0AQGpr68oBIp9kMs3MKj6a36+rmhCwPl2kSkayU6uncUhEtC4Aa+MACTYcHbKsSXKrv5uq+2668wALC628Rc9xLrsh08vAtFMKdAfMVYTKbHO7EV+7nMu7GB0rE2rIMLIhTCBSCaUgBwa8VtPLfci7EwC740a7NvGqfl24w9ywMvIwbAigtMYF5iLKGBzLn1y7T4C7X7K7Wz+EnZAwTDogsAwhV3nL2XLMQHLLZky8BcgQM/QipCMCocCMCzELjTNUVBnMpkqsExe7d5awROIBN/QhlqXHszhgsroVqAzMtY/MKJG8OMSyOu0xDKtpCclwRnTAvx4DbYHP9Cu+zME0rE4Aq6fTCuSFx9PoAo3oQEOWh+Q2cLBWBKntTM4ozBWky7/Hq7X6whRbYgldxlOZB+tnASPtQj9nzP8/vGySvHGssHaNIDoxI2OogHkjoLAyACOZAEdTAUCa3QxTvI3huzDhe+UqADE/AG7JK5siYrtuwKRJAd1BUjHw3S85vJ9+u0iNsHHPAGIkCF5pcDC0BrsjCSchTONu2w8pcFSzoBDjA7dCEUYJGQTuATkEKEXZYVu0MLAmxGSJ3U9foE1/YEURAFIxAHx4YEsCwTYPETUL1mZ3UDBxYLXV1GXw3WrupwMcuTShAFSkADcSAACoIVSLBGY5Kia/b/IDZw0a7wH3x013h9qTtABUvga31wAUy6BC7w1LPTOjjwtiyBS1ltUjYQya3AAIYE2ZF9pDvwBPSHsfhW0kyY0hgiWM11nYDGOU7wXLBQAanNxqtdvFmgf8b3gE7n1xC3BBNgAhyGPM+iYU7GI2JzBKnaChSA2o8N3MGNyYi7BBAXBVTwADsQBix3bTvAAQpwA6wmAu8MY2yhZFv9CkVwSKq93RmsA3AQrtpHBXQXd7H9AxygBoUtXl3WQku2BaadCgbx2/Zt30vd1E/tRVIdwVWtO1Tiak2SPwHtUSxBXXLtCkjB0imr3Q2eymLNk2V91mm91u3n1oaBGCyy4R41/yt3wRDTewpFYARzwOAlvtp67d1P0Nd/HdiDPUOG3ROtcxAvhFSGxbp8WmGt4GnfrMsk3uNtPNmVjW2YfQCazdn7wSOgbQNA9izSJuMQ9Tlq3RAJXgpCIknZbeWR3dqvrQSx/XCz/Qa1fQS3rSvWsyIpZuYFxUS3BB9NYKKoUFbxw+NwntTDbXHFTWoO94TKzdx9/txy4UKhCugEpWzvsUIvPQoVkHWKvuggHYPJ/d3hPd7lDXHord4CwN54414hoCiavk8lcCVgkQQCQNSnAD0xMuU1TerO7HT5Dbr73d90rq8ALuAl6EJzkQJJkFyH9TguyRU3LgpMMNMijsrC3v/j8kcFEI4ESPACKcAa26FsVn3hlXXtoVAAQNYWo97tPf4DTxDHUfAFI4AGL/AC7CUAw9ziF/Pih5U+gIEQVnAC8S7vDS4FDwcHjqcDHvAEgD0aPZAmhS1Yh03geWUD2zwKICB9KXXMXl3lCi/OPzAES4BvvtZ4fr3Z75OiYJ7kom1YTkC5n1AFaaJkp7zCJF/yvJzfFOdyShhx9MbTCoBLtv001FRZ1U0KRMAgqkbfPe/zlzwF+sd9yBqrZL0Dy93c/wXdhkUBiCkKA2ATXjBJ9U31c7sDZPByyBp1GfvwFHve6b3e7b1WZtWZnzAAVdBe4lbrlqz2221xcKAETyv/BUNAcXG3pPhXsQE+4JWl5qagOWD0IlIv+IL/4Fwf4VG9IhSe7ljtUQLQ9KGQ40UTFzu/xpgv+CdO1maN1i+h1kLA1lH91h7FIK1VCkVAZueb8Ksv7D/O134N2IINTEaO8UjOUht9wqOwARggWLGhEL7/+6SO5Za95V0u7l/+2TLfUgux5pzABKvlA1awW9NP/VYu5xSb7LItBbSNEHqu9MAeTzOCBx3vCRsgsPOhBfMPCH6Cg4SFhoeIiYqLjIg3Jn2RkpOUlZaXmJmam5ydnp+goaJZUT99On1LOz86UUp9O0sTJlpANj45fiWNvL2+v8DBiTc3A3/HyMnKy8zN/0FCfjZneDw2wtfY2YqPot3e3+Dh4uOZUJGxsFFUDzthBzs7sBwKN1YCIj7a+vv8wFY4TogUaUawYDMmN3j0AOLDCI9+ECMOg0SuosWLGDNuYgVHh44hpn5QifdKyZBTPzioQSIAmsSXMLNdQWKNicGbBoMEickzJjeNQIMKHXox3pQ+WKI0EGGjhw8etnAAuSGEWDQbOHpqlZijRw4kFXCKZUZkq1l+P4mqXcu2LSUwfX4MQTWFQI8btprcOCJIQI8mPaydHZyNRw4BSIiMXYyMAuHHwdK6nUy5sjgdB3QoQfUFVpsGPZzYEHLLSQ8cQqbyhcyal48bOWzYZLy4QP/r24skW97Nu3emKKfMwTm5REoDvn9t5LjRY0E03NAP2QAg5AgRCrTH2o7OXZBu3+DDU0Yld9IPLDpU9SGQFUk0IThwNOnevUmOEDySzM5uEMR2+tB9J96ABAYFhRnxwLJKJFHsgIoOO6hwQxM8GOFHbAByZwMefnhhDH8GFZFPhrgJWOCJKIoz1wFzLfHgAUrEAw88P6igHA9HaEEidHqchsB+IDrz0I6tmZjikUh6EgUUqCzByjt9KAFcXJpRAVIDOChHZGs4GOFUMUEWhIFgWz5mZJJopumNUUgpxZRTUGE1VVU3XJVVmfzYYINoPhDxYZjLMDAfnoSdqeahiG7/ApdcdNmFlw16reYXYGQSqg0QeNziFQaAMoOBe5aeZWiipJZ6Smab9dHZDp+FNlppp6W2V6jaOAEECz7wVUWnylAwABC0mjWqqcQeCpwOwhFnHHJNKMecc5UGCwxUAsR2g2K8IlMBftJqNWyx4KZI3kmSnJdePOz54d5o8Q3abTA5HPEUEAVkiwwIOSTxLk/fhuvvgAcmSCODDp4S4YQVXhjtvo1MCBAOAlhg7zE73cmwRP3+q3FvK7b4YowK0mhjDjjqeHEveDThZQ54MDDxH0EYdjLGFG1sM4pLNvkkSVOyooSVP2Cp5cyN5FJdNFX8yesArxENUcY3R10gm0kt/9XUvHJSZZWeFjsdxMREYOg0WjVLbfahi87VR1135TWrH5MGNvYgX9tLAQ4azL0P1Gf3vRtmmnHmGWiikeaDaaippnfdvG5QwD1668O335RTdmyyqSzrR3LLNffc3Ix3GkQuI0aOzeSVp07UuOahp16668In3+J2+6BFCKZng7rqvGsU8DkL9tHggwdTaKHYY4cOKBOxrZa7MLv3Ln1FHaf3sYwz1nhjjrRnS0QIRwD7PPRlT28+WzmnsnOUPVd5ZZa5gG5vEDjw0PX4vkR//v5BUe3m1XGSitbqxDVLBQFbnaoAD0KwMPw1rHz8iyBv0taotkHqbXFrIJEQCCgQyP9Hgw7cBgQlSEK3AC5Vq2pV4WCVuLcRioNhGgAexBfC/I2whDhcy+X6MJzMHWdzzeoctEIFwyBVwAYnKF0NH5jDJrKFdeVyHbra8552ETFbBUjIEm3oxC4O5XcKMoXwCgYhCRlPYVfsVAGYkIQbmGyLjNCfF+eYieq56FQgm9EqRlayNC4PCTkgGRyZSMdCViR9TsIMzyLhM6AJLX4v5FUWCzjI3NzQkJjUiP+WIggt7MUGN2hKEo6QJUHo6zZF5M8ksVJJS2bylUSh4NoIgAcjAMEIFgICDgLpBxzg4Sm4SWV2Vnm/VhZCjrBMJiZOKLgn6AAC8amFFeyXBCQsgJT/kGSNMGlDTGNORJngxMgO4QCHWPwgArFxQhLwwEscKREy22RMN715CGSG855QjIQOpNAHKvQBChngUIWcEBsatiaetQklK+lpCHveE5xgpNEU2CSSIaxgcznIQ1dAaBaEakehxWSoQx+aTDuiop9PcEV6lhCJCIjgPp4MpiRBytCGXpKkOP0Nk9SHGSno4AdR+MgP4NGgJURACxzt6EwpWdNBjDSnUJXER55AhVZkQAJGwMENLFQn2PjhBg2xgS5fUi810rSpTr1pVNcKClVEYQoQGgIVZDAhEeirB3DDBRL4AsqXeFQs80TrV9XK1sJuwkEXWFsfniBGGWTpCL+0/0E1mFONU0YEAwMBVGDR+lTDPlQHHogLLOKyBA9ISQamiUYSvJKlTMEESCDabFM769l7guEJE+1DGMToTCzsIAJz6JAPhOADJHALYy7T7FkFS9vaKvMoQ3DQAYCDBVigYgjvWIEInCAAIByhCSGVHGxVuVzOEta56D1FFE7CjlLMiElTsIMBAuAwPBzBJRLpwV9vItuaNje9mYzRDpQgBShshgpPgEJQDQADJMAGNkbQU50kkoSwKJep5gUwgNHTB7UNgcBPiMQr4HGA6s43B0LIZk+KAAKzYni259UwTk17gKH+c4xMkgJQh5AA+uIAAaU0i/JiW14Yyxi9LdoBfP9xO5fEmmIMTQBAPgRA0PC+RGlB6q9IY3zkcDpoCcCBAhUOEJdS9GEFToAPD1LcEgFYWSLYcfFCmcvlLivTSVSCBRSGcJIIIKEHRnBwYGw5hyBvZcjkfbF/62xnWOrgKNN9AhdQEQEcJCE2gATCV3yQBKYkFSJYJrKit9xoz/6An4zdQQZ8MAc98cAHOEDCQ2wgASGobDDjTfScM1xqtirBRVnoQwZEkBABaMEeX60TZKMi2bOEmj9FSMhWBesdRvf6fBz2MIhFrKAonZMFWJkwgPZ7Eybgwc14pfZ/r30zGtvYHA3KMVCn4Fgn+MEIOXgnd8htkALsyQYCoPZg2V3/yCQveQpNFu0YjpAEpAIBCF74NDx5RQSAu5DXBPfil8M85jKbAs2kwdAMeKCFIY17aSKohYoXnfE54pkVeuZzH/wMaAdfgUM2GLm46cPvghSgCIEJuLqt3XLVPboPkZ70zC2N6a78Mt/VMGh3ei4m97gL40Vv4qkXO9RVt1qysAZkYG4wByAQlERUJ0gQqCFxOK4768X6tQ6CPexiHzvgxLCGNR6yHLRnqwh6EvjA4V65bF9321HqthK+He6LlbVTgG+724lOeFO5Ox7wVvI+513ve+fb8X8PvMDfXnnxGPzRTNaBk/uw8IaLFeKS31HamxF5wZO+9ODZ+D87DtSP/6dZOdYYeckZFoTHA6r2o6c87g/1clQoWeY0D/QNbh4NnRPfXsgf+vLPdvSkU5rpNhD7058i1uuHPvZLvP32ebP1VHvd1WHfKNnNvnJaIRpE2afz+qUmd7oTmwfGhmx59xx8t3PScn/8AQJVkFXJt3+HYngdhngjRhKMp1WRUyE+AAQ9wAM3kGtG1ANCp38OqCaXd2Pxtnlv1Xn4pm8zI1l4cAbWIAQIyB9H5DxYN4JHcnpTkHqr13oOB3uRgwM6cmmBsQETMzroF0Lqh4PjoHtiRma9d2a/J3IkZ3Jj8xRW4ANYkQMeCCJMEIIiyIRH0nwx12d/Jn3Ul3MceIFTsf9XOYABRmgvDPB52ieGR9J9USBp33dp4ed0uEB+Ukc0fjEV8pFZ9jIAyHODdlgg7dd1rAZ/sSZ/ZXd2evMQOjIDRmCI2cIEBWCFRraIKNJ/wvZ/AYh3oUSAF2KATsOBXeEHXWhElqWIoEgU8KBPi8dSAqYqFBgB4GaBxpQDzrFafrArL0ME6RaGs6gWO+BMjAVXDtJx/sRP9AYQnseCSxQYDCECODCDXqiKpJaMa0FgNQYHkfAE/LRYWDASEcBwPxhx3lQtCeEDFRBnE8MA3khPSwiOHbYDVOBbJ6EO5LIDK6BQVDh8xqQneoIHrxgkTGB7yqePobAZ5Ehg0cUKQ6D/Am7mB22UhtZnTEBGE0DwbJCHAQ0IkUNRYD4jBfCgAwQwXLngBHjQA+MXdd5kBMRADJzyMsdQFnVokkHhIh6QUnPRAH6ggQJQJ0glifTnTUiQKQmxkFlWkj4JFD8lCSpgafkBBA9BExiyd6noTfmSA7FGjDr5H7I4lZxQi6eweNflEdEVD6xAADRhP4J3CPaDbxsAlbEllWjpCcuoA80IIaaQBXDJT1BgF1rQI8dVl4SAAz5wGhKjkzvJl33JCeL4A+S4WKhwAFIQVEHTS0U5Q3DDmIVQQJr4MgWwE8hYmZsQXf24A/8oF+RCALERcGKZVQhwjKTZS3chBGQpmap5/5asaQkSGSVSEF2SIJfxMRqhdASBFAKgspsK80vGp5PB+YnDuQkoqRkqCQ/skWI3AD+75AS4YHbSKQjACARFoJdBcp0sl52bAJRCqQOg4QekJFmxUXahlC+kcZ69dGmztxg6sZrwaQlVGQlXeWmh5AQPFg1HoHen6J+BkQPcuDS2IFn140352GVqqRkwNxcfUYtxOZdv5p+GIATwYWGSiQwFsABZEica+pDL95eBuSCEGReGiZiK6Ykmqgi6xAQksKLJ0AKchhU8wCHGtKEydpmZ6UxI15k/RZRZgSnAAoY9qghaWJ0rygRbqCkxWpmu6Y/CI5uRQJsAdyFd8mO6ef+liZAVp7mibkABWDEH/ZmkMop7xUmRCbIeSLCcVWEDznkf0cmmiXBfOSmkyFAEOHAFN7CYlaSkGradBDYj37kc4pkD5JkD5kmoipAETVChmwhrWqAFJYo/kApg8rle9IlX92kYNqCfypEEdcqpiIADMdBiiIoMRFAF1mCTX9qXB9oHCboce9KggAqhSXieOCCSW0oTfmBvdsqEHcqWHeaWIsqSJEqr4pWrysAAeDU0rXSqXsaMP+CMg1mY/6SjPeCo2ioMBaCliEoEC6Av91hD4gpOTFqOmwmlnzmlomml7QoM8IqoRbABuWAh0TqCYQqbYypz61GbaIqbaxqwvwD/qi/DBLjAo1t0r8qUp8e5p8qZJX8aqNBJsdcwsIhaADaZrGPDsckkqd25A5UansoxnuUJrSZbsYfKrcjAAPlQr0p4p0eWqkPJqi+an1MRq7Oas71gscVYBRM7eTgYrMO6oMb6oNEQoUzrC057sV/1q9dmkQJzCtUaonCJrRi6tfogFSVgk05QBG/Ks39QADMAsBsrtDgFBbgVCUxyrjiarj2QmOuqsWr7C5I1iLIht8wwAAWAs4+Ktw9VVaGlBFOQh/vqmVIamlVauNngHuHpBwqpuMxgAaU6Pi4rQUOwBE9AHD8ABWT6sGd6m2rKudggL5tjA1XQtTpZBFc3SKcb/0GYgV0OUgYg26ci25zPOai0+wtZQay6q5MUwABg22tjVos/pQoze6mZuqnLCwxNIAQCUAI2oKKiqwzuKbXsNmAQwkj12apIu5+yyrLLiwfE4AMDEIflqwxFML2lJldOMg+2QqwM2nfHmrXyu7x6IQg7m7/IsAFVEEg9gAS4kH6Q60TI4gGmQC6Z0WGpsAMTNQEKYLsI270wYW84cAQxwMDMoEC1QBoLALRz87tS8wSZgR5hcBIxogp76gIdAEhfBYAk7BN+wANFQI8qrKsPmoEPQbiRI8Nmw1Kp4E9K8AQ7ACNLwMN4JQRaEHBHwMRBXCt1sgVHvAxMICJy48V64//EN6MDaYAsQyUjx9kHsyAAnKYybVQN9ffF+sAhIcCecvsrIQAffmGvFZxD1rO+F+BPOzABHZAEMsMD7iGWyuEcehwRWolZY7wM6+lJU0rInqUZQ3As+8QBHeBmCKAXYIUDIjAVz2q3lVwYAvCbmcyiQwwbyvs8ahw18QBaE/AGExoCp0EVONIh0ZChr9wPWIGyR0wBESYaMNyyhYxDQ7BnTzACbzAHsXHCpbQctjADfkCqSVC6x9wLFEq+s3wMFNCJNuhAuZwmF5zBkbDBxOHBixzC+TDC4/wSQOBJXrUhfhC35zwA0JAD3hy0sETDOmDDOBwLatkHPOzDxZbPMaH/BY8ZntVgAwxgxOeMDMUHZHncxNFcOVC8BFJMxVaMxX6gxVyMxhJ9Oj1wBVBhqea80cjAPCcgzjPTzknCxm5cizsQx3Ncx0Zwx+Da0k+TEF2QBBeaXDStDAMgAAhwwMGi00hyyPGQyLDAyI6cC5CMppNs1FwhFUnAQEQsy039B1vAqyztNFR9hyYhylJAyqaMyrC2ynXCXWAtEYZhCzThx0cMAqLhycm0yx7Qy78czEIwzF5QzGud174gYZJlA4x71syQl8/M1iHdN9M8BNV8zdl8n6nYzd9saTjt2I2QKVkCG8rc1PvrWsvhRoGY05ldKu/MwUh3XR38wfZ8b6b9/xhsliVE4NdjHL2uplVO8UbQLEEIrdBRwtA73MO5ENG9PRhIoBdAIAIzTdnJUAFapak8cAV3AdIlNNIlXcW/htIqbZ+NPd1ooQFIQBpmrd09qydAkARdwIGXLS1tPRk87bo+DdQmQMeeOtQJUdTs3ROBpJVMwKzaXQVFUA0hoNS7JN7A6yKIrMha/ciRDD+UfOBaIQYCMANAEKBHzKUgKUgUzj+gDNdy/WN0rcqsjNcerhX20QQDkN3yzaIDENkKleIRRNiGrRzArFWJzReLbaQzrhU+QL8LnOPLUADE2lo+fj6b3dnYjBWgzc05N9rhnOQ9UQsUgONOfgwDQARmN/+AaTzb4lHbGozbqqDbIuzl3BEbAD3muspKeDHlNrPcOnDDza3DkvDQ0Q3Ecg4dPBAETG3nzFB8NpBVYqDnN0PeUWLS590BWbzF6l3o0JEYit5vuZCImM19bezfcHwSQT3gRP3Rmm4WTCDc2q0TCwrpGmPVfYDVi9zIGu7VwLjqt7HanQ4zCACaac59b30Ko1zKLl6/MH7XrszrWnFAv24QjtO2sr4xQO7LQo7Yis3Yzg4Zz+vkA8CAw242VW7NV67N1qDl3gzOpd3t+6AT0X4TAxAEBaR3OYDc3bLfnBBiP5AqwaqSpnABHPAGmdIEsejut2Gpr3YD3z7mJAk34dz/FSGwCwyj75lwdKvAUhZ5EsTRBwbgABogyV+L8AFiwjxQBbga7wZRAxUQYfgdArZyMRaPCXPxBUH1VkMAF2WwWFywBjDQA0yBIXRI8gkPgtXg6p0+7997A7lpuxWv5kLBKB1xDnIBDwzWJSHwnLEhjER/GwH3cFVA4mOeReEJKlFLKzN/CamyA1EQWj6lAz5/Jy4KBNWiacbc9azBEE2wBb6u8slw4/hRs1IdIFDfPy7iIBCiA/OV9QhQHTagBxfiB2KQEL2L99R9C/Ht9wVBBHVSIQwh84UPFAewgw+AGQkAA1+VKcrRA0bepZFv+ZCRA0YwAE2u+T6nqD0O+qUi/wWl32MakCUUbUH+/KCvWgJnD/s9kRW1b/s+p1VHkN9botP87u9i1AcAnxk9BkpCgKTIDx3A5/i4YwNBwODMvwxl7gespuqEkssY/wMa/xEcnwoeHwDV1Evt3v0x8XliqYG7AAgYf4OEhYaHiImKi4yNjEUMQj1+lJWWl5iZmpucnZk3Jn2io6SlpqeoqalDOl9ROlFTQ2B9ZX1PXGswSDd+NjZCTb2exMXGx8jJysvMzc7ENn4hOTc4TTwVNY7b3N3e3ExJfk7P5c6gqunq66g/rHA6ojvuOzsGMDhGPjk+NkBAOKKZG0iwoMGDCJcJyZHDj48ePgoM+EaxokVHFf8G5BCXsKMldOxCikSlJN6OKB76SNGhQxcOSguMNOkhwUeTIzw86tzJs2fPIzhu+OABhAeTi0iTJmXSzydCkCOjjtyxRMcOllcNBJiGQMgRGzdsaMlBFM8Rp2jTql27yR+OHkB6VCmgtK5dbhYK5GRbDqrUv+oOTHnyQMeBBDD83MDzK0ePr15wCAnBw4cVvpgzazYYokeToVXu3B1NOlGVIJuZ+QXMGpWUwgkCaAio5eENIL/8COiBY46Pt6mDCx/eqQQPHDnoll7OnAhZGzmA7BNIHNPq1uqe9PlRso+OH6OkzDugIzZYIXiqq1/P/pOfJEWKMJ9PukARh0Js5KP/3v46dlQ6TNHHPEtsp8MQQ/SRYIFaJYGEHzi81N6EFAq3AFBAVEDfhndtgdoNSQiBgwAV+vefKay4AosstNiCiy68+AKMMBXWaONaAgjhwwBBcOijUnpV8luJoZyYjjs6wCMPPfbgow8//gDE341UVokQAkAQQcGPXF5kAQNhvTTleiYaOUp3J6W0Ukv4wCQTTTbhZOWcdBKUgyBd5kkRBnrZABGRZqpClVVY6aAVV16BJRZZQJhV56OQJgMEBvLpaWk3FNzwVUMUlhmoYIQZhphijEH3mA2RTVbZZZG26qomFRBx6azbBFGFYpN0WmSgrsEmG2224RbNbr39luur/8i6GsRRtDbLCAa3JsGYH9TcoAUQxHnKjnbcxfNdeOOVF8B56SVr7rmUTAMEP37g6ey7iRTQRBK/HHcDRFpku6tUAQ74Q4E/HJjggn00+GCE6CaM7BHUOJFPFczCK3EhdxTA2w3R8XBFD8MIp206Kb4Syyy13JLLLr38EkzHCrdc5w08HAHEAG5MbHMhGMTwCxBJdMHDDSyn9rEqSCrp7xD13JPPPv38E5DLUM8J3RFO+BDxzTdTUAQPNoSQBECcerxvVGiipBJLLrk5U0037RX12zVGZ4UTW0yE9d1M2ICEP2RVN3Qqg15F6KE5dPVVWGOVdRbcjE/ow4NMtHD35P8S2cB1WGNq9jcqoBZ2WGKLNXZqqpRZ1vjp6+VgAwVVTO56AUyEaUO5Yrf2mriziRVsbsT6BhzqwHucnOvEV0BBEk4Ao68pVID3w1VY9BHFEAEXiDR55t2AXvDcr/eL3k3kIEITfhhPPPFBENEDOcuXkmA8fVzQxxJksCSKHQgaDKGE3fcvHGUB8cEccGO+8xGPAUZwwhzaV4qrxGIHoqACBBU0BK3ESGU08p8GNdMDYORrGlXYkgGJNwAMIIeBZ+LODsIQsHpE4QdR0EW+mBalp23whmzJjYSCIMIREq8IQQhbcK7zAy4ETAoDY0UGEkMUK7yJbXLCoRTRcoONFeX/BrLyoQExwAQUiuIJ9XAeeVbAgnFoSnWIY5SjpshGnjAEAV8hAh20OEIPDYeIA9KBEn4QgR4kgWuKcUhASLeqNhrSI9MSQhDsRkcDoqZ2DTRQBCLkA4f4AQk+EBElemesQ3ryIDBDAhEq1UhHYgAYORDGgzAThx0oYQdTOMAesbCCCO3mk7jUCXSA8ZUQUOIG6SulFplAgegIAQhBS0sT3iAKKARMBysAQD78gAABuC2X2LRTJXOAg7iUAAdEYKQwR5g+ogQDMz7owBME1Icx9AIHIdAk/7JJz3JEYxrVuIYTlDNOLRKhCkQRolqAoAYo9GEFNnDCDYwQs8vlYHH1/4woMxbSkIf8Boj9bCQRnCMEzNjABDKwwREQQC+ivOQ2OeioRFeaDKAIhShGcVdGtcjDzDkFBzmhBg4UCIQZUIIoSBAoS4fKCbfARS78nCkdmYABzDDEBzcgRyZ9gKWXrA9bRM0qJzrzGR6ERqnjfGQO3wIQ7eEhqL/5Cli0ylZNGAcHTEgqWOm4gQL4AjkBoV1b9+pR1SXKl0eASFzn2k8QFCEHVbNBE2zK18b2hF3c9GYPEFCEqxG2lBsIQjdVN0/HerYn99TpNXxQBJleVphaO+Y+PsvanlDUIRCBq2VPK8wqFGGnnW2tbg3i0qEUZbC0VSoFgsjY3Rq3GUaNy/9cgjvXDdznuNAdCFdBIxrmzhUEdo2udp3xVuBat7kVsCYlcqCF4m53t7v8qx8CazW5flepQWiqBPjBzfPal1rb7GYPSjDZyr6XthADixasYN77fja0+axMaf8b3CDYlTcFNrBjX2tR2TKYuVWoQBGSIFQJ67a3MPXuhYNLqQh7eK/JReqI31uBLp74uNP1anVX/N3Mvvi43XUvjYNbABNa8sZZ7VoHMYaHXoQAdlvY8YWJUIFqKMbEQG6j5X5xBdVxrYBKvrBEgOCwSkZZovrp6GQvGYMNZJnGG6ADA77M0r1poZtHEAIRenTmHWOACGyW6Gd+aoMgkLLONB5lnuv/mYM5+BKL4gQ0jQsg1kHjUgTrSt8cFX3mIDTa0YdcbAgprWgiMGFrfjACMAKCBBHlYJWYfltOnEAvuIiDh5zmdHx9IAI/aOGPuDLCsVINNXEI4DaWK8AoYx3rTwtABAH0QjV4YARev+0lOIjJDYqQaGIregNMwHNYwjKHezk7anvLgQBsMIAZW5vYTAhvD0SAWB6Q6NsuC11c/3xuYnPRCL3QdW7hba4mCIECPax3vSlAhAIAB8r8plNEdCxwaw+ACAKYVsLRZWkGNPzihJAIEYLyldoYQa8TV096ewmhbfMgBwygN8YvHtcQ0CgoHAs5eyCr3xJUQw42KMKcV85z/0JgIH2UKAEQroBwmacFwdbgQU6aMIAk9/zpg2AAE7hJDlQbfTgUjq1sLQ71rrsBiL++unpAXJQcfL3raCcED8knduKkeC50TnvaCwCxtg8nxl+Vu94HkdlL2x0zxoEdw/fedQpsoZLItNxCw2QEjvxdGUDQAtAaMjt/iCGh+YhQOAdPeLQzIQgb8MG4RRrzojyeGbXhGE5/ATTkRKMERoBd52dvCAwMoArIyQ9jznl6ZdzrCgGtRr4VgwCJmJb2tLd0D/CAg30ApcO97wTQeNCFr/3CYdCxtJmRz/1CaMk5ELKBqKOPjMgmIQSKx00BGN399hvCuQUQyALJf4yT4/8m3BuNu/v3PwgtFYHL9GcMrDdlAyAR/HeAhuBpeBaAxMAYAXEDIoaAEvgHmTUAyTMMX5EEPUAZvoRVzqYFQvcQNlBJlod5RnBSTVAFwzaBLEgIKhgEC3Ab4fMSTrAuPANvORACTnAW3QQW1aA6fgB7pbV+LViEhTAAIMAEP1NfxzEDtAZvftIZ1CJqw3cDxVdCRpiFhpA+RZBAQREUXoaDVrg3P4N9OaB9WpiGhlAABCcAJeAHk8B2zqYfrZcTPbh++qeGevgHNZBtqNED+QJvfyQENxACQJN/e5iIh1AEEON4vDYiinUDsWKAiliJhlAFPOJ3eRYNRuBg1WaJoDj/CMMVBD0gbsPQfLAFVXoDU+8WZGIiAg+SBFalH92Wc8TEdaGYi4cwF/+EAxy2LtjXUVAiIriWVUjAbEhAdA2BBDWYE0bgaceni9JYCEzwaX5QLgmEBE7DEOOwbxG1Sx3UAwIQEMjxT0UQcNOYjofABJgYBFOmGNwUFtxUdIbEEFVmBPhUBBVQANunjv64CMPFVCBCIjgwA18BUUMVEDkAAFpwB542W/8YkaYxZ0wgAGJAUdBXTz9DbTEgORL5kdzAAHRQAAwQj1kVBPsYjSC5ks9SBRvwcytlaZbGkjRpEQUHMV+BJUBzST4gDtwUFECDBF+IMb5ACdHgbpURENek/xb3Ui8L8GvDEg355gTUwFBrpVjRAITAZB/UVpNeiRQWYGkl9GQcczEYox8+MB1hsS4gEiE5ARc8oAXMlhn7gBxxATQ3oI3UcBxFSS29MAk3IAI8MABMFR9feZh2MQBFUAD7SAcnBFVD4Qf/8GYSwAMcgzFHYC3IdBl4EIZrgQOSdwR/NA3l9T2L9RXvwQ/6QFoDUAEVYAGIGZvLsQEbBUQMhUwaszdUWUk+2RB52ZNn4IFrgRvIEVSSwU1vCCEdhAQ9sADYRpLhJJvSuSEa12IM4ESqpR84FRczgAOb4ieYEW3SoTp6E4VLaFtMwAArOJ3sySV5MZKwwzra01EywYpNk7CUaTEiXiAjXMYArWkfsNaeAuoshOlgn1ZafpVMVAQJTFBC1ZiHAxqhNoNtmfV5MimTB3GhGupgKiehHtpIwrZRIjqiJFqiIzpcsLOYnPehLNqiLvqiMBqjMjqjNFqjNnqjOJqjOrqjPNqjPvqjQBqkQjqkRFqkRnqkSJqkSrqkTNqkTpqjgQAAOw=="/>
  <p:tag name="MIO_MST_COLOR_1" val="0,0,0,Dark 1"/>
  <p:tag name="MIO_MST_COLOR_2" val="255,255,255,Light 1"/>
  <p:tag name="MIO_MST_COLOR_3" val="255,255,255,Dark 2"/>
  <p:tag name="MIO_MST_COLOR_4" val="235,235,235,Light 2"/>
  <p:tag name="MIO_MST_COLOR_5" val="255,165,0,Accent 1"/>
  <p:tag name="MIO_MST_COLOR_6" val="191,115,0,Accent 2"/>
  <p:tag name="MIO_MST_COLOR_7" val="226,135,0,Accent 3"/>
  <p:tag name="MIO_MST_COLOR_8" val="255,194,102,Accent 4"/>
  <p:tag name="MIO_MST_COLOR_9" val="95,95,95,Accent 5"/>
  <p:tag name="MIO_MST_COLOR_10" val="38,38,38,Accent 6"/>
  <p:tag name="MIO_MST_COLOR_11" val="255,165,0,"/>
  <p:tag name="MIO_MST_COLOR_12" val="119,119,119,"/>
  <p:tag name="MIO_HDS" val="True"/>
  <p:tag name="MIO_EK" val="7021"/>
  <p:tag name="MIO_UPDATE" val="True"/>
  <p:tag name="MIO_VERSION" val="31.01.2014 11:36:49"/>
  <p:tag name="MIO_DBID" val="ED9FF2F2-6643-46BA-B685-7D49126FFAFF"/>
</p:tagLst>
</file>

<file path=ppt/tags/tag40.xml><?xml version="1.0" encoding="utf-8"?>
<p:tagLst xmlns:a="http://schemas.openxmlformats.org/drawingml/2006/main" xmlns:r="http://schemas.openxmlformats.org/officeDocument/2006/relationships" xmlns:p="http://schemas.openxmlformats.org/presentationml/2006/main">
  <p:tag name="MIO_SHAPETYPES_AGENDA" val="MIO_AGENDA_SUBELEMENT_NUMBER"/>
  <p:tag name="MIO_GUID" val="297367CB-F030-4B13-9EB7-97563590A2A1"/>
  <p:tag name="MIO_SKIP_CDCHECK?" val="True"/>
  <p:tag name="MIO_SKIP_CDCHECK" val="True"/>
</p:tagLst>
</file>

<file path=ppt/tags/tag41.xml><?xml version="1.0" encoding="utf-8"?>
<p:tagLst xmlns:a="http://schemas.openxmlformats.org/drawingml/2006/main" xmlns:r="http://schemas.openxmlformats.org/officeDocument/2006/relationships" xmlns:p="http://schemas.openxmlformats.org/presentationml/2006/main">
  <p:tag name="MIO_GUID" val="430E62AA-24FE-484C-A1C3-DC272F7A31F7"/>
  <p:tag name="MIO_SHAPETYPES_AGENDA" val="MIO_AGENDA_SUBELEMENT"/>
  <p:tag name="MIO_SKIP_CDCHECK?" val="True"/>
  <p:tag name="MIO_SKIP_CDCHECK" val="True"/>
</p:tagLst>
</file>

<file path=ppt/tags/tag42.xml><?xml version="1.0" encoding="utf-8"?>
<p:tagLst xmlns:a="http://schemas.openxmlformats.org/drawingml/2006/main" xmlns:r="http://schemas.openxmlformats.org/officeDocument/2006/relationships" xmlns:p="http://schemas.openxmlformats.org/presentationml/2006/main">
  <p:tag name="MIO_SHAPETYPES_AGENDA" val="MIO_AGENDA_SUBELEMENT_NUMBER"/>
  <p:tag name="MIO_GUID" val="297367CB-F030-4B13-9EB7-97563590A2A1"/>
  <p:tag name="MIO_SKIP_CDCHECK?" val="True"/>
  <p:tag name="MIO_SKIP_CDCHECK" val="True"/>
</p:tagLst>
</file>

<file path=ppt/tags/tag43.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44.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45.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46.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47.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48.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49.xml><?xml version="1.0" encoding="utf-8"?>
<p:tagLst xmlns:a="http://schemas.openxmlformats.org/drawingml/2006/main" xmlns:r="http://schemas.openxmlformats.org/officeDocument/2006/relationships" xmlns:p="http://schemas.openxmlformats.org/presentationml/2006/main">
  <p:tag name="MIO_AGENDA_ELEMENTNAME" val="Integration Highlights"/>
  <p:tag name="MIO_AGENDA_CREATE_AGENDA_SLIDENUMBERS_TAG" val="True"/>
  <p:tag name="MIO_AGENDA_SHOW_ALL_SUBITEMS_TAG" val="True"/>
  <p:tag name="MIO_EK" val="421"/>
  <p:tag name="MIO_VERSION" val="31.12.9999 23:59:59"/>
  <p:tag name="MIO_DBID" val="ED9FF2F2-6643-46BA-B685-7D49126FFAFF"/>
  <p:tag name="MIO_UPDATE" val="False"/>
</p:tagLst>
</file>

<file path=ppt/tags/tag5.xml><?xml version="1.0" encoding="utf-8"?>
<p:tagLst xmlns:a="http://schemas.openxmlformats.org/drawingml/2006/main" xmlns:r="http://schemas.openxmlformats.org/officeDocument/2006/relationships" xmlns:p="http://schemas.openxmlformats.org/presentationml/2006/main">
  <p:tag name="MIO_AGENDA_ELEMENTNAME" val="Functional Description &amp; Features"/>
  <p:tag name="MIO_AGENDA_CREATE_AGENDA_SLIDENUMBERS_TAG" val="True"/>
  <p:tag name="MIO_AGENDA_SHOW_ALL_SUBITEMS_TAG" val="True"/>
  <p:tag name="MIO_EK" val="421"/>
  <p:tag name="MIO_VERSION" val="31.12.9999 23:59:59"/>
  <p:tag name="MIO_DBID" val="ED9FF2F2-6643-46BA-B685-7D49126FFAFF"/>
  <p:tag name="MIO_UPDATE" val="False"/>
</p:tagLst>
</file>

<file path=ppt/tags/tag50.xml><?xml version="1.0" encoding="utf-8"?>
<p:tagLst xmlns:a="http://schemas.openxmlformats.org/drawingml/2006/main" xmlns:r="http://schemas.openxmlformats.org/officeDocument/2006/relationships" xmlns:p="http://schemas.openxmlformats.org/presentationml/2006/main">
  <p:tag name="MIO_SHAPETYPES_AGENDA" val="MIO_AGENDA_TITLE"/>
  <p:tag name="MIO_SKIP_CDCHECK" val="True"/>
</p:tagLst>
</file>

<file path=ppt/tags/tag51.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52.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53.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54.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55.xml><?xml version="1.0" encoding="utf-8"?>
<p:tagLst xmlns:a="http://schemas.openxmlformats.org/drawingml/2006/main" xmlns:r="http://schemas.openxmlformats.org/officeDocument/2006/relationships" xmlns:p="http://schemas.openxmlformats.org/presentationml/2006/main">
  <p:tag name="MIO_GUID" val="E32EBB43-527E-40DC-97E7-B91396CDD97C"/>
  <p:tag name="MIO_SHAPETYPES_AGENDA" val="MIO_AGENDA_HIGHLIGHT"/>
  <p:tag name="MIO_SKIP_CDCHECK?" val="True"/>
  <p:tag name="MIO_SKIP_CDCHECK" val="True"/>
</p:tagLst>
</file>

<file path=ppt/tags/tag56.xml><?xml version="1.0" encoding="utf-8"?>
<p:tagLst xmlns:a="http://schemas.openxmlformats.org/drawingml/2006/main" xmlns:r="http://schemas.openxmlformats.org/officeDocument/2006/relationships" xmlns:p="http://schemas.openxmlformats.org/presentationml/2006/main">
  <p:tag name="MIO_GUID" val="4AFE2199-7899-4A9C-9D26-E2D79AC29632"/>
  <p:tag name="MIO_SHAPETYPES_AGENDA" val="MIO_AGENDA_HIGHLIGHT_NUMBER"/>
  <p:tag name="MIO_SKIP_CDCHECK?" val="True"/>
  <p:tag name="MIO_SKIP_CDCHECK" val="True"/>
</p:tagLst>
</file>

<file path=ppt/tags/tag57.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58.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59.xml><?xml version="1.0" encoding="utf-8"?>
<p:tagLst xmlns:a="http://schemas.openxmlformats.org/drawingml/2006/main" xmlns:r="http://schemas.openxmlformats.org/officeDocument/2006/relationships" xmlns:p="http://schemas.openxmlformats.org/presentationml/2006/main">
  <p:tag name="MIO_GUID" val="430E62AA-24FE-484C-A1C3-DC272F7A31F7"/>
  <p:tag name="MIO_SHAPETYPES_AGENDA" val="MIO_AGENDA_SUBELEMENT"/>
  <p:tag name="MIO_SKIP_CDCHECK?" val="True"/>
  <p:tag name="MIO_SKIP_CDCHECK" val="True"/>
</p:tagLst>
</file>

<file path=ppt/tags/tag6.xml><?xml version="1.0" encoding="utf-8"?>
<p:tagLst xmlns:a="http://schemas.openxmlformats.org/drawingml/2006/main" xmlns:r="http://schemas.openxmlformats.org/officeDocument/2006/relationships" xmlns:p="http://schemas.openxmlformats.org/presentationml/2006/main">
  <p:tag name="MIO_SHAPETYPES_AGENDA" val="MIO_AGENDA_TITLE"/>
  <p:tag name="MIO_SKIP_CDCHECK" val="True"/>
</p:tagLst>
</file>

<file path=ppt/tags/tag60.xml><?xml version="1.0" encoding="utf-8"?>
<p:tagLst xmlns:a="http://schemas.openxmlformats.org/drawingml/2006/main" xmlns:r="http://schemas.openxmlformats.org/officeDocument/2006/relationships" xmlns:p="http://schemas.openxmlformats.org/presentationml/2006/main">
  <p:tag name="MIO_SHAPETYPES_AGENDA" val="MIO_AGENDA_SUBELEMENT_NUMBER"/>
  <p:tag name="MIO_GUID" val="297367CB-F030-4B13-9EB7-97563590A2A1"/>
  <p:tag name="MIO_SKIP_CDCHECK?" val="True"/>
  <p:tag name="MIO_SKIP_CDCHECK" val="True"/>
</p:tagLst>
</file>

<file path=ppt/tags/tag61.xml><?xml version="1.0" encoding="utf-8"?>
<p:tagLst xmlns:a="http://schemas.openxmlformats.org/drawingml/2006/main" xmlns:r="http://schemas.openxmlformats.org/officeDocument/2006/relationships" xmlns:p="http://schemas.openxmlformats.org/presentationml/2006/main">
  <p:tag name="MIO_GUID" val="430E62AA-24FE-484C-A1C3-DC272F7A31F7"/>
  <p:tag name="MIO_SHAPETYPES_AGENDA" val="MIO_AGENDA_SUBELEMENT"/>
  <p:tag name="MIO_SKIP_CDCHECK?" val="True"/>
  <p:tag name="MIO_SKIP_CDCHECK" val="True"/>
</p:tagLst>
</file>

<file path=ppt/tags/tag62.xml><?xml version="1.0" encoding="utf-8"?>
<p:tagLst xmlns:a="http://schemas.openxmlformats.org/drawingml/2006/main" xmlns:r="http://schemas.openxmlformats.org/officeDocument/2006/relationships" xmlns:p="http://schemas.openxmlformats.org/presentationml/2006/main">
  <p:tag name="MIO_SHAPETYPES_AGENDA" val="MIO_AGENDA_SUBELEMENT_NUMBER"/>
  <p:tag name="MIO_GUID" val="297367CB-F030-4B13-9EB7-97563590A2A1"/>
  <p:tag name="MIO_SKIP_CDCHECK?" val="True"/>
  <p:tag name="MIO_SKIP_CDCHECK" val="True"/>
</p:tagLst>
</file>

<file path=ppt/tags/tag63.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64.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65.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66.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67.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68.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69.xml><?xml version="1.0" encoding="utf-8"?>
<p:tagLst xmlns:a="http://schemas.openxmlformats.org/drawingml/2006/main" xmlns:r="http://schemas.openxmlformats.org/officeDocument/2006/relationships" xmlns:p="http://schemas.openxmlformats.org/presentationml/2006/main">
  <p:tag name="MIO_AGENDA_ELEMENTNAME" val="Configuration"/>
  <p:tag name="MIO_AGENDA_CREATE_AGENDA_SLIDENUMBERS_TAG" val="True"/>
  <p:tag name="MIO_AGENDA_SHOW_ALL_SUBITEMS_TAG" val="True"/>
  <p:tag name="MIO_AGENDA_SUBITEMS" val="Configuration Structure&#10;Configuration Example"/>
  <p:tag name="MIO_EK" val="421"/>
  <p:tag name="MIO_VERSION" val="31.12.9999 23:59:59"/>
  <p:tag name="MIO_DBID" val="ED9FF2F2-6643-46BA-B685-7D49126FFAFF"/>
  <p:tag name="MIO_UPDATE" val="False"/>
</p:tagLst>
</file>

<file path=ppt/tags/tag7.xml><?xml version="1.0" encoding="utf-8"?>
<p:tagLst xmlns:a="http://schemas.openxmlformats.org/drawingml/2006/main" xmlns:r="http://schemas.openxmlformats.org/officeDocument/2006/relationships" xmlns:p="http://schemas.openxmlformats.org/presentationml/2006/main">
  <p:tag name="MIO_GUID" val="E32EBB43-527E-40DC-97E7-B91396CDD97C"/>
  <p:tag name="MIO_SHAPETYPES_AGENDA" val="MIO_AGENDA_HIGHLIGHT"/>
  <p:tag name="MIO_SKIP_CDCHECK?" val="True"/>
  <p:tag name="MIO_SKIP_CDCHECK" val="True"/>
</p:tagLst>
</file>

<file path=ppt/tags/tag70.xml><?xml version="1.0" encoding="utf-8"?>
<p:tagLst xmlns:a="http://schemas.openxmlformats.org/drawingml/2006/main" xmlns:r="http://schemas.openxmlformats.org/officeDocument/2006/relationships" xmlns:p="http://schemas.openxmlformats.org/presentationml/2006/main">
  <p:tag name="MIO_SHAPETYPES_AGENDA" val="MIO_AGENDA_TITLE"/>
  <p:tag name="MIO_SKIP_CDCHECK" val="True"/>
</p:tagLst>
</file>

<file path=ppt/tags/tag71.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72.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73.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74.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75.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76.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77.xml><?xml version="1.0" encoding="utf-8"?>
<p:tagLst xmlns:a="http://schemas.openxmlformats.org/drawingml/2006/main" xmlns:r="http://schemas.openxmlformats.org/officeDocument/2006/relationships" xmlns:p="http://schemas.openxmlformats.org/presentationml/2006/main">
  <p:tag name="MIO_GUID" val="E32EBB43-527E-40DC-97E7-B91396CDD97C"/>
  <p:tag name="MIO_SHAPETYPES_AGENDA" val="MIO_AGENDA_HIGHLIGHT"/>
  <p:tag name="MIO_SKIP_CDCHECK?" val="True"/>
  <p:tag name="MIO_SKIP_CDCHECK" val="True"/>
</p:tagLst>
</file>

<file path=ppt/tags/tag78.xml><?xml version="1.0" encoding="utf-8"?>
<p:tagLst xmlns:a="http://schemas.openxmlformats.org/drawingml/2006/main" xmlns:r="http://schemas.openxmlformats.org/officeDocument/2006/relationships" xmlns:p="http://schemas.openxmlformats.org/presentationml/2006/main">
  <p:tag name="MIO_GUID" val="4AFE2199-7899-4A9C-9D26-E2D79AC29632"/>
  <p:tag name="MIO_SHAPETYPES_AGENDA" val="MIO_AGENDA_HIGHLIGHT_NUMBER"/>
  <p:tag name="MIO_SKIP_CDCHECK?" val="True"/>
  <p:tag name="MIO_SKIP_CDCHECK" val="True"/>
</p:tagLst>
</file>

<file path=ppt/tags/tag79.xml><?xml version="1.0" encoding="utf-8"?>
<p:tagLst xmlns:a="http://schemas.openxmlformats.org/drawingml/2006/main" xmlns:r="http://schemas.openxmlformats.org/officeDocument/2006/relationships" xmlns:p="http://schemas.openxmlformats.org/presentationml/2006/main">
  <p:tag name="MIO_GUID" val="430E62AA-24FE-484C-A1C3-DC272F7A31F7"/>
  <p:tag name="MIO_SHAPETYPES_AGENDA" val="MIO_AGENDA_SUBELEMENT"/>
  <p:tag name="MIO_SKIP_CDCHECK?" val="True"/>
  <p:tag name="MIO_SKIP_CDCHECK" val="True"/>
</p:tagLst>
</file>

<file path=ppt/tags/tag8.xml><?xml version="1.0" encoding="utf-8"?>
<p:tagLst xmlns:a="http://schemas.openxmlformats.org/drawingml/2006/main" xmlns:r="http://schemas.openxmlformats.org/officeDocument/2006/relationships" xmlns:p="http://schemas.openxmlformats.org/presentationml/2006/main">
  <p:tag name="MIO_GUID" val="4AFE2199-7899-4A9C-9D26-E2D79AC29632"/>
  <p:tag name="MIO_SHAPETYPES_AGENDA" val="MIO_AGENDA_HIGHLIGHT_NUMBER"/>
  <p:tag name="MIO_SKIP_CDCHECK?" val="True"/>
  <p:tag name="MIO_SKIP_CDCHECK" val="True"/>
</p:tagLst>
</file>

<file path=ppt/tags/tag80.xml><?xml version="1.0" encoding="utf-8"?>
<p:tagLst xmlns:a="http://schemas.openxmlformats.org/drawingml/2006/main" xmlns:r="http://schemas.openxmlformats.org/officeDocument/2006/relationships" xmlns:p="http://schemas.openxmlformats.org/presentationml/2006/main">
  <p:tag name="MIO_SHAPETYPES_AGENDA" val="MIO_AGENDA_SUBELEMENT_NUMBER"/>
  <p:tag name="MIO_GUID" val="297367CB-F030-4B13-9EB7-97563590A2A1"/>
  <p:tag name="MIO_SKIP_CDCHECK?" val="True"/>
  <p:tag name="MIO_SKIP_CDCHECK" val="True"/>
</p:tagLst>
</file>

<file path=ppt/tags/tag81.xml><?xml version="1.0" encoding="utf-8"?>
<p:tagLst xmlns:a="http://schemas.openxmlformats.org/drawingml/2006/main" xmlns:r="http://schemas.openxmlformats.org/officeDocument/2006/relationships" xmlns:p="http://schemas.openxmlformats.org/presentationml/2006/main">
  <p:tag name="MIO_GUID" val="430E62AA-24FE-484C-A1C3-DC272F7A31F7"/>
  <p:tag name="MIO_SHAPETYPES_AGENDA" val="MIO_AGENDA_SUBELEMENT"/>
  <p:tag name="MIO_SKIP_CDCHECK?" val="True"/>
  <p:tag name="MIO_SKIP_CDCHECK" val="True"/>
</p:tagLst>
</file>

<file path=ppt/tags/tag82.xml><?xml version="1.0" encoding="utf-8"?>
<p:tagLst xmlns:a="http://schemas.openxmlformats.org/drawingml/2006/main" xmlns:r="http://schemas.openxmlformats.org/officeDocument/2006/relationships" xmlns:p="http://schemas.openxmlformats.org/presentationml/2006/main">
  <p:tag name="MIO_SHAPETYPES_AGENDA" val="MIO_AGENDA_SUBELEMENT_NUMBER"/>
  <p:tag name="MIO_GUID" val="297367CB-F030-4B13-9EB7-97563590A2A1"/>
  <p:tag name="MIO_SKIP_CDCHECK?" val="True"/>
  <p:tag name="MIO_SKIP_CDCHECK" val="True"/>
</p:tagLst>
</file>

<file path=ppt/tags/tag83.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84.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85.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86.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87.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88.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89.xml><?xml version="1.0" encoding="utf-8"?>
<p:tagLst xmlns:a="http://schemas.openxmlformats.org/drawingml/2006/main" xmlns:r="http://schemas.openxmlformats.org/officeDocument/2006/relationships" xmlns:p="http://schemas.openxmlformats.org/presentationml/2006/main">
  <p:tag name="MIO_AGENDA_ELEMENTNAME" val="Dependencies"/>
  <p:tag name="MIO_AGENDA_CREATE_AGENDA_SLIDENUMBERS_TAG" val="True"/>
  <p:tag name="MIO_AGENDA_SHOW_ALL_SUBITEMS_TAG" val="True"/>
  <p:tag name="MIO_EK" val="421"/>
  <p:tag name="MIO_VERSION" val="31.12.9999 23:59:59"/>
  <p:tag name="MIO_DBID" val="ED9FF2F2-6643-46BA-B685-7D49126FFAFF"/>
  <p:tag name="MIO_UPDATE" val="False"/>
</p:tagLst>
</file>

<file path=ppt/tags/tag9.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HIGHLIGHT_PAGENUMBER"/>
  <p:tag name="MIO_SKIP_CDCHECK?" val="True"/>
  <p:tag name="MIO_SKIP_CDCHECK" val="True"/>
</p:tagLst>
</file>

<file path=ppt/tags/tag90.xml><?xml version="1.0" encoding="utf-8"?>
<p:tagLst xmlns:a="http://schemas.openxmlformats.org/drawingml/2006/main" xmlns:r="http://schemas.openxmlformats.org/officeDocument/2006/relationships" xmlns:p="http://schemas.openxmlformats.org/presentationml/2006/main">
  <p:tag name="MIO_SHAPETYPES_AGENDA" val="MIO_AGENDA_TITLE"/>
  <p:tag name="MIO_SKIP_CDCHECK" val="True"/>
</p:tagLst>
</file>

<file path=ppt/tags/tag91.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92.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93.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94.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95.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96.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97.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98.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99.xml><?xml version="1.0" encoding="utf-8"?>
<p:tagLst xmlns:a="http://schemas.openxmlformats.org/drawingml/2006/main" xmlns:r="http://schemas.openxmlformats.org/officeDocument/2006/relationships" xmlns:p="http://schemas.openxmlformats.org/presentationml/2006/main">
  <p:tag name="MIO_GUID" val="430E62AA-24FE-484C-A1C3-DC272F7A31F7"/>
  <p:tag name="MIO_SHAPETYPES_AGENDA" val="MIO_AGENDA_SUBELEMENT"/>
  <p:tag name="MIO_SKIP_CDCHECK?" val="True"/>
  <p:tag name="MIO_SKIP_CDCHECK" val="True"/>
</p:tagLst>
</file>

<file path=ppt/theme/theme1.xml><?xml version="1.0" encoding="utf-8"?>
<a:theme xmlns:a="http://schemas.openxmlformats.org/drawingml/2006/main" name="Continental AG, 4x3">
  <a:themeElements>
    <a:clrScheme name="Continental 2013-06-21">
      <a:dk1>
        <a:srgbClr val="000000"/>
      </a:dk1>
      <a:lt1>
        <a:srgbClr val="FFFFFF"/>
      </a:lt1>
      <a:dk2>
        <a:srgbClr val="FFFFFF"/>
      </a:dk2>
      <a:lt2>
        <a:srgbClr val="EBEBEB"/>
      </a:lt2>
      <a:accent1>
        <a:srgbClr val="FFA500"/>
      </a:accent1>
      <a:accent2>
        <a:srgbClr val="BF7300"/>
      </a:accent2>
      <a:accent3>
        <a:srgbClr val="E28700"/>
      </a:accent3>
      <a:accent4>
        <a:srgbClr val="FFC266"/>
      </a:accent4>
      <a:accent5>
        <a:srgbClr val="5F5F5F"/>
      </a:accent5>
      <a:accent6>
        <a:srgbClr val="262626"/>
      </a:accent6>
      <a:hlink>
        <a:srgbClr val="FFA500"/>
      </a:hlink>
      <a:folHlink>
        <a:srgbClr val="777777"/>
      </a:folHlink>
    </a:clrScheme>
    <a:fontScheme name="Continental AG">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solidFill>
            <a:schemeClr val="tx1"/>
          </a:solidFill>
        </a:ln>
      </a:spPr>
      <a:bodyPr rtlCol="0" anchor="ctr"/>
      <a:lstStyle>
        <a:defPPr algn="ctr">
          <a:defRPr sz="1600" dirty="0" err="1" smtClean="0">
            <a:solidFill>
              <a:schemeClr val="bg2">
                <a:lumMod val="10000"/>
              </a:schemeClr>
            </a:solidFill>
          </a:defRPr>
        </a:defPPr>
      </a:lstStyle>
      <a:style>
        <a:lnRef idx="1">
          <a:schemeClr val="accent1"/>
        </a:lnRef>
        <a:fillRef idx="0">
          <a:schemeClr val="accent1"/>
        </a:fillRef>
        <a:effectRef idx="0">
          <a:schemeClr val="accent1"/>
        </a:effectRef>
        <a:fontRef idx="minor">
          <a:schemeClr val="tx1"/>
        </a:fontRef>
      </a:style>
    </a:spDef>
    <a:lnDef>
      <a:spPr>
        <a:ln w="9525">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anguage xmlns="http://schemas.microsoft.com/sharepoint/v3">English (en)</Language>
    <Status xmlns="http://schemas.microsoft.com/sharepoint/v3">Valid</Status>
    <Owner xmlns="http://schemas.microsoft.com/sharepoint/v3" xsi:nil="true"/>
    <ValidUntil xmlns="http://schemas.microsoft.com/sharepoint/v3" xsi:nil="true"/>
    <SecurityClass xmlns="http://schemas.microsoft.com/sharepoint/v3">Internal</SecurityClass>
  </documentManagement>
</p:properties>
</file>

<file path=customXml/item2.xml><?xml version="1.0" encoding="utf-8"?>
<ct:contentTypeSchema xmlns:ct="http://schemas.microsoft.com/office/2006/metadata/contentType" xmlns:ma="http://schemas.microsoft.com/office/2006/metadata/properties/metaAttributes" ct:_="" ma:_="" ma:contentTypeName="Document (CCT)" ma:contentTypeID="0x010100C54AEFCD9DBB4E319E8DEF77F32B830D00559DCBCAA6BF8B4C8C4170D224F0B401" ma:contentTypeVersion="27" ma:contentTypeDescription="Document Content Type (CCT)" ma:contentTypeScope="" ma:versionID="027c889db81a090d3de2e5480fcdf139">
  <xsd:schema xmlns:xsd="http://www.w3.org/2001/XMLSchema" xmlns:xs="http://www.w3.org/2001/XMLSchema" xmlns:p="http://schemas.microsoft.com/office/2006/metadata/properties" xmlns:ns1="http://schemas.microsoft.com/sharepoint/v3" xmlns:ns3="2b58d1a8-bea5-41b5-8c79-f5856396d7c9" targetNamespace="http://schemas.microsoft.com/office/2006/metadata/properties" ma:root="true" ma:fieldsID="0ef92454cc82a1f6d8bb2a1c322cb363" ns1:_="" ns3:_="">
    <xsd:import namespace="http://schemas.microsoft.com/sharepoint/v3"/>
    <xsd:import namespace="2b58d1a8-bea5-41b5-8c79-f5856396d7c9"/>
    <xsd:element name="properties">
      <xsd:complexType>
        <xsd:sequence>
          <xsd:element name="documentManagement">
            <xsd:complexType>
              <xsd:all>
                <xsd:element ref="ns1:Language" minOccurs="0"/>
                <xsd:element ref="ns1:Status" minOccurs="0"/>
                <xsd:element ref="ns1:Owner" minOccurs="0"/>
                <xsd:element ref="ns1:SecurityClass" minOccurs="0"/>
                <xsd:element ref="ns1:ValidUntil" minOccurs="0"/>
                <xsd:element ref="ns3:OrgFileExt" minOccurs="0"/>
                <xsd:element ref="ns3:CurItemEx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Language" ma:index="10" nillable="true" ma:displayName="Language" ma:default="English (en)" ma:description="Document Language" ma:internalName="Language" ma:readOnly="false">
      <xsd:simpleType>
        <xsd:restriction base="dms:Choice">
          <xsd:enumeration value="Arabic (ar)"/>
          <xsd:enumeration value="Bulgarian (bg)"/>
          <xsd:enumeration value="Chinese (zh)"/>
          <xsd:enumeration value="Croatian (hr)"/>
          <xsd:enumeration value="Czech (cs)"/>
          <xsd:enumeration value="Danish (da)"/>
          <xsd:enumeration value="Dutch (nl)"/>
          <xsd:enumeration value="English (en)"/>
          <xsd:enumeration value="Estonian (et)"/>
          <xsd:enumeration value="Finnish (fi)"/>
          <xsd:enumeration value="French (fr)"/>
          <xsd:enumeration value="German (de)"/>
          <xsd:enumeration value="Greek (el)"/>
          <xsd:enumeration value="Hebrew (he)"/>
          <xsd:enumeration value="Hindi (hi)"/>
          <xsd:enumeration value="Hungarian (hu)"/>
          <xsd:enumeration value="Indonesian (id)"/>
          <xsd:enumeration value="Italian (it)"/>
          <xsd:enumeration value="Japanese (ja)"/>
          <xsd:enumeration value="Korean (ko)"/>
          <xsd:enumeration value="Latvian (lv)"/>
          <xsd:enumeration value="Lithuanian (lt)"/>
          <xsd:enumeration value="Malay (ms)"/>
          <xsd:enumeration value="Norwegian (no)"/>
          <xsd:enumeration value="Polish (pl)"/>
          <xsd:enumeration value="Portuguese (pt)"/>
          <xsd:enumeration value="Romanian (ro)"/>
          <xsd:enumeration value="Russian (ru)"/>
          <xsd:enumeration value="Serbian (sr)"/>
          <xsd:enumeration value="Slovak (sk)"/>
          <xsd:enumeration value="Slovenian (sl)"/>
          <xsd:enumeration value="Spanish (es)"/>
          <xsd:enumeration value="Swedish (sv)"/>
          <xsd:enumeration value="Thai (th)"/>
          <xsd:enumeration value="Turkish (tr)"/>
          <xsd:enumeration value="Ukrainian (uk)"/>
          <xsd:enumeration value="Urdu (ur)"/>
          <xsd:enumeration value="Vietnamese (vi)"/>
        </xsd:restriction>
      </xsd:simpleType>
    </xsd:element>
    <xsd:element name="Status" ma:index="11" nillable="true" ma:displayName="Status" ma:default="Draft" ma:description="Document Status" ma:internalName="Status" ma:readOnly="false">
      <xsd:simpleType>
        <xsd:restriction base="dms:Choice">
          <xsd:enumeration value=""/>
          <xsd:enumeration value="Not started"/>
          <xsd:enumeration value="Draft"/>
          <xsd:enumeration value="Reviewed"/>
          <xsd:enumeration value="Released"/>
          <xsd:enumeration value="Valid"/>
          <xsd:enumeration value="Outdated"/>
          <xsd:enumeration value="Invalid"/>
        </xsd:restriction>
      </xsd:simpleType>
    </xsd:element>
    <xsd:element name="Owner" ma:index="12" nillable="true" ma:displayName="Owner of the Document" ma:description="Owner of the Document" ma:internalName="Owner_x0020_of_x0020_the_x0020_Document" ma:readOnly="false">
      <xsd:simpleType>
        <xsd:restriction base="dms:Text"/>
      </xsd:simpleType>
    </xsd:element>
    <xsd:element name="SecurityClass" ma:index="13" nillable="true" ma:displayName="Security Class" ma:default="Internal" ma:description="Security Class of Document" ma:internalName="Security_x0020_Class" ma:readOnly="false">
      <xsd:simpleType>
        <xsd:restriction base="dms:Choice">
          <xsd:enumeration value="Internal"/>
          <xsd:enumeration value="Public"/>
          <xsd:enumeration value="Confidential"/>
        </xsd:restriction>
      </xsd:simpleType>
    </xsd:element>
    <xsd:element name="ValidUntil" ma:index="14" nillable="true" ma:displayName="Valid Until" ma:description="Document Valid Until" ma:format="DateOnly" ma:internalName="Valid_x0020_Until" ma:readOnly="fals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b58d1a8-bea5-41b5-8c79-f5856396d7c9" elementFormDefault="qualified">
    <xsd:import namespace="http://schemas.microsoft.com/office/2006/documentManagement/types"/>
    <xsd:import namespace="http://schemas.microsoft.com/office/infopath/2007/PartnerControls"/>
    <xsd:element name="OrgFileExt" ma:index="15" nillable="true" ma:displayName="Orginal Ext" ma:internalName="Orginal_x0020_Ext" ma:readOnly="true">
      <xsd:simpleType>
        <xsd:restriction base="dms:Text"/>
      </xsd:simpleType>
    </xsd:element>
    <xsd:element name="CurItemExt" ma:index="16" nillable="true" ma:displayName="Current Ext" ma:internalName="Current_x0020_Ext"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8"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9"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BD1DF74-8EB1-4A94-B917-F44009796AF1}"/>
</file>

<file path=customXml/itemProps2.xml><?xml version="1.0" encoding="utf-8"?>
<ds:datastoreItem xmlns:ds="http://schemas.openxmlformats.org/officeDocument/2006/customXml" ds:itemID="{2E22A927-13FF-488A-8891-78227379781C}"/>
</file>

<file path=customXml/itemProps3.xml><?xml version="1.0" encoding="utf-8"?>
<ds:datastoreItem xmlns:ds="http://schemas.openxmlformats.org/officeDocument/2006/customXml" ds:itemID="{70E9033B-896F-48EE-A21E-DACB7E02BC7F}"/>
</file>

<file path=docProps/app.xml><?xml version="1.0" encoding="utf-8"?>
<Properties xmlns="http://schemas.openxmlformats.org/officeDocument/2006/extended-properties" xmlns:vt="http://schemas.openxmlformats.org/officeDocument/2006/docPropsVTypes">
  <TotalTime>0</TotalTime>
  <Words>4651</Words>
  <Application>Microsoft Office PowerPoint</Application>
  <PresentationFormat>Bildschirmpräsentation (4:3)</PresentationFormat>
  <Paragraphs>983</Paragraphs>
  <Slides>67</Slides>
  <Notes>48</Notes>
  <HiddenSlides>2</HiddenSlides>
  <MMClips>0</MMClips>
  <ScaleCrop>false</ScaleCrop>
  <HeadingPairs>
    <vt:vector size="8" baseType="variant">
      <vt:variant>
        <vt:lpstr>Verwendete Schriftarten</vt:lpstr>
      </vt:variant>
      <vt:variant>
        <vt:i4>6</vt:i4>
      </vt:variant>
      <vt:variant>
        <vt:lpstr>Design</vt:lpstr>
      </vt:variant>
      <vt:variant>
        <vt:i4>1</vt:i4>
      </vt:variant>
      <vt:variant>
        <vt:lpstr>Eingebettete OLE-Server</vt:lpstr>
      </vt:variant>
      <vt:variant>
        <vt:i4>1</vt:i4>
      </vt:variant>
      <vt:variant>
        <vt:lpstr>Folientitel</vt:lpstr>
      </vt:variant>
      <vt:variant>
        <vt:i4>67</vt:i4>
      </vt:variant>
    </vt:vector>
  </HeadingPairs>
  <TitlesOfParts>
    <vt:vector size="75" baseType="lpstr">
      <vt:lpstr>Arial</vt:lpstr>
      <vt:lpstr>Arial Black</vt:lpstr>
      <vt:lpstr>Calibri</vt:lpstr>
      <vt:lpstr>HelveticaNeue-Roman</vt:lpstr>
      <vt:lpstr>Times New Roman</vt:lpstr>
      <vt:lpstr>Wingdings</vt:lpstr>
      <vt:lpstr>Continental AG, 4x3</vt:lpstr>
      <vt:lpstr>Visio</vt:lpstr>
      <vt:lpstr>Analog to Digital Converter (ADC ) Driver Training Slides</vt:lpstr>
      <vt:lpstr>PowerPoint-Präsentation</vt:lpstr>
      <vt:lpstr>ADC Driver Functional Description &amp; Features</vt:lpstr>
      <vt:lpstr>ADC Driver Functional Description &amp; Features</vt:lpstr>
      <vt:lpstr>ADC Driver Functional Description &amp; Features </vt:lpstr>
      <vt:lpstr>ADC Driver Functional Description &amp; Features</vt:lpstr>
      <vt:lpstr>ADC Driver - VADC Functional Description &amp; Features</vt:lpstr>
      <vt:lpstr>ADC Driver Functional Description &amp; Features</vt:lpstr>
      <vt:lpstr>ADC Driver - VADC Functional Description &amp; Features</vt:lpstr>
      <vt:lpstr>ADC Driver - VADC Functional Description &amp; Features</vt:lpstr>
      <vt:lpstr>ADC Driver - VADC Functional Description &amp; Features</vt:lpstr>
      <vt:lpstr>ADC Driver Functional Description &amp; Features</vt:lpstr>
      <vt:lpstr>ADC Driver - VADC Functional Description &amp; Features</vt:lpstr>
      <vt:lpstr>ADC Driver - VADC Functional Description &amp; Features</vt:lpstr>
      <vt:lpstr>ADC Driver - VADC Functional Description &amp; Features</vt:lpstr>
      <vt:lpstr>ADC Driver - VADC Functional Description &amp; Features</vt:lpstr>
      <vt:lpstr>ADC Driver - VADC Functional Description &amp; Features</vt:lpstr>
      <vt:lpstr>ADC Driver - VADC Functional Description &amp; Features</vt:lpstr>
      <vt:lpstr>ADC Driver - VADC Functional Description &amp; Features</vt:lpstr>
      <vt:lpstr>PowerPoint-Präsentation</vt:lpstr>
      <vt:lpstr>PowerPoint-Präsentation</vt:lpstr>
      <vt:lpstr>PowerPoint-Präsentation</vt:lpstr>
      <vt:lpstr>ADC Driver - VADC APIs</vt:lpstr>
      <vt:lpstr>ADC Driver - VADC APIs</vt:lpstr>
      <vt:lpstr>ADC Driver - VADC APIs</vt:lpstr>
      <vt:lpstr>ADC Driver - DSADC APIs</vt:lpstr>
      <vt:lpstr>ADC Driver APIs (PowerSAR)</vt:lpstr>
      <vt:lpstr>ADC Driver APIs (PowerSAR)</vt:lpstr>
      <vt:lpstr>ADC Driver APIs (PowerSAR)</vt:lpstr>
      <vt:lpstr>ADC Driver APIs (AUTOSAR R4.3)</vt:lpstr>
      <vt:lpstr>ADC Driver APIs (AUTOSAR R4.3)</vt:lpstr>
      <vt:lpstr>ADC Driver APIs (AUTOSAR R4.3)</vt:lpstr>
      <vt:lpstr>ADC Driver APIs (AUTOSAR R4.3)</vt:lpstr>
      <vt:lpstr>ADC Driver APIs (AUTOSAR R4.3)</vt:lpstr>
      <vt:lpstr>PowerPoint-Präsentation</vt:lpstr>
      <vt:lpstr>IOPT_ADC Driver APIs - DSADC</vt:lpstr>
      <vt:lpstr>IOPT_ADC Driver APIs - DSADC</vt:lpstr>
      <vt:lpstr>IOPT_ADC Driver APIs - DSADC</vt:lpstr>
      <vt:lpstr>PowerPoint-Präsentation</vt:lpstr>
      <vt:lpstr>ADC Driver - VADC Integration Highlights</vt:lpstr>
      <vt:lpstr>ADC Driver - DSADC Integration Highlights</vt:lpstr>
      <vt:lpstr>PowerPoint-Präsentation</vt:lpstr>
      <vt:lpstr>ADC Driver - VADC Configuration</vt:lpstr>
      <vt:lpstr>ADC Driver - VADC Configuration - AdcConfigSet</vt:lpstr>
      <vt:lpstr>ADC Driver - VADC Configuration - AdcHwUnit</vt:lpstr>
      <vt:lpstr>ADC Driver - VADC Configuration - AutoscanGroup</vt:lpstr>
      <vt:lpstr>ADC Driver - VADC Configuration - AdcChannel</vt:lpstr>
      <vt:lpstr>ADC Driver - VADC Configuration - EmuxGroup</vt:lpstr>
      <vt:lpstr>ADC Driver - VADC Configuration - SyncMasterGroup</vt:lpstr>
      <vt:lpstr>ADC Driver - VADC Configuration - SyncSlaveGroup</vt:lpstr>
      <vt:lpstr>ADC Driver - VADC Configuration - FastCompare</vt:lpstr>
      <vt:lpstr>ADC Driver Configuration Example - DSADC module</vt:lpstr>
      <vt:lpstr>ADC Driver Configuration Example - DSADC module</vt:lpstr>
      <vt:lpstr>ADC Driver Configuration Example - DSADC module</vt:lpstr>
      <vt:lpstr>ADC Driver Configuration Example - DSADC module</vt:lpstr>
      <vt:lpstr>ADC Driver Configuration Example - DSADC module</vt:lpstr>
      <vt:lpstr>ADC Driver Configuration Example - DSADC module</vt:lpstr>
      <vt:lpstr>ADC Driver Configuration Example - DSADC module</vt:lpstr>
      <vt:lpstr>ADC Driver Configuration Example - DSADC module</vt:lpstr>
      <vt:lpstr>PowerPoint-Präsentation</vt:lpstr>
      <vt:lpstr>ADC Driver Dependencies</vt:lpstr>
      <vt:lpstr>PowerPoint-Präsentation</vt:lpstr>
      <vt:lpstr>PowerPoint-Präsentation</vt:lpstr>
      <vt:lpstr>PowerPoint-Präsentation</vt:lpstr>
      <vt:lpstr>ADC Driver - VADC Constraints &amp; Limitations</vt:lpstr>
      <vt:lpstr>ADC Driver - DSADC Constraints &amp; Limitations</vt:lpstr>
      <vt:lpstr>Thank You </vt:lpstr>
    </vt:vector>
  </TitlesOfParts>
  <Company>Continental 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Paschke, Harald (uia77853)</cp:lastModifiedBy>
  <cp:revision>1144</cp:revision>
  <dcterms:created xsi:type="dcterms:W3CDTF">2014-01-31T10:36:50Z</dcterms:created>
  <dcterms:modified xsi:type="dcterms:W3CDTF">2019-09-19T13:22:33Z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0x010100C54AEFCD9DBB4E319E8DEF77F32B830D00559DCBCAA6BF8B4C8C4170D224F0B401</vt:lpwstr>
  </property>
  <property fmtid="{D5CDD505-2E9C-101B-9397-08002B2CF9AE}" pid="3" name="GUID">
    <vt:lpwstr>094c9283-7396-484e-86cf-a400d3d6965c</vt:lpwstr>
  </property>
</Properties>
</file>