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slides/slide34.xml" ContentType="application/vnd.openxmlformats-officedocument.presentationml.slide+xml"/>
  <Override PartName="/ppt/slides/slide35.xml" ContentType="application/vnd.openxmlformats-officedocument.presentationml.slide+xml"/>
  <Override PartName="/ppt/presentation.xml" ContentType="application/vnd.openxmlformats-officedocument.presentationml.presentation.main+xml"/>
  <Override PartName="/ppt/slides/slide3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2.xml" ContentType="application/vnd.openxmlformats-officedocument.presentationml.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164.xml" ContentType="application/vnd.openxmlformats-officedocument.presentationml.tags+xml"/>
  <Override PartName="/ppt/tags/tag193.xml" ContentType="application/vnd.openxmlformats-officedocument.presentationml.tags+xml"/>
  <Override PartName="/ppt/tags/tag191.xml" ContentType="application/vnd.openxmlformats-officedocument.presentationml.tags+xml"/>
  <Override PartName="/ppt/tags/tag190.xml" ContentType="application/vnd.openxmlformats-officedocument.presentationml.tags+xml"/>
  <Override PartName="/ppt/tags/tag189.xml" ContentType="application/vnd.openxmlformats-officedocument.presentationml.tags+xml"/>
  <Override PartName="/ppt/tags/tag192.xml" ContentType="application/vnd.openxmlformats-officedocument.presentationml.tags+xml"/>
  <Override PartName="/ppt/tags/tag160.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157.xml" ContentType="application/vnd.openxmlformats-officedocument.presentationml.tags+xml"/>
  <Override PartName="/ppt/tags/tag34.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88.xml" ContentType="application/vnd.openxmlformats-officedocument.presentationml.tags+xml"/>
  <Override PartName="/ppt/tags/tag194.xml" ContentType="application/vnd.openxmlformats-officedocument.presentationml.tags+xml"/>
  <Override PartName="/ppt/tags/tag187.xml" ContentType="application/vnd.openxmlformats-officedocument.presentationml.tags+xml"/>
  <Override PartName="/ppt/tags/tag186.xml" ContentType="application/vnd.openxmlformats-officedocument.presentationml.tags+xml"/>
  <Override PartName="/ppt/tags/tag161.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69.xml" ContentType="application/vnd.openxmlformats-officedocument.presentationml.tags+xml"/>
  <Override PartName="/ppt/tags/tag168.xml" ContentType="application/vnd.openxmlformats-officedocument.presentationml.tags+xml"/>
  <Override PartName="/ppt/tags/tag167.xml" ContentType="application/vnd.openxmlformats-officedocument.presentationml.tags+xml"/>
  <Override PartName="/ppt/tags/tag166.xml" ContentType="application/vnd.openxmlformats-officedocument.presentationml.tags+xml"/>
  <Override PartName="/ppt/tags/tag162.xml" ContentType="application/vnd.openxmlformats-officedocument.presentationml.tags+xml"/>
  <Override PartName="/ppt/tags/tag165.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1.xml" ContentType="application/vnd.openxmlformats-officedocument.presentationml.tags+xml"/>
  <Override PartName="/ppt/tags/tag180.xml" ContentType="application/vnd.openxmlformats-officedocument.presentationml.tags+xml"/>
  <Override PartName="/ppt/tags/tag179.xml" ContentType="application/vnd.openxmlformats-officedocument.presentationml.tags+xml"/>
  <Override PartName="/ppt/tags/tag178.xml" ContentType="application/vnd.openxmlformats-officedocument.presentationml.tags+xml"/>
  <Override PartName="/ppt/tags/tag177.xml" ContentType="application/vnd.openxmlformats-officedocument.presentationml.tags+xml"/>
  <Override PartName="/ppt/tags/tag176.xml" ContentType="application/vnd.openxmlformats-officedocument.presentationml.tags+xml"/>
  <Override PartName="/ppt/tags/tag163.xml" ContentType="application/vnd.openxmlformats-officedocument.presentationml.tags+xml"/>
  <Override PartName="/ppt/tags/tag31.xml" ContentType="application/vnd.openxmlformats-officedocument.presentationml.tags+xml"/>
  <Override PartName="/docProps/core.xml" ContentType="application/vnd.openxmlformats-package.core-propertie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customXml/itemProps3.xml" ContentType="application/vnd.openxmlformats-officedocument.customXmlProperti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customXml/itemProps1.xml" ContentType="application/vnd.openxmlformats-officedocument.customXmlProperties+xml"/>
  <Override PartName="/customXml/itemProps2.xml" ContentType="application/vnd.openxmlformats-officedocument.customXmlPropertie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156.xml" ContentType="application/vnd.openxmlformats-officedocument.presentationml.tags+xml"/>
  <Override PartName="/ppt/tags/tag32.xml" ContentType="application/vnd.openxmlformats-officedocument.presentationml.tags+xml"/>
  <Override PartName="/docProps/app.xml" ContentType="application/vnd.openxmlformats-officedocument.extended-propertie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3.xml" ContentType="application/vnd.openxmlformats-officedocument.presentationml.tags+xml"/>
  <Override PartName="/ppt/tags/tag148.xml" ContentType="application/vnd.openxmlformats-officedocument.presentationml.tags+xml"/>
  <Override PartName="/ppt/tags/tag154.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1.xml" ContentType="application/vnd.openxmlformats-officedocument.presentationml.tags+xml"/>
  <Override PartName="/ppt/tags/tag80.xml" ContentType="application/vnd.openxmlformats-officedocument.presentationml.tags+xml"/>
  <Override PartName="/ppt/tags/tag79.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96.xml" ContentType="application/vnd.openxmlformats-officedocument.presentationml.tags+xml"/>
  <Override PartName="/ppt/tags/tag95.xml" ContentType="application/vnd.openxmlformats-officedocument.presentationml.tags+xml"/>
  <Override PartName="/ppt/tags/tag94.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74.xml" ContentType="application/vnd.openxmlformats-officedocument.presentationml.tags+xml"/>
  <Override PartName="/ppt/tags/tag73.xml" ContentType="application/vnd.openxmlformats-officedocument.presentationml.tags+xml"/>
  <Override PartName="/ppt/tags/tag72.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9.xml" ContentType="application/vnd.openxmlformats-officedocument.presentationml.tags+xml"/>
  <Override PartName="/ppt/tags/tag44.xml" ContentType="application/vnd.openxmlformats-officedocument.presentationml.tags+xml"/>
  <Override PartName="/ppt/tags/tag43.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66.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3.xml" ContentType="application/vnd.openxmlformats-officedocument.presentationml.tags+xml"/>
  <Override PartName="/ppt/tags/tag132.xml" ContentType="application/vnd.openxmlformats-officedocument.presentationml.tags+xml"/>
  <Override PartName="/ppt/tags/tag131.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45.xml" ContentType="application/vnd.openxmlformats-officedocument.presentationml.tags+xml"/>
  <Override PartName="/ppt/tags/tag147.xml" ContentType="application/vnd.openxmlformats-officedocument.presentationml.tags+xml"/>
  <Override PartName="/ppt/tags/tag146.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26.xml" ContentType="application/vnd.openxmlformats-officedocument.presentationml.tags+xml"/>
  <Override PartName="/ppt/tags/tag125.xml" ContentType="application/vnd.openxmlformats-officedocument.presentationml.tags+xml"/>
  <Override PartName="/ppt/tags/tag124.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111.xml" ContentType="application/vnd.openxmlformats-officedocument.presentationml.tags+xml"/>
  <Override PartName="/ppt/tags/tag110.xml" ContentType="application/vnd.openxmlformats-officedocument.presentationml.tags+xml"/>
  <Override PartName="/ppt/tags/tag109.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18.xml" ContentType="application/vnd.openxmlformats-officedocument.presentationml.tags+xml"/>
  <Override PartName="/ppt/tags/tag117.xml" ContentType="application/vnd.openxmlformats-officedocument.presentationml.tags+xml"/>
  <Override PartName="/ppt/tags/tag116.xml" ContentType="application/vnd.openxmlformats-officedocument.presentationml.tags+xml"/>
  <Override PartName="/ppt/tags/tag36.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55.xml" ContentType="application/vnd.openxmlformats-officedocument.presentationml.tag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40"/>
  </p:notesMasterIdLst>
  <p:sldIdLst>
    <p:sldId id="335" r:id="rId5"/>
    <p:sldId id="351" r:id="rId6"/>
    <p:sldId id="338" r:id="rId7"/>
    <p:sldId id="336" r:id="rId8"/>
    <p:sldId id="367" r:id="rId9"/>
    <p:sldId id="370" r:id="rId10"/>
    <p:sldId id="355" r:id="rId11"/>
    <p:sldId id="345" r:id="rId12"/>
    <p:sldId id="375" r:id="rId13"/>
    <p:sldId id="377" r:id="rId14"/>
    <p:sldId id="379" r:id="rId15"/>
    <p:sldId id="356" r:id="rId16"/>
    <p:sldId id="343" r:id="rId17"/>
    <p:sldId id="359" r:id="rId18"/>
    <p:sldId id="346" r:id="rId19"/>
    <p:sldId id="344" r:id="rId20"/>
    <p:sldId id="372" r:id="rId21"/>
    <p:sldId id="382" r:id="rId22"/>
    <p:sldId id="383" r:id="rId23"/>
    <p:sldId id="384" r:id="rId24"/>
    <p:sldId id="371" r:id="rId25"/>
    <p:sldId id="373" r:id="rId26"/>
    <p:sldId id="374" r:id="rId27"/>
    <p:sldId id="362" r:id="rId28"/>
    <p:sldId id="341" r:id="rId29"/>
    <p:sldId id="363" r:id="rId30"/>
    <p:sldId id="337" r:id="rId31"/>
    <p:sldId id="366" r:id="rId32"/>
    <p:sldId id="347" r:id="rId33"/>
    <p:sldId id="380" r:id="rId34"/>
    <p:sldId id="369" r:id="rId35"/>
    <p:sldId id="385" r:id="rId36"/>
    <p:sldId id="386" r:id="rId37"/>
    <p:sldId id="387" r:id="rId38"/>
    <p:sldId id="388" r:id="rId39"/>
  </p:sldIdLst>
  <p:sldSz cx="9144000" cy="6858000" type="screen4x3"/>
  <p:notesSz cx="6797675" cy="9926638"/>
  <p:custDataLst>
    <p:tags r:id="rId41"/>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5">
          <p15:clr>
            <a:srgbClr val="A4A3A4"/>
          </p15:clr>
        </p15:guide>
        <p15:guide id="2" orient="horz" pos="3702">
          <p15:clr>
            <a:srgbClr val="A4A3A4"/>
          </p15:clr>
        </p15:guide>
        <p15:guide id="3" orient="horz" pos="2296">
          <p15:clr>
            <a:srgbClr val="A4A3A4"/>
          </p15:clr>
        </p15:guide>
        <p15:guide id="4" orient="horz" pos="2251">
          <p15:clr>
            <a:srgbClr val="A4A3A4"/>
          </p15:clr>
        </p15:guide>
        <p15:guide id="5" orient="horz" pos="119">
          <p15:clr>
            <a:srgbClr val="A4A3A4"/>
          </p15:clr>
        </p15:guide>
        <p15:guide id="6" orient="horz" pos="4201">
          <p15:clr>
            <a:srgbClr val="A4A3A4"/>
          </p15:clr>
        </p15:guide>
        <p15:guide id="7" orient="horz" pos="2614">
          <p15:clr>
            <a:srgbClr val="A4A3A4"/>
          </p15:clr>
        </p15:guide>
        <p15:guide id="8" pos="249">
          <p15:clr>
            <a:srgbClr val="A4A3A4"/>
          </p15:clr>
        </p15:guide>
        <p15:guide id="9" pos="2857">
          <p15:clr>
            <a:srgbClr val="A4A3A4"/>
          </p15:clr>
        </p15:guide>
        <p15:guide id="10" pos="2903">
          <p15:clr>
            <a:srgbClr val="A4A3A4"/>
          </p15:clr>
        </p15:guide>
        <p15:guide id="11" pos="3787">
          <p15:clr>
            <a:srgbClr val="A4A3A4"/>
          </p15:clr>
        </p15:guide>
        <p15:guide id="12" pos="3742">
          <p15:clr>
            <a:srgbClr val="A4A3A4"/>
          </p15:clr>
        </p15:guide>
        <p15:guide id="13" pos="2018">
          <p15:clr>
            <a:srgbClr val="A4A3A4"/>
          </p15:clr>
        </p15:guide>
        <p15:guide id="14" pos="1973">
          <p15:clr>
            <a:srgbClr val="A4A3A4"/>
          </p15:clr>
        </p15:guide>
        <p15:guide id="15" pos="5511">
          <p15:clr>
            <a:srgbClr val="A4A3A4"/>
          </p15:clr>
        </p15:guide>
        <p15:guide id="16" pos="113">
          <p15:clr>
            <a:srgbClr val="A4A3A4"/>
          </p15:clr>
        </p15:guide>
        <p15:guide id="17" pos="5647">
          <p15:clr>
            <a:srgbClr val="A4A3A4"/>
          </p15:clr>
        </p15:guide>
        <p15:guide id="18" pos="54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FFA500"/>
    <a:srgbClr val="5F5F5F"/>
    <a:srgbClr val="747474"/>
    <a:srgbClr val="A6A6A6"/>
    <a:srgbClr val="B2B2B2"/>
    <a:srgbClr val="EAEAEA"/>
    <a:srgbClr val="FFFEFD"/>
    <a:srgbClr val="FFFEFE"/>
    <a:srgbClr val="FFFF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349" autoAdjust="0"/>
  </p:normalViewPr>
  <p:slideViewPr>
    <p:cSldViewPr snapToObjects="1" showGuides="1">
      <p:cViewPr varScale="1">
        <p:scale>
          <a:sx n="68" d="100"/>
          <a:sy n="68" d="100"/>
        </p:scale>
        <p:origin x="581" y="58"/>
      </p:cViewPr>
      <p:guideLst>
        <p:guide orient="horz" pos="845"/>
        <p:guide orient="horz" pos="3702"/>
        <p:guide orient="horz" pos="2296"/>
        <p:guide orient="horz" pos="2251"/>
        <p:guide orient="horz" pos="119"/>
        <p:guide orient="horz" pos="4201"/>
        <p:guide orient="horz" pos="2614"/>
        <p:guide pos="249"/>
        <p:guide pos="2857"/>
        <p:guide pos="2903"/>
        <p:guide pos="3787"/>
        <p:guide pos="3742"/>
        <p:guide pos="2018"/>
        <p:guide pos="1973"/>
        <p:guide pos="5511"/>
        <p:guide pos="113"/>
        <p:guide pos="5647"/>
        <p:guide pos="5465"/>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6F2FBC77-7EAA-47DC-9D0A-037320CFFB32}" type="datetimeFigureOut">
              <a:rPr lang="en-GB" smtClean="0"/>
              <a:pPr/>
              <a:t>18/09/2019</a:t>
            </a:fld>
            <a:endParaRPr lang="en-GB"/>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EB10A3D1-D988-445D-9576-5E712FC7B33B}" type="slidenum">
              <a:rPr lang="en-GB" smtClean="0"/>
              <a:pPr/>
              <a:t>‹#›</a:t>
            </a:fld>
            <a:endParaRPr lang="en-GB"/>
          </a:p>
        </p:txBody>
      </p:sp>
    </p:spTree>
    <p:extLst>
      <p:ext uri="{BB962C8B-B14F-4D97-AF65-F5344CB8AC3E}">
        <p14:creationId xmlns:p14="http://schemas.microsoft.com/office/powerpoint/2010/main" val="1515475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EB10A3D1-D988-445D-9576-5E712FC7B33B}" type="slidenum">
              <a:rPr lang="en-GB" smtClean="0"/>
              <a:pPr/>
              <a:t>9</a:t>
            </a:fld>
            <a:endParaRPr lang="en-GB"/>
          </a:p>
        </p:txBody>
      </p:sp>
    </p:spTree>
    <p:extLst>
      <p:ext uri="{BB962C8B-B14F-4D97-AF65-F5344CB8AC3E}">
        <p14:creationId xmlns:p14="http://schemas.microsoft.com/office/powerpoint/2010/main" val="949708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23</a:t>
            </a:fld>
            <a:endParaRPr lang="en-GB"/>
          </a:p>
        </p:txBody>
      </p:sp>
    </p:spTree>
    <p:extLst>
      <p:ext uri="{BB962C8B-B14F-4D97-AF65-F5344CB8AC3E}">
        <p14:creationId xmlns:p14="http://schemas.microsoft.com/office/powerpoint/2010/main" val="2268331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EB10A3D1-D988-445D-9576-5E712FC7B33B}" type="slidenum">
              <a:rPr lang="en-GB" smtClean="0"/>
              <a:pPr/>
              <a:t>32</a:t>
            </a:fld>
            <a:endParaRPr lang="en-GB"/>
          </a:p>
        </p:txBody>
      </p:sp>
    </p:spTree>
    <p:extLst>
      <p:ext uri="{BB962C8B-B14F-4D97-AF65-F5344CB8AC3E}">
        <p14:creationId xmlns:p14="http://schemas.microsoft.com/office/powerpoint/2010/main" val="3521703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70000" lnSpcReduction="20000"/>
          </a:bodyPr>
          <a:lstStyle/>
          <a:p>
            <a:r>
              <a:rPr lang="en-US" sz="1200" b="1" u="none" strike="noStrike" kern="1200" dirty="0" err="1">
                <a:solidFill>
                  <a:schemeClr val="tx1"/>
                </a:solidFill>
                <a:latin typeface="+mn-lt"/>
                <a:ea typeface="+mn-ea"/>
                <a:cs typeface="+mn-cs"/>
              </a:rPr>
              <a:t>Iopt_Spi_SetupEb</a:t>
            </a:r>
            <a:endParaRPr lang="de-DE" sz="1200" b="1" kern="1200" dirty="0">
              <a:solidFill>
                <a:schemeClr val="tx1"/>
              </a:solidFill>
              <a:latin typeface="+mn-lt"/>
              <a:ea typeface="+mn-ea"/>
              <a:cs typeface="+mn-cs"/>
            </a:endParaRPr>
          </a:p>
          <a:p>
            <a:r>
              <a:rPr lang="en-US" sz="1200" kern="1200" dirty="0">
                <a:solidFill>
                  <a:schemeClr val="tx1"/>
                </a:solidFill>
                <a:latin typeface="+mn-lt"/>
                <a:ea typeface="+mn-ea"/>
                <a:cs typeface="+mn-cs"/>
              </a:rPr>
              <a:t>Sets up the external buffer data transmission handling for the given channel. When a transmission for the given channel is requested then the data given by </a:t>
            </a:r>
            <a:r>
              <a:rPr lang="en-US" sz="1200" u="none" strike="noStrike" kern="1200" dirty="0" err="1">
                <a:solidFill>
                  <a:schemeClr val="tx1"/>
                </a:solidFill>
                <a:latin typeface="+mn-lt"/>
                <a:ea typeface="+mn-ea"/>
                <a:cs typeface="+mn-cs"/>
                <a:hlinkClick r:id="" action="ppaction://hlinkfile" tooltip="Item with doc heading path.#99 SPI driver manual\#90 Appendix\#0 API\#1 PI API\Iopt_Spi_SetupEb\PtrSourceBuffer"/>
              </a:rPr>
              <a:t>PtrSourceBuffer</a:t>
            </a:r>
            <a:r>
              <a:rPr lang="en-US" sz="1200" kern="1200" dirty="0">
                <a:solidFill>
                  <a:schemeClr val="tx1"/>
                </a:solidFill>
                <a:latin typeface="+mn-lt"/>
                <a:ea typeface="+mn-ea"/>
                <a:cs typeface="+mn-cs"/>
              </a:rPr>
              <a:t> is transmitted and the response is stored to </a:t>
            </a:r>
            <a:r>
              <a:rPr lang="en-US" sz="1200" u="none" strike="noStrike" kern="1200" dirty="0" err="1">
                <a:solidFill>
                  <a:schemeClr val="tx1"/>
                </a:solidFill>
                <a:latin typeface="+mn-lt"/>
                <a:ea typeface="+mn-ea"/>
                <a:cs typeface="+mn-cs"/>
                <a:hlinkClick r:id="" action="ppaction://hlinkfile" tooltip="Item with doc heading path.#99 SPI driver manual\#90 Appendix\#0 API\#1 PI API\Iopt_Spi_SetupEb\PtrDestinationBuffer"/>
              </a:rPr>
              <a:t>PtrDestinationBuffer</a:t>
            </a:r>
            <a:r>
              <a:rPr lang="en-US" sz="1200" kern="1200" dirty="0">
                <a:solidFill>
                  <a:schemeClr val="tx1"/>
                </a:solidFill>
                <a:latin typeface="+mn-lt"/>
                <a:ea typeface="+mn-ea"/>
                <a:cs typeface="+mn-cs"/>
              </a:rPr>
              <a:t>. The operation is only working for external buffered (EB) channels</a:t>
            </a:r>
            <a:endParaRPr lang="de-DE" sz="1200" kern="1200" dirty="0">
              <a:solidFill>
                <a:schemeClr val="tx1"/>
              </a:solidFill>
              <a:latin typeface="+mn-lt"/>
              <a:ea typeface="+mn-ea"/>
              <a:cs typeface="+mn-cs"/>
            </a:endParaRPr>
          </a:p>
          <a:p>
            <a:endParaRPr lang="en-US" sz="1200" b="1" u="none" strike="noStrike" kern="1200" dirty="0">
              <a:solidFill>
                <a:schemeClr val="tx1"/>
              </a:solidFill>
              <a:latin typeface="+mn-lt"/>
              <a:ea typeface="+mn-ea"/>
              <a:cs typeface="+mn-cs"/>
            </a:endParaRPr>
          </a:p>
          <a:p>
            <a:endParaRPr lang="en-US" sz="1200" b="1" u="none" strike="noStrike" kern="1200" dirty="0">
              <a:solidFill>
                <a:schemeClr val="tx1"/>
              </a:solidFill>
              <a:latin typeface="+mn-lt"/>
              <a:ea typeface="+mn-ea"/>
              <a:cs typeface="+mn-cs"/>
            </a:endParaRPr>
          </a:p>
          <a:p>
            <a:r>
              <a:rPr lang="en-US" sz="1200" b="1" u="none" strike="noStrike" kern="1200" dirty="0" err="1">
                <a:solidFill>
                  <a:schemeClr val="tx1"/>
                </a:solidFill>
                <a:latin typeface="+mn-lt"/>
                <a:ea typeface="+mn-ea"/>
                <a:cs typeface="+mn-cs"/>
              </a:rPr>
              <a:t>Iopt_Spi_WriteIbChannel</a:t>
            </a:r>
            <a:endParaRPr lang="de-DE" sz="1200" b="1" kern="1200" dirty="0">
              <a:solidFill>
                <a:schemeClr val="tx1"/>
              </a:solidFill>
              <a:latin typeface="+mn-lt"/>
              <a:ea typeface="+mn-ea"/>
              <a:cs typeface="+mn-cs"/>
            </a:endParaRPr>
          </a:p>
          <a:p>
            <a:r>
              <a:rPr lang="en-US" sz="1200" kern="1200" dirty="0">
                <a:solidFill>
                  <a:schemeClr val="tx1"/>
                </a:solidFill>
                <a:latin typeface="+mn-lt"/>
                <a:ea typeface="+mn-ea"/>
                <a:cs typeface="+mn-cs"/>
              </a:rPr>
              <a:t>Writes the given value to the SPI internal transmit buffer. This operation is only working for internal buffered (IB) channels. If the given data pointer is null the default value will be transmitted.</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Depending on the channel configuration attribute </a:t>
            </a:r>
            <a:r>
              <a:rPr lang="en-US" sz="1200" u="none" strike="noStrike" kern="1200" dirty="0" err="1">
                <a:solidFill>
                  <a:schemeClr val="tx1"/>
                </a:solidFill>
                <a:latin typeface="+mn-lt"/>
                <a:ea typeface="+mn-ea"/>
                <a:cs typeface="+mn-cs"/>
                <a:hlinkClick r:id="" action="ppaction://hlinkfile" tooltip="Item with ArXml path /AUTOSAR_SPI/EcucModuleDefs/Spi/SpiDriver/SpiChannel/SpiDataWidth"/>
              </a:rPr>
              <a:t>SpiDataWidth</a:t>
            </a:r>
            <a:r>
              <a:rPr lang="en-US" sz="1200" kern="1200" dirty="0">
                <a:solidFill>
                  <a:schemeClr val="tx1"/>
                </a:solidFill>
                <a:latin typeface="+mn-lt"/>
                <a:ea typeface="+mn-ea"/>
                <a:cs typeface="+mn-cs"/>
              </a:rPr>
              <a:t> the operation will use the following casting to access the data from the user.</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uint8 for </a:t>
            </a:r>
            <a:r>
              <a:rPr lang="en-US" sz="1200" kern="1200" dirty="0" err="1">
                <a:solidFill>
                  <a:schemeClr val="tx1"/>
                </a:solidFill>
                <a:latin typeface="+mn-lt"/>
                <a:ea typeface="+mn-ea"/>
                <a:cs typeface="+mn-cs"/>
              </a:rPr>
              <a:t>SpiDataWidth</a:t>
            </a:r>
            <a:r>
              <a:rPr lang="en-US" sz="1200" kern="1200" dirty="0">
                <a:solidFill>
                  <a:schemeClr val="tx1"/>
                </a:solidFill>
                <a:latin typeface="+mn-lt"/>
                <a:ea typeface="+mn-ea"/>
                <a:cs typeface="+mn-cs"/>
              </a:rPr>
              <a:t> &lt;= 8</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uint16 for 8 &lt; </a:t>
            </a:r>
            <a:r>
              <a:rPr lang="en-US" sz="1200" kern="1200" dirty="0" err="1">
                <a:solidFill>
                  <a:schemeClr val="tx1"/>
                </a:solidFill>
                <a:latin typeface="+mn-lt"/>
                <a:ea typeface="+mn-ea"/>
                <a:cs typeface="+mn-cs"/>
              </a:rPr>
              <a:t>SpiDataWidth</a:t>
            </a:r>
            <a:r>
              <a:rPr lang="en-US" sz="1200" kern="1200" dirty="0">
                <a:solidFill>
                  <a:schemeClr val="tx1"/>
                </a:solidFill>
                <a:latin typeface="+mn-lt"/>
                <a:ea typeface="+mn-ea"/>
                <a:cs typeface="+mn-cs"/>
              </a:rPr>
              <a:t> &lt;= 16</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uint32 for 16 &lt; </a:t>
            </a:r>
            <a:r>
              <a:rPr lang="en-US" sz="1200" kern="1200" dirty="0" err="1">
                <a:solidFill>
                  <a:schemeClr val="tx1"/>
                </a:solidFill>
                <a:latin typeface="+mn-lt"/>
                <a:ea typeface="+mn-ea"/>
                <a:cs typeface="+mn-cs"/>
              </a:rPr>
              <a:t>SpiDataWidth</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Uses pass by reference: yes for </a:t>
            </a:r>
            <a:r>
              <a:rPr lang="en-US" sz="1200" u="none" strike="noStrike" kern="1200" dirty="0" err="1">
                <a:solidFill>
                  <a:schemeClr val="tx1"/>
                </a:solidFill>
                <a:latin typeface="+mn-lt"/>
                <a:ea typeface="+mn-ea"/>
                <a:cs typeface="+mn-cs"/>
                <a:hlinkClick r:id="" action="ppaction://hlinkfile" tooltip="Item with doc heading path.#99 SPI driver manual\#90 Appendix\#0 API\#1 PI API\Iopt_Spi_WriteIbChannel\PtrSourceBuffer"/>
              </a:rPr>
              <a:t>PtrSourceBuffer</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Re-entrant: yes for a different channel</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Executable on every core</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de-DE"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Operation properties:</a:t>
            </a:r>
            <a:endParaRPr lang="de-DE"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Pre condition: </a:t>
            </a:r>
            <a:r>
              <a:rPr lang="en-US" sz="1200" kern="1200" dirty="0">
                <a:solidFill>
                  <a:schemeClr val="tx1"/>
                </a:solidFill>
                <a:latin typeface="+mn-lt"/>
                <a:ea typeface="+mn-ea"/>
                <a:cs typeface="+mn-cs"/>
              </a:rPr>
              <a:t>The channel shall not be written during an ongoing communication of the channel to ensure data consistency.</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b="1" u="none" strike="noStrike" kern="1200" dirty="0" err="1">
                <a:solidFill>
                  <a:schemeClr val="tx1"/>
                </a:solidFill>
                <a:latin typeface="+mn-lt"/>
                <a:ea typeface="+mn-ea"/>
                <a:cs typeface="+mn-cs"/>
              </a:rPr>
              <a:t>Iopt_Spi_ReadIbChannel</a:t>
            </a:r>
            <a:endParaRPr lang="de-DE" sz="1200" b="1" kern="1200" dirty="0">
              <a:solidFill>
                <a:schemeClr val="tx1"/>
              </a:solidFill>
              <a:latin typeface="+mn-lt"/>
              <a:ea typeface="+mn-ea"/>
              <a:cs typeface="+mn-cs"/>
            </a:endParaRPr>
          </a:p>
          <a:p>
            <a:r>
              <a:rPr lang="en-US" sz="1200" kern="1200" dirty="0">
                <a:solidFill>
                  <a:schemeClr val="tx1"/>
                </a:solidFill>
                <a:latin typeface="+mn-lt"/>
                <a:ea typeface="+mn-ea"/>
                <a:cs typeface="+mn-cs"/>
              </a:rPr>
              <a:t>Reads a value from the SPI internal receive buffer and stores it to the given area determined by </a:t>
            </a:r>
            <a:r>
              <a:rPr lang="en-US" sz="1200" u="none" strike="noStrike" kern="1200" dirty="0" err="1">
                <a:solidFill>
                  <a:schemeClr val="tx1"/>
                </a:solidFill>
                <a:latin typeface="+mn-lt"/>
                <a:ea typeface="+mn-ea"/>
                <a:cs typeface="+mn-cs"/>
                <a:hlinkClick r:id="" action="ppaction://hlinkfile" tooltip="Item with doc heading path.#99 SPI driver manual\#90 Appendix\#0 API\#1 PI API\Iopt_Spi_ReadIbChannel\PtrDestinationBuffer"/>
              </a:rPr>
              <a:t>PtrDestinationBuffer</a:t>
            </a:r>
            <a:r>
              <a:rPr lang="en-US" sz="1200" u="none" strike="noStrike" kern="1200" dirty="0">
                <a:solidFill>
                  <a:schemeClr val="tx1"/>
                </a:solidFill>
                <a:latin typeface="+mn-lt"/>
                <a:ea typeface="+mn-ea"/>
                <a:cs typeface="+mn-cs"/>
              </a:rPr>
              <a:t>.</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operation is only working for internal buffered (IB) channels.</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Depending on the channel configuration attribute </a:t>
            </a:r>
            <a:r>
              <a:rPr lang="en-US" sz="1200" u="none" strike="noStrike" kern="1200" dirty="0" err="1">
                <a:solidFill>
                  <a:schemeClr val="tx1"/>
                </a:solidFill>
                <a:latin typeface="+mn-lt"/>
                <a:ea typeface="+mn-ea"/>
                <a:cs typeface="+mn-cs"/>
                <a:hlinkClick r:id="" action="ppaction://hlinkfile" tooltip="Item with ArXml path /AUTOSAR_SPI/EcucModuleDefs/Spi/SpiDriver/SpiChannel/SpiDataWidth"/>
              </a:rPr>
              <a:t>SpiDataWidth</a:t>
            </a:r>
            <a:r>
              <a:rPr lang="en-US" sz="1200" kern="1200" dirty="0">
                <a:solidFill>
                  <a:schemeClr val="tx1"/>
                </a:solidFill>
                <a:latin typeface="+mn-lt"/>
                <a:ea typeface="+mn-ea"/>
                <a:cs typeface="+mn-cs"/>
              </a:rPr>
              <a:t> the operation will use the following casting to store the data to the user.</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uint8 for </a:t>
            </a:r>
            <a:r>
              <a:rPr lang="en-US" sz="1200" kern="1200" dirty="0" err="1">
                <a:solidFill>
                  <a:schemeClr val="tx1"/>
                </a:solidFill>
                <a:latin typeface="+mn-lt"/>
                <a:ea typeface="+mn-ea"/>
                <a:cs typeface="+mn-cs"/>
              </a:rPr>
              <a:t>SpiDataWidth</a:t>
            </a:r>
            <a:r>
              <a:rPr lang="en-US" sz="1200" kern="1200" dirty="0">
                <a:solidFill>
                  <a:schemeClr val="tx1"/>
                </a:solidFill>
                <a:latin typeface="+mn-lt"/>
                <a:ea typeface="+mn-ea"/>
                <a:cs typeface="+mn-cs"/>
              </a:rPr>
              <a:t> &lt;= 8</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uint16 for 8 &lt; </a:t>
            </a:r>
            <a:r>
              <a:rPr lang="en-US" sz="1200" kern="1200" dirty="0" err="1">
                <a:solidFill>
                  <a:schemeClr val="tx1"/>
                </a:solidFill>
                <a:latin typeface="+mn-lt"/>
                <a:ea typeface="+mn-ea"/>
                <a:cs typeface="+mn-cs"/>
              </a:rPr>
              <a:t>SpiDataWidth</a:t>
            </a:r>
            <a:r>
              <a:rPr lang="en-US" sz="1200" kern="1200" dirty="0">
                <a:solidFill>
                  <a:schemeClr val="tx1"/>
                </a:solidFill>
                <a:latin typeface="+mn-lt"/>
                <a:ea typeface="+mn-ea"/>
                <a:cs typeface="+mn-cs"/>
              </a:rPr>
              <a:t> &lt;= 16</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uint32 for 16 &lt; </a:t>
            </a:r>
            <a:r>
              <a:rPr lang="en-US" sz="1200" kern="1200" dirty="0" err="1">
                <a:solidFill>
                  <a:schemeClr val="tx1"/>
                </a:solidFill>
                <a:latin typeface="+mn-lt"/>
                <a:ea typeface="+mn-ea"/>
                <a:cs typeface="+mn-cs"/>
              </a:rPr>
              <a:t>SpiDataWidth</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Uses pass by reference: yes for </a:t>
            </a:r>
            <a:r>
              <a:rPr lang="en-US" sz="1200" kern="1200" dirty="0" err="1">
                <a:solidFill>
                  <a:schemeClr val="tx1"/>
                </a:solidFill>
                <a:latin typeface="+mn-lt"/>
                <a:ea typeface="+mn-ea"/>
                <a:cs typeface="+mn-cs"/>
              </a:rPr>
              <a:t>PtrDestinationBuffer</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Re-entrant: yes for a different channel</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Executable on every core</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de-DE"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Operation properties:</a:t>
            </a:r>
            <a:endParaRPr lang="de-DE"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Pre condition:</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channel shall not be read during an ongoing communication of the channel to ensure data consistency.</a:t>
            </a:r>
            <a:endParaRPr lang="de-DE" sz="1200" kern="1200" dirty="0">
              <a:solidFill>
                <a:schemeClr val="tx1"/>
              </a:solidFill>
              <a:latin typeface="+mn-lt"/>
              <a:ea typeface="+mn-ea"/>
              <a:cs typeface="+mn-cs"/>
            </a:endParaRPr>
          </a:p>
          <a:p>
            <a:endParaRPr lang="de-DE" sz="1200" kern="1200" dirty="0">
              <a:solidFill>
                <a:schemeClr val="tx1"/>
              </a:solidFill>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EB10A3D1-D988-445D-9576-5E712FC7B33B}" type="slidenum">
              <a:rPr lang="en-GB" smtClean="0"/>
              <a:pPr/>
              <a:t>33</a:t>
            </a:fld>
            <a:endParaRPr lang="en-GB"/>
          </a:p>
        </p:txBody>
      </p:sp>
    </p:spTree>
    <p:extLst>
      <p:ext uri="{BB962C8B-B14F-4D97-AF65-F5344CB8AC3E}">
        <p14:creationId xmlns:p14="http://schemas.microsoft.com/office/powerpoint/2010/main" val="3141754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sz="1200" b="1" kern="1200" dirty="0" err="1">
                <a:solidFill>
                  <a:schemeClr val="tx1"/>
                </a:solidFill>
                <a:latin typeface="+mn-lt"/>
                <a:ea typeface="+mn-ea"/>
                <a:cs typeface="+mn-cs"/>
              </a:rPr>
              <a:t>Iopt_Spi_AsyncTransmit</a:t>
            </a:r>
            <a:endParaRPr lang="de-DE" sz="1200" b="1" kern="1200" dirty="0">
              <a:solidFill>
                <a:schemeClr val="tx1"/>
              </a:solidFill>
              <a:latin typeface="+mn-lt"/>
              <a:ea typeface="+mn-ea"/>
              <a:cs typeface="+mn-cs"/>
            </a:endParaRPr>
          </a:p>
          <a:p>
            <a:r>
              <a:rPr lang="en-US" sz="1200" kern="1200" dirty="0">
                <a:solidFill>
                  <a:schemeClr val="tx1"/>
                </a:solidFill>
                <a:latin typeface="+mn-lt"/>
                <a:ea typeface="+mn-ea"/>
                <a:cs typeface="+mn-cs"/>
              </a:rPr>
              <a:t>The operation starts a communication on the related SPI device:</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operation does:</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start the transmission if the device related scheduler is empty then immediately</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if the device related scheduler is not empty add the request to the scheduler according priority</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(highest priority next, within one priority: first requested)</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the order of transmit jobs: first job within the sequence .. .. .. last job within the sequence</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after the sequence has been send (last job transmitted) the configured callback shall be called</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(in case of callback signal is configured)</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starting external or internal buffered sequences based on configuration</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treating independent hw-devices independent in parallel</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operation is</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re-entrant for a different sequence</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executable on every core</a:t>
            </a:r>
            <a:endParaRPr lang="de-DE" sz="1200" kern="1200" dirty="0">
              <a:solidFill>
                <a:schemeClr val="tx1"/>
              </a:solidFill>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EB10A3D1-D988-445D-9576-5E712FC7B33B}" type="slidenum">
              <a:rPr lang="en-GB" smtClean="0"/>
              <a:pPr/>
              <a:t>34</a:t>
            </a:fld>
            <a:endParaRPr lang="en-GB"/>
          </a:p>
        </p:txBody>
      </p:sp>
    </p:spTree>
    <p:extLst>
      <p:ext uri="{BB962C8B-B14F-4D97-AF65-F5344CB8AC3E}">
        <p14:creationId xmlns:p14="http://schemas.microsoft.com/office/powerpoint/2010/main" val="687321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sz="1200" b="1" kern="1200" dirty="0" err="1">
                <a:solidFill>
                  <a:schemeClr val="tx1"/>
                </a:solidFill>
                <a:latin typeface="+mn-lt"/>
                <a:ea typeface="+mn-ea"/>
                <a:cs typeface="+mn-cs"/>
              </a:rPr>
              <a:t>Iopt_Spi_AsyncTransmit</a:t>
            </a:r>
            <a:endParaRPr lang="de-DE" sz="1200" b="1" kern="1200" dirty="0">
              <a:solidFill>
                <a:schemeClr val="tx1"/>
              </a:solidFill>
              <a:latin typeface="+mn-lt"/>
              <a:ea typeface="+mn-ea"/>
              <a:cs typeface="+mn-cs"/>
            </a:endParaRPr>
          </a:p>
          <a:p>
            <a:r>
              <a:rPr lang="en-US" sz="1200" kern="1200" dirty="0">
                <a:solidFill>
                  <a:schemeClr val="tx1"/>
                </a:solidFill>
                <a:latin typeface="+mn-lt"/>
                <a:ea typeface="+mn-ea"/>
                <a:cs typeface="+mn-cs"/>
              </a:rPr>
              <a:t>The operation starts a communication on the related SPI device:</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operation does:</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start the transmission if the device related scheduler is empty then immediately</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if the device related scheduler is not empty add the request to the scheduler according priority</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(highest priority next, within one priority: first requested)</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the order of transmit jobs: first job within the sequence .. .. .. last job within the sequence</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after the sequence has been send (last job transmitted) the configured callback shall be called</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(in case of callback signal is configured)</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starting external or internal buffered sequences based on configuration</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treating independent hw-devices independent in parallel</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operation is</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re-entrant for a different sequence</a:t>
            </a:r>
            <a:endParaRPr lang="de-DE" sz="1200" kern="1200" dirty="0">
              <a:solidFill>
                <a:schemeClr val="tx1"/>
              </a:solidFill>
              <a:latin typeface="+mn-lt"/>
              <a:ea typeface="+mn-ea"/>
              <a:cs typeface="+mn-cs"/>
            </a:endParaRPr>
          </a:p>
          <a:p>
            <a:r>
              <a:rPr lang="en-US" sz="1200" kern="1200" dirty="0">
                <a:solidFill>
                  <a:schemeClr val="tx1"/>
                </a:solidFill>
                <a:latin typeface="+mn-lt"/>
                <a:ea typeface="+mn-ea"/>
                <a:cs typeface="+mn-cs"/>
              </a:rPr>
              <a:t>- executable on every core</a:t>
            </a:r>
            <a:endParaRPr lang="de-DE" sz="1200" kern="1200" dirty="0">
              <a:solidFill>
                <a:schemeClr val="tx1"/>
              </a:solidFill>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EB10A3D1-D988-445D-9576-5E712FC7B33B}" type="slidenum">
              <a:rPr lang="en-GB" smtClean="0"/>
              <a:pPr/>
              <a:t>10</a:t>
            </a:fld>
            <a:endParaRPr lang="en-GB"/>
          </a:p>
        </p:txBody>
      </p:sp>
    </p:spTree>
    <p:extLst>
      <p:ext uri="{BB962C8B-B14F-4D97-AF65-F5344CB8AC3E}">
        <p14:creationId xmlns:p14="http://schemas.microsoft.com/office/powerpoint/2010/main" val="2727700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16</a:t>
            </a:fld>
            <a:endParaRPr lang="en-GB"/>
          </a:p>
        </p:txBody>
      </p:sp>
    </p:spTree>
    <p:extLst>
      <p:ext uri="{BB962C8B-B14F-4D97-AF65-F5344CB8AC3E}">
        <p14:creationId xmlns:p14="http://schemas.microsoft.com/office/powerpoint/2010/main" val="18986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17</a:t>
            </a:fld>
            <a:endParaRPr lang="en-GB"/>
          </a:p>
        </p:txBody>
      </p:sp>
    </p:spTree>
    <p:extLst>
      <p:ext uri="{BB962C8B-B14F-4D97-AF65-F5344CB8AC3E}">
        <p14:creationId xmlns:p14="http://schemas.microsoft.com/office/powerpoint/2010/main" val="2109366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18</a:t>
            </a:fld>
            <a:endParaRPr lang="en-GB"/>
          </a:p>
        </p:txBody>
      </p:sp>
    </p:spTree>
    <p:extLst>
      <p:ext uri="{BB962C8B-B14F-4D97-AF65-F5344CB8AC3E}">
        <p14:creationId xmlns:p14="http://schemas.microsoft.com/office/powerpoint/2010/main" val="859911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19</a:t>
            </a:fld>
            <a:endParaRPr lang="en-GB"/>
          </a:p>
        </p:txBody>
      </p:sp>
    </p:spTree>
    <p:extLst>
      <p:ext uri="{BB962C8B-B14F-4D97-AF65-F5344CB8AC3E}">
        <p14:creationId xmlns:p14="http://schemas.microsoft.com/office/powerpoint/2010/main" val="355476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20</a:t>
            </a:fld>
            <a:endParaRPr lang="en-GB"/>
          </a:p>
        </p:txBody>
      </p:sp>
    </p:spTree>
    <p:extLst>
      <p:ext uri="{BB962C8B-B14F-4D97-AF65-F5344CB8AC3E}">
        <p14:creationId xmlns:p14="http://schemas.microsoft.com/office/powerpoint/2010/main" val="305268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21</a:t>
            </a:fld>
            <a:endParaRPr lang="en-GB"/>
          </a:p>
        </p:txBody>
      </p:sp>
    </p:spTree>
    <p:extLst>
      <p:ext uri="{BB962C8B-B14F-4D97-AF65-F5344CB8AC3E}">
        <p14:creationId xmlns:p14="http://schemas.microsoft.com/office/powerpoint/2010/main" val="517969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EB10A3D1-D988-445D-9576-5E712FC7B33B}" type="slidenum">
              <a:rPr lang="en-GB" smtClean="0"/>
              <a:pPr/>
              <a:t>22</a:t>
            </a:fld>
            <a:endParaRPr lang="en-GB"/>
          </a:p>
        </p:txBody>
      </p:sp>
    </p:spTree>
    <p:extLst>
      <p:ext uri="{BB962C8B-B14F-4D97-AF65-F5344CB8AC3E}">
        <p14:creationId xmlns:p14="http://schemas.microsoft.com/office/powerpoint/2010/main" val="22961731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Picture">
    <p:spTree>
      <p:nvGrpSpPr>
        <p:cNvPr id="1" name=""/>
        <p:cNvGrpSpPr/>
        <p:nvPr/>
      </p:nvGrpSpPr>
      <p:grpSpPr>
        <a:xfrm>
          <a:off x="0" y="0"/>
          <a:ext cx="0" cy="0"/>
          <a:chOff x="0" y="0"/>
          <a:chExt cx="0" cy="0"/>
        </a:xfrm>
      </p:grpSpPr>
      <p:sp>
        <p:nvSpPr>
          <p:cNvPr id="9" name="Rechteck 8"/>
          <p:cNvSpPr/>
          <p:nvPr userDrawn="1"/>
        </p:nvSpPr>
        <p:spPr>
          <a:xfrm>
            <a:off x="179388" y="188913"/>
            <a:ext cx="8785225" cy="3960812"/>
          </a:xfrm>
          <a:prstGeom prst="rect">
            <a:avLst/>
          </a:prstGeom>
          <a:pattFill prst="wdUpDiag">
            <a:fgClr>
              <a:schemeClr val="accent5"/>
            </a:fgClr>
            <a:bgClr>
              <a:schemeClr val="accent6"/>
            </a:bgClr>
          </a:patt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noProof="0" dirty="0" err="1">
                <a:solidFill>
                  <a:schemeClr val="bg1"/>
                </a:solidFill>
              </a:rPr>
              <a:t>Bitte</a:t>
            </a:r>
            <a:r>
              <a:rPr lang="en-US" sz="1600" baseline="0" noProof="0" dirty="0">
                <a:solidFill>
                  <a:schemeClr val="bg1"/>
                </a:solidFill>
              </a:rPr>
              <a:t> </a:t>
            </a:r>
            <a:r>
              <a:rPr lang="en-US" sz="1600" baseline="0" noProof="0" dirty="0" err="1">
                <a:solidFill>
                  <a:schemeClr val="bg1"/>
                </a:solidFill>
              </a:rPr>
              <a:t>decken</a:t>
            </a:r>
            <a:r>
              <a:rPr lang="en-US" sz="1600" baseline="0" noProof="0" dirty="0">
                <a:solidFill>
                  <a:schemeClr val="bg1"/>
                </a:solidFill>
              </a:rPr>
              <a:t> </a:t>
            </a:r>
            <a:r>
              <a:rPr lang="en-US" sz="1600" baseline="0" noProof="0" dirty="0" err="1">
                <a:solidFill>
                  <a:schemeClr val="bg1"/>
                </a:solidFill>
              </a:rPr>
              <a:t>Sie</a:t>
            </a:r>
            <a:r>
              <a:rPr lang="en-US" sz="1600" baseline="0" noProof="0" dirty="0">
                <a:solidFill>
                  <a:schemeClr val="bg1"/>
                </a:solidFill>
              </a:rPr>
              <a:t> die </a:t>
            </a:r>
            <a:r>
              <a:rPr lang="en-US" sz="1600" baseline="0" noProof="0" dirty="0" err="1">
                <a:solidFill>
                  <a:schemeClr val="bg1"/>
                </a:solidFill>
              </a:rPr>
              <a:t>schraffierte</a:t>
            </a:r>
            <a:r>
              <a:rPr lang="en-US" sz="1600" baseline="0" noProof="0" dirty="0">
                <a:solidFill>
                  <a:schemeClr val="bg1"/>
                </a:solidFill>
              </a:rPr>
              <a:t> </a:t>
            </a:r>
            <a:r>
              <a:rPr lang="en-US" sz="1600" baseline="0" noProof="0" dirty="0" err="1">
                <a:solidFill>
                  <a:schemeClr val="bg1"/>
                </a:solidFill>
              </a:rPr>
              <a:t>Fläche</a:t>
            </a:r>
            <a:r>
              <a:rPr lang="en-US" sz="1600" baseline="0" noProof="0" dirty="0">
                <a:solidFill>
                  <a:schemeClr val="bg1"/>
                </a:solidFill>
              </a:rPr>
              <a:t> </a:t>
            </a:r>
            <a:r>
              <a:rPr lang="en-US" sz="1600" baseline="0" noProof="0" dirty="0" err="1">
                <a:solidFill>
                  <a:schemeClr val="bg1"/>
                </a:solidFill>
              </a:rPr>
              <a:t>mit</a:t>
            </a:r>
            <a:r>
              <a:rPr lang="en-US" sz="1600" baseline="0" noProof="0" dirty="0">
                <a:solidFill>
                  <a:schemeClr val="bg1"/>
                </a:solidFill>
              </a:rPr>
              <a:t> </a:t>
            </a:r>
            <a:r>
              <a:rPr lang="en-US" sz="1600" baseline="0" noProof="0" dirty="0" err="1">
                <a:solidFill>
                  <a:schemeClr val="bg1"/>
                </a:solidFill>
              </a:rPr>
              <a:t>einem</a:t>
            </a:r>
            <a:r>
              <a:rPr lang="en-US" sz="1600" baseline="0" noProof="0" dirty="0">
                <a:solidFill>
                  <a:schemeClr val="bg1"/>
                </a:solidFill>
              </a:rPr>
              <a:t> </a:t>
            </a:r>
            <a:r>
              <a:rPr lang="en-US" sz="1600" baseline="0" noProof="0" dirty="0" err="1">
                <a:solidFill>
                  <a:schemeClr val="bg1"/>
                </a:solidFill>
              </a:rPr>
              <a:t>Bild</a:t>
            </a:r>
            <a:r>
              <a:rPr lang="en-US" sz="1600" baseline="0" noProof="0" dirty="0">
                <a:solidFill>
                  <a:schemeClr val="bg1"/>
                </a:solidFill>
              </a:rPr>
              <a:t> ab</a:t>
            </a:r>
            <a:r>
              <a:rPr lang="en-US" sz="1600" noProof="0" dirty="0">
                <a:solidFill>
                  <a:schemeClr val="bg1"/>
                </a:solidFill>
              </a:rPr>
              <a:t>.</a:t>
            </a:r>
          </a:p>
          <a:p>
            <a:pPr algn="ctr"/>
            <a:r>
              <a:rPr lang="en-US" sz="1600" noProof="0" dirty="0">
                <a:solidFill>
                  <a:schemeClr val="bg1"/>
                </a:solidFill>
              </a:rPr>
              <a:t>Please cover</a:t>
            </a:r>
            <a:r>
              <a:rPr lang="en-US" sz="1600" baseline="0" noProof="0" dirty="0">
                <a:solidFill>
                  <a:schemeClr val="bg1"/>
                </a:solidFill>
              </a:rPr>
              <a:t> the shaded area with a picture</a:t>
            </a:r>
            <a:r>
              <a:rPr lang="en-US" sz="1600" noProof="0" dirty="0">
                <a:solidFill>
                  <a:schemeClr val="bg1"/>
                </a:solidFill>
              </a:rPr>
              <a:t>.</a:t>
            </a:r>
          </a:p>
          <a:p>
            <a:pPr algn="ctr"/>
            <a:r>
              <a:rPr lang="en-US" sz="1600" noProof="0" dirty="0">
                <a:solidFill>
                  <a:schemeClr val="bg1"/>
                </a:solidFill>
              </a:rPr>
              <a:t>(24,4 x 11,0 cm)</a:t>
            </a:r>
          </a:p>
        </p:txBody>
      </p:sp>
      <p:sp>
        <p:nvSpPr>
          <p:cNvPr id="12" name="Rechteck 11"/>
          <p:cNvSpPr/>
          <p:nvPr userDrawn="1"/>
        </p:nvSpPr>
        <p:spPr>
          <a:xfrm>
            <a:off x="503548" y="-567404"/>
            <a:ext cx="8640452" cy="360000"/>
          </a:xfrm>
          <a:prstGeom prst="rect">
            <a:avLst/>
          </a:prstGeom>
          <a:solidFill>
            <a:schemeClr val="bg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0" tIns="46800" rIns="72000" bIns="46800" rtlCol="0" anchor="t" anchorCtr="0"/>
          <a:lstStyle/>
          <a:p>
            <a:r>
              <a:rPr lang="en-US" sz="900" noProof="0">
                <a:solidFill>
                  <a:schemeClr val="tx1"/>
                </a:solidFill>
              </a:rPr>
              <a:t>Wenn Sie ein neues Bild einfügen: Klicken Sie mit der rechten Maustaste auf das Bild und wählen „In den Hintergrund“, um das Bild hinter das Quality Seal zu bringen.</a:t>
            </a:r>
          </a:p>
          <a:p>
            <a:r>
              <a:rPr lang="en-US" sz="900" noProof="0">
                <a:solidFill>
                  <a:schemeClr val="tx1"/>
                </a:solidFill>
              </a:rPr>
              <a:t>If you insert a new picture: Right click on the picture and select “Send to the back” to position it behind the Quality Seal.</a:t>
            </a:r>
          </a:p>
        </p:txBody>
      </p:sp>
      <p:cxnSp>
        <p:nvCxnSpPr>
          <p:cNvPr id="14" name="Gerade Verbindung 13"/>
          <p:cNvCxnSpPr/>
          <p:nvPr userDrawn="1"/>
        </p:nvCxnSpPr>
        <p:spPr>
          <a:xfrm>
            <a:off x="503548"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a:xfrm>
            <a:off x="3059832"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a:xfrm rot="5400000">
            <a:off x="-103432" y="1237844"/>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a:xfrm rot="5400000">
            <a:off x="-113608" y="-66920"/>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ctrTitle"/>
          </p:nvPr>
        </p:nvSpPr>
        <p:spPr>
          <a:xfrm>
            <a:off x="503547" y="4401108"/>
            <a:ext cx="8172141" cy="418502"/>
          </a:xfrm>
        </p:spPr>
        <p:txBody>
          <a:bodyPr tIns="0" rIns="0" bIns="0" anchor="t" anchorCtr="0">
            <a:noAutofit/>
          </a:bodyPr>
          <a:lstStyle>
            <a:lvl1pPr algn="l">
              <a:defRPr sz="2400">
                <a:solidFill>
                  <a:schemeClr val="accent1"/>
                </a:solidFill>
              </a:defRPr>
            </a:lvl1pPr>
          </a:lstStyle>
          <a:p>
            <a:r>
              <a:rPr lang="en-US" noProof="0"/>
              <a:t>Titelmasterformat durch Klicken bearbeiten</a:t>
            </a:r>
          </a:p>
        </p:txBody>
      </p:sp>
      <p:sp>
        <p:nvSpPr>
          <p:cNvPr id="3" name="Untertitel 2"/>
          <p:cNvSpPr>
            <a:spLocks noGrp="1"/>
          </p:cNvSpPr>
          <p:nvPr>
            <p:ph type="subTitle" idx="1"/>
          </p:nvPr>
        </p:nvSpPr>
        <p:spPr>
          <a:xfrm>
            <a:off x="503548" y="4746878"/>
            <a:ext cx="8172140" cy="1138230"/>
          </a:xfrm>
        </p:spPr>
        <p:txBody>
          <a:bodyPr tIns="0" rIns="0" bIns="0" anchor="t" anchorCtr="0">
            <a:noAutofit/>
          </a:bodyPr>
          <a:lstStyle>
            <a:lvl1pPr marL="0" indent="0" algn="l">
              <a:spcAft>
                <a:spcPts val="0"/>
              </a:spcAft>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Formatvorlage des Untertitelmasters durch Klicken bearbeiten</a:t>
            </a:r>
          </a:p>
        </p:txBody>
      </p:sp>
      <p:sp>
        <p:nvSpPr>
          <p:cNvPr id="10" name="Textplatzhalter 9"/>
          <p:cNvSpPr>
            <a:spLocks noGrp="1"/>
          </p:cNvSpPr>
          <p:nvPr>
            <p:ph type="body" sz="quarter" idx="10" hasCustomPrompt="1"/>
          </p:nvPr>
        </p:nvSpPr>
        <p:spPr>
          <a:xfrm>
            <a:off x="503548" y="6021288"/>
            <a:ext cx="2628590" cy="368813"/>
          </a:xfrm>
        </p:spPr>
        <p:txBody>
          <a:bodyPr tIns="0" bIns="0" anchor="b" anchorCtr="0">
            <a:normAutofit/>
          </a:bodyPr>
          <a:lstStyle>
            <a:lvl1pPr marL="0" indent="0">
              <a:spcAft>
                <a:spcPts val="0"/>
              </a:spcAft>
              <a:buNone/>
              <a:defRPr sz="900" b="0"/>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599891" y="6021288"/>
            <a:ext cx="5075797" cy="368813"/>
          </a:xfrm>
        </p:spPr>
        <p:txBody>
          <a:bodyPr tIns="0" bIns="0" anchor="b" anchorCtr="0">
            <a:normAutofit/>
          </a:bodyPr>
          <a:lstStyle>
            <a:lvl1pPr marL="0" indent="0" algn="r">
              <a:spcAft>
                <a:spcPts val="0"/>
              </a:spcAft>
              <a:buNone/>
              <a:defRPr sz="900" b="0"/>
            </a:lvl1pPr>
          </a:lstStyle>
          <a:p>
            <a:pPr lvl="0"/>
            <a:r>
              <a:rPr lang="en-US" noProof="0"/>
              <a:t>Division Naming</a:t>
            </a:r>
          </a:p>
          <a:p>
            <a:pPr lvl="0"/>
            <a:endParaRPr lang="en-US" noProof="0"/>
          </a:p>
        </p:txBody>
      </p:sp>
      <p:sp>
        <p:nvSpPr>
          <p:cNvPr id="8" name="Textplatzhalter 7"/>
          <p:cNvSpPr>
            <a:spLocks noGrp="1"/>
          </p:cNvSpPr>
          <p:nvPr>
            <p:ph type="body" sz="quarter" idx="12" hasCustomPrompt="1"/>
          </p:nvPr>
        </p:nvSpPr>
        <p:spPr>
          <a:xfrm>
            <a:off x="503238" y="0"/>
            <a:ext cx="2555875" cy="1304925"/>
          </a:xfrm>
          <a:blipFill dpi="0" rotWithShape="1">
            <a:blip r:embed="rId2"/>
            <a:srcRect/>
            <a:stretch>
              <a:fillRect/>
            </a:stretch>
          </a:blipFill>
        </p:spPr>
        <p:txBody>
          <a:bodyPr>
            <a:noAutofit/>
          </a:bodyPr>
          <a:lstStyle>
            <a:lvl1pPr marL="0" indent="0" algn="ctr">
              <a:spcAft>
                <a:spcPts val="0"/>
              </a:spcAft>
              <a:buNone/>
              <a:defRPr sz="800"/>
            </a:lvl1pPr>
          </a:lstStyle>
          <a:p>
            <a:pPr lvl="0"/>
            <a:r>
              <a:rPr lang="en-US" noProof="0" dirty="0"/>
              <a:t>Das Quality Seal hat </a:t>
            </a:r>
            <a:r>
              <a:rPr lang="en-US" noProof="0" dirty="0" err="1"/>
              <a:t>im</a:t>
            </a:r>
            <a:r>
              <a:rPr lang="en-US" noProof="0" dirty="0"/>
              <a:t> </a:t>
            </a:r>
            <a:r>
              <a:rPr lang="en-US" noProof="0" dirty="0" err="1"/>
              <a:t>Vordergrund</a:t>
            </a:r>
            <a:r>
              <a:rPr lang="en-US" noProof="0" dirty="0"/>
              <a:t> </a:t>
            </a:r>
            <a:r>
              <a:rPr lang="en-US" noProof="0" dirty="0" err="1"/>
              <a:t>zu</a:t>
            </a:r>
            <a:r>
              <a:rPr lang="en-US" noProof="0" dirty="0"/>
              <a:t> </a:t>
            </a:r>
            <a:r>
              <a:rPr lang="en-US" noProof="0" dirty="0" err="1"/>
              <a:t>stehen</a:t>
            </a:r>
            <a:r>
              <a:rPr lang="en-US" noProof="0" dirty="0"/>
              <a:t>.</a:t>
            </a:r>
            <a:br>
              <a:rPr lang="en-US" noProof="0" dirty="0"/>
            </a:br>
            <a:r>
              <a:rPr lang="en-US" noProof="0" dirty="0" err="1"/>
              <a:t>Bitte</a:t>
            </a:r>
            <a:r>
              <a:rPr lang="en-US" noProof="0" dirty="0"/>
              <a:t> </a:t>
            </a:r>
            <a:r>
              <a:rPr lang="en-US" noProof="0" dirty="0" err="1"/>
              <a:t>ändern</a:t>
            </a:r>
            <a:r>
              <a:rPr lang="en-US" noProof="0" dirty="0"/>
              <a:t> </a:t>
            </a:r>
            <a:r>
              <a:rPr lang="en-US" noProof="0" dirty="0" err="1"/>
              <a:t>Sie</a:t>
            </a:r>
            <a:r>
              <a:rPr lang="en-US" noProof="0" dirty="0"/>
              <a:t> </a:t>
            </a:r>
            <a:r>
              <a:rPr lang="en-US" noProof="0" dirty="0" err="1"/>
              <a:t>nicht</a:t>
            </a:r>
            <a:r>
              <a:rPr lang="en-US" noProof="0" dirty="0"/>
              <a:t> die </a:t>
            </a:r>
            <a:r>
              <a:rPr lang="en-US" noProof="0" dirty="0" err="1"/>
              <a:t>Größe</a:t>
            </a:r>
            <a:r>
              <a:rPr lang="en-US" noProof="0" dirty="0"/>
              <a:t> </a:t>
            </a:r>
            <a:r>
              <a:rPr lang="en-US" noProof="0" dirty="0" err="1"/>
              <a:t>oder</a:t>
            </a:r>
            <a:r>
              <a:rPr lang="en-US" noProof="0" dirty="0"/>
              <a:t> Position.</a:t>
            </a:r>
            <a:br>
              <a:rPr lang="en-US" noProof="0" dirty="0"/>
            </a:br>
            <a:r>
              <a:rPr lang="en-US" noProof="0" dirty="0"/>
              <a:t>The Quality Seal has to stay on top.</a:t>
            </a:r>
            <a:br>
              <a:rPr lang="en-US" noProof="0" dirty="0"/>
            </a:br>
            <a:r>
              <a:rPr lang="en-US" noProof="0" dirty="0"/>
              <a:t>Please do not change size or position.</a:t>
            </a:r>
          </a:p>
          <a:p>
            <a:pPr lvl="0"/>
            <a:endParaRPr lang="en-US" noProof="0" dirty="0"/>
          </a:p>
        </p:txBody>
      </p:sp>
    </p:spTree>
    <p:extLst>
      <p:ext uri="{BB962C8B-B14F-4D97-AF65-F5344CB8AC3E}">
        <p14:creationId xmlns:p14="http://schemas.microsoft.com/office/powerpoint/2010/main" val="88906325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1437"/>
            <a:ext cx="4140200"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4" name="Inhaltsplatzhalter 3"/>
          <p:cNvSpPr>
            <a:spLocks noGrp="1"/>
          </p:cNvSpPr>
          <p:nvPr>
            <p:ph sz="half" idx="2"/>
          </p:nvPr>
        </p:nvSpPr>
        <p:spPr>
          <a:xfrm>
            <a:off x="4606926" y="1341437"/>
            <a:ext cx="4141788"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12" name="Titel 11"/>
          <p:cNvSpPr>
            <a:spLocks noGrp="1"/>
          </p:cNvSpPr>
          <p:nvPr>
            <p:ph type="title"/>
          </p:nvPr>
        </p:nvSpPr>
        <p:spPr>
          <a:xfrm>
            <a:off x="395289" y="296862"/>
            <a:ext cx="8353424" cy="719137"/>
          </a:xfrm>
        </p:spPr>
        <p:txBody>
          <a:bodyPr/>
          <a:lstStyle>
            <a:lvl1pPr>
              <a:defRPr>
                <a:solidFill>
                  <a:schemeClr val="accent1"/>
                </a:solidFill>
                <a:latin typeface="+mj-lt"/>
              </a:defRPr>
            </a:lvl1pPr>
          </a:lstStyle>
          <a:p>
            <a:r>
              <a:rPr lang="en-US" noProof="0"/>
              <a:t>Titelmasterformat durch Klicken bearbeiten</a:t>
            </a:r>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fld id="{F1258F60-48FC-489A-91BC-6E0B464E8D2C}" type="datetime3">
              <a:rPr lang="en-US" noProof="0" smtClean="0"/>
              <a:pPr/>
              <a:t>18 September 2019</a:t>
            </a:fld>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noProof="0"/>
              <a:t>Author, © Continental AG</a:t>
            </a:r>
          </a:p>
        </p:txBody>
      </p:sp>
    </p:spTree>
    <p:extLst>
      <p:ext uri="{BB962C8B-B14F-4D97-AF65-F5344CB8AC3E}">
        <p14:creationId xmlns:p14="http://schemas.microsoft.com/office/powerpoint/2010/main" val="6179362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Left Content Area">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1437"/>
            <a:ext cx="4140200" cy="4535488"/>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12" name="Titel 11"/>
          <p:cNvSpPr>
            <a:spLocks noGrp="1"/>
          </p:cNvSpPr>
          <p:nvPr>
            <p:ph type="title"/>
          </p:nvPr>
        </p:nvSpPr>
        <p:spPr/>
        <p:txBody>
          <a:bodyPr/>
          <a:lstStyle>
            <a:lvl1pPr>
              <a:defRPr>
                <a:solidFill>
                  <a:schemeClr val="accent1"/>
                </a:solidFill>
                <a:latin typeface="+mj-lt"/>
              </a:defRPr>
            </a:lvl1pPr>
          </a:lstStyle>
          <a:p>
            <a:r>
              <a:rPr lang="en-US" noProof="0"/>
              <a:t>Titelmasterformat durch Klicken bearbeiten</a:t>
            </a:r>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fld id="{D8E2632B-7ABB-47FF-88A0-4A9B8B63F9DA}" type="datetime3">
              <a:rPr lang="en-US" noProof="0" smtClean="0"/>
              <a:pPr/>
              <a:t>18 September 2019</a:t>
            </a:fld>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noProof="0"/>
              <a:t>Author, © Continental AG</a:t>
            </a:r>
          </a:p>
        </p:txBody>
      </p:sp>
    </p:spTree>
    <p:extLst>
      <p:ext uri="{BB962C8B-B14F-4D97-AF65-F5344CB8AC3E}">
        <p14:creationId xmlns:p14="http://schemas.microsoft.com/office/powerpoint/2010/main" val="38335598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hree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8" y="1341437"/>
            <a:ext cx="2736850" cy="4535488"/>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4" name="Inhaltsplatzhalter 3"/>
          <p:cNvSpPr>
            <a:spLocks noGrp="1"/>
          </p:cNvSpPr>
          <p:nvPr>
            <p:ph sz="half" idx="2"/>
          </p:nvPr>
        </p:nvSpPr>
        <p:spPr>
          <a:xfrm>
            <a:off x="3203575" y="1341437"/>
            <a:ext cx="2736850"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8" name="Inhaltsplatzhalter 3"/>
          <p:cNvSpPr>
            <a:spLocks noGrp="1"/>
          </p:cNvSpPr>
          <p:nvPr>
            <p:ph sz="half" idx="13"/>
          </p:nvPr>
        </p:nvSpPr>
        <p:spPr>
          <a:xfrm>
            <a:off x="6011863" y="1341437"/>
            <a:ext cx="2736850"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9" name="Titel 8"/>
          <p:cNvSpPr>
            <a:spLocks noGrp="1"/>
          </p:cNvSpPr>
          <p:nvPr>
            <p:ph type="title"/>
          </p:nvPr>
        </p:nvSpPr>
        <p:spPr/>
        <p:txBody>
          <a:bodyPr/>
          <a:lstStyle>
            <a:lvl1pPr>
              <a:defRPr>
                <a:solidFill>
                  <a:schemeClr val="accent1"/>
                </a:solidFill>
                <a:latin typeface="+mj-lt"/>
              </a:defRPr>
            </a:lvl1pPr>
          </a:lstStyle>
          <a:p>
            <a:r>
              <a:rPr lang="en-US" noProof="0"/>
              <a:t>Titelmasterformat durch Klicken bearbeiten</a:t>
            </a:r>
          </a:p>
        </p:txBody>
      </p:sp>
      <p:sp>
        <p:nvSpPr>
          <p:cNvPr id="10" name="Datumsplatzhalter 9"/>
          <p:cNvSpPr>
            <a:spLocks noGrp="1"/>
          </p:cNvSpPr>
          <p:nvPr>
            <p:ph type="dt" sz="half" idx="14"/>
          </p:nvPr>
        </p:nvSpPr>
        <p:spPr/>
        <p:txBody>
          <a:bodyPr/>
          <a:lstStyle>
            <a:lvl1pPr>
              <a:defRPr>
                <a:solidFill>
                  <a:schemeClr val="tx1"/>
                </a:solidFill>
                <a:latin typeface="+mn-lt"/>
              </a:defRPr>
            </a:lvl1pPr>
          </a:lstStyle>
          <a:p>
            <a:fld id="{2055C603-2F96-4C80-BB05-9921AB8672CA}" type="datetime3">
              <a:rPr lang="en-US" noProof="0" smtClean="0"/>
              <a:pPr/>
              <a:t>18 September 2019</a:t>
            </a:fld>
            <a:endParaRPr lang="en-US" noProof="0"/>
          </a:p>
        </p:txBody>
      </p:sp>
      <p:sp>
        <p:nvSpPr>
          <p:cNvPr id="11" name="Foliennummernplatzhalter 10"/>
          <p:cNvSpPr>
            <a:spLocks noGrp="1"/>
          </p:cNvSpPr>
          <p:nvPr>
            <p:ph type="sldNum" sz="quarter" idx="15"/>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2" name="Fußzeilenplatzhalter 11"/>
          <p:cNvSpPr>
            <a:spLocks noGrp="1"/>
          </p:cNvSpPr>
          <p:nvPr>
            <p:ph type="ftr" sz="quarter" idx="16"/>
          </p:nvPr>
        </p:nvSpPr>
        <p:spPr/>
        <p:txBody>
          <a:bodyPr/>
          <a:lstStyle>
            <a:lvl1pPr>
              <a:defRPr>
                <a:solidFill>
                  <a:schemeClr val="tx1"/>
                </a:solidFill>
                <a:latin typeface="+mn-lt"/>
              </a:defRPr>
            </a:lvl1pPr>
          </a:lstStyle>
          <a:p>
            <a:r>
              <a:rPr lang="en-US" noProof="0"/>
              <a:t>Author, © Continental AG</a:t>
            </a:r>
          </a:p>
        </p:txBody>
      </p:sp>
    </p:spTree>
    <p:extLst>
      <p:ext uri="{BB962C8B-B14F-4D97-AF65-F5344CB8AC3E}">
        <p14:creationId xmlns:p14="http://schemas.microsoft.com/office/powerpoint/2010/main" val="27914532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Four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1437"/>
            <a:ext cx="4140200"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4" name="Inhaltsplatzhalter 3"/>
          <p:cNvSpPr>
            <a:spLocks noGrp="1"/>
          </p:cNvSpPr>
          <p:nvPr>
            <p:ph sz="half" idx="2"/>
          </p:nvPr>
        </p:nvSpPr>
        <p:spPr>
          <a:xfrm>
            <a:off x="4606926" y="1341437"/>
            <a:ext cx="4141787"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12" name="Titel 11"/>
          <p:cNvSpPr>
            <a:spLocks noGrp="1"/>
          </p:cNvSpPr>
          <p:nvPr>
            <p:ph type="title"/>
          </p:nvPr>
        </p:nvSpPr>
        <p:spPr/>
        <p:txBody>
          <a:bodyPr/>
          <a:lstStyle>
            <a:lvl1pPr>
              <a:defRPr>
                <a:solidFill>
                  <a:schemeClr val="accent1"/>
                </a:solidFill>
                <a:latin typeface="+mj-lt"/>
              </a:defRPr>
            </a:lvl1pPr>
          </a:lstStyle>
          <a:p>
            <a:r>
              <a:rPr lang="en-US" noProof="0"/>
              <a:t>Titelmasterformat durch Klicken bearbeiten</a:t>
            </a:r>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fld id="{386431E5-9C6C-4E09-861E-07FDAE421A63}" type="datetime3">
              <a:rPr lang="en-US" noProof="0" smtClean="0"/>
              <a:pPr/>
              <a:t>18 September 2019</a:t>
            </a:fld>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noProof="0"/>
              <a:t>Author, © Continental AG</a:t>
            </a:r>
          </a:p>
        </p:txBody>
      </p:sp>
      <p:sp>
        <p:nvSpPr>
          <p:cNvPr id="18" name="Inhaltsplatzhalter 2"/>
          <p:cNvSpPr>
            <a:spLocks noGrp="1"/>
          </p:cNvSpPr>
          <p:nvPr>
            <p:ph sz="half" idx="13"/>
          </p:nvPr>
        </p:nvSpPr>
        <p:spPr>
          <a:xfrm>
            <a:off x="395289" y="3644900"/>
            <a:ext cx="4140199"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19" name="Inhaltsplatzhalter 3"/>
          <p:cNvSpPr>
            <a:spLocks noGrp="1"/>
          </p:cNvSpPr>
          <p:nvPr>
            <p:ph sz="half" idx="14"/>
          </p:nvPr>
        </p:nvSpPr>
        <p:spPr>
          <a:xfrm>
            <a:off x="4606926" y="3644900"/>
            <a:ext cx="4141788"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Tree>
    <p:extLst>
      <p:ext uri="{BB962C8B-B14F-4D97-AF65-F5344CB8AC3E}">
        <p14:creationId xmlns:p14="http://schemas.microsoft.com/office/powerpoint/2010/main" val="63279690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lvl1pPr>
              <a:defRPr>
                <a:solidFill>
                  <a:schemeClr val="accent1"/>
                </a:solidFill>
                <a:latin typeface="+mj-lt"/>
              </a:defRPr>
            </a:lvl1pPr>
          </a:lstStyle>
          <a:p>
            <a:r>
              <a:rPr lang="en-US" noProof="0"/>
              <a:t>Titelmasterformat durch Klicken bearbeiten</a:t>
            </a:r>
          </a:p>
        </p:txBody>
      </p:sp>
      <p:sp>
        <p:nvSpPr>
          <p:cNvPr id="7" name="Datumsplatzhalter 6"/>
          <p:cNvSpPr>
            <a:spLocks noGrp="1"/>
          </p:cNvSpPr>
          <p:nvPr>
            <p:ph type="dt" sz="half" idx="10"/>
          </p:nvPr>
        </p:nvSpPr>
        <p:spPr/>
        <p:txBody>
          <a:bodyPr/>
          <a:lstStyle>
            <a:lvl1pPr>
              <a:defRPr>
                <a:solidFill>
                  <a:schemeClr val="tx1"/>
                </a:solidFill>
              </a:defRPr>
            </a:lvl1pPr>
          </a:lstStyle>
          <a:p>
            <a:fld id="{AE3BD817-D861-487F-9A35-4AAF951B7B3B}" type="datetime3">
              <a:rPr lang="en-US" noProof="0" smtClean="0"/>
              <a:pPr/>
              <a:t>18 September 2019</a:t>
            </a:fld>
            <a:endParaRPr lang="en-US" noProof="0"/>
          </a:p>
        </p:txBody>
      </p:sp>
      <p:sp>
        <p:nvSpPr>
          <p:cNvPr id="8" name="Foliennummernplatzhalter 7"/>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9" name="Fußzeilenplatzhalter 8"/>
          <p:cNvSpPr>
            <a:spLocks noGrp="1"/>
          </p:cNvSpPr>
          <p:nvPr>
            <p:ph type="ftr" sz="quarter" idx="12"/>
          </p:nvPr>
        </p:nvSpPr>
        <p:spPr/>
        <p:txBody>
          <a:bodyPr/>
          <a:lstStyle>
            <a:lvl1pPr>
              <a:defRPr>
                <a:solidFill>
                  <a:schemeClr val="tx1"/>
                </a:solidFill>
              </a:defRPr>
            </a:lvl1pPr>
          </a:lstStyle>
          <a:p>
            <a:r>
              <a:rPr lang="en-US" noProof="0"/>
              <a:t>Author, © Continental AG</a:t>
            </a:r>
          </a:p>
        </p:txBody>
      </p:sp>
    </p:spTree>
    <p:extLst>
      <p:ext uri="{BB962C8B-B14F-4D97-AF65-F5344CB8AC3E}">
        <p14:creationId xmlns:p14="http://schemas.microsoft.com/office/powerpoint/2010/main" val="364820124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lvl1pPr>
              <a:defRPr>
                <a:solidFill>
                  <a:schemeClr val="tx1"/>
                </a:solidFill>
              </a:defRPr>
            </a:lvl1pPr>
          </a:lstStyle>
          <a:p>
            <a:fld id="{F04E68C6-1DBC-42CC-9C2B-187673C3493C}" type="datetime3">
              <a:rPr lang="en-US" noProof="0" smtClean="0"/>
              <a:pPr/>
              <a:t>18 September 2019</a:t>
            </a:fld>
            <a:endParaRPr lang="en-US" noProof="0"/>
          </a:p>
        </p:txBody>
      </p:sp>
      <p:sp>
        <p:nvSpPr>
          <p:cNvPr id="6" name="Foliennummernplatzhalter 5"/>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7" name="Fußzeilenplatzhalter 6"/>
          <p:cNvSpPr>
            <a:spLocks noGrp="1"/>
          </p:cNvSpPr>
          <p:nvPr>
            <p:ph type="ftr" sz="quarter" idx="12"/>
          </p:nvPr>
        </p:nvSpPr>
        <p:spPr/>
        <p:txBody>
          <a:bodyPr/>
          <a:lstStyle>
            <a:lvl1pPr>
              <a:defRPr>
                <a:solidFill>
                  <a:schemeClr val="tx1"/>
                </a:solidFill>
              </a:defRPr>
            </a:lvl1pPr>
          </a:lstStyle>
          <a:p>
            <a:r>
              <a:rPr lang="en-US" noProof="0"/>
              <a:t>Author, © Continental AG</a:t>
            </a:r>
          </a:p>
        </p:txBody>
      </p:sp>
    </p:spTree>
    <p:extLst>
      <p:ext uri="{BB962C8B-B14F-4D97-AF65-F5344CB8AC3E}">
        <p14:creationId xmlns:p14="http://schemas.microsoft.com/office/powerpoint/2010/main" val="89130771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End (orange)">
    <p:bg>
      <p:bgPr>
        <a:solidFill>
          <a:schemeClr val="accent1"/>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3114488"/>
            <a:ext cx="8353425" cy="2762437"/>
          </a:xfrm>
        </p:spPr>
        <p:txBody>
          <a:bodyPr>
            <a:noAutofit/>
          </a:bodyPr>
          <a:lstStyle>
            <a:lvl1pPr marL="0" indent="0">
              <a:lnSpc>
                <a:spcPct val="113000"/>
              </a:lnSpc>
              <a:buSzPct val="125000"/>
              <a:buFont typeface="Arial" pitchFamily="34" charset="0"/>
              <a:buNone/>
              <a:defRPr sz="2400">
                <a:solidFill>
                  <a:schemeClr val="bg1"/>
                </a:solidFill>
              </a:defRPr>
            </a:lvl1pPr>
            <a:lvl2pPr marL="184150" indent="-184150">
              <a:lnSpc>
                <a:spcPct val="113000"/>
              </a:lnSpc>
              <a:buClr>
                <a:schemeClr val="accent1"/>
              </a:buClr>
              <a:buSzPct val="125000"/>
              <a:buFont typeface="Arial" pitchFamily="34" charset="0"/>
              <a:buChar char="›"/>
              <a:defRPr sz="2400">
                <a:solidFill>
                  <a:schemeClr val="tx1"/>
                </a:solidFill>
              </a:defRPr>
            </a:lvl2pPr>
            <a:lvl3pPr marL="539750" indent="-177800">
              <a:lnSpc>
                <a:spcPct val="113000"/>
              </a:lnSpc>
              <a:buClr>
                <a:schemeClr val="accent1"/>
              </a:buClr>
              <a:buSzPct val="125000"/>
              <a:buFont typeface="Arial" pitchFamily="34" charset="0"/>
              <a:buChar char="›"/>
              <a:defRPr sz="2400">
                <a:solidFill>
                  <a:schemeClr val="tx1"/>
                </a:solidFill>
              </a:defRPr>
            </a:lvl3pPr>
            <a:lvl4pPr marL="895350" indent="-179388">
              <a:lnSpc>
                <a:spcPct val="113000"/>
              </a:lnSpc>
              <a:buClr>
                <a:schemeClr val="accent1"/>
              </a:buClr>
              <a:buSzPct val="125000"/>
              <a:buFont typeface="Arial" pitchFamily="34" charset="0"/>
              <a:buChar char="›"/>
              <a:defRPr sz="2400">
                <a:solidFill>
                  <a:schemeClr val="tx1"/>
                </a:solidFill>
              </a:defRPr>
            </a:lvl4pPr>
            <a:lvl5pPr marL="1257300" indent="-177800">
              <a:lnSpc>
                <a:spcPct val="113000"/>
              </a:lnSpc>
              <a:buClr>
                <a:schemeClr val="accent1"/>
              </a:buClr>
              <a:buSzPct val="125000"/>
              <a:buFont typeface="Arial" pitchFamily="34" charset="0"/>
              <a:buChar char="›"/>
              <a:defRPr sz="2400">
                <a:solidFill>
                  <a:schemeClr val="tx1"/>
                </a:solidFill>
              </a:defRPr>
            </a:lvl5pPr>
          </a:lstStyle>
          <a:p>
            <a:pPr lvl="0"/>
            <a:endParaRPr lang="en-US" noProof="0" dirty="0"/>
          </a:p>
        </p:txBody>
      </p:sp>
      <p:sp>
        <p:nvSpPr>
          <p:cNvPr id="8" name="Titel 7"/>
          <p:cNvSpPr>
            <a:spLocks noGrp="1"/>
          </p:cNvSpPr>
          <p:nvPr>
            <p:ph type="title"/>
          </p:nvPr>
        </p:nvSpPr>
        <p:spPr>
          <a:xfrm>
            <a:off x="395288" y="2456892"/>
            <a:ext cx="8353425" cy="719137"/>
          </a:xfrm>
        </p:spPr>
        <p:txBody>
          <a:bodyPr anchor="b" anchorCtr="0"/>
          <a:lstStyle>
            <a:lvl1pPr>
              <a:defRPr>
                <a:solidFill>
                  <a:schemeClr val="bg1"/>
                </a:solidFill>
              </a:defRPr>
            </a:lvl1pPr>
          </a:lstStyle>
          <a:p>
            <a:endParaRPr lang="en-US" noProof="0" dirty="0"/>
          </a:p>
        </p:txBody>
      </p:sp>
      <p:sp>
        <p:nvSpPr>
          <p:cNvPr id="9" name="Datumsplatzhalter 8"/>
          <p:cNvSpPr>
            <a:spLocks noGrp="1"/>
          </p:cNvSpPr>
          <p:nvPr>
            <p:ph type="dt" sz="half" idx="10"/>
          </p:nvPr>
        </p:nvSpPr>
        <p:spPr/>
        <p:txBody>
          <a:bodyPr/>
          <a:lstStyle>
            <a:lvl1pPr>
              <a:defRPr>
                <a:solidFill>
                  <a:schemeClr val="tx1"/>
                </a:solidFill>
              </a:defRPr>
            </a:lvl1pPr>
          </a:lstStyle>
          <a:p>
            <a:fld id="{8B8A56C3-BECE-480A-867A-E0EECFE868EB}" type="datetime3">
              <a:rPr lang="en-US" noProof="0" smtClean="0"/>
              <a:pPr/>
              <a:t>18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Author, © Continental AG</a:t>
            </a:r>
          </a:p>
        </p:txBody>
      </p:sp>
      <p:pic>
        <p:nvPicPr>
          <p:cNvPr id="15" name="Bild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2412" y="6094965"/>
            <a:ext cx="1857600" cy="570154"/>
          </a:xfrm>
          <a:prstGeom prst="rect">
            <a:avLst/>
          </a:prstGeom>
          <a:noFill/>
          <a:ln>
            <a:noFill/>
          </a:ln>
        </p:spPr>
      </p:pic>
      <p:cxnSp>
        <p:nvCxnSpPr>
          <p:cNvPr id="13" name="Gerade Verbindung 12"/>
          <p:cNvCxnSpPr/>
          <p:nvPr userDrawn="1"/>
        </p:nvCxnSpPr>
        <p:spPr>
          <a:xfrm>
            <a:off x="395288" y="6044592"/>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uppieren 16"/>
          <p:cNvGrpSpPr/>
          <p:nvPr userDrawn="1"/>
        </p:nvGrpSpPr>
        <p:grpSpPr>
          <a:xfrm>
            <a:off x="0" y="0"/>
            <a:ext cx="9144000" cy="6858000"/>
            <a:chOff x="0" y="0"/>
            <a:chExt cx="9144000" cy="6858000"/>
          </a:xfrm>
          <a:solidFill>
            <a:schemeClr val="bg1"/>
          </a:solidFill>
        </p:grpSpPr>
        <p:sp>
          <p:nvSpPr>
            <p:cNvPr id="18" name="Rechteck 17"/>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1" name="Rechteck 20"/>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extLst>
      <p:ext uri="{BB962C8B-B14F-4D97-AF65-F5344CB8AC3E}">
        <p14:creationId xmlns:p14="http://schemas.microsoft.com/office/powerpoint/2010/main" val="222984448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End (white)">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3114488"/>
            <a:ext cx="8353425" cy="2762437"/>
          </a:xfrm>
        </p:spPr>
        <p:txBody>
          <a:bodyPr>
            <a:noAutofit/>
          </a:bodyPr>
          <a:lstStyle>
            <a:lvl1pPr marL="0" indent="0">
              <a:lnSpc>
                <a:spcPct val="113000"/>
              </a:lnSpc>
              <a:buSzPct val="125000"/>
              <a:buFont typeface="Arial" pitchFamily="34" charset="0"/>
              <a:buNone/>
              <a:defRPr sz="2400">
                <a:solidFill>
                  <a:schemeClr val="tx1"/>
                </a:solidFill>
              </a:defRPr>
            </a:lvl1pPr>
            <a:lvl2pPr marL="184150" indent="-184150">
              <a:lnSpc>
                <a:spcPct val="113000"/>
              </a:lnSpc>
              <a:buClr>
                <a:schemeClr val="accent1"/>
              </a:buClr>
              <a:buSzPct val="125000"/>
              <a:buFont typeface="Arial" pitchFamily="34" charset="0"/>
              <a:buChar char="›"/>
              <a:defRPr sz="2400">
                <a:solidFill>
                  <a:schemeClr val="tx1"/>
                </a:solidFill>
              </a:defRPr>
            </a:lvl2pPr>
            <a:lvl3pPr marL="539750" indent="-177800">
              <a:lnSpc>
                <a:spcPct val="113000"/>
              </a:lnSpc>
              <a:buClr>
                <a:schemeClr val="accent1"/>
              </a:buClr>
              <a:buSzPct val="125000"/>
              <a:buFont typeface="Arial" pitchFamily="34" charset="0"/>
              <a:buChar char="›"/>
              <a:defRPr sz="2400">
                <a:solidFill>
                  <a:schemeClr val="tx1"/>
                </a:solidFill>
              </a:defRPr>
            </a:lvl3pPr>
            <a:lvl4pPr marL="895350" indent="-179388">
              <a:lnSpc>
                <a:spcPct val="113000"/>
              </a:lnSpc>
              <a:buClr>
                <a:schemeClr val="accent1"/>
              </a:buClr>
              <a:buSzPct val="125000"/>
              <a:buFont typeface="Arial" pitchFamily="34" charset="0"/>
              <a:buChar char="›"/>
              <a:defRPr sz="2400">
                <a:solidFill>
                  <a:schemeClr val="tx1"/>
                </a:solidFill>
              </a:defRPr>
            </a:lvl4pPr>
            <a:lvl5pPr marL="1257300" indent="-177800">
              <a:lnSpc>
                <a:spcPct val="113000"/>
              </a:lnSpc>
              <a:buClr>
                <a:schemeClr val="accent1"/>
              </a:buClr>
              <a:buSzPct val="125000"/>
              <a:buFont typeface="Arial" pitchFamily="34" charset="0"/>
              <a:buChar char="›"/>
              <a:defRPr sz="2400">
                <a:solidFill>
                  <a:schemeClr val="tx1"/>
                </a:solidFill>
              </a:defRPr>
            </a:lvl5pPr>
          </a:lstStyle>
          <a:p>
            <a:pPr lvl="0"/>
            <a:endParaRPr lang="en-US" noProof="0" dirty="0"/>
          </a:p>
        </p:txBody>
      </p:sp>
      <p:sp>
        <p:nvSpPr>
          <p:cNvPr id="8" name="Titel 7"/>
          <p:cNvSpPr>
            <a:spLocks noGrp="1"/>
          </p:cNvSpPr>
          <p:nvPr>
            <p:ph type="title"/>
          </p:nvPr>
        </p:nvSpPr>
        <p:spPr>
          <a:xfrm>
            <a:off x="395288" y="2456892"/>
            <a:ext cx="8353425" cy="719137"/>
          </a:xfrm>
        </p:spPr>
        <p:txBody>
          <a:bodyPr anchor="b" anchorCtr="0"/>
          <a:lstStyle>
            <a:lvl1pPr>
              <a:defRPr>
                <a:solidFill>
                  <a:schemeClr val="accent1"/>
                </a:solidFill>
              </a:defRPr>
            </a:lvl1pPr>
          </a:lstStyle>
          <a:p>
            <a:endParaRPr lang="en-US" noProof="0" dirty="0"/>
          </a:p>
        </p:txBody>
      </p:sp>
      <p:sp>
        <p:nvSpPr>
          <p:cNvPr id="9" name="Datumsplatzhalter 8"/>
          <p:cNvSpPr>
            <a:spLocks noGrp="1"/>
          </p:cNvSpPr>
          <p:nvPr>
            <p:ph type="dt" sz="half" idx="10"/>
          </p:nvPr>
        </p:nvSpPr>
        <p:spPr/>
        <p:txBody>
          <a:bodyPr/>
          <a:lstStyle>
            <a:lvl1pPr>
              <a:defRPr>
                <a:solidFill>
                  <a:schemeClr val="tx1"/>
                </a:solidFill>
              </a:defRPr>
            </a:lvl1pPr>
          </a:lstStyle>
          <a:p>
            <a:fld id="{010F3D0A-07C8-47D7-A4F0-C3B4D82D7BAF}" type="datetime3">
              <a:rPr lang="en-US" noProof="0" smtClean="0"/>
              <a:pPr/>
              <a:t>18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Author, © Continental AG</a:t>
            </a:r>
          </a:p>
        </p:txBody>
      </p:sp>
      <p:grpSp>
        <p:nvGrpSpPr>
          <p:cNvPr id="2" name="Gruppieren 12"/>
          <p:cNvGrpSpPr/>
          <p:nvPr userDrawn="1"/>
        </p:nvGrpSpPr>
        <p:grpSpPr>
          <a:xfrm>
            <a:off x="0" y="0"/>
            <a:ext cx="9144000" cy="6858000"/>
            <a:chOff x="0" y="0"/>
            <a:chExt cx="9144000" cy="6858000"/>
          </a:xfrm>
          <a:solidFill>
            <a:schemeClr val="bg1"/>
          </a:solidFill>
        </p:grpSpPr>
        <p:sp>
          <p:nvSpPr>
            <p:cNvPr id="14" name="Rechteck 13"/>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5" name="Rechteck 14"/>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6" name="Rechteck 15"/>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7" name="Rechteck 16"/>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extLst>
      <p:ext uri="{BB962C8B-B14F-4D97-AF65-F5344CB8AC3E}">
        <p14:creationId xmlns:p14="http://schemas.microsoft.com/office/powerpoint/2010/main" val="141691195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nd (black)">
    <p:bg>
      <p:bgPr>
        <a:solidFill>
          <a:schemeClr val="tx1"/>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3114488"/>
            <a:ext cx="8353425" cy="2762437"/>
          </a:xfrm>
        </p:spPr>
        <p:txBody>
          <a:bodyPr>
            <a:noAutofit/>
          </a:bodyPr>
          <a:lstStyle>
            <a:lvl1pPr marL="0" indent="0">
              <a:lnSpc>
                <a:spcPct val="113000"/>
              </a:lnSpc>
              <a:buSzPct val="125000"/>
              <a:buFont typeface="Arial" pitchFamily="34" charset="0"/>
              <a:buNone/>
              <a:defRPr sz="2400">
                <a:solidFill>
                  <a:schemeClr val="bg1"/>
                </a:solidFill>
              </a:defRPr>
            </a:lvl1pPr>
            <a:lvl2pPr marL="184150" indent="-184150">
              <a:lnSpc>
                <a:spcPct val="113000"/>
              </a:lnSpc>
              <a:buClr>
                <a:schemeClr val="accent1"/>
              </a:buClr>
              <a:buSzPct val="125000"/>
              <a:buFont typeface="Arial" pitchFamily="34" charset="0"/>
              <a:buChar char="›"/>
              <a:defRPr sz="2400">
                <a:solidFill>
                  <a:schemeClr val="tx1"/>
                </a:solidFill>
              </a:defRPr>
            </a:lvl2pPr>
            <a:lvl3pPr marL="539750" indent="-177800">
              <a:lnSpc>
                <a:spcPct val="113000"/>
              </a:lnSpc>
              <a:buClr>
                <a:schemeClr val="accent1"/>
              </a:buClr>
              <a:buSzPct val="125000"/>
              <a:buFont typeface="Arial" pitchFamily="34" charset="0"/>
              <a:buChar char="›"/>
              <a:defRPr sz="2400">
                <a:solidFill>
                  <a:schemeClr val="tx1"/>
                </a:solidFill>
              </a:defRPr>
            </a:lvl3pPr>
            <a:lvl4pPr marL="895350" indent="-179388">
              <a:lnSpc>
                <a:spcPct val="113000"/>
              </a:lnSpc>
              <a:buClr>
                <a:schemeClr val="accent1"/>
              </a:buClr>
              <a:buSzPct val="125000"/>
              <a:buFont typeface="Arial" pitchFamily="34" charset="0"/>
              <a:buChar char="›"/>
              <a:defRPr sz="2400">
                <a:solidFill>
                  <a:schemeClr val="tx1"/>
                </a:solidFill>
              </a:defRPr>
            </a:lvl4pPr>
            <a:lvl5pPr marL="1257300" indent="-177800">
              <a:lnSpc>
                <a:spcPct val="113000"/>
              </a:lnSpc>
              <a:buClr>
                <a:schemeClr val="accent1"/>
              </a:buClr>
              <a:buSzPct val="125000"/>
              <a:buFont typeface="Arial" pitchFamily="34" charset="0"/>
              <a:buChar char="›"/>
              <a:defRPr sz="2400">
                <a:solidFill>
                  <a:schemeClr val="tx1"/>
                </a:solidFill>
              </a:defRPr>
            </a:lvl5pPr>
          </a:lstStyle>
          <a:p>
            <a:pPr lvl="0"/>
            <a:endParaRPr lang="en-US" noProof="0" dirty="0"/>
          </a:p>
        </p:txBody>
      </p:sp>
      <p:sp>
        <p:nvSpPr>
          <p:cNvPr id="8" name="Titel 7"/>
          <p:cNvSpPr>
            <a:spLocks noGrp="1"/>
          </p:cNvSpPr>
          <p:nvPr>
            <p:ph type="title"/>
          </p:nvPr>
        </p:nvSpPr>
        <p:spPr>
          <a:xfrm>
            <a:off x="395288" y="2456892"/>
            <a:ext cx="8353425" cy="719137"/>
          </a:xfrm>
        </p:spPr>
        <p:txBody>
          <a:bodyPr anchor="b" anchorCtr="0"/>
          <a:lstStyle>
            <a:lvl1pPr>
              <a:defRPr>
                <a:solidFill>
                  <a:schemeClr val="accent1"/>
                </a:solidFill>
              </a:defRPr>
            </a:lvl1pPr>
          </a:lstStyle>
          <a:p>
            <a:endParaRPr lang="en-US" noProof="0" dirty="0"/>
          </a:p>
        </p:txBody>
      </p:sp>
      <p:sp>
        <p:nvSpPr>
          <p:cNvPr id="9" name="Datumsplatzhalter 8"/>
          <p:cNvSpPr>
            <a:spLocks noGrp="1"/>
          </p:cNvSpPr>
          <p:nvPr>
            <p:ph type="dt" sz="half" idx="10"/>
          </p:nvPr>
        </p:nvSpPr>
        <p:spPr/>
        <p:txBody>
          <a:bodyPr/>
          <a:lstStyle>
            <a:lvl1pPr>
              <a:defRPr>
                <a:solidFill>
                  <a:schemeClr val="bg1"/>
                </a:solidFill>
              </a:defRPr>
            </a:lvl1pPr>
          </a:lstStyle>
          <a:p>
            <a:fld id="{87296541-F995-4EE2-B425-B080F77F2E11}" type="datetime3">
              <a:rPr lang="en-US" noProof="0" smtClean="0"/>
              <a:pPr/>
              <a:t>18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bg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bg1"/>
                </a:solidFill>
              </a:defRPr>
            </a:lvl1pPr>
          </a:lstStyle>
          <a:p>
            <a:r>
              <a:rPr lang="en-US" noProof="0"/>
              <a:t>Author, © Continental AG</a:t>
            </a:r>
          </a:p>
        </p:txBody>
      </p:sp>
      <p:cxnSp>
        <p:nvCxnSpPr>
          <p:cNvPr id="13" name="Gerade Verbindung 12"/>
          <p:cNvCxnSpPr/>
          <p:nvPr userDrawn="1"/>
        </p:nvCxnSpPr>
        <p:spPr>
          <a:xfrm>
            <a:off x="395288" y="6044592"/>
            <a:ext cx="8353425" cy="0"/>
          </a:xfrm>
          <a:prstGeom prst="line">
            <a:avLst/>
          </a:prstGeom>
          <a:ln w="444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Gruppieren 14"/>
          <p:cNvGrpSpPr/>
          <p:nvPr userDrawn="1"/>
        </p:nvGrpSpPr>
        <p:grpSpPr>
          <a:xfrm>
            <a:off x="0" y="0"/>
            <a:ext cx="9144000" cy="6858000"/>
            <a:chOff x="0" y="0"/>
            <a:chExt cx="9144000" cy="6858000"/>
          </a:xfrm>
          <a:solidFill>
            <a:schemeClr val="bg1"/>
          </a:solidFill>
        </p:grpSpPr>
        <p:sp>
          <p:nvSpPr>
            <p:cNvPr id="18" name="Rechteck 17"/>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1" name="Rechteck 20"/>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extLst>
      <p:ext uri="{BB962C8B-B14F-4D97-AF65-F5344CB8AC3E}">
        <p14:creationId xmlns:p14="http://schemas.microsoft.com/office/powerpoint/2010/main" val="39749887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177800" indent="-177800">
              <a:buSzPct val="125000"/>
              <a:buFont typeface="Arial" pitchFamily="34" charset="0"/>
              <a:buChar char="›"/>
              <a:defRPr>
                <a:solidFill>
                  <a:schemeClr val="tx1"/>
                </a:solidFill>
              </a:defRPr>
            </a:lvl1pPr>
            <a:lvl2pPr marL="541338" indent="-184150">
              <a:buSzPct val="125000"/>
              <a:buFont typeface="Arial" pitchFamily="34" charset="0"/>
              <a:buChar char="›"/>
              <a:defRPr>
                <a:solidFill>
                  <a:schemeClr val="tx1"/>
                </a:solidFill>
              </a:defRPr>
            </a:lvl2pPr>
            <a:lvl3pPr marL="896938" indent="-177800">
              <a:buSzPct val="125000"/>
              <a:buFont typeface="Arial" pitchFamily="34" charset="0"/>
              <a:buChar char="›"/>
              <a:defRPr>
                <a:solidFill>
                  <a:schemeClr val="tx1"/>
                </a:solidFill>
              </a:defRPr>
            </a:lvl3pPr>
            <a:lvl4pPr marL="1254125" indent="-179388">
              <a:buSzPct val="125000"/>
              <a:buFont typeface="Arial" pitchFamily="34" charset="0"/>
              <a:buChar char="›"/>
              <a:defRPr>
                <a:solidFill>
                  <a:schemeClr val="tx1"/>
                </a:solidFill>
              </a:defRPr>
            </a:lvl4pPr>
            <a:lvl5pPr marL="1616075" indent="-177800">
              <a:buSzPct val="125000"/>
              <a:buFont typeface="Arial" pitchFamily="34" charset="0"/>
              <a:buChar char="›"/>
              <a:defRPr>
                <a:solidFill>
                  <a:schemeClr val="tx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a:xfrm>
            <a:off x="395288" y="296862"/>
            <a:ext cx="8353425" cy="719137"/>
          </a:xfrm>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fld id="{599AB9BC-EC3C-4486-9684-3F656F14D41E}" type="datetime3">
              <a:rPr lang="en-US" noProof="0" smtClean="0"/>
              <a:pPr/>
              <a:t>18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Author, © Continental AG</a:t>
            </a:r>
          </a:p>
        </p:txBody>
      </p:sp>
    </p:spTree>
    <p:extLst>
      <p:ext uri="{BB962C8B-B14F-4D97-AF65-F5344CB8AC3E}">
        <p14:creationId xmlns:p14="http://schemas.microsoft.com/office/powerpoint/2010/main" val="23515672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503548" y="3839314"/>
            <a:ext cx="8172140" cy="418502"/>
          </a:xfrm>
        </p:spPr>
        <p:txBody>
          <a:bodyPr tIns="0" rIns="0" bIns="0" anchor="t" anchorCtr="0">
            <a:noAutofit/>
          </a:bodyPr>
          <a:lstStyle>
            <a:lvl1pPr algn="l">
              <a:defRPr sz="2400">
                <a:solidFill>
                  <a:schemeClr val="accent1"/>
                </a:solidFill>
              </a:defRPr>
            </a:lvl1pPr>
          </a:lstStyle>
          <a:p>
            <a:r>
              <a:rPr lang="en-US" noProof="0"/>
              <a:t>Titelmasterformat durch Klicken bearbeiten</a:t>
            </a:r>
          </a:p>
        </p:txBody>
      </p:sp>
      <p:sp>
        <p:nvSpPr>
          <p:cNvPr id="3" name="Untertitel 2"/>
          <p:cNvSpPr>
            <a:spLocks noGrp="1"/>
          </p:cNvSpPr>
          <p:nvPr>
            <p:ph type="subTitle" idx="1"/>
          </p:nvPr>
        </p:nvSpPr>
        <p:spPr>
          <a:xfrm>
            <a:off x="503548" y="4185084"/>
            <a:ext cx="8172140" cy="1138230"/>
          </a:xfrm>
        </p:spPr>
        <p:txBody>
          <a:bodyPr tIns="0" rIns="0" bIns="0" anchor="t" anchorCtr="0">
            <a:noAutofit/>
          </a:bodyPr>
          <a:lstStyle>
            <a:lvl1pPr marL="0" indent="0" algn="l">
              <a:spcAft>
                <a:spcPts val="0"/>
              </a:spcAft>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Formatvorlage des Untertitelmasters durch Klicken bearbeiten</a:t>
            </a:r>
          </a:p>
        </p:txBody>
      </p:sp>
      <p:sp>
        <p:nvSpPr>
          <p:cNvPr id="10" name="Textplatzhalter 9"/>
          <p:cNvSpPr>
            <a:spLocks noGrp="1"/>
          </p:cNvSpPr>
          <p:nvPr>
            <p:ph type="body" sz="quarter" idx="10" hasCustomPrompt="1"/>
          </p:nvPr>
        </p:nvSpPr>
        <p:spPr>
          <a:xfrm>
            <a:off x="503548" y="6021288"/>
            <a:ext cx="2628590" cy="368813"/>
          </a:xfrm>
        </p:spPr>
        <p:txBody>
          <a:bodyPr tIns="0" bIns="0" anchor="b" anchorCtr="0">
            <a:normAutofit/>
          </a:bodyPr>
          <a:lstStyle>
            <a:lvl1pPr marL="0" indent="0">
              <a:spcAft>
                <a:spcPts val="0"/>
              </a:spcAft>
              <a:buNone/>
              <a:defRPr sz="900" b="0"/>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599891" y="6021288"/>
            <a:ext cx="5075797" cy="368813"/>
          </a:xfrm>
        </p:spPr>
        <p:txBody>
          <a:bodyPr tIns="0" bIns="0" anchor="b" anchorCtr="0">
            <a:normAutofit/>
          </a:bodyPr>
          <a:lstStyle>
            <a:lvl1pPr marL="0" indent="0" algn="r">
              <a:spcAft>
                <a:spcPts val="0"/>
              </a:spcAft>
              <a:buNone/>
              <a:defRPr sz="900" b="0"/>
            </a:lvl1pPr>
          </a:lstStyle>
          <a:p>
            <a:pPr lvl="0"/>
            <a:r>
              <a:rPr lang="en-US" noProof="0"/>
              <a:t>Division Naming</a:t>
            </a:r>
          </a:p>
          <a:p>
            <a:pPr lvl="0"/>
            <a:endParaRPr lang="en-US" noProof="0"/>
          </a:p>
        </p:txBody>
      </p:sp>
      <p:pic>
        <p:nvPicPr>
          <p:cNvPr id="14" name="Grafik 1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503238" y="-1"/>
            <a:ext cx="2555876" cy="1304925"/>
          </a:xfrm>
          <a:prstGeom prst="rect">
            <a:avLst/>
          </a:prstGeom>
        </p:spPr>
      </p:pic>
    </p:spTree>
    <p:extLst>
      <p:ext uri="{BB962C8B-B14F-4D97-AF65-F5344CB8AC3E}">
        <p14:creationId xmlns:p14="http://schemas.microsoft.com/office/powerpoint/2010/main" val="229962605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big Picture">
    <p:spTree>
      <p:nvGrpSpPr>
        <p:cNvPr id="1" name=""/>
        <p:cNvGrpSpPr/>
        <p:nvPr/>
      </p:nvGrpSpPr>
      <p:grpSpPr>
        <a:xfrm>
          <a:off x="0" y="0"/>
          <a:ext cx="0" cy="0"/>
          <a:chOff x="0" y="0"/>
          <a:chExt cx="0" cy="0"/>
        </a:xfrm>
      </p:grpSpPr>
      <p:sp>
        <p:nvSpPr>
          <p:cNvPr id="9" name="Rechteck 8"/>
          <p:cNvSpPr/>
          <p:nvPr userDrawn="1"/>
        </p:nvSpPr>
        <p:spPr>
          <a:xfrm>
            <a:off x="179388" y="188912"/>
            <a:ext cx="8785225" cy="6480175"/>
          </a:xfrm>
          <a:prstGeom prst="rect">
            <a:avLst/>
          </a:prstGeom>
          <a:pattFill prst="wdUpDiag">
            <a:fgClr>
              <a:schemeClr val="accent5"/>
            </a:fgClr>
            <a:bgClr>
              <a:schemeClr val="accent6"/>
            </a:bgClr>
          </a:patt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noProof="0" dirty="0" err="1">
                <a:solidFill>
                  <a:schemeClr val="bg1"/>
                </a:solidFill>
              </a:rPr>
              <a:t>Bitte</a:t>
            </a:r>
            <a:r>
              <a:rPr lang="en-US" sz="1600" baseline="0" noProof="0" dirty="0">
                <a:solidFill>
                  <a:schemeClr val="bg1"/>
                </a:solidFill>
              </a:rPr>
              <a:t> </a:t>
            </a:r>
            <a:r>
              <a:rPr lang="en-US" sz="1600" baseline="0" noProof="0" dirty="0" err="1">
                <a:solidFill>
                  <a:schemeClr val="bg1"/>
                </a:solidFill>
              </a:rPr>
              <a:t>decken</a:t>
            </a:r>
            <a:r>
              <a:rPr lang="en-US" sz="1600" baseline="0" noProof="0" dirty="0">
                <a:solidFill>
                  <a:schemeClr val="bg1"/>
                </a:solidFill>
              </a:rPr>
              <a:t> </a:t>
            </a:r>
            <a:r>
              <a:rPr lang="en-US" sz="1600" baseline="0" noProof="0" dirty="0" err="1">
                <a:solidFill>
                  <a:schemeClr val="bg1"/>
                </a:solidFill>
              </a:rPr>
              <a:t>Sie</a:t>
            </a:r>
            <a:r>
              <a:rPr lang="en-US" sz="1600" baseline="0" noProof="0" dirty="0">
                <a:solidFill>
                  <a:schemeClr val="bg1"/>
                </a:solidFill>
              </a:rPr>
              <a:t> die </a:t>
            </a:r>
            <a:r>
              <a:rPr lang="en-US" sz="1600" baseline="0" noProof="0" dirty="0" err="1">
                <a:solidFill>
                  <a:schemeClr val="bg1"/>
                </a:solidFill>
              </a:rPr>
              <a:t>schraffierte</a:t>
            </a:r>
            <a:r>
              <a:rPr lang="en-US" sz="1600" baseline="0" noProof="0" dirty="0">
                <a:solidFill>
                  <a:schemeClr val="bg1"/>
                </a:solidFill>
              </a:rPr>
              <a:t> </a:t>
            </a:r>
            <a:r>
              <a:rPr lang="en-US" sz="1600" baseline="0" noProof="0" dirty="0" err="1">
                <a:solidFill>
                  <a:schemeClr val="bg1"/>
                </a:solidFill>
              </a:rPr>
              <a:t>Fläche</a:t>
            </a:r>
            <a:r>
              <a:rPr lang="en-US" sz="1600" baseline="0" noProof="0" dirty="0">
                <a:solidFill>
                  <a:schemeClr val="bg1"/>
                </a:solidFill>
              </a:rPr>
              <a:t> </a:t>
            </a:r>
            <a:r>
              <a:rPr lang="en-US" sz="1600" baseline="0" noProof="0" dirty="0" err="1">
                <a:solidFill>
                  <a:schemeClr val="bg1"/>
                </a:solidFill>
              </a:rPr>
              <a:t>mit</a:t>
            </a:r>
            <a:r>
              <a:rPr lang="en-US" sz="1600" baseline="0" noProof="0" dirty="0">
                <a:solidFill>
                  <a:schemeClr val="bg1"/>
                </a:solidFill>
              </a:rPr>
              <a:t> </a:t>
            </a:r>
            <a:r>
              <a:rPr lang="en-US" sz="1600" baseline="0" noProof="0" dirty="0" err="1">
                <a:solidFill>
                  <a:schemeClr val="bg1"/>
                </a:solidFill>
              </a:rPr>
              <a:t>einem</a:t>
            </a:r>
            <a:r>
              <a:rPr lang="en-US" sz="1600" baseline="0" noProof="0" dirty="0">
                <a:solidFill>
                  <a:schemeClr val="bg1"/>
                </a:solidFill>
              </a:rPr>
              <a:t> </a:t>
            </a:r>
            <a:r>
              <a:rPr lang="en-US" sz="1600" baseline="0" noProof="0" dirty="0" err="1">
                <a:solidFill>
                  <a:schemeClr val="bg1"/>
                </a:solidFill>
              </a:rPr>
              <a:t>Bild</a:t>
            </a:r>
            <a:r>
              <a:rPr lang="en-US" sz="1600" baseline="0" noProof="0" dirty="0">
                <a:solidFill>
                  <a:schemeClr val="bg1"/>
                </a:solidFill>
              </a:rPr>
              <a:t> ab</a:t>
            </a:r>
            <a:r>
              <a:rPr lang="en-US" sz="1600" noProof="0" dirty="0">
                <a:solidFill>
                  <a:schemeClr val="bg1"/>
                </a:solidFill>
              </a:rPr>
              <a:t>.</a:t>
            </a:r>
          </a:p>
          <a:p>
            <a:pPr algn="ctr"/>
            <a:r>
              <a:rPr lang="en-US" sz="1600" noProof="0" dirty="0">
                <a:solidFill>
                  <a:schemeClr val="bg1"/>
                </a:solidFill>
              </a:rPr>
              <a:t>Please cover</a:t>
            </a:r>
            <a:r>
              <a:rPr lang="en-US" sz="1600" baseline="0" noProof="0" dirty="0">
                <a:solidFill>
                  <a:schemeClr val="bg1"/>
                </a:solidFill>
              </a:rPr>
              <a:t> the shaded area with a picture</a:t>
            </a:r>
            <a:r>
              <a:rPr lang="en-US" sz="1600" noProof="0" dirty="0">
                <a:solidFill>
                  <a:schemeClr val="bg1"/>
                </a:solidFill>
              </a:rPr>
              <a:t>.</a:t>
            </a:r>
          </a:p>
          <a:p>
            <a:pPr algn="ctr"/>
            <a:r>
              <a:rPr lang="en-US" sz="1600" noProof="0" dirty="0">
                <a:solidFill>
                  <a:schemeClr val="bg1"/>
                </a:solidFill>
              </a:rPr>
              <a:t>(24,4 x 18,0 cm)</a:t>
            </a:r>
          </a:p>
        </p:txBody>
      </p:sp>
      <p:sp>
        <p:nvSpPr>
          <p:cNvPr id="12" name="Rechteck 11"/>
          <p:cNvSpPr/>
          <p:nvPr userDrawn="1"/>
        </p:nvSpPr>
        <p:spPr>
          <a:xfrm>
            <a:off x="503548" y="-567404"/>
            <a:ext cx="8640452" cy="360000"/>
          </a:xfrm>
          <a:prstGeom prst="rect">
            <a:avLst/>
          </a:prstGeom>
          <a:solidFill>
            <a:schemeClr val="bg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0" tIns="46800" rIns="72000" bIns="46800" rtlCol="0" anchor="t" anchorCtr="0"/>
          <a:lstStyle/>
          <a:p>
            <a:r>
              <a:rPr lang="en-US" sz="900" noProof="0">
                <a:solidFill>
                  <a:schemeClr val="tx1"/>
                </a:solidFill>
              </a:rPr>
              <a:t>Wenn Sie ein neues Bild einfügen: Klicken Sie mit der rechten Maustaste auf das Bild und wählen „In den Hintergrund“, um das Bild hinter das Quality Seal zu bringen.</a:t>
            </a:r>
          </a:p>
          <a:p>
            <a:r>
              <a:rPr lang="en-US" sz="900" noProof="0">
                <a:solidFill>
                  <a:schemeClr val="tx1"/>
                </a:solidFill>
              </a:rPr>
              <a:t>If you insert a new picture: Right click on the picture and select “Send to the back” to position it behind the Quality Seal.</a:t>
            </a:r>
          </a:p>
        </p:txBody>
      </p:sp>
      <p:cxnSp>
        <p:nvCxnSpPr>
          <p:cNvPr id="14" name="Gerade Verbindung 13"/>
          <p:cNvCxnSpPr/>
          <p:nvPr userDrawn="1"/>
        </p:nvCxnSpPr>
        <p:spPr>
          <a:xfrm>
            <a:off x="503548"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a:xfrm>
            <a:off x="3059832"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a:xfrm rot="5400000">
            <a:off x="-103432" y="1237844"/>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a:xfrm rot="5400000">
            <a:off x="-113608" y="-66920"/>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ctrTitle"/>
          </p:nvPr>
        </p:nvSpPr>
        <p:spPr>
          <a:xfrm>
            <a:off x="503547" y="4401108"/>
            <a:ext cx="8172141" cy="418502"/>
          </a:xfrm>
        </p:spPr>
        <p:txBody>
          <a:bodyPr tIns="0" rIns="0" bIns="0" anchor="t" anchorCtr="0">
            <a:noAutofit/>
          </a:bodyPr>
          <a:lstStyle>
            <a:lvl1pPr algn="l">
              <a:defRPr sz="2400">
                <a:solidFill>
                  <a:schemeClr val="accent1"/>
                </a:solidFill>
              </a:defRPr>
            </a:lvl1pPr>
          </a:lstStyle>
          <a:p>
            <a:r>
              <a:rPr lang="en-US" noProof="0"/>
              <a:t>Titelmasterformat durch Klicken bearbeiten</a:t>
            </a:r>
          </a:p>
        </p:txBody>
      </p:sp>
      <p:sp>
        <p:nvSpPr>
          <p:cNvPr id="3" name="Untertitel 2"/>
          <p:cNvSpPr>
            <a:spLocks noGrp="1"/>
          </p:cNvSpPr>
          <p:nvPr>
            <p:ph type="subTitle" idx="1"/>
          </p:nvPr>
        </p:nvSpPr>
        <p:spPr>
          <a:xfrm>
            <a:off x="503548" y="4746878"/>
            <a:ext cx="8172140" cy="1138230"/>
          </a:xfrm>
        </p:spPr>
        <p:txBody>
          <a:bodyPr tIns="0" rIns="0" bIns="0" anchor="t" anchorCtr="0">
            <a:noAutofit/>
          </a:bodyPr>
          <a:lstStyle>
            <a:lvl1pPr marL="0" indent="0" algn="l">
              <a:spcAft>
                <a:spcPts val="0"/>
              </a:spcAft>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Formatvorlage des Untertitelmasters durch Klicken bearbeiten</a:t>
            </a:r>
          </a:p>
        </p:txBody>
      </p:sp>
      <p:sp>
        <p:nvSpPr>
          <p:cNvPr id="10" name="Textplatzhalter 9"/>
          <p:cNvSpPr>
            <a:spLocks noGrp="1"/>
          </p:cNvSpPr>
          <p:nvPr>
            <p:ph type="body" sz="quarter" idx="10" hasCustomPrompt="1"/>
          </p:nvPr>
        </p:nvSpPr>
        <p:spPr>
          <a:xfrm>
            <a:off x="503548" y="6021288"/>
            <a:ext cx="2628590" cy="368813"/>
          </a:xfrm>
        </p:spPr>
        <p:txBody>
          <a:bodyPr tIns="0" bIns="0" anchor="b" anchorCtr="0">
            <a:normAutofit/>
          </a:bodyPr>
          <a:lstStyle>
            <a:lvl1pPr marL="0" indent="0">
              <a:spcAft>
                <a:spcPts val="0"/>
              </a:spcAft>
              <a:buNone/>
              <a:defRPr sz="900" b="0">
                <a:solidFill>
                  <a:schemeClr val="bg1"/>
                </a:solidFill>
              </a:defRPr>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599891" y="6021288"/>
            <a:ext cx="5075797" cy="368813"/>
          </a:xfrm>
        </p:spPr>
        <p:txBody>
          <a:bodyPr tIns="0" bIns="0" anchor="b" anchorCtr="0">
            <a:normAutofit/>
          </a:bodyPr>
          <a:lstStyle>
            <a:lvl1pPr marL="0" indent="0" algn="r">
              <a:spcAft>
                <a:spcPts val="0"/>
              </a:spcAft>
              <a:buNone/>
              <a:defRPr sz="900" b="0">
                <a:solidFill>
                  <a:schemeClr val="bg1"/>
                </a:solidFill>
              </a:defRPr>
            </a:lvl1pPr>
          </a:lstStyle>
          <a:p>
            <a:pPr lvl="0"/>
            <a:r>
              <a:rPr lang="en-US" noProof="0"/>
              <a:t>Division Naming</a:t>
            </a:r>
          </a:p>
          <a:p>
            <a:pPr lvl="0"/>
            <a:endParaRPr lang="en-US" noProof="0"/>
          </a:p>
        </p:txBody>
      </p:sp>
      <p:sp>
        <p:nvSpPr>
          <p:cNvPr id="8" name="Textplatzhalter 7"/>
          <p:cNvSpPr>
            <a:spLocks noGrp="1"/>
          </p:cNvSpPr>
          <p:nvPr>
            <p:ph type="body" sz="quarter" idx="12" hasCustomPrompt="1"/>
          </p:nvPr>
        </p:nvSpPr>
        <p:spPr>
          <a:xfrm>
            <a:off x="503238" y="0"/>
            <a:ext cx="2555875" cy="1304925"/>
          </a:xfrm>
          <a:blipFill>
            <a:blip r:embed="rId2"/>
            <a:stretch>
              <a:fillRect/>
            </a:stretch>
          </a:blipFill>
        </p:spPr>
        <p:txBody>
          <a:bodyPr>
            <a:noAutofit/>
          </a:bodyPr>
          <a:lstStyle>
            <a:lvl1pPr marL="0" indent="0" algn="ctr">
              <a:spcAft>
                <a:spcPts val="0"/>
              </a:spcAft>
              <a:buNone/>
              <a:defRPr sz="800"/>
            </a:lvl1pPr>
          </a:lstStyle>
          <a:p>
            <a:pPr lvl="0"/>
            <a:r>
              <a:rPr lang="en-US" noProof="0"/>
              <a:t>Das Quality Seal hat im Vordergrund zu stehen.</a:t>
            </a:r>
            <a:br>
              <a:rPr lang="en-US" noProof="0"/>
            </a:br>
            <a:r>
              <a:rPr lang="en-US" noProof="0"/>
              <a:t>Bitte ändern Sie nicht die Größe oder Position.</a:t>
            </a:r>
            <a:br>
              <a:rPr lang="en-US" noProof="0"/>
            </a:br>
            <a:r>
              <a:rPr lang="en-US" noProof="0"/>
              <a:t>The Quality Seal has to stay on top.</a:t>
            </a:r>
            <a:br>
              <a:rPr lang="en-US" noProof="0"/>
            </a:br>
            <a:r>
              <a:rPr lang="en-US" noProof="0"/>
              <a:t>Please do not change size or position.</a:t>
            </a:r>
          </a:p>
          <a:p>
            <a:pPr lvl="0"/>
            <a:endParaRPr lang="en-US" noProof="0"/>
          </a:p>
        </p:txBody>
      </p:sp>
    </p:spTree>
    <p:extLst>
      <p:ext uri="{BB962C8B-B14F-4D97-AF65-F5344CB8AC3E}">
        <p14:creationId xmlns:p14="http://schemas.microsoft.com/office/powerpoint/2010/main" val="8890632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pter (orange)">
    <p:bg>
      <p:bgPr>
        <a:solidFill>
          <a:schemeClr val="accent1"/>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0" indent="0">
              <a:lnSpc>
                <a:spcPct val="113000"/>
              </a:lnSpc>
              <a:buSzPct val="125000"/>
              <a:buFont typeface="Arial" pitchFamily="34" charset="0"/>
              <a:buNone/>
              <a:defRPr>
                <a:solidFill>
                  <a:schemeClr val="bg1"/>
                </a:solidFill>
              </a:defRPr>
            </a:lvl1pPr>
            <a:lvl2pPr marL="184150" indent="-184150">
              <a:lnSpc>
                <a:spcPct val="113000"/>
              </a:lnSpc>
              <a:buClr>
                <a:schemeClr val="bg1"/>
              </a:buClr>
              <a:buSzPct val="125000"/>
              <a:buFont typeface="Arial" pitchFamily="34" charset="0"/>
              <a:buChar char="›"/>
              <a:defRPr>
                <a:solidFill>
                  <a:schemeClr val="bg1"/>
                </a:solidFill>
              </a:defRPr>
            </a:lvl2pPr>
            <a:lvl3pPr marL="539750" indent="-177800">
              <a:lnSpc>
                <a:spcPct val="113000"/>
              </a:lnSpc>
              <a:buClr>
                <a:schemeClr val="bg1"/>
              </a:buClr>
              <a:buSzPct val="125000"/>
              <a:buFont typeface="Arial" pitchFamily="34" charset="0"/>
              <a:buChar char="›"/>
              <a:defRPr>
                <a:solidFill>
                  <a:schemeClr val="bg1"/>
                </a:solidFill>
              </a:defRPr>
            </a:lvl3pPr>
            <a:lvl4pPr marL="895350" indent="-179388">
              <a:lnSpc>
                <a:spcPct val="113000"/>
              </a:lnSpc>
              <a:buClr>
                <a:schemeClr val="bg1"/>
              </a:buClr>
              <a:buSzPct val="125000"/>
              <a:buFont typeface="Arial" pitchFamily="34" charset="0"/>
              <a:buChar char="›"/>
              <a:defRPr>
                <a:solidFill>
                  <a:schemeClr val="bg1"/>
                </a:solidFill>
              </a:defRPr>
            </a:lvl4pPr>
            <a:lvl5pPr marL="1257300" indent="-177800">
              <a:lnSpc>
                <a:spcPct val="113000"/>
              </a:lnSpc>
              <a:buClr>
                <a:schemeClr val="bg1"/>
              </a:buClr>
              <a:buSzPct val="125000"/>
              <a:buFont typeface="Arial" pitchFamily="34" charset="0"/>
              <a:buChar char="›"/>
              <a:defRPr>
                <a:solidFill>
                  <a:schemeClr val="bg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a:xfrm>
            <a:off x="395288" y="296862"/>
            <a:ext cx="8353425" cy="719137"/>
          </a:xfrm>
        </p:spPr>
        <p:txBody>
          <a:bodyPr/>
          <a:lstStyle>
            <a:lvl1pPr>
              <a:defRPr>
                <a:solidFill>
                  <a:schemeClr val="bg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fld id="{D29BA927-74AC-44FA-B689-85192AFC28A3}" type="datetime3">
              <a:rPr lang="en-US" noProof="0" smtClean="0"/>
              <a:pPr/>
              <a:t>18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Author, © Continental AG</a:t>
            </a:r>
          </a:p>
        </p:txBody>
      </p:sp>
      <p:pic>
        <p:nvPicPr>
          <p:cNvPr id="15" name="Bild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2412" y="6094965"/>
            <a:ext cx="1857600" cy="570154"/>
          </a:xfrm>
          <a:prstGeom prst="rect">
            <a:avLst/>
          </a:prstGeom>
          <a:noFill/>
          <a:ln>
            <a:noFill/>
          </a:ln>
        </p:spPr>
      </p:pic>
      <p:cxnSp>
        <p:nvCxnSpPr>
          <p:cNvPr id="16" name="Gerade Verbindung 15"/>
          <p:cNvCxnSpPr/>
          <p:nvPr userDrawn="1"/>
        </p:nvCxnSpPr>
        <p:spPr>
          <a:xfrm>
            <a:off x="395288" y="6044592"/>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uppieren 12"/>
          <p:cNvGrpSpPr/>
          <p:nvPr userDrawn="1"/>
        </p:nvGrpSpPr>
        <p:grpSpPr>
          <a:xfrm>
            <a:off x="0" y="0"/>
            <a:ext cx="9144000" cy="6858000"/>
            <a:chOff x="0" y="0"/>
            <a:chExt cx="9144000" cy="6858000"/>
          </a:xfrm>
          <a:solidFill>
            <a:schemeClr val="bg1"/>
          </a:solidFill>
        </p:grpSpPr>
        <p:sp>
          <p:nvSpPr>
            <p:cNvPr id="14" name="Rechteck 13"/>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1" name="Rechteck 20"/>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extLst>
      <p:ext uri="{BB962C8B-B14F-4D97-AF65-F5344CB8AC3E}">
        <p14:creationId xmlns:p14="http://schemas.microsoft.com/office/powerpoint/2010/main" val="88338929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pter (white)">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0" indent="0">
              <a:lnSpc>
                <a:spcPct val="113000"/>
              </a:lnSpc>
              <a:buSzPct val="125000"/>
              <a:buFont typeface="Arial" pitchFamily="34" charset="0"/>
              <a:buNone/>
              <a:defRPr>
                <a:solidFill>
                  <a:schemeClr val="tx1"/>
                </a:solidFill>
              </a:defRPr>
            </a:lvl1pPr>
            <a:lvl2pPr marL="184150" indent="-184150">
              <a:lnSpc>
                <a:spcPct val="113000"/>
              </a:lnSpc>
              <a:buSzPct val="125000"/>
              <a:buFont typeface="Arial" pitchFamily="34" charset="0"/>
              <a:buChar char="›"/>
              <a:defRPr>
                <a:solidFill>
                  <a:schemeClr val="tx1"/>
                </a:solidFill>
              </a:defRPr>
            </a:lvl2pPr>
            <a:lvl3pPr marL="539750" indent="-177800">
              <a:lnSpc>
                <a:spcPct val="113000"/>
              </a:lnSpc>
              <a:buSzPct val="125000"/>
              <a:buFont typeface="Arial" pitchFamily="34" charset="0"/>
              <a:buChar char="›"/>
              <a:defRPr>
                <a:solidFill>
                  <a:schemeClr val="tx1"/>
                </a:solidFill>
              </a:defRPr>
            </a:lvl3pPr>
            <a:lvl4pPr marL="895350" indent="-179388">
              <a:lnSpc>
                <a:spcPct val="113000"/>
              </a:lnSpc>
              <a:buSzPct val="125000"/>
              <a:buFont typeface="Arial" pitchFamily="34" charset="0"/>
              <a:buChar char="›"/>
              <a:defRPr>
                <a:solidFill>
                  <a:schemeClr val="tx1"/>
                </a:solidFill>
              </a:defRPr>
            </a:lvl4pPr>
            <a:lvl5pPr marL="1257300" indent="-177800">
              <a:lnSpc>
                <a:spcPct val="113000"/>
              </a:lnSpc>
              <a:buSzPct val="125000"/>
              <a:buFont typeface="Arial" pitchFamily="34" charset="0"/>
              <a:buChar char="›"/>
              <a:defRPr>
                <a:solidFill>
                  <a:schemeClr val="tx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a:xfrm>
            <a:off x="395288" y="296862"/>
            <a:ext cx="8353425" cy="719137"/>
          </a:xfrm>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fld id="{88A8C40B-9933-4842-925C-1685AB340677}" type="datetime3">
              <a:rPr lang="en-US" noProof="0" smtClean="0"/>
              <a:pPr/>
              <a:t>18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Author, © Continental AG</a:t>
            </a:r>
          </a:p>
        </p:txBody>
      </p:sp>
    </p:spTree>
    <p:extLst>
      <p:ext uri="{BB962C8B-B14F-4D97-AF65-F5344CB8AC3E}">
        <p14:creationId xmlns:p14="http://schemas.microsoft.com/office/powerpoint/2010/main" val="181082495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pter (black)">
    <p:bg>
      <p:bgPr>
        <a:solidFill>
          <a:schemeClr val="tx1"/>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0" indent="0">
              <a:lnSpc>
                <a:spcPct val="113000"/>
              </a:lnSpc>
              <a:buSzPct val="125000"/>
              <a:buFont typeface="Arial" pitchFamily="34" charset="0"/>
              <a:buNone/>
              <a:defRPr>
                <a:solidFill>
                  <a:schemeClr val="bg1"/>
                </a:solidFill>
              </a:defRPr>
            </a:lvl1pPr>
            <a:lvl2pPr marL="184150" indent="-184150">
              <a:lnSpc>
                <a:spcPct val="113000"/>
              </a:lnSpc>
              <a:buSzPct val="125000"/>
              <a:buFont typeface="Arial" pitchFamily="34" charset="0"/>
              <a:buChar char="›"/>
              <a:defRPr>
                <a:solidFill>
                  <a:schemeClr val="bg1"/>
                </a:solidFill>
              </a:defRPr>
            </a:lvl2pPr>
            <a:lvl3pPr marL="539750" indent="-177800">
              <a:lnSpc>
                <a:spcPct val="113000"/>
              </a:lnSpc>
              <a:buSzPct val="125000"/>
              <a:buFont typeface="Arial" pitchFamily="34" charset="0"/>
              <a:buChar char="›"/>
              <a:defRPr>
                <a:solidFill>
                  <a:schemeClr val="bg1"/>
                </a:solidFill>
              </a:defRPr>
            </a:lvl3pPr>
            <a:lvl4pPr marL="895350" indent="-179388">
              <a:lnSpc>
                <a:spcPct val="113000"/>
              </a:lnSpc>
              <a:buSzPct val="125000"/>
              <a:buFont typeface="Arial" pitchFamily="34" charset="0"/>
              <a:buChar char="›"/>
              <a:defRPr>
                <a:solidFill>
                  <a:schemeClr val="bg1"/>
                </a:solidFill>
              </a:defRPr>
            </a:lvl4pPr>
            <a:lvl5pPr marL="1257300" indent="-177800">
              <a:lnSpc>
                <a:spcPct val="113000"/>
              </a:lnSpc>
              <a:buSzPct val="125000"/>
              <a:buFont typeface="Arial" pitchFamily="34" charset="0"/>
              <a:buChar char="›"/>
              <a:defRPr>
                <a:solidFill>
                  <a:schemeClr val="bg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a:xfrm>
            <a:off x="395288" y="296862"/>
            <a:ext cx="8353425" cy="719137"/>
          </a:xfrm>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bg1"/>
                </a:solidFill>
              </a:defRPr>
            </a:lvl1pPr>
          </a:lstStyle>
          <a:p>
            <a:fld id="{64ABC62B-E05F-4A50-AD1A-E270866CD9D7}" type="datetime3">
              <a:rPr lang="en-US" noProof="0" smtClean="0"/>
              <a:pPr/>
              <a:t>18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bg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bg1"/>
                </a:solidFill>
              </a:defRPr>
            </a:lvl1pPr>
          </a:lstStyle>
          <a:p>
            <a:r>
              <a:rPr lang="en-US" noProof="0"/>
              <a:t>Author, © Continental AG</a:t>
            </a:r>
          </a:p>
        </p:txBody>
      </p:sp>
      <p:cxnSp>
        <p:nvCxnSpPr>
          <p:cNvPr id="7" name="Gerade Verbindung 6"/>
          <p:cNvCxnSpPr/>
          <p:nvPr userDrawn="1"/>
        </p:nvCxnSpPr>
        <p:spPr>
          <a:xfrm>
            <a:off x="395288" y="6044592"/>
            <a:ext cx="8353425" cy="0"/>
          </a:xfrm>
          <a:prstGeom prst="line">
            <a:avLst/>
          </a:prstGeom>
          <a:ln w="444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Gruppieren 15"/>
          <p:cNvGrpSpPr/>
          <p:nvPr userDrawn="1"/>
        </p:nvGrpSpPr>
        <p:grpSpPr>
          <a:xfrm>
            <a:off x="0" y="0"/>
            <a:ext cx="9144000" cy="6858000"/>
            <a:chOff x="0" y="0"/>
            <a:chExt cx="9144000" cy="6858000"/>
          </a:xfrm>
          <a:solidFill>
            <a:schemeClr val="bg1"/>
          </a:solidFill>
        </p:grpSpPr>
        <p:sp>
          <p:nvSpPr>
            <p:cNvPr id="17" name="Rechteck 16"/>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8" name="Rechteck 17"/>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extLst>
      <p:ext uri="{BB962C8B-B14F-4D97-AF65-F5344CB8AC3E}">
        <p14:creationId xmlns:p14="http://schemas.microsoft.com/office/powerpoint/2010/main" val="3195947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op Content Area">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2232025"/>
          </a:xfrm>
        </p:spPr>
        <p:txBody>
          <a:bodyPr/>
          <a:lstStyle>
            <a:lvl1pPr marL="177800" indent="-177800">
              <a:buClr>
                <a:schemeClr val="accent1"/>
              </a:buClr>
              <a:buSzPct val="125000"/>
              <a:buFont typeface="Arial" pitchFamily="34" charset="0"/>
              <a:buChar char="›"/>
              <a:defRPr>
                <a:solidFill>
                  <a:schemeClr val="tx1"/>
                </a:solidFill>
              </a:defRPr>
            </a:lvl1pPr>
            <a:lvl2pPr marL="541338" indent="-184150">
              <a:buClr>
                <a:schemeClr val="accent1"/>
              </a:buClr>
              <a:buSzPct val="125000"/>
              <a:buFont typeface="Arial" pitchFamily="34" charset="0"/>
              <a:buChar char="›"/>
              <a:defRPr>
                <a:solidFill>
                  <a:schemeClr val="tx1"/>
                </a:solidFill>
              </a:defRPr>
            </a:lvl2pPr>
            <a:lvl3pPr marL="896938" indent="-177800">
              <a:buClr>
                <a:schemeClr val="accent1"/>
              </a:buClr>
              <a:buSzPct val="125000"/>
              <a:buFont typeface="Arial" pitchFamily="34" charset="0"/>
              <a:buChar char="›"/>
              <a:defRPr>
                <a:solidFill>
                  <a:schemeClr val="tx1"/>
                </a:solidFill>
              </a:defRPr>
            </a:lvl3pPr>
            <a:lvl4pPr marL="1254125" indent="-179388">
              <a:buClr>
                <a:schemeClr val="accent1"/>
              </a:buClr>
              <a:buSzPct val="125000"/>
              <a:buFont typeface="Arial" pitchFamily="34" charset="0"/>
              <a:buChar char="›"/>
              <a:defRPr>
                <a:solidFill>
                  <a:schemeClr val="tx1"/>
                </a:solidFill>
              </a:defRPr>
            </a:lvl4pPr>
            <a:lvl5pPr marL="1616075" indent="-177800">
              <a:buClr>
                <a:schemeClr val="accent1"/>
              </a:buClr>
              <a:buSzPct val="125000"/>
              <a:buFont typeface="Arial" pitchFamily="34" charset="0"/>
              <a:buChar char="›"/>
              <a:defRPr>
                <a:solidFill>
                  <a:schemeClr val="tx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fld id="{0C9DF746-0B7F-4BA1-8DC7-A666D91D719E}" type="datetime3">
              <a:rPr lang="en-US" noProof="0" smtClean="0"/>
              <a:pPr/>
              <a:t>18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Author, © Continental AG</a:t>
            </a:r>
          </a:p>
        </p:txBody>
      </p:sp>
    </p:spTree>
    <p:extLst>
      <p:ext uri="{BB962C8B-B14F-4D97-AF65-F5344CB8AC3E}">
        <p14:creationId xmlns:p14="http://schemas.microsoft.com/office/powerpoint/2010/main" val="35461246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Bottom Content Area">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3644900"/>
            <a:ext cx="8353425" cy="2232024"/>
          </a:xfrm>
        </p:spPr>
        <p:txBody>
          <a:bodyPr/>
          <a:lstStyle>
            <a:lvl1pPr marL="177800" indent="-177800">
              <a:buClr>
                <a:schemeClr val="accent1"/>
              </a:buClr>
              <a:buSzPct val="125000"/>
              <a:buFont typeface="Arial" pitchFamily="34" charset="0"/>
              <a:buChar char="›"/>
              <a:defRPr>
                <a:solidFill>
                  <a:schemeClr val="tx1"/>
                </a:solidFill>
              </a:defRPr>
            </a:lvl1pPr>
            <a:lvl2pPr marL="541338" indent="-184150">
              <a:buClr>
                <a:schemeClr val="accent1"/>
              </a:buClr>
              <a:buSzPct val="125000"/>
              <a:buFont typeface="Arial" pitchFamily="34" charset="0"/>
              <a:buChar char="›"/>
              <a:defRPr>
                <a:solidFill>
                  <a:schemeClr val="tx1"/>
                </a:solidFill>
              </a:defRPr>
            </a:lvl2pPr>
            <a:lvl3pPr marL="896938" indent="-177800">
              <a:buClr>
                <a:schemeClr val="accent1"/>
              </a:buClr>
              <a:buSzPct val="125000"/>
              <a:buFont typeface="Arial" pitchFamily="34" charset="0"/>
              <a:buChar char="›"/>
              <a:defRPr>
                <a:solidFill>
                  <a:schemeClr val="tx1"/>
                </a:solidFill>
              </a:defRPr>
            </a:lvl3pPr>
            <a:lvl4pPr marL="1254125" indent="-179388">
              <a:buClr>
                <a:schemeClr val="accent1"/>
              </a:buClr>
              <a:buSzPct val="125000"/>
              <a:buFont typeface="Arial" pitchFamily="34" charset="0"/>
              <a:buChar char="›"/>
              <a:defRPr>
                <a:solidFill>
                  <a:schemeClr val="tx1"/>
                </a:solidFill>
              </a:defRPr>
            </a:lvl4pPr>
            <a:lvl5pPr marL="1616075" indent="-177800">
              <a:buClr>
                <a:schemeClr val="accent1"/>
              </a:buClr>
              <a:buSzPct val="125000"/>
              <a:buFont typeface="Arial" pitchFamily="34" charset="0"/>
              <a:buChar char="›"/>
              <a:defRPr>
                <a:solidFill>
                  <a:schemeClr val="tx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fld id="{177A3C5F-7711-4FF6-AE0A-2DB239087D2E}" type="datetime3">
              <a:rPr lang="en-US" noProof="0" smtClean="0"/>
              <a:pPr/>
              <a:t>18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Author, © Continental AG</a:t>
            </a:r>
          </a:p>
        </p:txBody>
      </p:sp>
    </p:spTree>
    <p:extLst>
      <p:ext uri="{BB962C8B-B14F-4D97-AF65-F5344CB8AC3E}">
        <p14:creationId xmlns:p14="http://schemas.microsoft.com/office/powerpoint/2010/main" val="406986271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IO_EK=7021;MIO_UPDATE=True;MIO_VERSION=31.01.2014 11:36:49;MIO_DBID=ED9FF2F2-6643-46BA-B685-7D49126FFAFF">
    <p:bg>
      <p:bgRef idx="1001">
        <a:schemeClr val="bg1"/>
      </p:bgRef>
    </p:bg>
    <p:spTree>
      <p:nvGrpSpPr>
        <p:cNvPr id="1" name=""/>
        <p:cNvGrpSpPr/>
        <p:nvPr/>
      </p:nvGrpSpPr>
      <p:grpSpPr>
        <a:xfrm>
          <a:off x="0" y="0"/>
          <a:ext cx="0" cy="0"/>
          <a:chOff x="0" y="0"/>
          <a:chExt cx="0" cy="0"/>
        </a:xfrm>
      </p:grpSpPr>
      <p:cxnSp>
        <p:nvCxnSpPr>
          <p:cNvPr id="13" name="Gerade Verbindung 12"/>
          <p:cNvCxnSpPr/>
          <p:nvPr userDrawn="1"/>
        </p:nvCxnSpPr>
        <p:spPr>
          <a:xfrm>
            <a:off x="395288" y="6044592"/>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Bild 4"/>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bwMode="black">
          <a:xfrm>
            <a:off x="252637" y="6095032"/>
            <a:ext cx="1857375" cy="570087"/>
          </a:xfrm>
          <a:prstGeom prst="rect">
            <a:avLst/>
          </a:prstGeom>
          <a:noFill/>
          <a:ln>
            <a:noFill/>
          </a:ln>
        </p:spPr>
      </p:pic>
      <p:sp>
        <p:nvSpPr>
          <p:cNvPr id="2" name="Titelplatzhalter 1"/>
          <p:cNvSpPr>
            <a:spLocks noGrp="1"/>
          </p:cNvSpPr>
          <p:nvPr>
            <p:ph type="title"/>
          </p:nvPr>
        </p:nvSpPr>
        <p:spPr>
          <a:xfrm>
            <a:off x="395288" y="296862"/>
            <a:ext cx="8353425" cy="719137"/>
          </a:xfrm>
          <a:prstGeom prst="rect">
            <a:avLst/>
          </a:prstGeom>
        </p:spPr>
        <p:txBody>
          <a:bodyPr vert="horz" lIns="0" tIns="25200" rIns="91440" bIns="0" rtlCol="0" anchor="t" anchorCtr="0">
            <a:noAutofit/>
          </a:bodyPr>
          <a:lstStyle/>
          <a:p>
            <a:r>
              <a:rPr lang="en-US" noProof="0"/>
              <a:t>Titelmasterformat durch Klicken bearbeiten</a:t>
            </a:r>
          </a:p>
        </p:txBody>
      </p:sp>
      <p:sp>
        <p:nvSpPr>
          <p:cNvPr id="3" name="Textplatzhalter 2"/>
          <p:cNvSpPr>
            <a:spLocks noGrp="1"/>
          </p:cNvSpPr>
          <p:nvPr>
            <p:ph type="body" idx="1"/>
          </p:nvPr>
        </p:nvSpPr>
        <p:spPr>
          <a:xfrm>
            <a:off x="395288" y="1341438"/>
            <a:ext cx="8353425" cy="4535487"/>
          </a:xfrm>
          <a:prstGeom prst="rect">
            <a:avLst/>
          </a:prstGeom>
        </p:spPr>
        <p:txBody>
          <a:bodyPr vert="horz" lIns="0" tIns="18000" rIns="0" bIns="18000" rtlCol="0">
            <a:normAutofit/>
          </a:body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4" name="Datumsplatzhalter 23"/>
          <p:cNvSpPr>
            <a:spLocks noGrp="1"/>
          </p:cNvSpPr>
          <p:nvPr>
            <p:ph type="dt" sz="half" idx="2"/>
          </p:nvPr>
        </p:nvSpPr>
        <p:spPr>
          <a:xfrm>
            <a:off x="6350484" y="6224489"/>
            <a:ext cx="2001935" cy="150440"/>
          </a:xfrm>
          <a:prstGeom prst="rect">
            <a:avLst/>
          </a:prstGeom>
        </p:spPr>
        <p:txBody>
          <a:bodyPr vert="horz" wrap="none" lIns="0" tIns="0" rIns="0" bIns="0" rtlCol="0" anchor="b" anchorCtr="0"/>
          <a:lstStyle>
            <a:lvl1pPr algn="l">
              <a:defRPr sz="700">
                <a:solidFill>
                  <a:schemeClr val="tx1"/>
                </a:solidFill>
                <a:latin typeface="+mn-lt"/>
              </a:defRPr>
            </a:lvl1pPr>
          </a:lstStyle>
          <a:p>
            <a:fld id="{DD0B995C-0DC4-4194-BBD7-8C3812C84D11}" type="datetime3">
              <a:rPr lang="en-US" noProof="0" smtClean="0"/>
              <a:pPr/>
              <a:t>18 September 2019</a:t>
            </a:fld>
            <a:endParaRPr lang="en-US" noProof="0"/>
          </a:p>
        </p:txBody>
      </p:sp>
      <p:sp>
        <p:nvSpPr>
          <p:cNvPr id="25" name="Fußzeilenplatzhalter 24"/>
          <p:cNvSpPr>
            <a:spLocks noGrp="1"/>
          </p:cNvSpPr>
          <p:nvPr>
            <p:ph type="ftr" sz="quarter" idx="3"/>
          </p:nvPr>
        </p:nvSpPr>
        <p:spPr>
          <a:xfrm>
            <a:off x="6350485" y="6375515"/>
            <a:ext cx="2001935" cy="150440"/>
          </a:xfrm>
          <a:prstGeom prst="rect">
            <a:avLst/>
          </a:prstGeom>
        </p:spPr>
        <p:txBody>
          <a:bodyPr vert="horz" wrap="none" lIns="0" tIns="0" rIns="0" bIns="0" rtlCol="0" anchor="t" anchorCtr="0"/>
          <a:lstStyle>
            <a:lvl1pPr algn="l">
              <a:defRPr sz="700">
                <a:solidFill>
                  <a:schemeClr val="tx1"/>
                </a:solidFill>
                <a:latin typeface="+mn-lt"/>
              </a:defRPr>
            </a:lvl1pPr>
          </a:lstStyle>
          <a:p>
            <a:r>
              <a:rPr lang="en-US" noProof="0"/>
              <a:t>Author, © Continental AG</a:t>
            </a:r>
          </a:p>
        </p:txBody>
      </p:sp>
      <p:sp>
        <p:nvSpPr>
          <p:cNvPr id="26" name="Foliennummernplatzhalter 25"/>
          <p:cNvSpPr>
            <a:spLocks noGrp="1"/>
          </p:cNvSpPr>
          <p:nvPr>
            <p:ph type="sldNum" sz="quarter" idx="4"/>
          </p:nvPr>
        </p:nvSpPr>
        <p:spPr>
          <a:xfrm>
            <a:off x="8388424" y="6375515"/>
            <a:ext cx="360289" cy="150440"/>
          </a:xfrm>
          <a:prstGeom prst="rect">
            <a:avLst/>
          </a:prstGeom>
        </p:spPr>
        <p:txBody>
          <a:bodyPr vert="horz" wrap="none" lIns="0" tIns="0" rIns="0" bIns="0" rtlCol="0" anchor="t" anchorCtr="0"/>
          <a:lstStyle>
            <a:lvl1pPr algn="r">
              <a:defRPr sz="700" b="1">
                <a:solidFill>
                  <a:schemeClr val="tx1"/>
                </a:solidFill>
                <a:latin typeface="+mn-lt"/>
              </a:defRPr>
            </a:lvl1pPr>
          </a:lstStyle>
          <a:p>
            <a:fld id="{ADA48181-2C78-49CB-8C52-912A07842C2E}" type="slidenum">
              <a:rPr lang="en-US" noProof="0" smtClean="0"/>
              <a:pPr/>
              <a:t>‹#›</a:t>
            </a:fld>
            <a:endParaRPr lang="en-US" noProof="0"/>
          </a:p>
        </p:txBody>
      </p:sp>
      <p:sp>
        <p:nvSpPr>
          <p:cNvPr id="11" name="Text Box 23"/>
          <p:cNvSpPr txBox="1">
            <a:spLocks noChangeArrowheads="1"/>
          </p:cNvSpPr>
          <p:nvPr userDrawn="1">
            <p:custDataLst>
              <p:tags r:id="rId20"/>
            </p:custDataLst>
          </p:nvPr>
        </p:nvSpPr>
        <p:spPr bwMode="auto">
          <a:xfrm>
            <a:off x="3501406" y="6375515"/>
            <a:ext cx="2726779" cy="128114"/>
          </a:xfrm>
          <a:prstGeom prst="rect">
            <a:avLst/>
          </a:prstGeom>
          <a:noFill/>
          <a:ln w="9525">
            <a:noFill/>
            <a:miter lim="800000"/>
            <a:headEnd/>
            <a:tailEnd/>
          </a:ln>
          <a:effectLst/>
        </p:spPr>
        <p:txBody>
          <a:bodyPr lIns="0" tIns="0" rIns="0" bIns="0" anchor="t" anchorCtr="0"/>
          <a:lstStyle/>
          <a:p>
            <a:pPr algn="l" defTabSz="895888"/>
            <a:r>
              <a:rPr lang="en-US" sz="700" noProof="0">
                <a:solidFill>
                  <a:schemeClr val="tx1"/>
                </a:solidFill>
                <a:latin typeface="+mn-lt"/>
              </a:rPr>
              <a:t>Internal</a:t>
            </a:r>
          </a:p>
        </p:txBody>
      </p:sp>
      <p:sp>
        <p:nvSpPr>
          <p:cNvPr id="12" name="Text Box 23"/>
          <p:cNvSpPr txBox="1">
            <a:spLocks noChangeArrowheads="1"/>
          </p:cNvSpPr>
          <p:nvPr userDrawn="1">
            <p:custDataLst>
              <p:tags r:id="rId21"/>
            </p:custDataLst>
          </p:nvPr>
        </p:nvSpPr>
        <p:spPr bwMode="auto">
          <a:xfrm>
            <a:off x="3501407" y="6237312"/>
            <a:ext cx="2726778" cy="137617"/>
          </a:xfrm>
          <a:prstGeom prst="rect">
            <a:avLst/>
          </a:prstGeom>
          <a:noFill/>
          <a:ln w="9525">
            <a:noFill/>
            <a:miter lim="800000"/>
            <a:headEnd/>
            <a:tailEnd/>
          </a:ln>
          <a:effectLst/>
        </p:spPr>
        <p:txBody>
          <a:bodyPr lIns="0" tIns="0" rIns="0" bIns="0" anchor="b"/>
          <a:lstStyle/>
          <a:p>
            <a:pPr algn="l" defTabSz="895888"/>
            <a:endParaRPr lang="en-US" sz="700" b="1" noProof="0">
              <a:solidFill>
                <a:schemeClr val="tx1"/>
              </a:solidFill>
              <a:latin typeface="+mn-lt"/>
            </a:endParaRPr>
          </a:p>
        </p:txBody>
      </p:sp>
      <p:sp>
        <p:nvSpPr>
          <p:cNvPr id="4" name="Ellipse 3" hidden="1"/>
          <p:cNvSpPr/>
          <p:nvPr userDrawn="1">
            <p:custDataLst>
              <p:tags r:id="rId22"/>
            </p:custDataLst>
          </p:nvPr>
        </p:nvSpPr>
        <p:spPr>
          <a:xfrm>
            <a:off x="-1270000" y="-1270000"/>
            <a:ext cx="0" cy="0"/>
          </a:xfrm>
          <a:prstGeom prst="ellipse">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spTree>
    <p:extLst>
      <p:ext uri="{BB962C8B-B14F-4D97-AF65-F5344CB8AC3E}">
        <p14:creationId xmlns:p14="http://schemas.microsoft.com/office/powerpoint/2010/main" val="839108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p:fade/>
  </p:transition>
  <p:hf hdr="0"/>
  <p:txStyles>
    <p:title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p:titleStyle>
    <p:bodyStyle>
      <a:lvl1pPr marL="177800"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4pPr>
      <a:lvl5pPr marL="1616075"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18" Type="http://schemas.openxmlformats.org/officeDocument/2006/relationships/tags" Target="../tags/tag77.xml"/><Relationship Id="rId26" Type="http://schemas.openxmlformats.org/officeDocument/2006/relationships/tags" Target="../tags/tag85.xml"/><Relationship Id="rId3" Type="http://schemas.openxmlformats.org/officeDocument/2006/relationships/tags" Target="../tags/tag62.xml"/><Relationship Id="rId21" Type="http://schemas.openxmlformats.org/officeDocument/2006/relationships/tags" Target="../tags/tag80.xml"/><Relationship Id="rId34" Type="http://schemas.openxmlformats.org/officeDocument/2006/relationships/slide" Target="slide28.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tags" Target="../tags/tag76.xml"/><Relationship Id="rId25" Type="http://schemas.openxmlformats.org/officeDocument/2006/relationships/tags" Target="../tags/tag84.xml"/><Relationship Id="rId33" Type="http://schemas.openxmlformats.org/officeDocument/2006/relationships/slide" Target="slide26.xml"/><Relationship Id="rId2" Type="http://schemas.openxmlformats.org/officeDocument/2006/relationships/tags" Target="../tags/tag61.xml"/><Relationship Id="rId16" Type="http://schemas.openxmlformats.org/officeDocument/2006/relationships/tags" Target="../tags/tag75.xml"/><Relationship Id="rId20" Type="http://schemas.openxmlformats.org/officeDocument/2006/relationships/tags" Target="../tags/tag79.xml"/><Relationship Id="rId29" Type="http://schemas.openxmlformats.org/officeDocument/2006/relationships/slide" Target="slide2.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24" Type="http://schemas.openxmlformats.org/officeDocument/2006/relationships/tags" Target="../tags/tag83.xml"/><Relationship Id="rId32" Type="http://schemas.openxmlformats.org/officeDocument/2006/relationships/slide" Target="slide24.xml"/><Relationship Id="rId5" Type="http://schemas.openxmlformats.org/officeDocument/2006/relationships/tags" Target="../tags/tag64.xml"/><Relationship Id="rId15" Type="http://schemas.openxmlformats.org/officeDocument/2006/relationships/tags" Target="../tags/tag74.xml"/><Relationship Id="rId23" Type="http://schemas.openxmlformats.org/officeDocument/2006/relationships/tags" Target="../tags/tag82.xml"/><Relationship Id="rId28" Type="http://schemas.openxmlformats.org/officeDocument/2006/relationships/slideLayout" Target="../slideLayouts/slideLayout15.xml"/><Relationship Id="rId10" Type="http://schemas.openxmlformats.org/officeDocument/2006/relationships/tags" Target="../tags/tag69.xml"/><Relationship Id="rId19" Type="http://schemas.openxmlformats.org/officeDocument/2006/relationships/tags" Target="../tags/tag78.xml"/><Relationship Id="rId31" Type="http://schemas.openxmlformats.org/officeDocument/2006/relationships/slide" Target="slide14.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 Id="rId22" Type="http://schemas.openxmlformats.org/officeDocument/2006/relationships/tags" Target="../tags/tag81.xml"/><Relationship Id="rId27" Type="http://schemas.openxmlformats.org/officeDocument/2006/relationships/tags" Target="../tags/tag86.xml"/><Relationship Id="rId30" Type="http://schemas.openxmlformats.org/officeDocument/2006/relationships/slide" Target="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tags" Target="../tags/tag99.xml"/><Relationship Id="rId18" Type="http://schemas.openxmlformats.org/officeDocument/2006/relationships/tags" Target="../tags/tag104.xml"/><Relationship Id="rId26" Type="http://schemas.openxmlformats.org/officeDocument/2006/relationships/tags" Target="../tags/tag112.xml"/><Relationship Id="rId3" Type="http://schemas.openxmlformats.org/officeDocument/2006/relationships/tags" Target="../tags/tag89.xml"/><Relationship Id="rId21" Type="http://schemas.openxmlformats.org/officeDocument/2006/relationships/tags" Target="../tags/tag107.xml"/><Relationship Id="rId34" Type="http://schemas.openxmlformats.org/officeDocument/2006/relationships/slide" Target="slide28.xml"/><Relationship Id="rId7" Type="http://schemas.openxmlformats.org/officeDocument/2006/relationships/tags" Target="../tags/tag93.xml"/><Relationship Id="rId12" Type="http://schemas.openxmlformats.org/officeDocument/2006/relationships/tags" Target="../tags/tag98.xml"/><Relationship Id="rId17" Type="http://schemas.openxmlformats.org/officeDocument/2006/relationships/tags" Target="../tags/tag103.xml"/><Relationship Id="rId25" Type="http://schemas.openxmlformats.org/officeDocument/2006/relationships/tags" Target="../tags/tag111.xml"/><Relationship Id="rId33" Type="http://schemas.openxmlformats.org/officeDocument/2006/relationships/slide" Target="slide26.xml"/><Relationship Id="rId2" Type="http://schemas.openxmlformats.org/officeDocument/2006/relationships/tags" Target="../tags/tag88.xml"/><Relationship Id="rId16" Type="http://schemas.openxmlformats.org/officeDocument/2006/relationships/tags" Target="../tags/tag102.xml"/><Relationship Id="rId20" Type="http://schemas.openxmlformats.org/officeDocument/2006/relationships/tags" Target="../tags/tag106.xml"/><Relationship Id="rId29" Type="http://schemas.openxmlformats.org/officeDocument/2006/relationships/slide" Target="slide2.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tags" Target="../tags/tag97.xml"/><Relationship Id="rId24" Type="http://schemas.openxmlformats.org/officeDocument/2006/relationships/tags" Target="../tags/tag110.xml"/><Relationship Id="rId32" Type="http://schemas.openxmlformats.org/officeDocument/2006/relationships/slide" Target="slide24.xml"/><Relationship Id="rId5" Type="http://schemas.openxmlformats.org/officeDocument/2006/relationships/tags" Target="../tags/tag91.xml"/><Relationship Id="rId15" Type="http://schemas.openxmlformats.org/officeDocument/2006/relationships/tags" Target="../tags/tag101.xml"/><Relationship Id="rId23" Type="http://schemas.openxmlformats.org/officeDocument/2006/relationships/tags" Target="../tags/tag109.xml"/><Relationship Id="rId28" Type="http://schemas.openxmlformats.org/officeDocument/2006/relationships/slideLayout" Target="../slideLayouts/slideLayout15.xml"/><Relationship Id="rId10" Type="http://schemas.openxmlformats.org/officeDocument/2006/relationships/tags" Target="../tags/tag96.xml"/><Relationship Id="rId19" Type="http://schemas.openxmlformats.org/officeDocument/2006/relationships/tags" Target="../tags/tag105.xml"/><Relationship Id="rId31" Type="http://schemas.openxmlformats.org/officeDocument/2006/relationships/slide" Target="slide12.xml"/><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tags" Target="../tags/tag100.xml"/><Relationship Id="rId22" Type="http://schemas.openxmlformats.org/officeDocument/2006/relationships/tags" Target="../tags/tag108.xml"/><Relationship Id="rId27" Type="http://schemas.openxmlformats.org/officeDocument/2006/relationships/tags" Target="../tags/tag113.xml"/><Relationship Id="rId30" Type="http://schemas.openxmlformats.org/officeDocument/2006/relationships/slide" Target="slide7.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18" Type="http://schemas.openxmlformats.org/officeDocument/2006/relationships/tags" Target="../tags/tag22.xml"/><Relationship Id="rId26" Type="http://schemas.openxmlformats.org/officeDocument/2006/relationships/tags" Target="../tags/tag30.xml"/><Relationship Id="rId3" Type="http://schemas.openxmlformats.org/officeDocument/2006/relationships/tags" Target="../tags/tag7.xml"/><Relationship Id="rId21" Type="http://schemas.openxmlformats.org/officeDocument/2006/relationships/tags" Target="../tags/tag25.xml"/><Relationship Id="rId34" Type="http://schemas.openxmlformats.org/officeDocument/2006/relationships/slide" Target="slide28.xml"/><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tags" Target="../tags/tag21.xml"/><Relationship Id="rId25" Type="http://schemas.openxmlformats.org/officeDocument/2006/relationships/tags" Target="../tags/tag29.xml"/><Relationship Id="rId33" Type="http://schemas.openxmlformats.org/officeDocument/2006/relationships/slide" Target="slide26.xml"/><Relationship Id="rId2" Type="http://schemas.openxmlformats.org/officeDocument/2006/relationships/tags" Target="../tags/tag6.xml"/><Relationship Id="rId16" Type="http://schemas.openxmlformats.org/officeDocument/2006/relationships/tags" Target="../tags/tag20.xml"/><Relationship Id="rId20" Type="http://schemas.openxmlformats.org/officeDocument/2006/relationships/tags" Target="../tags/tag24.xml"/><Relationship Id="rId29" Type="http://schemas.openxmlformats.org/officeDocument/2006/relationships/slide" Target="slide7.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24" Type="http://schemas.openxmlformats.org/officeDocument/2006/relationships/tags" Target="../tags/tag28.xml"/><Relationship Id="rId32" Type="http://schemas.openxmlformats.org/officeDocument/2006/relationships/slide" Target="slide24.xml"/><Relationship Id="rId5" Type="http://schemas.openxmlformats.org/officeDocument/2006/relationships/tags" Target="../tags/tag9.xml"/><Relationship Id="rId15" Type="http://schemas.openxmlformats.org/officeDocument/2006/relationships/tags" Target="../tags/tag19.xml"/><Relationship Id="rId23" Type="http://schemas.openxmlformats.org/officeDocument/2006/relationships/tags" Target="../tags/tag27.xml"/><Relationship Id="rId28" Type="http://schemas.openxmlformats.org/officeDocument/2006/relationships/slideLayout" Target="../slideLayouts/slideLayout15.xml"/><Relationship Id="rId10" Type="http://schemas.openxmlformats.org/officeDocument/2006/relationships/tags" Target="../tags/tag14.xml"/><Relationship Id="rId19" Type="http://schemas.openxmlformats.org/officeDocument/2006/relationships/tags" Target="../tags/tag23.xml"/><Relationship Id="rId31" Type="http://schemas.openxmlformats.org/officeDocument/2006/relationships/slide" Target="slide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 Id="rId22" Type="http://schemas.openxmlformats.org/officeDocument/2006/relationships/tags" Target="../tags/tag26.xml"/><Relationship Id="rId27" Type="http://schemas.openxmlformats.org/officeDocument/2006/relationships/tags" Target="../tags/tag31.xml"/><Relationship Id="rId30" Type="http://schemas.openxmlformats.org/officeDocument/2006/relationships/slide" Target="slide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18" Type="http://schemas.openxmlformats.org/officeDocument/2006/relationships/tags" Target="../tags/tag131.xml"/><Relationship Id="rId26" Type="http://schemas.openxmlformats.org/officeDocument/2006/relationships/tags" Target="../tags/tag139.xml"/><Relationship Id="rId3" Type="http://schemas.openxmlformats.org/officeDocument/2006/relationships/tags" Target="../tags/tag116.xml"/><Relationship Id="rId21" Type="http://schemas.openxmlformats.org/officeDocument/2006/relationships/tags" Target="../tags/tag134.xml"/><Relationship Id="rId34" Type="http://schemas.openxmlformats.org/officeDocument/2006/relationships/slide" Target="slide28.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tags" Target="../tags/tag130.xml"/><Relationship Id="rId25" Type="http://schemas.openxmlformats.org/officeDocument/2006/relationships/tags" Target="../tags/tag138.xml"/><Relationship Id="rId33" Type="http://schemas.openxmlformats.org/officeDocument/2006/relationships/slide" Target="slide26.xml"/><Relationship Id="rId2" Type="http://schemas.openxmlformats.org/officeDocument/2006/relationships/tags" Target="../tags/tag115.xml"/><Relationship Id="rId16" Type="http://schemas.openxmlformats.org/officeDocument/2006/relationships/tags" Target="../tags/tag129.xml"/><Relationship Id="rId20" Type="http://schemas.openxmlformats.org/officeDocument/2006/relationships/tags" Target="../tags/tag133.xml"/><Relationship Id="rId29" Type="http://schemas.openxmlformats.org/officeDocument/2006/relationships/slide" Target="slide2.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tags" Target="../tags/tag124.xml"/><Relationship Id="rId24" Type="http://schemas.openxmlformats.org/officeDocument/2006/relationships/tags" Target="../tags/tag137.xml"/><Relationship Id="rId32" Type="http://schemas.openxmlformats.org/officeDocument/2006/relationships/slide" Target="slide14.xml"/><Relationship Id="rId5" Type="http://schemas.openxmlformats.org/officeDocument/2006/relationships/tags" Target="../tags/tag118.xml"/><Relationship Id="rId15" Type="http://schemas.openxmlformats.org/officeDocument/2006/relationships/tags" Target="../tags/tag128.xml"/><Relationship Id="rId23" Type="http://schemas.openxmlformats.org/officeDocument/2006/relationships/tags" Target="../tags/tag136.xml"/><Relationship Id="rId28" Type="http://schemas.openxmlformats.org/officeDocument/2006/relationships/slideLayout" Target="../slideLayouts/slideLayout15.xml"/><Relationship Id="rId10" Type="http://schemas.openxmlformats.org/officeDocument/2006/relationships/tags" Target="../tags/tag123.xml"/><Relationship Id="rId19" Type="http://schemas.openxmlformats.org/officeDocument/2006/relationships/tags" Target="../tags/tag132.xml"/><Relationship Id="rId31" Type="http://schemas.openxmlformats.org/officeDocument/2006/relationships/slide" Target="slide12.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 Id="rId22" Type="http://schemas.openxmlformats.org/officeDocument/2006/relationships/tags" Target="../tags/tag135.xml"/><Relationship Id="rId27" Type="http://schemas.openxmlformats.org/officeDocument/2006/relationships/tags" Target="../tags/tag140.xml"/><Relationship Id="rId30" Type="http://schemas.openxmlformats.org/officeDocument/2006/relationships/slide" Target="slide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tags" Target="../tags/tag148.xml"/><Relationship Id="rId13" Type="http://schemas.openxmlformats.org/officeDocument/2006/relationships/tags" Target="../tags/tag153.xml"/><Relationship Id="rId18" Type="http://schemas.openxmlformats.org/officeDocument/2006/relationships/tags" Target="../tags/tag158.xml"/><Relationship Id="rId26" Type="http://schemas.openxmlformats.org/officeDocument/2006/relationships/tags" Target="../tags/tag166.xml"/><Relationship Id="rId3" Type="http://schemas.openxmlformats.org/officeDocument/2006/relationships/tags" Target="../tags/tag143.xml"/><Relationship Id="rId21" Type="http://schemas.openxmlformats.org/officeDocument/2006/relationships/tags" Target="../tags/tag161.xml"/><Relationship Id="rId34" Type="http://schemas.openxmlformats.org/officeDocument/2006/relationships/slide" Target="slide28.xml"/><Relationship Id="rId7" Type="http://schemas.openxmlformats.org/officeDocument/2006/relationships/tags" Target="../tags/tag147.xml"/><Relationship Id="rId12" Type="http://schemas.openxmlformats.org/officeDocument/2006/relationships/tags" Target="../tags/tag152.xml"/><Relationship Id="rId17" Type="http://schemas.openxmlformats.org/officeDocument/2006/relationships/tags" Target="../tags/tag157.xml"/><Relationship Id="rId25" Type="http://schemas.openxmlformats.org/officeDocument/2006/relationships/tags" Target="../tags/tag165.xml"/><Relationship Id="rId33" Type="http://schemas.openxmlformats.org/officeDocument/2006/relationships/slide" Target="slide24.xml"/><Relationship Id="rId2" Type="http://schemas.openxmlformats.org/officeDocument/2006/relationships/tags" Target="../tags/tag142.xml"/><Relationship Id="rId16" Type="http://schemas.openxmlformats.org/officeDocument/2006/relationships/tags" Target="../tags/tag156.xml"/><Relationship Id="rId20" Type="http://schemas.openxmlformats.org/officeDocument/2006/relationships/tags" Target="../tags/tag160.xml"/><Relationship Id="rId29" Type="http://schemas.openxmlformats.org/officeDocument/2006/relationships/slide" Target="slide2.xml"/><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tags" Target="../tags/tag151.xml"/><Relationship Id="rId24" Type="http://schemas.openxmlformats.org/officeDocument/2006/relationships/tags" Target="../tags/tag164.xml"/><Relationship Id="rId32" Type="http://schemas.openxmlformats.org/officeDocument/2006/relationships/slide" Target="slide14.xml"/><Relationship Id="rId5" Type="http://schemas.openxmlformats.org/officeDocument/2006/relationships/tags" Target="../tags/tag145.xml"/><Relationship Id="rId15" Type="http://schemas.openxmlformats.org/officeDocument/2006/relationships/tags" Target="../tags/tag155.xml"/><Relationship Id="rId23" Type="http://schemas.openxmlformats.org/officeDocument/2006/relationships/tags" Target="../tags/tag163.xml"/><Relationship Id="rId28" Type="http://schemas.openxmlformats.org/officeDocument/2006/relationships/slideLayout" Target="../slideLayouts/slideLayout15.xml"/><Relationship Id="rId10" Type="http://schemas.openxmlformats.org/officeDocument/2006/relationships/tags" Target="../tags/tag150.xml"/><Relationship Id="rId19" Type="http://schemas.openxmlformats.org/officeDocument/2006/relationships/tags" Target="../tags/tag159.xml"/><Relationship Id="rId31" Type="http://schemas.openxmlformats.org/officeDocument/2006/relationships/slide" Target="slide12.xml"/><Relationship Id="rId4" Type="http://schemas.openxmlformats.org/officeDocument/2006/relationships/tags" Target="../tags/tag144.xml"/><Relationship Id="rId9" Type="http://schemas.openxmlformats.org/officeDocument/2006/relationships/tags" Target="../tags/tag149.xml"/><Relationship Id="rId14" Type="http://schemas.openxmlformats.org/officeDocument/2006/relationships/tags" Target="../tags/tag154.xml"/><Relationship Id="rId22" Type="http://schemas.openxmlformats.org/officeDocument/2006/relationships/tags" Target="../tags/tag162.xml"/><Relationship Id="rId27" Type="http://schemas.openxmlformats.org/officeDocument/2006/relationships/tags" Target="../tags/tag167.xml"/><Relationship Id="rId30" Type="http://schemas.openxmlformats.org/officeDocument/2006/relationships/slide" Target="slide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175.xml"/><Relationship Id="rId13" Type="http://schemas.openxmlformats.org/officeDocument/2006/relationships/tags" Target="../tags/tag180.xml"/><Relationship Id="rId18" Type="http://schemas.openxmlformats.org/officeDocument/2006/relationships/tags" Target="../tags/tag185.xml"/><Relationship Id="rId26" Type="http://schemas.openxmlformats.org/officeDocument/2006/relationships/tags" Target="../tags/tag193.xml"/><Relationship Id="rId3" Type="http://schemas.openxmlformats.org/officeDocument/2006/relationships/tags" Target="../tags/tag170.xml"/><Relationship Id="rId21" Type="http://schemas.openxmlformats.org/officeDocument/2006/relationships/tags" Target="../tags/tag188.xml"/><Relationship Id="rId34" Type="http://schemas.openxmlformats.org/officeDocument/2006/relationships/slide" Target="slide26.xml"/><Relationship Id="rId7" Type="http://schemas.openxmlformats.org/officeDocument/2006/relationships/tags" Target="../tags/tag174.xml"/><Relationship Id="rId12" Type="http://schemas.openxmlformats.org/officeDocument/2006/relationships/tags" Target="../tags/tag179.xml"/><Relationship Id="rId17" Type="http://schemas.openxmlformats.org/officeDocument/2006/relationships/tags" Target="../tags/tag184.xml"/><Relationship Id="rId25" Type="http://schemas.openxmlformats.org/officeDocument/2006/relationships/tags" Target="../tags/tag192.xml"/><Relationship Id="rId33" Type="http://schemas.openxmlformats.org/officeDocument/2006/relationships/slide" Target="slide24.xml"/><Relationship Id="rId2" Type="http://schemas.openxmlformats.org/officeDocument/2006/relationships/tags" Target="../tags/tag169.xml"/><Relationship Id="rId16" Type="http://schemas.openxmlformats.org/officeDocument/2006/relationships/tags" Target="../tags/tag183.xml"/><Relationship Id="rId20" Type="http://schemas.openxmlformats.org/officeDocument/2006/relationships/tags" Target="../tags/tag187.xml"/><Relationship Id="rId29" Type="http://schemas.openxmlformats.org/officeDocument/2006/relationships/slide" Target="slide2.xml"/><Relationship Id="rId1" Type="http://schemas.openxmlformats.org/officeDocument/2006/relationships/tags" Target="../tags/tag168.xml"/><Relationship Id="rId6" Type="http://schemas.openxmlformats.org/officeDocument/2006/relationships/tags" Target="../tags/tag173.xml"/><Relationship Id="rId11" Type="http://schemas.openxmlformats.org/officeDocument/2006/relationships/tags" Target="../tags/tag178.xml"/><Relationship Id="rId24" Type="http://schemas.openxmlformats.org/officeDocument/2006/relationships/tags" Target="../tags/tag191.xml"/><Relationship Id="rId32" Type="http://schemas.openxmlformats.org/officeDocument/2006/relationships/slide" Target="slide14.xml"/><Relationship Id="rId5" Type="http://schemas.openxmlformats.org/officeDocument/2006/relationships/tags" Target="../tags/tag172.xml"/><Relationship Id="rId15" Type="http://schemas.openxmlformats.org/officeDocument/2006/relationships/tags" Target="../tags/tag182.xml"/><Relationship Id="rId23" Type="http://schemas.openxmlformats.org/officeDocument/2006/relationships/tags" Target="../tags/tag190.xml"/><Relationship Id="rId28" Type="http://schemas.openxmlformats.org/officeDocument/2006/relationships/slideLayout" Target="../slideLayouts/slideLayout15.xml"/><Relationship Id="rId10" Type="http://schemas.openxmlformats.org/officeDocument/2006/relationships/tags" Target="../tags/tag177.xml"/><Relationship Id="rId19" Type="http://schemas.openxmlformats.org/officeDocument/2006/relationships/tags" Target="../tags/tag186.xml"/><Relationship Id="rId31" Type="http://schemas.openxmlformats.org/officeDocument/2006/relationships/slide" Target="slide12.xml"/><Relationship Id="rId4" Type="http://schemas.openxmlformats.org/officeDocument/2006/relationships/tags" Target="../tags/tag171.xml"/><Relationship Id="rId9" Type="http://schemas.openxmlformats.org/officeDocument/2006/relationships/tags" Target="../tags/tag176.xml"/><Relationship Id="rId14" Type="http://schemas.openxmlformats.org/officeDocument/2006/relationships/tags" Target="../tags/tag181.xml"/><Relationship Id="rId22" Type="http://schemas.openxmlformats.org/officeDocument/2006/relationships/tags" Target="../tags/tag189.xml"/><Relationship Id="rId27" Type="http://schemas.openxmlformats.org/officeDocument/2006/relationships/tags" Target="../tags/tag194.xml"/><Relationship Id="rId30" Type="http://schemas.openxmlformats.org/officeDocument/2006/relationships/slide" Target="slid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tags" Target="../tags/tag50.xml"/><Relationship Id="rId26" Type="http://schemas.openxmlformats.org/officeDocument/2006/relationships/tags" Target="../tags/tag58.xml"/><Relationship Id="rId3" Type="http://schemas.openxmlformats.org/officeDocument/2006/relationships/tags" Target="../tags/tag35.xml"/><Relationship Id="rId21" Type="http://schemas.openxmlformats.org/officeDocument/2006/relationships/tags" Target="../tags/tag53.xml"/><Relationship Id="rId34" Type="http://schemas.openxmlformats.org/officeDocument/2006/relationships/slide" Target="slide28.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tags" Target="../tags/tag49.xml"/><Relationship Id="rId25" Type="http://schemas.openxmlformats.org/officeDocument/2006/relationships/tags" Target="../tags/tag57.xml"/><Relationship Id="rId33" Type="http://schemas.openxmlformats.org/officeDocument/2006/relationships/slide" Target="slide26.xml"/><Relationship Id="rId2" Type="http://schemas.openxmlformats.org/officeDocument/2006/relationships/tags" Target="../tags/tag34.xml"/><Relationship Id="rId16" Type="http://schemas.openxmlformats.org/officeDocument/2006/relationships/tags" Target="../tags/tag48.xml"/><Relationship Id="rId20" Type="http://schemas.openxmlformats.org/officeDocument/2006/relationships/tags" Target="../tags/tag52.xml"/><Relationship Id="rId29" Type="http://schemas.openxmlformats.org/officeDocument/2006/relationships/slide" Target="slide2.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24" Type="http://schemas.openxmlformats.org/officeDocument/2006/relationships/tags" Target="../tags/tag56.xml"/><Relationship Id="rId32" Type="http://schemas.openxmlformats.org/officeDocument/2006/relationships/slide" Target="slide24.xml"/><Relationship Id="rId5" Type="http://schemas.openxmlformats.org/officeDocument/2006/relationships/tags" Target="../tags/tag37.xml"/><Relationship Id="rId15" Type="http://schemas.openxmlformats.org/officeDocument/2006/relationships/tags" Target="../tags/tag47.xml"/><Relationship Id="rId23" Type="http://schemas.openxmlformats.org/officeDocument/2006/relationships/tags" Target="../tags/tag55.xml"/><Relationship Id="rId28" Type="http://schemas.openxmlformats.org/officeDocument/2006/relationships/slideLayout" Target="../slideLayouts/slideLayout15.xml"/><Relationship Id="rId10" Type="http://schemas.openxmlformats.org/officeDocument/2006/relationships/tags" Target="../tags/tag42.xml"/><Relationship Id="rId19" Type="http://schemas.openxmlformats.org/officeDocument/2006/relationships/tags" Target="../tags/tag51.xml"/><Relationship Id="rId31" Type="http://schemas.openxmlformats.org/officeDocument/2006/relationships/slide" Target="slide14.xm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 Id="rId22" Type="http://schemas.openxmlformats.org/officeDocument/2006/relationships/tags" Target="../tags/tag54.xml"/><Relationship Id="rId27" Type="http://schemas.openxmlformats.org/officeDocument/2006/relationships/tags" Target="../tags/tag59.xml"/><Relationship Id="rId30" Type="http://schemas.openxmlformats.org/officeDocument/2006/relationships/slide" Target="slide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KEYVISUAL_ES_PPT_NEU2"/>
          <p:cNvPicPr>
            <a:picLocks noChangeAspect="1" noChangeArrowheads="1"/>
          </p:cNvPicPr>
          <p:nvPr/>
        </p:nvPicPr>
        <p:blipFill>
          <a:blip r:embed="rId2"/>
          <a:srcRect/>
          <a:stretch>
            <a:fillRect/>
          </a:stretch>
        </p:blipFill>
        <p:spPr bwMode="auto">
          <a:xfrm>
            <a:off x="180975" y="188640"/>
            <a:ext cx="8783638" cy="3965575"/>
          </a:xfrm>
          <a:prstGeom prst="rect">
            <a:avLst/>
          </a:prstGeom>
          <a:noFill/>
        </p:spPr>
      </p:pic>
      <p:sp>
        <p:nvSpPr>
          <p:cNvPr id="2" name="Titel 1"/>
          <p:cNvSpPr>
            <a:spLocks noGrp="1"/>
          </p:cNvSpPr>
          <p:nvPr>
            <p:ph type="ctrTitle"/>
          </p:nvPr>
        </p:nvSpPr>
        <p:spPr/>
        <p:txBody>
          <a:bodyPr/>
          <a:lstStyle/>
          <a:p>
            <a:r>
              <a:rPr lang="en-US" dirty="0"/>
              <a:t>SPI Driver</a:t>
            </a:r>
          </a:p>
        </p:txBody>
      </p:sp>
      <p:sp>
        <p:nvSpPr>
          <p:cNvPr id="3" name="Untertitel 2"/>
          <p:cNvSpPr>
            <a:spLocks noGrp="1"/>
          </p:cNvSpPr>
          <p:nvPr>
            <p:ph type="subTitle" idx="1"/>
          </p:nvPr>
        </p:nvSpPr>
        <p:spPr/>
        <p:txBody>
          <a:bodyPr/>
          <a:lstStyle/>
          <a:p>
            <a:r>
              <a:rPr lang="en-US" dirty="0"/>
              <a:t>ECU17</a:t>
            </a:r>
          </a:p>
        </p:txBody>
      </p:sp>
      <p:sp>
        <p:nvSpPr>
          <p:cNvPr id="4" name="Textplatzhalter 3"/>
          <p:cNvSpPr>
            <a:spLocks noGrp="1"/>
          </p:cNvSpPr>
          <p:nvPr>
            <p:ph type="body" sz="quarter" idx="10"/>
          </p:nvPr>
        </p:nvSpPr>
        <p:spPr/>
        <p:txBody>
          <a:bodyPr/>
          <a:lstStyle/>
          <a:p>
            <a:endParaRPr lang="en-US" dirty="0"/>
          </a:p>
        </p:txBody>
      </p:sp>
      <p:sp>
        <p:nvSpPr>
          <p:cNvPr id="5" name="Textplatzhalter 4"/>
          <p:cNvSpPr>
            <a:spLocks noGrp="1"/>
          </p:cNvSpPr>
          <p:nvPr>
            <p:ph type="body" sz="quarter" idx="11"/>
          </p:nvPr>
        </p:nvSpPr>
        <p:spPr/>
        <p:txBody>
          <a:bodyPr/>
          <a:lstStyle/>
          <a:p>
            <a:endParaRPr lang="en-US" dirty="0"/>
          </a:p>
        </p:txBody>
      </p:sp>
      <p:sp>
        <p:nvSpPr>
          <p:cNvPr id="6" name="Textplatzhalter 5"/>
          <p:cNvSpPr>
            <a:spLocks noGrp="1"/>
          </p:cNvSpPr>
          <p:nvPr>
            <p:ph type="body" sz="quarter" idx="12"/>
          </p:nvPr>
        </p:nvSpPr>
        <p:spPr/>
        <p:txBody>
          <a:bodyPr/>
          <a:lstStyle/>
          <a:p>
            <a:endParaRPr lang="en-US" dirty="0"/>
          </a:p>
        </p:txBody>
      </p:sp>
      <p:sp>
        <p:nvSpPr>
          <p:cNvPr id="7" name="Rectangle 6"/>
          <p:cNvSpPr/>
          <p:nvPr/>
        </p:nvSpPr>
        <p:spPr>
          <a:xfrm>
            <a:off x="458371" y="5144857"/>
            <a:ext cx="1845377" cy="307777"/>
          </a:xfrm>
          <a:prstGeom prst="rect">
            <a:avLst/>
          </a:prstGeom>
        </p:spPr>
        <p:txBody>
          <a:bodyPr wrap="none">
            <a:spAutoFit/>
          </a:bodyPr>
          <a:lstStyle/>
          <a:p>
            <a:r>
              <a:rPr lang="en-US" sz="1400" b="1" dirty="0"/>
              <a:t>Aristeidis Dikefalos</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GB" dirty="0"/>
              <a:t>SPI Driver</a:t>
            </a:r>
            <a:br>
              <a:rPr lang="en-GB" dirty="0"/>
            </a:br>
            <a:r>
              <a:rPr lang="en-GB" dirty="0"/>
              <a:t>AUTOSAR APIs</a:t>
            </a:r>
          </a:p>
        </p:txBody>
      </p:sp>
      <p:sp>
        <p:nvSpPr>
          <p:cNvPr id="4" name="Datumsplatzhalter 3"/>
          <p:cNvSpPr>
            <a:spLocks noGrp="1"/>
          </p:cNvSpPr>
          <p:nvPr>
            <p:ph type="dt" sz="half" idx="10"/>
          </p:nvPr>
        </p:nvSpPr>
        <p:spPr/>
        <p:txBody>
          <a:bodyPr/>
          <a:lstStyle/>
          <a:p>
            <a:fld id="{599AB9BC-EC3C-4486-9684-3F656F14D41E}" type="datetime3">
              <a:rPr lang="en-US" noProof="0" smtClean="0"/>
              <a:pPr/>
              <a:t>18 September 2019</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10</a:t>
            </a:fld>
            <a:endParaRPr lang="en-US" noProof="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9"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graphicFrame>
        <p:nvGraphicFramePr>
          <p:cNvPr id="13" name="Tabelle 12"/>
          <p:cNvGraphicFramePr>
            <a:graphicFrameLocks noGrp="1"/>
          </p:cNvGraphicFramePr>
          <p:nvPr>
            <p:extLst>
              <p:ext uri="{D42A27DB-BD31-4B8C-83A1-F6EECF244321}">
                <p14:modId xmlns:p14="http://schemas.microsoft.com/office/powerpoint/2010/main" val="257743090"/>
              </p:ext>
            </p:extLst>
          </p:nvPr>
        </p:nvGraphicFramePr>
        <p:xfrm>
          <a:off x="296929" y="1273706"/>
          <a:ext cx="8541620" cy="4459550"/>
        </p:xfrm>
        <a:graphic>
          <a:graphicData uri="http://schemas.openxmlformats.org/drawingml/2006/table">
            <a:tbl>
              <a:tblPr firstRow="1" bandRow="1">
                <a:tableStyleId>{9D7B26C5-4107-4FEC-AEDC-1716B250A1EF}</a:tableStyleId>
              </a:tblPr>
              <a:tblGrid>
                <a:gridCol w="2294851">
                  <a:extLst>
                    <a:ext uri="{9D8B030D-6E8A-4147-A177-3AD203B41FA5}">
                      <a16:colId xmlns:a16="http://schemas.microsoft.com/office/drawing/2014/main" val="20000"/>
                    </a:ext>
                  </a:extLst>
                </a:gridCol>
                <a:gridCol w="2196244">
                  <a:extLst>
                    <a:ext uri="{9D8B030D-6E8A-4147-A177-3AD203B41FA5}">
                      <a16:colId xmlns:a16="http://schemas.microsoft.com/office/drawing/2014/main" val="20001"/>
                    </a:ext>
                  </a:extLst>
                </a:gridCol>
                <a:gridCol w="4050525">
                  <a:extLst>
                    <a:ext uri="{9D8B030D-6E8A-4147-A177-3AD203B41FA5}">
                      <a16:colId xmlns:a16="http://schemas.microsoft.com/office/drawing/2014/main" val="20002"/>
                    </a:ext>
                  </a:extLst>
                </a:gridCol>
              </a:tblGrid>
              <a:tr h="313785">
                <a:tc>
                  <a:txBody>
                    <a:bodyPr/>
                    <a:lstStyle/>
                    <a:p>
                      <a:r>
                        <a:rPr lang="de-DE" sz="1600" dirty="0" err="1"/>
                        <a:t>Function</a:t>
                      </a:r>
                      <a:endParaRPr lang="de-DE" sz="1600" dirty="0"/>
                    </a:p>
                  </a:txBody>
                  <a:tcPr marL="78191" marR="78191" marT="41468" marB="41468"/>
                </a:tc>
                <a:tc>
                  <a:txBody>
                    <a:bodyPr/>
                    <a:lstStyle/>
                    <a:p>
                      <a:r>
                        <a:rPr lang="de-DE" sz="1600" dirty="0"/>
                        <a:t>Explanation</a:t>
                      </a:r>
                    </a:p>
                  </a:txBody>
                  <a:tcPr marL="78191" marR="78191" marT="41468" marB="41468"/>
                </a:tc>
                <a:tc>
                  <a:txBody>
                    <a:bodyPr/>
                    <a:lstStyle/>
                    <a:p>
                      <a:endParaRPr lang="de-DE" sz="1600" dirty="0"/>
                    </a:p>
                  </a:txBody>
                  <a:tcPr marL="78191" marR="78191" marT="41468" marB="41468"/>
                </a:tc>
                <a:extLst>
                  <a:ext uri="{0D108BD9-81ED-4DB2-BD59-A6C34878D82A}">
                    <a16:rowId xmlns:a16="http://schemas.microsoft.com/office/drawing/2014/main" val="10000"/>
                  </a:ext>
                </a:extLst>
              </a:tr>
              <a:tr h="924612">
                <a:tc>
                  <a:txBody>
                    <a:bodyPr/>
                    <a:lstStyle/>
                    <a:p>
                      <a:r>
                        <a:rPr lang="en-US" sz="1500" kern="1200" dirty="0" err="1">
                          <a:solidFill>
                            <a:schemeClr val="tx1"/>
                          </a:solidFill>
                          <a:latin typeface="+mn-lt"/>
                          <a:ea typeface="+mn-ea"/>
                          <a:cs typeface="+mn-cs"/>
                        </a:rPr>
                        <a:t>Spi_AsyncTransmit</a:t>
                      </a:r>
                      <a:endParaRPr lang="en-US" sz="1500" kern="1200" dirty="0">
                        <a:solidFill>
                          <a:schemeClr val="tx1"/>
                        </a:solidFill>
                        <a:latin typeface="+mn-lt"/>
                        <a:ea typeface="+mn-ea"/>
                        <a:cs typeface="+mn-cs"/>
                      </a:endParaRPr>
                    </a:p>
                    <a:p>
                      <a:r>
                        <a:rPr lang="en-US" sz="1500" kern="1200" dirty="0">
                          <a:solidFill>
                            <a:schemeClr val="tx1"/>
                          </a:solidFill>
                          <a:latin typeface="+mn-lt"/>
                          <a:ea typeface="+mn-ea"/>
                          <a:cs typeface="+mn-cs"/>
                        </a:rPr>
                        <a:t>(</a:t>
                      </a:r>
                      <a:r>
                        <a:rPr lang="en-US" sz="1500" kern="1200" dirty="0" err="1">
                          <a:solidFill>
                            <a:schemeClr val="tx1"/>
                          </a:solidFill>
                          <a:latin typeface="+mn-lt"/>
                          <a:ea typeface="+mn-ea"/>
                          <a:cs typeface="+mn-cs"/>
                        </a:rPr>
                        <a:t>Iopt_Spi_Async</a:t>
                      </a:r>
                      <a:br>
                        <a:rPr lang="en-US" sz="1500" kern="1200" dirty="0">
                          <a:solidFill>
                            <a:schemeClr val="tx1"/>
                          </a:solidFill>
                          <a:latin typeface="+mn-lt"/>
                          <a:ea typeface="+mn-ea"/>
                          <a:cs typeface="+mn-cs"/>
                        </a:rPr>
                      </a:br>
                      <a:r>
                        <a:rPr lang="en-US" sz="1500" kern="1200" dirty="0">
                          <a:solidFill>
                            <a:schemeClr val="tx1"/>
                          </a:solidFill>
                          <a:latin typeface="+mn-lt"/>
                          <a:ea typeface="+mn-ea"/>
                          <a:cs typeface="+mn-cs"/>
                        </a:rPr>
                        <a:t>Transmit)</a:t>
                      </a:r>
                    </a:p>
                  </a:txBody>
                  <a:tcPr marL="78191" marR="78191" marT="41468" marB="41468">
                    <a:lnB>
                      <a:noFill/>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mn-lt"/>
                          <a:ea typeface="+mn-ea"/>
                          <a:cs typeface="+mn-cs"/>
                        </a:rPr>
                        <a:t>Starts a communication on the related SPI device</a:t>
                      </a:r>
                      <a:r>
                        <a:rPr lang="en-US" sz="1500" kern="1200" baseline="0" dirty="0">
                          <a:solidFill>
                            <a:schemeClr val="tx1"/>
                          </a:solidFill>
                          <a:latin typeface="+mn-lt"/>
                          <a:ea typeface="+mn-ea"/>
                          <a:cs typeface="+mn-cs"/>
                        </a:rPr>
                        <a:t>.</a:t>
                      </a:r>
                      <a:endParaRPr lang="en-US" sz="1500" kern="1200" dirty="0">
                        <a:solidFill>
                          <a:schemeClr val="tx1"/>
                        </a:solidFill>
                        <a:latin typeface="+mn-lt"/>
                        <a:ea typeface="+mn-ea"/>
                        <a:cs typeface="+mn-cs"/>
                      </a:endParaRPr>
                    </a:p>
                  </a:txBody>
                  <a:tcPr marL="78191" marR="78191" marT="41468" marB="41468">
                    <a:lnB>
                      <a:noFill/>
                    </a:lnB>
                  </a:tcPr>
                </a:tc>
                <a:tc hMerge="1">
                  <a:txBody>
                    <a:bodyPr/>
                    <a:lstStyle/>
                    <a:p>
                      <a:pPr marL="92075" indent="-92075">
                        <a:buFont typeface="Arial" pitchFamily="34" charset="0"/>
                        <a:buChar char="•"/>
                      </a:pPr>
                      <a:endParaRPr lang="en-US" sz="1500" kern="1200" dirty="0">
                        <a:solidFill>
                          <a:schemeClr val="tx1"/>
                        </a:solidFill>
                        <a:latin typeface="+mn-lt"/>
                        <a:ea typeface="+mn-ea"/>
                        <a:cs typeface="+mn-cs"/>
                      </a:endParaRPr>
                    </a:p>
                  </a:txBody>
                  <a:tcPr marL="78191" marR="78191" marT="41468" marB="41468"/>
                </a:tc>
                <a:extLst>
                  <a:ext uri="{0D108BD9-81ED-4DB2-BD59-A6C34878D82A}">
                    <a16:rowId xmlns:a16="http://schemas.microsoft.com/office/drawing/2014/main" val="10001"/>
                  </a:ext>
                </a:extLst>
              </a:tr>
              <a:tr h="8156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err="1">
                          <a:solidFill>
                            <a:schemeClr val="tx1"/>
                          </a:solidFill>
                          <a:latin typeface="+mn-lt"/>
                          <a:ea typeface="+mn-ea"/>
                          <a:cs typeface="+mn-cs"/>
                        </a:rPr>
                        <a:t>Spi_SyncTransmit</a:t>
                      </a:r>
                      <a:endParaRPr lang="en-US" sz="15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mn-lt"/>
                          <a:ea typeface="+mn-ea"/>
                          <a:cs typeface="+mn-cs"/>
                        </a:rPr>
                        <a:t>(</a:t>
                      </a:r>
                      <a:r>
                        <a:rPr lang="en-US" sz="1500" kern="1200" dirty="0" err="1">
                          <a:solidFill>
                            <a:schemeClr val="tx1"/>
                          </a:solidFill>
                          <a:latin typeface="+mn-lt"/>
                          <a:ea typeface="+mn-ea"/>
                          <a:cs typeface="+mn-cs"/>
                        </a:rPr>
                        <a:t>Iopt_Spi_Async</a:t>
                      </a:r>
                      <a:br>
                        <a:rPr lang="en-US" sz="1500" kern="1200" dirty="0">
                          <a:solidFill>
                            <a:schemeClr val="tx1"/>
                          </a:solidFill>
                          <a:latin typeface="+mn-lt"/>
                          <a:ea typeface="+mn-ea"/>
                          <a:cs typeface="+mn-cs"/>
                        </a:rPr>
                      </a:br>
                      <a:r>
                        <a:rPr lang="en-US" sz="1500" kern="1200" dirty="0">
                          <a:solidFill>
                            <a:schemeClr val="tx1"/>
                          </a:solidFill>
                          <a:latin typeface="+mn-lt"/>
                          <a:ea typeface="+mn-ea"/>
                          <a:cs typeface="+mn-cs"/>
                        </a:rPr>
                        <a:t>Transmit)</a:t>
                      </a:r>
                    </a:p>
                  </a:txBody>
                  <a:tcPr marL="78191" marR="78191" marT="41468" marB="41468">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mn-lt"/>
                          <a:ea typeface="+mn-ea"/>
                          <a:cs typeface="+mn-cs"/>
                        </a:rPr>
                        <a:t>Starts a communication on the related SPI device.</a:t>
                      </a:r>
                    </a:p>
                    <a:p>
                      <a:pPr marL="0" marR="0" indent="0" algn="l" defTabSz="914400" rtl="0" eaLnBrk="1" fontAlgn="auto" latinLnBrk="0" hangingPunct="1">
                        <a:lnSpc>
                          <a:spcPct val="100000"/>
                        </a:lnSpc>
                        <a:spcBef>
                          <a:spcPts val="0"/>
                        </a:spcBef>
                        <a:spcAft>
                          <a:spcPts val="0"/>
                        </a:spcAft>
                        <a:buClrTx/>
                        <a:buSzTx/>
                        <a:buFontTx/>
                        <a:buNone/>
                        <a:tabLst/>
                        <a:defRPr/>
                      </a:pPr>
                      <a:endParaRPr lang="de-DE" sz="1500" kern="1200" dirty="0">
                        <a:solidFill>
                          <a:schemeClr val="tx1"/>
                        </a:solidFill>
                        <a:latin typeface="+mn-lt"/>
                        <a:ea typeface="+mn-ea"/>
                        <a:cs typeface="+mn-cs"/>
                      </a:endParaRPr>
                    </a:p>
                  </a:txBody>
                  <a:tcPr marL="78191" marR="78191" marT="41468" marB="41468">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92075" marR="0"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500" kern="1200" dirty="0">
                        <a:solidFill>
                          <a:schemeClr val="tx1"/>
                        </a:solidFill>
                        <a:latin typeface="+mn-lt"/>
                        <a:ea typeface="+mn-ea"/>
                        <a:cs typeface="+mn-cs"/>
                      </a:endParaRPr>
                    </a:p>
                  </a:txBody>
                  <a:tcPr marL="78191" marR="78191" marT="41468" marB="41468"/>
                </a:tc>
                <a:extLst>
                  <a:ext uri="{0D108BD9-81ED-4DB2-BD59-A6C34878D82A}">
                    <a16:rowId xmlns:a16="http://schemas.microsoft.com/office/drawing/2014/main" val="10002"/>
                  </a:ext>
                </a:extLst>
              </a:tr>
              <a:tr h="2562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err="1">
                          <a:solidFill>
                            <a:schemeClr val="tx1"/>
                          </a:solidFill>
                          <a:latin typeface="+mn-lt"/>
                          <a:ea typeface="+mn-ea"/>
                          <a:cs typeface="+mn-cs"/>
                        </a:rPr>
                        <a:t>Spi_GetSequenceResult</a:t>
                      </a:r>
                      <a:endParaRPr lang="en-US" sz="15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mn-lt"/>
                          <a:ea typeface="+mn-ea"/>
                          <a:cs typeface="+mn-cs"/>
                        </a:rPr>
                        <a:t>(</a:t>
                      </a:r>
                      <a:r>
                        <a:rPr lang="en-US" sz="1500" kern="1200" dirty="0" err="1">
                          <a:solidFill>
                            <a:schemeClr val="tx1"/>
                          </a:solidFill>
                          <a:latin typeface="+mn-lt"/>
                          <a:ea typeface="+mn-ea"/>
                          <a:cs typeface="+mn-cs"/>
                        </a:rPr>
                        <a:t>Iopt_Spi_GetSequence</a:t>
                      </a:r>
                      <a:br>
                        <a:rPr lang="en-US" sz="1500" kern="1200" dirty="0">
                          <a:solidFill>
                            <a:schemeClr val="tx1"/>
                          </a:solidFill>
                          <a:latin typeface="+mn-lt"/>
                          <a:ea typeface="+mn-ea"/>
                          <a:cs typeface="+mn-cs"/>
                        </a:rPr>
                      </a:br>
                      <a:r>
                        <a:rPr lang="en-US" sz="1500" kern="1200" dirty="0">
                          <a:solidFill>
                            <a:schemeClr val="tx1"/>
                          </a:solidFill>
                          <a:latin typeface="+mn-lt"/>
                          <a:ea typeface="+mn-ea"/>
                          <a:cs typeface="+mn-cs"/>
                        </a:rPr>
                        <a:t>Result)</a:t>
                      </a:r>
                    </a:p>
                  </a:txBody>
                  <a:tcPr marL="78191" marR="78191" marT="41468" marB="41468">
                    <a:lnT w="12700" cap="flat" cmpd="sng" algn="ctr">
                      <a:noFill/>
                      <a:prstDash val="solid"/>
                      <a:round/>
                      <a:headEnd type="none" w="med" len="med"/>
                      <a:tailEnd type="none" w="med" len="med"/>
                    </a:lnT>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mn-lt"/>
                          <a:ea typeface="+mn-ea"/>
                          <a:cs typeface="+mn-cs"/>
                        </a:rPr>
                        <a:t>Returns the status of the last transmission result of the specified sequence</a:t>
                      </a:r>
                      <a:endParaRPr lang="de-DE" sz="15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500" kern="1200" dirty="0">
                        <a:solidFill>
                          <a:schemeClr val="tx1"/>
                        </a:solidFill>
                        <a:latin typeface="+mn-lt"/>
                        <a:ea typeface="+mn-ea"/>
                        <a:cs typeface="+mn-cs"/>
                      </a:endParaRPr>
                    </a:p>
                  </a:txBody>
                  <a:tcPr marL="78191" marR="78191" marT="41468" marB="41468">
                    <a:lnT w="12700" cap="flat" cmpd="sng" algn="ctr">
                      <a:noFill/>
                      <a:prstDash val="solid"/>
                      <a:round/>
                      <a:headEnd type="none" w="med" len="med"/>
                      <a:tailEnd type="none" w="med" len="med"/>
                    </a:lnT>
                  </a:tcPr>
                </a:tc>
                <a:tc hMerge="1">
                  <a:txBody>
                    <a:bodyPr/>
                    <a:lstStyle/>
                    <a:p>
                      <a:endParaRPr lang="el-GR" dirty="0"/>
                    </a:p>
                  </a:txBody>
                  <a:tcPr/>
                </a:tc>
                <a:extLst>
                  <a:ext uri="{0D108BD9-81ED-4DB2-BD59-A6C34878D82A}">
                    <a16:rowId xmlns:a16="http://schemas.microsoft.com/office/drawing/2014/main" val="3023865443"/>
                  </a:ext>
                </a:extLst>
              </a:tr>
              <a:tr h="5124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err="1">
                          <a:solidFill>
                            <a:schemeClr val="tx1"/>
                          </a:solidFill>
                          <a:latin typeface="+mn-lt"/>
                          <a:ea typeface="+mn-ea"/>
                          <a:cs typeface="+mn-cs"/>
                        </a:rPr>
                        <a:t>Spi_GetHWUnitStatus</a:t>
                      </a:r>
                      <a:endParaRPr lang="en-US" sz="15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mn-lt"/>
                          <a:ea typeface="+mn-ea"/>
                          <a:cs typeface="+mn-cs"/>
                        </a:rPr>
                        <a:t>(</a:t>
                      </a:r>
                      <a:r>
                        <a:rPr lang="en-US" sz="1500" kern="1200" dirty="0" err="1">
                          <a:solidFill>
                            <a:schemeClr val="tx1"/>
                          </a:solidFill>
                          <a:latin typeface="+mn-lt"/>
                          <a:ea typeface="+mn-ea"/>
                          <a:cs typeface="+mn-cs"/>
                        </a:rPr>
                        <a:t>Iopt_Spi_GetHWUnit</a:t>
                      </a:r>
                      <a:br>
                        <a:rPr lang="en-US" sz="1500" kern="1200" dirty="0">
                          <a:solidFill>
                            <a:schemeClr val="tx1"/>
                          </a:solidFill>
                          <a:latin typeface="+mn-lt"/>
                          <a:ea typeface="+mn-ea"/>
                          <a:cs typeface="+mn-cs"/>
                        </a:rPr>
                      </a:br>
                      <a:r>
                        <a:rPr lang="en-US" sz="1500" kern="1200" dirty="0">
                          <a:solidFill>
                            <a:schemeClr val="tx1"/>
                          </a:solidFill>
                          <a:latin typeface="+mn-lt"/>
                          <a:ea typeface="+mn-ea"/>
                          <a:cs typeface="+mn-cs"/>
                        </a:rPr>
                        <a:t>Status)</a:t>
                      </a:r>
                    </a:p>
                  </a:txBody>
                  <a:tcPr marL="78191" marR="78191" marT="41468" marB="41468"/>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mn-lt"/>
                          <a:ea typeface="+mn-ea"/>
                          <a:cs typeface="+mn-cs"/>
                        </a:rPr>
                        <a:t>Returns the status of the given HW device.</a:t>
                      </a:r>
                      <a:endParaRPr lang="de-DE" sz="1500" kern="1200" dirty="0">
                        <a:solidFill>
                          <a:schemeClr val="tx1"/>
                        </a:solidFill>
                        <a:latin typeface="+mn-lt"/>
                        <a:ea typeface="+mn-ea"/>
                        <a:cs typeface="+mn-cs"/>
                      </a:endParaRPr>
                    </a:p>
                  </a:txBody>
                  <a:tcPr marL="78191" marR="78191" marT="41468" marB="41468"/>
                </a:tc>
                <a:tc hMerge="1">
                  <a:txBody>
                    <a:bodyPr/>
                    <a:lstStyle/>
                    <a:p>
                      <a:endParaRPr lang="el-GR"/>
                    </a:p>
                  </a:txBody>
                  <a:tcPr/>
                </a:tc>
                <a:extLst>
                  <a:ext uri="{0D108BD9-81ED-4DB2-BD59-A6C34878D82A}">
                    <a16:rowId xmlns:a16="http://schemas.microsoft.com/office/drawing/2014/main" val="1378493847"/>
                  </a:ext>
                </a:extLst>
              </a:tr>
              <a:tr h="8550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err="1">
                          <a:solidFill>
                            <a:schemeClr val="tx1"/>
                          </a:solidFill>
                          <a:latin typeface="+mn-lt"/>
                          <a:ea typeface="+mn-ea"/>
                          <a:cs typeface="+mn-cs"/>
                        </a:rPr>
                        <a:t>Spi_Cancel</a:t>
                      </a:r>
                      <a:endParaRPr lang="en-US" sz="15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mn-lt"/>
                          <a:ea typeface="+mn-ea"/>
                          <a:cs typeface="+mn-cs"/>
                        </a:rPr>
                        <a:t>(</a:t>
                      </a:r>
                      <a:r>
                        <a:rPr lang="en-US" sz="1500" kern="1200" dirty="0" err="1">
                          <a:solidFill>
                            <a:schemeClr val="tx1"/>
                          </a:solidFill>
                          <a:latin typeface="+mn-lt"/>
                          <a:ea typeface="+mn-ea"/>
                          <a:cs typeface="+mn-cs"/>
                        </a:rPr>
                        <a:t>Iopt_Spi_Cancel</a:t>
                      </a:r>
                      <a:r>
                        <a:rPr lang="en-US" sz="1500" kern="1200" dirty="0">
                          <a:solidFill>
                            <a:schemeClr val="tx1"/>
                          </a:solidFill>
                          <a:latin typeface="+mn-lt"/>
                          <a:ea typeface="+mn-ea"/>
                          <a:cs typeface="+mn-cs"/>
                        </a:rPr>
                        <a:t>)</a:t>
                      </a:r>
                    </a:p>
                  </a:txBody>
                  <a:tcPr marL="78191" marR="78191" marT="41468" marB="41468"/>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mn-lt"/>
                          <a:ea typeface="+mn-ea"/>
                          <a:cs typeface="+mn-cs"/>
                        </a:rPr>
                        <a:t>Cancels the given on-going sequence transmission without canceling any job transmission and set the sequence result to canceled.</a:t>
                      </a:r>
                    </a:p>
                  </a:txBody>
                  <a:tcPr marL="78191" marR="78191" marT="41468" marB="41468"/>
                </a:tc>
                <a:tc hMerge="1">
                  <a:txBody>
                    <a:bodyPr/>
                    <a:lstStyle/>
                    <a:p>
                      <a:endParaRPr lang="el-GR"/>
                    </a:p>
                  </a:txBody>
                  <a:tcPr/>
                </a:tc>
                <a:extLst>
                  <a:ext uri="{0D108BD9-81ED-4DB2-BD59-A6C34878D82A}">
                    <a16:rowId xmlns:a16="http://schemas.microsoft.com/office/drawing/2014/main" val="1586528037"/>
                  </a:ext>
                </a:extLst>
              </a:tr>
            </a:tbl>
          </a:graphicData>
        </a:graphic>
      </p:graphicFrame>
    </p:spTree>
    <p:extLst>
      <p:ext uri="{BB962C8B-B14F-4D97-AF65-F5344CB8AC3E}">
        <p14:creationId xmlns:p14="http://schemas.microsoft.com/office/powerpoint/2010/main" val="295985581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GB" dirty="0" err="1"/>
              <a:t>SPI</a:t>
            </a:r>
            <a:r>
              <a:rPr lang="en-GB" dirty="0"/>
              <a:t> Driver</a:t>
            </a:r>
            <a:br>
              <a:rPr lang="en-GB" dirty="0"/>
            </a:br>
            <a:r>
              <a:rPr lang="en-GB" dirty="0"/>
              <a:t>API usage example</a:t>
            </a:r>
            <a:endParaRPr lang="en-US" dirty="0"/>
          </a:p>
        </p:txBody>
      </p:sp>
      <p:sp>
        <p:nvSpPr>
          <p:cNvPr id="4" name="Datumsplatzhalter 3"/>
          <p:cNvSpPr>
            <a:spLocks noGrp="1"/>
          </p:cNvSpPr>
          <p:nvPr>
            <p:ph type="dt" sz="half" idx="10"/>
          </p:nvPr>
        </p:nvSpPr>
        <p:spPr/>
        <p:txBody>
          <a:bodyPr/>
          <a:lstStyle/>
          <a:p>
            <a:fld id="{599AB9BC-EC3C-4486-9684-3F656F14D41E}" type="datetime3">
              <a:rPr lang="en-US" noProof="0" smtClean="0"/>
              <a:pPr/>
              <a:t>18 September 2019</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11</a:t>
            </a:fld>
            <a:endParaRPr lang="en-US" noProof="0"/>
          </a:p>
        </p:txBody>
      </p:sp>
      <p:sp>
        <p:nvSpPr>
          <p:cNvPr id="8"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pic>
        <p:nvPicPr>
          <p:cNvPr id="7" name="Content Placeholder 6"/>
          <p:cNvPicPr>
            <a:picLocks noGrp="1" noChangeAspect="1"/>
          </p:cNvPicPr>
          <p:nvPr>
            <p:ph idx="1"/>
          </p:nvPr>
        </p:nvPicPr>
        <p:blipFill>
          <a:blip r:embed="rId2"/>
          <a:stretch>
            <a:fillRect/>
          </a:stretch>
        </p:blipFill>
        <p:spPr>
          <a:xfrm>
            <a:off x="395288" y="4005064"/>
            <a:ext cx="8353425" cy="1733550"/>
          </a:xfrm>
          <a:prstGeom prst="rect">
            <a:avLst/>
          </a:prstGeom>
        </p:spPr>
      </p:pic>
      <p:sp>
        <p:nvSpPr>
          <p:cNvPr id="9" name="Inhaltsplatzhalter 1"/>
          <p:cNvSpPr txBox="1">
            <a:spLocks/>
          </p:cNvSpPr>
          <p:nvPr/>
        </p:nvSpPr>
        <p:spPr>
          <a:xfrm>
            <a:off x="395288" y="1196752"/>
            <a:ext cx="8353425" cy="4535487"/>
          </a:xfrm>
          <a:prstGeom prst="rect">
            <a:avLst/>
          </a:prstGeo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4pPr>
            <a:lvl5pPr marL="1616075"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de-DE" sz="1500" dirty="0"/>
              <a:t>The SPI </a:t>
            </a:r>
            <a:r>
              <a:rPr lang="de-DE" sz="1500" dirty="0" err="1"/>
              <a:t>user</a:t>
            </a:r>
            <a:r>
              <a:rPr lang="de-DE" sz="1500" dirty="0"/>
              <a:t> </a:t>
            </a:r>
            <a:r>
              <a:rPr lang="de-DE" sz="1500" dirty="0" err="1"/>
              <a:t>wants</a:t>
            </a:r>
            <a:r>
              <a:rPr lang="de-DE" sz="1500" dirty="0"/>
              <a:t> </a:t>
            </a:r>
            <a:r>
              <a:rPr lang="de-DE" sz="1500" dirty="0" err="1"/>
              <a:t>to</a:t>
            </a:r>
            <a:r>
              <a:rPr lang="de-DE" sz="1500" dirty="0"/>
              <a:t> send an </a:t>
            </a:r>
            <a:r>
              <a:rPr lang="de-DE" sz="1500" dirty="0" err="1"/>
              <a:t>internal</a:t>
            </a:r>
            <a:r>
              <a:rPr lang="de-DE" sz="1500" dirty="0"/>
              <a:t> </a:t>
            </a:r>
            <a:r>
              <a:rPr lang="de-DE" sz="1500" dirty="0" err="1"/>
              <a:t>buffered</a:t>
            </a:r>
            <a:r>
              <a:rPr lang="de-DE" sz="1500" dirty="0"/>
              <a:t> </a:t>
            </a:r>
            <a:r>
              <a:rPr lang="de-DE" sz="1500" dirty="0" err="1"/>
              <a:t>sequence</a:t>
            </a:r>
            <a:r>
              <a:rPr lang="de-DE" sz="1500" dirty="0"/>
              <a:t> (e.g. „</a:t>
            </a:r>
            <a:r>
              <a:rPr lang="de-DE" sz="1500" dirty="0" err="1"/>
              <a:t>Sequence</a:t>
            </a:r>
            <a:r>
              <a:rPr lang="de-DE" sz="1500" dirty="0"/>
              <a:t> 1“).</a:t>
            </a:r>
          </a:p>
          <a:p>
            <a:pPr marL="285750" indent="-285750">
              <a:buFont typeface="Arial" panose="020B0604020202020204" pitchFamily="34" charset="0"/>
              <a:buChar char="•"/>
            </a:pPr>
            <a:r>
              <a:rPr lang="de-DE" sz="1500" dirty="0" err="1"/>
              <a:t>Before</a:t>
            </a:r>
            <a:r>
              <a:rPr lang="de-DE" sz="1500" dirty="0"/>
              <a:t> </a:t>
            </a:r>
            <a:r>
              <a:rPr lang="de-DE" sz="1500" dirty="0" err="1"/>
              <a:t>the</a:t>
            </a:r>
            <a:r>
              <a:rPr lang="de-DE" sz="1500" dirty="0"/>
              <a:t> </a:t>
            </a:r>
            <a:r>
              <a:rPr lang="de-DE" sz="1500" dirty="0" err="1"/>
              <a:t>transmission</a:t>
            </a:r>
            <a:r>
              <a:rPr lang="de-DE" sz="1500" dirty="0"/>
              <a:t> </a:t>
            </a:r>
            <a:r>
              <a:rPr lang="de-DE" sz="1500" dirty="0" err="1"/>
              <a:t>the</a:t>
            </a:r>
            <a:r>
              <a:rPr lang="de-DE" sz="1500" dirty="0"/>
              <a:t> </a:t>
            </a:r>
            <a:r>
              <a:rPr lang="de-DE" sz="1500" dirty="0" err="1"/>
              <a:t>user</a:t>
            </a:r>
            <a:r>
              <a:rPr lang="de-DE" sz="1500" dirty="0"/>
              <a:t> </a:t>
            </a:r>
            <a:r>
              <a:rPr lang="de-DE" sz="1500" dirty="0" err="1"/>
              <a:t>has</a:t>
            </a:r>
            <a:r>
              <a:rPr lang="de-DE" sz="1500" dirty="0"/>
              <a:t> </a:t>
            </a:r>
            <a:r>
              <a:rPr lang="de-DE" sz="1500" dirty="0" err="1"/>
              <a:t>to</a:t>
            </a:r>
            <a:r>
              <a:rPr lang="de-DE" sz="1500" dirty="0"/>
              <a:t> </a:t>
            </a:r>
            <a:r>
              <a:rPr lang="de-DE" sz="1500" dirty="0" err="1"/>
              <a:t>provide</a:t>
            </a:r>
            <a:r>
              <a:rPr lang="de-DE" sz="1500" dirty="0"/>
              <a:t> </a:t>
            </a:r>
            <a:r>
              <a:rPr lang="de-DE" sz="1500" dirty="0" err="1"/>
              <a:t>the</a:t>
            </a:r>
            <a:r>
              <a:rPr lang="de-DE" sz="1500" dirty="0"/>
              <a:t> SPI </a:t>
            </a:r>
            <a:r>
              <a:rPr lang="de-DE" sz="1500" dirty="0" err="1"/>
              <a:t>driver</a:t>
            </a:r>
            <a:r>
              <a:rPr lang="de-DE" sz="1500" dirty="0"/>
              <a:t> </a:t>
            </a:r>
            <a:r>
              <a:rPr lang="de-DE" sz="1500" dirty="0" err="1"/>
              <a:t>the</a:t>
            </a:r>
            <a:r>
              <a:rPr lang="de-DE" sz="1500" dirty="0"/>
              <a:t> </a:t>
            </a:r>
            <a:r>
              <a:rPr lang="de-DE" sz="1500" dirty="0" err="1"/>
              <a:t>data</a:t>
            </a:r>
            <a:r>
              <a:rPr lang="de-DE" sz="1500" dirty="0"/>
              <a:t>, </a:t>
            </a:r>
            <a:r>
              <a:rPr lang="de-DE" sz="1500" dirty="0" err="1"/>
              <a:t>which</a:t>
            </a:r>
            <a:r>
              <a:rPr lang="de-DE" sz="1500" dirty="0"/>
              <a:t> </a:t>
            </a:r>
            <a:r>
              <a:rPr lang="de-DE" sz="1500" dirty="0" err="1"/>
              <a:t>has</a:t>
            </a:r>
            <a:r>
              <a:rPr lang="de-DE" sz="1500" dirty="0"/>
              <a:t> </a:t>
            </a:r>
            <a:r>
              <a:rPr lang="de-DE" sz="1500" dirty="0" err="1"/>
              <a:t>to</a:t>
            </a:r>
            <a:r>
              <a:rPr lang="de-DE" sz="1500" dirty="0"/>
              <a:t> </a:t>
            </a:r>
            <a:r>
              <a:rPr lang="de-DE" sz="1500" dirty="0" err="1"/>
              <a:t>be</a:t>
            </a:r>
            <a:r>
              <a:rPr lang="de-DE" sz="1500" dirty="0"/>
              <a:t> </a:t>
            </a:r>
            <a:r>
              <a:rPr lang="de-DE" sz="1500" dirty="0" err="1"/>
              <a:t>transmitted</a:t>
            </a:r>
            <a:r>
              <a:rPr lang="de-DE" sz="1500" dirty="0"/>
              <a:t>.</a:t>
            </a:r>
          </a:p>
          <a:p>
            <a:pPr marL="285750" indent="-285750">
              <a:buFont typeface="Arial" panose="020B0604020202020204" pitchFamily="34" charset="0"/>
              <a:buChar char="•"/>
            </a:pPr>
            <a:r>
              <a:rPr lang="de-DE" sz="1500" dirty="0"/>
              <a:t>The </a:t>
            </a:r>
            <a:r>
              <a:rPr lang="de-DE" sz="1500" dirty="0" err="1"/>
              <a:t>user</a:t>
            </a:r>
            <a:r>
              <a:rPr lang="de-DE" sz="1500" dirty="0"/>
              <a:t> </a:t>
            </a:r>
            <a:r>
              <a:rPr lang="de-DE" sz="1500" dirty="0" err="1"/>
              <a:t>can</a:t>
            </a:r>
            <a:r>
              <a:rPr lang="de-DE" sz="1500" dirty="0"/>
              <a:t> </a:t>
            </a:r>
            <a:r>
              <a:rPr lang="de-DE" sz="1500" dirty="0" err="1"/>
              <a:t>call</a:t>
            </a:r>
            <a:r>
              <a:rPr lang="de-DE" sz="1500" dirty="0"/>
              <a:t> </a:t>
            </a:r>
            <a:r>
              <a:rPr lang="de-DE" sz="1500" dirty="0" err="1"/>
              <a:t>Iopt_Spi_Asynctransmit</a:t>
            </a:r>
            <a:r>
              <a:rPr lang="de-DE" sz="1500" dirty="0"/>
              <a:t> </a:t>
            </a:r>
            <a:r>
              <a:rPr lang="de-DE" sz="1500" dirty="0" err="1"/>
              <a:t>even</a:t>
            </a:r>
            <a:r>
              <a:rPr lang="de-DE" sz="1500" dirty="0"/>
              <a:t> </a:t>
            </a:r>
            <a:r>
              <a:rPr lang="de-DE" sz="1500" dirty="0" err="1"/>
              <a:t>when</a:t>
            </a:r>
            <a:r>
              <a:rPr lang="de-DE" sz="1500" dirty="0"/>
              <a:t> a SPI </a:t>
            </a:r>
            <a:r>
              <a:rPr lang="de-DE" sz="1500" dirty="0" err="1"/>
              <a:t>sequence</a:t>
            </a:r>
            <a:r>
              <a:rPr lang="de-DE" sz="1500" dirty="0"/>
              <a:t> </a:t>
            </a:r>
            <a:r>
              <a:rPr lang="de-DE" sz="1500" dirty="0" err="1"/>
              <a:t>is</a:t>
            </a:r>
            <a:r>
              <a:rPr lang="de-DE" sz="1500" dirty="0"/>
              <a:t> </a:t>
            </a:r>
            <a:r>
              <a:rPr lang="de-DE" sz="1500" dirty="0" err="1"/>
              <a:t>ongoing</a:t>
            </a:r>
            <a:r>
              <a:rPr lang="de-DE" sz="1500" dirty="0"/>
              <a:t> . „</a:t>
            </a:r>
            <a:r>
              <a:rPr lang="de-DE" sz="1500" dirty="0" err="1"/>
              <a:t>Sequence</a:t>
            </a:r>
            <a:r>
              <a:rPr lang="de-DE" sz="1500" dirty="0"/>
              <a:t> 1“ will </a:t>
            </a:r>
            <a:r>
              <a:rPr lang="de-DE" sz="1500" dirty="0" err="1"/>
              <a:t>be</a:t>
            </a:r>
            <a:r>
              <a:rPr lang="de-DE" sz="1500" dirty="0"/>
              <a:t> </a:t>
            </a:r>
            <a:r>
              <a:rPr lang="de-DE" sz="1500" dirty="0" err="1"/>
              <a:t>added</a:t>
            </a:r>
            <a:r>
              <a:rPr lang="de-DE" sz="1500" dirty="0"/>
              <a:t> </a:t>
            </a:r>
            <a:r>
              <a:rPr lang="de-DE" sz="1500" dirty="0" err="1"/>
              <a:t>to</a:t>
            </a:r>
            <a:r>
              <a:rPr lang="de-DE" sz="1500" dirty="0"/>
              <a:t> </a:t>
            </a:r>
            <a:r>
              <a:rPr lang="de-DE" sz="1500" dirty="0" err="1"/>
              <a:t>the</a:t>
            </a:r>
            <a:r>
              <a:rPr lang="de-DE" sz="1500" dirty="0"/>
              <a:t> </a:t>
            </a:r>
            <a:r>
              <a:rPr lang="de-DE" sz="1500" dirty="0" err="1"/>
              <a:t>scheduler</a:t>
            </a:r>
            <a:r>
              <a:rPr lang="de-DE" sz="1500" dirty="0"/>
              <a:t>. </a:t>
            </a:r>
            <a:r>
              <a:rPr lang="de-DE" sz="1500" dirty="0" err="1"/>
              <a:t>When</a:t>
            </a:r>
            <a:r>
              <a:rPr lang="de-DE" sz="1500" dirty="0"/>
              <a:t> </a:t>
            </a:r>
            <a:r>
              <a:rPr lang="de-DE" sz="1500" dirty="0" err="1"/>
              <a:t>the</a:t>
            </a:r>
            <a:r>
              <a:rPr lang="de-DE" sz="1500" dirty="0"/>
              <a:t> SPI </a:t>
            </a:r>
            <a:r>
              <a:rPr lang="de-DE" sz="1500" dirty="0" err="1"/>
              <a:t>bus</a:t>
            </a:r>
            <a:r>
              <a:rPr lang="de-DE" sz="1500" dirty="0"/>
              <a:t> </a:t>
            </a:r>
            <a:r>
              <a:rPr lang="de-DE" sz="1500" dirty="0" err="1"/>
              <a:t>is</a:t>
            </a:r>
            <a:r>
              <a:rPr lang="de-DE" sz="1500" dirty="0"/>
              <a:t> </a:t>
            </a:r>
            <a:r>
              <a:rPr lang="de-DE" sz="1500" dirty="0" err="1"/>
              <a:t>free</a:t>
            </a:r>
            <a:r>
              <a:rPr lang="de-DE" sz="1500" dirty="0"/>
              <a:t> </a:t>
            </a:r>
            <a:r>
              <a:rPr lang="de-DE" sz="1500" dirty="0" err="1"/>
              <a:t>the</a:t>
            </a:r>
            <a:r>
              <a:rPr lang="de-DE" sz="1500" dirty="0"/>
              <a:t> </a:t>
            </a:r>
            <a:r>
              <a:rPr lang="de-DE" sz="1500" dirty="0" err="1"/>
              <a:t>scheduler</a:t>
            </a:r>
            <a:r>
              <a:rPr lang="de-DE" sz="1500" dirty="0"/>
              <a:t> </a:t>
            </a:r>
            <a:r>
              <a:rPr lang="de-DE" sz="1500" dirty="0" err="1"/>
              <a:t>delivers</a:t>
            </a:r>
            <a:r>
              <a:rPr lang="de-DE" sz="1500" dirty="0"/>
              <a:t> </a:t>
            </a:r>
            <a:r>
              <a:rPr lang="de-DE" sz="1500" dirty="0" err="1"/>
              <a:t>the</a:t>
            </a:r>
            <a:r>
              <a:rPr lang="de-DE" sz="1500" dirty="0"/>
              <a:t> </a:t>
            </a:r>
            <a:r>
              <a:rPr lang="de-DE" sz="1500" dirty="0" err="1"/>
              <a:t>next</a:t>
            </a:r>
            <a:r>
              <a:rPr lang="de-DE" sz="1500" dirty="0"/>
              <a:t> </a:t>
            </a:r>
            <a:r>
              <a:rPr lang="de-DE" sz="1500" dirty="0" err="1"/>
              <a:t>highest</a:t>
            </a:r>
            <a:r>
              <a:rPr lang="de-DE" sz="1500" dirty="0"/>
              <a:t> </a:t>
            </a:r>
            <a:r>
              <a:rPr lang="de-DE" sz="1500" dirty="0" err="1"/>
              <a:t>prior</a:t>
            </a:r>
            <a:r>
              <a:rPr lang="de-DE" sz="1500" dirty="0"/>
              <a:t> </a:t>
            </a:r>
            <a:r>
              <a:rPr lang="de-DE" sz="1500" dirty="0" err="1"/>
              <a:t>pending</a:t>
            </a:r>
            <a:r>
              <a:rPr lang="de-DE" sz="1500" dirty="0"/>
              <a:t> </a:t>
            </a:r>
            <a:r>
              <a:rPr lang="de-DE" sz="1500" dirty="0" err="1"/>
              <a:t>sequence</a:t>
            </a:r>
            <a:r>
              <a:rPr lang="de-DE" sz="1500" dirty="0"/>
              <a:t>.</a:t>
            </a:r>
          </a:p>
          <a:p>
            <a:pPr marL="285750" indent="-285750">
              <a:buFont typeface="Arial" panose="020B0604020202020204" pitchFamily="34" charset="0"/>
              <a:buChar char="•"/>
            </a:pPr>
            <a:r>
              <a:rPr lang="de-DE" sz="1500" dirty="0" err="1"/>
              <a:t>When</a:t>
            </a:r>
            <a:r>
              <a:rPr lang="de-DE" sz="1500" dirty="0"/>
              <a:t> „</a:t>
            </a:r>
            <a:r>
              <a:rPr lang="de-DE" sz="1500" dirty="0" err="1"/>
              <a:t>Sequence</a:t>
            </a:r>
            <a:r>
              <a:rPr lang="de-DE" sz="1500" dirty="0"/>
              <a:t> 1“ </a:t>
            </a:r>
            <a:r>
              <a:rPr lang="de-DE" sz="1500" dirty="0" err="1"/>
              <a:t>is</a:t>
            </a:r>
            <a:r>
              <a:rPr lang="de-DE" sz="1500" dirty="0"/>
              <a:t> </a:t>
            </a:r>
            <a:r>
              <a:rPr lang="de-DE" sz="1500" dirty="0" err="1"/>
              <a:t>transmitted</a:t>
            </a:r>
            <a:r>
              <a:rPr lang="de-DE" sz="1500" dirty="0"/>
              <a:t> </a:t>
            </a:r>
            <a:r>
              <a:rPr lang="de-DE" sz="1500" dirty="0" err="1"/>
              <a:t>the</a:t>
            </a:r>
            <a:r>
              <a:rPr lang="de-DE" sz="1500" dirty="0"/>
              <a:t> SPI </a:t>
            </a:r>
            <a:r>
              <a:rPr lang="de-DE" sz="1500" dirty="0" err="1"/>
              <a:t>driver</a:t>
            </a:r>
            <a:r>
              <a:rPr lang="de-DE" sz="1500" dirty="0"/>
              <a:t> </a:t>
            </a:r>
            <a:r>
              <a:rPr lang="de-DE" sz="1500" dirty="0" err="1"/>
              <a:t>calls</a:t>
            </a:r>
            <a:r>
              <a:rPr lang="de-DE" sz="1500" dirty="0"/>
              <a:t> </a:t>
            </a:r>
            <a:r>
              <a:rPr lang="de-DE" sz="1500" dirty="0" err="1"/>
              <a:t>the</a:t>
            </a:r>
            <a:r>
              <a:rPr lang="de-DE" sz="1500" dirty="0"/>
              <a:t> </a:t>
            </a:r>
            <a:r>
              <a:rPr lang="de-DE" sz="1500" dirty="0" err="1"/>
              <a:t>callback</a:t>
            </a:r>
            <a:r>
              <a:rPr lang="de-DE" sz="1500" dirty="0"/>
              <a:t> </a:t>
            </a:r>
            <a:r>
              <a:rPr lang="de-DE" sz="1500" dirty="0" err="1"/>
              <a:t>operation</a:t>
            </a:r>
            <a:r>
              <a:rPr lang="de-DE" sz="1500" dirty="0"/>
              <a:t> </a:t>
            </a:r>
            <a:r>
              <a:rPr lang="de-DE" sz="1500" dirty="0" err="1"/>
              <a:t>of</a:t>
            </a:r>
            <a:r>
              <a:rPr lang="de-DE" sz="1500" dirty="0"/>
              <a:t> </a:t>
            </a:r>
            <a:r>
              <a:rPr lang="de-DE" sz="1500" dirty="0" err="1"/>
              <a:t>the</a:t>
            </a:r>
            <a:r>
              <a:rPr lang="de-DE" sz="1500" dirty="0"/>
              <a:t> </a:t>
            </a:r>
            <a:r>
              <a:rPr lang="de-DE" sz="1500" dirty="0" err="1"/>
              <a:t>user</a:t>
            </a:r>
            <a:r>
              <a:rPr lang="de-DE" sz="1500" dirty="0"/>
              <a:t>.</a:t>
            </a:r>
          </a:p>
          <a:p>
            <a:pPr marL="285750" indent="-285750">
              <a:buFont typeface="Arial" panose="020B0604020202020204" pitchFamily="34" charset="0"/>
              <a:buChar char="•"/>
            </a:pPr>
            <a:r>
              <a:rPr lang="de-DE" sz="1500" dirty="0"/>
              <a:t>The </a:t>
            </a:r>
            <a:r>
              <a:rPr lang="de-DE" sz="1500" dirty="0" err="1"/>
              <a:t>user</a:t>
            </a:r>
            <a:r>
              <a:rPr lang="de-DE" sz="1500" dirty="0"/>
              <a:t> </a:t>
            </a:r>
            <a:r>
              <a:rPr lang="de-DE" sz="1500" dirty="0" err="1"/>
              <a:t>then</a:t>
            </a:r>
            <a:r>
              <a:rPr lang="de-DE" sz="1500" dirty="0"/>
              <a:t> </a:t>
            </a:r>
            <a:r>
              <a:rPr lang="de-DE" sz="1500" dirty="0" err="1"/>
              <a:t>can</a:t>
            </a:r>
            <a:r>
              <a:rPr lang="de-DE" sz="1500" dirty="0"/>
              <a:t> check </a:t>
            </a:r>
            <a:r>
              <a:rPr lang="de-DE" sz="1500" dirty="0" err="1"/>
              <a:t>the</a:t>
            </a:r>
            <a:r>
              <a:rPr lang="de-DE" sz="1500" dirty="0"/>
              <a:t> </a:t>
            </a:r>
            <a:r>
              <a:rPr lang="de-DE" sz="1500" dirty="0" err="1"/>
              <a:t>state</a:t>
            </a:r>
            <a:r>
              <a:rPr lang="de-DE" sz="1500" dirty="0"/>
              <a:t> </a:t>
            </a:r>
            <a:r>
              <a:rPr lang="de-DE" sz="1500" dirty="0" err="1"/>
              <a:t>of</a:t>
            </a:r>
            <a:r>
              <a:rPr lang="de-DE" sz="1500" dirty="0"/>
              <a:t> </a:t>
            </a:r>
            <a:r>
              <a:rPr lang="de-DE" sz="1500" dirty="0" err="1"/>
              <a:t>the</a:t>
            </a:r>
            <a:r>
              <a:rPr lang="de-DE" sz="1500" dirty="0"/>
              <a:t> </a:t>
            </a:r>
            <a:r>
              <a:rPr lang="de-DE" sz="1500" dirty="0" err="1"/>
              <a:t>sequence</a:t>
            </a:r>
            <a:r>
              <a:rPr lang="de-DE" sz="1500" dirty="0"/>
              <a:t> </a:t>
            </a:r>
            <a:r>
              <a:rPr lang="de-DE" sz="1500" dirty="0" err="1"/>
              <a:t>and</a:t>
            </a:r>
            <a:r>
              <a:rPr lang="de-DE" sz="1500" dirty="0"/>
              <a:t> </a:t>
            </a:r>
            <a:r>
              <a:rPr lang="de-DE" sz="1500" dirty="0" err="1"/>
              <a:t>read</a:t>
            </a:r>
            <a:r>
              <a:rPr lang="de-DE" sz="1500" dirty="0"/>
              <a:t> /</a:t>
            </a:r>
            <a:r>
              <a:rPr lang="de-DE" sz="1500" dirty="0" err="1"/>
              <a:t>evaluate</a:t>
            </a:r>
            <a:r>
              <a:rPr lang="de-DE" sz="1500" dirty="0"/>
              <a:t> </a:t>
            </a:r>
            <a:r>
              <a:rPr lang="de-DE" sz="1500" dirty="0" err="1"/>
              <a:t>the</a:t>
            </a:r>
            <a:r>
              <a:rPr lang="de-DE" sz="1500" dirty="0"/>
              <a:t> </a:t>
            </a:r>
            <a:r>
              <a:rPr lang="de-DE" sz="1500" dirty="0" err="1"/>
              <a:t>received</a:t>
            </a:r>
            <a:r>
              <a:rPr lang="de-DE" sz="1500" dirty="0"/>
              <a:t> </a:t>
            </a:r>
            <a:r>
              <a:rPr lang="de-DE" sz="1500" dirty="0" err="1"/>
              <a:t>response</a:t>
            </a:r>
            <a:r>
              <a:rPr lang="de-DE" sz="1500" dirty="0"/>
              <a:t>.</a:t>
            </a:r>
          </a:p>
        </p:txBody>
      </p:sp>
    </p:spTree>
    <p:extLst>
      <p:ext uri="{BB962C8B-B14F-4D97-AF65-F5344CB8AC3E}">
        <p14:creationId xmlns:p14="http://schemas.microsoft.com/office/powerpoint/2010/main" val="17079649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04E68C6-1DBC-42CC-9C2B-187673C3493C}" type="datetime3">
              <a:rPr lang="en-US" noProof="0" smtClean="0"/>
              <a:pPr/>
              <a:t>18 September 2019</a:t>
            </a:fld>
            <a:endParaRPr lang="en-US" noProof="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12</a:t>
            </a:fld>
            <a:endParaRPr lang="en-US" noProof="0"/>
          </a:p>
        </p:txBody>
      </p:sp>
      <p:grpSp>
        <p:nvGrpSpPr>
          <p:cNvPr id="58" name="Gruppieren 57"/>
          <p:cNvGrpSpPr/>
          <p:nvPr>
            <p:custDataLst>
              <p:tags r:id="rId1"/>
            </p:custDataLst>
          </p:nvPr>
        </p:nvGrpSpPr>
        <p:grpSpPr>
          <a:xfrm>
            <a:off x="395536" y="306176"/>
            <a:ext cx="8496943" cy="4087472"/>
            <a:chOff x="395536" y="306176"/>
            <a:chExt cx="8496943" cy="4087472"/>
          </a:xfrm>
        </p:grpSpPr>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Agenda</a:t>
              </a:r>
              <a:endParaRPr lang="de-DE" sz="2400" b="1" dirty="0">
                <a:solidFill>
                  <a:schemeClr val="accent1"/>
                </a:solidFill>
                <a:latin typeface="+mj-lt"/>
                <a:ea typeface="+mj-ea"/>
                <a:cs typeface="Arial" pitchFamily="34" charset="0"/>
              </a:endParaRPr>
            </a:p>
          </p:txBody>
        </p:sp>
        <p:sp>
          <p:nvSpPr>
            <p:cNvPr id="33" name="Rectangle 15">
              <a:hlinkClick r:id="rId29" action="ppaction://hlinksldjump"/>
            </p:cNvPr>
            <p:cNvSpPr>
              <a:spLocks noChangeArrowheads="1"/>
            </p:cNvSpPr>
            <p:nvPr>
              <p:custDataLst>
                <p:tags r:id="rId3"/>
              </p:custDataLst>
            </p:nvPr>
          </p:nvSpPr>
          <p:spPr bwMode="auto">
            <a:xfrm>
              <a:off x="683568" y="13464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Functional Description &amp; Features</a:t>
              </a:r>
              <a:endParaRPr lang="de-DE" b="1" dirty="0">
                <a:solidFill>
                  <a:schemeClr val="bg2">
                    <a:lumMod val="10000"/>
                  </a:schemeClr>
                </a:solidFill>
                <a:latin typeface="Arial"/>
              </a:endParaRPr>
            </a:p>
          </p:txBody>
        </p:sp>
        <p:sp>
          <p:nvSpPr>
            <p:cNvPr id="34" name="Rectangle 15">
              <a:hlinkClick r:id="rId29" action="ppaction://hlinksldjump"/>
            </p:cNvPr>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endParaRPr lang="de-DE" b="1" dirty="0">
                <a:solidFill>
                  <a:schemeClr val="bg1"/>
                </a:solidFill>
                <a:latin typeface="Arial"/>
              </a:endParaRPr>
            </a:p>
          </p:txBody>
        </p:sp>
        <p:sp>
          <p:nvSpPr>
            <p:cNvPr id="35" name="Rectangle 3">
              <a:hlinkClick r:id="rId29" action="ppaction://hlinksldjump"/>
            </p:cNvPr>
            <p:cNvSpPr>
              <a:spLocks noChangeArrowheads="1"/>
            </p:cNvSpPr>
            <p:nvPr>
              <p:custDataLst>
                <p:tags r:id="rId5"/>
              </p:custDataLst>
            </p:nvPr>
          </p:nvSpPr>
          <p:spPr bwMode="auto">
            <a:xfrm>
              <a:off x="7946852" y="13464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2</a:t>
              </a:r>
              <a:endParaRPr lang="de-DE" b="1" dirty="0">
                <a:solidFill>
                  <a:schemeClr val="bg2">
                    <a:lumMod val="10000"/>
                  </a:schemeClr>
                </a:solidFill>
              </a:endParaRPr>
            </a:p>
          </p:txBody>
        </p:sp>
        <p:sp>
          <p:nvSpPr>
            <p:cNvPr id="36" name="Rectangle 15">
              <a:hlinkClick r:id="rId30" action="ppaction://hlinksldjump"/>
            </p:cNvPr>
            <p:cNvSpPr>
              <a:spLocks noChangeArrowheads="1"/>
            </p:cNvSpPr>
            <p:nvPr>
              <p:custDataLst>
                <p:tags r:id="rId6"/>
              </p:custDataLst>
            </p:nvPr>
          </p:nvSpPr>
          <p:spPr bwMode="auto">
            <a:xfrm>
              <a:off x="683568" y="16912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APIs</a:t>
              </a:r>
              <a:endParaRPr lang="de-DE" b="1" dirty="0">
                <a:solidFill>
                  <a:schemeClr val="bg2">
                    <a:lumMod val="10000"/>
                  </a:schemeClr>
                </a:solidFill>
                <a:latin typeface="Arial"/>
              </a:endParaRPr>
            </a:p>
          </p:txBody>
        </p:sp>
        <p:sp>
          <p:nvSpPr>
            <p:cNvPr id="37" name="Rectangle 15">
              <a:hlinkClick r:id="rId30" action="ppaction://hlinksldjump"/>
            </p:cNvPr>
            <p:cNvSpPr>
              <a:spLocks noChangeArrowheads="1"/>
            </p:cNvSpPr>
            <p:nvPr>
              <p:custDataLst>
                <p:tags r:id="rId7"/>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endParaRPr lang="de-DE" b="1" dirty="0">
                <a:solidFill>
                  <a:schemeClr val="bg1"/>
                </a:solidFill>
                <a:latin typeface="Arial"/>
              </a:endParaRPr>
            </a:p>
          </p:txBody>
        </p:sp>
        <p:sp>
          <p:nvSpPr>
            <p:cNvPr id="38" name="Rectangle 3">
              <a:hlinkClick r:id="rId30" action="ppaction://hlinksldjump"/>
            </p:cNvPr>
            <p:cNvSpPr>
              <a:spLocks noChangeArrowheads="1"/>
            </p:cNvSpPr>
            <p:nvPr>
              <p:custDataLst>
                <p:tags r:id="rId8"/>
              </p:custDataLst>
            </p:nvPr>
          </p:nvSpPr>
          <p:spPr bwMode="auto">
            <a:xfrm>
              <a:off x="7946852" y="16912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7</a:t>
              </a:r>
              <a:endParaRPr lang="de-DE" b="1" dirty="0">
                <a:solidFill>
                  <a:schemeClr val="bg2">
                    <a:lumMod val="10000"/>
                  </a:schemeClr>
                </a:solidFill>
              </a:endParaRPr>
            </a:p>
          </p:txBody>
        </p:sp>
        <p:sp>
          <p:nvSpPr>
            <p:cNvPr id="39" name="Rectangle 15"/>
            <p:cNvSpPr>
              <a:spLocks noChangeArrowheads="1"/>
            </p:cNvSpPr>
            <p:nvPr>
              <p:custDataLst>
                <p:tags r:id="rId9"/>
              </p:custDataLst>
            </p:nvPr>
          </p:nvSpPr>
          <p:spPr bwMode="auto">
            <a:xfrm>
              <a:off x="683568" y="2036083"/>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tx2"/>
                  </a:solidFill>
                  <a:latin typeface="Arial"/>
                </a:rPr>
                <a:t>Integration Highlights</a:t>
              </a:r>
              <a:endParaRPr lang="de-DE" b="1" dirty="0">
                <a:solidFill>
                  <a:schemeClr val="tx2"/>
                </a:solidFill>
                <a:latin typeface="Arial"/>
              </a:endParaRPr>
            </a:p>
          </p:txBody>
        </p:sp>
        <p:sp>
          <p:nvSpPr>
            <p:cNvPr id="40" name="Rectangle 15"/>
            <p:cNvSpPr>
              <a:spLocks noChangeArrowheads="1"/>
            </p:cNvSpPr>
            <p:nvPr>
              <p:custDataLst>
                <p:tags r:id="rId10"/>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endParaRPr lang="de-DE" b="1" dirty="0">
                <a:solidFill>
                  <a:schemeClr val="bg1"/>
                </a:solidFill>
                <a:latin typeface="Arial"/>
              </a:endParaRPr>
            </a:p>
          </p:txBody>
        </p:sp>
        <p:sp>
          <p:nvSpPr>
            <p:cNvPr id="41" name="Rectangle 3"/>
            <p:cNvSpPr>
              <a:spLocks noChangeArrowheads="1"/>
            </p:cNvSpPr>
            <p:nvPr>
              <p:custDataLst>
                <p:tags r:id="rId11"/>
              </p:custDataLst>
            </p:nvPr>
          </p:nvSpPr>
          <p:spPr bwMode="auto">
            <a:xfrm>
              <a:off x="7947748" y="20360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1"/>
                  </a:solidFill>
                </a:rPr>
                <a:t>10</a:t>
              </a:r>
              <a:endParaRPr lang="de-DE" b="1" dirty="0">
                <a:solidFill>
                  <a:schemeClr val="bg1"/>
                </a:solidFill>
              </a:endParaRPr>
            </a:p>
          </p:txBody>
        </p:sp>
        <p:sp>
          <p:nvSpPr>
            <p:cNvPr id="42" name="Rectangle 15">
              <a:hlinkClick r:id="rId31" action="ppaction://hlinksldjump"/>
            </p:cNvPr>
            <p:cNvSpPr>
              <a:spLocks noChangeArrowheads="1"/>
            </p:cNvSpPr>
            <p:nvPr>
              <p:custDataLst>
                <p:tags r:id="rId12"/>
              </p:custDataLst>
            </p:nvPr>
          </p:nvSpPr>
          <p:spPr bwMode="auto">
            <a:xfrm>
              <a:off x="683568" y="2380882"/>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Configuration</a:t>
              </a:r>
              <a:endParaRPr lang="de-DE" b="1" dirty="0">
                <a:solidFill>
                  <a:schemeClr val="bg2">
                    <a:lumMod val="10000"/>
                  </a:schemeClr>
                </a:solidFill>
                <a:latin typeface="Arial"/>
              </a:endParaRPr>
            </a:p>
          </p:txBody>
        </p:sp>
        <p:sp>
          <p:nvSpPr>
            <p:cNvPr id="43" name="Rectangle 15">
              <a:hlinkClick r:id="rId31" action="ppaction://hlinksldjump"/>
            </p:cNvPr>
            <p:cNvSpPr>
              <a:spLocks noChangeArrowheads="1"/>
            </p:cNvSpPr>
            <p:nvPr>
              <p:custDataLst>
                <p:tags r:id="rId13"/>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endParaRPr lang="de-DE" b="1" dirty="0">
                <a:solidFill>
                  <a:schemeClr val="bg1"/>
                </a:solidFill>
                <a:latin typeface="Arial"/>
              </a:endParaRPr>
            </a:p>
          </p:txBody>
        </p:sp>
        <p:sp>
          <p:nvSpPr>
            <p:cNvPr id="44" name="Rectangle 3">
              <a:hlinkClick r:id="rId31" action="ppaction://hlinksldjump"/>
            </p:cNvPr>
            <p:cNvSpPr>
              <a:spLocks noChangeArrowheads="1"/>
            </p:cNvSpPr>
            <p:nvPr>
              <p:custDataLst>
                <p:tags r:id="rId14"/>
              </p:custDataLst>
            </p:nvPr>
          </p:nvSpPr>
          <p:spPr bwMode="auto">
            <a:xfrm>
              <a:off x="7946852" y="2380882"/>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12</a:t>
              </a:r>
              <a:endParaRPr lang="de-DE" b="1" dirty="0">
                <a:solidFill>
                  <a:schemeClr val="bg2">
                    <a:lumMod val="10000"/>
                  </a:schemeClr>
                </a:solidFill>
              </a:endParaRPr>
            </a:p>
          </p:txBody>
        </p:sp>
        <p:sp>
          <p:nvSpPr>
            <p:cNvPr id="45" name="Rectangle 15"/>
            <p:cNvSpPr>
              <a:spLocks noChangeArrowheads="1"/>
            </p:cNvSpPr>
            <p:nvPr>
              <p:custDataLst>
                <p:tags r:id="rId15"/>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Structure</a:t>
              </a:r>
              <a:endParaRPr lang="de-DE" sz="1400" dirty="0">
                <a:solidFill>
                  <a:schemeClr val="bg2">
                    <a:lumMod val="10000"/>
                  </a:schemeClr>
                </a:solidFill>
                <a:latin typeface="Arial"/>
              </a:endParaRPr>
            </a:p>
          </p:txBody>
        </p:sp>
        <p:sp>
          <p:nvSpPr>
            <p:cNvPr id="46" name="Rectangle 15"/>
            <p:cNvSpPr>
              <a:spLocks noChangeArrowheads="1"/>
            </p:cNvSpPr>
            <p:nvPr>
              <p:custDataLst>
                <p:tags r:id="rId16"/>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endParaRPr lang="de-DE" sz="1400" b="1" dirty="0">
                <a:latin typeface="Arial"/>
              </a:endParaRPr>
            </a:p>
          </p:txBody>
        </p:sp>
        <p:sp>
          <p:nvSpPr>
            <p:cNvPr id="47" name="Rectangle 15"/>
            <p:cNvSpPr>
              <a:spLocks noChangeArrowheads="1"/>
            </p:cNvSpPr>
            <p:nvPr>
              <p:custDataLst>
                <p:tags r:id="rId17"/>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Example</a:t>
              </a:r>
              <a:endParaRPr lang="de-DE" sz="1400" dirty="0">
                <a:solidFill>
                  <a:schemeClr val="bg2">
                    <a:lumMod val="10000"/>
                  </a:schemeClr>
                </a:solidFill>
                <a:latin typeface="Arial"/>
              </a:endParaRPr>
            </a:p>
          </p:txBody>
        </p:sp>
        <p:sp>
          <p:nvSpPr>
            <p:cNvPr id="48" name="Rectangle 15"/>
            <p:cNvSpPr>
              <a:spLocks noChangeArrowheads="1"/>
            </p:cNvSpPr>
            <p:nvPr>
              <p:custDataLst>
                <p:tags r:id="rId18"/>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endParaRPr lang="de-DE" sz="1400" b="1" dirty="0">
                <a:latin typeface="Arial"/>
              </a:endParaRPr>
            </a:p>
          </p:txBody>
        </p:sp>
        <p:sp>
          <p:nvSpPr>
            <p:cNvPr id="49" name="Rectangle 15">
              <a:hlinkClick r:id="rId32" action="ppaction://hlinksldjump"/>
            </p:cNvPr>
            <p:cNvSpPr>
              <a:spLocks noChangeArrowheads="1"/>
            </p:cNvSpPr>
            <p:nvPr>
              <p:custDataLst>
                <p:tags r:id="rId19"/>
              </p:custDataLst>
            </p:nvPr>
          </p:nvSpPr>
          <p:spPr bwMode="auto">
            <a:xfrm>
              <a:off x="683568" y="34160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Dependencies</a:t>
              </a:r>
              <a:endParaRPr lang="de-DE" b="1" dirty="0">
                <a:solidFill>
                  <a:schemeClr val="bg2">
                    <a:lumMod val="10000"/>
                  </a:schemeClr>
                </a:solidFill>
                <a:latin typeface="Arial"/>
              </a:endParaRPr>
            </a:p>
          </p:txBody>
        </p:sp>
        <p:sp>
          <p:nvSpPr>
            <p:cNvPr id="50" name="Rectangle 15">
              <a:hlinkClick r:id="rId32" action="ppaction://hlinksldjump"/>
            </p:cNvPr>
            <p:cNvSpPr>
              <a:spLocks noChangeArrowheads="1"/>
            </p:cNvSpPr>
            <p:nvPr>
              <p:custDataLst>
                <p:tags r:id="rId20"/>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endParaRPr lang="de-DE" b="1" dirty="0">
                <a:solidFill>
                  <a:schemeClr val="bg1"/>
                </a:solidFill>
                <a:latin typeface="Arial"/>
              </a:endParaRPr>
            </a:p>
          </p:txBody>
        </p:sp>
        <p:sp>
          <p:nvSpPr>
            <p:cNvPr id="51" name="Rectangle 3">
              <a:hlinkClick r:id="rId32" action="ppaction://hlinksldjump"/>
            </p:cNvPr>
            <p:cNvSpPr>
              <a:spLocks noChangeArrowheads="1"/>
            </p:cNvSpPr>
            <p:nvPr>
              <p:custDataLst>
                <p:tags r:id="rId21"/>
              </p:custDataLst>
            </p:nvPr>
          </p:nvSpPr>
          <p:spPr bwMode="auto">
            <a:xfrm>
              <a:off x="7946852" y="34160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15</a:t>
              </a:r>
              <a:endParaRPr lang="de-DE" b="1" dirty="0">
                <a:solidFill>
                  <a:schemeClr val="bg2">
                    <a:lumMod val="10000"/>
                  </a:schemeClr>
                </a:solidFill>
              </a:endParaRPr>
            </a:p>
          </p:txBody>
        </p:sp>
        <p:sp>
          <p:nvSpPr>
            <p:cNvPr id="52" name="Rectangle 15">
              <a:hlinkClick r:id="rId33" action="ppaction://hlinksldjump"/>
            </p:cNvPr>
            <p:cNvSpPr>
              <a:spLocks noChangeArrowheads="1"/>
            </p:cNvSpPr>
            <p:nvPr>
              <p:custDataLst>
                <p:tags r:id="rId22"/>
              </p:custDataLst>
            </p:nvPr>
          </p:nvSpPr>
          <p:spPr bwMode="auto">
            <a:xfrm>
              <a:off x="683568" y="37608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HW Resources</a:t>
              </a:r>
              <a:endParaRPr lang="de-DE" b="1" dirty="0">
                <a:solidFill>
                  <a:schemeClr val="bg2">
                    <a:lumMod val="10000"/>
                  </a:schemeClr>
                </a:solidFill>
                <a:latin typeface="Arial"/>
              </a:endParaRPr>
            </a:p>
          </p:txBody>
        </p:sp>
        <p:sp>
          <p:nvSpPr>
            <p:cNvPr id="53" name="Rectangle 15">
              <a:hlinkClick r:id="rId33" action="ppaction://hlinksldjump"/>
            </p:cNvPr>
            <p:cNvSpPr>
              <a:spLocks noChangeArrowheads="1"/>
            </p:cNvSpPr>
            <p:nvPr>
              <p:custDataLst>
                <p:tags r:id="rId23"/>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endParaRPr lang="de-DE" b="1" dirty="0">
                <a:solidFill>
                  <a:schemeClr val="bg1"/>
                </a:solidFill>
                <a:latin typeface="Arial"/>
              </a:endParaRPr>
            </a:p>
          </p:txBody>
        </p:sp>
        <p:sp>
          <p:nvSpPr>
            <p:cNvPr id="54" name="Rectangle 3">
              <a:hlinkClick r:id="rId33" action="ppaction://hlinksldjump"/>
            </p:cNvPr>
            <p:cNvSpPr>
              <a:spLocks noChangeArrowheads="1"/>
            </p:cNvSpPr>
            <p:nvPr>
              <p:custDataLst>
                <p:tags r:id="rId24"/>
              </p:custDataLst>
            </p:nvPr>
          </p:nvSpPr>
          <p:spPr bwMode="auto">
            <a:xfrm>
              <a:off x="7946852" y="37608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17</a:t>
              </a:r>
              <a:endParaRPr lang="de-DE" b="1" dirty="0">
                <a:solidFill>
                  <a:schemeClr val="bg2">
                    <a:lumMod val="10000"/>
                  </a:schemeClr>
                </a:solidFill>
              </a:endParaRPr>
            </a:p>
          </p:txBody>
        </p:sp>
        <p:sp>
          <p:nvSpPr>
            <p:cNvPr id="55" name="Rectangle 15">
              <a:hlinkClick r:id="rId34" action="ppaction://hlinksldjump"/>
            </p:cNvPr>
            <p:cNvSpPr>
              <a:spLocks noChangeArrowheads="1"/>
            </p:cNvSpPr>
            <p:nvPr>
              <p:custDataLst>
                <p:tags r:id="rId25"/>
              </p:custDataLst>
            </p:nvPr>
          </p:nvSpPr>
          <p:spPr bwMode="auto">
            <a:xfrm>
              <a:off x="683568" y="41056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Constraints &amp; Limitations</a:t>
              </a:r>
              <a:endParaRPr lang="de-DE" b="1" dirty="0">
                <a:solidFill>
                  <a:schemeClr val="bg2">
                    <a:lumMod val="10000"/>
                  </a:schemeClr>
                </a:solidFill>
                <a:latin typeface="Arial"/>
              </a:endParaRPr>
            </a:p>
          </p:txBody>
        </p:sp>
        <p:sp>
          <p:nvSpPr>
            <p:cNvPr id="56" name="Rectangle 15">
              <a:hlinkClick r:id="rId34" action="ppaction://hlinksldjump"/>
            </p:cNvPr>
            <p:cNvSpPr>
              <a:spLocks noChangeArrowheads="1"/>
            </p:cNvSpPr>
            <p:nvPr>
              <p:custDataLst>
                <p:tags r:id="rId26"/>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endParaRPr lang="de-DE" b="1" dirty="0">
                <a:solidFill>
                  <a:schemeClr val="bg1"/>
                </a:solidFill>
                <a:latin typeface="Arial"/>
              </a:endParaRPr>
            </a:p>
          </p:txBody>
        </p:sp>
        <p:sp>
          <p:nvSpPr>
            <p:cNvPr id="57" name="Rectangle 3">
              <a:hlinkClick r:id="rId34" action="ppaction://hlinksldjump"/>
            </p:cNvPr>
            <p:cNvSpPr>
              <a:spLocks noChangeArrowheads="1"/>
            </p:cNvSpPr>
            <p:nvPr>
              <p:custDataLst>
                <p:tags r:id="rId27"/>
              </p:custDataLst>
            </p:nvPr>
          </p:nvSpPr>
          <p:spPr bwMode="auto">
            <a:xfrm>
              <a:off x="7946852" y="41056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19</a:t>
              </a:r>
              <a:endParaRPr lang="de-DE" b="1" dirty="0">
                <a:solidFill>
                  <a:schemeClr val="bg2">
                    <a:lumMod val="10000"/>
                  </a:schemeClr>
                </a:solidFill>
              </a:endParaRPr>
            </a:p>
          </p:txBody>
        </p:sp>
      </p:grpSp>
      <p:sp>
        <p:nvSpPr>
          <p:cNvPr id="59"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GB" dirty="0"/>
              <a:t>MEPA is internally</a:t>
            </a:r>
          </a:p>
          <a:p>
            <a:pPr lvl="1"/>
            <a:r>
              <a:rPr lang="en-GB" dirty="0"/>
              <a:t>One MEPA channel to transmit a sequence</a:t>
            </a:r>
          </a:p>
          <a:p>
            <a:r>
              <a:rPr lang="en-GB" dirty="0"/>
              <a:t>DMA channels are used for transmission and reception</a:t>
            </a:r>
          </a:p>
        </p:txBody>
      </p:sp>
      <p:sp>
        <p:nvSpPr>
          <p:cNvPr id="3" name="Titel 2"/>
          <p:cNvSpPr>
            <a:spLocks noGrp="1"/>
          </p:cNvSpPr>
          <p:nvPr>
            <p:ph type="title"/>
          </p:nvPr>
        </p:nvSpPr>
        <p:spPr/>
        <p:txBody>
          <a:bodyPr/>
          <a:lstStyle/>
          <a:p>
            <a:r>
              <a:rPr lang="en-GB" dirty="0"/>
              <a:t>SPI Driver</a:t>
            </a:r>
            <a:br>
              <a:rPr lang="en-GB" dirty="0"/>
            </a:br>
            <a:r>
              <a:rPr lang="en-GB" dirty="0"/>
              <a:t>Integration Highlights</a:t>
            </a:r>
          </a:p>
        </p:txBody>
      </p:sp>
      <p:sp>
        <p:nvSpPr>
          <p:cNvPr id="4" name="Datumsplatzhalter 3"/>
          <p:cNvSpPr>
            <a:spLocks noGrp="1"/>
          </p:cNvSpPr>
          <p:nvPr>
            <p:ph type="dt" sz="half" idx="10"/>
          </p:nvPr>
        </p:nvSpPr>
        <p:spPr/>
        <p:txBody>
          <a:bodyPr/>
          <a:lstStyle/>
          <a:p>
            <a:fld id="{599AB9BC-EC3C-4486-9684-3F656F14D41E}" type="datetime3">
              <a:rPr lang="en-US" noProof="0" smtClean="0"/>
              <a:pPr/>
              <a:t>18 September 2019</a:t>
            </a:fld>
            <a:endParaRPr lang="en-US" noProof="0" dirty="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13</a:t>
            </a:fld>
            <a:endParaRPr lang="en-US" noProof="0" dirty="0"/>
          </a:p>
        </p:txBody>
      </p:sp>
      <p:sp>
        <p:nvSpPr>
          <p:cNvPr id="7"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04E68C6-1DBC-42CC-9C2B-187673C3493C}" type="datetime3">
              <a:rPr lang="en-US" noProof="0" smtClean="0"/>
              <a:pPr/>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14</a:t>
            </a:fld>
            <a:endParaRPr lang="en-US" noProof="0" dirty="0"/>
          </a:p>
        </p:txBody>
      </p:sp>
      <p:grpSp>
        <p:nvGrpSpPr>
          <p:cNvPr id="58" name="Gruppieren 57"/>
          <p:cNvGrpSpPr/>
          <p:nvPr>
            <p:custDataLst>
              <p:tags r:id="rId1"/>
            </p:custDataLst>
          </p:nvPr>
        </p:nvGrpSpPr>
        <p:grpSpPr>
          <a:xfrm>
            <a:off x="395536" y="306176"/>
            <a:ext cx="8496943" cy="4087472"/>
            <a:chOff x="395536" y="306176"/>
            <a:chExt cx="8496943" cy="4087472"/>
          </a:xfrm>
        </p:grpSpPr>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dirty="0">
                  <a:solidFill>
                    <a:schemeClr val="accent1"/>
                  </a:solidFill>
                  <a:latin typeface="+mj-lt"/>
                  <a:ea typeface="+mj-ea"/>
                  <a:cs typeface="Arial" pitchFamily="34" charset="0"/>
                </a:rPr>
                <a:t>Agenda</a:t>
              </a:r>
            </a:p>
          </p:txBody>
        </p:sp>
        <p:sp>
          <p:nvSpPr>
            <p:cNvPr id="33" name="Rectangle 15">
              <a:hlinkClick r:id="rId29" action="ppaction://hlinksldjump"/>
            </p:cNvPr>
            <p:cNvSpPr>
              <a:spLocks noChangeArrowheads="1"/>
            </p:cNvSpPr>
            <p:nvPr>
              <p:custDataLst>
                <p:tags r:id="rId3"/>
              </p:custDataLst>
            </p:nvPr>
          </p:nvSpPr>
          <p:spPr bwMode="auto">
            <a:xfrm>
              <a:off x="683568" y="13464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dirty="0" err="1">
                  <a:solidFill>
                    <a:schemeClr val="bg2">
                      <a:lumMod val="10000"/>
                    </a:schemeClr>
                  </a:solidFill>
                  <a:latin typeface="Arial"/>
                </a:rPr>
                <a:t>Functional</a:t>
              </a:r>
              <a:r>
                <a:rPr lang="de-DE" b="1" dirty="0">
                  <a:solidFill>
                    <a:schemeClr val="bg2">
                      <a:lumMod val="10000"/>
                    </a:schemeClr>
                  </a:solidFill>
                  <a:latin typeface="Arial"/>
                </a:rPr>
                <a:t> Description &amp; Features</a:t>
              </a:r>
            </a:p>
          </p:txBody>
        </p:sp>
        <p:sp>
          <p:nvSpPr>
            <p:cNvPr id="34" name="Rectangle 15">
              <a:hlinkClick r:id="rId29" action="ppaction://hlinksldjump"/>
            </p:cNvPr>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dirty="0">
                  <a:solidFill>
                    <a:schemeClr val="bg1"/>
                  </a:solidFill>
                  <a:latin typeface="Arial"/>
                </a:rPr>
                <a:t>1</a:t>
              </a:r>
            </a:p>
          </p:txBody>
        </p:sp>
        <p:sp>
          <p:nvSpPr>
            <p:cNvPr id="35" name="Rectangle 3">
              <a:hlinkClick r:id="rId29" action="ppaction://hlinksldjump"/>
            </p:cNvPr>
            <p:cNvSpPr>
              <a:spLocks noChangeArrowheads="1"/>
            </p:cNvSpPr>
            <p:nvPr>
              <p:custDataLst>
                <p:tags r:id="rId5"/>
              </p:custDataLst>
            </p:nvPr>
          </p:nvSpPr>
          <p:spPr bwMode="auto">
            <a:xfrm>
              <a:off x="7946852" y="13464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2</a:t>
              </a:r>
              <a:endParaRPr lang="de-DE" b="1" dirty="0">
                <a:solidFill>
                  <a:schemeClr val="bg2">
                    <a:lumMod val="10000"/>
                  </a:schemeClr>
                </a:solidFill>
              </a:endParaRPr>
            </a:p>
          </p:txBody>
        </p:sp>
        <p:sp>
          <p:nvSpPr>
            <p:cNvPr id="36" name="Rectangle 15">
              <a:hlinkClick r:id="rId30" action="ppaction://hlinksldjump"/>
            </p:cNvPr>
            <p:cNvSpPr>
              <a:spLocks noChangeArrowheads="1"/>
            </p:cNvSpPr>
            <p:nvPr>
              <p:custDataLst>
                <p:tags r:id="rId6"/>
              </p:custDataLst>
            </p:nvPr>
          </p:nvSpPr>
          <p:spPr bwMode="auto">
            <a:xfrm>
              <a:off x="683568" y="16912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APIs</a:t>
              </a:r>
              <a:endParaRPr lang="de-DE" b="1" dirty="0">
                <a:solidFill>
                  <a:schemeClr val="bg2">
                    <a:lumMod val="10000"/>
                  </a:schemeClr>
                </a:solidFill>
                <a:latin typeface="Arial"/>
              </a:endParaRPr>
            </a:p>
          </p:txBody>
        </p:sp>
        <p:sp>
          <p:nvSpPr>
            <p:cNvPr id="37" name="Rectangle 15">
              <a:hlinkClick r:id="rId30" action="ppaction://hlinksldjump"/>
            </p:cNvPr>
            <p:cNvSpPr>
              <a:spLocks noChangeArrowheads="1"/>
            </p:cNvSpPr>
            <p:nvPr>
              <p:custDataLst>
                <p:tags r:id="rId7"/>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endParaRPr lang="de-DE" b="1" dirty="0">
                <a:solidFill>
                  <a:schemeClr val="bg1"/>
                </a:solidFill>
                <a:latin typeface="Arial"/>
              </a:endParaRPr>
            </a:p>
          </p:txBody>
        </p:sp>
        <p:sp>
          <p:nvSpPr>
            <p:cNvPr id="38" name="Rectangle 3">
              <a:hlinkClick r:id="rId30" action="ppaction://hlinksldjump"/>
            </p:cNvPr>
            <p:cNvSpPr>
              <a:spLocks noChangeArrowheads="1"/>
            </p:cNvSpPr>
            <p:nvPr>
              <p:custDataLst>
                <p:tags r:id="rId8"/>
              </p:custDataLst>
            </p:nvPr>
          </p:nvSpPr>
          <p:spPr bwMode="auto">
            <a:xfrm>
              <a:off x="7946852" y="16912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7</a:t>
              </a:r>
              <a:endParaRPr lang="de-DE" b="1" dirty="0">
                <a:solidFill>
                  <a:schemeClr val="bg2">
                    <a:lumMod val="10000"/>
                  </a:schemeClr>
                </a:solidFill>
              </a:endParaRPr>
            </a:p>
          </p:txBody>
        </p:sp>
        <p:sp>
          <p:nvSpPr>
            <p:cNvPr id="39" name="Rectangle 15">
              <a:hlinkClick r:id="rId31" action="ppaction://hlinksldjump"/>
            </p:cNvPr>
            <p:cNvSpPr>
              <a:spLocks noChangeArrowheads="1"/>
            </p:cNvSpPr>
            <p:nvPr>
              <p:custDataLst>
                <p:tags r:id="rId9"/>
              </p:custDataLst>
            </p:nvPr>
          </p:nvSpPr>
          <p:spPr bwMode="auto">
            <a:xfrm>
              <a:off x="683568" y="20360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Integration Highlights</a:t>
              </a:r>
              <a:endParaRPr lang="de-DE" b="1" dirty="0">
                <a:solidFill>
                  <a:schemeClr val="bg2">
                    <a:lumMod val="10000"/>
                  </a:schemeClr>
                </a:solidFill>
                <a:latin typeface="Arial"/>
              </a:endParaRPr>
            </a:p>
          </p:txBody>
        </p:sp>
        <p:sp>
          <p:nvSpPr>
            <p:cNvPr id="40" name="Rectangle 15">
              <a:hlinkClick r:id="rId31" action="ppaction://hlinksldjump"/>
            </p:cNvPr>
            <p:cNvSpPr>
              <a:spLocks noChangeArrowheads="1"/>
            </p:cNvSpPr>
            <p:nvPr>
              <p:custDataLst>
                <p:tags r:id="rId10"/>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endParaRPr lang="de-DE" b="1" dirty="0">
                <a:solidFill>
                  <a:schemeClr val="bg1"/>
                </a:solidFill>
                <a:latin typeface="Arial"/>
              </a:endParaRPr>
            </a:p>
          </p:txBody>
        </p:sp>
        <p:sp>
          <p:nvSpPr>
            <p:cNvPr id="41" name="Rectangle 3">
              <a:hlinkClick r:id="rId31" action="ppaction://hlinksldjump"/>
            </p:cNvPr>
            <p:cNvSpPr>
              <a:spLocks noChangeArrowheads="1"/>
            </p:cNvSpPr>
            <p:nvPr>
              <p:custDataLst>
                <p:tags r:id="rId11"/>
              </p:custDataLst>
            </p:nvPr>
          </p:nvSpPr>
          <p:spPr bwMode="auto">
            <a:xfrm>
              <a:off x="7946852" y="20360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10</a:t>
              </a:r>
              <a:endParaRPr lang="de-DE" b="1" dirty="0">
                <a:solidFill>
                  <a:schemeClr val="bg2">
                    <a:lumMod val="10000"/>
                  </a:schemeClr>
                </a:solidFill>
              </a:endParaRPr>
            </a:p>
          </p:txBody>
        </p:sp>
        <p:sp>
          <p:nvSpPr>
            <p:cNvPr id="42" name="Rectangle 15"/>
            <p:cNvSpPr>
              <a:spLocks noChangeArrowheads="1"/>
            </p:cNvSpPr>
            <p:nvPr>
              <p:custDataLst>
                <p:tags r:id="rId12"/>
              </p:custDataLst>
            </p:nvPr>
          </p:nvSpPr>
          <p:spPr bwMode="auto">
            <a:xfrm>
              <a:off x="683568" y="2380882"/>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tx2"/>
                  </a:solidFill>
                  <a:latin typeface="Arial"/>
                </a:rPr>
                <a:t>Configuration</a:t>
              </a:r>
              <a:endParaRPr lang="de-DE" b="1" dirty="0">
                <a:solidFill>
                  <a:schemeClr val="tx2"/>
                </a:solidFill>
                <a:latin typeface="Arial"/>
              </a:endParaRPr>
            </a:p>
          </p:txBody>
        </p:sp>
        <p:sp>
          <p:nvSpPr>
            <p:cNvPr id="43" name="Rectangle 15"/>
            <p:cNvSpPr>
              <a:spLocks noChangeArrowheads="1"/>
            </p:cNvSpPr>
            <p:nvPr>
              <p:custDataLst>
                <p:tags r:id="rId13"/>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endParaRPr lang="de-DE" b="1" dirty="0">
                <a:solidFill>
                  <a:schemeClr val="bg1"/>
                </a:solidFill>
                <a:latin typeface="Arial"/>
              </a:endParaRPr>
            </a:p>
          </p:txBody>
        </p:sp>
        <p:sp>
          <p:nvSpPr>
            <p:cNvPr id="44" name="Rectangle 3"/>
            <p:cNvSpPr>
              <a:spLocks noChangeArrowheads="1"/>
            </p:cNvSpPr>
            <p:nvPr>
              <p:custDataLst>
                <p:tags r:id="rId14"/>
              </p:custDataLst>
            </p:nvPr>
          </p:nvSpPr>
          <p:spPr bwMode="auto">
            <a:xfrm>
              <a:off x="7947748" y="2380882"/>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1"/>
                  </a:solidFill>
                </a:rPr>
                <a:t>12</a:t>
              </a:r>
              <a:endParaRPr lang="de-DE" b="1" dirty="0">
                <a:solidFill>
                  <a:schemeClr val="bg1"/>
                </a:solidFill>
              </a:endParaRPr>
            </a:p>
          </p:txBody>
        </p:sp>
        <p:sp>
          <p:nvSpPr>
            <p:cNvPr id="45" name="Rectangle 15"/>
            <p:cNvSpPr>
              <a:spLocks noChangeArrowheads="1"/>
            </p:cNvSpPr>
            <p:nvPr>
              <p:custDataLst>
                <p:tags r:id="rId15"/>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Structure</a:t>
              </a:r>
              <a:endParaRPr lang="de-DE" sz="1400" dirty="0">
                <a:solidFill>
                  <a:schemeClr val="bg2">
                    <a:lumMod val="10000"/>
                  </a:schemeClr>
                </a:solidFill>
                <a:latin typeface="Arial"/>
              </a:endParaRPr>
            </a:p>
          </p:txBody>
        </p:sp>
        <p:sp>
          <p:nvSpPr>
            <p:cNvPr id="46" name="Rectangle 15"/>
            <p:cNvSpPr>
              <a:spLocks noChangeArrowheads="1"/>
            </p:cNvSpPr>
            <p:nvPr>
              <p:custDataLst>
                <p:tags r:id="rId16"/>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endParaRPr lang="de-DE" sz="1400" b="1" dirty="0">
                <a:latin typeface="Arial"/>
              </a:endParaRPr>
            </a:p>
          </p:txBody>
        </p:sp>
        <p:sp>
          <p:nvSpPr>
            <p:cNvPr id="47" name="Rectangle 15"/>
            <p:cNvSpPr>
              <a:spLocks noChangeArrowheads="1"/>
            </p:cNvSpPr>
            <p:nvPr>
              <p:custDataLst>
                <p:tags r:id="rId17"/>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dirty="0" err="1">
                  <a:solidFill>
                    <a:schemeClr val="bg2">
                      <a:lumMod val="10000"/>
                    </a:schemeClr>
                  </a:solidFill>
                  <a:latin typeface="Arial"/>
                </a:rPr>
                <a:t>Configuration</a:t>
              </a:r>
              <a:r>
                <a:rPr lang="de-DE" sz="1400" dirty="0">
                  <a:solidFill>
                    <a:schemeClr val="bg2">
                      <a:lumMod val="10000"/>
                    </a:schemeClr>
                  </a:solidFill>
                  <a:latin typeface="Arial"/>
                </a:rPr>
                <a:t> </a:t>
              </a:r>
              <a:r>
                <a:rPr lang="de-DE" sz="1400" dirty="0" err="1">
                  <a:solidFill>
                    <a:schemeClr val="bg2">
                      <a:lumMod val="10000"/>
                    </a:schemeClr>
                  </a:solidFill>
                  <a:latin typeface="Arial"/>
                </a:rPr>
                <a:t>Example</a:t>
              </a:r>
              <a:endParaRPr lang="de-DE" sz="1400" dirty="0">
                <a:solidFill>
                  <a:schemeClr val="bg2">
                    <a:lumMod val="10000"/>
                  </a:schemeClr>
                </a:solidFill>
                <a:latin typeface="Arial"/>
              </a:endParaRPr>
            </a:p>
          </p:txBody>
        </p:sp>
        <p:sp>
          <p:nvSpPr>
            <p:cNvPr id="48" name="Rectangle 15"/>
            <p:cNvSpPr>
              <a:spLocks noChangeArrowheads="1"/>
            </p:cNvSpPr>
            <p:nvPr>
              <p:custDataLst>
                <p:tags r:id="rId18"/>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endParaRPr lang="de-DE" sz="1400" b="1" dirty="0">
                <a:latin typeface="Arial"/>
              </a:endParaRPr>
            </a:p>
          </p:txBody>
        </p:sp>
        <p:sp>
          <p:nvSpPr>
            <p:cNvPr id="49" name="Rectangle 15">
              <a:hlinkClick r:id="rId32" action="ppaction://hlinksldjump"/>
            </p:cNvPr>
            <p:cNvSpPr>
              <a:spLocks noChangeArrowheads="1"/>
            </p:cNvSpPr>
            <p:nvPr>
              <p:custDataLst>
                <p:tags r:id="rId19"/>
              </p:custDataLst>
            </p:nvPr>
          </p:nvSpPr>
          <p:spPr bwMode="auto">
            <a:xfrm>
              <a:off x="683568" y="34160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Dependencies</a:t>
              </a:r>
              <a:endParaRPr lang="de-DE" b="1" dirty="0">
                <a:solidFill>
                  <a:schemeClr val="bg2">
                    <a:lumMod val="10000"/>
                  </a:schemeClr>
                </a:solidFill>
                <a:latin typeface="Arial"/>
              </a:endParaRPr>
            </a:p>
          </p:txBody>
        </p:sp>
        <p:sp>
          <p:nvSpPr>
            <p:cNvPr id="50" name="Rectangle 15">
              <a:hlinkClick r:id="rId32" action="ppaction://hlinksldjump"/>
            </p:cNvPr>
            <p:cNvSpPr>
              <a:spLocks noChangeArrowheads="1"/>
            </p:cNvSpPr>
            <p:nvPr>
              <p:custDataLst>
                <p:tags r:id="rId20"/>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endParaRPr lang="de-DE" b="1" dirty="0">
                <a:solidFill>
                  <a:schemeClr val="bg1"/>
                </a:solidFill>
                <a:latin typeface="Arial"/>
              </a:endParaRPr>
            </a:p>
          </p:txBody>
        </p:sp>
        <p:sp>
          <p:nvSpPr>
            <p:cNvPr id="51" name="Rectangle 3">
              <a:hlinkClick r:id="rId32" action="ppaction://hlinksldjump"/>
            </p:cNvPr>
            <p:cNvSpPr>
              <a:spLocks noChangeArrowheads="1"/>
            </p:cNvSpPr>
            <p:nvPr>
              <p:custDataLst>
                <p:tags r:id="rId21"/>
              </p:custDataLst>
            </p:nvPr>
          </p:nvSpPr>
          <p:spPr bwMode="auto">
            <a:xfrm>
              <a:off x="7946852" y="34160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15</a:t>
              </a:r>
              <a:endParaRPr lang="de-DE" b="1" dirty="0">
                <a:solidFill>
                  <a:schemeClr val="bg2">
                    <a:lumMod val="10000"/>
                  </a:schemeClr>
                </a:solidFill>
              </a:endParaRPr>
            </a:p>
          </p:txBody>
        </p:sp>
        <p:sp>
          <p:nvSpPr>
            <p:cNvPr id="52" name="Rectangle 15">
              <a:hlinkClick r:id="rId33" action="ppaction://hlinksldjump"/>
            </p:cNvPr>
            <p:cNvSpPr>
              <a:spLocks noChangeArrowheads="1"/>
            </p:cNvSpPr>
            <p:nvPr>
              <p:custDataLst>
                <p:tags r:id="rId22"/>
              </p:custDataLst>
            </p:nvPr>
          </p:nvSpPr>
          <p:spPr bwMode="auto">
            <a:xfrm>
              <a:off x="683568" y="37608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HW Resources</a:t>
              </a:r>
              <a:endParaRPr lang="de-DE" b="1" dirty="0">
                <a:solidFill>
                  <a:schemeClr val="bg2">
                    <a:lumMod val="10000"/>
                  </a:schemeClr>
                </a:solidFill>
                <a:latin typeface="Arial"/>
              </a:endParaRPr>
            </a:p>
          </p:txBody>
        </p:sp>
        <p:sp>
          <p:nvSpPr>
            <p:cNvPr id="53" name="Rectangle 15">
              <a:hlinkClick r:id="rId33" action="ppaction://hlinksldjump"/>
            </p:cNvPr>
            <p:cNvSpPr>
              <a:spLocks noChangeArrowheads="1"/>
            </p:cNvSpPr>
            <p:nvPr>
              <p:custDataLst>
                <p:tags r:id="rId23"/>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endParaRPr lang="de-DE" b="1" dirty="0">
                <a:solidFill>
                  <a:schemeClr val="bg1"/>
                </a:solidFill>
                <a:latin typeface="Arial"/>
              </a:endParaRPr>
            </a:p>
          </p:txBody>
        </p:sp>
        <p:sp>
          <p:nvSpPr>
            <p:cNvPr id="54" name="Rectangle 3">
              <a:hlinkClick r:id="rId33" action="ppaction://hlinksldjump"/>
            </p:cNvPr>
            <p:cNvSpPr>
              <a:spLocks noChangeArrowheads="1"/>
            </p:cNvSpPr>
            <p:nvPr>
              <p:custDataLst>
                <p:tags r:id="rId24"/>
              </p:custDataLst>
            </p:nvPr>
          </p:nvSpPr>
          <p:spPr bwMode="auto">
            <a:xfrm>
              <a:off x="7946852" y="37608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17</a:t>
              </a:r>
              <a:endParaRPr lang="de-DE" b="1" dirty="0">
                <a:solidFill>
                  <a:schemeClr val="bg2">
                    <a:lumMod val="10000"/>
                  </a:schemeClr>
                </a:solidFill>
              </a:endParaRPr>
            </a:p>
          </p:txBody>
        </p:sp>
        <p:sp>
          <p:nvSpPr>
            <p:cNvPr id="55" name="Rectangle 15">
              <a:hlinkClick r:id="rId34" action="ppaction://hlinksldjump"/>
            </p:cNvPr>
            <p:cNvSpPr>
              <a:spLocks noChangeArrowheads="1"/>
            </p:cNvSpPr>
            <p:nvPr>
              <p:custDataLst>
                <p:tags r:id="rId25"/>
              </p:custDataLst>
            </p:nvPr>
          </p:nvSpPr>
          <p:spPr bwMode="auto">
            <a:xfrm>
              <a:off x="683568" y="41056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Constraints &amp; Limitations</a:t>
              </a:r>
              <a:endParaRPr lang="de-DE" b="1" dirty="0">
                <a:solidFill>
                  <a:schemeClr val="bg2">
                    <a:lumMod val="10000"/>
                  </a:schemeClr>
                </a:solidFill>
                <a:latin typeface="Arial"/>
              </a:endParaRPr>
            </a:p>
          </p:txBody>
        </p:sp>
        <p:sp>
          <p:nvSpPr>
            <p:cNvPr id="56" name="Rectangle 15">
              <a:hlinkClick r:id="rId34" action="ppaction://hlinksldjump"/>
            </p:cNvPr>
            <p:cNvSpPr>
              <a:spLocks noChangeArrowheads="1"/>
            </p:cNvSpPr>
            <p:nvPr>
              <p:custDataLst>
                <p:tags r:id="rId26"/>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endParaRPr lang="de-DE" b="1" dirty="0">
                <a:solidFill>
                  <a:schemeClr val="bg1"/>
                </a:solidFill>
                <a:latin typeface="Arial"/>
              </a:endParaRPr>
            </a:p>
          </p:txBody>
        </p:sp>
        <p:sp>
          <p:nvSpPr>
            <p:cNvPr id="57" name="Rectangle 3">
              <a:hlinkClick r:id="rId34" action="ppaction://hlinksldjump"/>
            </p:cNvPr>
            <p:cNvSpPr>
              <a:spLocks noChangeArrowheads="1"/>
            </p:cNvSpPr>
            <p:nvPr>
              <p:custDataLst>
                <p:tags r:id="rId27"/>
              </p:custDataLst>
            </p:nvPr>
          </p:nvSpPr>
          <p:spPr bwMode="auto">
            <a:xfrm>
              <a:off x="7946852" y="41056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19</a:t>
              </a:r>
              <a:endParaRPr lang="de-DE" b="1" dirty="0">
                <a:solidFill>
                  <a:schemeClr val="bg2">
                    <a:lumMod val="10000"/>
                  </a:schemeClr>
                </a:solidFill>
              </a:endParaRPr>
            </a:p>
          </p:txBody>
        </p:sp>
      </p:grpSp>
      <p:sp>
        <p:nvSpPr>
          <p:cNvPr id="59"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GB" dirty="0"/>
              <a:t>SPI Driver</a:t>
            </a:r>
            <a:br>
              <a:rPr lang="en-GB" dirty="0"/>
            </a:br>
            <a:r>
              <a:rPr lang="en-GB" dirty="0"/>
              <a:t>Configuration Structure</a:t>
            </a:r>
          </a:p>
        </p:txBody>
      </p:sp>
      <p:sp>
        <p:nvSpPr>
          <p:cNvPr id="4" name="Datumsplatzhalter 3"/>
          <p:cNvSpPr>
            <a:spLocks noGrp="1"/>
          </p:cNvSpPr>
          <p:nvPr>
            <p:ph type="dt" sz="half" idx="10"/>
          </p:nvPr>
        </p:nvSpPr>
        <p:spPr/>
        <p:txBody>
          <a:bodyPr/>
          <a:lstStyle/>
          <a:p>
            <a:fld id="{599AB9BC-EC3C-4486-9684-3F656F14D41E}" type="datetime3">
              <a:rPr lang="en-US" noProof="0" smtClean="0"/>
              <a:pPr/>
              <a:t>18 September 2019</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15</a:t>
            </a:fld>
            <a:endParaRPr lang="en-US" noProof="0"/>
          </a:p>
        </p:txBody>
      </p:sp>
      <p:sp>
        <p:nvSpPr>
          <p:cNvPr id="7"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pic>
        <p:nvPicPr>
          <p:cNvPr id="8" name="Content Placeholder 7"/>
          <p:cNvPicPr>
            <a:picLocks noGrp="1" noChangeAspect="1"/>
          </p:cNvPicPr>
          <p:nvPr>
            <p:ph idx="1"/>
          </p:nvPr>
        </p:nvPicPr>
        <p:blipFill>
          <a:blip r:embed="rId2"/>
          <a:stretch>
            <a:fillRect/>
          </a:stretch>
        </p:blipFill>
        <p:spPr>
          <a:xfrm>
            <a:off x="5220072" y="1038953"/>
            <a:ext cx="3168352" cy="4824219"/>
          </a:xfrm>
          <a:prstGeom prst="rect">
            <a:avLst/>
          </a:prstGeom>
        </p:spPr>
      </p:pic>
      <p:pic>
        <p:nvPicPr>
          <p:cNvPr id="2" name="Picture 1"/>
          <p:cNvPicPr>
            <a:picLocks noChangeAspect="1"/>
          </p:cNvPicPr>
          <p:nvPr/>
        </p:nvPicPr>
        <p:blipFill>
          <a:blip r:embed="rId3"/>
          <a:stretch>
            <a:fillRect/>
          </a:stretch>
        </p:blipFill>
        <p:spPr>
          <a:xfrm>
            <a:off x="557877" y="1587619"/>
            <a:ext cx="4327855" cy="3641581"/>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GB" dirty="0" err="1"/>
              <a:t>SPI</a:t>
            </a:r>
            <a:r>
              <a:rPr lang="en-GB" dirty="0"/>
              <a:t> Driver</a:t>
            </a:r>
            <a:br>
              <a:rPr lang="en-GB" dirty="0"/>
            </a:br>
            <a:r>
              <a:rPr lang="en-GB" dirty="0"/>
              <a:t>Configuration Structure</a:t>
            </a:r>
          </a:p>
        </p:txBody>
      </p:sp>
      <p:sp>
        <p:nvSpPr>
          <p:cNvPr id="4" name="Datumsplatzhalter 3"/>
          <p:cNvSpPr>
            <a:spLocks noGrp="1"/>
          </p:cNvSpPr>
          <p:nvPr>
            <p:ph type="dt" sz="half" idx="10"/>
          </p:nvPr>
        </p:nvSpPr>
        <p:spPr/>
        <p:txBody>
          <a:bodyPr/>
          <a:lstStyle/>
          <a:p>
            <a:fld id="{599AB9BC-EC3C-4486-9684-3F656F14D41E}" type="datetime3">
              <a:rPr lang="en-US" noProof="0" smtClean="0"/>
              <a:pPr/>
              <a:t>18 September 2019</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16</a:t>
            </a:fld>
            <a:endParaRPr lang="en-US" noProof="0"/>
          </a:p>
        </p:txBody>
      </p:sp>
      <p:sp>
        <p:nvSpPr>
          <p:cNvPr id="7"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pic>
        <p:nvPicPr>
          <p:cNvPr id="10" name="Content Placeholder 9"/>
          <p:cNvPicPr>
            <a:picLocks noGrp="1" noChangeAspect="1"/>
          </p:cNvPicPr>
          <p:nvPr>
            <p:ph idx="1"/>
          </p:nvPr>
        </p:nvPicPr>
        <p:blipFill rotWithShape="1">
          <a:blip r:embed="rId3"/>
          <a:srcRect r="30679"/>
          <a:stretch/>
        </p:blipFill>
        <p:spPr>
          <a:xfrm>
            <a:off x="395288" y="1190550"/>
            <a:ext cx="6835015" cy="4686722"/>
          </a:xfrm>
          <a:prstGeom prst="rect">
            <a:avLst/>
          </a:prstGeom>
        </p:spPr>
      </p:pic>
      <p:sp>
        <p:nvSpPr>
          <p:cNvPr id="2" name="Right Brace 1"/>
          <p:cNvSpPr/>
          <p:nvPr/>
        </p:nvSpPr>
        <p:spPr>
          <a:xfrm>
            <a:off x="5652120" y="2204864"/>
            <a:ext cx="432048" cy="3600400"/>
          </a:xfrm>
          <a:prstGeom prst="rightBrace">
            <a:avLst>
              <a:gd name="adj1" fmla="val 8333"/>
              <a:gd name="adj2" fmla="val 20158"/>
            </a:avLst>
          </a:prstGeom>
          <a:ln>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de-DE"/>
          </a:p>
        </p:txBody>
      </p:sp>
      <p:sp>
        <p:nvSpPr>
          <p:cNvPr id="6" name="Rectangle 5"/>
          <p:cNvSpPr/>
          <p:nvPr/>
        </p:nvSpPr>
        <p:spPr>
          <a:xfrm>
            <a:off x="6156176" y="2127920"/>
            <a:ext cx="2808312" cy="3293209"/>
          </a:xfrm>
          <a:prstGeom prst="rect">
            <a:avLst/>
          </a:prstGeom>
        </p:spPr>
        <p:txBody>
          <a:bodyPr wrap="square">
            <a:spAutoFit/>
          </a:bodyPr>
          <a:lstStyle/>
          <a:p>
            <a:pPr marL="285750" indent="-285750">
              <a:spcAft>
                <a:spcPts val="0"/>
              </a:spcAft>
              <a:buFont typeface="Arial" panose="020B0604020202020204" pitchFamily="34" charset="0"/>
              <a:buChar char="•"/>
            </a:pPr>
            <a:r>
              <a:rPr lang="en-US" sz="1600" dirty="0">
                <a:latin typeface="Arial" panose="020B0604020202020204" pitchFamily="34" charset="0"/>
                <a:ea typeface="Times New Roman" panose="02020603050405020304" pitchFamily="18" charset="0"/>
                <a:cs typeface="Times New Roman" panose="02020603050405020304" pitchFamily="18" charset="0"/>
              </a:rPr>
              <a:t>One sequence contains one or more jobs. </a:t>
            </a:r>
          </a:p>
          <a:p>
            <a:pPr marL="285750" indent="-285750">
              <a:spcAft>
                <a:spcPts val="0"/>
              </a:spcAft>
              <a:buFont typeface="Arial" panose="020B0604020202020204" pitchFamily="34" charset="0"/>
              <a:buChar char="•"/>
            </a:pPr>
            <a:r>
              <a:rPr lang="en-US" sz="1600" dirty="0">
                <a:latin typeface="Arial" panose="020B0604020202020204" pitchFamily="34" charset="0"/>
                <a:ea typeface="Times New Roman" panose="02020603050405020304" pitchFamily="18" charset="0"/>
                <a:cs typeface="Times New Roman" panose="02020603050405020304" pitchFamily="18" charset="0"/>
              </a:rPr>
              <a:t>One job contains one or more channels. </a:t>
            </a:r>
          </a:p>
          <a:p>
            <a:pPr marL="285750" indent="-285750">
              <a:spcAft>
                <a:spcPts val="0"/>
              </a:spcAft>
              <a:buFont typeface="Arial" panose="020B0604020202020204" pitchFamily="34" charset="0"/>
              <a:buChar char="•"/>
            </a:pPr>
            <a:r>
              <a:rPr lang="en-US" sz="1600" dirty="0">
                <a:latin typeface="Arial" panose="020B0604020202020204" pitchFamily="34" charset="0"/>
                <a:ea typeface="Times New Roman" panose="02020603050405020304" pitchFamily="18" charset="0"/>
                <a:cs typeface="Times New Roman" panose="02020603050405020304" pitchFamily="18" charset="0"/>
              </a:rPr>
              <a:t>All Jobs contained by a Sequence will have the same Sequence properties during transmission. </a:t>
            </a:r>
          </a:p>
          <a:p>
            <a:pPr marL="285750" indent="-285750">
              <a:spcAft>
                <a:spcPts val="0"/>
              </a:spcAft>
              <a:buFont typeface="Arial" panose="020B0604020202020204" pitchFamily="34" charset="0"/>
              <a:buChar char="•"/>
            </a:pPr>
            <a:r>
              <a:rPr lang="en-US" sz="1600" dirty="0">
                <a:latin typeface="Arial" panose="020B0604020202020204" pitchFamily="34" charset="0"/>
                <a:ea typeface="Times New Roman" panose="02020603050405020304" pitchFamily="18" charset="0"/>
                <a:cs typeface="Times New Roman" panose="02020603050405020304" pitchFamily="18" charset="0"/>
              </a:rPr>
              <a:t>All Channels contained by a Job will have the same Job properties during transmission</a:t>
            </a:r>
            <a:endParaRPr lang="de-DE" sz="16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GB" dirty="0"/>
              <a:t>SPI Driver Configuration Example</a:t>
            </a:r>
            <a:br>
              <a:rPr lang="en-GB" dirty="0"/>
            </a:br>
            <a:r>
              <a:rPr lang="en-GB" dirty="0"/>
              <a:t>Vendor Device</a:t>
            </a:r>
          </a:p>
        </p:txBody>
      </p:sp>
      <p:sp>
        <p:nvSpPr>
          <p:cNvPr id="4" name="Datumsplatzhalter 3"/>
          <p:cNvSpPr>
            <a:spLocks noGrp="1"/>
          </p:cNvSpPr>
          <p:nvPr>
            <p:ph type="dt" sz="half" idx="10"/>
          </p:nvPr>
        </p:nvSpPr>
        <p:spPr>
          <a:xfrm>
            <a:off x="6350484" y="6079862"/>
            <a:ext cx="2001935" cy="150440"/>
          </a:xfrm>
        </p:spPr>
        <p:txBody>
          <a:bodyPr/>
          <a:lstStyle/>
          <a:p>
            <a:fld id="{599AB9BC-EC3C-4486-9684-3F656F14D41E}" type="datetime3">
              <a:rPr lang="en-US" noProof="0" smtClean="0"/>
              <a:pPr/>
              <a:t>18 September 2019</a:t>
            </a:fld>
            <a:endParaRPr lang="en-US" noProof="0"/>
          </a:p>
        </p:txBody>
      </p:sp>
      <p:sp>
        <p:nvSpPr>
          <p:cNvPr id="5" name="Foliennummernplatzhalter 4"/>
          <p:cNvSpPr>
            <a:spLocks noGrp="1"/>
          </p:cNvSpPr>
          <p:nvPr>
            <p:ph type="sldNum" sz="quarter" idx="11"/>
          </p:nvPr>
        </p:nvSpPr>
        <p:spPr>
          <a:xfrm>
            <a:off x="8388424" y="6230888"/>
            <a:ext cx="360289" cy="150440"/>
          </a:xfrm>
        </p:spPr>
        <p:txBody>
          <a:bodyPr/>
          <a:lstStyle/>
          <a:p>
            <a:fld id="{ADA48181-2C78-49CB-8C52-912A07842C2E}" type="slidenum">
              <a:rPr lang="en-US" noProof="0" smtClean="0"/>
              <a:pPr/>
              <a:t>17</a:t>
            </a:fld>
            <a:endParaRPr lang="en-US" noProof="0"/>
          </a:p>
        </p:txBody>
      </p:sp>
      <p:sp>
        <p:nvSpPr>
          <p:cNvPr id="7" name="Fußzeilenplatzhalter 3"/>
          <p:cNvSpPr>
            <a:spLocks noGrp="1"/>
          </p:cNvSpPr>
          <p:nvPr>
            <p:ph type="ftr" sz="quarter" idx="12"/>
          </p:nvPr>
        </p:nvSpPr>
        <p:spPr>
          <a:xfrm>
            <a:off x="6350485" y="6230888"/>
            <a:ext cx="2001935" cy="150440"/>
          </a:xfrm>
        </p:spPr>
        <p:txBody>
          <a:bodyPr/>
          <a:lstStyle/>
          <a:p>
            <a:r>
              <a:rPr lang="en-US" noProof="0" dirty="0"/>
              <a:t>Aristeidis Dikefalos, © Continental AG</a:t>
            </a:r>
          </a:p>
        </p:txBody>
      </p:sp>
      <p:pic>
        <p:nvPicPr>
          <p:cNvPr id="6" name="Content Placeholder 5"/>
          <p:cNvPicPr>
            <a:picLocks noGrp="1" noChangeAspect="1"/>
          </p:cNvPicPr>
          <p:nvPr>
            <p:ph idx="1"/>
          </p:nvPr>
        </p:nvPicPr>
        <p:blipFill>
          <a:blip r:embed="rId3"/>
          <a:stretch>
            <a:fillRect/>
          </a:stretch>
        </p:blipFill>
        <p:spPr>
          <a:xfrm>
            <a:off x="683071" y="1074682"/>
            <a:ext cx="8353425" cy="2972194"/>
          </a:xfrm>
          <a:prstGeom prst="rect">
            <a:avLst/>
          </a:prstGeom>
        </p:spPr>
      </p:pic>
      <p:grpSp>
        <p:nvGrpSpPr>
          <p:cNvPr id="70" name="Group 69"/>
          <p:cNvGrpSpPr/>
          <p:nvPr/>
        </p:nvGrpSpPr>
        <p:grpSpPr>
          <a:xfrm>
            <a:off x="249675" y="1686164"/>
            <a:ext cx="8571046" cy="3084566"/>
            <a:chOff x="178165" y="1686164"/>
            <a:chExt cx="8571046" cy="3084566"/>
          </a:xfrm>
        </p:grpSpPr>
        <p:grpSp>
          <p:nvGrpSpPr>
            <p:cNvPr id="46" name="Group 45"/>
            <p:cNvGrpSpPr/>
            <p:nvPr/>
          </p:nvGrpSpPr>
          <p:grpSpPr>
            <a:xfrm>
              <a:off x="178165" y="1686164"/>
              <a:ext cx="8570797" cy="2966972"/>
              <a:chOff x="177916" y="1614767"/>
              <a:chExt cx="8570797" cy="2966972"/>
            </a:xfrm>
          </p:grpSpPr>
          <p:cxnSp>
            <p:nvCxnSpPr>
              <p:cNvPr id="47" name="Straight Arrow Connector 46"/>
              <p:cNvCxnSpPr/>
              <p:nvPr/>
            </p:nvCxnSpPr>
            <p:spPr>
              <a:xfrm>
                <a:off x="179512" y="1700808"/>
                <a:ext cx="288032" cy="0"/>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467544" y="1614767"/>
                <a:ext cx="8281169" cy="216024"/>
              </a:xfrm>
              <a:prstGeom prst="rect">
                <a:avLst/>
              </a:prstGeom>
              <a:noFill/>
              <a:ln w="952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cxnSp>
            <p:nvCxnSpPr>
              <p:cNvPr id="49" name="Straight Connector 48"/>
              <p:cNvCxnSpPr/>
              <p:nvPr/>
            </p:nvCxnSpPr>
            <p:spPr>
              <a:xfrm>
                <a:off x="179263" y="4581739"/>
                <a:ext cx="360040" cy="0"/>
              </a:xfrm>
              <a:prstGeom prst="line">
                <a:avLst/>
              </a:prstGeom>
              <a:ln w="95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177916" y="1700808"/>
                <a:ext cx="1597" cy="2880931"/>
              </a:xfrm>
              <a:prstGeom prst="line">
                <a:avLst/>
              </a:prstGeom>
              <a:ln w="952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468042" y="4509120"/>
              <a:ext cx="8281169" cy="261610"/>
            </a:xfrm>
            <a:prstGeom prst="rect">
              <a:avLst/>
            </a:prstGeom>
            <a:ln>
              <a:noFill/>
            </a:ln>
          </p:spPr>
          <p:txBody>
            <a:bodyPr wrap="square">
              <a:spAutoFit/>
            </a:bodyPr>
            <a:lstStyle/>
            <a:p>
              <a:r>
                <a:rPr lang="en-US" sz="1100" dirty="0"/>
                <a:t>SPI Device ID, used as parameter in SPI API functions. Automatically filled by SPI Eu2Sw </a:t>
              </a:r>
              <a:r>
                <a:rPr lang="en-US" sz="1100" dirty="0" err="1"/>
                <a:t>Plugget</a:t>
              </a:r>
              <a:r>
                <a:rPr lang="en-US" sz="1100" dirty="0"/>
                <a:t>.</a:t>
              </a:r>
            </a:p>
          </p:txBody>
        </p:sp>
      </p:grpSp>
      <p:grpSp>
        <p:nvGrpSpPr>
          <p:cNvPr id="73" name="Group 72"/>
          <p:cNvGrpSpPr/>
          <p:nvPr/>
        </p:nvGrpSpPr>
        <p:grpSpPr>
          <a:xfrm>
            <a:off x="323279" y="1929507"/>
            <a:ext cx="8569201" cy="3395801"/>
            <a:chOff x="251271" y="1929507"/>
            <a:chExt cx="8569201" cy="3395801"/>
          </a:xfrm>
        </p:grpSpPr>
        <p:cxnSp>
          <p:nvCxnSpPr>
            <p:cNvPr id="52" name="Straight Arrow Connector 51"/>
            <p:cNvCxnSpPr/>
            <p:nvPr/>
          </p:nvCxnSpPr>
          <p:spPr>
            <a:xfrm>
              <a:off x="251271" y="1988229"/>
              <a:ext cx="288032" cy="0"/>
            </a:xfrm>
            <a:prstGeom prst="straightConnector1">
              <a:avLst/>
            </a:prstGeom>
            <a:ln w="952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39303" y="1929507"/>
              <a:ext cx="8281169" cy="558077"/>
            </a:xfrm>
            <a:prstGeom prst="rect">
              <a:avLst/>
            </a:prstGeom>
            <a:noFill/>
            <a:ln w="9525">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cxnSp>
          <p:nvCxnSpPr>
            <p:cNvPr id="54" name="Straight Connector 53"/>
            <p:cNvCxnSpPr/>
            <p:nvPr/>
          </p:nvCxnSpPr>
          <p:spPr>
            <a:xfrm>
              <a:off x="253366" y="5013176"/>
              <a:ext cx="360040" cy="0"/>
            </a:xfrm>
            <a:prstGeom prst="line">
              <a:avLst/>
            </a:prstGeom>
            <a:ln w="95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51272" y="1988229"/>
              <a:ext cx="2094" cy="3024947"/>
            </a:xfrm>
            <a:prstGeom prst="line">
              <a:avLst/>
            </a:prstGeom>
            <a:ln w="9525">
              <a:solidFill>
                <a:srgbClr val="92D050"/>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39302" y="4725144"/>
              <a:ext cx="8281169" cy="600164"/>
            </a:xfrm>
            <a:prstGeom prst="rect">
              <a:avLst/>
            </a:prstGeom>
            <a:ln>
              <a:noFill/>
            </a:ln>
          </p:spPr>
          <p:txBody>
            <a:bodyPr wrap="square">
              <a:spAutoFit/>
            </a:bodyPr>
            <a:lstStyle/>
            <a:p>
              <a:r>
                <a:rPr lang="en-US" sz="1100" dirty="0"/>
                <a:t>Each SPI device needs three DMA channels. Two DMA channels used in daisy chain for transmission (DmaTx1, DmaTx2). One DMA channel for reception. Rx Channel has highest priority than </a:t>
              </a:r>
              <a:r>
                <a:rPr lang="en-US" sz="1100" dirty="0" err="1"/>
                <a:t>Tx</a:t>
              </a:r>
              <a:r>
                <a:rPr lang="en-US" sz="1100" dirty="0"/>
                <a:t> channels and DmaTx1 has to be exactly one priority higher than DmaTx2. Tx2 it’s optional.</a:t>
              </a:r>
              <a:endParaRPr lang="de-DE" sz="1100" dirty="0"/>
            </a:p>
          </p:txBody>
        </p:sp>
      </p:grpSp>
      <p:grpSp>
        <p:nvGrpSpPr>
          <p:cNvPr id="75" name="Group 74"/>
          <p:cNvGrpSpPr/>
          <p:nvPr/>
        </p:nvGrpSpPr>
        <p:grpSpPr>
          <a:xfrm>
            <a:off x="395038" y="2524825"/>
            <a:ext cx="8569450" cy="3330962"/>
            <a:chOff x="251022" y="2492284"/>
            <a:chExt cx="8569450" cy="3365236"/>
          </a:xfrm>
        </p:grpSpPr>
        <p:cxnSp>
          <p:nvCxnSpPr>
            <p:cNvPr id="57" name="Straight Arrow Connector 56"/>
            <p:cNvCxnSpPr/>
            <p:nvPr/>
          </p:nvCxnSpPr>
          <p:spPr>
            <a:xfrm>
              <a:off x="251271" y="2564293"/>
              <a:ext cx="288032" cy="0"/>
            </a:xfrm>
            <a:prstGeom prst="straightConnector1">
              <a:avLst/>
            </a:prstGeom>
            <a:ln w="952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539303" y="2492284"/>
              <a:ext cx="8281169" cy="644523"/>
            </a:xfrm>
            <a:prstGeom prst="rect">
              <a:avLst/>
            </a:prstGeom>
            <a:noFill/>
            <a:ln w="952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cxnSp>
          <p:nvCxnSpPr>
            <p:cNvPr id="59" name="Straight Connector 58"/>
            <p:cNvCxnSpPr/>
            <p:nvPr/>
          </p:nvCxnSpPr>
          <p:spPr>
            <a:xfrm>
              <a:off x="251022" y="5481845"/>
              <a:ext cx="360040" cy="0"/>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51272" y="2564293"/>
              <a:ext cx="0" cy="2917552"/>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539304" y="5251181"/>
              <a:ext cx="8209160" cy="606339"/>
            </a:xfrm>
            <a:prstGeom prst="rect">
              <a:avLst/>
            </a:prstGeom>
            <a:ln>
              <a:noFill/>
            </a:ln>
          </p:spPr>
          <p:txBody>
            <a:bodyPr wrap="square">
              <a:spAutoFit/>
            </a:bodyPr>
            <a:lstStyle/>
            <a:p>
              <a:r>
                <a:rPr lang="en-US" sz="1100" dirty="0"/>
                <a:t>Each SPI device needs three Interrupts, which have to be configured. Two interrupts for triggering the DMA transmission/reception and one interrupt, which calls the ISR of the SPI driver. If more than one </a:t>
              </a:r>
              <a:r>
                <a:rPr lang="en-US" sz="1100" dirty="0" err="1"/>
                <a:t>Spi</a:t>
              </a:r>
              <a:r>
                <a:rPr lang="en-US" sz="1100" dirty="0"/>
                <a:t> device is used all interrupts should have the same group level</a:t>
              </a:r>
              <a:endParaRPr lang="de-DE" sz="1100" dirty="0"/>
            </a:p>
          </p:txBody>
        </p:sp>
      </p:grpSp>
      <p:grpSp>
        <p:nvGrpSpPr>
          <p:cNvPr id="82" name="Group 81"/>
          <p:cNvGrpSpPr/>
          <p:nvPr/>
        </p:nvGrpSpPr>
        <p:grpSpPr>
          <a:xfrm>
            <a:off x="539054" y="3542819"/>
            <a:ext cx="8569450" cy="2528992"/>
            <a:chOff x="179512" y="3573016"/>
            <a:chExt cx="8569450" cy="2528992"/>
          </a:xfrm>
        </p:grpSpPr>
        <p:grpSp>
          <p:nvGrpSpPr>
            <p:cNvPr id="80" name="Group 79"/>
            <p:cNvGrpSpPr/>
            <p:nvPr/>
          </p:nvGrpSpPr>
          <p:grpSpPr>
            <a:xfrm>
              <a:off x="179512" y="3573016"/>
              <a:ext cx="8569450" cy="2406461"/>
              <a:chOff x="251022" y="3573016"/>
              <a:chExt cx="8569450" cy="2406461"/>
            </a:xfrm>
          </p:grpSpPr>
          <p:cxnSp>
            <p:nvCxnSpPr>
              <p:cNvPr id="62" name="Straight Arrow Connector 61"/>
              <p:cNvCxnSpPr/>
              <p:nvPr/>
            </p:nvCxnSpPr>
            <p:spPr>
              <a:xfrm>
                <a:off x="251022" y="3645024"/>
                <a:ext cx="288032" cy="0"/>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539303" y="3573016"/>
                <a:ext cx="8281169" cy="216024"/>
              </a:xfrm>
              <a:prstGeom prst="rect">
                <a:avLst/>
              </a:prstGeom>
              <a:noFill/>
              <a:ln w="95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cxnSp>
            <p:nvCxnSpPr>
              <p:cNvPr id="64" name="Straight Connector 63"/>
              <p:cNvCxnSpPr/>
              <p:nvPr/>
            </p:nvCxnSpPr>
            <p:spPr>
              <a:xfrm>
                <a:off x="251022" y="5979477"/>
                <a:ext cx="360040" cy="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51272" y="3645024"/>
                <a:ext cx="248" cy="233445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1" name="Rectangle 80"/>
            <p:cNvSpPr/>
            <p:nvPr/>
          </p:nvSpPr>
          <p:spPr>
            <a:xfrm>
              <a:off x="503797" y="5840398"/>
              <a:ext cx="8209160" cy="261610"/>
            </a:xfrm>
            <a:prstGeom prst="rect">
              <a:avLst/>
            </a:prstGeom>
            <a:ln>
              <a:noFill/>
            </a:ln>
          </p:spPr>
          <p:txBody>
            <a:bodyPr wrap="square">
              <a:spAutoFit/>
            </a:bodyPr>
            <a:lstStyle/>
            <a:p>
              <a:r>
                <a:rPr lang="en-US" sz="1100" dirty="0"/>
                <a:t>For each SPI device the GPT timeout event needs a MEPA channel to be configured. Refer to DIM for configuration</a:t>
              </a:r>
              <a:endParaRPr lang="de-DE" sz="1100" dirty="0"/>
            </a:p>
          </p:txBody>
        </p:sp>
      </p:grpSp>
      <p:grpSp>
        <p:nvGrpSpPr>
          <p:cNvPr id="88" name="Group 87"/>
          <p:cNvGrpSpPr/>
          <p:nvPr/>
        </p:nvGrpSpPr>
        <p:grpSpPr>
          <a:xfrm>
            <a:off x="179512" y="1506100"/>
            <a:ext cx="8569450" cy="2961789"/>
            <a:chOff x="251022" y="1506100"/>
            <a:chExt cx="8569450" cy="2961789"/>
          </a:xfrm>
        </p:grpSpPr>
        <p:grpSp>
          <p:nvGrpSpPr>
            <p:cNvPr id="67" name="Group 66"/>
            <p:cNvGrpSpPr/>
            <p:nvPr/>
          </p:nvGrpSpPr>
          <p:grpSpPr>
            <a:xfrm>
              <a:off x="251022" y="1506100"/>
              <a:ext cx="8569450" cy="2961789"/>
              <a:chOff x="179263" y="1650727"/>
              <a:chExt cx="8569450" cy="2961789"/>
            </a:xfrm>
          </p:grpSpPr>
          <p:grpSp>
            <p:nvGrpSpPr>
              <p:cNvPr id="45" name="Group 44"/>
              <p:cNvGrpSpPr/>
              <p:nvPr/>
            </p:nvGrpSpPr>
            <p:grpSpPr>
              <a:xfrm>
                <a:off x="179263" y="1650727"/>
                <a:ext cx="8569450" cy="2714988"/>
                <a:chOff x="179263" y="1650727"/>
                <a:chExt cx="8569450" cy="2714988"/>
              </a:xfrm>
            </p:grpSpPr>
            <p:cxnSp>
              <p:nvCxnSpPr>
                <p:cNvPr id="13" name="Straight Arrow Connector 12"/>
                <p:cNvCxnSpPr/>
                <p:nvPr/>
              </p:nvCxnSpPr>
              <p:spPr>
                <a:xfrm>
                  <a:off x="179512" y="1700808"/>
                  <a:ext cx="288032" cy="0"/>
                </a:xfrm>
                <a:prstGeom prst="straightConnector1">
                  <a:avLst/>
                </a:prstGeom>
                <a:ln w="952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67544" y="1650727"/>
                  <a:ext cx="8281169" cy="163900"/>
                </a:xfrm>
                <a:prstGeom prst="rect">
                  <a:avLst/>
                </a:prstGeom>
                <a:noFill/>
                <a:ln w="952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cxnSp>
              <p:nvCxnSpPr>
                <p:cNvPr id="37" name="Straight Connector 36"/>
                <p:cNvCxnSpPr/>
                <p:nvPr/>
              </p:nvCxnSpPr>
              <p:spPr>
                <a:xfrm>
                  <a:off x="179263" y="4365715"/>
                  <a:ext cx="467802" cy="0"/>
                </a:xfrm>
                <a:prstGeom prst="line">
                  <a:avLst/>
                </a:prstGeom>
                <a:ln w="95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79513" y="1700808"/>
                  <a:ext cx="248" cy="2664907"/>
                </a:xfrm>
                <a:prstGeom prst="line">
                  <a:avLst/>
                </a:prstGeom>
                <a:ln w="952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66" name="Rectangle 65"/>
              <p:cNvSpPr/>
              <p:nvPr/>
            </p:nvSpPr>
            <p:spPr>
              <a:xfrm>
                <a:off x="610814" y="4181629"/>
                <a:ext cx="8137401" cy="430887"/>
              </a:xfrm>
              <a:prstGeom prst="rect">
                <a:avLst/>
              </a:prstGeom>
              <a:ln>
                <a:noFill/>
              </a:ln>
            </p:spPr>
            <p:txBody>
              <a:bodyPr wrap="square">
                <a:spAutoFit/>
              </a:bodyPr>
              <a:lstStyle/>
              <a:p>
                <a:r>
                  <a:rPr lang="en-US" sz="1100" dirty="0"/>
                  <a:t>The SPI driver needs </a:t>
                </a:r>
                <a:r>
                  <a:rPr lang="en-US" sz="1100" b="1" dirty="0"/>
                  <a:t>for each device </a:t>
                </a:r>
                <a:r>
                  <a:rPr lang="en-US" sz="1100" dirty="0"/>
                  <a:t>two mandatory MEPA signals one for routing the communication transmit requests to primary core and one to route the cancel requests to primary core. </a:t>
                </a:r>
                <a:endParaRPr lang="de-DE" sz="1100" dirty="0"/>
              </a:p>
            </p:txBody>
          </p:sp>
        </p:grpSp>
        <p:cxnSp>
          <p:nvCxnSpPr>
            <p:cNvPr id="84" name="Straight Arrow Connector 83"/>
            <p:cNvCxnSpPr/>
            <p:nvPr/>
          </p:nvCxnSpPr>
          <p:spPr>
            <a:xfrm>
              <a:off x="251520" y="3861048"/>
              <a:ext cx="288032" cy="0"/>
            </a:xfrm>
            <a:prstGeom prst="straightConnector1">
              <a:avLst/>
            </a:prstGeom>
            <a:ln w="952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39054" y="3789040"/>
              <a:ext cx="8281418" cy="171795"/>
            </a:xfrm>
            <a:prstGeom prst="rect">
              <a:avLst/>
            </a:prstGeom>
            <a:noFill/>
            <a:ln w="952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grpSp>
    </p:spTree>
    <p:extLst>
      <p:ext uri="{BB962C8B-B14F-4D97-AF65-F5344CB8AC3E}">
        <p14:creationId xmlns:p14="http://schemas.microsoft.com/office/powerpoint/2010/main" val="5329138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fade">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500"/>
                                        <p:tgtEl>
                                          <p:spTgt spid="7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fade">
                                      <p:cBhvr>
                                        <p:cTn id="2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3"/>
          <a:stretch>
            <a:fillRect/>
          </a:stretch>
        </p:blipFill>
        <p:spPr>
          <a:xfrm>
            <a:off x="539055" y="1052736"/>
            <a:ext cx="8353425" cy="2814097"/>
          </a:xfrm>
          <a:prstGeom prst="rect">
            <a:avLst/>
          </a:prstGeom>
        </p:spPr>
      </p:pic>
      <p:sp>
        <p:nvSpPr>
          <p:cNvPr id="3" name="Titel 2"/>
          <p:cNvSpPr>
            <a:spLocks noGrp="1"/>
          </p:cNvSpPr>
          <p:nvPr>
            <p:ph type="title"/>
          </p:nvPr>
        </p:nvSpPr>
        <p:spPr/>
        <p:txBody>
          <a:bodyPr/>
          <a:lstStyle/>
          <a:p>
            <a:r>
              <a:rPr lang="en-GB" dirty="0"/>
              <a:t>SPI Driver Configuration Example</a:t>
            </a:r>
            <a:br>
              <a:rPr lang="en-GB" dirty="0"/>
            </a:br>
            <a:r>
              <a:rPr lang="en-GB" dirty="0"/>
              <a:t>SPI External Device (1)</a:t>
            </a:r>
          </a:p>
        </p:txBody>
      </p:sp>
      <p:sp>
        <p:nvSpPr>
          <p:cNvPr id="4" name="Datumsplatzhalter 3"/>
          <p:cNvSpPr>
            <a:spLocks noGrp="1"/>
          </p:cNvSpPr>
          <p:nvPr>
            <p:ph type="dt" sz="half" idx="10"/>
          </p:nvPr>
        </p:nvSpPr>
        <p:spPr>
          <a:xfrm>
            <a:off x="6350484" y="6079862"/>
            <a:ext cx="2001935" cy="150440"/>
          </a:xfrm>
        </p:spPr>
        <p:txBody>
          <a:bodyPr/>
          <a:lstStyle/>
          <a:p>
            <a:fld id="{599AB9BC-EC3C-4486-9684-3F656F14D41E}" type="datetime3">
              <a:rPr lang="en-US" noProof="0" smtClean="0"/>
              <a:pPr/>
              <a:t>18 September 2019</a:t>
            </a:fld>
            <a:endParaRPr lang="en-US" noProof="0"/>
          </a:p>
        </p:txBody>
      </p:sp>
      <p:sp>
        <p:nvSpPr>
          <p:cNvPr id="5" name="Foliennummernplatzhalter 4"/>
          <p:cNvSpPr>
            <a:spLocks noGrp="1"/>
          </p:cNvSpPr>
          <p:nvPr>
            <p:ph type="sldNum" sz="quarter" idx="11"/>
          </p:nvPr>
        </p:nvSpPr>
        <p:spPr>
          <a:xfrm>
            <a:off x="8388424" y="6230888"/>
            <a:ext cx="360289" cy="150440"/>
          </a:xfrm>
        </p:spPr>
        <p:txBody>
          <a:bodyPr/>
          <a:lstStyle/>
          <a:p>
            <a:fld id="{ADA48181-2C78-49CB-8C52-912A07842C2E}" type="slidenum">
              <a:rPr lang="en-US" noProof="0" smtClean="0"/>
              <a:pPr/>
              <a:t>18</a:t>
            </a:fld>
            <a:endParaRPr lang="en-US" noProof="0"/>
          </a:p>
        </p:txBody>
      </p:sp>
      <p:sp>
        <p:nvSpPr>
          <p:cNvPr id="7" name="Fußzeilenplatzhalter 3"/>
          <p:cNvSpPr>
            <a:spLocks noGrp="1"/>
          </p:cNvSpPr>
          <p:nvPr>
            <p:ph type="ftr" sz="quarter" idx="12"/>
          </p:nvPr>
        </p:nvSpPr>
        <p:spPr>
          <a:xfrm>
            <a:off x="6350485" y="6230888"/>
            <a:ext cx="2001935" cy="150440"/>
          </a:xfrm>
        </p:spPr>
        <p:txBody>
          <a:bodyPr/>
          <a:lstStyle/>
          <a:p>
            <a:r>
              <a:rPr lang="en-US" noProof="0" dirty="0"/>
              <a:t>Aristeidis Dikefalos, © Continental AG</a:t>
            </a:r>
          </a:p>
        </p:txBody>
      </p:sp>
      <p:grpSp>
        <p:nvGrpSpPr>
          <p:cNvPr id="70" name="Group 69"/>
          <p:cNvGrpSpPr/>
          <p:nvPr/>
        </p:nvGrpSpPr>
        <p:grpSpPr>
          <a:xfrm>
            <a:off x="35496" y="1423944"/>
            <a:ext cx="9145016" cy="2900217"/>
            <a:chOff x="178165" y="1648729"/>
            <a:chExt cx="8995748" cy="3279076"/>
          </a:xfrm>
        </p:grpSpPr>
        <p:grpSp>
          <p:nvGrpSpPr>
            <p:cNvPr id="46" name="Group 45"/>
            <p:cNvGrpSpPr/>
            <p:nvPr/>
          </p:nvGrpSpPr>
          <p:grpSpPr>
            <a:xfrm>
              <a:off x="178165" y="1648729"/>
              <a:ext cx="8783250" cy="3004407"/>
              <a:chOff x="177916" y="1577332"/>
              <a:chExt cx="8783250" cy="3004407"/>
            </a:xfrm>
          </p:grpSpPr>
          <p:cxnSp>
            <p:nvCxnSpPr>
              <p:cNvPr id="47" name="Straight Arrow Connector 46"/>
              <p:cNvCxnSpPr/>
              <p:nvPr/>
            </p:nvCxnSpPr>
            <p:spPr>
              <a:xfrm>
                <a:off x="179512" y="1700808"/>
                <a:ext cx="493744" cy="0"/>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79997" y="1577332"/>
                <a:ext cx="8281169" cy="216025"/>
              </a:xfrm>
              <a:prstGeom prst="rect">
                <a:avLst/>
              </a:prstGeom>
              <a:noFill/>
              <a:ln w="952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cxnSp>
            <p:nvCxnSpPr>
              <p:cNvPr id="49" name="Straight Connector 48"/>
              <p:cNvCxnSpPr/>
              <p:nvPr/>
            </p:nvCxnSpPr>
            <p:spPr>
              <a:xfrm>
                <a:off x="179513" y="4581739"/>
                <a:ext cx="706730" cy="0"/>
              </a:xfrm>
              <a:prstGeom prst="line">
                <a:avLst/>
              </a:prstGeom>
              <a:ln w="95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177916" y="1700808"/>
                <a:ext cx="1597" cy="2880931"/>
              </a:xfrm>
              <a:prstGeom prst="line">
                <a:avLst/>
              </a:prstGeom>
              <a:ln w="952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892744" y="4440631"/>
              <a:ext cx="8281169" cy="487174"/>
            </a:xfrm>
            <a:prstGeom prst="rect">
              <a:avLst/>
            </a:prstGeom>
            <a:ln>
              <a:noFill/>
            </a:ln>
          </p:spPr>
          <p:txBody>
            <a:bodyPr wrap="square">
              <a:spAutoFit/>
            </a:bodyPr>
            <a:lstStyle/>
            <a:p>
              <a:r>
                <a:rPr lang="en-US" sz="1100" dirty="0"/>
                <a:t>The chip select is attached to the Job. At the beginning of the Job the CS will be activated and at the end of the Job the CS will be deactivated. </a:t>
              </a:r>
              <a:r>
                <a:rPr lang="en-US" sz="1100" dirty="0">
                  <a:solidFill>
                    <a:srgbClr val="00B0F0"/>
                  </a:solidFill>
                </a:rPr>
                <a:t>Hint!: Always verify if the pin is configured in the port driver</a:t>
              </a:r>
            </a:p>
          </p:txBody>
        </p:sp>
      </p:grpSp>
      <p:grpSp>
        <p:nvGrpSpPr>
          <p:cNvPr id="73" name="Group 72"/>
          <p:cNvGrpSpPr/>
          <p:nvPr/>
        </p:nvGrpSpPr>
        <p:grpSpPr>
          <a:xfrm>
            <a:off x="107505" y="1651746"/>
            <a:ext cx="9073008" cy="3092979"/>
            <a:chOff x="251271" y="1943896"/>
            <a:chExt cx="8923243" cy="2992774"/>
          </a:xfrm>
        </p:grpSpPr>
        <p:cxnSp>
          <p:nvCxnSpPr>
            <p:cNvPr id="52" name="Straight Arrow Connector 51"/>
            <p:cNvCxnSpPr/>
            <p:nvPr/>
          </p:nvCxnSpPr>
          <p:spPr>
            <a:xfrm>
              <a:off x="251271" y="1988229"/>
              <a:ext cx="422595" cy="0"/>
            </a:xfrm>
            <a:prstGeom prst="straightConnector1">
              <a:avLst/>
            </a:prstGeom>
            <a:ln w="952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676186" y="1943896"/>
              <a:ext cx="8281169" cy="130921"/>
            </a:xfrm>
            <a:prstGeom prst="rect">
              <a:avLst/>
            </a:prstGeom>
            <a:noFill/>
            <a:ln w="9525">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cxnSp>
          <p:nvCxnSpPr>
            <p:cNvPr id="54" name="Straight Connector 53"/>
            <p:cNvCxnSpPr/>
            <p:nvPr/>
          </p:nvCxnSpPr>
          <p:spPr>
            <a:xfrm>
              <a:off x="253366" y="4708698"/>
              <a:ext cx="635279" cy="0"/>
            </a:xfrm>
            <a:prstGeom prst="line">
              <a:avLst/>
            </a:prstGeom>
            <a:ln w="95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51272" y="1988229"/>
              <a:ext cx="2094" cy="2720469"/>
            </a:xfrm>
            <a:prstGeom prst="line">
              <a:avLst/>
            </a:prstGeom>
            <a:ln w="9525">
              <a:solidFill>
                <a:srgbClr val="92D050"/>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893345" y="4505616"/>
              <a:ext cx="8281169" cy="431054"/>
            </a:xfrm>
            <a:prstGeom prst="rect">
              <a:avLst/>
            </a:prstGeom>
            <a:ln>
              <a:noFill/>
            </a:ln>
          </p:spPr>
          <p:txBody>
            <a:bodyPr wrap="square">
              <a:spAutoFit/>
            </a:bodyPr>
            <a:lstStyle/>
            <a:p>
              <a:r>
                <a:rPr lang="en-US" sz="1100" dirty="0"/>
                <a:t>This parameter is the communication </a:t>
              </a:r>
              <a:r>
                <a:rPr lang="en-US" sz="1100" dirty="0" err="1"/>
                <a:t>baudrate</a:t>
              </a:r>
              <a:r>
                <a:rPr lang="en-US" sz="1100" dirty="0"/>
                <a:t> - This parameter allows using a range of values, from the point of view of configuration tools, from Hz up to </a:t>
              </a:r>
              <a:r>
                <a:rPr lang="en-US" sz="1100" dirty="0" err="1"/>
                <a:t>MHz.</a:t>
              </a:r>
              <a:endParaRPr lang="de-DE" sz="1100" dirty="0"/>
            </a:p>
          </p:txBody>
        </p:sp>
      </p:grpSp>
      <p:grpSp>
        <p:nvGrpSpPr>
          <p:cNvPr id="75" name="Group 74"/>
          <p:cNvGrpSpPr/>
          <p:nvPr/>
        </p:nvGrpSpPr>
        <p:grpSpPr>
          <a:xfrm>
            <a:off x="168210" y="1980063"/>
            <a:ext cx="8911969" cy="3330906"/>
            <a:chOff x="251271" y="2492285"/>
            <a:chExt cx="8758638" cy="3459608"/>
          </a:xfrm>
        </p:grpSpPr>
        <p:cxnSp>
          <p:nvCxnSpPr>
            <p:cNvPr id="57" name="Straight Arrow Connector 56"/>
            <p:cNvCxnSpPr/>
            <p:nvPr/>
          </p:nvCxnSpPr>
          <p:spPr>
            <a:xfrm>
              <a:off x="251271" y="2564293"/>
              <a:ext cx="371200" cy="0"/>
            </a:xfrm>
            <a:prstGeom prst="straightConnector1">
              <a:avLst/>
            </a:prstGeom>
            <a:ln w="952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615040" y="2492285"/>
              <a:ext cx="8281169" cy="177078"/>
            </a:xfrm>
            <a:prstGeom prst="rect">
              <a:avLst/>
            </a:prstGeom>
            <a:noFill/>
            <a:ln w="952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cxnSp>
          <p:nvCxnSpPr>
            <p:cNvPr id="59" name="Straight Connector 58"/>
            <p:cNvCxnSpPr/>
            <p:nvPr/>
          </p:nvCxnSpPr>
          <p:spPr>
            <a:xfrm>
              <a:off x="251272" y="5481845"/>
              <a:ext cx="572289" cy="0"/>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51272" y="2564293"/>
              <a:ext cx="0" cy="2917552"/>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800749" y="5328539"/>
              <a:ext cx="8209160" cy="623354"/>
            </a:xfrm>
            <a:prstGeom prst="rect">
              <a:avLst/>
            </a:prstGeom>
            <a:ln>
              <a:noFill/>
            </a:ln>
          </p:spPr>
          <p:txBody>
            <a:bodyPr wrap="square">
              <a:spAutoFit/>
            </a:bodyPr>
            <a:lstStyle/>
            <a:p>
              <a:r>
                <a:rPr lang="en-US" sz="1100" dirty="0"/>
                <a:t>Chip select idle time in seconds. Minimum time between two active chip select levels - This parameter allows to use a range of values from 0 up to 0.0001 seconds. The real configuration value used in software BSW-SPI is calculated out of this by the generator-tools.</a:t>
              </a:r>
              <a:endParaRPr lang="de-DE" sz="1100" dirty="0"/>
            </a:p>
          </p:txBody>
        </p:sp>
      </p:grpSp>
      <p:grpSp>
        <p:nvGrpSpPr>
          <p:cNvPr id="82" name="Group 81"/>
          <p:cNvGrpSpPr/>
          <p:nvPr/>
        </p:nvGrpSpPr>
        <p:grpSpPr>
          <a:xfrm>
            <a:off x="251520" y="2714378"/>
            <a:ext cx="8645978" cy="2967926"/>
            <a:chOff x="179512" y="3573015"/>
            <a:chExt cx="8717379" cy="2652472"/>
          </a:xfrm>
        </p:grpSpPr>
        <p:grpSp>
          <p:nvGrpSpPr>
            <p:cNvPr id="80" name="Group 79"/>
            <p:cNvGrpSpPr/>
            <p:nvPr/>
          </p:nvGrpSpPr>
          <p:grpSpPr>
            <a:xfrm>
              <a:off x="179512" y="3573015"/>
              <a:ext cx="8569450" cy="2406462"/>
              <a:chOff x="251022" y="3573015"/>
              <a:chExt cx="8569450" cy="2406462"/>
            </a:xfrm>
          </p:grpSpPr>
          <p:cxnSp>
            <p:nvCxnSpPr>
              <p:cNvPr id="62" name="Straight Arrow Connector 61"/>
              <p:cNvCxnSpPr/>
              <p:nvPr/>
            </p:nvCxnSpPr>
            <p:spPr>
              <a:xfrm>
                <a:off x="251022" y="3645024"/>
                <a:ext cx="288032" cy="0"/>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539303" y="3573015"/>
                <a:ext cx="8281169" cy="190587"/>
              </a:xfrm>
              <a:prstGeom prst="rect">
                <a:avLst/>
              </a:prstGeom>
              <a:noFill/>
              <a:ln w="95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cxnSp>
            <p:nvCxnSpPr>
              <p:cNvPr id="64" name="Straight Connector 63"/>
              <p:cNvCxnSpPr/>
              <p:nvPr/>
            </p:nvCxnSpPr>
            <p:spPr>
              <a:xfrm>
                <a:off x="251520" y="5979477"/>
                <a:ext cx="507721" cy="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51272" y="3645024"/>
                <a:ext cx="248" cy="233445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1" name="Rectangle 80"/>
            <p:cNvSpPr/>
            <p:nvPr/>
          </p:nvSpPr>
          <p:spPr>
            <a:xfrm>
              <a:off x="687731" y="5840398"/>
              <a:ext cx="8209160" cy="385089"/>
            </a:xfrm>
            <a:prstGeom prst="rect">
              <a:avLst/>
            </a:prstGeom>
            <a:ln>
              <a:noFill/>
            </a:ln>
          </p:spPr>
          <p:txBody>
            <a:bodyPr wrap="square">
              <a:spAutoFit/>
            </a:bodyPr>
            <a:lstStyle/>
            <a:p>
              <a:r>
                <a:rPr lang="en-US" sz="1100" dirty="0"/>
                <a:t>The </a:t>
              </a:r>
              <a:r>
                <a:rPr lang="en-US" sz="1100" dirty="0" err="1"/>
                <a:t>PowerSAR</a:t>
              </a:r>
              <a:r>
                <a:rPr lang="en-US" sz="1100" dirty="0"/>
                <a:t> driver supports only chip selects driven by the peripheral engine because Infineon </a:t>
              </a:r>
              <a:r>
                <a:rPr lang="en-US" sz="1100" dirty="0" err="1"/>
                <a:t>Aurix</a:t>
              </a:r>
              <a:r>
                <a:rPr lang="en-US" sz="1100" dirty="0"/>
                <a:t> micros already have a lot of chip selects (up to 16 CS per QSPI device) driven by the SPI peripheral engine. </a:t>
              </a:r>
              <a:endParaRPr lang="de-DE" sz="1100" dirty="0"/>
            </a:p>
          </p:txBody>
        </p:sp>
      </p:grpSp>
      <p:grpSp>
        <p:nvGrpSpPr>
          <p:cNvPr id="61" name="Group 60"/>
          <p:cNvGrpSpPr/>
          <p:nvPr/>
        </p:nvGrpSpPr>
        <p:grpSpPr>
          <a:xfrm>
            <a:off x="403920" y="3663497"/>
            <a:ext cx="8645978" cy="2259361"/>
            <a:chOff x="179512" y="3573015"/>
            <a:chExt cx="8717379" cy="2560863"/>
          </a:xfrm>
        </p:grpSpPr>
        <p:grpSp>
          <p:nvGrpSpPr>
            <p:cNvPr id="68" name="Group 67"/>
            <p:cNvGrpSpPr/>
            <p:nvPr/>
          </p:nvGrpSpPr>
          <p:grpSpPr>
            <a:xfrm>
              <a:off x="179512" y="3573015"/>
              <a:ext cx="8490524" cy="2406462"/>
              <a:chOff x="251022" y="3573015"/>
              <a:chExt cx="8490524" cy="2406462"/>
            </a:xfrm>
          </p:grpSpPr>
          <p:cxnSp>
            <p:nvCxnSpPr>
              <p:cNvPr id="76" name="Straight Arrow Connector 75"/>
              <p:cNvCxnSpPr/>
              <p:nvPr/>
            </p:nvCxnSpPr>
            <p:spPr>
              <a:xfrm>
                <a:off x="251022" y="3645024"/>
                <a:ext cx="209355" cy="0"/>
              </a:xfrm>
              <a:prstGeom prst="straightConnector1">
                <a:avLst/>
              </a:prstGeom>
              <a:ln w="952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460377" y="3573015"/>
                <a:ext cx="8281169" cy="190587"/>
              </a:xfrm>
              <a:prstGeom prst="rect">
                <a:avLst/>
              </a:prstGeom>
              <a:noFill/>
              <a:ln w="952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cxnSp>
            <p:nvCxnSpPr>
              <p:cNvPr id="78" name="Straight Connector 77"/>
              <p:cNvCxnSpPr/>
              <p:nvPr/>
            </p:nvCxnSpPr>
            <p:spPr>
              <a:xfrm>
                <a:off x="251520" y="5979477"/>
                <a:ext cx="507721" cy="0"/>
              </a:xfrm>
              <a:prstGeom prst="line">
                <a:avLst/>
              </a:prstGeom>
              <a:ln w="95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51272" y="3645024"/>
                <a:ext cx="248" cy="2334453"/>
              </a:xfrm>
              <a:prstGeom prst="line">
                <a:avLst/>
              </a:prstGeom>
              <a:ln w="952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72" name="Rectangle 71"/>
            <p:cNvSpPr/>
            <p:nvPr/>
          </p:nvSpPr>
          <p:spPr>
            <a:xfrm>
              <a:off x="687731" y="5837357"/>
              <a:ext cx="8209160" cy="296521"/>
            </a:xfrm>
            <a:prstGeom prst="rect">
              <a:avLst/>
            </a:prstGeom>
            <a:ln>
              <a:noFill/>
            </a:ln>
          </p:spPr>
          <p:txBody>
            <a:bodyPr wrap="square">
              <a:spAutoFit/>
            </a:bodyPr>
            <a:lstStyle/>
            <a:p>
              <a:r>
                <a:rPr lang="en-US" sz="1100" dirty="0"/>
                <a:t>Assignment of the used vendor device.</a:t>
              </a:r>
              <a:endParaRPr lang="de-DE" sz="1100" b="1" dirty="0"/>
            </a:p>
          </p:txBody>
        </p:sp>
      </p:grpSp>
    </p:spTree>
    <p:extLst>
      <p:ext uri="{BB962C8B-B14F-4D97-AF65-F5344CB8AC3E}">
        <p14:creationId xmlns:p14="http://schemas.microsoft.com/office/powerpoint/2010/main" val="4771321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500"/>
                                        <p:tgtEl>
                                          <p:spTgt spid="7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500"/>
                                        <p:tgtEl>
                                          <p:spTgt spid="8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3"/>
          <a:stretch>
            <a:fillRect/>
          </a:stretch>
        </p:blipFill>
        <p:spPr>
          <a:xfrm>
            <a:off x="539055" y="1052736"/>
            <a:ext cx="8353425" cy="2814097"/>
          </a:xfrm>
          <a:prstGeom prst="rect">
            <a:avLst/>
          </a:prstGeom>
        </p:spPr>
      </p:pic>
      <p:sp>
        <p:nvSpPr>
          <p:cNvPr id="3" name="Titel 2"/>
          <p:cNvSpPr>
            <a:spLocks noGrp="1"/>
          </p:cNvSpPr>
          <p:nvPr>
            <p:ph type="title"/>
          </p:nvPr>
        </p:nvSpPr>
        <p:spPr/>
        <p:txBody>
          <a:bodyPr/>
          <a:lstStyle/>
          <a:p>
            <a:r>
              <a:rPr lang="en-GB" dirty="0"/>
              <a:t>SPI Driver Configuration Example</a:t>
            </a:r>
            <a:br>
              <a:rPr lang="en-GB" dirty="0"/>
            </a:br>
            <a:r>
              <a:rPr lang="en-GB" dirty="0"/>
              <a:t>SPI External Device (2)</a:t>
            </a:r>
          </a:p>
        </p:txBody>
      </p:sp>
      <p:sp>
        <p:nvSpPr>
          <p:cNvPr id="4" name="Datumsplatzhalter 3"/>
          <p:cNvSpPr>
            <a:spLocks noGrp="1"/>
          </p:cNvSpPr>
          <p:nvPr>
            <p:ph type="dt" sz="half" idx="10"/>
          </p:nvPr>
        </p:nvSpPr>
        <p:spPr>
          <a:xfrm>
            <a:off x="6350484" y="6079862"/>
            <a:ext cx="2001935" cy="150440"/>
          </a:xfrm>
        </p:spPr>
        <p:txBody>
          <a:bodyPr/>
          <a:lstStyle/>
          <a:p>
            <a:fld id="{599AB9BC-EC3C-4486-9684-3F656F14D41E}" type="datetime3">
              <a:rPr lang="en-US" noProof="0" smtClean="0"/>
              <a:pPr/>
              <a:t>18 September 2019</a:t>
            </a:fld>
            <a:endParaRPr lang="en-US" noProof="0"/>
          </a:p>
        </p:txBody>
      </p:sp>
      <p:sp>
        <p:nvSpPr>
          <p:cNvPr id="5" name="Foliennummernplatzhalter 4"/>
          <p:cNvSpPr>
            <a:spLocks noGrp="1"/>
          </p:cNvSpPr>
          <p:nvPr>
            <p:ph type="sldNum" sz="quarter" idx="11"/>
          </p:nvPr>
        </p:nvSpPr>
        <p:spPr>
          <a:xfrm>
            <a:off x="8388424" y="6230888"/>
            <a:ext cx="360289" cy="150440"/>
          </a:xfrm>
        </p:spPr>
        <p:txBody>
          <a:bodyPr/>
          <a:lstStyle/>
          <a:p>
            <a:fld id="{ADA48181-2C78-49CB-8C52-912A07842C2E}" type="slidenum">
              <a:rPr lang="en-US" noProof="0" smtClean="0"/>
              <a:pPr/>
              <a:t>19</a:t>
            </a:fld>
            <a:endParaRPr lang="en-US" noProof="0"/>
          </a:p>
        </p:txBody>
      </p:sp>
      <p:sp>
        <p:nvSpPr>
          <p:cNvPr id="7" name="Fußzeilenplatzhalter 3"/>
          <p:cNvSpPr>
            <a:spLocks noGrp="1"/>
          </p:cNvSpPr>
          <p:nvPr>
            <p:ph type="ftr" sz="quarter" idx="12"/>
          </p:nvPr>
        </p:nvSpPr>
        <p:spPr>
          <a:xfrm>
            <a:off x="6350485" y="6230888"/>
            <a:ext cx="2001935" cy="150440"/>
          </a:xfrm>
        </p:spPr>
        <p:txBody>
          <a:bodyPr/>
          <a:lstStyle/>
          <a:p>
            <a:r>
              <a:rPr lang="en-US" noProof="0" dirty="0"/>
              <a:t>Aristeidis Dikefalos, © Continental AG</a:t>
            </a:r>
          </a:p>
        </p:txBody>
      </p:sp>
      <p:grpSp>
        <p:nvGrpSpPr>
          <p:cNvPr id="70" name="Group 69"/>
          <p:cNvGrpSpPr/>
          <p:nvPr/>
        </p:nvGrpSpPr>
        <p:grpSpPr>
          <a:xfrm>
            <a:off x="35496" y="2176598"/>
            <a:ext cx="8994644" cy="2003769"/>
            <a:chOff x="178165" y="1714185"/>
            <a:chExt cx="8847830" cy="3163807"/>
          </a:xfrm>
        </p:grpSpPr>
        <p:grpSp>
          <p:nvGrpSpPr>
            <p:cNvPr id="46" name="Group 45"/>
            <p:cNvGrpSpPr/>
            <p:nvPr/>
          </p:nvGrpSpPr>
          <p:grpSpPr>
            <a:xfrm>
              <a:off x="178165" y="1714185"/>
              <a:ext cx="8783250" cy="2938951"/>
              <a:chOff x="177916" y="1642788"/>
              <a:chExt cx="8783250" cy="2938951"/>
            </a:xfrm>
          </p:grpSpPr>
          <p:cxnSp>
            <p:nvCxnSpPr>
              <p:cNvPr id="47" name="Straight Arrow Connector 46"/>
              <p:cNvCxnSpPr/>
              <p:nvPr/>
            </p:nvCxnSpPr>
            <p:spPr>
              <a:xfrm>
                <a:off x="179512" y="1700808"/>
                <a:ext cx="493744" cy="0"/>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79997" y="1642788"/>
                <a:ext cx="8281169" cy="290473"/>
              </a:xfrm>
              <a:prstGeom prst="rect">
                <a:avLst/>
              </a:prstGeom>
              <a:noFill/>
              <a:ln w="952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cxnSp>
            <p:nvCxnSpPr>
              <p:cNvPr id="49" name="Straight Connector 48"/>
              <p:cNvCxnSpPr/>
              <p:nvPr/>
            </p:nvCxnSpPr>
            <p:spPr>
              <a:xfrm>
                <a:off x="179513" y="4581739"/>
                <a:ext cx="600235" cy="0"/>
              </a:xfrm>
              <a:prstGeom prst="line">
                <a:avLst/>
              </a:prstGeom>
              <a:ln w="95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177916" y="1700808"/>
                <a:ext cx="1597" cy="2880931"/>
              </a:xfrm>
              <a:prstGeom prst="line">
                <a:avLst/>
              </a:prstGeom>
              <a:ln w="952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744826" y="4440631"/>
              <a:ext cx="8281169" cy="437361"/>
            </a:xfrm>
            <a:prstGeom prst="rect">
              <a:avLst/>
            </a:prstGeom>
            <a:ln>
              <a:noFill/>
            </a:ln>
          </p:spPr>
          <p:txBody>
            <a:bodyPr wrap="square">
              <a:spAutoFit/>
            </a:bodyPr>
            <a:lstStyle/>
            <a:p>
              <a:r>
                <a:rPr lang="en-US" sz="1200" dirty="0"/>
                <a:t>This parameter defines the active polarity of Chip Select.</a:t>
              </a:r>
              <a:endParaRPr lang="en-US" sz="1200" dirty="0">
                <a:solidFill>
                  <a:srgbClr val="00B0F0"/>
                </a:solidFill>
              </a:endParaRPr>
            </a:p>
          </p:txBody>
        </p:sp>
      </p:grpSp>
      <p:grpSp>
        <p:nvGrpSpPr>
          <p:cNvPr id="18" name="Group 17"/>
          <p:cNvGrpSpPr/>
          <p:nvPr/>
        </p:nvGrpSpPr>
        <p:grpSpPr>
          <a:xfrm>
            <a:off x="179512" y="2020622"/>
            <a:ext cx="8569450" cy="2774789"/>
            <a:chOff x="179512" y="2020622"/>
            <a:chExt cx="8569450" cy="2774789"/>
          </a:xfrm>
        </p:grpSpPr>
        <p:sp>
          <p:nvSpPr>
            <p:cNvPr id="51" name="Rectangle 50"/>
            <p:cNvSpPr/>
            <p:nvPr/>
          </p:nvSpPr>
          <p:spPr>
            <a:xfrm>
              <a:off x="611063" y="4149080"/>
              <a:ext cx="8137401" cy="646331"/>
            </a:xfrm>
            <a:prstGeom prst="rect">
              <a:avLst/>
            </a:prstGeom>
            <a:ln>
              <a:noFill/>
            </a:ln>
          </p:spPr>
          <p:txBody>
            <a:bodyPr wrap="square">
              <a:spAutoFit/>
            </a:bodyPr>
            <a:lstStyle/>
            <a:p>
              <a:r>
                <a:rPr lang="en-US" sz="1200" dirty="0"/>
                <a:t>Timing between clock and chip select and opposite (trailing delay in seconds) as well the minimum time between two active chip select levels (</a:t>
              </a:r>
              <a:r>
                <a:rPr lang="en-US" sz="1200" dirty="0" err="1"/>
                <a:t>CsIdleTime</a:t>
              </a:r>
              <a:r>
                <a:rPr lang="en-US" sz="1200" dirty="0"/>
                <a:t>). Range of values from 0 up to 0.0001 seconds. The real configuration values used in software BSW-SPI are calculated out of this by the generator-tools.</a:t>
              </a:r>
            </a:p>
          </p:txBody>
        </p:sp>
        <p:grpSp>
          <p:nvGrpSpPr>
            <p:cNvPr id="17" name="Group 16"/>
            <p:cNvGrpSpPr/>
            <p:nvPr/>
          </p:nvGrpSpPr>
          <p:grpSpPr>
            <a:xfrm>
              <a:off x="179512" y="2020622"/>
              <a:ext cx="8569450" cy="2272474"/>
              <a:chOff x="179512" y="1988840"/>
              <a:chExt cx="8569450" cy="2272474"/>
            </a:xfrm>
          </p:grpSpPr>
          <p:grpSp>
            <p:nvGrpSpPr>
              <p:cNvPr id="45" name="Group 44"/>
              <p:cNvGrpSpPr/>
              <p:nvPr/>
            </p:nvGrpSpPr>
            <p:grpSpPr>
              <a:xfrm>
                <a:off x="179512" y="1988840"/>
                <a:ext cx="8569450" cy="2272474"/>
                <a:chOff x="179263" y="1650727"/>
                <a:chExt cx="8569450" cy="2714988"/>
              </a:xfrm>
            </p:grpSpPr>
            <p:cxnSp>
              <p:nvCxnSpPr>
                <p:cNvPr id="56" name="Straight Arrow Connector 55"/>
                <p:cNvCxnSpPr/>
                <p:nvPr/>
              </p:nvCxnSpPr>
              <p:spPr>
                <a:xfrm>
                  <a:off x="179512" y="1700808"/>
                  <a:ext cx="288032" cy="0"/>
                </a:xfrm>
                <a:prstGeom prst="straightConnector1">
                  <a:avLst/>
                </a:prstGeom>
                <a:ln w="952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467544" y="1650727"/>
                  <a:ext cx="8281169" cy="163900"/>
                </a:xfrm>
                <a:prstGeom prst="rect">
                  <a:avLst/>
                </a:prstGeom>
                <a:noFill/>
                <a:ln w="952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cxnSp>
              <p:nvCxnSpPr>
                <p:cNvPr id="67" name="Straight Connector 66"/>
                <p:cNvCxnSpPr/>
                <p:nvPr/>
              </p:nvCxnSpPr>
              <p:spPr>
                <a:xfrm>
                  <a:off x="179263" y="4365715"/>
                  <a:ext cx="431551" cy="0"/>
                </a:xfrm>
                <a:prstGeom prst="line">
                  <a:avLst/>
                </a:prstGeom>
                <a:ln w="95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79513" y="1700808"/>
                  <a:ext cx="248" cy="2664907"/>
                </a:xfrm>
                <a:prstGeom prst="line">
                  <a:avLst/>
                </a:prstGeom>
                <a:ln w="9525">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43" name="Straight Arrow Connector 42"/>
              <p:cNvCxnSpPr/>
              <p:nvPr/>
            </p:nvCxnSpPr>
            <p:spPr>
              <a:xfrm>
                <a:off x="180010" y="3345256"/>
                <a:ext cx="288032" cy="0"/>
              </a:xfrm>
              <a:prstGeom prst="straightConnector1">
                <a:avLst/>
              </a:prstGeom>
              <a:ln w="952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67544" y="3284983"/>
                <a:ext cx="8281418" cy="384427"/>
              </a:xfrm>
              <a:prstGeom prst="rect">
                <a:avLst/>
              </a:prstGeom>
              <a:noFill/>
              <a:ln w="952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grpSp>
      </p:grpSp>
    </p:spTree>
    <p:extLst>
      <p:ext uri="{BB962C8B-B14F-4D97-AF65-F5344CB8AC3E}">
        <p14:creationId xmlns:p14="http://schemas.microsoft.com/office/powerpoint/2010/main" val="34413340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04E68C6-1DBC-42CC-9C2B-187673C3493C}" type="datetime3">
              <a:rPr lang="en-US" noProof="0" smtClean="0"/>
              <a:pPr/>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2</a:t>
            </a:fld>
            <a:endParaRPr lang="en-US" noProof="0" dirty="0"/>
          </a:p>
        </p:txBody>
      </p:sp>
      <p:sp>
        <p:nvSpPr>
          <p:cNvPr id="4" name="Fußzeilenplatzhalter 3"/>
          <p:cNvSpPr>
            <a:spLocks noGrp="1"/>
          </p:cNvSpPr>
          <p:nvPr>
            <p:ph type="ftr" sz="quarter" idx="12"/>
          </p:nvPr>
        </p:nvSpPr>
        <p:spPr/>
        <p:txBody>
          <a:bodyPr/>
          <a:lstStyle/>
          <a:p>
            <a:r>
              <a:rPr lang="en-US" noProof="0" dirty="0"/>
              <a:t>Aristeidis Dikefalos, © Continental AG</a:t>
            </a:r>
          </a:p>
        </p:txBody>
      </p:sp>
      <p:grpSp>
        <p:nvGrpSpPr>
          <p:cNvPr id="58" name="Gruppieren 57"/>
          <p:cNvGrpSpPr/>
          <p:nvPr>
            <p:custDataLst>
              <p:tags r:id="rId1"/>
            </p:custDataLst>
          </p:nvPr>
        </p:nvGrpSpPr>
        <p:grpSpPr>
          <a:xfrm>
            <a:off x="395536" y="306176"/>
            <a:ext cx="8496943" cy="4087472"/>
            <a:chOff x="395536" y="306176"/>
            <a:chExt cx="8496943" cy="4087472"/>
          </a:xfrm>
        </p:grpSpPr>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dirty="0">
                  <a:solidFill>
                    <a:schemeClr val="accent1"/>
                  </a:solidFill>
                  <a:latin typeface="+mj-lt"/>
                  <a:ea typeface="+mj-ea"/>
                  <a:cs typeface="Arial" pitchFamily="34" charset="0"/>
                </a:rPr>
                <a:t>Agenda</a:t>
              </a:r>
            </a:p>
          </p:txBody>
        </p:sp>
        <p:sp>
          <p:nvSpPr>
            <p:cNvPr id="33" name="Rectangle 15"/>
            <p:cNvSpPr>
              <a:spLocks noChangeArrowheads="1"/>
            </p:cNvSpPr>
            <p:nvPr>
              <p:custDataLst>
                <p:tags r:id="rId3"/>
              </p:custDataLst>
            </p:nvPr>
          </p:nvSpPr>
          <p:spPr bwMode="auto">
            <a:xfrm>
              <a:off x="683568" y="1346483"/>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dirty="0" err="1">
                  <a:solidFill>
                    <a:schemeClr val="tx2"/>
                  </a:solidFill>
                  <a:latin typeface="Arial"/>
                </a:rPr>
                <a:t>Functional</a:t>
              </a:r>
              <a:r>
                <a:rPr lang="de-DE" b="1">
                  <a:solidFill>
                    <a:schemeClr val="tx2"/>
                  </a:solidFill>
                  <a:latin typeface="Arial"/>
                </a:rPr>
                <a:t> Description &amp; Features</a:t>
              </a:r>
              <a:endParaRPr lang="de-DE" b="1" dirty="0">
                <a:solidFill>
                  <a:schemeClr val="tx2"/>
                </a:solidFill>
                <a:latin typeface="Arial"/>
              </a:endParaRPr>
            </a:p>
          </p:txBody>
        </p:sp>
        <p:sp>
          <p:nvSpPr>
            <p:cNvPr id="34" name="Rectangle 15"/>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endParaRPr lang="de-DE" b="1" dirty="0">
                <a:solidFill>
                  <a:schemeClr val="bg1"/>
                </a:solidFill>
                <a:latin typeface="Arial"/>
              </a:endParaRPr>
            </a:p>
          </p:txBody>
        </p:sp>
        <p:sp>
          <p:nvSpPr>
            <p:cNvPr id="35" name="Rectangle 3"/>
            <p:cNvSpPr>
              <a:spLocks noChangeArrowheads="1"/>
            </p:cNvSpPr>
            <p:nvPr>
              <p:custDataLst>
                <p:tags r:id="rId5"/>
              </p:custDataLst>
            </p:nvPr>
          </p:nvSpPr>
          <p:spPr bwMode="auto">
            <a:xfrm>
              <a:off x="7947748" y="13464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1"/>
                  </a:solidFill>
                </a:rPr>
                <a:t>3</a:t>
              </a:r>
            </a:p>
          </p:txBody>
        </p:sp>
        <p:sp>
          <p:nvSpPr>
            <p:cNvPr id="36" name="Rectangle 15">
              <a:hlinkClick r:id="rId29" action="ppaction://hlinksldjump"/>
            </p:cNvPr>
            <p:cNvSpPr>
              <a:spLocks noChangeArrowheads="1"/>
            </p:cNvSpPr>
            <p:nvPr>
              <p:custDataLst>
                <p:tags r:id="rId6"/>
              </p:custDataLst>
            </p:nvPr>
          </p:nvSpPr>
          <p:spPr bwMode="auto">
            <a:xfrm>
              <a:off x="683568" y="16912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APIs</a:t>
              </a:r>
              <a:endParaRPr lang="de-DE" b="1" dirty="0">
                <a:solidFill>
                  <a:schemeClr val="bg2">
                    <a:lumMod val="10000"/>
                  </a:schemeClr>
                </a:solidFill>
                <a:latin typeface="Arial"/>
              </a:endParaRPr>
            </a:p>
          </p:txBody>
        </p:sp>
        <p:sp>
          <p:nvSpPr>
            <p:cNvPr id="37" name="Rectangle 15">
              <a:hlinkClick r:id="rId29" action="ppaction://hlinksldjump"/>
            </p:cNvPr>
            <p:cNvSpPr>
              <a:spLocks noChangeArrowheads="1"/>
            </p:cNvSpPr>
            <p:nvPr>
              <p:custDataLst>
                <p:tags r:id="rId7"/>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endParaRPr lang="de-DE" b="1" dirty="0">
                <a:solidFill>
                  <a:schemeClr val="bg1"/>
                </a:solidFill>
                <a:latin typeface="Arial"/>
              </a:endParaRPr>
            </a:p>
          </p:txBody>
        </p:sp>
        <p:sp>
          <p:nvSpPr>
            <p:cNvPr id="38" name="Rectangle 3">
              <a:hlinkClick r:id="rId29" action="ppaction://hlinksldjump"/>
            </p:cNvPr>
            <p:cNvSpPr>
              <a:spLocks noChangeArrowheads="1"/>
            </p:cNvSpPr>
            <p:nvPr>
              <p:custDataLst>
                <p:tags r:id="rId8"/>
              </p:custDataLst>
            </p:nvPr>
          </p:nvSpPr>
          <p:spPr bwMode="auto">
            <a:xfrm>
              <a:off x="7946852" y="16912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7</a:t>
              </a:r>
              <a:endParaRPr lang="de-DE" b="1" dirty="0">
                <a:solidFill>
                  <a:schemeClr val="bg2">
                    <a:lumMod val="10000"/>
                  </a:schemeClr>
                </a:solidFill>
              </a:endParaRPr>
            </a:p>
          </p:txBody>
        </p:sp>
        <p:sp>
          <p:nvSpPr>
            <p:cNvPr id="39" name="Rectangle 15">
              <a:hlinkClick r:id="rId30" action="ppaction://hlinksldjump"/>
            </p:cNvPr>
            <p:cNvSpPr>
              <a:spLocks noChangeArrowheads="1"/>
            </p:cNvSpPr>
            <p:nvPr>
              <p:custDataLst>
                <p:tags r:id="rId9"/>
              </p:custDataLst>
            </p:nvPr>
          </p:nvSpPr>
          <p:spPr bwMode="auto">
            <a:xfrm>
              <a:off x="683568" y="20360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Integration Highlights</a:t>
              </a:r>
              <a:endParaRPr lang="de-DE" b="1" dirty="0">
                <a:solidFill>
                  <a:schemeClr val="bg2">
                    <a:lumMod val="10000"/>
                  </a:schemeClr>
                </a:solidFill>
                <a:latin typeface="Arial"/>
              </a:endParaRPr>
            </a:p>
          </p:txBody>
        </p:sp>
        <p:sp>
          <p:nvSpPr>
            <p:cNvPr id="40" name="Rectangle 15">
              <a:hlinkClick r:id="rId30" action="ppaction://hlinksldjump"/>
            </p:cNvPr>
            <p:cNvSpPr>
              <a:spLocks noChangeArrowheads="1"/>
            </p:cNvSpPr>
            <p:nvPr>
              <p:custDataLst>
                <p:tags r:id="rId10"/>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endParaRPr lang="de-DE" b="1" dirty="0">
                <a:solidFill>
                  <a:schemeClr val="bg1"/>
                </a:solidFill>
                <a:latin typeface="Arial"/>
              </a:endParaRPr>
            </a:p>
          </p:txBody>
        </p:sp>
        <p:sp>
          <p:nvSpPr>
            <p:cNvPr id="41" name="Rectangle 3">
              <a:hlinkClick r:id="rId30" action="ppaction://hlinksldjump"/>
            </p:cNvPr>
            <p:cNvSpPr>
              <a:spLocks noChangeArrowheads="1"/>
            </p:cNvSpPr>
            <p:nvPr>
              <p:custDataLst>
                <p:tags r:id="rId11"/>
              </p:custDataLst>
            </p:nvPr>
          </p:nvSpPr>
          <p:spPr bwMode="auto">
            <a:xfrm>
              <a:off x="7946852" y="20360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10</a:t>
              </a:r>
              <a:endParaRPr lang="de-DE" b="1" dirty="0">
                <a:solidFill>
                  <a:schemeClr val="bg2">
                    <a:lumMod val="10000"/>
                  </a:schemeClr>
                </a:solidFill>
              </a:endParaRPr>
            </a:p>
          </p:txBody>
        </p:sp>
        <p:sp>
          <p:nvSpPr>
            <p:cNvPr id="42" name="Rectangle 15">
              <a:hlinkClick r:id="rId31" action="ppaction://hlinksldjump"/>
            </p:cNvPr>
            <p:cNvSpPr>
              <a:spLocks noChangeArrowheads="1"/>
            </p:cNvSpPr>
            <p:nvPr>
              <p:custDataLst>
                <p:tags r:id="rId12"/>
              </p:custDataLst>
            </p:nvPr>
          </p:nvSpPr>
          <p:spPr bwMode="auto">
            <a:xfrm>
              <a:off x="683568" y="2380882"/>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Configuration</a:t>
              </a:r>
              <a:endParaRPr lang="de-DE" b="1" dirty="0">
                <a:solidFill>
                  <a:schemeClr val="bg2">
                    <a:lumMod val="10000"/>
                  </a:schemeClr>
                </a:solidFill>
                <a:latin typeface="Arial"/>
              </a:endParaRPr>
            </a:p>
          </p:txBody>
        </p:sp>
        <p:sp>
          <p:nvSpPr>
            <p:cNvPr id="43" name="Rectangle 15">
              <a:hlinkClick r:id="rId31" action="ppaction://hlinksldjump"/>
            </p:cNvPr>
            <p:cNvSpPr>
              <a:spLocks noChangeArrowheads="1"/>
            </p:cNvSpPr>
            <p:nvPr>
              <p:custDataLst>
                <p:tags r:id="rId13"/>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endParaRPr lang="de-DE" b="1" dirty="0">
                <a:solidFill>
                  <a:schemeClr val="bg1"/>
                </a:solidFill>
                <a:latin typeface="Arial"/>
              </a:endParaRPr>
            </a:p>
          </p:txBody>
        </p:sp>
        <p:sp>
          <p:nvSpPr>
            <p:cNvPr id="44" name="Rectangle 3">
              <a:hlinkClick r:id="rId31" action="ppaction://hlinksldjump"/>
            </p:cNvPr>
            <p:cNvSpPr>
              <a:spLocks noChangeArrowheads="1"/>
            </p:cNvSpPr>
            <p:nvPr>
              <p:custDataLst>
                <p:tags r:id="rId14"/>
              </p:custDataLst>
            </p:nvPr>
          </p:nvSpPr>
          <p:spPr bwMode="auto">
            <a:xfrm>
              <a:off x="7946852" y="2380882"/>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12</a:t>
              </a:r>
              <a:endParaRPr lang="de-DE" b="1" dirty="0">
                <a:solidFill>
                  <a:schemeClr val="bg2">
                    <a:lumMod val="10000"/>
                  </a:schemeClr>
                </a:solidFill>
              </a:endParaRPr>
            </a:p>
          </p:txBody>
        </p:sp>
        <p:sp>
          <p:nvSpPr>
            <p:cNvPr id="45" name="Rectangle 15"/>
            <p:cNvSpPr>
              <a:spLocks noChangeArrowheads="1"/>
            </p:cNvSpPr>
            <p:nvPr>
              <p:custDataLst>
                <p:tags r:id="rId15"/>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Structure</a:t>
              </a:r>
              <a:endParaRPr lang="de-DE" sz="1400" dirty="0">
                <a:solidFill>
                  <a:schemeClr val="bg2">
                    <a:lumMod val="10000"/>
                  </a:schemeClr>
                </a:solidFill>
                <a:latin typeface="Arial"/>
              </a:endParaRPr>
            </a:p>
          </p:txBody>
        </p:sp>
        <p:sp>
          <p:nvSpPr>
            <p:cNvPr id="46" name="Rectangle 15"/>
            <p:cNvSpPr>
              <a:spLocks noChangeArrowheads="1"/>
            </p:cNvSpPr>
            <p:nvPr>
              <p:custDataLst>
                <p:tags r:id="rId16"/>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endParaRPr lang="de-DE" sz="1400" b="1" dirty="0">
                <a:latin typeface="Arial"/>
              </a:endParaRPr>
            </a:p>
          </p:txBody>
        </p:sp>
        <p:sp>
          <p:nvSpPr>
            <p:cNvPr id="47" name="Rectangle 15"/>
            <p:cNvSpPr>
              <a:spLocks noChangeArrowheads="1"/>
            </p:cNvSpPr>
            <p:nvPr>
              <p:custDataLst>
                <p:tags r:id="rId17"/>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Example</a:t>
              </a:r>
              <a:endParaRPr lang="de-DE" sz="1400" dirty="0">
                <a:solidFill>
                  <a:schemeClr val="bg2">
                    <a:lumMod val="10000"/>
                  </a:schemeClr>
                </a:solidFill>
                <a:latin typeface="Arial"/>
              </a:endParaRPr>
            </a:p>
          </p:txBody>
        </p:sp>
        <p:sp>
          <p:nvSpPr>
            <p:cNvPr id="48" name="Rectangle 15"/>
            <p:cNvSpPr>
              <a:spLocks noChangeArrowheads="1"/>
            </p:cNvSpPr>
            <p:nvPr>
              <p:custDataLst>
                <p:tags r:id="rId18"/>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endParaRPr lang="de-DE" sz="1400" b="1" dirty="0">
                <a:latin typeface="Arial"/>
              </a:endParaRPr>
            </a:p>
          </p:txBody>
        </p:sp>
        <p:sp>
          <p:nvSpPr>
            <p:cNvPr id="49" name="Rectangle 15">
              <a:hlinkClick r:id="rId32" action="ppaction://hlinksldjump"/>
            </p:cNvPr>
            <p:cNvSpPr>
              <a:spLocks noChangeArrowheads="1"/>
            </p:cNvSpPr>
            <p:nvPr>
              <p:custDataLst>
                <p:tags r:id="rId19"/>
              </p:custDataLst>
            </p:nvPr>
          </p:nvSpPr>
          <p:spPr bwMode="auto">
            <a:xfrm>
              <a:off x="683568" y="34160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Dependencies</a:t>
              </a:r>
              <a:endParaRPr lang="de-DE" b="1" dirty="0">
                <a:solidFill>
                  <a:schemeClr val="bg2">
                    <a:lumMod val="10000"/>
                  </a:schemeClr>
                </a:solidFill>
                <a:latin typeface="Arial"/>
              </a:endParaRPr>
            </a:p>
          </p:txBody>
        </p:sp>
        <p:sp>
          <p:nvSpPr>
            <p:cNvPr id="50" name="Rectangle 15">
              <a:hlinkClick r:id="rId32" action="ppaction://hlinksldjump"/>
            </p:cNvPr>
            <p:cNvSpPr>
              <a:spLocks noChangeArrowheads="1"/>
            </p:cNvSpPr>
            <p:nvPr>
              <p:custDataLst>
                <p:tags r:id="rId20"/>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endParaRPr lang="de-DE" b="1" dirty="0">
                <a:solidFill>
                  <a:schemeClr val="bg1"/>
                </a:solidFill>
                <a:latin typeface="Arial"/>
              </a:endParaRPr>
            </a:p>
          </p:txBody>
        </p:sp>
        <p:sp>
          <p:nvSpPr>
            <p:cNvPr id="51" name="Rectangle 3">
              <a:hlinkClick r:id="rId32" action="ppaction://hlinksldjump"/>
            </p:cNvPr>
            <p:cNvSpPr>
              <a:spLocks noChangeArrowheads="1"/>
            </p:cNvSpPr>
            <p:nvPr>
              <p:custDataLst>
                <p:tags r:id="rId21"/>
              </p:custDataLst>
            </p:nvPr>
          </p:nvSpPr>
          <p:spPr bwMode="auto">
            <a:xfrm>
              <a:off x="7946852" y="34160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15</a:t>
              </a:r>
              <a:endParaRPr lang="de-DE" b="1" dirty="0">
                <a:solidFill>
                  <a:schemeClr val="bg2">
                    <a:lumMod val="10000"/>
                  </a:schemeClr>
                </a:solidFill>
              </a:endParaRPr>
            </a:p>
          </p:txBody>
        </p:sp>
        <p:sp>
          <p:nvSpPr>
            <p:cNvPr id="52" name="Rectangle 15">
              <a:hlinkClick r:id="rId33" action="ppaction://hlinksldjump"/>
            </p:cNvPr>
            <p:cNvSpPr>
              <a:spLocks noChangeArrowheads="1"/>
            </p:cNvSpPr>
            <p:nvPr>
              <p:custDataLst>
                <p:tags r:id="rId22"/>
              </p:custDataLst>
            </p:nvPr>
          </p:nvSpPr>
          <p:spPr bwMode="auto">
            <a:xfrm>
              <a:off x="683568" y="37608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HW Resources</a:t>
              </a:r>
              <a:endParaRPr lang="de-DE" b="1" dirty="0">
                <a:solidFill>
                  <a:schemeClr val="bg2">
                    <a:lumMod val="10000"/>
                  </a:schemeClr>
                </a:solidFill>
                <a:latin typeface="Arial"/>
              </a:endParaRPr>
            </a:p>
          </p:txBody>
        </p:sp>
        <p:sp>
          <p:nvSpPr>
            <p:cNvPr id="53" name="Rectangle 15">
              <a:hlinkClick r:id="rId33" action="ppaction://hlinksldjump"/>
            </p:cNvPr>
            <p:cNvSpPr>
              <a:spLocks noChangeArrowheads="1"/>
            </p:cNvSpPr>
            <p:nvPr>
              <p:custDataLst>
                <p:tags r:id="rId23"/>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endParaRPr lang="de-DE" b="1" dirty="0">
                <a:solidFill>
                  <a:schemeClr val="bg1"/>
                </a:solidFill>
                <a:latin typeface="Arial"/>
              </a:endParaRPr>
            </a:p>
          </p:txBody>
        </p:sp>
        <p:sp>
          <p:nvSpPr>
            <p:cNvPr id="54" name="Rectangle 3">
              <a:hlinkClick r:id="rId33" action="ppaction://hlinksldjump"/>
            </p:cNvPr>
            <p:cNvSpPr>
              <a:spLocks noChangeArrowheads="1"/>
            </p:cNvSpPr>
            <p:nvPr>
              <p:custDataLst>
                <p:tags r:id="rId24"/>
              </p:custDataLst>
            </p:nvPr>
          </p:nvSpPr>
          <p:spPr bwMode="auto">
            <a:xfrm>
              <a:off x="7946852" y="37608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17</a:t>
              </a:r>
              <a:endParaRPr lang="de-DE" b="1" dirty="0">
                <a:solidFill>
                  <a:schemeClr val="bg2">
                    <a:lumMod val="10000"/>
                  </a:schemeClr>
                </a:solidFill>
              </a:endParaRPr>
            </a:p>
          </p:txBody>
        </p:sp>
        <p:sp>
          <p:nvSpPr>
            <p:cNvPr id="55" name="Rectangle 15">
              <a:hlinkClick r:id="rId34" action="ppaction://hlinksldjump"/>
            </p:cNvPr>
            <p:cNvSpPr>
              <a:spLocks noChangeArrowheads="1"/>
            </p:cNvSpPr>
            <p:nvPr>
              <p:custDataLst>
                <p:tags r:id="rId25"/>
              </p:custDataLst>
            </p:nvPr>
          </p:nvSpPr>
          <p:spPr bwMode="auto">
            <a:xfrm>
              <a:off x="683568" y="41056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Constraints &amp; Limitations</a:t>
              </a:r>
              <a:endParaRPr lang="de-DE" b="1" dirty="0">
                <a:solidFill>
                  <a:schemeClr val="bg2">
                    <a:lumMod val="10000"/>
                  </a:schemeClr>
                </a:solidFill>
                <a:latin typeface="Arial"/>
              </a:endParaRPr>
            </a:p>
          </p:txBody>
        </p:sp>
        <p:sp>
          <p:nvSpPr>
            <p:cNvPr id="56" name="Rectangle 15">
              <a:hlinkClick r:id="rId34" action="ppaction://hlinksldjump"/>
            </p:cNvPr>
            <p:cNvSpPr>
              <a:spLocks noChangeArrowheads="1"/>
            </p:cNvSpPr>
            <p:nvPr>
              <p:custDataLst>
                <p:tags r:id="rId26"/>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endParaRPr lang="de-DE" b="1" dirty="0">
                <a:solidFill>
                  <a:schemeClr val="bg1"/>
                </a:solidFill>
                <a:latin typeface="Arial"/>
              </a:endParaRPr>
            </a:p>
          </p:txBody>
        </p:sp>
        <p:sp>
          <p:nvSpPr>
            <p:cNvPr id="57" name="Rectangle 3">
              <a:hlinkClick r:id="rId34" action="ppaction://hlinksldjump"/>
            </p:cNvPr>
            <p:cNvSpPr>
              <a:spLocks noChangeArrowheads="1"/>
            </p:cNvSpPr>
            <p:nvPr>
              <p:custDataLst>
                <p:tags r:id="rId27"/>
              </p:custDataLst>
            </p:nvPr>
          </p:nvSpPr>
          <p:spPr bwMode="auto">
            <a:xfrm>
              <a:off x="7946852" y="41056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19</a:t>
              </a:r>
              <a:endParaRPr lang="de-DE" b="1" dirty="0">
                <a:solidFill>
                  <a:schemeClr val="bg2">
                    <a:lumMod val="10000"/>
                  </a:schemeClr>
                </a:solidFill>
              </a:endParaRPr>
            </a:p>
          </p:txBody>
        </p:sp>
      </p:gr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GB" dirty="0"/>
              <a:t>SPI Driver Configuration Example</a:t>
            </a:r>
            <a:br>
              <a:rPr lang="en-GB" dirty="0"/>
            </a:br>
            <a:r>
              <a:rPr lang="en-GB" dirty="0"/>
              <a:t>SPI External Device (3)</a:t>
            </a:r>
          </a:p>
        </p:txBody>
      </p:sp>
      <p:sp>
        <p:nvSpPr>
          <p:cNvPr id="4" name="Datumsplatzhalter 3"/>
          <p:cNvSpPr>
            <a:spLocks noGrp="1"/>
          </p:cNvSpPr>
          <p:nvPr>
            <p:ph type="dt" sz="half" idx="10"/>
          </p:nvPr>
        </p:nvSpPr>
        <p:spPr>
          <a:xfrm>
            <a:off x="6350484" y="6079862"/>
            <a:ext cx="2001935" cy="150440"/>
          </a:xfrm>
        </p:spPr>
        <p:txBody>
          <a:bodyPr/>
          <a:lstStyle/>
          <a:p>
            <a:fld id="{599AB9BC-EC3C-4486-9684-3F656F14D41E}" type="datetime3">
              <a:rPr lang="en-US" noProof="0" smtClean="0"/>
              <a:pPr/>
              <a:t>18 September 2019</a:t>
            </a:fld>
            <a:endParaRPr lang="en-US" noProof="0"/>
          </a:p>
        </p:txBody>
      </p:sp>
      <p:sp>
        <p:nvSpPr>
          <p:cNvPr id="5" name="Foliennummernplatzhalter 4"/>
          <p:cNvSpPr>
            <a:spLocks noGrp="1"/>
          </p:cNvSpPr>
          <p:nvPr>
            <p:ph type="sldNum" sz="quarter" idx="11"/>
          </p:nvPr>
        </p:nvSpPr>
        <p:spPr>
          <a:xfrm>
            <a:off x="8388424" y="6230888"/>
            <a:ext cx="360289" cy="150440"/>
          </a:xfrm>
        </p:spPr>
        <p:txBody>
          <a:bodyPr/>
          <a:lstStyle/>
          <a:p>
            <a:fld id="{ADA48181-2C78-49CB-8C52-912A07842C2E}" type="slidenum">
              <a:rPr lang="en-US" noProof="0" smtClean="0"/>
              <a:pPr/>
              <a:t>20</a:t>
            </a:fld>
            <a:endParaRPr lang="en-US" noProof="0"/>
          </a:p>
        </p:txBody>
      </p:sp>
      <p:sp>
        <p:nvSpPr>
          <p:cNvPr id="7" name="Fußzeilenplatzhalter 3"/>
          <p:cNvSpPr>
            <a:spLocks noGrp="1"/>
          </p:cNvSpPr>
          <p:nvPr>
            <p:ph type="ftr" sz="quarter" idx="12"/>
          </p:nvPr>
        </p:nvSpPr>
        <p:spPr>
          <a:xfrm>
            <a:off x="6350485" y="6230888"/>
            <a:ext cx="2001935" cy="150440"/>
          </a:xfrm>
        </p:spPr>
        <p:txBody>
          <a:bodyPr/>
          <a:lstStyle/>
          <a:p>
            <a:r>
              <a:rPr lang="en-US" noProof="0" dirty="0"/>
              <a:t>Aristeidis Dikefalos, © Continental AG</a:t>
            </a:r>
          </a:p>
        </p:txBody>
      </p:sp>
      <p:sp>
        <p:nvSpPr>
          <p:cNvPr id="51" name="Rectangle 50"/>
          <p:cNvSpPr/>
          <p:nvPr/>
        </p:nvSpPr>
        <p:spPr>
          <a:xfrm>
            <a:off x="611063" y="4149080"/>
            <a:ext cx="8137401" cy="646331"/>
          </a:xfrm>
          <a:prstGeom prst="rect">
            <a:avLst/>
          </a:prstGeom>
          <a:ln>
            <a:noFill/>
          </a:ln>
        </p:spPr>
        <p:txBody>
          <a:bodyPr wrap="square">
            <a:spAutoFit/>
          </a:bodyPr>
          <a:lstStyle/>
          <a:p>
            <a:r>
              <a:rPr lang="en-US" sz="1200" dirty="0"/>
              <a:t>Timing between clock and chip select and opposite (trailing delay in seconds) as well the minimum time between two active chip select levels (</a:t>
            </a:r>
            <a:r>
              <a:rPr lang="en-US" sz="1200" dirty="0" err="1"/>
              <a:t>CsIdleTime</a:t>
            </a:r>
            <a:r>
              <a:rPr lang="en-US" sz="1200" dirty="0"/>
              <a:t>). Range of values from 0 up to 0.0001 seconds. The real configuration values used in software BSW-SPI are calculated out of this by the generator-tools.</a:t>
            </a:r>
          </a:p>
        </p:txBody>
      </p:sp>
      <p:pic>
        <p:nvPicPr>
          <p:cNvPr id="25" name="Content Placeholder 24"/>
          <p:cNvPicPr>
            <a:picLocks noGrp="1" noChangeAspect="1"/>
          </p:cNvPicPr>
          <p:nvPr>
            <p:ph idx="1"/>
          </p:nvPr>
        </p:nvPicPr>
        <p:blipFill>
          <a:blip r:embed="rId3"/>
          <a:stretch>
            <a:fillRect/>
          </a:stretch>
        </p:blipFill>
        <p:spPr>
          <a:xfrm>
            <a:off x="327261" y="1163068"/>
            <a:ext cx="8421204" cy="2914004"/>
          </a:xfrm>
          <a:prstGeom prst="rect">
            <a:avLst/>
          </a:prstGeom>
        </p:spPr>
      </p:pic>
    </p:spTree>
    <p:extLst>
      <p:ext uri="{BB962C8B-B14F-4D97-AF65-F5344CB8AC3E}">
        <p14:creationId xmlns:p14="http://schemas.microsoft.com/office/powerpoint/2010/main" val="367525022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431043" y="1196752"/>
            <a:ext cx="8353425" cy="1990725"/>
          </a:xfrm>
          <a:prstGeom prst="rect">
            <a:avLst/>
          </a:prstGeom>
        </p:spPr>
      </p:pic>
      <p:sp>
        <p:nvSpPr>
          <p:cNvPr id="3" name="Titel 2"/>
          <p:cNvSpPr>
            <a:spLocks noGrp="1"/>
          </p:cNvSpPr>
          <p:nvPr>
            <p:ph type="title"/>
          </p:nvPr>
        </p:nvSpPr>
        <p:spPr/>
        <p:txBody>
          <a:bodyPr/>
          <a:lstStyle/>
          <a:p>
            <a:r>
              <a:rPr lang="en-GB" dirty="0"/>
              <a:t>SPI Driver Configuration Example</a:t>
            </a:r>
            <a:br>
              <a:rPr lang="en-GB" dirty="0"/>
            </a:br>
            <a:r>
              <a:rPr lang="en-GB" dirty="0"/>
              <a:t>SPI Sequence Structure</a:t>
            </a:r>
          </a:p>
        </p:txBody>
      </p:sp>
      <p:sp>
        <p:nvSpPr>
          <p:cNvPr id="4" name="Datumsplatzhalter 3"/>
          <p:cNvSpPr>
            <a:spLocks noGrp="1"/>
          </p:cNvSpPr>
          <p:nvPr>
            <p:ph type="dt" sz="half" idx="10"/>
          </p:nvPr>
        </p:nvSpPr>
        <p:spPr/>
        <p:txBody>
          <a:bodyPr/>
          <a:lstStyle/>
          <a:p>
            <a:fld id="{599AB9BC-EC3C-4486-9684-3F656F14D41E}" type="datetime3">
              <a:rPr lang="en-US" noProof="0" smtClean="0"/>
              <a:pPr/>
              <a:t>18 September 2019</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21</a:t>
            </a:fld>
            <a:endParaRPr lang="en-US" noProof="0"/>
          </a:p>
        </p:txBody>
      </p:sp>
      <p:sp>
        <p:nvSpPr>
          <p:cNvPr id="7"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grpSp>
        <p:nvGrpSpPr>
          <p:cNvPr id="21" name="Group 20"/>
          <p:cNvGrpSpPr/>
          <p:nvPr/>
        </p:nvGrpSpPr>
        <p:grpSpPr>
          <a:xfrm>
            <a:off x="251022" y="2671591"/>
            <a:ext cx="8569699" cy="890392"/>
            <a:chOff x="179512" y="2656947"/>
            <a:chExt cx="8569699" cy="890392"/>
          </a:xfrm>
        </p:grpSpPr>
        <p:grpSp>
          <p:nvGrpSpPr>
            <p:cNvPr id="22" name="Group 21"/>
            <p:cNvGrpSpPr/>
            <p:nvPr/>
          </p:nvGrpSpPr>
          <p:grpSpPr>
            <a:xfrm>
              <a:off x="179512" y="2656947"/>
              <a:ext cx="8559468" cy="757409"/>
              <a:chOff x="179263" y="2585550"/>
              <a:chExt cx="8559468" cy="757409"/>
            </a:xfrm>
          </p:grpSpPr>
          <p:cxnSp>
            <p:nvCxnSpPr>
              <p:cNvPr id="24" name="Straight Arrow Connector 23"/>
              <p:cNvCxnSpPr/>
              <p:nvPr/>
            </p:nvCxnSpPr>
            <p:spPr>
              <a:xfrm>
                <a:off x="181108" y="2694887"/>
                <a:ext cx="288032" cy="0"/>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57562" y="2585550"/>
                <a:ext cx="8281169" cy="216024"/>
              </a:xfrm>
              <a:prstGeom prst="rect">
                <a:avLst/>
              </a:prstGeom>
              <a:noFill/>
              <a:ln w="952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cxnSp>
            <p:nvCxnSpPr>
              <p:cNvPr id="26" name="Straight Connector 25"/>
              <p:cNvCxnSpPr/>
              <p:nvPr/>
            </p:nvCxnSpPr>
            <p:spPr>
              <a:xfrm>
                <a:off x="179263" y="3342959"/>
                <a:ext cx="360040" cy="0"/>
              </a:xfrm>
              <a:prstGeom prst="line">
                <a:avLst/>
              </a:prstGeom>
              <a:ln w="95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179515" y="2694887"/>
                <a:ext cx="1593" cy="648072"/>
              </a:xfrm>
              <a:prstGeom prst="line">
                <a:avLst/>
              </a:prstGeom>
              <a:ln w="952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3" name="Rectangle 22"/>
            <p:cNvSpPr/>
            <p:nvPr/>
          </p:nvSpPr>
          <p:spPr>
            <a:xfrm>
              <a:off x="468042" y="3270340"/>
              <a:ext cx="8281169" cy="276999"/>
            </a:xfrm>
            <a:prstGeom prst="rect">
              <a:avLst/>
            </a:prstGeom>
            <a:ln>
              <a:noFill/>
            </a:ln>
          </p:spPr>
          <p:txBody>
            <a:bodyPr wrap="square">
              <a:spAutoFit/>
            </a:bodyPr>
            <a:lstStyle/>
            <a:p>
              <a:r>
                <a:rPr lang="en-US" sz="1200" dirty="0"/>
                <a:t>A Callback signal (via direct function call) is raised at the end of the sequence communication.</a:t>
              </a:r>
            </a:p>
          </p:txBody>
        </p:sp>
      </p:grpSp>
      <p:pic>
        <p:nvPicPr>
          <p:cNvPr id="38" name="Picture 37"/>
          <p:cNvPicPr>
            <a:picLocks noChangeAspect="1"/>
          </p:cNvPicPr>
          <p:nvPr/>
        </p:nvPicPr>
        <p:blipFill>
          <a:blip r:embed="rId4"/>
          <a:stretch>
            <a:fillRect/>
          </a:stretch>
        </p:blipFill>
        <p:spPr>
          <a:xfrm>
            <a:off x="-29592" y="-2475656"/>
            <a:ext cx="5690781" cy="2276313"/>
          </a:xfrm>
          <a:prstGeom prst="rect">
            <a:avLst/>
          </a:prstGeom>
          <a:ln>
            <a:noFill/>
          </a:ln>
          <a:effectLst>
            <a:outerShdw blurRad="292100" dist="139700" dir="2700000" algn="tl" rotWithShape="0">
              <a:srgbClr val="333333">
                <a:alpha val="65000"/>
              </a:srgbClr>
            </a:outerShdw>
          </a:effectLst>
        </p:spPr>
      </p:pic>
      <p:sp>
        <p:nvSpPr>
          <p:cNvPr id="42" name="Rectangle 41"/>
          <p:cNvSpPr/>
          <p:nvPr/>
        </p:nvSpPr>
        <p:spPr>
          <a:xfrm>
            <a:off x="323777" y="3573016"/>
            <a:ext cx="8209160" cy="1938992"/>
          </a:xfrm>
          <a:prstGeom prst="rect">
            <a:avLst/>
          </a:prstGeom>
          <a:ln>
            <a:noFill/>
          </a:ln>
        </p:spPr>
        <p:txBody>
          <a:bodyPr wrap="square">
            <a:spAutoFit/>
          </a:bodyPr>
          <a:lstStyle/>
          <a:p>
            <a:pPr marL="171450" indent="-171450">
              <a:buFont typeface="Arial" panose="020B0604020202020204" pitchFamily="34" charset="0"/>
              <a:buChar char="•"/>
            </a:pPr>
            <a:r>
              <a:rPr lang="en-US" sz="1200" b="1" dirty="0"/>
              <a:t>No: </a:t>
            </a:r>
            <a:r>
              <a:rPr lang="en-US" sz="1200" dirty="0"/>
              <a:t>No continued sequence</a:t>
            </a:r>
            <a:endParaRPr lang="en-US" sz="1200" b="1" dirty="0"/>
          </a:p>
          <a:p>
            <a:pPr marL="171450" indent="-171450">
              <a:buFont typeface="Arial" panose="020B0604020202020204" pitchFamily="34" charset="0"/>
              <a:buChar char="•"/>
            </a:pPr>
            <a:r>
              <a:rPr lang="en-US" sz="1200" b="1" dirty="0"/>
              <a:t>Interruptible: </a:t>
            </a:r>
            <a:r>
              <a:rPr lang="en-US" sz="1200" dirty="0"/>
              <a:t>In case the user requests the transmission of this sequence the SPI driver automatically transmit the next configured sequence after this sequence. In case you select Interruptible a higher prior sequence can interrupt.</a:t>
            </a:r>
          </a:p>
          <a:p>
            <a:pPr marL="171450" indent="-171450">
              <a:buFont typeface="Arial" panose="020B0604020202020204" pitchFamily="34" charset="0"/>
              <a:buChar char="•"/>
            </a:pPr>
            <a:r>
              <a:rPr lang="en-US" sz="1200" b="1" dirty="0"/>
              <a:t>Non Interruptible: </a:t>
            </a:r>
            <a:r>
              <a:rPr lang="en-US" sz="1200" dirty="0"/>
              <a:t>By selecting </a:t>
            </a:r>
            <a:r>
              <a:rPr lang="en-US" sz="1200" dirty="0" err="1"/>
              <a:t>NonInterruptible</a:t>
            </a:r>
            <a:r>
              <a:rPr lang="en-US" sz="1200" dirty="0"/>
              <a:t> you link the next sequence together. This means no other (higher prior) sequence can interrupt.</a:t>
            </a:r>
            <a:endParaRPr lang="de-DE"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err="1">
                <a:solidFill>
                  <a:srgbClr val="C00000"/>
                </a:solidFill>
              </a:rPr>
              <a:t>SpiInterruptibleSequence</a:t>
            </a:r>
            <a:r>
              <a:rPr lang="en-US" sz="1200" b="1" dirty="0">
                <a:solidFill>
                  <a:srgbClr val="C00000"/>
                </a:solidFill>
              </a:rPr>
              <a:t> [False]: </a:t>
            </a:r>
            <a:r>
              <a:rPr lang="en-US" sz="1200" dirty="0"/>
              <a:t>In case a sequence is configured as "non interruptible" an already started sequence will be always finished without interruption of a higher prior pending sequence. </a:t>
            </a:r>
          </a:p>
          <a:p>
            <a:pPr marL="171450" indent="-171450">
              <a:buFont typeface="Arial" panose="020B0604020202020204" pitchFamily="34" charset="0"/>
              <a:buChar char="•"/>
            </a:pPr>
            <a:r>
              <a:rPr lang="en-US" sz="1200" b="1" dirty="0" err="1">
                <a:solidFill>
                  <a:srgbClr val="00B050"/>
                </a:solidFill>
              </a:rPr>
              <a:t>SpiInterruptibleSequence</a:t>
            </a:r>
            <a:r>
              <a:rPr lang="en-US" sz="1200" b="1" dirty="0">
                <a:solidFill>
                  <a:srgbClr val="00B050"/>
                </a:solidFill>
              </a:rPr>
              <a:t> [True]: </a:t>
            </a:r>
            <a:r>
              <a:rPr lang="en-US" sz="1200" dirty="0"/>
              <a:t>In case a sequence is configured as "interruptible" an already started sequence can be interrupted by a higher prior pending sequence at the </a:t>
            </a:r>
            <a:r>
              <a:rPr lang="en-US" sz="1200" b="1" dirty="0"/>
              <a:t>end of the job.</a:t>
            </a:r>
          </a:p>
        </p:txBody>
      </p:sp>
      <p:grpSp>
        <p:nvGrpSpPr>
          <p:cNvPr id="48" name="Group 47"/>
          <p:cNvGrpSpPr/>
          <p:nvPr/>
        </p:nvGrpSpPr>
        <p:grpSpPr>
          <a:xfrm>
            <a:off x="179512" y="2420888"/>
            <a:ext cx="8640960" cy="3312368"/>
            <a:chOff x="178165" y="1686164"/>
            <a:chExt cx="8640960" cy="3312368"/>
          </a:xfrm>
        </p:grpSpPr>
        <p:grpSp>
          <p:nvGrpSpPr>
            <p:cNvPr id="49" name="Group 48"/>
            <p:cNvGrpSpPr/>
            <p:nvPr/>
          </p:nvGrpSpPr>
          <p:grpSpPr>
            <a:xfrm>
              <a:off x="178165" y="1686164"/>
              <a:ext cx="8570797" cy="3168352"/>
              <a:chOff x="177916" y="1614767"/>
              <a:chExt cx="8570797" cy="3168352"/>
            </a:xfrm>
          </p:grpSpPr>
          <p:cxnSp>
            <p:nvCxnSpPr>
              <p:cNvPr id="51" name="Straight Arrow Connector 50"/>
              <p:cNvCxnSpPr/>
              <p:nvPr/>
            </p:nvCxnSpPr>
            <p:spPr>
              <a:xfrm>
                <a:off x="179512" y="1686775"/>
                <a:ext cx="288032" cy="0"/>
              </a:xfrm>
              <a:prstGeom prst="straightConnector1">
                <a:avLst/>
              </a:prstGeom>
              <a:ln w="952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467544" y="1614767"/>
                <a:ext cx="8281169" cy="216024"/>
              </a:xfrm>
              <a:prstGeom prst="rect">
                <a:avLst/>
              </a:prstGeom>
              <a:noFill/>
              <a:ln w="952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cxnSp>
            <p:nvCxnSpPr>
              <p:cNvPr id="53" name="Straight Connector 52"/>
              <p:cNvCxnSpPr/>
              <p:nvPr/>
            </p:nvCxnSpPr>
            <p:spPr>
              <a:xfrm>
                <a:off x="179263" y="4783119"/>
                <a:ext cx="360040" cy="0"/>
              </a:xfrm>
              <a:prstGeom prst="line">
                <a:avLst/>
              </a:prstGeom>
              <a:ln w="95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177916" y="1686775"/>
                <a:ext cx="1598" cy="3096344"/>
              </a:xfrm>
              <a:prstGeom prst="line">
                <a:avLst/>
              </a:prstGeom>
              <a:ln w="952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50" name="Rectangle 49"/>
            <p:cNvSpPr/>
            <p:nvPr/>
          </p:nvSpPr>
          <p:spPr>
            <a:xfrm>
              <a:off x="537956" y="4721533"/>
              <a:ext cx="8281169" cy="276999"/>
            </a:xfrm>
            <a:prstGeom prst="rect">
              <a:avLst/>
            </a:prstGeom>
            <a:ln>
              <a:noFill/>
            </a:ln>
          </p:spPr>
          <p:txBody>
            <a:bodyPr wrap="square">
              <a:spAutoFit/>
            </a:bodyPr>
            <a:lstStyle/>
            <a:p>
              <a:r>
                <a:rPr lang="en-US" sz="1200" dirty="0"/>
                <a:t>A sequence references several jobs, which are executed during a communication sequence.</a:t>
              </a:r>
            </a:p>
          </p:txBody>
        </p:sp>
      </p:grpSp>
      <p:grpSp>
        <p:nvGrpSpPr>
          <p:cNvPr id="75" name="Group 74"/>
          <p:cNvGrpSpPr/>
          <p:nvPr/>
        </p:nvGrpSpPr>
        <p:grpSpPr>
          <a:xfrm>
            <a:off x="333259" y="2906564"/>
            <a:ext cx="8634016" cy="3096677"/>
            <a:chOff x="179512" y="1666776"/>
            <a:chExt cx="8634016" cy="3266604"/>
          </a:xfrm>
        </p:grpSpPr>
        <p:grpSp>
          <p:nvGrpSpPr>
            <p:cNvPr id="76" name="Group 75"/>
            <p:cNvGrpSpPr/>
            <p:nvPr/>
          </p:nvGrpSpPr>
          <p:grpSpPr>
            <a:xfrm>
              <a:off x="179512" y="1666776"/>
              <a:ext cx="8569450" cy="3115732"/>
              <a:chOff x="179263" y="1595379"/>
              <a:chExt cx="8569450" cy="3115732"/>
            </a:xfrm>
          </p:grpSpPr>
          <p:cxnSp>
            <p:nvCxnSpPr>
              <p:cNvPr id="78" name="Straight Arrow Connector 77"/>
              <p:cNvCxnSpPr/>
              <p:nvPr/>
            </p:nvCxnSpPr>
            <p:spPr>
              <a:xfrm>
                <a:off x="179512" y="1700808"/>
                <a:ext cx="288032" cy="0"/>
              </a:xfrm>
              <a:prstGeom prst="straightConnector1">
                <a:avLst/>
              </a:prstGeom>
              <a:ln w="952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467544" y="1595379"/>
                <a:ext cx="8281169" cy="216024"/>
              </a:xfrm>
              <a:prstGeom prst="rect">
                <a:avLst/>
              </a:prstGeom>
              <a:noFill/>
              <a:ln w="952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cxnSp>
            <p:nvCxnSpPr>
              <p:cNvPr id="80" name="Straight Connector 79"/>
              <p:cNvCxnSpPr/>
              <p:nvPr/>
            </p:nvCxnSpPr>
            <p:spPr>
              <a:xfrm>
                <a:off x="179263" y="4711111"/>
                <a:ext cx="360040" cy="0"/>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79514" y="1700808"/>
                <a:ext cx="0" cy="3010303"/>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77" name="Rectangle 76"/>
            <p:cNvSpPr/>
            <p:nvPr/>
          </p:nvSpPr>
          <p:spPr>
            <a:xfrm>
              <a:off x="532359" y="4630489"/>
              <a:ext cx="8281169" cy="302891"/>
            </a:xfrm>
            <a:prstGeom prst="rect">
              <a:avLst/>
            </a:prstGeom>
            <a:ln>
              <a:noFill/>
            </a:ln>
          </p:spPr>
          <p:txBody>
            <a:bodyPr wrap="square">
              <a:spAutoFit/>
            </a:bodyPr>
            <a:lstStyle/>
            <a:p>
              <a:r>
                <a:rPr lang="en-US" sz="1200" dirty="0"/>
                <a:t>Is filled automatically by Eu2Sw </a:t>
              </a:r>
              <a:r>
                <a:rPr lang="en-US" sz="1200" dirty="0" err="1"/>
                <a:t>Plugget</a:t>
              </a:r>
              <a:endParaRPr lang="en-US" sz="1200" dirty="0"/>
            </a:p>
          </p:txBody>
        </p:sp>
      </p:grpSp>
      <p:pic>
        <p:nvPicPr>
          <p:cNvPr id="2" name="Picture 1"/>
          <p:cNvPicPr>
            <a:picLocks noChangeAspect="1"/>
          </p:cNvPicPr>
          <p:nvPr/>
        </p:nvPicPr>
        <p:blipFill>
          <a:blip r:embed="rId5"/>
          <a:stretch>
            <a:fillRect/>
          </a:stretch>
        </p:blipFill>
        <p:spPr>
          <a:xfrm>
            <a:off x="9160024" y="1900634"/>
            <a:ext cx="6019800" cy="752475"/>
          </a:xfrm>
          <a:prstGeom prst="rect">
            <a:avLst/>
          </a:prstGeom>
        </p:spPr>
      </p:pic>
      <p:grpSp>
        <p:nvGrpSpPr>
          <p:cNvPr id="68" name="Group 67"/>
          <p:cNvGrpSpPr/>
          <p:nvPr/>
        </p:nvGrpSpPr>
        <p:grpSpPr>
          <a:xfrm>
            <a:off x="35496" y="2173604"/>
            <a:ext cx="8569699" cy="2623548"/>
            <a:chOff x="251022" y="3541756"/>
            <a:chExt cx="8569699" cy="2623548"/>
          </a:xfrm>
        </p:grpSpPr>
        <p:cxnSp>
          <p:nvCxnSpPr>
            <p:cNvPr id="69" name="Straight Arrow Connector 68"/>
            <p:cNvCxnSpPr/>
            <p:nvPr/>
          </p:nvCxnSpPr>
          <p:spPr>
            <a:xfrm>
              <a:off x="251022" y="3645024"/>
              <a:ext cx="288032" cy="0"/>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39552" y="3541756"/>
              <a:ext cx="8281169" cy="216024"/>
            </a:xfrm>
            <a:prstGeom prst="rect">
              <a:avLst/>
            </a:prstGeom>
            <a:noFill/>
            <a:ln w="95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cxnSp>
          <p:nvCxnSpPr>
            <p:cNvPr id="71" name="Straight Connector 70"/>
            <p:cNvCxnSpPr/>
            <p:nvPr/>
          </p:nvCxnSpPr>
          <p:spPr>
            <a:xfrm>
              <a:off x="251022" y="6165304"/>
              <a:ext cx="360040" cy="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51272" y="3645024"/>
              <a:ext cx="248" cy="2520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35496" y="1930864"/>
            <a:ext cx="8569450" cy="1786168"/>
            <a:chOff x="251022" y="3587048"/>
            <a:chExt cx="8569450" cy="1786168"/>
          </a:xfrm>
        </p:grpSpPr>
        <p:cxnSp>
          <p:nvCxnSpPr>
            <p:cNvPr id="43" name="Straight Arrow Connector 42"/>
            <p:cNvCxnSpPr/>
            <p:nvPr/>
          </p:nvCxnSpPr>
          <p:spPr>
            <a:xfrm>
              <a:off x="251022" y="3645024"/>
              <a:ext cx="288032" cy="0"/>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539303" y="3587048"/>
              <a:ext cx="8281169" cy="216024"/>
            </a:xfrm>
            <a:prstGeom prst="rect">
              <a:avLst/>
            </a:prstGeom>
            <a:noFill/>
            <a:ln w="95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cxnSp>
          <p:nvCxnSpPr>
            <p:cNvPr id="45" name="Straight Connector 44"/>
            <p:cNvCxnSpPr/>
            <p:nvPr/>
          </p:nvCxnSpPr>
          <p:spPr>
            <a:xfrm>
              <a:off x="251022" y="5373216"/>
              <a:ext cx="288530" cy="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51272" y="3645024"/>
              <a:ext cx="248" cy="17281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93468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42" presetClass="path" presetSubtype="0" accel="50000" decel="50000" fill="hold" nodeType="withEffect">
                                  <p:stCondLst>
                                    <p:cond delay="0"/>
                                  </p:stCondLst>
                                  <p:childTnLst>
                                    <p:animMotion origin="layout" path="M -2.5E-6 -2.59259E-6 L 0.3441 0.88195 " pathEditMode="relative" rAng="0" ptsTypes="AA">
                                      <p:cBhvr>
                                        <p:cTn id="9" dur="2000" fill="hold"/>
                                        <p:tgtEl>
                                          <p:spTgt spid="38"/>
                                        </p:tgtEl>
                                        <p:attrNameLst>
                                          <p:attrName>ppt_x</p:attrName>
                                          <p:attrName>ppt_y</p:attrName>
                                        </p:attrNameLst>
                                      </p:cBhvr>
                                      <p:rCtr x="17205" y="44097"/>
                                    </p:animMotion>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1"/>
                                        </p:tgtEl>
                                        <p:attrNameLst>
                                          <p:attrName>style.visibility</p:attrName>
                                        </p:attrNameLst>
                                      </p:cBhvr>
                                      <p:to>
                                        <p:strVal val="visible"/>
                                      </p:to>
                                    </p:set>
                                  </p:childTnLst>
                                </p:cTn>
                              </p:par>
                              <p:par>
                                <p:cTn id="14" presetID="42" presetClass="path" presetSubtype="0" accel="50000" decel="50000" fill="hold" nodeType="withEffect">
                                  <p:stCondLst>
                                    <p:cond delay="0"/>
                                  </p:stCondLst>
                                  <p:childTnLst>
                                    <p:animMotion origin="layout" path="M -2.77778E-6 -4.44444E-6 L -0.70486 0.01065 " pathEditMode="relative" rAng="0" ptsTypes="AA">
                                      <p:cBhvr>
                                        <p:cTn id="15" dur="2000" fill="hold"/>
                                        <p:tgtEl>
                                          <p:spTgt spid="2"/>
                                        </p:tgtEl>
                                        <p:attrNameLst>
                                          <p:attrName>ppt_x</p:attrName>
                                          <p:attrName>ppt_y</p:attrName>
                                        </p:attrNameLst>
                                      </p:cBhvr>
                                      <p:rCtr x="-35243" y="532"/>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2">
                                            <p:txEl>
                                              <p:pRg st="4" end="4"/>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2">
                                            <p:txEl>
                                              <p:pRg st="5" end="5"/>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Content Placeholder 50"/>
          <p:cNvPicPr>
            <a:picLocks noGrp="1" noChangeAspect="1"/>
          </p:cNvPicPr>
          <p:nvPr>
            <p:ph sz="half" idx="2"/>
          </p:nvPr>
        </p:nvPicPr>
        <p:blipFill rotWithShape="1">
          <a:blip r:embed="rId3"/>
          <a:srcRect l="895" r="3483"/>
          <a:stretch/>
        </p:blipFill>
        <p:spPr>
          <a:xfrm>
            <a:off x="4860031" y="1257593"/>
            <a:ext cx="3960441" cy="1523335"/>
          </a:xfrm>
          <a:prstGeom prst="rect">
            <a:avLst/>
          </a:prstGeom>
        </p:spPr>
      </p:pic>
      <p:pic>
        <p:nvPicPr>
          <p:cNvPr id="18" name="Content Placeholder 17"/>
          <p:cNvPicPr>
            <a:picLocks noGrp="1" noChangeAspect="1"/>
          </p:cNvPicPr>
          <p:nvPr>
            <p:ph sz="half" idx="1"/>
          </p:nvPr>
        </p:nvPicPr>
        <p:blipFill>
          <a:blip r:embed="rId4"/>
          <a:stretch>
            <a:fillRect/>
          </a:stretch>
        </p:blipFill>
        <p:spPr>
          <a:xfrm>
            <a:off x="395288" y="1363005"/>
            <a:ext cx="4140200" cy="1273907"/>
          </a:xfrm>
          <a:prstGeom prst="rect">
            <a:avLst/>
          </a:prstGeom>
        </p:spPr>
      </p:pic>
      <p:sp>
        <p:nvSpPr>
          <p:cNvPr id="3" name="Titel 2"/>
          <p:cNvSpPr>
            <a:spLocks noGrp="1"/>
          </p:cNvSpPr>
          <p:nvPr>
            <p:ph type="title"/>
          </p:nvPr>
        </p:nvSpPr>
        <p:spPr/>
        <p:txBody>
          <a:bodyPr/>
          <a:lstStyle/>
          <a:p>
            <a:r>
              <a:rPr lang="en-GB" dirty="0"/>
              <a:t>SPI Driver Configuration Example</a:t>
            </a:r>
            <a:br>
              <a:rPr lang="en-GB" dirty="0"/>
            </a:br>
            <a:r>
              <a:rPr lang="en-GB" dirty="0"/>
              <a:t>SPI Job</a:t>
            </a:r>
          </a:p>
        </p:txBody>
      </p:sp>
      <p:sp>
        <p:nvSpPr>
          <p:cNvPr id="4" name="Datumsplatzhalter 3"/>
          <p:cNvSpPr>
            <a:spLocks noGrp="1"/>
          </p:cNvSpPr>
          <p:nvPr>
            <p:ph type="dt" sz="half" idx="10"/>
          </p:nvPr>
        </p:nvSpPr>
        <p:spPr/>
        <p:txBody>
          <a:bodyPr/>
          <a:lstStyle/>
          <a:p>
            <a:fld id="{599AB9BC-EC3C-4486-9684-3F656F14D41E}" type="datetime3">
              <a:rPr lang="en-US" noProof="0" smtClean="0"/>
              <a:pPr/>
              <a:t>18 September 2019</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22</a:t>
            </a:fld>
            <a:endParaRPr lang="en-US" noProof="0"/>
          </a:p>
        </p:txBody>
      </p:sp>
      <p:sp>
        <p:nvSpPr>
          <p:cNvPr id="7" name="Fußzeilenplatzhalter 3"/>
          <p:cNvSpPr>
            <a:spLocks noGrp="1"/>
          </p:cNvSpPr>
          <p:nvPr>
            <p:ph type="ftr" sz="quarter" idx="12"/>
          </p:nvPr>
        </p:nvSpPr>
        <p:spPr/>
        <p:txBody>
          <a:bodyPr/>
          <a:lstStyle/>
          <a:p>
            <a:r>
              <a:rPr lang="en-US" noProof="0" dirty="0"/>
              <a:t>Aristeidis Dikefalos, © Continental AG</a:t>
            </a:r>
          </a:p>
        </p:txBody>
      </p:sp>
      <p:grpSp>
        <p:nvGrpSpPr>
          <p:cNvPr id="70" name="Group 69"/>
          <p:cNvGrpSpPr/>
          <p:nvPr/>
        </p:nvGrpSpPr>
        <p:grpSpPr>
          <a:xfrm>
            <a:off x="249675" y="1671961"/>
            <a:ext cx="8642556" cy="1685031"/>
            <a:chOff x="178165" y="1686163"/>
            <a:chExt cx="8642556" cy="3169676"/>
          </a:xfrm>
        </p:grpSpPr>
        <p:grpSp>
          <p:nvGrpSpPr>
            <p:cNvPr id="46" name="Group 45"/>
            <p:cNvGrpSpPr/>
            <p:nvPr/>
          </p:nvGrpSpPr>
          <p:grpSpPr>
            <a:xfrm>
              <a:off x="178165" y="1686163"/>
              <a:ext cx="4106301" cy="2966973"/>
              <a:chOff x="177916" y="1614766"/>
              <a:chExt cx="4106301" cy="2966973"/>
            </a:xfrm>
          </p:grpSpPr>
          <p:cxnSp>
            <p:nvCxnSpPr>
              <p:cNvPr id="47" name="Straight Arrow Connector 46"/>
              <p:cNvCxnSpPr/>
              <p:nvPr/>
            </p:nvCxnSpPr>
            <p:spPr>
              <a:xfrm>
                <a:off x="179512" y="1700808"/>
                <a:ext cx="288032" cy="0"/>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467544" y="1614766"/>
                <a:ext cx="3816673" cy="425541"/>
              </a:xfrm>
              <a:prstGeom prst="rect">
                <a:avLst/>
              </a:prstGeom>
              <a:noFill/>
              <a:ln w="952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cxnSp>
            <p:nvCxnSpPr>
              <p:cNvPr id="49" name="Straight Connector 48"/>
              <p:cNvCxnSpPr/>
              <p:nvPr/>
            </p:nvCxnSpPr>
            <p:spPr>
              <a:xfrm>
                <a:off x="179263" y="4581739"/>
                <a:ext cx="360040" cy="0"/>
              </a:xfrm>
              <a:prstGeom prst="line">
                <a:avLst/>
              </a:prstGeom>
              <a:ln w="95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177916" y="1700808"/>
                <a:ext cx="1597" cy="2880931"/>
              </a:xfrm>
              <a:prstGeom prst="line">
                <a:avLst/>
              </a:prstGeom>
              <a:ln w="952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539552" y="4403408"/>
              <a:ext cx="8281169" cy="452431"/>
            </a:xfrm>
            <a:prstGeom prst="rect">
              <a:avLst/>
            </a:prstGeom>
            <a:ln>
              <a:noFill/>
            </a:ln>
          </p:spPr>
          <p:txBody>
            <a:bodyPr wrap="square">
              <a:spAutoFit/>
            </a:bodyPr>
            <a:lstStyle/>
            <a:p>
              <a:r>
                <a:rPr lang="en-US" sz="1200" dirty="0"/>
                <a:t>Reference to the external device used by this job.</a:t>
              </a:r>
            </a:p>
          </p:txBody>
        </p:sp>
      </p:grpSp>
      <p:grpSp>
        <p:nvGrpSpPr>
          <p:cNvPr id="75" name="Group 74"/>
          <p:cNvGrpSpPr/>
          <p:nvPr/>
        </p:nvGrpSpPr>
        <p:grpSpPr>
          <a:xfrm>
            <a:off x="107504" y="2419406"/>
            <a:ext cx="8712968" cy="1441642"/>
            <a:chOff x="251022" y="2492281"/>
            <a:chExt cx="8712968" cy="3766927"/>
          </a:xfrm>
        </p:grpSpPr>
        <p:cxnSp>
          <p:nvCxnSpPr>
            <p:cNvPr id="57" name="Straight Arrow Connector 56"/>
            <p:cNvCxnSpPr/>
            <p:nvPr/>
          </p:nvCxnSpPr>
          <p:spPr>
            <a:xfrm>
              <a:off x="251271" y="2564293"/>
              <a:ext cx="288032" cy="0"/>
            </a:xfrm>
            <a:prstGeom prst="straightConnector1">
              <a:avLst/>
            </a:prstGeom>
            <a:ln w="952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539303" y="2492281"/>
              <a:ext cx="3960191" cy="471584"/>
            </a:xfrm>
            <a:prstGeom prst="rect">
              <a:avLst/>
            </a:prstGeom>
            <a:noFill/>
            <a:ln w="952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cxnSp>
          <p:nvCxnSpPr>
            <p:cNvPr id="59" name="Straight Connector 58"/>
            <p:cNvCxnSpPr/>
            <p:nvPr/>
          </p:nvCxnSpPr>
          <p:spPr>
            <a:xfrm>
              <a:off x="251022" y="5481845"/>
              <a:ext cx="431799" cy="0"/>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51272" y="2564293"/>
              <a:ext cx="0" cy="2917552"/>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754830" y="4976337"/>
              <a:ext cx="8209160" cy="1282871"/>
            </a:xfrm>
            <a:prstGeom prst="rect">
              <a:avLst/>
            </a:prstGeom>
            <a:ln>
              <a:noFill/>
            </a:ln>
          </p:spPr>
          <p:txBody>
            <a:bodyPr wrap="square">
              <a:spAutoFit/>
            </a:bodyPr>
            <a:lstStyle/>
            <a:p>
              <a:r>
                <a:rPr lang="en-US" sz="1200" dirty="0"/>
                <a:t>Priority of the job. Extended compared to </a:t>
              </a:r>
              <a:r>
                <a:rPr lang="en-US" sz="1200" dirty="0" err="1"/>
                <a:t>AutoSAR</a:t>
              </a:r>
              <a:r>
                <a:rPr lang="en-US" sz="1200" dirty="0"/>
                <a:t>.</a:t>
              </a:r>
            </a:p>
            <a:p>
              <a:r>
                <a:rPr lang="en-US" sz="1200" dirty="0"/>
                <a:t>From 0 (lowest priority) to 31 (highest priority)</a:t>
              </a:r>
            </a:p>
          </p:txBody>
        </p:sp>
      </p:grpSp>
      <p:grpSp>
        <p:nvGrpSpPr>
          <p:cNvPr id="56" name="Group 55"/>
          <p:cNvGrpSpPr/>
          <p:nvPr/>
        </p:nvGrpSpPr>
        <p:grpSpPr>
          <a:xfrm>
            <a:off x="4895278" y="2348880"/>
            <a:ext cx="3996953" cy="1764674"/>
            <a:chOff x="178165" y="1604974"/>
            <a:chExt cx="8642556" cy="3319491"/>
          </a:xfrm>
        </p:grpSpPr>
        <p:grpSp>
          <p:nvGrpSpPr>
            <p:cNvPr id="61" name="Group 60"/>
            <p:cNvGrpSpPr/>
            <p:nvPr/>
          </p:nvGrpSpPr>
          <p:grpSpPr>
            <a:xfrm>
              <a:off x="178165" y="1604974"/>
              <a:ext cx="8494053" cy="3048163"/>
              <a:chOff x="177916" y="1533577"/>
              <a:chExt cx="8494053" cy="3048163"/>
            </a:xfrm>
          </p:grpSpPr>
          <p:cxnSp>
            <p:nvCxnSpPr>
              <p:cNvPr id="72" name="Straight Arrow Connector 71"/>
              <p:cNvCxnSpPr/>
              <p:nvPr/>
            </p:nvCxnSpPr>
            <p:spPr>
              <a:xfrm>
                <a:off x="179512" y="1700808"/>
                <a:ext cx="288032" cy="0"/>
              </a:xfrm>
              <a:prstGeom prst="straightConnector1">
                <a:avLst/>
              </a:prstGeom>
              <a:ln w="95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67543" y="1533577"/>
                <a:ext cx="8204426" cy="339499"/>
              </a:xfrm>
              <a:prstGeom prst="rect">
                <a:avLst/>
              </a:prstGeom>
              <a:noFill/>
              <a:ln w="952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cxnSp>
            <p:nvCxnSpPr>
              <p:cNvPr id="77" name="Straight Connector 76"/>
              <p:cNvCxnSpPr/>
              <p:nvPr/>
            </p:nvCxnSpPr>
            <p:spPr>
              <a:xfrm>
                <a:off x="179263" y="4581739"/>
                <a:ext cx="360040" cy="0"/>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177916" y="1700809"/>
                <a:ext cx="1598" cy="2880931"/>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a:xfrm>
              <a:off x="539553" y="4403408"/>
              <a:ext cx="8281168" cy="521057"/>
            </a:xfrm>
            <a:prstGeom prst="rect">
              <a:avLst/>
            </a:prstGeom>
            <a:ln>
              <a:noFill/>
            </a:ln>
          </p:spPr>
          <p:txBody>
            <a:bodyPr wrap="square">
              <a:spAutoFit/>
            </a:bodyPr>
            <a:lstStyle/>
            <a:p>
              <a:r>
                <a:rPr lang="en-US" sz="1200" dirty="0"/>
                <a:t>A job reference to a SPI channel.</a:t>
              </a:r>
            </a:p>
          </p:txBody>
        </p:sp>
      </p:grpSp>
      <p:grpSp>
        <p:nvGrpSpPr>
          <p:cNvPr id="79" name="Group 78"/>
          <p:cNvGrpSpPr/>
          <p:nvPr/>
        </p:nvGrpSpPr>
        <p:grpSpPr>
          <a:xfrm>
            <a:off x="4679505" y="2564905"/>
            <a:ext cx="4212976" cy="2492513"/>
            <a:chOff x="178165" y="1717234"/>
            <a:chExt cx="8642556" cy="4029646"/>
          </a:xfrm>
        </p:grpSpPr>
        <p:grpSp>
          <p:nvGrpSpPr>
            <p:cNvPr id="83" name="Group 82"/>
            <p:cNvGrpSpPr/>
            <p:nvPr/>
          </p:nvGrpSpPr>
          <p:grpSpPr>
            <a:xfrm>
              <a:off x="178165" y="1717234"/>
              <a:ext cx="8494053" cy="2935903"/>
              <a:chOff x="177916" y="1645837"/>
              <a:chExt cx="8494053" cy="2935903"/>
            </a:xfrm>
          </p:grpSpPr>
          <p:cxnSp>
            <p:nvCxnSpPr>
              <p:cNvPr id="87" name="Straight Arrow Connector 86"/>
              <p:cNvCxnSpPr/>
              <p:nvPr/>
            </p:nvCxnSpPr>
            <p:spPr>
              <a:xfrm>
                <a:off x="179512" y="1700808"/>
                <a:ext cx="288032" cy="0"/>
              </a:xfrm>
              <a:prstGeom prst="straightConnector1">
                <a:avLst/>
              </a:prstGeom>
              <a:ln w="95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7543" y="1645837"/>
                <a:ext cx="8204426" cy="205104"/>
              </a:xfrm>
              <a:prstGeom prst="rect">
                <a:avLst/>
              </a:prstGeom>
              <a:noFill/>
              <a:ln w="952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cxnSp>
            <p:nvCxnSpPr>
              <p:cNvPr id="90" name="Straight Connector 89"/>
              <p:cNvCxnSpPr/>
              <p:nvPr/>
            </p:nvCxnSpPr>
            <p:spPr>
              <a:xfrm>
                <a:off x="179264" y="4581738"/>
                <a:ext cx="784149" cy="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177916" y="1700809"/>
                <a:ext cx="1598" cy="2880931"/>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a:off x="963662" y="4403407"/>
              <a:ext cx="7857059" cy="1343473"/>
            </a:xfrm>
            <a:prstGeom prst="rect">
              <a:avLst/>
            </a:prstGeom>
            <a:ln>
              <a:noFill/>
            </a:ln>
          </p:spPr>
          <p:txBody>
            <a:bodyPr wrap="square">
              <a:spAutoFit/>
            </a:bodyPr>
            <a:lstStyle/>
            <a:p>
              <a:r>
                <a:rPr lang="en-US" sz="1200" dirty="0"/>
                <a:t>This parameter specifies the order of Channels within the Job. In case of multiple channels a Channel list is required for ach Channel. The index number should be increased.</a:t>
              </a:r>
            </a:p>
          </p:txBody>
        </p:sp>
      </p:grpSp>
    </p:spTree>
    <p:extLst>
      <p:ext uri="{BB962C8B-B14F-4D97-AF65-F5344CB8AC3E}">
        <p14:creationId xmlns:p14="http://schemas.microsoft.com/office/powerpoint/2010/main" val="3125898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500"/>
                                        <p:tgtEl>
                                          <p:spTgt spid="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GB" dirty="0"/>
              <a:t>SPI Driver Configuration Example</a:t>
            </a:r>
            <a:br>
              <a:rPr lang="en-GB" dirty="0"/>
            </a:br>
            <a:r>
              <a:rPr lang="en-GB" dirty="0"/>
              <a:t>SPI Channel</a:t>
            </a:r>
          </a:p>
        </p:txBody>
      </p:sp>
      <p:pic>
        <p:nvPicPr>
          <p:cNvPr id="10" name="Content Placeholder 9"/>
          <p:cNvPicPr>
            <a:picLocks noGrp="1" noChangeAspect="1"/>
          </p:cNvPicPr>
          <p:nvPr>
            <p:ph idx="1"/>
          </p:nvPr>
        </p:nvPicPr>
        <p:blipFill>
          <a:blip r:embed="rId3"/>
          <a:stretch>
            <a:fillRect/>
          </a:stretch>
        </p:blipFill>
        <p:spPr>
          <a:xfrm>
            <a:off x="691455" y="1138808"/>
            <a:ext cx="8201025" cy="2362200"/>
          </a:xfrm>
          <a:prstGeom prst="rect">
            <a:avLst/>
          </a:prstGeom>
        </p:spPr>
      </p:pic>
      <p:sp>
        <p:nvSpPr>
          <p:cNvPr id="4" name="Datumsplatzhalter 3"/>
          <p:cNvSpPr>
            <a:spLocks noGrp="1"/>
          </p:cNvSpPr>
          <p:nvPr>
            <p:ph type="dt" sz="half" idx="10"/>
          </p:nvPr>
        </p:nvSpPr>
        <p:spPr>
          <a:xfrm>
            <a:off x="6350484" y="6079862"/>
            <a:ext cx="2001935" cy="150440"/>
          </a:xfrm>
        </p:spPr>
        <p:txBody>
          <a:bodyPr/>
          <a:lstStyle/>
          <a:p>
            <a:fld id="{599AB9BC-EC3C-4486-9684-3F656F14D41E}" type="datetime3">
              <a:rPr lang="en-US" noProof="0" smtClean="0"/>
              <a:pPr/>
              <a:t>18 September 2019</a:t>
            </a:fld>
            <a:endParaRPr lang="en-US" noProof="0"/>
          </a:p>
        </p:txBody>
      </p:sp>
      <p:sp>
        <p:nvSpPr>
          <p:cNvPr id="5" name="Foliennummernplatzhalter 4"/>
          <p:cNvSpPr>
            <a:spLocks noGrp="1"/>
          </p:cNvSpPr>
          <p:nvPr>
            <p:ph type="sldNum" sz="quarter" idx="11"/>
          </p:nvPr>
        </p:nvSpPr>
        <p:spPr>
          <a:xfrm>
            <a:off x="8388424" y="6230888"/>
            <a:ext cx="360289" cy="150440"/>
          </a:xfrm>
        </p:spPr>
        <p:txBody>
          <a:bodyPr/>
          <a:lstStyle/>
          <a:p>
            <a:fld id="{ADA48181-2C78-49CB-8C52-912A07842C2E}" type="slidenum">
              <a:rPr lang="en-US" noProof="0" smtClean="0"/>
              <a:pPr/>
              <a:t>23</a:t>
            </a:fld>
            <a:endParaRPr lang="en-US" noProof="0"/>
          </a:p>
        </p:txBody>
      </p:sp>
      <p:sp>
        <p:nvSpPr>
          <p:cNvPr id="7" name="Fußzeilenplatzhalter 3"/>
          <p:cNvSpPr>
            <a:spLocks noGrp="1"/>
          </p:cNvSpPr>
          <p:nvPr>
            <p:ph type="ftr" sz="quarter" idx="12"/>
          </p:nvPr>
        </p:nvSpPr>
        <p:spPr>
          <a:xfrm>
            <a:off x="6350485" y="6230888"/>
            <a:ext cx="2001935" cy="150440"/>
          </a:xfrm>
        </p:spPr>
        <p:txBody>
          <a:bodyPr/>
          <a:lstStyle/>
          <a:p>
            <a:r>
              <a:rPr lang="en-US" noProof="0" dirty="0"/>
              <a:t>Aristeidis Dikefalos, © Continental AG</a:t>
            </a:r>
          </a:p>
        </p:txBody>
      </p:sp>
      <p:grpSp>
        <p:nvGrpSpPr>
          <p:cNvPr id="70" name="Group 69"/>
          <p:cNvGrpSpPr/>
          <p:nvPr/>
        </p:nvGrpSpPr>
        <p:grpSpPr>
          <a:xfrm>
            <a:off x="35496" y="1628801"/>
            <a:ext cx="9145016" cy="2205825"/>
            <a:chOff x="178165" y="1686164"/>
            <a:chExt cx="8995748" cy="3125103"/>
          </a:xfrm>
        </p:grpSpPr>
        <p:grpSp>
          <p:nvGrpSpPr>
            <p:cNvPr id="46" name="Group 45"/>
            <p:cNvGrpSpPr/>
            <p:nvPr/>
          </p:nvGrpSpPr>
          <p:grpSpPr>
            <a:xfrm>
              <a:off x="178165" y="1686164"/>
              <a:ext cx="8570797" cy="2966972"/>
              <a:chOff x="177916" y="1614767"/>
              <a:chExt cx="8570797" cy="2966972"/>
            </a:xfrm>
          </p:grpSpPr>
          <p:cxnSp>
            <p:nvCxnSpPr>
              <p:cNvPr id="47" name="Straight Arrow Connector 46"/>
              <p:cNvCxnSpPr/>
              <p:nvPr/>
            </p:nvCxnSpPr>
            <p:spPr>
              <a:xfrm>
                <a:off x="179512" y="1700808"/>
                <a:ext cx="288032" cy="0"/>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467544" y="1614767"/>
                <a:ext cx="8281169" cy="216024"/>
              </a:xfrm>
              <a:prstGeom prst="rect">
                <a:avLst/>
              </a:prstGeom>
              <a:noFill/>
              <a:ln w="952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cxnSp>
            <p:nvCxnSpPr>
              <p:cNvPr id="49" name="Straight Connector 48"/>
              <p:cNvCxnSpPr/>
              <p:nvPr/>
            </p:nvCxnSpPr>
            <p:spPr>
              <a:xfrm>
                <a:off x="179513" y="4581739"/>
                <a:ext cx="706730" cy="0"/>
              </a:xfrm>
              <a:prstGeom prst="line">
                <a:avLst/>
              </a:prstGeom>
              <a:ln w="95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177916" y="1700808"/>
                <a:ext cx="1597" cy="2880931"/>
              </a:xfrm>
              <a:prstGeom prst="line">
                <a:avLst/>
              </a:prstGeom>
              <a:ln w="952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892744" y="4440631"/>
              <a:ext cx="8281169" cy="370636"/>
            </a:xfrm>
            <a:prstGeom prst="rect">
              <a:avLst/>
            </a:prstGeom>
            <a:ln>
              <a:noFill/>
            </a:ln>
          </p:spPr>
          <p:txBody>
            <a:bodyPr wrap="square">
              <a:spAutoFit/>
            </a:bodyPr>
            <a:lstStyle/>
            <a:p>
              <a:r>
                <a:rPr lang="en-US" sz="1100" dirty="0"/>
                <a:t>Parity Mode: </a:t>
              </a:r>
              <a:r>
                <a:rPr lang="en-US" sz="1100" dirty="0" err="1"/>
                <a:t>NoParity</a:t>
              </a:r>
              <a:r>
                <a:rPr lang="en-US" sz="1100" dirty="0"/>
                <a:t>, </a:t>
              </a:r>
              <a:r>
                <a:rPr lang="en-US" sz="1100" dirty="0" err="1"/>
                <a:t>EvenParity</a:t>
              </a:r>
              <a:r>
                <a:rPr lang="en-US" sz="1100" dirty="0"/>
                <a:t> and </a:t>
              </a:r>
              <a:r>
                <a:rPr lang="en-US" sz="1100" dirty="0" err="1"/>
                <a:t>OddParity</a:t>
              </a:r>
              <a:r>
                <a:rPr lang="en-US" sz="1100" dirty="0"/>
                <a:t> mode</a:t>
              </a:r>
            </a:p>
          </p:txBody>
        </p:sp>
      </p:grpSp>
      <p:grpSp>
        <p:nvGrpSpPr>
          <p:cNvPr id="73" name="Group 72"/>
          <p:cNvGrpSpPr/>
          <p:nvPr/>
        </p:nvGrpSpPr>
        <p:grpSpPr>
          <a:xfrm>
            <a:off x="107505" y="2068482"/>
            <a:ext cx="9073008" cy="2872686"/>
            <a:chOff x="251271" y="1812384"/>
            <a:chExt cx="8923243" cy="4539577"/>
          </a:xfrm>
        </p:grpSpPr>
        <p:cxnSp>
          <p:nvCxnSpPr>
            <p:cNvPr id="52" name="Straight Arrow Connector 51"/>
            <p:cNvCxnSpPr/>
            <p:nvPr/>
          </p:nvCxnSpPr>
          <p:spPr>
            <a:xfrm>
              <a:off x="251271" y="1988229"/>
              <a:ext cx="288032" cy="0"/>
            </a:xfrm>
            <a:prstGeom prst="straightConnector1">
              <a:avLst/>
            </a:prstGeom>
            <a:ln w="952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39303" y="1812384"/>
              <a:ext cx="8281169" cy="346185"/>
            </a:xfrm>
            <a:prstGeom prst="rect">
              <a:avLst/>
            </a:prstGeom>
            <a:noFill/>
            <a:ln w="9525">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cxnSp>
          <p:nvCxnSpPr>
            <p:cNvPr id="54" name="Straight Connector 53"/>
            <p:cNvCxnSpPr/>
            <p:nvPr/>
          </p:nvCxnSpPr>
          <p:spPr>
            <a:xfrm>
              <a:off x="253366" y="5013176"/>
              <a:ext cx="635279" cy="0"/>
            </a:xfrm>
            <a:prstGeom prst="line">
              <a:avLst/>
            </a:prstGeom>
            <a:ln w="95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51272" y="1988229"/>
              <a:ext cx="2094" cy="3024947"/>
            </a:xfrm>
            <a:prstGeom prst="line">
              <a:avLst/>
            </a:prstGeom>
            <a:ln w="9525">
              <a:solidFill>
                <a:srgbClr val="92D050"/>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893345" y="4505616"/>
              <a:ext cx="8281169" cy="1846345"/>
            </a:xfrm>
            <a:prstGeom prst="rect">
              <a:avLst/>
            </a:prstGeom>
            <a:ln>
              <a:noFill/>
            </a:ln>
          </p:spPr>
          <p:txBody>
            <a:bodyPr wrap="square">
              <a:spAutoFit/>
            </a:bodyPr>
            <a:lstStyle/>
            <a:p>
              <a:pPr marL="171450" indent="-171450">
                <a:buFont typeface="Arial" panose="020B0604020202020204" pitchFamily="34" charset="0"/>
                <a:buChar char="•"/>
              </a:pPr>
              <a:r>
                <a:rPr lang="en-US" sz="1100" dirty="0"/>
                <a:t>Internal buffered channels (IB). The buffers for SPI transmission reception are stored inside the SPI driver. </a:t>
              </a:r>
            </a:p>
            <a:p>
              <a:pPr marL="171450" indent="-171450">
                <a:buFont typeface="Arial" panose="020B0604020202020204" pitchFamily="34" charset="0"/>
                <a:buChar char="•"/>
              </a:pPr>
              <a:r>
                <a:rPr lang="en-US" sz="1100" dirty="0"/>
                <a:t>External buffered channels (EB). The buffers for SPI transmission/reception are provided by the user. </a:t>
              </a:r>
            </a:p>
            <a:p>
              <a:pPr marL="628650" lvl="1" indent="-171450">
                <a:buFont typeface="Arial" panose="020B0604020202020204" pitchFamily="34" charset="0"/>
                <a:buChar char="•"/>
              </a:pPr>
              <a:r>
                <a:rPr lang="en-US" sz="1100" dirty="0"/>
                <a:t>The advantage of EB channel is that for large SPI stream communications microcontroller memory can be saved. But for short communications EB channels can lead to more interrupt/CPU load as each channel is saved in a separate memory area (which is passed over </a:t>
              </a:r>
              <a:r>
                <a:rPr lang="en-US" sz="1100" dirty="0" err="1"/>
                <a:t>Iopt_Spi_SetupEb</a:t>
              </a:r>
              <a:r>
                <a:rPr lang="en-US" sz="1100" dirty="0"/>
                <a:t> operation). Here the usage of e.g. DMA channels to reduce CPU load is not as efficient as for IB channels.</a:t>
              </a:r>
              <a:endParaRPr lang="de-DE" sz="1100" dirty="0"/>
            </a:p>
            <a:p>
              <a:endParaRPr lang="en-US" sz="1100" dirty="0"/>
            </a:p>
          </p:txBody>
        </p:sp>
      </p:grpSp>
      <p:grpSp>
        <p:nvGrpSpPr>
          <p:cNvPr id="75" name="Group 74"/>
          <p:cNvGrpSpPr/>
          <p:nvPr/>
        </p:nvGrpSpPr>
        <p:grpSpPr>
          <a:xfrm>
            <a:off x="168210" y="2351563"/>
            <a:ext cx="8911969" cy="2733621"/>
            <a:chOff x="251271" y="2492285"/>
            <a:chExt cx="8758638" cy="3143167"/>
          </a:xfrm>
        </p:grpSpPr>
        <p:cxnSp>
          <p:nvCxnSpPr>
            <p:cNvPr id="57" name="Straight Arrow Connector 56"/>
            <p:cNvCxnSpPr/>
            <p:nvPr/>
          </p:nvCxnSpPr>
          <p:spPr>
            <a:xfrm>
              <a:off x="251271" y="2564293"/>
              <a:ext cx="288032" cy="0"/>
            </a:xfrm>
            <a:prstGeom prst="straightConnector1">
              <a:avLst/>
            </a:prstGeom>
            <a:ln w="952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539303" y="2492285"/>
              <a:ext cx="8281169" cy="177077"/>
            </a:xfrm>
            <a:prstGeom prst="rect">
              <a:avLst/>
            </a:prstGeom>
            <a:noFill/>
            <a:ln w="952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cxnSp>
          <p:nvCxnSpPr>
            <p:cNvPr id="59" name="Straight Connector 58"/>
            <p:cNvCxnSpPr/>
            <p:nvPr/>
          </p:nvCxnSpPr>
          <p:spPr>
            <a:xfrm>
              <a:off x="251272" y="5481845"/>
              <a:ext cx="572289" cy="0"/>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51272" y="2564293"/>
              <a:ext cx="0" cy="2917552"/>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800749" y="5328539"/>
              <a:ext cx="8209160" cy="306913"/>
            </a:xfrm>
            <a:prstGeom prst="rect">
              <a:avLst/>
            </a:prstGeom>
            <a:ln>
              <a:noFill/>
            </a:ln>
          </p:spPr>
          <p:txBody>
            <a:bodyPr wrap="square">
              <a:spAutoFit/>
            </a:bodyPr>
            <a:lstStyle/>
            <a:p>
              <a:r>
                <a:rPr lang="en-US" sz="1100" dirty="0"/>
                <a:t>This parameter is the width of a transmitted data unit.</a:t>
              </a:r>
              <a:endParaRPr lang="de-DE" sz="1100" dirty="0"/>
            </a:p>
          </p:txBody>
        </p:sp>
      </p:grpSp>
      <p:grpSp>
        <p:nvGrpSpPr>
          <p:cNvPr id="82" name="Group 81"/>
          <p:cNvGrpSpPr/>
          <p:nvPr/>
        </p:nvGrpSpPr>
        <p:grpSpPr>
          <a:xfrm>
            <a:off x="251520" y="2825247"/>
            <a:ext cx="8645978" cy="2481449"/>
            <a:chOff x="179512" y="3573015"/>
            <a:chExt cx="8717379" cy="2534596"/>
          </a:xfrm>
        </p:grpSpPr>
        <p:grpSp>
          <p:nvGrpSpPr>
            <p:cNvPr id="80" name="Group 79"/>
            <p:cNvGrpSpPr/>
            <p:nvPr/>
          </p:nvGrpSpPr>
          <p:grpSpPr>
            <a:xfrm>
              <a:off x="179512" y="3573015"/>
              <a:ext cx="8569450" cy="2406462"/>
              <a:chOff x="251022" y="3573015"/>
              <a:chExt cx="8569450" cy="2406462"/>
            </a:xfrm>
          </p:grpSpPr>
          <p:cxnSp>
            <p:nvCxnSpPr>
              <p:cNvPr id="62" name="Straight Arrow Connector 61"/>
              <p:cNvCxnSpPr/>
              <p:nvPr/>
            </p:nvCxnSpPr>
            <p:spPr>
              <a:xfrm>
                <a:off x="251022" y="3645024"/>
                <a:ext cx="288032" cy="0"/>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539303" y="3573015"/>
                <a:ext cx="8281169" cy="190587"/>
              </a:xfrm>
              <a:prstGeom prst="rect">
                <a:avLst/>
              </a:prstGeom>
              <a:noFill/>
              <a:ln w="95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cxnSp>
            <p:nvCxnSpPr>
              <p:cNvPr id="64" name="Straight Connector 63"/>
              <p:cNvCxnSpPr/>
              <p:nvPr/>
            </p:nvCxnSpPr>
            <p:spPr>
              <a:xfrm>
                <a:off x="251520" y="5979477"/>
                <a:ext cx="507721" cy="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51272" y="3645024"/>
                <a:ext cx="248" cy="233445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1" name="Rectangle 80"/>
            <p:cNvSpPr/>
            <p:nvPr/>
          </p:nvSpPr>
          <p:spPr>
            <a:xfrm>
              <a:off x="687731" y="5840398"/>
              <a:ext cx="8209160" cy="267213"/>
            </a:xfrm>
            <a:prstGeom prst="rect">
              <a:avLst/>
            </a:prstGeom>
            <a:ln>
              <a:noFill/>
            </a:ln>
          </p:spPr>
          <p:txBody>
            <a:bodyPr wrap="square">
              <a:spAutoFit/>
            </a:bodyPr>
            <a:lstStyle/>
            <a:p>
              <a:r>
                <a:rPr lang="en-US" sz="1100" dirty="0"/>
                <a:t>This parameter contains the maximum size (in bytes) of data buffers in case of EB Channels and only.</a:t>
              </a:r>
              <a:endParaRPr lang="de-DE" sz="1100" dirty="0"/>
            </a:p>
          </p:txBody>
        </p:sp>
      </p:grpSp>
      <p:grpSp>
        <p:nvGrpSpPr>
          <p:cNvPr id="61" name="Group 60"/>
          <p:cNvGrpSpPr/>
          <p:nvPr/>
        </p:nvGrpSpPr>
        <p:grpSpPr>
          <a:xfrm>
            <a:off x="403920" y="3284983"/>
            <a:ext cx="8645978" cy="2616389"/>
            <a:chOff x="179512" y="3573015"/>
            <a:chExt cx="8717379" cy="2672427"/>
          </a:xfrm>
        </p:grpSpPr>
        <p:grpSp>
          <p:nvGrpSpPr>
            <p:cNvPr id="68" name="Group 67"/>
            <p:cNvGrpSpPr/>
            <p:nvPr/>
          </p:nvGrpSpPr>
          <p:grpSpPr>
            <a:xfrm>
              <a:off x="179512" y="3573015"/>
              <a:ext cx="8569450" cy="2406462"/>
              <a:chOff x="251022" y="3573015"/>
              <a:chExt cx="8569450" cy="2406462"/>
            </a:xfrm>
          </p:grpSpPr>
          <p:cxnSp>
            <p:nvCxnSpPr>
              <p:cNvPr id="76" name="Straight Arrow Connector 75"/>
              <p:cNvCxnSpPr/>
              <p:nvPr/>
            </p:nvCxnSpPr>
            <p:spPr>
              <a:xfrm>
                <a:off x="251022" y="3645024"/>
                <a:ext cx="288032" cy="0"/>
              </a:xfrm>
              <a:prstGeom prst="straightConnector1">
                <a:avLst/>
              </a:prstGeom>
              <a:ln w="952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539303" y="3573015"/>
                <a:ext cx="8281169" cy="190587"/>
              </a:xfrm>
              <a:prstGeom prst="rect">
                <a:avLst/>
              </a:prstGeom>
              <a:noFill/>
              <a:ln w="952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cxnSp>
            <p:nvCxnSpPr>
              <p:cNvPr id="78" name="Straight Connector 77"/>
              <p:cNvCxnSpPr/>
              <p:nvPr/>
            </p:nvCxnSpPr>
            <p:spPr>
              <a:xfrm>
                <a:off x="251520" y="5979477"/>
                <a:ext cx="507721" cy="0"/>
              </a:xfrm>
              <a:prstGeom prst="line">
                <a:avLst/>
              </a:prstGeom>
              <a:ln w="95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51272" y="3645024"/>
                <a:ext cx="248" cy="2334453"/>
              </a:xfrm>
              <a:prstGeom prst="line">
                <a:avLst/>
              </a:prstGeom>
              <a:ln w="952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72" name="Rectangle 71"/>
            <p:cNvSpPr/>
            <p:nvPr/>
          </p:nvSpPr>
          <p:spPr>
            <a:xfrm>
              <a:off x="687731" y="5632424"/>
              <a:ext cx="8209160" cy="613018"/>
            </a:xfrm>
            <a:prstGeom prst="rect">
              <a:avLst/>
            </a:prstGeom>
            <a:ln>
              <a:noFill/>
            </a:ln>
          </p:spPr>
          <p:txBody>
            <a:bodyPr wrap="square">
              <a:spAutoFit/>
            </a:bodyPr>
            <a:lstStyle/>
            <a:p>
              <a:r>
                <a:rPr lang="en-US" sz="1100" dirty="0"/>
                <a:t>This parameter defines the first starting bit for transmission.</a:t>
              </a:r>
            </a:p>
            <a:p>
              <a:r>
                <a:rPr lang="en-US" sz="1100" dirty="0"/>
                <a:t>In </a:t>
              </a:r>
              <a:r>
                <a:rPr lang="en-US" sz="1100" dirty="0" err="1"/>
                <a:t>AutoSAR</a:t>
              </a:r>
              <a:r>
                <a:rPr lang="en-US" sz="1100" dirty="0"/>
                <a:t> there are configuration attributes on channel level. This means in one job the channels could have a different </a:t>
              </a:r>
              <a:r>
                <a:rPr lang="en-US" sz="1100" dirty="0" err="1"/>
                <a:t>e.g</a:t>
              </a:r>
              <a:r>
                <a:rPr lang="en-US" sz="1100" dirty="0"/>
                <a:t> LSB/MSB setting. </a:t>
              </a:r>
              <a:r>
                <a:rPr lang="en-US" sz="1100" b="1" dirty="0"/>
                <a:t>The </a:t>
              </a:r>
              <a:r>
                <a:rPr lang="en-US" sz="1100" b="1" dirty="0" err="1"/>
                <a:t>PowerSAR</a:t>
              </a:r>
              <a:r>
                <a:rPr lang="en-US" sz="1100" b="1" dirty="0"/>
                <a:t> driver does not support this. </a:t>
              </a:r>
              <a:endParaRPr lang="de-DE" sz="1100" b="1" dirty="0"/>
            </a:p>
          </p:txBody>
        </p:sp>
      </p:grpSp>
    </p:spTree>
    <p:extLst>
      <p:ext uri="{BB962C8B-B14F-4D97-AF65-F5344CB8AC3E}">
        <p14:creationId xmlns:p14="http://schemas.microsoft.com/office/powerpoint/2010/main" val="41576566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500"/>
                                        <p:tgtEl>
                                          <p:spTgt spid="7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500"/>
                                        <p:tgtEl>
                                          <p:spTgt spid="8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04E68C6-1DBC-42CC-9C2B-187673C3493C}" type="datetime3">
              <a:rPr lang="en-US" noProof="0" smtClean="0"/>
              <a:pPr/>
              <a:t>18 September 2019</a:t>
            </a:fld>
            <a:endParaRPr lang="en-US" noProof="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24</a:t>
            </a:fld>
            <a:endParaRPr lang="en-US" noProof="0"/>
          </a:p>
        </p:txBody>
      </p:sp>
      <p:grpSp>
        <p:nvGrpSpPr>
          <p:cNvPr id="58" name="Gruppieren 57"/>
          <p:cNvGrpSpPr/>
          <p:nvPr>
            <p:custDataLst>
              <p:tags r:id="rId1"/>
            </p:custDataLst>
          </p:nvPr>
        </p:nvGrpSpPr>
        <p:grpSpPr>
          <a:xfrm>
            <a:off x="395536" y="306176"/>
            <a:ext cx="8496943" cy="4087472"/>
            <a:chOff x="395536" y="306176"/>
            <a:chExt cx="8496943" cy="4087472"/>
          </a:xfrm>
        </p:grpSpPr>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Agenda</a:t>
              </a:r>
              <a:endParaRPr lang="de-DE" sz="2400" b="1" dirty="0">
                <a:solidFill>
                  <a:schemeClr val="accent1"/>
                </a:solidFill>
                <a:latin typeface="+mj-lt"/>
                <a:ea typeface="+mj-ea"/>
                <a:cs typeface="Arial" pitchFamily="34" charset="0"/>
              </a:endParaRPr>
            </a:p>
          </p:txBody>
        </p:sp>
        <p:sp>
          <p:nvSpPr>
            <p:cNvPr id="33" name="Rectangle 15">
              <a:hlinkClick r:id="rId29" action="ppaction://hlinksldjump"/>
            </p:cNvPr>
            <p:cNvSpPr>
              <a:spLocks noChangeArrowheads="1"/>
            </p:cNvSpPr>
            <p:nvPr>
              <p:custDataLst>
                <p:tags r:id="rId3"/>
              </p:custDataLst>
            </p:nvPr>
          </p:nvSpPr>
          <p:spPr bwMode="auto">
            <a:xfrm>
              <a:off x="683568" y="13464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Functional Description &amp; Features</a:t>
              </a:r>
              <a:endParaRPr lang="de-DE" b="1" dirty="0">
                <a:solidFill>
                  <a:schemeClr val="bg2">
                    <a:lumMod val="10000"/>
                  </a:schemeClr>
                </a:solidFill>
                <a:latin typeface="Arial"/>
              </a:endParaRPr>
            </a:p>
          </p:txBody>
        </p:sp>
        <p:sp>
          <p:nvSpPr>
            <p:cNvPr id="34" name="Rectangle 15">
              <a:hlinkClick r:id="rId29" action="ppaction://hlinksldjump"/>
            </p:cNvPr>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endParaRPr lang="de-DE" b="1" dirty="0">
                <a:solidFill>
                  <a:schemeClr val="bg1"/>
                </a:solidFill>
                <a:latin typeface="Arial"/>
              </a:endParaRPr>
            </a:p>
          </p:txBody>
        </p:sp>
        <p:sp>
          <p:nvSpPr>
            <p:cNvPr id="35" name="Rectangle 3">
              <a:hlinkClick r:id="rId29" action="ppaction://hlinksldjump"/>
            </p:cNvPr>
            <p:cNvSpPr>
              <a:spLocks noChangeArrowheads="1"/>
            </p:cNvSpPr>
            <p:nvPr>
              <p:custDataLst>
                <p:tags r:id="rId5"/>
              </p:custDataLst>
            </p:nvPr>
          </p:nvSpPr>
          <p:spPr bwMode="auto">
            <a:xfrm>
              <a:off x="7946852" y="13464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2</a:t>
              </a:r>
              <a:endParaRPr lang="de-DE" b="1" dirty="0">
                <a:solidFill>
                  <a:schemeClr val="bg2">
                    <a:lumMod val="10000"/>
                  </a:schemeClr>
                </a:solidFill>
              </a:endParaRPr>
            </a:p>
          </p:txBody>
        </p:sp>
        <p:sp>
          <p:nvSpPr>
            <p:cNvPr id="36" name="Rectangle 15">
              <a:hlinkClick r:id="rId30" action="ppaction://hlinksldjump"/>
            </p:cNvPr>
            <p:cNvSpPr>
              <a:spLocks noChangeArrowheads="1"/>
            </p:cNvSpPr>
            <p:nvPr>
              <p:custDataLst>
                <p:tags r:id="rId6"/>
              </p:custDataLst>
            </p:nvPr>
          </p:nvSpPr>
          <p:spPr bwMode="auto">
            <a:xfrm>
              <a:off x="683568" y="16912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APIs</a:t>
              </a:r>
              <a:endParaRPr lang="de-DE" b="1" dirty="0">
                <a:solidFill>
                  <a:schemeClr val="bg2">
                    <a:lumMod val="10000"/>
                  </a:schemeClr>
                </a:solidFill>
                <a:latin typeface="Arial"/>
              </a:endParaRPr>
            </a:p>
          </p:txBody>
        </p:sp>
        <p:sp>
          <p:nvSpPr>
            <p:cNvPr id="37" name="Rectangle 15">
              <a:hlinkClick r:id="rId30" action="ppaction://hlinksldjump"/>
            </p:cNvPr>
            <p:cNvSpPr>
              <a:spLocks noChangeArrowheads="1"/>
            </p:cNvSpPr>
            <p:nvPr>
              <p:custDataLst>
                <p:tags r:id="rId7"/>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endParaRPr lang="de-DE" b="1" dirty="0">
                <a:solidFill>
                  <a:schemeClr val="bg1"/>
                </a:solidFill>
                <a:latin typeface="Arial"/>
              </a:endParaRPr>
            </a:p>
          </p:txBody>
        </p:sp>
        <p:sp>
          <p:nvSpPr>
            <p:cNvPr id="38" name="Rectangle 3">
              <a:hlinkClick r:id="rId30" action="ppaction://hlinksldjump"/>
            </p:cNvPr>
            <p:cNvSpPr>
              <a:spLocks noChangeArrowheads="1"/>
            </p:cNvSpPr>
            <p:nvPr>
              <p:custDataLst>
                <p:tags r:id="rId8"/>
              </p:custDataLst>
            </p:nvPr>
          </p:nvSpPr>
          <p:spPr bwMode="auto">
            <a:xfrm>
              <a:off x="7946852" y="16912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7</a:t>
              </a:r>
              <a:endParaRPr lang="de-DE" b="1" dirty="0">
                <a:solidFill>
                  <a:schemeClr val="bg2">
                    <a:lumMod val="10000"/>
                  </a:schemeClr>
                </a:solidFill>
              </a:endParaRPr>
            </a:p>
          </p:txBody>
        </p:sp>
        <p:sp>
          <p:nvSpPr>
            <p:cNvPr id="39" name="Rectangle 15">
              <a:hlinkClick r:id="rId31" action="ppaction://hlinksldjump"/>
            </p:cNvPr>
            <p:cNvSpPr>
              <a:spLocks noChangeArrowheads="1"/>
            </p:cNvSpPr>
            <p:nvPr>
              <p:custDataLst>
                <p:tags r:id="rId9"/>
              </p:custDataLst>
            </p:nvPr>
          </p:nvSpPr>
          <p:spPr bwMode="auto">
            <a:xfrm>
              <a:off x="683568" y="20360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Integration Highlights</a:t>
              </a:r>
              <a:endParaRPr lang="de-DE" b="1" dirty="0">
                <a:solidFill>
                  <a:schemeClr val="bg2">
                    <a:lumMod val="10000"/>
                  </a:schemeClr>
                </a:solidFill>
                <a:latin typeface="Arial"/>
              </a:endParaRPr>
            </a:p>
          </p:txBody>
        </p:sp>
        <p:sp>
          <p:nvSpPr>
            <p:cNvPr id="40" name="Rectangle 15">
              <a:hlinkClick r:id="rId31" action="ppaction://hlinksldjump"/>
            </p:cNvPr>
            <p:cNvSpPr>
              <a:spLocks noChangeArrowheads="1"/>
            </p:cNvSpPr>
            <p:nvPr>
              <p:custDataLst>
                <p:tags r:id="rId10"/>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endParaRPr lang="de-DE" b="1" dirty="0">
                <a:solidFill>
                  <a:schemeClr val="bg1"/>
                </a:solidFill>
                <a:latin typeface="Arial"/>
              </a:endParaRPr>
            </a:p>
          </p:txBody>
        </p:sp>
        <p:sp>
          <p:nvSpPr>
            <p:cNvPr id="41" name="Rectangle 3">
              <a:hlinkClick r:id="rId31" action="ppaction://hlinksldjump"/>
            </p:cNvPr>
            <p:cNvSpPr>
              <a:spLocks noChangeArrowheads="1"/>
            </p:cNvSpPr>
            <p:nvPr>
              <p:custDataLst>
                <p:tags r:id="rId11"/>
              </p:custDataLst>
            </p:nvPr>
          </p:nvSpPr>
          <p:spPr bwMode="auto">
            <a:xfrm>
              <a:off x="7946852" y="20360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10</a:t>
              </a:r>
              <a:endParaRPr lang="de-DE" b="1" dirty="0">
                <a:solidFill>
                  <a:schemeClr val="bg2">
                    <a:lumMod val="10000"/>
                  </a:schemeClr>
                </a:solidFill>
              </a:endParaRPr>
            </a:p>
          </p:txBody>
        </p:sp>
        <p:sp>
          <p:nvSpPr>
            <p:cNvPr id="42" name="Rectangle 15">
              <a:hlinkClick r:id="rId32" action="ppaction://hlinksldjump"/>
            </p:cNvPr>
            <p:cNvSpPr>
              <a:spLocks noChangeArrowheads="1"/>
            </p:cNvSpPr>
            <p:nvPr>
              <p:custDataLst>
                <p:tags r:id="rId12"/>
              </p:custDataLst>
            </p:nvPr>
          </p:nvSpPr>
          <p:spPr bwMode="auto">
            <a:xfrm>
              <a:off x="683568" y="2380882"/>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Configuration</a:t>
              </a:r>
              <a:endParaRPr lang="de-DE" b="1" dirty="0">
                <a:solidFill>
                  <a:schemeClr val="bg2">
                    <a:lumMod val="10000"/>
                  </a:schemeClr>
                </a:solidFill>
                <a:latin typeface="Arial"/>
              </a:endParaRPr>
            </a:p>
          </p:txBody>
        </p:sp>
        <p:sp>
          <p:nvSpPr>
            <p:cNvPr id="43" name="Rectangle 15">
              <a:hlinkClick r:id="rId32" action="ppaction://hlinksldjump"/>
            </p:cNvPr>
            <p:cNvSpPr>
              <a:spLocks noChangeArrowheads="1"/>
            </p:cNvSpPr>
            <p:nvPr>
              <p:custDataLst>
                <p:tags r:id="rId13"/>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endParaRPr lang="de-DE" b="1" dirty="0">
                <a:solidFill>
                  <a:schemeClr val="bg1"/>
                </a:solidFill>
                <a:latin typeface="Arial"/>
              </a:endParaRPr>
            </a:p>
          </p:txBody>
        </p:sp>
        <p:sp>
          <p:nvSpPr>
            <p:cNvPr id="44" name="Rectangle 3">
              <a:hlinkClick r:id="rId32" action="ppaction://hlinksldjump"/>
            </p:cNvPr>
            <p:cNvSpPr>
              <a:spLocks noChangeArrowheads="1"/>
            </p:cNvSpPr>
            <p:nvPr>
              <p:custDataLst>
                <p:tags r:id="rId14"/>
              </p:custDataLst>
            </p:nvPr>
          </p:nvSpPr>
          <p:spPr bwMode="auto">
            <a:xfrm>
              <a:off x="7946852" y="2380882"/>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12</a:t>
              </a:r>
              <a:endParaRPr lang="de-DE" b="1" dirty="0">
                <a:solidFill>
                  <a:schemeClr val="bg2">
                    <a:lumMod val="10000"/>
                  </a:schemeClr>
                </a:solidFill>
              </a:endParaRPr>
            </a:p>
          </p:txBody>
        </p:sp>
        <p:sp>
          <p:nvSpPr>
            <p:cNvPr id="45" name="Rectangle 15"/>
            <p:cNvSpPr>
              <a:spLocks noChangeArrowheads="1"/>
            </p:cNvSpPr>
            <p:nvPr>
              <p:custDataLst>
                <p:tags r:id="rId15"/>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Structure</a:t>
              </a:r>
              <a:endParaRPr lang="de-DE" sz="1400" dirty="0">
                <a:solidFill>
                  <a:schemeClr val="bg2">
                    <a:lumMod val="10000"/>
                  </a:schemeClr>
                </a:solidFill>
                <a:latin typeface="Arial"/>
              </a:endParaRPr>
            </a:p>
          </p:txBody>
        </p:sp>
        <p:sp>
          <p:nvSpPr>
            <p:cNvPr id="46" name="Rectangle 15"/>
            <p:cNvSpPr>
              <a:spLocks noChangeArrowheads="1"/>
            </p:cNvSpPr>
            <p:nvPr>
              <p:custDataLst>
                <p:tags r:id="rId16"/>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endParaRPr lang="de-DE" sz="1400" b="1" dirty="0">
                <a:latin typeface="Arial"/>
              </a:endParaRPr>
            </a:p>
          </p:txBody>
        </p:sp>
        <p:sp>
          <p:nvSpPr>
            <p:cNvPr id="47" name="Rectangle 15"/>
            <p:cNvSpPr>
              <a:spLocks noChangeArrowheads="1"/>
            </p:cNvSpPr>
            <p:nvPr>
              <p:custDataLst>
                <p:tags r:id="rId17"/>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Example</a:t>
              </a:r>
              <a:endParaRPr lang="de-DE" sz="1400" dirty="0">
                <a:solidFill>
                  <a:schemeClr val="bg2">
                    <a:lumMod val="10000"/>
                  </a:schemeClr>
                </a:solidFill>
                <a:latin typeface="Arial"/>
              </a:endParaRPr>
            </a:p>
          </p:txBody>
        </p:sp>
        <p:sp>
          <p:nvSpPr>
            <p:cNvPr id="48" name="Rectangle 15"/>
            <p:cNvSpPr>
              <a:spLocks noChangeArrowheads="1"/>
            </p:cNvSpPr>
            <p:nvPr>
              <p:custDataLst>
                <p:tags r:id="rId18"/>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endParaRPr lang="de-DE" sz="1400" b="1" dirty="0">
                <a:latin typeface="Arial"/>
              </a:endParaRPr>
            </a:p>
          </p:txBody>
        </p:sp>
        <p:sp>
          <p:nvSpPr>
            <p:cNvPr id="49" name="Rectangle 15"/>
            <p:cNvSpPr>
              <a:spLocks noChangeArrowheads="1"/>
            </p:cNvSpPr>
            <p:nvPr>
              <p:custDataLst>
                <p:tags r:id="rId19"/>
              </p:custDataLst>
            </p:nvPr>
          </p:nvSpPr>
          <p:spPr bwMode="auto">
            <a:xfrm>
              <a:off x="683568" y="3416048"/>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tx2"/>
                  </a:solidFill>
                  <a:latin typeface="Arial"/>
                </a:rPr>
                <a:t>Dependencies</a:t>
              </a:r>
              <a:endParaRPr lang="de-DE" b="1" dirty="0">
                <a:solidFill>
                  <a:schemeClr val="tx2"/>
                </a:solidFill>
                <a:latin typeface="Arial"/>
              </a:endParaRPr>
            </a:p>
          </p:txBody>
        </p:sp>
        <p:sp>
          <p:nvSpPr>
            <p:cNvPr id="50" name="Rectangle 15"/>
            <p:cNvSpPr>
              <a:spLocks noChangeArrowheads="1"/>
            </p:cNvSpPr>
            <p:nvPr>
              <p:custDataLst>
                <p:tags r:id="rId20"/>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endParaRPr lang="de-DE" b="1" dirty="0">
                <a:solidFill>
                  <a:schemeClr val="bg1"/>
                </a:solidFill>
                <a:latin typeface="Arial"/>
              </a:endParaRPr>
            </a:p>
          </p:txBody>
        </p:sp>
        <p:sp>
          <p:nvSpPr>
            <p:cNvPr id="51" name="Rectangle 3"/>
            <p:cNvSpPr>
              <a:spLocks noChangeArrowheads="1"/>
            </p:cNvSpPr>
            <p:nvPr>
              <p:custDataLst>
                <p:tags r:id="rId21"/>
              </p:custDataLst>
            </p:nvPr>
          </p:nvSpPr>
          <p:spPr bwMode="auto">
            <a:xfrm>
              <a:off x="7947748" y="34160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1"/>
                  </a:solidFill>
                </a:rPr>
                <a:t>15</a:t>
              </a:r>
              <a:endParaRPr lang="de-DE" b="1" dirty="0">
                <a:solidFill>
                  <a:schemeClr val="bg1"/>
                </a:solidFill>
              </a:endParaRPr>
            </a:p>
          </p:txBody>
        </p:sp>
        <p:sp>
          <p:nvSpPr>
            <p:cNvPr id="52" name="Rectangle 15">
              <a:hlinkClick r:id="rId33" action="ppaction://hlinksldjump"/>
            </p:cNvPr>
            <p:cNvSpPr>
              <a:spLocks noChangeArrowheads="1"/>
            </p:cNvSpPr>
            <p:nvPr>
              <p:custDataLst>
                <p:tags r:id="rId22"/>
              </p:custDataLst>
            </p:nvPr>
          </p:nvSpPr>
          <p:spPr bwMode="auto">
            <a:xfrm>
              <a:off x="683568" y="37608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HW Resources</a:t>
              </a:r>
              <a:endParaRPr lang="de-DE" b="1" dirty="0">
                <a:solidFill>
                  <a:schemeClr val="bg2">
                    <a:lumMod val="10000"/>
                  </a:schemeClr>
                </a:solidFill>
                <a:latin typeface="Arial"/>
              </a:endParaRPr>
            </a:p>
          </p:txBody>
        </p:sp>
        <p:sp>
          <p:nvSpPr>
            <p:cNvPr id="53" name="Rectangle 15">
              <a:hlinkClick r:id="rId33" action="ppaction://hlinksldjump"/>
            </p:cNvPr>
            <p:cNvSpPr>
              <a:spLocks noChangeArrowheads="1"/>
            </p:cNvSpPr>
            <p:nvPr>
              <p:custDataLst>
                <p:tags r:id="rId23"/>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endParaRPr lang="de-DE" b="1" dirty="0">
                <a:solidFill>
                  <a:schemeClr val="bg1"/>
                </a:solidFill>
                <a:latin typeface="Arial"/>
              </a:endParaRPr>
            </a:p>
          </p:txBody>
        </p:sp>
        <p:sp>
          <p:nvSpPr>
            <p:cNvPr id="54" name="Rectangle 3">
              <a:hlinkClick r:id="rId33" action="ppaction://hlinksldjump"/>
            </p:cNvPr>
            <p:cNvSpPr>
              <a:spLocks noChangeArrowheads="1"/>
            </p:cNvSpPr>
            <p:nvPr>
              <p:custDataLst>
                <p:tags r:id="rId24"/>
              </p:custDataLst>
            </p:nvPr>
          </p:nvSpPr>
          <p:spPr bwMode="auto">
            <a:xfrm>
              <a:off x="7946852" y="37608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17</a:t>
              </a:r>
              <a:endParaRPr lang="de-DE" b="1" dirty="0">
                <a:solidFill>
                  <a:schemeClr val="bg2">
                    <a:lumMod val="10000"/>
                  </a:schemeClr>
                </a:solidFill>
              </a:endParaRPr>
            </a:p>
          </p:txBody>
        </p:sp>
        <p:sp>
          <p:nvSpPr>
            <p:cNvPr id="55" name="Rectangle 15">
              <a:hlinkClick r:id="rId34" action="ppaction://hlinksldjump"/>
            </p:cNvPr>
            <p:cNvSpPr>
              <a:spLocks noChangeArrowheads="1"/>
            </p:cNvSpPr>
            <p:nvPr>
              <p:custDataLst>
                <p:tags r:id="rId25"/>
              </p:custDataLst>
            </p:nvPr>
          </p:nvSpPr>
          <p:spPr bwMode="auto">
            <a:xfrm>
              <a:off x="683568" y="41056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Constraints &amp; Limitations</a:t>
              </a:r>
              <a:endParaRPr lang="de-DE" b="1" dirty="0">
                <a:solidFill>
                  <a:schemeClr val="bg2">
                    <a:lumMod val="10000"/>
                  </a:schemeClr>
                </a:solidFill>
                <a:latin typeface="Arial"/>
              </a:endParaRPr>
            </a:p>
          </p:txBody>
        </p:sp>
        <p:sp>
          <p:nvSpPr>
            <p:cNvPr id="56" name="Rectangle 15">
              <a:hlinkClick r:id="rId34" action="ppaction://hlinksldjump"/>
            </p:cNvPr>
            <p:cNvSpPr>
              <a:spLocks noChangeArrowheads="1"/>
            </p:cNvSpPr>
            <p:nvPr>
              <p:custDataLst>
                <p:tags r:id="rId26"/>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endParaRPr lang="de-DE" b="1" dirty="0">
                <a:solidFill>
                  <a:schemeClr val="bg1"/>
                </a:solidFill>
                <a:latin typeface="Arial"/>
              </a:endParaRPr>
            </a:p>
          </p:txBody>
        </p:sp>
        <p:sp>
          <p:nvSpPr>
            <p:cNvPr id="57" name="Rectangle 3">
              <a:hlinkClick r:id="rId34" action="ppaction://hlinksldjump"/>
            </p:cNvPr>
            <p:cNvSpPr>
              <a:spLocks noChangeArrowheads="1"/>
            </p:cNvSpPr>
            <p:nvPr>
              <p:custDataLst>
                <p:tags r:id="rId27"/>
              </p:custDataLst>
            </p:nvPr>
          </p:nvSpPr>
          <p:spPr bwMode="auto">
            <a:xfrm>
              <a:off x="7946852" y="41056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19</a:t>
              </a:r>
              <a:endParaRPr lang="de-DE" b="1" dirty="0">
                <a:solidFill>
                  <a:schemeClr val="bg2">
                    <a:lumMod val="10000"/>
                  </a:schemeClr>
                </a:solidFill>
              </a:endParaRPr>
            </a:p>
          </p:txBody>
        </p:sp>
      </p:grpSp>
      <p:sp>
        <p:nvSpPr>
          <p:cNvPr id="59"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GB" dirty="0" err="1"/>
              <a:t>SPI</a:t>
            </a:r>
            <a:r>
              <a:rPr lang="en-GB" dirty="0"/>
              <a:t> Driver</a:t>
            </a:r>
            <a:br>
              <a:rPr lang="en-GB" dirty="0"/>
            </a:br>
            <a:r>
              <a:rPr lang="en-GB" dirty="0"/>
              <a:t>Dependencies</a:t>
            </a:r>
          </a:p>
        </p:txBody>
      </p:sp>
      <p:sp>
        <p:nvSpPr>
          <p:cNvPr id="4" name="Datumsplatzhalter 3"/>
          <p:cNvSpPr>
            <a:spLocks noGrp="1"/>
          </p:cNvSpPr>
          <p:nvPr>
            <p:ph type="dt" sz="half" idx="10"/>
          </p:nvPr>
        </p:nvSpPr>
        <p:spPr/>
        <p:txBody>
          <a:bodyPr/>
          <a:lstStyle/>
          <a:p>
            <a:fld id="{599AB9BC-EC3C-4486-9684-3F656F14D41E}" type="datetime3">
              <a:rPr lang="en-US" noProof="0" smtClean="0"/>
              <a:pPr/>
              <a:t>18 September 2019</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25</a:t>
            </a:fld>
            <a:endParaRPr lang="en-US" noProof="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2" name="Picture 2"/>
          <p:cNvPicPr>
            <a:picLocks noChangeAspect="1" noChangeArrowheads="1"/>
          </p:cNvPicPr>
          <p:nvPr/>
        </p:nvPicPr>
        <p:blipFill>
          <a:blip r:embed="rId2"/>
          <a:srcRect/>
          <a:stretch>
            <a:fillRect/>
          </a:stretch>
        </p:blipFill>
        <p:spPr bwMode="auto">
          <a:xfrm>
            <a:off x="1685925" y="2700338"/>
            <a:ext cx="5772150" cy="1457325"/>
          </a:xfrm>
          <a:prstGeom prst="rect">
            <a:avLst/>
          </a:prstGeom>
          <a:noFill/>
          <a:ln w="9525">
            <a:noFill/>
            <a:miter lim="800000"/>
            <a:headEnd/>
            <a:tailEnd/>
          </a:ln>
        </p:spPr>
      </p:pic>
      <p:sp>
        <p:nvSpPr>
          <p:cNvPr id="8"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04E68C6-1DBC-42CC-9C2B-187673C3493C}" type="datetime3">
              <a:rPr lang="en-US" noProof="0" smtClean="0"/>
              <a:pPr/>
              <a:t>18 September 2019</a:t>
            </a:fld>
            <a:endParaRPr lang="en-US" noProof="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26</a:t>
            </a:fld>
            <a:endParaRPr lang="en-US" noProof="0"/>
          </a:p>
        </p:txBody>
      </p:sp>
      <p:grpSp>
        <p:nvGrpSpPr>
          <p:cNvPr id="58" name="Gruppieren 57"/>
          <p:cNvGrpSpPr/>
          <p:nvPr>
            <p:custDataLst>
              <p:tags r:id="rId1"/>
            </p:custDataLst>
          </p:nvPr>
        </p:nvGrpSpPr>
        <p:grpSpPr>
          <a:xfrm>
            <a:off x="395536" y="306176"/>
            <a:ext cx="8496943" cy="4087472"/>
            <a:chOff x="395536" y="306176"/>
            <a:chExt cx="8496943" cy="4087472"/>
          </a:xfrm>
        </p:grpSpPr>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Agenda</a:t>
              </a:r>
              <a:endParaRPr lang="de-DE" sz="2400" b="1" dirty="0">
                <a:solidFill>
                  <a:schemeClr val="accent1"/>
                </a:solidFill>
                <a:latin typeface="+mj-lt"/>
                <a:ea typeface="+mj-ea"/>
                <a:cs typeface="Arial" pitchFamily="34" charset="0"/>
              </a:endParaRPr>
            </a:p>
          </p:txBody>
        </p:sp>
        <p:sp>
          <p:nvSpPr>
            <p:cNvPr id="33" name="Rectangle 15">
              <a:hlinkClick r:id="rId29" action="ppaction://hlinksldjump"/>
            </p:cNvPr>
            <p:cNvSpPr>
              <a:spLocks noChangeArrowheads="1"/>
            </p:cNvSpPr>
            <p:nvPr>
              <p:custDataLst>
                <p:tags r:id="rId3"/>
              </p:custDataLst>
            </p:nvPr>
          </p:nvSpPr>
          <p:spPr bwMode="auto">
            <a:xfrm>
              <a:off x="683568" y="13464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Functional Description &amp; Features</a:t>
              </a:r>
              <a:endParaRPr lang="de-DE" b="1" dirty="0">
                <a:solidFill>
                  <a:schemeClr val="bg2">
                    <a:lumMod val="10000"/>
                  </a:schemeClr>
                </a:solidFill>
                <a:latin typeface="Arial"/>
              </a:endParaRPr>
            </a:p>
          </p:txBody>
        </p:sp>
        <p:sp>
          <p:nvSpPr>
            <p:cNvPr id="34" name="Rectangle 15">
              <a:hlinkClick r:id="rId29" action="ppaction://hlinksldjump"/>
            </p:cNvPr>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endParaRPr lang="de-DE" b="1" dirty="0">
                <a:solidFill>
                  <a:schemeClr val="bg1"/>
                </a:solidFill>
                <a:latin typeface="Arial"/>
              </a:endParaRPr>
            </a:p>
          </p:txBody>
        </p:sp>
        <p:sp>
          <p:nvSpPr>
            <p:cNvPr id="35" name="Rectangle 3">
              <a:hlinkClick r:id="rId29" action="ppaction://hlinksldjump"/>
            </p:cNvPr>
            <p:cNvSpPr>
              <a:spLocks noChangeArrowheads="1"/>
            </p:cNvSpPr>
            <p:nvPr>
              <p:custDataLst>
                <p:tags r:id="rId5"/>
              </p:custDataLst>
            </p:nvPr>
          </p:nvSpPr>
          <p:spPr bwMode="auto">
            <a:xfrm>
              <a:off x="7946852" y="13464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2</a:t>
              </a:r>
              <a:endParaRPr lang="de-DE" b="1" dirty="0">
                <a:solidFill>
                  <a:schemeClr val="bg2">
                    <a:lumMod val="10000"/>
                  </a:schemeClr>
                </a:solidFill>
              </a:endParaRPr>
            </a:p>
          </p:txBody>
        </p:sp>
        <p:sp>
          <p:nvSpPr>
            <p:cNvPr id="36" name="Rectangle 15">
              <a:hlinkClick r:id="rId30" action="ppaction://hlinksldjump"/>
            </p:cNvPr>
            <p:cNvSpPr>
              <a:spLocks noChangeArrowheads="1"/>
            </p:cNvSpPr>
            <p:nvPr>
              <p:custDataLst>
                <p:tags r:id="rId6"/>
              </p:custDataLst>
            </p:nvPr>
          </p:nvSpPr>
          <p:spPr bwMode="auto">
            <a:xfrm>
              <a:off x="683568" y="16912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APIs</a:t>
              </a:r>
              <a:endParaRPr lang="de-DE" b="1" dirty="0">
                <a:solidFill>
                  <a:schemeClr val="bg2">
                    <a:lumMod val="10000"/>
                  </a:schemeClr>
                </a:solidFill>
                <a:latin typeface="Arial"/>
              </a:endParaRPr>
            </a:p>
          </p:txBody>
        </p:sp>
        <p:sp>
          <p:nvSpPr>
            <p:cNvPr id="37" name="Rectangle 15">
              <a:hlinkClick r:id="rId30" action="ppaction://hlinksldjump"/>
            </p:cNvPr>
            <p:cNvSpPr>
              <a:spLocks noChangeArrowheads="1"/>
            </p:cNvSpPr>
            <p:nvPr>
              <p:custDataLst>
                <p:tags r:id="rId7"/>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endParaRPr lang="de-DE" b="1" dirty="0">
                <a:solidFill>
                  <a:schemeClr val="bg1"/>
                </a:solidFill>
                <a:latin typeface="Arial"/>
              </a:endParaRPr>
            </a:p>
          </p:txBody>
        </p:sp>
        <p:sp>
          <p:nvSpPr>
            <p:cNvPr id="38" name="Rectangle 3">
              <a:hlinkClick r:id="rId30" action="ppaction://hlinksldjump"/>
            </p:cNvPr>
            <p:cNvSpPr>
              <a:spLocks noChangeArrowheads="1"/>
            </p:cNvSpPr>
            <p:nvPr>
              <p:custDataLst>
                <p:tags r:id="rId8"/>
              </p:custDataLst>
            </p:nvPr>
          </p:nvSpPr>
          <p:spPr bwMode="auto">
            <a:xfrm>
              <a:off x="7946852" y="16912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7</a:t>
              </a:r>
              <a:endParaRPr lang="de-DE" b="1" dirty="0">
                <a:solidFill>
                  <a:schemeClr val="bg2">
                    <a:lumMod val="10000"/>
                  </a:schemeClr>
                </a:solidFill>
              </a:endParaRPr>
            </a:p>
          </p:txBody>
        </p:sp>
        <p:sp>
          <p:nvSpPr>
            <p:cNvPr id="39" name="Rectangle 15">
              <a:hlinkClick r:id="rId31" action="ppaction://hlinksldjump"/>
            </p:cNvPr>
            <p:cNvSpPr>
              <a:spLocks noChangeArrowheads="1"/>
            </p:cNvSpPr>
            <p:nvPr>
              <p:custDataLst>
                <p:tags r:id="rId9"/>
              </p:custDataLst>
            </p:nvPr>
          </p:nvSpPr>
          <p:spPr bwMode="auto">
            <a:xfrm>
              <a:off x="683568" y="20360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Integration Highlights</a:t>
              </a:r>
              <a:endParaRPr lang="de-DE" b="1" dirty="0">
                <a:solidFill>
                  <a:schemeClr val="bg2">
                    <a:lumMod val="10000"/>
                  </a:schemeClr>
                </a:solidFill>
                <a:latin typeface="Arial"/>
              </a:endParaRPr>
            </a:p>
          </p:txBody>
        </p:sp>
        <p:sp>
          <p:nvSpPr>
            <p:cNvPr id="40" name="Rectangle 15">
              <a:hlinkClick r:id="rId31" action="ppaction://hlinksldjump"/>
            </p:cNvPr>
            <p:cNvSpPr>
              <a:spLocks noChangeArrowheads="1"/>
            </p:cNvSpPr>
            <p:nvPr>
              <p:custDataLst>
                <p:tags r:id="rId10"/>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endParaRPr lang="de-DE" b="1" dirty="0">
                <a:solidFill>
                  <a:schemeClr val="bg1"/>
                </a:solidFill>
                <a:latin typeface="Arial"/>
              </a:endParaRPr>
            </a:p>
          </p:txBody>
        </p:sp>
        <p:sp>
          <p:nvSpPr>
            <p:cNvPr id="41" name="Rectangle 3">
              <a:hlinkClick r:id="rId31" action="ppaction://hlinksldjump"/>
            </p:cNvPr>
            <p:cNvSpPr>
              <a:spLocks noChangeArrowheads="1"/>
            </p:cNvSpPr>
            <p:nvPr>
              <p:custDataLst>
                <p:tags r:id="rId11"/>
              </p:custDataLst>
            </p:nvPr>
          </p:nvSpPr>
          <p:spPr bwMode="auto">
            <a:xfrm>
              <a:off x="7946852" y="20360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10</a:t>
              </a:r>
              <a:endParaRPr lang="de-DE" b="1" dirty="0">
                <a:solidFill>
                  <a:schemeClr val="bg2">
                    <a:lumMod val="10000"/>
                  </a:schemeClr>
                </a:solidFill>
              </a:endParaRPr>
            </a:p>
          </p:txBody>
        </p:sp>
        <p:sp>
          <p:nvSpPr>
            <p:cNvPr id="42" name="Rectangle 15">
              <a:hlinkClick r:id="rId32" action="ppaction://hlinksldjump"/>
            </p:cNvPr>
            <p:cNvSpPr>
              <a:spLocks noChangeArrowheads="1"/>
            </p:cNvSpPr>
            <p:nvPr>
              <p:custDataLst>
                <p:tags r:id="rId12"/>
              </p:custDataLst>
            </p:nvPr>
          </p:nvSpPr>
          <p:spPr bwMode="auto">
            <a:xfrm>
              <a:off x="683568" y="2380882"/>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Configuration</a:t>
              </a:r>
              <a:endParaRPr lang="de-DE" b="1" dirty="0">
                <a:solidFill>
                  <a:schemeClr val="bg2">
                    <a:lumMod val="10000"/>
                  </a:schemeClr>
                </a:solidFill>
                <a:latin typeface="Arial"/>
              </a:endParaRPr>
            </a:p>
          </p:txBody>
        </p:sp>
        <p:sp>
          <p:nvSpPr>
            <p:cNvPr id="43" name="Rectangle 15">
              <a:hlinkClick r:id="rId32" action="ppaction://hlinksldjump"/>
            </p:cNvPr>
            <p:cNvSpPr>
              <a:spLocks noChangeArrowheads="1"/>
            </p:cNvSpPr>
            <p:nvPr>
              <p:custDataLst>
                <p:tags r:id="rId13"/>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endParaRPr lang="de-DE" b="1" dirty="0">
                <a:solidFill>
                  <a:schemeClr val="bg1"/>
                </a:solidFill>
                <a:latin typeface="Arial"/>
              </a:endParaRPr>
            </a:p>
          </p:txBody>
        </p:sp>
        <p:sp>
          <p:nvSpPr>
            <p:cNvPr id="44" name="Rectangle 3">
              <a:hlinkClick r:id="rId32" action="ppaction://hlinksldjump"/>
            </p:cNvPr>
            <p:cNvSpPr>
              <a:spLocks noChangeArrowheads="1"/>
            </p:cNvSpPr>
            <p:nvPr>
              <p:custDataLst>
                <p:tags r:id="rId14"/>
              </p:custDataLst>
            </p:nvPr>
          </p:nvSpPr>
          <p:spPr bwMode="auto">
            <a:xfrm>
              <a:off x="7946852" y="2380882"/>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12</a:t>
              </a:r>
              <a:endParaRPr lang="de-DE" b="1" dirty="0">
                <a:solidFill>
                  <a:schemeClr val="bg2">
                    <a:lumMod val="10000"/>
                  </a:schemeClr>
                </a:solidFill>
              </a:endParaRPr>
            </a:p>
          </p:txBody>
        </p:sp>
        <p:sp>
          <p:nvSpPr>
            <p:cNvPr id="45" name="Rectangle 15"/>
            <p:cNvSpPr>
              <a:spLocks noChangeArrowheads="1"/>
            </p:cNvSpPr>
            <p:nvPr>
              <p:custDataLst>
                <p:tags r:id="rId15"/>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Structure</a:t>
              </a:r>
              <a:endParaRPr lang="de-DE" sz="1400" dirty="0">
                <a:solidFill>
                  <a:schemeClr val="bg2">
                    <a:lumMod val="10000"/>
                  </a:schemeClr>
                </a:solidFill>
                <a:latin typeface="Arial"/>
              </a:endParaRPr>
            </a:p>
          </p:txBody>
        </p:sp>
        <p:sp>
          <p:nvSpPr>
            <p:cNvPr id="46" name="Rectangle 15"/>
            <p:cNvSpPr>
              <a:spLocks noChangeArrowheads="1"/>
            </p:cNvSpPr>
            <p:nvPr>
              <p:custDataLst>
                <p:tags r:id="rId16"/>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endParaRPr lang="de-DE" sz="1400" b="1" dirty="0">
                <a:latin typeface="Arial"/>
              </a:endParaRPr>
            </a:p>
          </p:txBody>
        </p:sp>
        <p:sp>
          <p:nvSpPr>
            <p:cNvPr id="47" name="Rectangle 15"/>
            <p:cNvSpPr>
              <a:spLocks noChangeArrowheads="1"/>
            </p:cNvSpPr>
            <p:nvPr>
              <p:custDataLst>
                <p:tags r:id="rId17"/>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Example</a:t>
              </a:r>
              <a:endParaRPr lang="de-DE" sz="1400" dirty="0">
                <a:solidFill>
                  <a:schemeClr val="bg2">
                    <a:lumMod val="10000"/>
                  </a:schemeClr>
                </a:solidFill>
                <a:latin typeface="Arial"/>
              </a:endParaRPr>
            </a:p>
          </p:txBody>
        </p:sp>
        <p:sp>
          <p:nvSpPr>
            <p:cNvPr id="48" name="Rectangle 15"/>
            <p:cNvSpPr>
              <a:spLocks noChangeArrowheads="1"/>
            </p:cNvSpPr>
            <p:nvPr>
              <p:custDataLst>
                <p:tags r:id="rId18"/>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endParaRPr lang="de-DE" sz="1400" b="1" dirty="0">
                <a:latin typeface="Arial"/>
              </a:endParaRPr>
            </a:p>
          </p:txBody>
        </p:sp>
        <p:sp>
          <p:nvSpPr>
            <p:cNvPr id="49" name="Rectangle 15">
              <a:hlinkClick r:id="rId33" action="ppaction://hlinksldjump"/>
            </p:cNvPr>
            <p:cNvSpPr>
              <a:spLocks noChangeArrowheads="1"/>
            </p:cNvSpPr>
            <p:nvPr>
              <p:custDataLst>
                <p:tags r:id="rId19"/>
              </p:custDataLst>
            </p:nvPr>
          </p:nvSpPr>
          <p:spPr bwMode="auto">
            <a:xfrm>
              <a:off x="683568" y="34160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Dependencies</a:t>
              </a:r>
              <a:endParaRPr lang="de-DE" b="1" dirty="0">
                <a:solidFill>
                  <a:schemeClr val="bg2">
                    <a:lumMod val="10000"/>
                  </a:schemeClr>
                </a:solidFill>
                <a:latin typeface="Arial"/>
              </a:endParaRPr>
            </a:p>
          </p:txBody>
        </p:sp>
        <p:sp>
          <p:nvSpPr>
            <p:cNvPr id="50" name="Rectangle 15">
              <a:hlinkClick r:id="rId33" action="ppaction://hlinksldjump"/>
            </p:cNvPr>
            <p:cNvSpPr>
              <a:spLocks noChangeArrowheads="1"/>
            </p:cNvSpPr>
            <p:nvPr>
              <p:custDataLst>
                <p:tags r:id="rId20"/>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endParaRPr lang="de-DE" b="1" dirty="0">
                <a:solidFill>
                  <a:schemeClr val="bg1"/>
                </a:solidFill>
                <a:latin typeface="Arial"/>
              </a:endParaRPr>
            </a:p>
          </p:txBody>
        </p:sp>
        <p:sp>
          <p:nvSpPr>
            <p:cNvPr id="51" name="Rectangle 3">
              <a:hlinkClick r:id="rId33" action="ppaction://hlinksldjump"/>
            </p:cNvPr>
            <p:cNvSpPr>
              <a:spLocks noChangeArrowheads="1"/>
            </p:cNvSpPr>
            <p:nvPr>
              <p:custDataLst>
                <p:tags r:id="rId21"/>
              </p:custDataLst>
            </p:nvPr>
          </p:nvSpPr>
          <p:spPr bwMode="auto">
            <a:xfrm>
              <a:off x="7946852" y="34160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15</a:t>
              </a:r>
              <a:endParaRPr lang="de-DE" b="1" dirty="0">
                <a:solidFill>
                  <a:schemeClr val="bg2">
                    <a:lumMod val="10000"/>
                  </a:schemeClr>
                </a:solidFill>
              </a:endParaRPr>
            </a:p>
          </p:txBody>
        </p:sp>
        <p:sp>
          <p:nvSpPr>
            <p:cNvPr id="52" name="Rectangle 15"/>
            <p:cNvSpPr>
              <a:spLocks noChangeArrowheads="1"/>
            </p:cNvSpPr>
            <p:nvPr>
              <p:custDataLst>
                <p:tags r:id="rId22"/>
              </p:custDataLst>
            </p:nvPr>
          </p:nvSpPr>
          <p:spPr bwMode="auto">
            <a:xfrm>
              <a:off x="683568" y="3760848"/>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tx2"/>
                  </a:solidFill>
                  <a:latin typeface="Arial"/>
                </a:rPr>
                <a:t>HW Resources</a:t>
              </a:r>
              <a:endParaRPr lang="de-DE" b="1" dirty="0">
                <a:solidFill>
                  <a:schemeClr val="tx2"/>
                </a:solidFill>
                <a:latin typeface="Arial"/>
              </a:endParaRPr>
            </a:p>
          </p:txBody>
        </p:sp>
        <p:sp>
          <p:nvSpPr>
            <p:cNvPr id="53" name="Rectangle 15"/>
            <p:cNvSpPr>
              <a:spLocks noChangeArrowheads="1"/>
            </p:cNvSpPr>
            <p:nvPr>
              <p:custDataLst>
                <p:tags r:id="rId23"/>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endParaRPr lang="de-DE" b="1" dirty="0">
                <a:solidFill>
                  <a:schemeClr val="bg1"/>
                </a:solidFill>
                <a:latin typeface="Arial"/>
              </a:endParaRPr>
            </a:p>
          </p:txBody>
        </p:sp>
        <p:sp>
          <p:nvSpPr>
            <p:cNvPr id="54" name="Rectangle 3"/>
            <p:cNvSpPr>
              <a:spLocks noChangeArrowheads="1"/>
            </p:cNvSpPr>
            <p:nvPr>
              <p:custDataLst>
                <p:tags r:id="rId24"/>
              </p:custDataLst>
            </p:nvPr>
          </p:nvSpPr>
          <p:spPr bwMode="auto">
            <a:xfrm>
              <a:off x="7947748" y="37608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1"/>
                  </a:solidFill>
                </a:rPr>
                <a:t>17</a:t>
              </a:r>
              <a:endParaRPr lang="de-DE" b="1" dirty="0">
                <a:solidFill>
                  <a:schemeClr val="bg1"/>
                </a:solidFill>
              </a:endParaRPr>
            </a:p>
          </p:txBody>
        </p:sp>
        <p:sp>
          <p:nvSpPr>
            <p:cNvPr id="55" name="Rectangle 15">
              <a:hlinkClick r:id="rId34" action="ppaction://hlinksldjump"/>
            </p:cNvPr>
            <p:cNvSpPr>
              <a:spLocks noChangeArrowheads="1"/>
            </p:cNvSpPr>
            <p:nvPr>
              <p:custDataLst>
                <p:tags r:id="rId25"/>
              </p:custDataLst>
            </p:nvPr>
          </p:nvSpPr>
          <p:spPr bwMode="auto">
            <a:xfrm>
              <a:off x="683568" y="41056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Constraints &amp; Limitations</a:t>
              </a:r>
              <a:endParaRPr lang="de-DE" b="1" dirty="0">
                <a:solidFill>
                  <a:schemeClr val="bg2">
                    <a:lumMod val="10000"/>
                  </a:schemeClr>
                </a:solidFill>
                <a:latin typeface="Arial"/>
              </a:endParaRPr>
            </a:p>
          </p:txBody>
        </p:sp>
        <p:sp>
          <p:nvSpPr>
            <p:cNvPr id="56" name="Rectangle 15">
              <a:hlinkClick r:id="rId34" action="ppaction://hlinksldjump"/>
            </p:cNvPr>
            <p:cNvSpPr>
              <a:spLocks noChangeArrowheads="1"/>
            </p:cNvSpPr>
            <p:nvPr>
              <p:custDataLst>
                <p:tags r:id="rId26"/>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endParaRPr lang="de-DE" b="1" dirty="0">
                <a:solidFill>
                  <a:schemeClr val="bg1"/>
                </a:solidFill>
                <a:latin typeface="Arial"/>
              </a:endParaRPr>
            </a:p>
          </p:txBody>
        </p:sp>
        <p:sp>
          <p:nvSpPr>
            <p:cNvPr id="57" name="Rectangle 3">
              <a:hlinkClick r:id="rId34" action="ppaction://hlinksldjump"/>
            </p:cNvPr>
            <p:cNvSpPr>
              <a:spLocks noChangeArrowheads="1"/>
            </p:cNvSpPr>
            <p:nvPr>
              <p:custDataLst>
                <p:tags r:id="rId27"/>
              </p:custDataLst>
            </p:nvPr>
          </p:nvSpPr>
          <p:spPr bwMode="auto">
            <a:xfrm>
              <a:off x="7946852" y="41056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19</a:t>
              </a:r>
              <a:endParaRPr lang="de-DE" b="1" dirty="0">
                <a:solidFill>
                  <a:schemeClr val="bg2">
                    <a:lumMod val="10000"/>
                  </a:schemeClr>
                </a:solidFill>
              </a:endParaRPr>
            </a:p>
          </p:txBody>
        </p:sp>
      </p:grpSp>
      <p:sp>
        <p:nvSpPr>
          <p:cNvPr id="59"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95288" y="1340768"/>
            <a:ext cx="8353425" cy="4535487"/>
          </a:xfrm>
        </p:spPr>
        <p:txBody>
          <a:bodyPr/>
          <a:lstStyle/>
          <a:p>
            <a:r>
              <a:rPr lang="en-US" dirty="0" err="1"/>
              <a:t>SPI</a:t>
            </a:r>
            <a:r>
              <a:rPr lang="en-US" dirty="0"/>
              <a:t> peripheral</a:t>
            </a:r>
          </a:p>
          <a:p>
            <a:pPr>
              <a:buNone/>
            </a:pPr>
            <a:endParaRPr lang="en-GB" dirty="0"/>
          </a:p>
        </p:txBody>
      </p:sp>
      <p:sp>
        <p:nvSpPr>
          <p:cNvPr id="3" name="Titel 2"/>
          <p:cNvSpPr>
            <a:spLocks noGrp="1"/>
          </p:cNvSpPr>
          <p:nvPr>
            <p:ph type="title"/>
          </p:nvPr>
        </p:nvSpPr>
        <p:spPr/>
        <p:txBody>
          <a:bodyPr/>
          <a:lstStyle/>
          <a:p>
            <a:r>
              <a:rPr lang="en-GB" dirty="0" err="1"/>
              <a:t>SPI</a:t>
            </a:r>
            <a:r>
              <a:rPr lang="en-GB" dirty="0"/>
              <a:t> Driver</a:t>
            </a:r>
            <a:br>
              <a:rPr lang="en-GB" dirty="0"/>
            </a:br>
            <a:r>
              <a:rPr lang="en-GB" dirty="0"/>
              <a:t>HW Resources</a:t>
            </a:r>
          </a:p>
        </p:txBody>
      </p:sp>
      <p:sp>
        <p:nvSpPr>
          <p:cNvPr id="4" name="Datumsplatzhalter 3"/>
          <p:cNvSpPr>
            <a:spLocks noGrp="1"/>
          </p:cNvSpPr>
          <p:nvPr>
            <p:ph type="dt" sz="half" idx="10"/>
          </p:nvPr>
        </p:nvSpPr>
        <p:spPr/>
        <p:txBody>
          <a:bodyPr/>
          <a:lstStyle/>
          <a:p>
            <a:fld id="{599AB9BC-EC3C-4486-9684-3F656F14D41E}" type="datetime3">
              <a:rPr lang="en-US" noProof="0" smtClean="0"/>
              <a:pPr/>
              <a:t>18 September 2019</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27</a:t>
            </a:fld>
            <a:endParaRPr lang="en-US" noProof="0"/>
          </a:p>
        </p:txBody>
      </p:sp>
      <p:sp>
        <p:nvSpPr>
          <p:cNvPr id="7"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04E68C6-1DBC-42CC-9C2B-187673C3493C}" type="datetime3">
              <a:rPr lang="en-US" noProof="0" smtClean="0"/>
              <a:pPr/>
              <a:t>18 September 2019</a:t>
            </a:fld>
            <a:endParaRPr lang="en-US" noProof="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28</a:t>
            </a:fld>
            <a:endParaRPr lang="en-US" noProof="0"/>
          </a:p>
        </p:txBody>
      </p:sp>
      <p:grpSp>
        <p:nvGrpSpPr>
          <p:cNvPr id="58" name="Gruppieren 57"/>
          <p:cNvGrpSpPr/>
          <p:nvPr>
            <p:custDataLst>
              <p:tags r:id="rId1"/>
            </p:custDataLst>
          </p:nvPr>
        </p:nvGrpSpPr>
        <p:grpSpPr>
          <a:xfrm>
            <a:off x="395536" y="306176"/>
            <a:ext cx="8496943" cy="4087472"/>
            <a:chOff x="395536" y="306176"/>
            <a:chExt cx="8496943" cy="4087472"/>
          </a:xfrm>
        </p:grpSpPr>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Agenda</a:t>
              </a:r>
              <a:endParaRPr lang="de-DE" sz="2400" b="1" dirty="0">
                <a:solidFill>
                  <a:schemeClr val="accent1"/>
                </a:solidFill>
                <a:latin typeface="+mj-lt"/>
                <a:ea typeface="+mj-ea"/>
                <a:cs typeface="Arial" pitchFamily="34" charset="0"/>
              </a:endParaRPr>
            </a:p>
          </p:txBody>
        </p:sp>
        <p:sp>
          <p:nvSpPr>
            <p:cNvPr id="33" name="Rectangle 15">
              <a:hlinkClick r:id="rId29" action="ppaction://hlinksldjump"/>
            </p:cNvPr>
            <p:cNvSpPr>
              <a:spLocks noChangeArrowheads="1"/>
            </p:cNvSpPr>
            <p:nvPr>
              <p:custDataLst>
                <p:tags r:id="rId3"/>
              </p:custDataLst>
            </p:nvPr>
          </p:nvSpPr>
          <p:spPr bwMode="auto">
            <a:xfrm>
              <a:off x="683568" y="13464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Functional Description &amp; Features</a:t>
              </a:r>
              <a:endParaRPr lang="de-DE" b="1" dirty="0">
                <a:solidFill>
                  <a:schemeClr val="bg2">
                    <a:lumMod val="10000"/>
                  </a:schemeClr>
                </a:solidFill>
                <a:latin typeface="Arial"/>
              </a:endParaRPr>
            </a:p>
          </p:txBody>
        </p:sp>
        <p:sp>
          <p:nvSpPr>
            <p:cNvPr id="34" name="Rectangle 15">
              <a:hlinkClick r:id="rId29" action="ppaction://hlinksldjump"/>
            </p:cNvPr>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endParaRPr lang="de-DE" b="1" dirty="0">
                <a:solidFill>
                  <a:schemeClr val="bg1"/>
                </a:solidFill>
                <a:latin typeface="Arial"/>
              </a:endParaRPr>
            </a:p>
          </p:txBody>
        </p:sp>
        <p:sp>
          <p:nvSpPr>
            <p:cNvPr id="35" name="Rectangle 3">
              <a:hlinkClick r:id="rId29" action="ppaction://hlinksldjump"/>
            </p:cNvPr>
            <p:cNvSpPr>
              <a:spLocks noChangeArrowheads="1"/>
            </p:cNvSpPr>
            <p:nvPr>
              <p:custDataLst>
                <p:tags r:id="rId5"/>
              </p:custDataLst>
            </p:nvPr>
          </p:nvSpPr>
          <p:spPr bwMode="auto">
            <a:xfrm>
              <a:off x="7946852" y="13464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2</a:t>
              </a:r>
              <a:endParaRPr lang="de-DE" b="1" dirty="0">
                <a:solidFill>
                  <a:schemeClr val="bg2">
                    <a:lumMod val="10000"/>
                  </a:schemeClr>
                </a:solidFill>
              </a:endParaRPr>
            </a:p>
          </p:txBody>
        </p:sp>
        <p:sp>
          <p:nvSpPr>
            <p:cNvPr id="36" name="Rectangle 15">
              <a:hlinkClick r:id="rId30" action="ppaction://hlinksldjump"/>
            </p:cNvPr>
            <p:cNvSpPr>
              <a:spLocks noChangeArrowheads="1"/>
            </p:cNvSpPr>
            <p:nvPr>
              <p:custDataLst>
                <p:tags r:id="rId6"/>
              </p:custDataLst>
            </p:nvPr>
          </p:nvSpPr>
          <p:spPr bwMode="auto">
            <a:xfrm>
              <a:off x="683568" y="16912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APIs</a:t>
              </a:r>
              <a:endParaRPr lang="de-DE" b="1" dirty="0">
                <a:solidFill>
                  <a:schemeClr val="bg2">
                    <a:lumMod val="10000"/>
                  </a:schemeClr>
                </a:solidFill>
                <a:latin typeface="Arial"/>
              </a:endParaRPr>
            </a:p>
          </p:txBody>
        </p:sp>
        <p:sp>
          <p:nvSpPr>
            <p:cNvPr id="37" name="Rectangle 15">
              <a:hlinkClick r:id="rId30" action="ppaction://hlinksldjump"/>
            </p:cNvPr>
            <p:cNvSpPr>
              <a:spLocks noChangeArrowheads="1"/>
            </p:cNvSpPr>
            <p:nvPr>
              <p:custDataLst>
                <p:tags r:id="rId7"/>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endParaRPr lang="de-DE" b="1" dirty="0">
                <a:solidFill>
                  <a:schemeClr val="bg1"/>
                </a:solidFill>
                <a:latin typeface="Arial"/>
              </a:endParaRPr>
            </a:p>
          </p:txBody>
        </p:sp>
        <p:sp>
          <p:nvSpPr>
            <p:cNvPr id="38" name="Rectangle 3">
              <a:hlinkClick r:id="rId30" action="ppaction://hlinksldjump"/>
            </p:cNvPr>
            <p:cNvSpPr>
              <a:spLocks noChangeArrowheads="1"/>
            </p:cNvSpPr>
            <p:nvPr>
              <p:custDataLst>
                <p:tags r:id="rId8"/>
              </p:custDataLst>
            </p:nvPr>
          </p:nvSpPr>
          <p:spPr bwMode="auto">
            <a:xfrm>
              <a:off x="7946852" y="16912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7</a:t>
              </a:r>
              <a:endParaRPr lang="de-DE" b="1" dirty="0">
                <a:solidFill>
                  <a:schemeClr val="bg2">
                    <a:lumMod val="10000"/>
                  </a:schemeClr>
                </a:solidFill>
              </a:endParaRPr>
            </a:p>
          </p:txBody>
        </p:sp>
        <p:sp>
          <p:nvSpPr>
            <p:cNvPr id="39" name="Rectangle 15">
              <a:hlinkClick r:id="rId31" action="ppaction://hlinksldjump"/>
            </p:cNvPr>
            <p:cNvSpPr>
              <a:spLocks noChangeArrowheads="1"/>
            </p:cNvSpPr>
            <p:nvPr>
              <p:custDataLst>
                <p:tags r:id="rId9"/>
              </p:custDataLst>
            </p:nvPr>
          </p:nvSpPr>
          <p:spPr bwMode="auto">
            <a:xfrm>
              <a:off x="683568" y="20360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Integration Highlights</a:t>
              </a:r>
              <a:endParaRPr lang="de-DE" b="1" dirty="0">
                <a:solidFill>
                  <a:schemeClr val="bg2">
                    <a:lumMod val="10000"/>
                  </a:schemeClr>
                </a:solidFill>
                <a:latin typeface="Arial"/>
              </a:endParaRPr>
            </a:p>
          </p:txBody>
        </p:sp>
        <p:sp>
          <p:nvSpPr>
            <p:cNvPr id="40" name="Rectangle 15">
              <a:hlinkClick r:id="rId31" action="ppaction://hlinksldjump"/>
            </p:cNvPr>
            <p:cNvSpPr>
              <a:spLocks noChangeArrowheads="1"/>
            </p:cNvSpPr>
            <p:nvPr>
              <p:custDataLst>
                <p:tags r:id="rId10"/>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endParaRPr lang="de-DE" b="1" dirty="0">
                <a:solidFill>
                  <a:schemeClr val="bg1"/>
                </a:solidFill>
                <a:latin typeface="Arial"/>
              </a:endParaRPr>
            </a:p>
          </p:txBody>
        </p:sp>
        <p:sp>
          <p:nvSpPr>
            <p:cNvPr id="41" name="Rectangle 3">
              <a:hlinkClick r:id="rId31" action="ppaction://hlinksldjump"/>
            </p:cNvPr>
            <p:cNvSpPr>
              <a:spLocks noChangeArrowheads="1"/>
            </p:cNvSpPr>
            <p:nvPr>
              <p:custDataLst>
                <p:tags r:id="rId11"/>
              </p:custDataLst>
            </p:nvPr>
          </p:nvSpPr>
          <p:spPr bwMode="auto">
            <a:xfrm>
              <a:off x="7946852" y="20360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10</a:t>
              </a:r>
              <a:endParaRPr lang="de-DE" b="1" dirty="0">
                <a:solidFill>
                  <a:schemeClr val="bg2">
                    <a:lumMod val="10000"/>
                  </a:schemeClr>
                </a:solidFill>
              </a:endParaRPr>
            </a:p>
          </p:txBody>
        </p:sp>
        <p:sp>
          <p:nvSpPr>
            <p:cNvPr id="42" name="Rectangle 15">
              <a:hlinkClick r:id="rId32" action="ppaction://hlinksldjump"/>
            </p:cNvPr>
            <p:cNvSpPr>
              <a:spLocks noChangeArrowheads="1"/>
            </p:cNvSpPr>
            <p:nvPr>
              <p:custDataLst>
                <p:tags r:id="rId12"/>
              </p:custDataLst>
            </p:nvPr>
          </p:nvSpPr>
          <p:spPr bwMode="auto">
            <a:xfrm>
              <a:off x="683568" y="2380882"/>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Configuration</a:t>
              </a:r>
              <a:endParaRPr lang="de-DE" b="1" dirty="0">
                <a:solidFill>
                  <a:schemeClr val="bg2">
                    <a:lumMod val="10000"/>
                  </a:schemeClr>
                </a:solidFill>
                <a:latin typeface="Arial"/>
              </a:endParaRPr>
            </a:p>
          </p:txBody>
        </p:sp>
        <p:sp>
          <p:nvSpPr>
            <p:cNvPr id="43" name="Rectangle 15">
              <a:hlinkClick r:id="rId32" action="ppaction://hlinksldjump"/>
            </p:cNvPr>
            <p:cNvSpPr>
              <a:spLocks noChangeArrowheads="1"/>
            </p:cNvSpPr>
            <p:nvPr>
              <p:custDataLst>
                <p:tags r:id="rId13"/>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endParaRPr lang="de-DE" b="1" dirty="0">
                <a:solidFill>
                  <a:schemeClr val="bg1"/>
                </a:solidFill>
                <a:latin typeface="Arial"/>
              </a:endParaRPr>
            </a:p>
          </p:txBody>
        </p:sp>
        <p:sp>
          <p:nvSpPr>
            <p:cNvPr id="44" name="Rectangle 3">
              <a:hlinkClick r:id="rId32" action="ppaction://hlinksldjump"/>
            </p:cNvPr>
            <p:cNvSpPr>
              <a:spLocks noChangeArrowheads="1"/>
            </p:cNvSpPr>
            <p:nvPr>
              <p:custDataLst>
                <p:tags r:id="rId14"/>
              </p:custDataLst>
            </p:nvPr>
          </p:nvSpPr>
          <p:spPr bwMode="auto">
            <a:xfrm>
              <a:off x="7946852" y="2380882"/>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12</a:t>
              </a:r>
              <a:endParaRPr lang="de-DE" b="1" dirty="0">
                <a:solidFill>
                  <a:schemeClr val="bg2">
                    <a:lumMod val="10000"/>
                  </a:schemeClr>
                </a:solidFill>
              </a:endParaRPr>
            </a:p>
          </p:txBody>
        </p:sp>
        <p:sp>
          <p:nvSpPr>
            <p:cNvPr id="45" name="Rectangle 15"/>
            <p:cNvSpPr>
              <a:spLocks noChangeArrowheads="1"/>
            </p:cNvSpPr>
            <p:nvPr>
              <p:custDataLst>
                <p:tags r:id="rId15"/>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Structure</a:t>
              </a:r>
              <a:endParaRPr lang="de-DE" sz="1400" dirty="0">
                <a:solidFill>
                  <a:schemeClr val="bg2">
                    <a:lumMod val="10000"/>
                  </a:schemeClr>
                </a:solidFill>
                <a:latin typeface="Arial"/>
              </a:endParaRPr>
            </a:p>
          </p:txBody>
        </p:sp>
        <p:sp>
          <p:nvSpPr>
            <p:cNvPr id="46" name="Rectangle 15"/>
            <p:cNvSpPr>
              <a:spLocks noChangeArrowheads="1"/>
            </p:cNvSpPr>
            <p:nvPr>
              <p:custDataLst>
                <p:tags r:id="rId16"/>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endParaRPr lang="de-DE" sz="1400" b="1" dirty="0">
                <a:latin typeface="Arial"/>
              </a:endParaRPr>
            </a:p>
          </p:txBody>
        </p:sp>
        <p:sp>
          <p:nvSpPr>
            <p:cNvPr id="47" name="Rectangle 15"/>
            <p:cNvSpPr>
              <a:spLocks noChangeArrowheads="1"/>
            </p:cNvSpPr>
            <p:nvPr>
              <p:custDataLst>
                <p:tags r:id="rId17"/>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Example</a:t>
              </a:r>
              <a:endParaRPr lang="de-DE" sz="1400" dirty="0">
                <a:solidFill>
                  <a:schemeClr val="bg2">
                    <a:lumMod val="10000"/>
                  </a:schemeClr>
                </a:solidFill>
                <a:latin typeface="Arial"/>
              </a:endParaRPr>
            </a:p>
          </p:txBody>
        </p:sp>
        <p:sp>
          <p:nvSpPr>
            <p:cNvPr id="48" name="Rectangle 15"/>
            <p:cNvSpPr>
              <a:spLocks noChangeArrowheads="1"/>
            </p:cNvSpPr>
            <p:nvPr>
              <p:custDataLst>
                <p:tags r:id="rId18"/>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endParaRPr lang="de-DE" sz="1400" b="1" dirty="0">
                <a:latin typeface="Arial"/>
              </a:endParaRPr>
            </a:p>
          </p:txBody>
        </p:sp>
        <p:sp>
          <p:nvSpPr>
            <p:cNvPr id="49" name="Rectangle 15">
              <a:hlinkClick r:id="rId33" action="ppaction://hlinksldjump"/>
            </p:cNvPr>
            <p:cNvSpPr>
              <a:spLocks noChangeArrowheads="1"/>
            </p:cNvSpPr>
            <p:nvPr>
              <p:custDataLst>
                <p:tags r:id="rId19"/>
              </p:custDataLst>
            </p:nvPr>
          </p:nvSpPr>
          <p:spPr bwMode="auto">
            <a:xfrm>
              <a:off x="683568" y="34160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Dependencies</a:t>
              </a:r>
              <a:endParaRPr lang="de-DE" b="1" dirty="0">
                <a:solidFill>
                  <a:schemeClr val="bg2">
                    <a:lumMod val="10000"/>
                  </a:schemeClr>
                </a:solidFill>
                <a:latin typeface="Arial"/>
              </a:endParaRPr>
            </a:p>
          </p:txBody>
        </p:sp>
        <p:sp>
          <p:nvSpPr>
            <p:cNvPr id="50" name="Rectangle 15">
              <a:hlinkClick r:id="rId33" action="ppaction://hlinksldjump"/>
            </p:cNvPr>
            <p:cNvSpPr>
              <a:spLocks noChangeArrowheads="1"/>
            </p:cNvSpPr>
            <p:nvPr>
              <p:custDataLst>
                <p:tags r:id="rId20"/>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endParaRPr lang="de-DE" b="1" dirty="0">
                <a:solidFill>
                  <a:schemeClr val="bg1"/>
                </a:solidFill>
                <a:latin typeface="Arial"/>
              </a:endParaRPr>
            </a:p>
          </p:txBody>
        </p:sp>
        <p:sp>
          <p:nvSpPr>
            <p:cNvPr id="51" name="Rectangle 3">
              <a:hlinkClick r:id="rId33" action="ppaction://hlinksldjump"/>
            </p:cNvPr>
            <p:cNvSpPr>
              <a:spLocks noChangeArrowheads="1"/>
            </p:cNvSpPr>
            <p:nvPr>
              <p:custDataLst>
                <p:tags r:id="rId21"/>
              </p:custDataLst>
            </p:nvPr>
          </p:nvSpPr>
          <p:spPr bwMode="auto">
            <a:xfrm>
              <a:off x="7946852" y="34160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15</a:t>
              </a:r>
              <a:endParaRPr lang="de-DE" b="1" dirty="0">
                <a:solidFill>
                  <a:schemeClr val="bg2">
                    <a:lumMod val="10000"/>
                  </a:schemeClr>
                </a:solidFill>
              </a:endParaRPr>
            </a:p>
          </p:txBody>
        </p:sp>
        <p:sp>
          <p:nvSpPr>
            <p:cNvPr id="52" name="Rectangle 15">
              <a:hlinkClick r:id="rId34" action="ppaction://hlinksldjump"/>
            </p:cNvPr>
            <p:cNvSpPr>
              <a:spLocks noChangeArrowheads="1"/>
            </p:cNvSpPr>
            <p:nvPr>
              <p:custDataLst>
                <p:tags r:id="rId22"/>
              </p:custDataLst>
            </p:nvPr>
          </p:nvSpPr>
          <p:spPr bwMode="auto">
            <a:xfrm>
              <a:off x="683568" y="37608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HW Resources</a:t>
              </a:r>
              <a:endParaRPr lang="de-DE" b="1" dirty="0">
                <a:solidFill>
                  <a:schemeClr val="bg2">
                    <a:lumMod val="10000"/>
                  </a:schemeClr>
                </a:solidFill>
                <a:latin typeface="Arial"/>
              </a:endParaRPr>
            </a:p>
          </p:txBody>
        </p:sp>
        <p:sp>
          <p:nvSpPr>
            <p:cNvPr id="53" name="Rectangle 15">
              <a:hlinkClick r:id="rId34" action="ppaction://hlinksldjump"/>
            </p:cNvPr>
            <p:cNvSpPr>
              <a:spLocks noChangeArrowheads="1"/>
            </p:cNvSpPr>
            <p:nvPr>
              <p:custDataLst>
                <p:tags r:id="rId23"/>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endParaRPr lang="de-DE" b="1" dirty="0">
                <a:solidFill>
                  <a:schemeClr val="bg1"/>
                </a:solidFill>
                <a:latin typeface="Arial"/>
              </a:endParaRPr>
            </a:p>
          </p:txBody>
        </p:sp>
        <p:sp>
          <p:nvSpPr>
            <p:cNvPr id="54" name="Rectangle 3">
              <a:hlinkClick r:id="rId34" action="ppaction://hlinksldjump"/>
            </p:cNvPr>
            <p:cNvSpPr>
              <a:spLocks noChangeArrowheads="1"/>
            </p:cNvSpPr>
            <p:nvPr>
              <p:custDataLst>
                <p:tags r:id="rId24"/>
              </p:custDataLst>
            </p:nvPr>
          </p:nvSpPr>
          <p:spPr bwMode="auto">
            <a:xfrm>
              <a:off x="7946852" y="37608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17</a:t>
              </a:r>
              <a:endParaRPr lang="de-DE" b="1" dirty="0">
                <a:solidFill>
                  <a:schemeClr val="bg2">
                    <a:lumMod val="10000"/>
                  </a:schemeClr>
                </a:solidFill>
              </a:endParaRPr>
            </a:p>
          </p:txBody>
        </p:sp>
        <p:sp>
          <p:nvSpPr>
            <p:cNvPr id="55" name="Rectangle 15"/>
            <p:cNvSpPr>
              <a:spLocks noChangeArrowheads="1"/>
            </p:cNvSpPr>
            <p:nvPr>
              <p:custDataLst>
                <p:tags r:id="rId25"/>
              </p:custDataLst>
            </p:nvPr>
          </p:nvSpPr>
          <p:spPr bwMode="auto">
            <a:xfrm>
              <a:off x="683568" y="4105648"/>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tx2"/>
                  </a:solidFill>
                  <a:latin typeface="Arial"/>
                </a:rPr>
                <a:t>Constraints &amp; Limitations</a:t>
              </a:r>
              <a:endParaRPr lang="de-DE" b="1" dirty="0">
                <a:solidFill>
                  <a:schemeClr val="tx2"/>
                </a:solidFill>
                <a:latin typeface="Arial"/>
              </a:endParaRPr>
            </a:p>
          </p:txBody>
        </p:sp>
        <p:sp>
          <p:nvSpPr>
            <p:cNvPr id="56" name="Rectangle 15"/>
            <p:cNvSpPr>
              <a:spLocks noChangeArrowheads="1"/>
            </p:cNvSpPr>
            <p:nvPr>
              <p:custDataLst>
                <p:tags r:id="rId26"/>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endParaRPr lang="de-DE" b="1" dirty="0">
                <a:solidFill>
                  <a:schemeClr val="bg1"/>
                </a:solidFill>
                <a:latin typeface="Arial"/>
              </a:endParaRPr>
            </a:p>
          </p:txBody>
        </p:sp>
        <p:sp>
          <p:nvSpPr>
            <p:cNvPr id="57" name="Rectangle 3"/>
            <p:cNvSpPr>
              <a:spLocks noChangeArrowheads="1"/>
            </p:cNvSpPr>
            <p:nvPr>
              <p:custDataLst>
                <p:tags r:id="rId27"/>
              </p:custDataLst>
            </p:nvPr>
          </p:nvSpPr>
          <p:spPr bwMode="auto">
            <a:xfrm>
              <a:off x="7947748" y="41056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1"/>
                  </a:solidFill>
                </a:rPr>
                <a:t>19</a:t>
              </a:r>
              <a:endParaRPr lang="de-DE" b="1" dirty="0">
                <a:solidFill>
                  <a:schemeClr val="bg1"/>
                </a:solidFill>
              </a:endParaRPr>
            </a:p>
          </p:txBody>
        </p:sp>
      </p:grpSp>
      <p:sp>
        <p:nvSpPr>
          <p:cNvPr id="59"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pPr>
              <a:buNone/>
            </a:pPr>
            <a:r>
              <a:rPr lang="en-GB" b="1" dirty="0"/>
              <a:t>Deviations from </a:t>
            </a:r>
            <a:r>
              <a:rPr lang="en-GB" b="1" dirty="0" err="1"/>
              <a:t>AutoSAR</a:t>
            </a:r>
            <a:r>
              <a:rPr lang="en-GB" b="1" dirty="0"/>
              <a:t> </a:t>
            </a:r>
            <a:r>
              <a:rPr lang="en-GB" b="1" dirty="0" err="1"/>
              <a:t>SPI</a:t>
            </a:r>
            <a:endParaRPr lang="en-GB" b="1" dirty="0"/>
          </a:p>
          <a:p>
            <a:r>
              <a:rPr lang="en-US" b="1" dirty="0"/>
              <a:t>External buffered channels per job</a:t>
            </a:r>
            <a:endParaRPr lang="en-US" dirty="0"/>
          </a:p>
          <a:p>
            <a:pPr lvl="1"/>
            <a:r>
              <a:rPr lang="en-US" dirty="0"/>
              <a:t>Currently only one external buffered channel per job is allowed. The length of the channel can be dynamically set by the </a:t>
            </a:r>
            <a:r>
              <a:rPr lang="en-US" dirty="0" err="1">
                <a:hlinkClick r:id="" action="ppaction://hlinkfile"/>
              </a:rPr>
              <a:t>Iopt_Spi_SetupEb</a:t>
            </a:r>
            <a:r>
              <a:rPr lang="en-US" dirty="0"/>
              <a:t> operation.</a:t>
            </a:r>
          </a:p>
          <a:p>
            <a:r>
              <a:rPr lang="en-US" b="1" dirty="0"/>
              <a:t>Sequences with jobs on different </a:t>
            </a:r>
            <a:r>
              <a:rPr lang="en-US" b="1" dirty="0" err="1"/>
              <a:t>SPI</a:t>
            </a:r>
            <a:r>
              <a:rPr lang="en-US" b="1" dirty="0"/>
              <a:t> buses</a:t>
            </a:r>
            <a:endParaRPr lang="en-US" dirty="0"/>
          </a:p>
          <a:p>
            <a:pPr lvl="1"/>
            <a:r>
              <a:rPr lang="en-US" dirty="0"/>
              <a:t>All jobs of one sequence have to belong to the same </a:t>
            </a:r>
            <a:r>
              <a:rPr lang="en-US" dirty="0" err="1"/>
              <a:t>SPI</a:t>
            </a:r>
            <a:r>
              <a:rPr lang="en-US" dirty="0"/>
              <a:t> bus.</a:t>
            </a:r>
          </a:p>
          <a:p>
            <a:r>
              <a:rPr lang="en-US" b="1" dirty="0"/>
              <a:t>Handling of configuration attributes on job level</a:t>
            </a:r>
          </a:p>
          <a:p>
            <a:pPr lvl="1"/>
            <a:r>
              <a:rPr lang="en-US" dirty="0"/>
              <a:t>In </a:t>
            </a:r>
            <a:r>
              <a:rPr lang="en-US" dirty="0" err="1"/>
              <a:t>AutoSAR</a:t>
            </a:r>
            <a:r>
              <a:rPr lang="en-US" dirty="0"/>
              <a:t> many configuration attributes are handled at channel level or at job level. The </a:t>
            </a:r>
            <a:r>
              <a:rPr lang="en-US" dirty="0" err="1"/>
              <a:t>PowerSAR</a:t>
            </a:r>
            <a:r>
              <a:rPr lang="en-US" dirty="0"/>
              <a:t> driver handles these attributes on a higher level.</a:t>
            </a:r>
          </a:p>
          <a:p>
            <a:pPr lvl="1"/>
            <a:r>
              <a:rPr lang="en-US" dirty="0"/>
              <a:t>The following parameters needs to be the same for all channels in one job:</a:t>
            </a:r>
          </a:p>
          <a:p>
            <a:pPr lvl="2">
              <a:buFont typeface="Arial" panose="020B0604020202020204" pitchFamily="34" charset="0"/>
              <a:buChar char="•"/>
            </a:pPr>
            <a:r>
              <a:rPr lang="en-US" dirty="0" err="1"/>
              <a:t>SpiChannelType</a:t>
            </a:r>
            <a:endParaRPr lang="en-US" dirty="0"/>
          </a:p>
          <a:p>
            <a:pPr lvl="2">
              <a:buFont typeface="Arial" panose="020B0604020202020204" pitchFamily="34" charset="0"/>
              <a:buChar char="•"/>
            </a:pPr>
            <a:r>
              <a:rPr lang="en-US" dirty="0" err="1"/>
              <a:t>SpiDataWidth</a:t>
            </a:r>
            <a:endParaRPr lang="en-US" dirty="0"/>
          </a:p>
          <a:p>
            <a:pPr lvl="2">
              <a:buFont typeface="Arial" panose="020B0604020202020204" pitchFamily="34" charset="0"/>
              <a:buChar char="•"/>
            </a:pPr>
            <a:r>
              <a:rPr lang="en-US" dirty="0" err="1"/>
              <a:t>SpiTransferStart</a:t>
            </a:r>
            <a:endParaRPr lang="en-GB" b="1" dirty="0"/>
          </a:p>
        </p:txBody>
      </p:sp>
      <p:sp>
        <p:nvSpPr>
          <p:cNvPr id="3" name="Titel 2"/>
          <p:cNvSpPr>
            <a:spLocks noGrp="1"/>
          </p:cNvSpPr>
          <p:nvPr>
            <p:ph type="title"/>
          </p:nvPr>
        </p:nvSpPr>
        <p:spPr/>
        <p:txBody>
          <a:bodyPr/>
          <a:lstStyle/>
          <a:p>
            <a:r>
              <a:rPr lang="en-GB" dirty="0" err="1"/>
              <a:t>SPI</a:t>
            </a:r>
            <a:r>
              <a:rPr lang="en-GB" dirty="0"/>
              <a:t> Driver</a:t>
            </a:r>
            <a:br>
              <a:rPr lang="en-GB" dirty="0"/>
            </a:br>
            <a:r>
              <a:rPr lang="en-GB" dirty="0"/>
              <a:t>Constraints &amp; Limitations</a:t>
            </a:r>
          </a:p>
        </p:txBody>
      </p:sp>
      <p:sp>
        <p:nvSpPr>
          <p:cNvPr id="4" name="Datumsplatzhalter 3"/>
          <p:cNvSpPr>
            <a:spLocks noGrp="1"/>
          </p:cNvSpPr>
          <p:nvPr>
            <p:ph type="dt" sz="half" idx="10"/>
          </p:nvPr>
        </p:nvSpPr>
        <p:spPr/>
        <p:txBody>
          <a:bodyPr/>
          <a:lstStyle/>
          <a:p>
            <a:fld id="{599AB9BC-EC3C-4486-9684-3F656F14D41E}" type="datetime3">
              <a:rPr lang="en-US" noProof="0" smtClean="0"/>
              <a:pPr/>
              <a:t>18 September 2019</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29</a:t>
            </a:fld>
            <a:endParaRPr lang="en-US" noProof="0"/>
          </a:p>
        </p:txBody>
      </p:sp>
      <p:sp>
        <p:nvSpPr>
          <p:cNvPr id="7"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95288" y="1196752"/>
            <a:ext cx="8353425" cy="4535487"/>
          </a:xfrm>
        </p:spPr>
        <p:txBody>
          <a:bodyPr>
            <a:normAutofit/>
          </a:bodyPr>
          <a:lstStyle/>
          <a:p>
            <a:r>
              <a:rPr lang="en-US" dirty="0"/>
              <a:t>The </a:t>
            </a:r>
            <a:r>
              <a:rPr lang="en-US" dirty="0" err="1"/>
              <a:t>SPI</a:t>
            </a:r>
            <a:r>
              <a:rPr lang="en-US" dirty="0"/>
              <a:t> (Serial Peripheral Interface) has a 4-wire synchronous serial interface. Data communication is enabled with a Chip select wire (CS). Data is transmitted with a 3-wire interface consisting of wires for serial data output (</a:t>
            </a:r>
            <a:r>
              <a:rPr lang="en-US" dirty="0" err="1"/>
              <a:t>MOSI</a:t>
            </a:r>
            <a:r>
              <a:rPr lang="en-US" dirty="0"/>
              <a:t>), serial data input (</a:t>
            </a:r>
            <a:r>
              <a:rPr lang="en-US" dirty="0" err="1"/>
              <a:t>MISO</a:t>
            </a:r>
            <a:r>
              <a:rPr lang="en-US" dirty="0"/>
              <a:t>) and serial clock (CLOCK). </a:t>
            </a:r>
            <a:endParaRPr lang="en-GB" dirty="0"/>
          </a:p>
          <a:p>
            <a:endParaRPr lang="en-US" dirty="0"/>
          </a:p>
        </p:txBody>
      </p:sp>
      <p:sp>
        <p:nvSpPr>
          <p:cNvPr id="3" name="Titel 2"/>
          <p:cNvSpPr>
            <a:spLocks noGrp="1"/>
          </p:cNvSpPr>
          <p:nvPr>
            <p:ph type="title"/>
          </p:nvPr>
        </p:nvSpPr>
        <p:spPr/>
        <p:txBody>
          <a:bodyPr/>
          <a:lstStyle/>
          <a:p>
            <a:r>
              <a:rPr lang="en-GB" dirty="0"/>
              <a:t>SPI Driver</a:t>
            </a:r>
            <a:br>
              <a:rPr lang="en-GB" dirty="0"/>
            </a:br>
            <a:r>
              <a:rPr lang="en-GB" dirty="0"/>
              <a:t>Functional Description &amp; Features</a:t>
            </a:r>
          </a:p>
        </p:txBody>
      </p:sp>
      <p:sp>
        <p:nvSpPr>
          <p:cNvPr id="4" name="Datumsplatzhalter 3"/>
          <p:cNvSpPr>
            <a:spLocks noGrp="1"/>
          </p:cNvSpPr>
          <p:nvPr>
            <p:ph type="dt" sz="half" idx="10"/>
          </p:nvPr>
        </p:nvSpPr>
        <p:spPr/>
        <p:txBody>
          <a:bodyPr/>
          <a:lstStyle/>
          <a:p>
            <a:fld id="{599AB9BC-EC3C-4486-9684-3F656F14D41E}" type="datetime3">
              <a:rPr lang="en-US" noProof="0" smtClean="0"/>
              <a:pPr/>
              <a:t>18 September 2019</a:t>
            </a:fld>
            <a:endParaRPr lang="en-US" noProof="0" dirty="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3</a:t>
            </a:fld>
            <a:endParaRPr lang="en-US" noProof="0"/>
          </a:p>
        </p:txBody>
      </p:sp>
      <p:pic>
        <p:nvPicPr>
          <p:cNvPr id="11270" name="Picture 6"/>
          <p:cNvPicPr>
            <a:picLocks noChangeAspect="1" noChangeArrowheads="1"/>
          </p:cNvPicPr>
          <p:nvPr/>
        </p:nvPicPr>
        <p:blipFill>
          <a:blip r:embed="rId2"/>
          <a:srcRect/>
          <a:stretch>
            <a:fillRect/>
          </a:stretch>
        </p:blipFill>
        <p:spPr bwMode="auto">
          <a:xfrm>
            <a:off x="2915816" y="2276872"/>
            <a:ext cx="4629150" cy="3733800"/>
          </a:xfrm>
          <a:prstGeom prst="rect">
            <a:avLst/>
          </a:prstGeom>
          <a:noFill/>
          <a:ln w="9525">
            <a:noFill/>
            <a:miter lim="800000"/>
            <a:headEnd/>
            <a:tailEnd/>
          </a:ln>
        </p:spPr>
      </p:pic>
      <p:sp>
        <p:nvSpPr>
          <p:cNvPr id="9"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grpSp>
        <p:nvGrpSpPr>
          <p:cNvPr id="12" name="Group 11"/>
          <p:cNvGrpSpPr/>
          <p:nvPr/>
        </p:nvGrpSpPr>
        <p:grpSpPr>
          <a:xfrm>
            <a:off x="611560" y="4581128"/>
            <a:ext cx="6933406" cy="1584176"/>
            <a:chOff x="611560" y="4581128"/>
            <a:chExt cx="6933406" cy="1584176"/>
          </a:xfrm>
        </p:grpSpPr>
        <p:grpSp>
          <p:nvGrpSpPr>
            <p:cNvPr id="10" name="Group 9"/>
            <p:cNvGrpSpPr/>
            <p:nvPr/>
          </p:nvGrpSpPr>
          <p:grpSpPr>
            <a:xfrm>
              <a:off x="2051720" y="4581128"/>
              <a:ext cx="5493246" cy="1584176"/>
              <a:chOff x="2051720" y="4581128"/>
              <a:chExt cx="5493246" cy="1584176"/>
            </a:xfrm>
          </p:grpSpPr>
          <p:sp>
            <p:nvSpPr>
              <p:cNvPr id="6" name="Rounded Rectangle 5"/>
              <p:cNvSpPr/>
              <p:nvPr/>
            </p:nvSpPr>
            <p:spPr>
              <a:xfrm>
                <a:off x="4499992" y="4581128"/>
                <a:ext cx="3044974" cy="1584176"/>
              </a:xfrm>
              <a:prstGeom prst="round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1600" dirty="0" err="1">
                  <a:solidFill>
                    <a:schemeClr val="bg2">
                      <a:lumMod val="10000"/>
                    </a:schemeClr>
                  </a:solidFill>
                </a:endParaRPr>
              </a:p>
            </p:txBody>
          </p:sp>
          <p:cxnSp>
            <p:nvCxnSpPr>
              <p:cNvPr id="8" name="Straight Arrow Connector 7"/>
              <p:cNvCxnSpPr/>
              <p:nvPr/>
            </p:nvCxnSpPr>
            <p:spPr>
              <a:xfrm>
                <a:off x="2051720" y="5301208"/>
                <a:ext cx="2448272" cy="0"/>
              </a:xfrm>
              <a:prstGeom prst="straightConnector1">
                <a:avLst/>
              </a:prstGeom>
              <a:ln w="38100">
                <a:solidFill>
                  <a:srgbClr val="C00000"/>
                </a:solidFill>
                <a:tailEnd type="triangle"/>
              </a:ln>
            </p:spPr>
            <p:style>
              <a:lnRef idx="1">
                <a:schemeClr val="accent3"/>
              </a:lnRef>
              <a:fillRef idx="0">
                <a:schemeClr val="accent3"/>
              </a:fillRef>
              <a:effectRef idx="0">
                <a:schemeClr val="accent3"/>
              </a:effectRef>
              <a:fontRef idx="minor">
                <a:schemeClr val="tx1"/>
              </a:fontRef>
            </p:style>
          </p:cxnSp>
        </p:grpSp>
        <p:sp>
          <p:nvSpPr>
            <p:cNvPr id="11" name="Rectangle 10"/>
            <p:cNvSpPr/>
            <p:nvPr/>
          </p:nvSpPr>
          <p:spPr>
            <a:xfrm>
              <a:off x="611560" y="5116542"/>
              <a:ext cx="1492716" cy="369332"/>
            </a:xfrm>
            <a:prstGeom prst="rect">
              <a:avLst/>
            </a:prstGeom>
          </p:spPr>
          <p:txBody>
            <a:bodyPr wrap="none">
              <a:spAutoFit/>
            </a:bodyPr>
            <a:lstStyle/>
            <a:p>
              <a:r>
                <a:rPr lang="en-US" dirty="0"/>
                <a:t>Daisy Chain </a:t>
              </a:r>
              <a:endParaRPr lang="el-GR"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buNone/>
            </a:pPr>
            <a:r>
              <a:rPr lang="en-US" b="1" dirty="0"/>
              <a:t>The following AUTOSAR interfaces are not supported</a:t>
            </a:r>
          </a:p>
          <a:p>
            <a:r>
              <a:rPr lang="en-US" dirty="0" err="1"/>
              <a:t>Spi_GetStatus</a:t>
            </a:r>
            <a:endParaRPr lang="en-US" dirty="0"/>
          </a:p>
          <a:p>
            <a:r>
              <a:rPr lang="en-US" dirty="0" err="1"/>
              <a:t>Spi_GetJobResult</a:t>
            </a:r>
            <a:r>
              <a:rPr lang="en-US" dirty="0"/>
              <a:t>	</a:t>
            </a:r>
          </a:p>
          <a:p>
            <a:r>
              <a:rPr lang="en-US" dirty="0" err="1"/>
              <a:t>Spi_GetVersionInfo</a:t>
            </a:r>
            <a:endParaRPr lang="en-US" dirty="0"/>
          </a:p>
          <a:p>
            <a:r>
              <a:rPr lang="en-US" dirty="0" err="1"/>
              <a:t>Spi_SetAsyncMode</a:t>
            </a:r>
            <a:endParaRPr lang="en-US" dirty="0"/>
          </a:p>
        </p:txBody>
      </p:sp>
      <p:sp>
        <p:nvSpPr>
          <p:cNvPr id="3" name="Titel 2"/>
          <p:cNvSpPr>
            <a:spLocks noGrp="1"/>
          </p:cNvSpPr>
          <p:nvPr>
            <p:ph type="title"/>
          </p:nvPr>
        </p:nvSpPr>
        <p:spPr/>
        <p:txBody>
          <a:bodyPr/>
          <a:lstStyle/>
          <a:p>
            <a:r>
              <a:rPr lang="en-GB" dirty="0" err="1"/>
              <a:t>SPI</a:t>
            </a:r>
            <a:r>
              <a:rPr lang="en-GB" dirty="0"/>
              <a:t> Driver</a:t>
            </a:r>
            <a:br>
              <a:rPr lang="en-GB" dirty="0"/>
            </a:br>
            <a:r>
              <a:rPr lang="en-GB" dirty="0"/>
              <a:t>APIs</a:t>
            </a:r>
          </a:p>
        </p:txBody>
      </p:sp>
      <p:sp>
        <p:nvSpPr>
          <p:cNvPr id="4" name="Datumsplatzhalter 3"/>
          <p:cNvSpPr>
            <a:spLocks noGrp="1"/>
          </p:cNvSpPr>
          <p:nvPr>
            <p:ph type="dt" sz="half" idx="10"/>
          </p:nvPr>
        </p:nvSpPr>
        <p:spPr/>
        <p:txBody>
          <a:bodyPr/>
          <a:lstStyle/>
          <a:p>
            <a:fld id="{599AB9BC-EC3C-4486-9684-3F656F14D41E}" type="datetime3">
              <a:rPr lang="en-US" noProof="0" smtClean="0"/>
              <a:pPr/>
              <a:t>18 September 2019</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30</a:t>
            </a:fld>
            <a:endParaRPr lang="en-US" noProof="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9"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spTree>
    <p:extLst>
      <p:ext uri="{BB962C8B-B14F-4D97-AF65-F5344CB8AC3E}">
        <p14:creationId xmlns:p14="http://schemas.microsoft.com/office/powerpoint/2010/main" val="406634020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a:t>
            </a:r>
            <a:endParaRPr lang="de-DE" dirty="0"/>
          </a:p>
        </p:txBody>
      </p:sp>
      <p:sp>
        <p:nvSpPr>
          <p:cNvPr id="4" name="Date Placeholder 3"/>
          <p:cNvSpPr>
            <a:spLocks noGrp="1"/>
          </p:cNvSpPr>
          <p:nvPr>
            <p:ph type="dt" sz="half" idx="10"/>
          </p:nvPr>
        </p:nvSpPr>
        <p:spPr/>
        <p:txBody>
          <a:bodyPr/>
          <a:lstStyle/>
          <a:p>
            <a:fld id="{8B8A56C3-BECE-480A-867A-E0EECFE868EB}" type="datetime3">
              <a:rPr lang="en-US" noProof="0" smtClean="0"/>
              <a:pPr/>
              <a:t>18 September 2019</a:t>
            </a:fld>
            <a:endParaRPr lang="en-US" noProof="0"/>
          </a:p>
        </p:txBody>
      </p:sp>
      <p:sp>
        <p:nvSpPr>
          <p:cNvPr id="5" name="Slide Number Placeholder 4"/>
          <p:cNvSpPr>
            <a:spLocks noGrp="1"/>
          </p:cNvSpPr>
          <p:nvPr>
            <p:ph type="sldNum" sz="quarter" idx="11"/>
          </p:nvPr>
        </p:nvSpPr>
        <p:spPr/>
        <p:txBody>
          <a:bodyPr/>
          <a:lstStyle/>
          <a:p>
            <a:fld id="{ADA48181-2C78-49CB-8C52-912A07842C2E}" type="slidenum">
              <a:rPr lang="en-US" noProof="0" smtClean="0"/>
              <a:pPr/>
              <a:t>31</a:t>
            </a:fld>
            <a:endParaRPr lang="en-US" noProof="0"/>
          </a:p>
        </p:txBody>
      </p:sp>
      <p:sp>
        <p:nvSpPr>
          <p:cNvPr id="7"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spTree>
    <p:extLst>
      <p:ext uri="{BB962C8B-B14F-4D97-AF65-F5344CB8AC3E}">
        <p14:creationId xmlns:p14="http://schemas.microsoft.com/office/powerpoint/2010/main" val="95716350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GB" dirty="0"/>
              <a:t>SPI Driver</a:t>
            </a:r>
            <a:br>
              <a:rPr lang="en-GB" dirty="0"/>
            </a:br>
            <a:r>
              <a:rPr lang="en-GB" dirty="0"/>
              <a:t>AUTOSAR APIs</a:t>
            </a:r>
          </a:p>
        </p:txBody>
      </p:sp>
      <p:sp>
        <p:nvSpPr>
          <p:cNvPr id="4" name="Datumsplatzhalter 3"/>
          <p:cNvSpPr>
            <a:spLocks noGrp="1"/>
          </p:cNvSpPr>
          <p:nvPr>
            <p:ph type="dt" sz="half" idx="10"/>
          </p:nvPr>
        </p:nvSpPr>
        <p:spPr/>
        <p:txBody>
          <a:bodyPr/>
          <a:lstStyle/>
          <a:p>
            <a:fld id="{599AB9BC-EC3C-4486-9684-3F656F14D41E}" type="datetime3">
              <a:rPr lang="en-US" noProof="0" smtClean="0"/>
              <a:pPr/>
              <a:t>18 September 2019</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32</a:t>
            </a:fld>
            <a:endParaRPr lang="en-US" noProof="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9"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graphicFrame>
        <p:nvGraphicFramePr>
          <p:cNvPr id="13" name="Tabelle 12"/>
          <p:cNvGraphicFramePr>
            <a:graphicFrameLocks noGrp="1"/>
          </p:cNvGraphicFramePr>
          <p:nvPr/>
        </p:nvGraphicFramePr>
        <p:xfrm>
          <a:off x="296929" y="1273706"/>
          <a:ext cx="8541620" cy="2477324"/>
        </p:xfrm>
        <a:graphic>
          <a:graphicData uri="http://schemas.openxmlformats.org/drawingml/2006/table">
            <a:tbl>
              <a:tblPr firstRow="1" bandRow="1">
                <a:tableStyleId>{9D7B26C5-4107-4FEC-AEDC-1716B250A1EF}</a:tableStyleId>
              </a:tblPr>
              <a:tblGrid>
                <a:gridCol w="2042823">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4050525">
                  <a:extLst>
                    <a:ext uri="{9D8B030D-6E8A-4147-A177-3AD203B41FA5}">
                      <a16:colId xmlns:a16="http://schemas.microsoft.com/office/drawing/2014/main" val="20002"/>
                    </a:ext>
                  </a:extLst>
                </a:gridCol>
              </a:tblGrid>
              <a:tr h="313785">
                <a:tc>
                  <a:txBody>
                    <a:bodyPr/>
                    <a:lstStyle/>
                    <a:p>
                      <a:r>
                        <a:rPr lang="de-DE" sz="1600" dirty="0" err="1"/>
                        <a:t>Function</a:t>
                      </a:r>
                      <a:endParaRPr lang="de-DE" sz="1600" dirty="0"/>
                    </a:p>
                  </a:txBody>
                  <a:tcPr marL="78191" marR="78191" marT="41468" marB="41468"/>
                </a:tc>
                <a:tc>
                  <a:txBody>
                    <a:bodyPr/>
                    <a:lstStyle/>
                    <a:p>
                      <a:r>
                        <a:rPr lang="de-DE" sz="1600" dirty="0"/>
                        <a:t>Explanation</a:t>
                      </a:r>
                    </a:p>
                  </a:txBody>
                  <a:tcPr marL="78191" marR="78191" marT="41468" marB="41468"/>
                </a:tc>
                <a:tc>
                  <a:txBody>
                    <a:bodyPr/>
                    <a:lstStyle/>
                    <a:p>
                      <a:r>
                        <a:rPr lang="de-DE" sz="1600" dirty="0"/>
                        <a:t>Deviation</a:t>
                      </a:r>
                      <a:r>
                        <a:rPr lang="de-DE" sz="1600" baseline="0" dirty="0"/>
                        <a:t> </a:t>
                      </a:r>
                      <a:r>
                        <a:rPr lang="de-DE" sz="1600" baseline="0" dirty="0" err="1"/>
                        <a:t>from</a:t>
                      </a:r>
                      <a:r>
                        <a:rPr lang="de-DE" sz="1600" baseline="0" dirty="0"/>
                        <a:t> AUTOSAR</a:t>
                      </a:r>
                      <a:endParaRPr lang="de-DE" sz="1600" dirty="0"/>
                    </a:p>
                  </a:txBody>
                  <a:tcPr marL="78191" marR="78191" marT="41468" marB="41468"/>
                </a:tc>
                <a:extLst>
                  <a:ext uri="{0D108BD9-81ED-4DB2-BD59-A6C34878D82A}">
                    <a16:rowId xmlns:a16="http://schemas.microsoft.com/office/drawing/2014/main" val="10000"/>
                  </a:ext>
                </a:extLst>
              </a:tr>
              <a:tr h="924612">
                <a:tc>
                  <a:txBody>
                    <a:bodyPr/>
                    <a:lstStyle/>
                    <a:p>
                      <a:r>
                        <a:rPr lang="en-US" sz="1500" kern="1200" dirty="0" err="1">
                          <a:solidFill>
                            <a:schemeClr val="tx1"/>
                          </a:solidFill>
                          <a:latin typeface="+mn-lt"/>
                          <a:ea typeface="+mn-ea"/>
                          <a:cs typeface="+mn-cs"/>
                        </a:rPr>
                        <a:t>Spi_Init</a:t>
                      </a:r>
                      <a:endParaRPr lang="en-US" sz="1500" kern="1200" dirty="0">
                        <a:solidFill>
                          <a:schemeClr val="tx1"/>
                        </a:solidFill>
                        <a:latin typeface="+mn-lt"/>
                        <a:ea typeface="+mn-ea"/>
                        <a:cs typeface="+mn-cs"/>
                      </a:endParaRPr>
                    </a:p>
                    <a:p>
                      <a:r>
                        <a:rPr lang="en-US" sz="1500" kern="1200" dirty="0">
                          <a:solidFill>
                            <a:schemeClr val="tx1"/>
                          </a:solidFill>
                          <a:latin typeface="+mn-lt"/>
                          <a:ea typeface="+mn-ea"/>
                          <a:cs typeface="+mn-cs"/>
                        </a:rPr>
                        <a:t>(</a:t>
                      </a:r>
                      <a:r>
                        <a:rPr lang="en-US" sz="1500" kern="1200" dirty="0" err="1">
                          <a:solidFill>
                            <a:schemeClr val="tx1"/>
                          </a:solidFill>
                          <a:latin typeface="+mn-lt"/>
                          <a:ea typeface="+mn-ea"/>
                          <a:cs typeface="+mn-cs"/>
                        </a:rPr>
                        <a:t>Iopt_Spi_Init</a:t>
                      </a:r>
                      <a:r>
                        <a:rPr lang="en-US" sz="1500" kern="1200" dirty="0">
                          <a:solidFill>
                            <a:schemeClr val="tx1"/>
                          </a:solidFill>
                          <a:latin typeface="+mn-lt"/>
                          <a:ea typeface="+mn-ea"/>
                          <a:cs typeface="+mn-cs"/>
                        </a:rPr>
                        <a:t>)</a:t>
                      </a:r>
                    </a:p>
                  </a:txBody>
                  <a:tcPr marL="78191" marR="78191" marT="41468" marB="4146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noProof="0" dirty="0">
                          <a:solidFill>
                            <a:schemeClr val="tx1"/>
                          </a:solidFill>
                          <a:latin typeface="+mn-lt"/>
                          <a:ea typeface="+mn-ea"/>
                          <a:cs typeface="+mn-cs"/>
                        </a:rPr>
                        <a:t>Initializes</a:t>
                      </a:r>
                      <a:r>
                        <a:rPr lang="en-US" sz="1500" kern="1200" baseline="0" noProof="0" dirty="0">
                          <a:solidFill>
                            <a:schemeClr val="tx1"/>
                          </a:solidFill>
                          <a:latin typeface="+mn-lt"/>
                          <a:ea typeface="+mn-ea"/>
                          <a:cs typeface="+mn-cs"/>
                        </a:rPr>
                        <a:t> the SPI driver</a:t>
                      </a:r>
                      <a:endParaRPr lang="en-US" sz="1500" kern="1200" noProof="0" dirty="0">
                        <a:solidFill>
                          <a:schemeClr val="tx1"/>
                        </a:solidFill>
                        <a:latin typeface="+mn-lt"/>
                        <a:ea typeface="+mn-ea"/>
                        <a:cs typeface="+mn-cs"/>
                      </a:endParaRPr>
                    </a:p>
                    <a:p>
                      <a:endParaRPr lang="de-DE" sz="1500" dirty="0"/>
                    </a:p>
                  </a:txBody>
                  <a:tcPr marL="78191" marR="78191" marT="41468" marB="41468"/>
                </a:tc>
                <a:tc>
                  <a:txBody>
                    <a:bodyPr/>
                    <a:lstStyle/>
                    <a:p>
                      <a:pPr marL="92075" indent="-92075">
                        <a:buFont typeface="Arial" pitchFamily="34" charset="0"/>
                        <a:buChar char="•"/>
                      </a:pPr>
                      <a:r>
                        <a:rPr lang="en-US" sz="1500" kern="1200" dirty="0">
                          <a:solidFill>
                            <a:schemeClr val="tx1"/>
                          </a:solidFill>
                          <a:latin typeface="+mn-lt"/>
                          <a:ea typeface="+mn-ea"/>
                          <a:cs typeface="+mn-cs"/>
                        </a:rPr>
                        <a:t>Job result state is not set</a:t>
                      </a:r>
                    </a:p>
                    <a:p>
                      <a:pPr marL="92075" indent="-92075">
                        <a:buFont typeface="Arial" pitchFamily="34" charset="0"/>
                        <a:buChar char="•"/>
                      </a:pPr>
                      <a:r>
                        <a:rPr lang="en-US" sz="1500" kern="1200" dirty="0">
                          <a:solidFill>
                            <a:schemeClr val="tx1"/>
                          </a:solidFill>
                          <a:latin typeface="+mn-lt"/>
                          <a:ea typeface="+mn-ea"/>
                          <a:cs typeface="+mn-cs"/>
                        </a:rPr>
                        <a:t>Not supported LEVEL 2, enhanced behavior</a:t>
                      </a:r>
                    </a:p>
                  </a:txBody>
                  <a:tcPr marL="78191" marR="78191" marT="41468" marB="41468"/>
                </a:tc>
                <a:extLst>
                  <a:ext uri="{0D108BD9-81ED-4DB2-BD59-A6C34878D82A}">
                    <a16:rowId xmlns:a16="http://schemas.microsoft.com/office/drawing/2014/main" val="10001"/>
                  </a:ext>
                </a:extLst>
              </a:tr>
              <a:tr h="1060913">
                <a:tc>
                  <a:txBody>
                    <a:bodyPr/>
                    <a:lstStyle/>
                    <a:p>
                      <a:r>
                        <a:rPr lang="en-US" sz="1500" kern="1200" dirty="0" err="1">
                          <a:solidFill>
                            <a:schemeClr val="tx1"/>
                          </a:solidFill>
                          <a:latin typeface="+mn-lt"/>
                          <a:ea typeface="+mn-ea"/>
                          <a:cs typeface="+mn-cs"/>
                        </a:rPr>
                        <a:t>Spi_DeInit</a:t>
                      </a:r>
                      <a:endParaRPr lang="en-US" sz="1500" kern="1200" dirty="0">
                        <a:solidFill>
                          <a:schemeClr val="tx1"/>
                        </a:solidFill>
                        <a:latin typeface="+mn-lt"/>
                        <a:ea typeface="+mn-ea"/>
                        <a:cs typeface="+mn-cs"/>
                      </a:endParaRPr>
                    </a:p>
                    <a:p>
                      <a:r>
                        <a:rPr lang="en-US" sz="1500" kern="1200" dirty="0">
                          <a:solidFill>
                            <a:schemeClr val="tx1"/>
                          </a:solidFill>
                          <a:latin typeface="+mn-lt"/>
                          <a:ea typeface="+mn-ea"/>
                          <a:cs typeface="+mn-cs"/>
                        </a:rPr>
                        <a:t>(</a:t>
                      </a:r>
                      <a:r>
                        <a:rPr lang="en-US" sz="1500" kern="1200" dirty="0" err="1">
                          <a:solidFill>
                            <a:schemeClr val="tx1"/>
                          </a:solidFill>
                          <a:latin typeface="+mn-lt"/>
                          <a:ea typeface="+mn-ea"/>
                          <a:cs typeface="+mn-cs"/>
                        </a:rPr>
                        <a:t>Iopt_Spi_Shutdown</a:t>
                      </a:r>
                      <a:r>
                        <a:rPr lang="en-US" sz="1500" kern="1200" dirty="0">
                          <a:solidFill>
                            <a:schemeClr val="tx1"/>
                          </a:solidFill>
                          <a:latin typeface="+mn-lt"/>
                          <a:ea typeface="+mn-ea"/>
                          <a:cs typeface="+mn-cs"/>
                        </a:rPr>
                        <a:t>)</a:t>
                      </a:r>
                    </a:p>
                  </a:txBody>
                  <a:tcPr marL="78191" marR="78191" marT="41468" marB="4146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mn-lt"/>
                          <a:ea typeface="+mn-ea"/>
                          <a:cs typeface="+mn-cs"/>
                        </a:rPr>
                        <a:t>Shutdown</a:t>
                      </a:r>
                      <a:r>
                        <a:rPr lang="en-US" sz="1500" kern="1200" baseline="0" dirty="0">
                          <a:solidFill>
                            <a:schemeClr val="tx1"/>
                          </a:solidFill>
                          <a:latin typeface="+mn-lt"/>
                          <a:ea typeface="+mn-ea"/>
                          <a:cs typeface="+mn-cs"/>
                        </a:rPr>
                        <a:t> of the SPI driver</a:t>
                      </a:r>
                      <a:endParaRPr lang="en-US" sz="15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500" kern="1200" dirty="0">
                        <a:solidFill>
                          <a:schemeClr val="tx1"/>
                        </a:solidFill>
                        <a:latin typeface="+mn-lt"/>
                        <a:ea typeface="+mn-ea"/>
                        <a:cs typeface="+mn-cs"/>
                      </a:endParaRPr>
                    </a:p>
                  </a:txBody>
                  <a:tcPr marL="78191" marR="78191" marT="41468" marB="41468"/>
                </a:tc>
                <a:tc>
                  <a:txBody>
                    <a:bodyPr/>
                    <a:lstStyle/>
                    <a:p>
                      <a:pPr marL="92075" indent="-92075">
                        <a:buFont typeface="Arial" pitchFamily="34" charset="0"/>
                        <a:buChar char="•"/>
                      </a:pPr>
                      <a:r>
                        <a:rPr lang="en-US" sz="1500" kern="1200" dirty="0">
                          <a:solidFill>
                            <a:schemeClr val="tx1"/>
                          </a:solidFill>
                          <a:latin typeface="+mn-lt"/>
                          <a:ea typeface="+mn-ea"/>
                          <a:cs typeface="+mn-cs"/>
                        </a:rPr>
                        <a:t>Return value E_NOT_OK is not supported</a:t>
                      </a:r>
                    </a:p>
                    <a:p>
                      <a:pPr marL="92075" indent="-92075">
                        <a:buFont typeface="Arial" pitchFamily="34" charset="0"/>
                        <a:buChar char="•"/>
                      </a:pPr>
                      <a:r>
                        <a:rPr lang="en-US" sz="1500" kern="1200" dirty="0" err="1">
                          <a:solidFill>
                            <a:schemeClr val="tx1"/>
                          </a:solidFill>
                          <a:latin typeface="+mn-lt"/>
                          <a:ea typeface="+mn-ea"/>
                          <a:cs typeface="+mn-cs"/>
                        </a:rPr>
                        <a:t>Spi_DeInit</a:t>
                      </a:r>
                      <a:r>
                        <a:rPr lang="en-US" sz="1500" kern="1200" dirty="0">
                          <a:solidFill>
                            <a:schemeClr val="tx1"/>
                          </a:solidFill>
                          <a:latin typeface="+mn-lt"/>
                          <a:ea typeface="+mn-ea"/>
                          <a:cs typeface="+mn-cs"/>
                        </a:rPr>
                        <a:t> is not rejected if the status of SPI handler/Driver is SPI_BUSY</a:t>
                      </a:r>
                    </a:p>
                    <a:p>
                      <a:pPr marL="92075" indent="-92075">
                        <a:buFont typeface="Arial" pitchFamily="34" charset="0"/>
                        <a:buChar char="•"/>
                      </a:pPr>
                      <a:r>
                        <a:rPr lang="en-US" sz="1500" kern="1200" dirty="0">
                          <a:solidFill>
                            <a:schemeClr val="tx1"/>
                          </a:solidFill>
                          <a:latin typeface="+mn-lt"/>
                          <a:ea typeface="+mn-ea"/>
                          <a:cs typeface="+mn-cs"/>
                        </a:rPr>
                        <a:t>Driver state to set SPI_UNINIT is not supported</a:t>
                      </a:r>
                    </a:p>
                  </a:txBody>
                  <a:tcPr marL="78191" marR="78191" marT="41468" marB="41468"/>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3538090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GB" dirty="0"/>
              <a:t>SPI Driver</a:t>
            </a:r>
            <a:br>
              <a:rPr lang="en-GB" dirty="0"/>
            </a:br>
            <a:r>
              <a:rPr lang="en-GB" dirty="0"/>
              <a:t>AUTOSAR APIs</a:t>
            </a:r>
          </a:p>
        </p:txBody>
      </p:sp>
      <p:sp>
        <p:nvSpPr>
          <p:cNvPr id="4" name="Datumsplatzhalter 3"/>
          <p:cNvSpPr>
            <a:spLocks noGrp="1"/>
          </p:cNvSpPr>
          <p:nvPr>
            <p:ph type="dt" sz="half" idx="10"/>
          </p:nvPr>
        </p:nvSpPr>
        <p:spPr/>
        <p:txBody>
          <a:bodyPr/>
          <a:lstStyle/>
          <a:p>
            <a:fld id="{599AB9BC-EC3C-4486-9684-3F656F14D41E}" type="datetime3">
              <a:rPr lang="en-US" noProof="0" smtClean="0"/>
              <a:pPr/>
              <a:t>18 September 2019</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33</a:t>
            </a:fld>
            <a:endParaRPr lang="en-US" noProof="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9"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graphicFrame>
        <p:nvGraphicFramePr>
          <p:cNvPr id="13" name="Tabelle 12"/>
          <p:cNvGraphicFramePr>
            <a:graphicFrameLocks noGrp="1"/>
          </p:cNvGraphicFramePr>
          <p:nvPr/>
        </p:nvGraphicFramePr>
        <p:xfrm>
          <a:off x="296929" y="1273706"/>
          <a:ext cx="8541620" cy="4461784"/>
        </p:xfrm>
        <a:graphic>
          <a:graphicData uri="http://schemas.openxmlformats.org/drawingml/2006/table">
            <a:tbl>
              <a:tblPr firstRow="1" bandRow="1">
                <a:tableStyleId>{9D7B26C5-4107-4FEC-AEDC-1716B250A1EF}</a:tableStyleId>
              </a:tblPr>
              <a:tblGrid>
                <a:gridCol w="1826799">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gridCol w="4050525">
                  <a:extLst>
                    <a:ext uri="{9D8B030D-6E8A-4147-A177-3AD203B41FA5}">
                      <a16:colId xmlns:a16="http://schemas.microsoft.com/office/drawing/2014/main" val="20002"/>
                    </a:ext>
                  </a:extLst>
                </a:gridCol>
              </a:tblGrid>
              <a:tr h="313785">
                <a:tc>
                  <a:txBody>
                    <a:bodyPr/>
                    <a:lstStyle/>
                    <a:p>
                      <a:r>
                        <a:rPr lang="de-DE" sz="1600" dirty="0" err="1"/>
                        <a:t>Function</a:t>
                      </a:r>
                      <a:endParaRPr lang="de-DE" sz="1600" dirty="0"/>
                    </a:p>
                  </a:txBody>
                  <a:tcPr marL="78191" marR="78191" marT="41468" marB="41468"/>
                </a:tc>
                <a:tc>
                  <a:txBody>
                    <a:bodyPr/>
                    <a:lstStyle/>
                    <a:p>
                      <a:r>
                        <a:rPr lang="de-DE" sz="1600" dirty="0"/>
                        <a:t>Explanation</a:t>
                      </a:r>
                    </a:p>
                  </a:txBody>
                  <a:tcPr marL="78191" marR="78191" marT="41468" marB="41468"/>
                </a:tc>
                <a:tc>
                  <a:txBody>
                    <a:bodyPr/>
                    <a:lstStyle/>
                    <a:p>
                      <a:r>
                        <a:rPr lang="de-DE" sz="1600" dirty="0"/>
                        <a:t>Deviation</a:t>
                      </a:r>
                      <a:r>
                        <a:rPr lang="de-DE" sz="1600" baseline="0" dirty="0"/>
                        <a:t> </a:t>
                      </a:r>
                      <a:r>
                        <a:rPr lang="de-DE" sz="1600" baseline="0" dirty="0" err="1"/>
                        <a:t>from</a:t>
                      </a:r>
                      <a:r>
                        <a:rPr lang="de-DE" sz="1600" baseline="0" dirty="0"/>
                        <a:t> AUTOSAR</a:t>
                      </a:r>
                      <a:endParaRPr lang="de-DE" sz="1600" dirty="0"/>
                    </a:p>
                  </a:txBody>
                  <a:tcPr marL="78191" marR="78191" marT="41468" marB="41468"/>
                </a:tc>
                <a:extLst>
                  <a:ext uri="{0D108BD9-81ED-4DB2-BD59-A6C34878D82A}">
                    <a16:rowId xmlns:a16="http://schemas.microsoft.com/office/drawing/2014/main" val="10000"/>
                  </a:ext>
                </a:extLst>
              </a:tr>
              <a:tr h="924612">
                <a:tc>
                  <a:txBody>
                    <a:bodyPr/>
                    <a:lstStyle/>
                    <a:p>
                      <a:r>
                        <a:rPr lang="en-US" sz="1500" kern="1200" dirty="0" err="1">
                          <a:solidFill>
                            <a:schemeClr val="tx1"/>
                          </a:solidFill>
                          <a:latin typeface="+mn-lt"/>
                          <a:ea typeface="+mn-ea"/>
                          <a:cs typeface="+mn-cs"/>
                        </a:rPr>
                        <a:t>Spi_SetupEB</a:t>
                      </a:r>
                      <a:endParaRPr lang="en-US" sz="1500" kern="1200" dirty="0">
                        <a:solidFill>
                          <a:schemeClr val="tx1"/>
                        </a:solidFill>
                        <a:latin typeface="+mn-lt"/>
                        <a:ea typeface="+mn-ea"/>
                        <a:cs typeface="+mn-cs"/>
                      </a:endParaRPr>
                    </a:p>
                    <a:p>
                      <a:r>
                        <a:rPr lang="en-US" sz="1500" kern="1200" dirty="0">
                          <a:solidFill>
                            <a:schemeClr val="tx1"/>
                          </a:solidFill>
                          <a:latin typeface="+mn-lt"/>
                          <a:ea typeface="+mn-ea"/>
                          <a:cs typeface="+mn-cs"/>
                        </a:rPr>
                        <a:t>(</a:t>
                      </a:r>
                      <a:r>
                        <a:rPr lang="en-US" sz="1500" kern="1200" dirty="0" err="1">
                          <a:solidFill>
                            <a:schemeClr val="tx1"/>
                          </a:solidFill>
                          <a:latin typeface="+mn-lt"/>
                          <a:ea typeface="+mn-ea"/>
                          <a:cs typeface="+mn-cs"/>
                        </a:rPr>
                        <a:t>Iopt_Spi_SetupEb</a:t>
                      </a:r>
                      <a:r>
                        <a:rPr lang="en-US" sz="1500" kern="1200" dirty="0">
                          <a:solidFill>
                            <a:schemeClr val="tx1"/>
                          </a:solidFill>
                          <a:latin typeface="+mn-lt"/>
                          <a:ea typeface="+mn-ea"/>
                          <a:cs typeface="+mn-cs"/>
                        </a:rPr>
                        <a:t>)</a:t>
                      </a:r>
                    </a:p>
                  </a:txBody>
                  <a:tcPr marL="78191" marR="78191" marT="41468" marB="4146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mn-lt"/>
                          <a:ea typeface="+mn-ea"/>
                          <a:cs typeface="+mn-cs"/>
                        </a:rPr>
                        <a:t>Sets up the external buffer data transmission handling for the given channel. </a:t>
                      </a:r>
                    </a:p>
                  </a:txBody>
                  <a:tcPr marL="78191" marR="78191" marT="41468" marB="41468"/>
                </a:tc>
                <a:tc>
                  <a:txBody>
                    <a:bodyPr/>
                    <a:lstStyle/>
                    <a:p>
                      <a:pPr marL="92075" indent="-92075">
                        <a:buFont typeface="Arial" pitchFamily="34" charset="0"/>
                        <a:buChar char="•"/>
                      </a:pPr>
                      <a:r>
                        <a:rPr lang="en-US" sz="1500" kern="1200" dirty="0">
                          <a:solidFill>
                            <a:schemeClr val="tx1"/>
                          </a:solidFill>
                          <a:latin typeface="+mn-lt"/>
                          <a:ea typeface="+mn-ea"/>
                          <a:cs typeface="+mn-cs"/>
                        </a:rPr>
                        <a:t>Channel type is an alias type from </a:t>
                      </a:r>
                      <a:r>
                        <a:rPr lang="en-US" sz="1500" kern="1200" dirty="0" err="1">
                          <a:solidFill>
                            <a:schemeClr val="tx1"/>
                          </a:solidFill>
                          <a:latin typeface="+mn-lt"/>
                          <a:ea typeface="+mn-ea"/>
                          <a:cs typeface="+mn-cs"/>
                        </a:rPr>
                        <a:t>Iopt_Spi</a:t>
                      </a:r>
                      <a:r>
                        <a:rPr lang="en-US" sz="1500" kern="1200" dirty="0">
                          <a:solidFill>
                            <a:schemeClr val="tx1"/>
                          </a:solidFill>
                          <a:latin typeface="+mn-lt"/>
                          <a:ea typeface="+mn-ea"/>
                          <a:cs typeface="+mn-cs"/>
                        </a:rPr>
                        <a:t> driver instead of unit8</a:t>
                      </a:r>
                    </a:p>
                    <a:p>
                      <a:pPr marL="92075" indent="-92075">
                        <a:buFont typeface="Arial" pitchFamily="34" charset="0"/>
                        <a:buChar char="•"/>
                      </a:pPr>
                      <a:r>
                        <a:rPr lang="en-US" sz="1500" kern="1200" dirty="0">
                          <a:solidFill>
                            <a:schemeClr val="tx1"/>
                          </a:solidFill>
                          <a:latin typeface="+mn-lt"/>
                          <a:ea typeface="+mn-ea"/>
                          <a:cs typeface="+mn-cs"/>
                        </a:rPr>
                        <a:t>Return value E_NOT_OK is not supported</a:t>
                      </a:r>
                    </a:p>
                    <a:p>
                      <a:pPr marL="92075" indent="-92075">
                        <a:buFont typeface="Arial" pitchFamily="34" charset="0"/>
                        <a:buChar char="•"/>
                      </a:pPr>
                      <a:r>
                        <a:rPr lang="en-US" sz="1500" kern="1200" dirty="0">
                          <a:solidFill>
                            <a:schemeClr val="tx1"/>
                          </a:solidFill>
                          <a:latin typeface="+mn-lt"/>
                          <a:ea typeface="+mn-ea"/>
                          <a:cs typeface="+mn-cs"/>
                        </a:rPr>
                        <a:t>Not supported pre-compile time configurable by the parameter </a:t>
                      </a:r>
                      <a:r>
                        <a:rPr lang="en-US" sz="1500" kern="1200" dirty="0" err="1">
                          <a:solidFill>
                            <a:schemeClr val="tx1"/>
                          </a:solidFill>
                          <a:latin typeface="+mn-lt"/>
                          <a:ea typeface="+mn-ea"/>
                          <a:cs typeface="+mn-cs"/>
                        </a:rPr>
                        <a:t>SpiChannelBuffersAllowed</a:t>
                      </a:r>
                      <a:endParaRPr lang="en-US" sz="1500" kern="1200" dirty="0">
                        <a:solidFill>
                          <a:schemeClr val="tx1"/>
                        </a:solidFill>
                        <a:latin typeface="+mn-lt"/>
                        <a:ea typeface="+mn-ea"/>
                        <a:cs typeface="+mn-cs"/>
                      </a:endParaRPr>
                    </a:p>
                  </a:txBody>
                  <a:tcPr marL="78191" marR="78191" marT="41468" marB="41468"/>
                </a:tc>
                <a:extLst>
                  <a:ext uri="{0D108BD9-81ED-4DB2-BD59-A6C34878D82A}">
                    <a16:rowId xmlns:a16="http://schemas.microsoft.com/office/drawing/2014/main" val="10001"/>
                  </a:ext>
                </a:extLst>
              </a:tr>
              <a:tr h="924612">
                <a:tc>
                  <a:txBody>
                    <a:bodyPr/>
                    <a:lstStyle/>
                    <a:p>
                      <a:r>
                        <a:rPr lang="en-US" sz="1500" kern="1200" dirty="0" err="1">
                          <a:solidFill>
                            <a:schemeClr val="tx1"/>
                          </a:solidFill>
                          <a:latin typeface="+mn-lt"/>
                          <a:ea typeface="+mn-ea"/>
                          <a:cs typeface="+mn-cs"/>
                        </a:rPr>
                        <a:t>Spi_WriteIB</a:t>
                      </a:r>
                      <a:endParaRPr lang="en-US" sz="1500" kern="1200" dirty="0">
                        <a:solidFill>
                          <a:schemeClr val="tx1"/>
                        </a:solidFill>
                        <a:latin typeface="+mn-lt"/>
                        <a:ea typeface="+mn-ea"/>
                        <a:cs typeface="+mn-cs"/>
                      </a:endParaRPr>
                    </a:p>
                    <a:p>
                      <a:r>
                        <a:rPr lang="en-US" sz="1500" kern="1200" dirty="0">
                          <a:solidFill>
                            <a:schemeClr val="tx1"/>
                          </a:solidFill>
                          <a:latin typeface="+mn-lt"/>
                          <a:ea typeface="+mn-ea"/>
                          <a:cs typeface="+mn-cs"/>
                        </a:rPr>
                        <a:t>(</a:t>
                      </a:r>
                      <a:r>
                        <a:rPr lang="en-US" sz="1500" kern="1200" dirty="0" err="1">
                          <a:solidFill>
                            <a:schemeClr val="tx1"/>
                          </a:solidFill>
                          <a:latin typeface="+mn-lt"/>
                          <a:ea typeface="+mn-ea"/>
                          <a:cs typeface="+mn-cs"/>
                        </a:rPr>
                        <a:t>Iopt_Spi_WriteIb</a:t>
                      </a:r>
                      <a:br>
                        <a:rPr lang="en-US" sz="1500" kern="1200" dirty="0">
                          <a:solidFill>
                            <a:schemeClr val="tx1"/>
                          </a:solidFill>
                          <a:latin typeface="+mn-lt"/>
                          <a:ea typeface="+mn-ea"/>
                          <a:cs typeface="+mn-cs"/>
                        </a:rPr>
                      </a:br>
                      <a:r>
                        <a:rPr lang="en-US" sz="1500" kern="1200" dirty="0">
                          <a:solidFill>
                            <a:schemeClr val="tx1"/>
                          </a:solidFill>
                          <a:latin typeface="+mn-lt"/>
                          <a:ea typeface="+mn-ea"/>
                          <a:cs typeface="+mn-cs"/>
                        </a:rPr>
                        <a:t>Channel)</a:t>
                      </a:r>
                    </a:p>
                  </a:txBody>
                  <a:tcPr marL="78191" marR="78191" marT="41468" marB="4146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mn-lt"/>
                          <a:ea typeface="+mn-ea"/>
                          <a:cs typeface="+mn-cs"/>
                        </a:rPr>
                        <a:t>Writes the given value to the SPI internal transmit buffer. This operation is only working for internal buffered (IB) channels. If the given data pointer is null the default value will be transmitted.</a:t>
                      </a:r>
                    </a:p>
                  </a:txBody>
                  <a:tcPr marL="78191" marR="78191" marT="41468" marB="41468"/>
                </a:tc>
                <a:tc>
                  <a:txBody>
                    <a:bodyPr/>
                    <a:lstStyle/>
                    <a:p>
                      <a:pPr marL="92075" indent="-92075">
                        <a:buFont typeface="Arial" pitchFamily="34" charset="0"/>
                        <a:buChar char="•"/>
                      </a:pPr>
                      <a:r>
                        <a:rPr lang="en-US" sz="1500" kern="1200" dirty="0">
                          <a:solidFill>
                            <a:schemeClr val="tx1"/>
                          </a:solidFill>
                          <a:latin typeface="+mn-lt"/>
                          <a:ea typeface="+mn-ea"/>
                          <a:cs typeface="+mn-cs"/>
                        </a:rPr>
                        <a:t>Channel type is an alias type from </a:t>
                      </a:r>
                      <a:r>
                        <a:rPr lang="en-US" sz="1500" kern="1200" dirty="0" err="1">
                          <a:solidFill>
                            <a:schemeClr val="tx1"/>
                          </a:solidFill>
                          <a:latin typeface="+mn-lt"/>
                          <a:ea typeface="+mn-ea"/>
                          <a:cs typeface="+mn-cs"/>
                        </a:rPr>
                        <a:t>Iopt_Spi</a:t>
                      </a:r>
                      <a:r>
                        <a:rPr lang="en-US" sz="1500" kern="1200" dirty="0">
                          <a:solidFill>
                            <a:schemeClr val="tx1"/>
                          </a:solidFill>
                          <a:latin typeface="+mn-lt"/>
                          <a:ea typeface="+mn-ea"/>
                          <a:cs typeface="+mn-cs"/>
                        </a:rPr>
                        <a:t> driver instead of unit8</a:t>
                      </a:r>
                    </a:p>
                    <a:p>
                      <a:pPr marL="92075" indent="-92075">
                        <a:buFont typeface="Arial" pitchFamily="34" charset="0"/>
                        <a:buChar char="•"/>
                      </a:pPr>
                      <a:r>
                        <a:rPr lang="en-US" sz="1500" kern="1200" dirty="0">
                          <a:solidFill>
                            <a:schemeClr val="tx1"/>
                          </a:solidFill>
                          <a:latin typeface="+mn-lt"/>
                          <a:ea typeface="+mn-ea"/>
                          <a:cs typeface="+mn-cs"/>
                        </a:rPr>
                        <a:t>Return value E_NOT_OK is not supported</a:t>
                      </a:r>
                    </a:p>
                    <a:p>
                      <a:pPr marL="92075" indent="-92075">
                        <a:buFont typeface="Arial" pitchFamily="34" charset="0"/>
                        <a:buChar char="•"/>
                      </a:pPr>
                      <a:r>
                        <a:rPr lang="en-US" sz="1500" kern="1200" dirty="0">
                          <a:solidFill>
                            <a:schemeClr val="tx1"/>
                          </a:solidFill>
                          <a:latin typeface="+mn-lt"/>
                          <a:ea typeface="+mn-ea"/>
                          <a:cs typeface="+mn-cs"/>
                        </a:rPr>
                        <a:t>Not supported pre-compile time configurable by the parameter </a:t>
                      </a:r>
                      <a:r>
                        <a:rPr lang="en-US" sz="1500" kern="1200" dirty="0" err="1">
                          <a:solidFill>
                            <a:schemeClr val="tx1"/>
                          </a:solidFill>
                          <a:latin typeface="+mn-lt"/>
                          <a:ea typeface="+mn-ea"/>
                          <a:cs typeface="+mn-cs"/>
                        </a:rPr>
                        <a:t>SpiChannelBuffersAllowed</a:t>
                      </a:r>
                      <a:r>
                        <a:rPr lang="en-US" sz="1500" kern="1200" dirty="0">
                          <a:solidFill>
                            <a:schemeClr val="tx1"/>
                          </a:solidFill>
                          <a:latin typeface="+mn-lt"/>
                          <a:ea typeface="+mn-ea"/>
                          <a:cs typeface="+mn-cs"/>
                        </a:rPr>
                        <a:t> </a:t>
                      </a:r>
                    </a:p>
                    <a:p>
                      <a:pPr marL="92075" indent="-92075">
                        <a:buFont typeface="Arial" pitchFamily="34" charset="0"/>
                        <a:buChar char="•"/>
                      </a:pPr>
                      <a:r>
                        <a:rPr lang="en-US" sz="1500" kern="1200" dirty="0" err="1">
                          <a:solidFill>
                            <a:schemeClr val="tx1"/>
                          </a:solidFill>
                          <a:latin typeface="+mn-lt"/>
                          <a:ea typeface="+mn-ea"/>
                          <a:cs typeface="+mn-cs"/>
                        </a:rPr>
                        <a:t>DataBufferPtr</a:t>
                      </a:r>
                      <a:r>
                        <a:rPr lang="en-US" sz="1500" kern="1200" dirty="0">
                          <a:solidFill>
                            <a:schemeClr val="tx1"/>
                          </a:solidFill>
                          <a:latin typeface="+mn-lt"/>
                          <a:ea typeface="+mn-ea"/>
                          <a:cs typeface="+mn-cs"/>
                        </a:rPr>
                        <a:t> is null and default transmit value are not supported</a:t>
                      </a:r>
                    </a:p>
                  </a:txBody>
                  <a:tcPr marL="78191" marR="78191" marT="41468" marB="41468"/>
                </a:tc>
                <a:extLst>
                  <a:ext uri="{0D108BD9-81ED-4DB2-BD59-A6C34878D82A}">
                    <a16:rowId xmlns:a16="http://schemas.microsoft.com/office/drawing/2014/main" val="10002"/>
                  </a:ext>
                </a:extLst>
              </a:tr>
              <a:tr h="1060913">
                <a:tc>
                  <a:txBody>
                    <a:bodyPr/>
                    <a:lstStyle/>
                    <a:p>
                      <a:r>
                        <a:rPr lang="en-US" sz="1500" kern="1200" dirty="0" err="1">
                          <a:solidFill>
                            <a:schemeClr val="tx1"/>
                          </a:solidFill>
                          <a:latin typeface="+mn-lt"/>
                          <a:ea typeface="+mn-ea"/>
                          <a:cs typeface="+mn-cs"/>
                        </a:rPr>
                        <a:t>Spi_ReadIB</a:t>
                      </a:r>
                      <a:endParaRPr lang="en-US" sz="1500" kern="1200" dirty="0">
                        <a:solidFill>
                          <a:schemeClr val="tx1"/>
                        </a:solidFill>
                        <a:latin typeface="+mn-lt"/>
                        <a:ea typeface="+mn-ea"/>
                        <a:cs typeface="+mn-cs"/>
                      </a:endParaRPr>
                    </a:p>
                    <a:p>
                      <a:r>
                        <a:rPr lang="en-US" sz="1500" kern="1200" dirty="0">
                          <a:solidFill>
                            <a:schemeClr val="tx1"/>
                          </a:solidFill>
                          <a:latin typeface="+mn-lt"/>
                          <a:ea typeface="+mn-ea"/>
                          <a:cs typeface="+mn-cs"/>
                        </a:rPr>
                        <a:t>(</a:t>
                      </a:r>
                      <a:r>
                        <a:rPr lang="en-US" sz="1500" kern="1200" dirty="0" err="1">
                          <a:solidFill>
                            <a:schemeClr val="tx1"/>
                          </a:solidFill>
                          <a:latin typeface="+mn-lt"/>
                          <a:ea typeface="+mn-ea"/>
                          <a:cs typeface="+mn-cs"/>
                        </a:rPr>
                        <a:t>Iopt_Spi_ReadIb</a:t>
                      </a:r>
                      <a:br>
                        <a:rPr lang="en-US" sz="1500" kern="1200" dirty="0">
                          <a:solidFill>
                            <a:schemeClr val="tx1"/>
                          </a:solidFill>
                          <a:latin typeface="+mn-lt"/>
                          <a:ea typeface="+mn-ea"/>
                          <a:cs typeface="+mn-cs"/>
                        </a:rPr>
                      </a:br>
                      <a:r>
                        <a:rPr lang="en-US" sz="1500" kern="1200" dirty="0">
                          <a:solidFill>
                            <a:schemeClr val="tx1"/>
                          </a:solidFill>
                          <a:latin typeface="+mn-lt"/>
                          <a:ea typeface="+mn-ea"/>
                          <a:cs typeface="+mn-cs"/>
                        </a:rPr>
                        <a:t>Channel)</a:t>
                      </a:r>
                    </a:p>
                  </a:txBody>
                  <a:tcPr marL="78191" marR="78191" marT="41468" marB="4146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mn-lt"/>
                          <a:ea typeface="+mn-ea"/>
                          <a:cs typeface="+mn-cs"/>
                        </a:rPr>
                        <a:t>Reads a value from the SPI internal receive buffer and stores it to the given area </a:t>
                      </a:r>
                      <a:endParaRPr lang="de-DE" sz="1500" kern="1200" dirty="0">
                        <a:solidFill>
                          <a:schemeClr val="tx1"/>
                        </a:solidFill>
                        <a:latin typeface="+mn-lt"/>
                        <a:ea typeface="+mn-ea"/>
                        <a:cs typeface="+mn-cs"/>
                      </a:endParaRPr>
                    </a:p>
                  </a:txBody>
                  <a:tcPr marL="78191" marR="78191" marT="41468" marB="41468"/>
                </a:tc>
                <a:tc>
                  <a:txBody>
                    <a:bodyPr/>
                    <a:lstStyle/>
                    <a:p>
                      <a:pPr marL="92075" indent="-92075">
                        <a:buFont typeface="Arial" pitchFamily="34" charset="0"/>
                        <a:buChar char="•"/>
                      </a:pPr>
                      <a:r>
                        <a:rPr lang="en-US" sz="1500" kern="1200" dirty="0">
                          <a:solidFill>
                            <a:schemeClr val="tx1"/>
                          </a:solidFill>
                          <a:latin typeface="+mn-lt"/>
                          <a:ea typeface="+mn-ea"/>
                          <a:cs typeface="+mn-cs"/>
                        </a:rPr>
                        <a:t>Channel type is an alias type from </a:t>
                      </a:r>
                      <a:r>
                        <a:rPr lang="en-US" sz="1500" kern="1200" dirty="0" err="1">
                          <a:solidFill>
                            <a:schemeClr val="tx1"/>
                          </a:solidFill>
                          <a:latin typeface="+mn-lt"/>
                          <a:ea typeface="+mn-ea"/>
                          <a:cs typeface="+mn-cs"/>
                        </a:rPr>
                        <a:t>Iopt_Spi</a:t>
                      </a:r>
                      <a:r>
                        <a:rPr lang="en-US" sz="1500" kern="1200" dirty="0">
                          <a:solidFill>
                            <a:schemeClr val="tx1"/>
                          </a:solidFill>
                          <a:latin typeface="+mn-lt"/>
                          <a:ea typeface="+mn-ea"/>
                          <a:cs typeface="+mn-cs"/>
                        </a:rPr>
                        <a:t> driver instead of unit8</a:t>
                      </a:r>
                    </a:p>
                    <a:p>
                      <a:pPr marL="92075" indent="-92075">
                        <a:buFont typeface="Arial" pitchFamily="34" charset="0"/>
                        <a:buChar char="•"/>
                      </a:pPr>
                      <a:r>
                        <a:rPr lang="en-US" sz="1500" kern="1200" dirty="0">
                          <a:solidFill>
                            <a:schemeClr val="tx1"/>
                          </a:solidFill>
                          <a:latin typeface="+mn-lt"/>
                          <a:ea typeface="+mn-ea"/>
                          <a:cs typeface="+mn-cs"/>
                        </a:rPr>
                        <a:t>Return value E_NOT_OK is not supported</a:t>
                      </a:r>
                    </a:p>
                    <a:p>
                      <a:pPr marL="92075" indent="-92075">
                        <a:buFont typeface="Arial" pitchFamily="34" charset="0"/>
                        <a:buChar char="•"/>
                      </a:pPr>
                      <a:r>
                        <a:rPr lang="en-US" sz="1500" kern="1200" dirty="0">
                          <a:solidFill>
                            <a:schemeClr val="tx1"/>
                          </a:solidFill>
                          <a:latin typeface="+mn-lt"/>
                          <a:ea typeface="+mn-ea"/>
                          <a:cs typeface="+mn-cs"/>
                        </a:rPr>
                        <a:t>Not supported pre-compile time configurable by the parameter </a:t>
                      </a:r>
                      <a:r>
                        <a:rPr lang="en-US" sz="1500" kern="1200" dirty="0" err="1">
                          <a:solidFill>
                            <a:schemeClr val="tx1"/>
                          </a:solidFill>
                          <a:latin typeface="+mn-lt"/>
                          <a:ea typeface="+mn-ea"/>
                          <a:cs typeface="+mn-cs"/>
                        </a:rPr>
                        <a:t>SpiChannelBuffersAllowed</a:t>
                      </a:r>
                      <a:endParaRPr lang="en-US" sz="1500" kern="1200" dirty="0">
                        <a:solidFill>
                          <a:schemeClr val="tx1"/>
                        </a:solidFill>
                        <a:latin typeface="+mn-lt"/>
                        <a:ea typeface="+mn-ea"/>
                        <a:cs typeface="+mn-cs"/>
                      </a:endParaRPr>
                    </a:p>
                  </a:txBody>
                  <a:tcPr marL="78191" marR="78191" marT="41468" marB="4146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0424995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GB" dirty="0"/>
              <a:t>SPI Driver</a:t>
            </a:r>
            <a:br>
              <a:rPr lang="en-GB" dirty="0"/>
            </a:br>
            <a:r>
              <a:rPr lang="en-GB" dirty="0"/>
              <a:t>AUTOSAR APIs</a:t>
            </a:r>
          </a:p>
        </p:txBody>
      </p:sp>
      <p:sp>
        <p:nvSpPr>
          <p:cNvPr id="4" name="Datumsplatzhalter 3"/>
          <p:cNvSpPr>
            <a:spLocks noGrp="1"/>
          </p:cNvSpPr>
          <p:nvPr>
            <p:ph type="dt" sz="half" idx="10"/>
          </p:nvPr>
        </p:nvSpPr>
        <p:spPr/>
        <p:txBody>
          <a:bodyPr/>
          <a:lstStyle/>
          <a:p>
            <a:fld id="{599AB9BC-EC3C-4486-9684-3F656F14D41E}" type="datetime3">
              <a:rPr lang="en-US" noProof="0" smtClean="0"/>
              <a:pPr/>
              <a:t>18 September 2019</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34</a:t>
            </a:fld>
            <a:endParaRPr lang="en-US" noProof="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9"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graphicFrame>
        <p:nvGraphicFramePr>
          <p:cNvPr id="13" name="Tabelle 12"/>
          <p:cNvGraphicFramePr>
            <a:graphicFrameLocks noGrp="1"/>
          </p:cNvGraphicFramePr>
          <p:nvPr>
            <p:extLst>
              <p:ext uri="{D42A27DB-BD31-4B8C-83A1-F6EECF244321}">
                <p14:modId xmlns:p14="http://schemas.microsoft.com/office/powerpoint/2010/main" val="536890369"/>
              </p:ext>
            </p:extLst>
          </p:nvPr>
        </p:nvGraphicFramePr>
        <p:xfrm>
          <a:off x="296929" y="1273706"/>
          <a:ext cx="8541620" cy="4378848"/>
        </p:xfrm>
        <a:graphic>
          <a:graphicData uri="http://schemas.openxmlformats.org/drawingml/2006/table">
            <a:tbl>
              <a:tblPr firstRow="1" bandRow="1">
                <a:tableStyleId>{9D7B26C5-4107-4FEC-AEDC-1716B250A1EF}</a:tableStyleId>
              </a:tblPr>
              <a:tblGrid>
                <a:gridCol w="1826799">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gridCol w="4050525">
                  <a:extLst>
                    <a:ext uri="{9D8B030D-6E8A-4147-A177-3AD203B41FA5}">
                      <a16:colId xmlns:a16="http://schemas.microsoft.com/office/drawing/2014/main" val="20002"/>
                    </a:ext>
                  </a:extLst>
                </a:gridCol>
              </a:tblGrid>
              <a:tr h="313785">
                <a:tc>
                  <a:txBody>
                    <a:bodyPr/>
                    <a:lstStyle/>
                    <a:p>
                      <a:r>
                        <a:rPr lang="de-DE" sz="1600" dirty="0" err="1"/>
                        <a:t>Function</a:t>
                      </a:r>
                      <a:endParaRPr lang="de-DE" sz="1600" dirty="0"/>
                    </a:p>
                  </a:txBody>
                  <a:tcPr marL="78191" marR="78191" marT="41468" marB="41468"/>
                </a:tc>
                <a:tc>
                  <a:txBody>
                    <a:bodyPr/>
                    <a:lstStyle/>
                    <a:p>
                      <a:r>
                        <a:rPr lang="de-DE" sz="1600" dirty="0"/>
                        <a:t>Explanation</a:t>
                      </a:r>
                    </a:p>
                  </a:txBody>
                  <a:tcPr marL="78191" marR="78191" marT="41468" marB="41468"/>
                </a:tc>
                <a:tc>
                  <a:txBody>
                    <a:bodyPr/>
                    <a:lstStyle/>
                    <a:p>
                      <a:r>
                        <a:rPr lang="de-DE" sz="1600" dirty="0"/>
                        <a:t>Deviation</a:t>
                      </a:r>
                      <a:r>
                        <a:rPr lang="de-DE" sz="1600" baseline="0" dirty="0"/>
                        <a:t> </a:t>
                      </a:r>
                      <a:r>
                        <a:rPr lang="de-DE" sz="1600" baseline="0" dirty="0" err="1"/>
                        <a:t>from</a:t>
                      </a:r>
                      <a:r>
                        <a:rPr lang="de-DE" sz="1600" baseline="0" dirty="0"/>
                        <a:t> AUTOSAR</a:t>
                      </a:r>
                      <a:endParaRPr lang="de-DE" sz="1600" dirty="0"/>
                    </a:p>
                  </a:txBody>
                  <a:tcPr marL="78191" marR="78191" marT="41468" marB="41468"/>
                </a:tc>
                <a:extLst>
                  <a:ext uri="{0D108BD9-81ED-4DB2-BD59-A6C34878D82A}">
                    <a16:rowId xmlns:a16="http://schemas.microsoft.com/office/drawing/2014/main" val="10000"/>
                  </a:ext>
                </a:extLst>
              </a:tr>
              <a:tr h="924612">
                <a:tc>
                  <a:txBody>
                    <a:bodyPr/>
                    <a:lstStyle/>
                    <a:p>
                      <a:r>
                        <a:rPr lang="en-US" sz="1500" kern="1200" dirty="0" err="1">
                          <a:solidFill>
                            <a:schemeClr val="tx1"/>
                          </a:solidFill>
                          <a:latin typeface="+mn-lt"/>
                          <a:ea typeface="+mn-ea"/>
                          <a:cs typeface="+mn-cs"/>
                        </a:rPr>
                        <a:t>Spi_AsyncTransmit</a:t>
                      </a:r>
                      <a:endParaRPr lang="en-US" sz="1500" kern="1200" dirty="0">
                        <a:solidFill>
                          <a:schemeClr val="tx1"/>
                        </a:solidFill>
                        <a:latin typeface="+mn-lt"/>
                        <a:ea typeface="+mn-ea"/>
                        <a:cs typeface="+mn-cs"/>
                      </a:endParaRPr>
                    </a:p>
                    <a:p>
                      <a:r>
                        <a:rPr lang="en-US" sz="1500" kern="1200" dirty="0">
                          <a:solidFill>
                            <a:schemeClr val="tx1"/>
                          </a:solidFill>
                          <a:latin typeface="+mn-lt"/>
                          <a:ea typeface="+mn-ea"/>
                          <a:cs typeface="+mn-cs"/>
                        </a:rPr>
                        <a:t>(</a:t>
                      </a:r>
                      <a:r>
                        <a:rPr lang="en-US" sz="1500" kern="1200" dirty="0" err="1">
                          <a:solidFill>
                            <a:schemeClr val="tx1"/>
                          </a:solidFill>
                          <a:latin typeface="+mn-lt"/>
                          <a:ea typeface="+mn-ea"/>
                          <a:cs typeface="+mn-cs"/>
                        </a:rPr>
                        <a:t>Iopt_Spi_Async</a:t>
                      </a:r>
                      <a:br>
                        <a:rPr lang="en-US" sz="1500" kern="1200" dirty="0">
                          <a:solidFill>
                            <a:schemeClr val="tx1"/>
                          </a:solidFill>
                          <a:latin typeface="+mn-lt"/>
                          <a:ea typeface="+mn-ea"/>
                          <a:cs typeface="+mn-cs"/>
                        </a:rPr>
                      </a:br>
                      <a:r>
                        <a:rPr lang="en-US" sz="1500" kern="1200" dirty="0">
                          <a:solidFill>
                            <a:schemeClr val="tx1"/>
                          </a:solidFill>
                          <a:latin typeface="+mn-lt"/>
                          <a:ea typeface="+mn-ea"/>
                          <a:cs typeface="+mn-cs"/>
                        </a:rPr>
                        <a:t>Transmit)</a:t>
                      </a:r>
                    </a:p>
                  </a:txBody>
                  <a:tcPr marL="78191" marR="78191" marT="41468" marB="4146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mn-lt"/>
                          <a:ea typeface="+mn-ea"/>
                          <a:cs typeface="+mn-cs"/>
                        </a:rPr>
                        <a:t>Starts a communication on the related SPI device</a:t>
                      </a:r>
                      <a:r>
                        <a:rPr lang="en-US" sz="1500" kern="1200" baseline="0" dirty="0">
                          <a:solidFill>
                            <a:schemeClr val="tx1"/>
                          </a:solidFill>
                          <a:latin typeface="+mn-lt"/>
                          <a:ea typeface="+mn-ea"/>
                          <a:cs typeface="+mn-cs"/>
                        </a:rPr>
                        <a:t>.</a:t>
                      </a:r>
                      <a:endParaRPr lang="en-US" sz="1500" kern="1200" dirty="0">
                        <a:solidFill>
                          <a:schemeClr val="tx1"/>
                        </a:solidFill>
                        <a:latin typeface="+mn-lt"/>
                        <a:ea typeface="+mn-ea"/>
                        <a:cs typeface="+mn-cs"/>
                      </a:endParaRPr>
                    </a:p>
                  </a:txBody>
                  <a:tcPr marL="78191" marR="78191" marT="41468" marB="41468"/>
                </a:tc>
                <a:tc>
                  <a:txBody>
                    <a:bodyPr/>
                    <a:lstStyle/>
                    <a:p>
                      <a:pPr marL="92075" indent="-92075">
                        <a:buFont typeface="Arial" pitchFamily="34" charset="0"/>
                        <a:buChar char="•"/>
                      </a:pPr>
                      <a:r>
                        <a:rPr lang="en-US" sz="1500" kern="1200" dirty="0">
                          <a:solidFill>
                            <a:schemeClr val="tx1"/>
                          </a:solidFill>
                          <a:latin typeface="+mn-lt"/>
                          <a:ea typeface="+mn-ea"/>
                          <a:cs typeface="+mn-cs"/>
                        </a:rPr>
                        <a:t>Sequence type is an alias type from </a:t>
                      </a:r>
                      <a:r>
                        <a:rPr lang="en-US" sz="1500" kern="1200" dirty="0" err="1">
                          <a:solidFill>
                            <a:schemeClr val="tx1"/>
                          </a:solidFill>
                          <a:latin typeface="+mn-lt"/>
                          <a:ea typeface="+mn-ea"/>
                          <a:cs typeface="+mn-cs"/>
                        </a:rPr>
                        <a:t>Iopt_Spi</a:t>
                      </a:r>
                      <a:r>
                        <a:rPr lang="en-US" sz="1500" kern="1200" dirty="0">
                          <a:solidFill>
                            <a:schemeClr val="tx1"/>
                          </a:solidFill>
                          <a:latin typeface="+mn-lt"/>
                          <a:ea typeface="+mn-ea"/>
                          <a:cs typeface="+mn-cs"/>
                        </a:rPr>
                        <a:t> driver instead of unit8</a:t>
                      </a:r>
                    </a:p>
                    <a:p>
                      <a:pPr marL="92075" indent="-92075">
                        <a:buFont typeface="Arial" pitchFamily="34" charset="0"/>
                        <a:buChar char="•"/>
                      </a:pPr>
                      <a:r>
                        <a:rPr lang="en-US" sz="1500" kern="1200" dirty="0">
                          <a:solidFill>
                            <a:schemeClr val="tx1"/>
                          </a:solidFill>
                          <a:latin typeface="+mn-lt"/>
                          <a:ea typeface="+mn-ea"/>
                          <a:cs typeface="+mn-cs"/>
                        </a:rPr>
                        <a:t>To set job status is not supported</a:t>
                      </a:r>
                    </a:p>
                    <a:p>
                      <a:pPr marL="92075" indent="-92075">
                        <a:buFont typeface="Arial" pitchFamily="34" charset="0"/>
                        <a:buChar char="•"/>
                      </a:pPr>
                      <a:r>
                        <a:rPr lang="en-US" sz="1500" kern="1200">
                          <a:solidFill>
                            <a:schemeClr val="tx1"/>
                          </a:solidFill>
                          <a:latin typeface="+mn-lt"/>
                          <a:ea typeface="+mn-ea"/>
                          <a:cs typeface="+mn-cs"/>
                        </a:rPr>
                        <a:t>Pre </a:t>
                      </a:r>
                      <a:r>
                        <a:rPr lang="en-US" sz="1500" kern="1200" dirty="0">
                          <a:solidFill>
                            <a:schemeClr val="tx1"/>
                          </a:solidFill>
                          <a:latin typeface="+mn-lt"/>
                          <a:ea typeface="+mn-ea"/>
                          <a:cs typeface="+mn-cs"/>
                        </a:rPr>
                        <a:t>compile time selectable by </a:t>
                      </a:r>
                      <a:r>
                        <a:rPr lang="en-US" sz="1500" kern="1200" dirty="0" err="1">
                          <a:solidFill>
                            <a:schemeClr val="tx1"/>
                          </a:solidFill>
                          <a:latin typeface="+mn-lt"/>
                          <a:ea typeface="+mn-ea"/>
                          <a:cs typeface="+mn-cs"/>
                        </a:rPr>
                        <a:t>SpiLevelDelivered</a:t>
                      </a:r>
                      <a:r>
                        <a:rPr lang="en-US" sz="1500" kern="1200" dirty="0">
                          <a:solidFill>
                            <a:schemeClr val="tx1"/>
                          </a:solidFill>
                          <a:latin typeface="+mn-lt"/>
                          <a:ea typeface="+mn-ea"/>
                          <a:cs typeface="+mn-cs"/>
                        </a:rPr>
                        <a:t> not supported</a:t>
                      </a:r>
                    </a:p>
                  </a:txBody>
                  <a:tcPr marL="78191" marR="78191" marT="41468" marB="41468"/>
                </a:tc>
                <a:extLst>
                  <a:ext uri="{0D108BD9-81ED-4DB2-BD59-A6C34878D82A}">
                    <a16:rowId xmlns:a16="http://schemas.microsoft.com/office/drawing/2014/main" val="10001"/>
                  </a:ext>
                </a:extLst>
              </a:tr>
              <a:tr h="1060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err="1">
                          <a:solidFill>
                            <a:schemeClr val="tx1"/>
                          </a:solidFill>
                          <a:latin typeface="+mn-lt"/>
                          <a:ea typeface="+mn-ea"/>
                          <a:cs typeface="+mn-cs"/>
                        </a:rPr>
                        <a:t>Spi_SyncTransmit</a:t>
                      </a:r>
                      <a:endParaRPr lang="en-US" sz="15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mn-lt"/>
                          <a:ea typeface="+mn-ea"/>
                          <a:cs typeface="+mn-cs"/>
                        </a:rPr>
                        <a:t>(</a:t>
                      </a:r>
                      <a:r>
                        <a:rPr lang="en-US" sz="1500" kern="1200" dirty="0" err="1">
                          <a:solidFill>
                            <a:schemeClr val="tx1"/>
                          </a:solidFill>
                          <a:latin typeface="+mn-lt"/>
                          <a:ea typeface="+mn-ea"/>
                          <a:cs typeface="+mn-cs"/>
                        </a:rPr>
                        <a:t>Iopt_Spi_Async</a:t>
                      </a:r>
                      <a:br>
                        <a:rPr lang="en-US" sz="1500" kern="1200" dirty="0">
                          <a:solidFill>
                            <a:schemeClr val="tx1"/>
                          </a:solidFill>
                          <a:latin typeface="+mn-lt"/>
                          <a:ea typeface="+mn-ea"/>
                          <a:cs typeface="+mn-cs"/>
                        </a:rPr>
                      </a:br>
                      <a:r>
                        <a:rPr lang="en-US" sz="1500" kern="1200" dirty="0">
                          <a:solidFill>
                            <a:schemeClr val="tx1"/>
                          </a:solidFill>
                          <a:latin typeface="+mn-lt"/>
                          <a:ea typeface="+mn-ea"/>
                          <a:cs typeface="+mn-cs"/>
                        </a:rPr>
                        <a:t>Transmit)</a:t>
                      </a:r>
                    </a:p>
                  </a:txBody>
                  <a:tcPr marL="78191" marR="78191" marT="41468" marB="4146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mn-lt"/>
                          <a:ea typeface="+mn-ea"/>
                          <a:cs typeface="+mn-cs"/>
                        </a:rPr>
                        <a:t>Starts a communication on the related SPI device</a:t>
                      </a:r>
                      <a:r>
                        <a:rPr lang="en-US" sz="1500" kern="1200" baseline="0" dirty="0">
                          <a:solidFill>
                            <a:schemeClr val="tx1"/>
                          </a:solidFill>
                          <a:latin typeface="+mn-lt"/>
                          <a:ea typeface="+mn-ea"/>
                          <a:cs typeface="+mn-cs"/>
                        </a:rPr>
                        <a:t>.</a:t>
                      </a:r>
                      <a:endParaRPr lang="en-US" sz="15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500" kern="1200" dirty="0">
                        <a:solidFill>
                          <a:schemeClr val="tx1"/>
                        </a:solidFill>
                        <a:latin typeface="+mn-lt"/>
                        <a:ea typeface="+mn-ea"/>
                        <a:cs typeface="+mn-cs"/>
                      </a:endParaRPr>
                    </a:p>
                  </a:txBody>
                  <a:tcPr marL="78191" marR="78191" marT="41468" marB="41468"/>
                </a:tc>
                <a:tc>
                  <a:txBody>
                    <a:bodyPr/>
                    <a:lstStyle/>
                    <a:p>
                      <a:pPr marL="92075" marR="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500" kern="1200" dirty="0">
                          <a:solidFill>
                            <a:schemeClr val="tx1"/>
                          </a:solidFill>
                          <a:latin typeface="+mn-lt"/>
                          <a:ea typeface="+mn-ea"/>
                          <a:cs typeface="+mn-cs"/>
                        </a:rPr>
                        <a:t>Sequence type is an alias type from </a:t>
                      </a:r>
                      <a:r>
                        <a:rPr lang="en-US" sz="1500" kern="1200" dirty="0" err="1">
                          <a:solidFill>
                            <a:schemeClr val="tx1"/>
                          </a:solidFill>
                          <a:latin typeface="+mn-lt"/>
                          <a:ea typeface="+mn-ea"/>
                          <a:cs typeface="+mn-cs"/>
                        </a:rPr>
                        <a:t>Iopt_Spi</a:t>
                      </a:r>
                      <a:r>
                        <a:rPr lang="en-US" sz="1500" kern="1200" dirty="0">
                          <a:solidFill>
                            <a:schemeClr val="tx1"/>
                          </a:solidFill>
                          <a:latin typeface="+mn-lt"/>
                          <a:ea typeface="+mn-ea"/>
                          <a:cs typeface="+mn-cs"/>
                        </a:rPr>
                        <a:t> driver instead of unit8</a:t>
                      </a:r>
                    </a:p>
                    <a:p>
                      <a:pPr marL="92075" marR="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500" kern="1200" dirty="0">
                          <a:solidFill>
                            <a:schemeClr val="tx1"/>
                          </a:solidFill>
                          <a:latin typeface="+mn-lt"/>
                          <a:ea typeface="+mn-ea"/>
                          <a:cs typeface="+mn-cs"/>
                        </a:rPr>
                        <a:t>To set job status is not supported</a:t>
                      </a:r>
                    </a:p>
                    <a:p>
                      <a:pPr marL="92075" marR="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500" kern="1200" dirty="0">
                          <a:solidFill>
                            <a:schemeClr val="tx1"/>
                          </a:solidFill>
                          <a:latin typeface="+mn-lt"/>
                          <a:ea typeface="+mn-ea"/>
                          <a:cs typeface="+mn-cs"/>
                        </a:rPr>
                        <a:t>Destination data pointer with NULL and ignore receiving data is not supported</a:t>
                      </a:r>
                    </a:p>
                    <a:p>
                      <a:pPr marL="92075" marR="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500" kern="1200" dirty="0">
                          <a:solidFill>
                            <a:schemeClr val="tx1"/>
                          </a:solidFill>
                          <a:latin typeface="+mn-lt"/>
                          <a:ea typeface="+mn-ea"/>
                          <a:cs typeface="+mn-cs"/>
                        </a:rPr>
                        <a:t>Notification call back is not supported. It is provided over MEPA.</a:t>
                      </a:r>
                    </a:p>
                    <a:p>
                      <a:pPr marL="92075" marR="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500" kern="1200" dirty="0">
                          <a:solidFill>
                            <a:schemeClr val="tx1"/>
                          </a:solidFill>
                          <a:latin typeface="+mn-lt"/>
                          <a:ea typeface="+mn-ea"/>
                          <a:cs typeface="+mn-cs"/>
                        </a:rPr>
                        <a:t>Pre compile time selectable by </a:t>
                      </a:r>
                      <a:r>
                        <a:rPr lang="en-US" sz="1500" kern="1200" dirty="0" err="1">
                          <a:solidFill>
                            <a:schemeClr val="tx1"/>
                          </a:solidFill>
                          <a:latin typeface="+mn-lt"/>
                          <a:ea typeface="+mn-ea"/>
                          <a:cs typeface="+mn-cs"/>
                        </a:rPr>
                        <a:t>SpiLevelDelivered</a:t>
                      </a:r>
                      <a:r>
                        <a:rPr lang="en-US" sz="1500" kern="1200" dirty="0">
                          <a:solidFill>
                            <a:schemeClr val="tx1"/>
                          </a:solidFill>
                          <a:latin typeface="+mn-lt"/>
                          <a:ea typeface="+mn-ea"/>
                          <a:cs typeface="+mn-cs"/>
                        </a:rPr>
                        <a:t> not supported</a:t>
                      </a:r>
                    </a:p>
                    <a:p>
                      <a:pPr marL="92075" marR="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500" kern="1200" dirty="0">
                          <a:solidFill>
                            <a:schemeClr val="tx1"/>
                          </a:solidFill>
                          <a:latin typeface="+mn-lt"/>
                          <a:ea typeface="+mn-ea"/>
                          <a:cs typeface="+mn-cs"/>
                        </a:rPr>
                        <a:t>Pre compile time selectable by</a:t>
                      </a:r>
                      <a:r>
                        <a:rPr lang="en-US" sz="1500" kern="1200" baseline="0" dirty="0">
                          <a:solidFill>
                            <a:schemeClr val="tx1"/>
                          </a:solidFill>
                          <a:latin typeface="+mn-lt"/>
                          <a:ea typeface="+mn-ea"/>
                          <a:cs typeface="+mn-cs"/>
                        </a:rPr>
                        <a:t> </a:t>
                      </a:r>
                      <a:r>
                        <a:rPr lang="en-US" sz="1500" kern="1200" dirty="0">
                          <a:solidFill>
                            <a:schemeClr val="tx1"/>
                          </a:solidFill>
                          <a:latin typeface="+mn-lt"/>
                          <a:ea typeface="+mn-ea"/>
                          <a:cs typeface="+mn-cs"/>
                        </a:rPr>
                        <a:t>SPI_SUPPORT_CONCURRENT_SYNC_TRANSMIT not supported</a:t>
                      </a:r>
                    </a:p>
                  </a:txBody>
                  <a:tcPr marL="78191" marR="78191" marT="41468" marB="41468"/>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2082587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GB" dirty="0"/>
              <a:t>SPI Driver</a:t>
            </a:r>
            <a:br>
              <a:rPr lang="en-GB" dirty="0"/>
            </a:br>
            <a:r>
              <a:rPr lang="en-GB" dirty="0"/>
              <a:t>AUTOSAR APIs</a:t>
            </a:r>
          </a:p>
        </p:txBody>
      </p:sp>
      <p:sp>
        <p:nvSpPr>
          <p:cNvPr id="4" name="Datumsplatzhalter 3"/>
          <p:cNvSpPr>
            <a:spLocks noGrp="1"/>
          </p:cNvSpPr>
          <p:nvPr>
            <p:ph type="dt" sz="half" idx="10"/>
          </p:nvPr>
        </p:nvSpPr>
        <p:spPr/>
        <p:txBody>
          <a:bodyPr/>
          <a:lstStyle/>
          <a:p>
            <a:fld id="{599AB9BC-EC3C-4486-9684-3F656F14D41E}" type="datetime3">
              <a:rPr lang="en-US" noProof="0" smtClean="0"/>
              <a:pPr/>
              <a:t>18 September 2019</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35</a:t>
            </a:fld>
            <a:endParaRPr lang="en-US" noProof="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9"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graphicFrame>
        <p:nvGraphicFramePr>
          <p:cNvPr id="13" name="Tabelle 12"/>
          <p:cNvGraphicFramePr>
            <a:graphicFrameLocks noGrp="1"/>
          </p:cNvGraphicFramePr>
          <p:nvPr/>
        </p:nvGraphicFramePr>
        <p:xfrm>
          <a:off x="296929" y="1273706"/>
          <a:ext cx="8541620" cy="3538237"/>
        </p:xfrm>
        <a:graphic>
          <a:graphicData uri="http://schemas.openxmlformats.org/drawingml/2006/table">
            <a:tbl>
              <a:tblPr firstRow="1" bandRow="1">
                <a:tableStyleId>{9D7B26C5-4107-4FEC-AEDC-1716B250A1EF}</a:tableStyleId>
              </a:tblPr>
              <a:tblGrid>
                <a:gridCol w="2330855">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gridCol w="3330445">
                  <a:extLst>
                    <a:ext uri="{9D8B030D-6E8A-4147-A177-3AD203B41FA5}">
                      <a16:colId xmlns:a16="http://schemas.microsoft.com/office/drawing/2014/main" val="20002"/>
                    </a:ext>
                  </a:extLst>
                </a:gridCol>
              </a:tblGrid>
              <a:tr h="313785">
                <a:tc>
                  <a:txBody>
                    <a:bodyPr/>
                    <a:lstStyle/>
                    <a:p>
                      <a:r>
                        <a:rPr lang="de-DE" sz="1600" dirty="0" err="1"/>
                        <a:t>Function</a:t>
                      </a:r>
                      <a:endParaRPr lang="de-DE" sz="1600" dirty="0"/>
                    </a:p>
                  </a:txBody>
                  <a:tcPr marL="78191" marR="78191" marT="41468" marB="41468"/>
                </a:tc>
                <a:tc>
                  <a:txBody>
                    <a:bodyPr/>
                    <a:lstStyle/>
                    <a:p>
                      <a:r>
                        <a:rPr lang="de-DE" sz="1600" dirty="0"/>
                        <a:t>Explanation</a:t>
                      </a:r>
                    </a:p>
                  </a:txBody>
                  <a:tcPr marL="78191" marR="78191" marT="41468" marB="41468"/>
                </a:tc>
                <a:tc>
                  <a:txBody>
                    <a:bodyPr/>
                    <a:lstStyle/>
                    <a:p>
                      <a:r>
                        <a:rPr lang="de-DE" sz="1600" dirty="0"/>
                        <a:t>Deviation</a:t>
                      </a:r>
                      <a:r>
                        <a:rPr lang="de-DE" sz="1600" baseline="0" dirty="0"/>
                        <a:t> </a:t>
                      </a:r>
                      <a:r>
                        <a:rPr lang="de-DE" sz="1600" baseline="0" dirty="0" err="1"/>
                        <a:t>from</a:t>
                      </a:r>
                      <a:r>
                        <a:rPr lang="de-DE" sz="1600" baseline="0" dirty="0"/>
                        <a:t> AUTOSAR</a:t>
                      </a:r>
                      <a:endParaRPr lang="de-DE" sz="1600" dirty="0"/>
                    </a:p>
                  </a:txBody>
                  <a:tcPr marL="78191" marR="78191" marT="41468" marB="41468"/>
                </a:tc>
                <a:extLst>
                  <a:ext uri="{0D108BD9-81ED-4DB2-BD59-A6C34878D82A}">
                    <a16:rowId xmlns:a16="http://schemas.microsoft.com/office/drawing/2014/main" val="10000"/>
                  </a:ext>
                </a:extLst>
              </a:tr>
              <a:tr h="9246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err="1">
                          <a:solidFill>
                            <a:schemeClr val="tx1"/>
                          </a:solidFill>
                          <a:latin typeface="+mn-lt"/>
                          <a:ea typeface="+mn-ea"/>
                          <a:cs typeface="+mn-cs"/>
                        </a:rPr>
                        <a:t>Spi_GetSequenceResult</a:t>
                      </a:r>
                      <a:endParaRPr lang="en-US" sz="15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mn-lt"/>
                          <a:ea typeface="+mn-ea"/>
                          <a:cs typeface="+mn-cs"/>
                        </a:rPr>
                        <a:t>(</a:t>
                      </a:r>
                      <a:r>
                        <a:rPr lang="en-US" sz="1500" kern="1200" dirty="0" err="1">
                          <a:solidFill>
                            <a:schemeClr val="tx1"/>
                          </a:solidFill>
                          <a:latin typeface="+mn-lt"/>
                          <a:ea typeface="+mn-ea"/>
                          <a:cs typeface="+mn-cs"/>
                        </a:rPr>
                        <a:t>Iopt_Spi_GetSequence</a:t>
                      </a:r>
                      <a:br>
                        <a:rPr lang="en-US" sz="1500" kern="1200" dirty="0">
                          <a:solidFill>
                            <a:schemeClr val="tx1"/>
                          </a:solidFill>
                          <a:latin typeface="+mn-lt"/>
                          <a:ea typeface="+mn-ea"/>
                          <a:cs typeface="+mn-cs"/>
                        </a:rPr>
                      </a:br>
                      <a:r>
                        <a:rPr lang="en-US" sz="1500" kern="1200" dirty="0">
                          <a:solidFill>
                            <a:schemeClr val="tx1"/>
                          </a:solidFill>
                          <a:latin typeface="+mn-lt"/>
                          <a:ea typeface="+mn-ea"/>
                          <a:cs typeface="+mn-cs"/>
                        </a:rPr>
                        <a:t>Result)</a:t>
                      </a:r>
                    </a:p>
                  </a:txBody>
                  <a:tcPr marL="78191" marR="78191" marT="41468" marB="4146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a:t>Returns the status of the last transmission result of the specified sequence</a:t>
                      </a:r>
                      <a:endParaRPr lang="de-DE" sz="1500" dirty="0"/>
                    </a:p>
                  </a:txBody>
                  <a:tcPr marL="78191" marR="78191" marT="41468" marB="41468"/>
                </a:tc>
                <a:tc>
                  <a:txBody>
                    <a:bodyPr/>
                    <a:lstStyle/>
                    <a:p>
                      <a:pPr marL="92075" marR="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500" kern="1200" dirty="0">
                          <a:solidFill>
                            <a:schemeClr val="tx1"/>
                          </a:solidFill>
                          <a:latin typeface="+mn-lt"/>
                          <a:ea typeface="+mn-ea"/>
                          <a:cs typeface="+mn-cs"/>
                        </a:rPr>
                        <a:t>Sequence type is an alias type from </a:t>
                      </a:r>
                      <a:r>
                        <a:rPr lang="en-US" sz="1500" kern="1200" dirty="0" err="1">
                          <a:solidFill>
                            <a:schemeClr val="tx1"/>
                          </a:solidFill>
                          <a:latin typeface="+mn-lt"/>
                          <a:ea typeface="+mn-ea"/>
                          <a:cs typeface="+mn-cs"/>
                        </a:rPr>
                        <a:t>Iopt_Spi</a:t>
                      </a:r>
                      <a:r>
                        <a:rPr lang="en-US" sz="1500" kern="1200" dirty="0">
                          <a:solidFill>
                            <a:schemeClr val="tx1"/>
                          </a:solidFill>
                          <a:latin typeface="+mn-lt"/>
                          <a:ea typeface="+mn-ea"/>
                          <a:cs typeface="+mn-cs"/>
                        </a:rPr>
                        <a:t> driver instead of unit8</a:t>
                      </a:r>
                    </a:p>
                  </a:txBody>
                  <a:tcPr marL="78191" marR="78191" marT="41468" marB="41468"/>
                </a:tc>
                <a:extLst>
                  <a:ext uri="{0D108BD9-81ED-4DB2-BD59-A6C34878D82A}">
                    <a16:rowId xmlns:a16="http://schemas.microsoft.com/office/drawing/2014/main" val="10001"/>
                  </a:ext>
                </a:extLst>
              </a:tr>
              <a:tr h="1060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err="1">
                          <a:solidFill>
                            <a:schemeClr val="tx1"/>
                          </a:solidFill>
                          <a:latin typeface="+mn-lt"/>
                          <a:ea typeface="+mn-ea"/>
                          <a:cs typeface="+mn-cs"/>
                        </a:rPr>
                        <a:t>Spi_GetHWUnitStatus</a:t>
                      </a:r>
                      <a:endParaRPr lang="en-US" sz="15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mn-lt"/>
                          <a:ea typeface="+mn-ea"/>
                          <a:cs typeface="+mn-cs"/>
                        </a:rPr>
                        <a:t>(</a:t>
                      </a:r>
                      <a:r>
                        <a:rPr lang="en-US" sz="1500" kern="1200" dirty="0" err="1">
                          <a:solidFill>
                            <a:schemeClr val="tx1"/>
                          </a:solidFill>
                          <a:latin typeface="+mn-lt"/>
                          <a:ea typeface="+mn-ea"/>
                          <a:cs typeface="+mn-cs"/>
                        </a:rPr>
                        <a:t>Iopt_Spi_GetHWUnit</a:t>
                      </a:r>
                      <a:br>
                        <a:rPr lang="en-US" sz="1500" kern="1200" dirty="0">
                          <a:solidFill>
                            <a:schemeClr val="tx1"/>
                          </a:solidFill>
                          <a:latin typeface="+mn-lt"/>
                          <a:ea typeface="+mn-ea"/>
                          <a:cs typeface="+mn-cs"/>
                        </a:rPr>
                      </a:br>
                      <a:r>
                        <a:rPr lang="en-US" sz="1500" kern="1200" dirty="0">
                          <a:solidFill>
                            <a:schemeClr val="tx1"/>
                          </a:solidFill>
                          <a:latin typeface="+mn-lt"/>
                          <a:ea typeface="+mn-ea"/>
                          <a:cs typeface="+mn-cs"/>
                        </a:rPr>
                        <a:t>Status)</a:t>
                      </a:r>
                    </a:p>
                  </a:txBody>
                  <a:tcPr marL="78191" marR="78191" marT="41468" marB="4146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mn-lt"/>
                          <a:ea typeface="+mn-ea"/>
                          <a:cs typeface="+mn-cs"/>
                        </a:rPr>
                        <a:t>Returns the status of the given HW device.</a:t>
                      </a:r>
                      <a:endParaRPr lang="de-DE" sz="1500" kern="1200" dirty="0">
                        <a:solidFill>
                          <a:schemeClr val="tx1"/>
                        </a:solidFill>
                        <a:latin typeface="+mn-lt"/>
                        <a:ea typeface="+mn-ea"/>
                        <a:cs typeface="+mn-cs"/>
                      </a:endParaRPr>
                    </a:p>
                  </a:txBody>
                  <a:tcPr marL="78191" marR="78191" marT="41468" marB="41468"/>
                </a:tc>
                <a:tc>
                  <a:txBody>
                    <a:bodyPr/>
                    <a:lstStyle/>
                    <a:p>
                      <a:pPr marL="92075" marR="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500" kern="1200" dirty="0">
                          <a:solidFill>
                            <a:schemeClr val="tx1"/>
                          </a:solidFill>
                          <a:latin typeface="+mn-lt"/>
                          <a:ea typeface="+mn-ea"/>
                          <a:cs typeface="+mn-cs"/>
                        </a:rPr>
                        <a:t>Pre-compile time configurable parameter </a:t>
                      </a:r>
                      <a:r>
                        <a:rPr lang="en-US" sz="1500" kern="1200" dirty="0" err="1">
                          <a:solidFill>
                            <a:schemeClr val="tx1"/>
                          </a:solidFill>
                          <a:latin typeface="+mn-lt"/>
                          <a:ea typeface="+mn-ea"/>
                          <a:cs typeface="+mn-cs"/>
                        </a:rPr>
                        <a:t>SpiHwStatusApi</a:t>
                      </a:r>
                      <a:r>
                        <a:rPr lang="en-US" sz="1500" kern="1200" dirty="0">
                          <a:solidFill>
                            <a:schemeClr val="tx1"/>
                          </a:solidFill>
                          <a:latin typeface="+mn-lt"/>
                          <a:ea typeface="+mn-ea"/>
                          <a:cs typeface="+mn-cs"/>
                        </a:rPr>
                        <a:t> not supported</a:t>
                      </a:r>
                    </a:p>
                  </a:txBody>
                  <a:tcPr marL="78191" marR="78191" marT="41468" marB="41468"/>
                </a:tc>
                <a:extLst>
                  <a:ext uri="{0D108BD9-81ED-4DB2-BD59-A6C34878D82A}">
                    <a16:rowId xmlns:a16="http://schemas.microsoft.com/office/drawing/2014/main" val="10002"/>
                  </a:ext>
                </a:extLst>
              </a:tr>
              <a:tr h="1060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err="1">
                          <a:solidFill>
                            <a:schemeClr val="tx1"/>
                          </a:solidFill>
                          <a:latin typeface="+mn-lt"/>
                          <a:ea typeface="+mn-ea"/>
                          <a:cs typeface="+mn-cs"/>
                        </a:rPr>
                        <a:t>Spi_Cancel</a:t>
                      </a:r>
                      <a:endParaRPr lang="en-US" sz="15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mn-lt"/>
                          <a:ea typeface="+mn-ea"/>
                          <a:cs typeface="+mn-cs"/>
                        </a:rPr>
                        <a:t>(</a:t>
                      </a:r>
                      <a:r>
                        <a:rPr lang="en-US" sz="1500" kern="1200" dirty="0" err="1">
                          <a:solidFill>
                            <a:schemeClr val="tx1"/>
                          </a:solidFill>
                          <a:latin typeface="+mn-lt"/>
                          <a:ea typeface="+mn-ea"/>
                          <a:cs typeface="+mn-cs"/>
                        </a:rPr>
                        <a:t>Iopt_Spi_Cancel</a:t>
                      </a:r>
                      <a:r>
                        <a:rPr lang="en-US" sz="1500" kern="1200" dirty="0">
                          <a:solidFill>
                            <a:schemeClr val="tx1"/>
                          </a:solidFill>
                          <a:latin typeface="+mn-lt"/>
                          <a:ea typeface="+mn-ea"/>
                          <a:cs typeface="+mn-cs"/>
                        </a:rPr>
                        <a:t>)</a:t>
                      </a:r>
                    </a:p>
                  </a:txBody>
                  <a:tcPr marL="78191" marR="78191" marT="41468" marB="4146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mn-lt"/>
                          <a:ea typeface="+mn-ea"/>
                          <a:cs typeface="+mn-cs"/>
                        </a:rPr>
                        <a:t>Cancels the given on-going sequence transmission without canceling any job transmission and set the sequence result to canceled.</a:t>
                      </a:r>
                    </a:p>
                  </a:txBody>
                  <a:tcPr marL="78191" marR="78191" marT="41468" marB="41468"/>
                </a:tc>
                <a:tc>
                  <a:txBody>
                    <a:bodyPr/>
                    <a:lstStyle/>
                    <a:p>
                      <a:pPr marL="92075" marR="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500" kern="1200" dirty="0">
                          <a:solidFill>
                            <a:schemeClr val="tx1"/>
                          </a:solidFill>
                          <a:latin typeface="+mn-lt"/>
                          <a:ea typeface="+mn-ea"/>
                          <a:cs typeface="+mn-cs"/>
                        </a:rPr>
                        <a:t>Sequence type is an alias type from </a:t>
                      </a:r>
                      <a:r>
                        <a:rPr lang="en-US" sz="1500" kern="1200" dirty="0" err="1">
                          <a:solidFill>
                            <a:schemeClr val="tx1"/>
                          </a:solidFill>
                          <a:latin typeface="+mn-lt"/>
                          <a:ea typeface="+mn-ea"/>
                          <a:cs typeface="+mn-cs"/>
                        </a:rPr>
                        <a:t>Iopt_Spi</a:t>
                      </a:r>
                      <a:r>
                        <a:rPr lang="en-US" sz="1500" kern="1200" dirty="0">
                          <a:solidFill>
                            <a:schemeClr val="tx1"/>
                          </a:solidFill>
                          <a:latin typeface="+mn-lt"/>
                          <a:ea typeface="+mn-ea"/>
                          <a:cs typeface="+mn-cs"/>
                        </a:rPr>
                        <a:t> driver instead of unit8</a:t>
                      </a:r>
                    </a:p>
                    <a:p>
                      <a:pPr marL="92075" marR="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500" kern="1200" dirty="0">
                          <a:solidFill>
                            <a:schemeClr val="tx1"/>
                          </a:solidFill>
                          <a:latin typeface="+mn-lt"/>
                          <a:ea typeface="+mn-ea"/>
                          <a:cs typeface="+mn-cs"/>
                        </a:rPr>
                        <a:t>Sequence notification call-back function is not supported</a:t>
                      </a:r>
                    </a:p>
                  </a:txBody>
                  <a:tcPr marL="78191" marR="78191" marT="41468" marB="4146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617594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95288" y="5085184"/>
            <a:ext cx="8353425" cy="791740"/>
          </a:xfrm>
        </p:spPr>
        <p:txBody>
          <a:bodyPr>
            <a:normAutofit/>
          </a:bodyPr>
          <a:lstStyle/>
          <a:p>
            <a:r>
              <a:rPr lang="en-GB" dirty="0"/>
              <a:t>Each channel supports all features</a:t>
            </a:r>
          </a:p>
        </p:txBody>
      </p:sp>
      <p:sp>
        <p:nvSpPr>
          <p:cNvPr id="3" name="Titel 2"/>
          <p:cNvSpPr>
            <a:spLocks noGrp="1"/>
          </p:cNvSpPr>
          <p:nvPr>
            <p:ph type="title"/>
          </p:nvPr>
        </p:nvSpPr>
        <p:spPr/>
        <p:txBody>
          <a:bodyPr/>
          <a:lstStyle/>
          <a:p>
            <a:r>
              <a:rPr lang="en-US" dirty="0"/>
              <a:t>SPI Driver</a:t>
            </a:r>
            <a:br>
              <a:rPr lang="en-US" dirty="0"/>
            </a:br>
            <a:r>
              <a:rPr lang="en-US" dirty="0"/>
              <a:t>Functional Description &amp; Features </a:t>
            </a:r>
            <a:r>
              <a:rPr lang="en-GB" dirty="0"/>
              <a:t>– continued (2)</a:t>
            </a:r>
            <a:endParaRPr lang="en-US" dirty="0"/>
          </a:p>
        </p:txBody>
      </p:sp>
      <p:sp>
        <p:nvSpPr>
          <p:cNvPr id="4" name="Datumsplatzhalter 3"/>
          <p:cNvSpPr>
            <a:spLocks noGrp="1"/>
          </p:cNvSpPr>
          <p:nvPr>
            <p:ph type="dt" sz="half" idx="10"/>
          </p:nvPr>
        </p:nvSpPr>
        <p:spPr/>
        <p:txBody>
          <a:bodyPr/>
          <a:lstStyle/>
          <a:p>
            <a:fld id="{599AB9BC-EC3C-4486-9684-3F656F14D41E}" type="datetime3">
              <a:rPr lang="en-US" noProof="0" smtClean="0"/>
              <a:pPr/>
              <a:t>18 September 2019</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4</a:t>
            </a:fld>
            <a:endParaRPr lang="en-US" noProof="0"/>
          </a:p>
        </p:txBody>
      </p:sp>
      <p:pic>
        <p:nvPicPr>
          <p:cNvPr id="12289" name="Picture 1" descr="C:\Users\uidt5911\Desktop\SPI Driver.png"/>
          <p:cNvPicPr>
            <a:picLocks noChangeAspect="1" noChangeArrowheads="1"/>
          </p:cNvPicPr>
          <p:nvPr/>
        </p:nvPicPr>
        <p:blipFill>
          <a:blip r:embed="rId2"/>
          <a:srcRect/>
          <a:stretch>
            <a:fillRect/>
          </a:stretch>
        </p:blipFill>
        <p:spPr bwMode="auto">
          <a:xfrm>
            <a:off x="981075" y="2328863"/>
            <a:ext cx="7181850" cy="2200275"/>
          </a:xfrm>
          <a:prstGeom prst="rect">
            <a:avLst/>
          </a:prstGeom>
          <a:noFill/>
        </p:spPr>
      </p:pic>
      <p:sp>
        <p:nvSpPr>
          <p:cNvPr id="8"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GB" dirty="0" err="1"/>
              <a:t>SPI</a:t>
            </a:r>
            <a:r>
              <a:rPr lang="en-GB" dirty="0"/>
              <a:t> Driver</a:t>
            </a:r>
            <a:br>
              <a:rPr lang="en-GB" dirty="0"/>
            </a:br>
            <a:r>
              <a:rPr lang="en-GB" dirty="0"/>
              <a:t>Functional Description &amp; Features – continued (3)</a:t>
            </a:r>
            <a:endParaRPr lang="en-US" dirty="0"/>
          </a:p>
        </p:txBody>
      </p:sp>
      <p:sp>
        <p:nvSpPr>
          <p:cNvPr id="4" name="Datumsplatzhalter 3"/>
          <p:cNvSpPr>
            <a:spLocks noGrp="1"/>
          </p:cNvSpPr>
          <p:nvPr>
            <p:ph type="dt" sz="half" idx="10"/>
          </p:nvPr>
        </p:nvSpPr>
        <p:spPr/>
        <p:txBody>
          <a:bodyPr/>
          <a:lstStyle/>
          <a:p>
            <a:fld id="{599AB9BC-EC3C-4486-9684-3F656F14D41E}" type="datetime3">
              <a:rPr lang="en-US" noProof="0" smtClean="0"/>
              <a:pPr/>
              <a:t>18 September 2019</a:t>
            </a:fld>
            <a:endParaRPr lang="en-US" noProof="0" dirty="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5</a:t>
            </a:fld>
            <a:endParaRPr lang="en-US" noProof="0"/>
          </a:p>
        </p:txBody>
      </p:sp>
      <p:sp>
        <p:nvSpPr>
          <p:cNvPr id="9" name="Textfeld 8"/>
          <p:cNvSpPr txBox="1"/>
          <p:nvPr>
            <p:custDataLst>
              <p:tags r:id="rId1"/>
            </p:custDataLst>
          </p:nvPr>
        </p:nvSpPr>
        <p:spPr>
          <a:xfrm>
            <a:off x="395288" y="5025950"/>
            <a:ext cx="8209161" cy="1077218"/>
          </a:xfrm>
          <a:prstGeom prst="rect">
            <a:avLst/>
          </a:prstGeom>
          <a:noFill/>
        </p:spPr>
        <p:txBody>
          <a:bodyPr wrap="square" rtlCol="0">
            <a:spAutoFit/>
          </a:bodyPr>
          <a:lstStyle/>
          <a:p>
            <a:pPr marL="177800" indent="-177800">
              <a:buClr>
                <a:srgbClr val="FFA500"/>
              </a:buClr>
              <a:buSzPts val="1800"/>
              <a:buFont typeface="Arial"/>
              <a:buChar char="›"/>
            </a:pPr>
            <a:r>
              <a:rPr lang="de-DE" sz="1600" dirty="0"/>
              <a:t>A </a:t>
            </a:r>
            <a:r>
              <a:rPr lang="de-DE" sz="1600" dirty="0" err="1"/>
              <a:t>sequence</a:t>
            </a:r>
            <a:r>
              <a:rPr lang="de-DE" sz="1600" dirty="0"/>
              <a:t> </a:t>
            </a:r>
            <a:r>
              <a:rPr lang="de-DE" sz="1600" dirty="0" err="1"/>
              <a:t>contains</a:t>
            </a:r>
            <a:r>
              <a:rPr lang="de-DE" sz="1600" dirty="0"/>
              <a:t> </a:t>
            </a:r>
            <a:r>
              <a:rPr lang="de-DE" sz="1600" dirty="0" err="1"/>
              <a:t>one</a:t>
            </a:r>
            <a:r>
              <a:rPr lang="de-DE" sz="1600" dirty="0"/>
              <a:t> </a:t>
            </a:r>
            <a:r>
              <a:rPr lang="de-DE" sz="1600" dirty="0" err="1"/>
              <a:t>or</a:t>
            </a:r>
            <a:r>
              <a:rPr lang="de-DE" sz="1600" dirty="0"/>
              <a:t> </a:t>
            </a:r>
            <a:r>
              <a:rPr lang="de-DE" sz="1600" dirty="0" err="1"/>
              <a:t>more</a:t>
            </a:r>
            <a:r>
              <a:rPr lang="de-DE" sz="1600" dirty="0"/>
              <a:t> </a:t>
            </a:r>
            <a:r>
              <a:rPr lang="de-DE" sz="1600" dirty="0" err="1"/>
              <a:t>jobs</a:t>
            </a:r>
            <a:r>
              <a:rPr lang="de-DE" sz="1600" dirty="0"/>
              <a:t>. </a:t>
            </a:r>
          </a:p>
          <a:p>
            <a:pPr marL="177800" indent="-177800">
              <a:buClr>
                <a:srgbClr val="FFA500"/>
              </a:buClr>
              <a:buSzPts val="1800"/>
              <a:buFont typeface="Arial"/>
              <a:buChar char="›"/>
            </a:pPr>
            <a:r>
              <a:rPr lang="de-DE" sz="1600" dirty="0"/>
              <a:t>A </a:t>
            </a:r>
            <a:r>
              <a:rPr lang="de-DE" sz="1600" dirty="0" err="1"/>
              <a:t>job</a:t>
            </a:r>
            <a:r>
              <a:rPr lang="de-DE" sz="1600" dirty="0"/>
              <a:t> </a:t>
            </a:r>
            <a:r>
              <a:rPr lang="de-DE" sz="1600" dirty="0" err="1"/>
              <a:t>contains</a:t>
            </a:r>
            <a:r>
              <a:rPr lang="de-DE" sz="1600" dirty="0"/>
              <a:t> </a:t>
            </a:r>
            <a:r>
              <a:rPr lang="de-DE" sz="1600" dirty="0" err="1"/>
              <a:t>one</a:t>
            </a:r>
            <a:r>
              <a:rPr lang="de-DE" sz="1600" dirty="0"/>
              <a:t> </a:t>
            </a:r>
            <a:r>
              <a:rPr lang="de-DE" sz="1600" dirty="0" err="1"/>
              <a:t>or</a:t>
            </a:r>
            <a:r>
              <a:rPr lang="de-DE" sz="1600" dirty="0"/>
              <a:t> </a:t>
            </a:r>
            <a:r>
              <a:rPr lang="de-DE" sz="1600" dirty="0" err="1"/>
              <a:t>more</a:t>
            </a:r>
            <a:r>
              <a:rPr lang="de-DE" sz="1600" dirty="0"/>
              <a:t> </a:t>
            </a:r>
            <a:r>
              <a:rPr lang="de-DE" sz="1600" dirty="0" err="1"/>
              <a:t>channels</a:t>
            </a:r>
            <a:r>
              <a:rPr lang="de-DE" sz="1600" dirty="0"/>
              <a:t>.</a:t>
            </a:r>
          </a:p>
          <a:p>
            <a:pPr marL="177800" indent="-177800">
              <a:buClr>
                <a:srgbClr val="FFA500"/>
              </a:buClr>
              <a:buSzPts val="1800"/>
              <a:buFont typeface="Arial"/>
              <a:buChar char="›"/>
            </a:pPr>
            <a:r>
              <a:rPr lang="de-DE" sz="1600" dirty="0" err="1"/>
              <a:t>With</a:t>
            </a:r>
            <a:r>
              <a:rPr lang="de-DE" sz="1600" dirty="0"/>
              <a:t> </a:t>
            </a:r>
            <a:r>
              <a:rPr lang="de-DE" sz="1600" dirty="0" err="1"/>
              <a:t>the</a:t>
            </a:r>
            <a:r>
              <a:rPr lang="de-DE" sz="1600" dirty="0"/>
              <a:t> Job </a:t>
            </a:r>
            <a:r>
              <a:rPr lang="de-DE" sz="1600" dirty="0" err="1"/>
              <a:t>the</a:t>
            </a:r>
            <a:r>
              <a:rPr lang="de-DE" sz="1600" dirty="0"/>
              <a:t> CS </a:t>
            </a:r>
            <a:r>
              <a:rPr lang="de-DE" sz="1600" dirty="0" err="1"/>
              <a:t>is</a:t>
            </a:r>
            <a:r>
              <a:rPr lang="de-DE" sz="1600" dirty="0"/>
              <a:t> </a:t>
            </a:r>
            <a:r>
              <a:rPr lang="de-DE" sz="1600" dirty="0" err="1"/>
              <a:t>active</a:t>
            </a:r>
            <a:r>
              <a:rPr lang="de-DE" sz="1600" dirty="0"/>
              <a:t> </a:t>
            </a:r>
            <a:r>
              <a:rPr lang="de-DE" sz="1600" dirty="0" err="1"/>
              <a:t>low</a:t>
            </a:r>
            <a:r>
              <a:rPr lang="de-DE" sz="1600" dirty="0"/>
              <a:t>.</a:t>
            </a:r>
          </a:p>
          <a:p>
            <a:pPr marL="177800" indent="-177800">
              <a:buClr>
                <a:srgbClr val="FFA500"/>
              </a:buClr>
              <a:buSzPts val="1800"/>
              <a:buFont typeface="Arial"/>
              <a:buChar char="›"/>
            </a:pPr>
            <a:r>
              <a:rPr lang="de-DE" sz="1600" dirty="0" err="1"/>
              <a:t>IB</a:t>
            </a:r>
            <a:r>
              <a:rPr lang="de-DE" sz="1600" dirty="0"/>
              <a:t> Channel </a:t>
            </a:r>
            <a:r>
              <a:rPr lang="de-DE" sz="1600" dirty="0" err="1"/>
              <a:t>width</a:t>
            </a:r>
            <a:r>
              <a:rPr lang="de-DE" sz="1600" dirty="0"/>
              <a:t> </a:t>
            </a:r>
            <a:r>
              <a:rPr lang="de-DE" sz="1600" dirty="0" err="1"/>
              <a:t>is</a:t>
            </a:r>
            <a:r>
              <a:rPr lang="de-DE" sz="1600" dirty="0"/>
              <a:t> 1..32 </a:t>
            </a:r>
            <a:r>
              <a:rPr lang="de-DE" sz="1600" dirty="0" err="1"/>
              <a:t>bit</a:t>
            </a:r>
            <a:r>
              <a:rPr lang="de-DE" sz="1600" dirty="0"/>
              <a:t>. EB </a:t>
            </a:r>
            <a:r>
              <a:rPr lang="de-DE" sz="1600" dirty="0" err="1"/>
              <a:t>channel</a:t>
            </a:r>
            <a:r>
              <a:rPr lang="de-DE" sz="1600" dirty="0"/>
              <a:t> </a:t>
            </a:r>
            <a:r>
              <a:rPr lang="de-DE" sz="1600" dirty="0" err="1"/>
              <a:t>width</a:t>
            </a:r>
            <a:r>
              <a:rPr lang="de-DE" sz="1600" dirty="0"/>
              <a:t> </a:t>
            </a:r>
            <a:r>
              <a:rPr lang="de-DE" sz="1600" dirty="0" err="1"/>
              <a:t>as</a:t>
            </a:r>
            <a:r>
              <a:rPr lang="de-DE" sz="1600" dirty="0"/>
              <a:t> </a:t>
            </a:r>
            <a:r>
              <a:rPr lang="de-DE" sz="1600" dirty="0" err="1"/>
              <a:t>much</a:t>
            </a:r>
            <a:r>
              <a:rPr lang="de-DE" sz="1600" dirty="0"/>
              <a:t> </a:t>
            </a:r>
            <a:r>
              <a:rPr lang="de-DE" sz="1600" dirty="0" err="1"/>
              <a:t>as</a:t>
            </a:r>
            <a:r>
              <a:rPr lang="de-DE" sz="1600" dirty="0"/>
              <a:t> </a:t>
            </a:r>
            <a:r>
              <a:rPr lang="de-DE" sz="1600" dirty="0" err="1"/>
              <a:t>user</a:t>
            </a:r>
            <a:r>
              <a:rPr lang="de-DE" sz="1600" dirty="0"/>
              <a:t> </a:t>
            </a:r>
            <a:r>
              <a:rPr lang="de-DE" sz="1600" dirty="0" err="1"/>
              <a:t>wants</a:t>
            </a:r>
            <a:endParaRPr lang="de-DE" sz="1600" dirty="0"/>
          </a:p>
        </p:txBody>
      </p:sp>
      <p:sp>
        <p:nvSpPr>
          <p:cNvPr id="8"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pic>
        <p:nvPicPr>
          <p:cNvPr id="10" name="Content Placeholder 9"/>
          <p:cNvPicPr>
            <a:picLocks noGrp="1" noChangeAspect="1"/>
          </p:cNvPicPr>
          <p:nvPr>
            <p:ph idx="1"/>
          </p:nvPr>
        </p:nvPicPr>
        <p:blipFill>
          <a:blip r:embed="rId3"/>
          <a:stretch>
            <a:fillRect/>
          </a:stretch>
        </p:blipFill>
        <p:spPr>
          <a:xfrm>
            <a:off x="827584" y="1113790"/>
            <a:ext cx="7082929" cy="3728389"/>
          </a:xfrm>
          <a:prstGeom prst="rect">
            <a:avLst/>
          </a:prstGeom>
        </p:spPr>
      </p:pic>
      <p:grpSp>
        <p:nvGrpSpPr>
          <p:cNvPr id="7" name="Group 6"/>
          <p:cNvGrpSpPr/>
          <p:nvPr/>
        </p:nvGrpSpPr>
        <p:grpSpPr>
          <a:xfrm>
            <a:off x="1403648" y="1340768"/>
            <a:ext cx="6264696" cy="172817"/>
            <a:chOff x="1403648" y="1340768"/>
            <a:chExt cx="6264696" cy="222895"/>
          </a:xfrm>
        </p:grpSpPr>
        <p:sp>
          <p:nvSpPr>
            <p:cNvPr id="2" name="Rounded Rectangle 1"/>
            <p:cNvSpPr/>
            <p:nvPr/>
          </p:nvSpPr>
          <p:spPr>
            <a:xfrm>
              <a:off x="1403648" y="1340768"/>
              <a:ext cx="1584176" cy="216024"/>
            </a:xfrm>
            <a:prstGeom prst="roundRect">
              <a:avLst/>
            </a:prstGeom>
            <a:solidFill>
              <a:srgbClr val="FFA500">
                <a:alpha val="40000"/>
              </a:srgb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sz="1600" dirty="0" err="1">
                <a:solidFill>
                  <a:schemeClr val="bg2">
                    <a:lumMod val="10000"/>
                  </a:schemeClr>
                </a:solidFill>
              </a:endParaRPr>
            </a:p>
          </p:txBody>
        </p:sp>
        <p:sp>
          <p:nvSpPr>
            <p:cNvPr id="11" name="Rounded Rectangle 10"/>
            <p:cNvSpPr/>
            <p:nvPr/>
          </p:nvSpPr>
          <p:spPr>
            <a:xfrm>
              <a:off x="3016424" y="1340768"/>
              <a:ext cx="835496" cy="216024"/>
            </a:xfrm>
            <a:prstGeom prst="roundRect">
              <a:avLst/>
            </a:prstGeom>
            <a:solidFill>
              <a:srgbClr val="FFA500">
                <a:alpha val="40000"/>
              </a:srgb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sz="1600" dirty="0" err="1">
                <a:solidFill>
                  <a:schemeClr val="bg2">
                    <a:lumMod val="10000"/>
                  </a:schemeClr>
                </a:solidFill>
              </a:endParaRPr>
            </a:p>
          </p:txBody>
        </p:sp>
        <p:sp>
          <p:nvSpPr>
            <p:cNvPr id="12" name="Rounded Rectangle 11"/>
            <p:cNvSpPr/>
            <p:nvPr/>
          </p:nvSpPr>
          <p:spPr>
            <a:xfrm>
              <a:off x="4067944" y="1354510"/>
              <a:ext cx="504056" cy="202282"/>
            </a:xfrm>
            <a:prstGeom prst="roundRect">
              <a:avLst/>
            </a:prstGeom>
            <a:solidFill>
              <a:srgbClr val="FFA500">
                <a:alpha val="40000"/>
              </a:srgb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sz="1600" dirty="0" err="1">
                <a:solidFill>
                  <a:schemeClr val="bg2">
                    <a:lumMod val="10000"/>
                  </a:schemeClr>
                </a:solidFill>
              </a:endParaRPr>
            </a:p>
          </p:txBody>
        </p:sp>
        <p:sp>
          <p:nvSpPr>
            <p:cNvPr id="13" name="Rounded Rectangle 12"/>
            <p:cNvSpPr/>
            <p:nvPr/>
          </p:nvSpPr>
          <p:spPr>
            <a:xfrm>
              <a:off x="4657080" y="1354510"/>
              <a:ext cx="1584176" cy="202282"/>
            </a:xfrm>
            <a:prstGeom prst="roundRect">
              <a:avLst/>
            </a:prstGeom>
            <a:solidFill>
              <a:srgbClr val="FFA500">
                <a:alpha val="40000"/>
              </a:srgb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sz="1600" dirty="0" err="1">
                <a:solidFill>
                  <a:schemeClr val="bg2">
                    <a:lumMod val="10000"/>
                  </a:schemeClr>
                </a:solidFill>
              </a:endParaRPr>
            </a:p>
          </p:txBody>
        </p:sp>
        <p:sp>
          <p:nvSpPr>
            <p:cNvPr id="14" name="Rounded Rectangle 13"/>
            <p:cNvSpPr/>
            <p:nvPr/>
          </p:nvSpPr>
          <p:spPr>
            <a:xfrm>
              <a:off x="6350484" y="1347639"/>
              <a:ext cx="1317860" cy="216024"/>
            </a:xfrm>
            <a:prstGeom prst="roundRect">
              <a:avLst/>
            </a:prstGeom>
            <a:solidFill>
              <a:srgbClr val="FFA500">
                <a:alpha val="40000"/>
              </a:srgb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sz="1600" dirty="0" err="1">
                <a:solidFill>
                  <a:schemeClr val="bg2">
                    <a:lumMod val="10000"/>
                  </a:schemeClr>
                </a:solidFill>
              </a:endParaRPr>
            </a:p>
          </p:txBody>
        </p:sp>
      </p:grpSp>
      <p:grpSp>
        <p:nvGrpSpPr>
          <p:cNvPr id="6" name="Group 5"/>
          <p:cNvGrpSpPr/>
          <p:nvPr/>
        </p:nvGrpSpPr>
        <p:grpSpPr>
          <a:xfrm>
            <a:off x="1403648" y="1124744"/>
            <a:ext cx="6264696" cy="216024"/>
            <a:chOff x="1403648" y="1113790"/>
            <a:chExt cx="6264696" cy="216024"/>
          </a:xfrm>
        </p:grpSpPr>
        <p:sp>
          <p:nvSpPr>
            <p:cNvPr id="15" name="Rounded Rectangle 14"/>
            <p:cNvSpPr/>
            <p:nvPr/>
          </p:nvSpPr>
          <p:spPr>
            <a:xfrm>
              <a:off x="1403648" y="1113790"/>
              <a:ext cx="2448272" cy="216024"/>
            </a:xfrm>
            <a:prstGeom prst="roundRect">
              <a:avLst/>
            </a:prstGeom>
            <a:solidFill>
              <a:srgbClr val="0070C0">
                <a:alpha val="30196"/>
              </a:srgb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sz="1600" dirty="0" err="1">
                <a:solidFill>
                  <a:schemeClr val="bg2">
                    <a:lumMod val="10000"/>
                  </a:schemeClr>
                </a:solidFill>
              </a:endParaRPr>
            </a:p>
          </p:txBody>
        </p:sp>
        <p:sp>
          <p:nvSpPr>
            <p:cNvPr id="16" name="Rounded Rectangle 15"/>
            <p:cNvSpPr/>
            <p:nvPr/>
          </p:nvSpPr>
          <p:spPr>
            <a:xfrm>
              <a:off x="4053483" y="1122703"/>
              <a:ext cx="2187773" cy="207111"/>
            </a:xfrm>
            <a:prstGeom prst="roundRect">
              <a:avLst/>
            </a:prstGeom>
            <a:solidFill>
              <a:srgbClr val="0070C0">
                <a:alpha val="30196"/>
              </a:srgb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sz="1600" dirty="0" err="1">
                <a:solidFill>
                  <a:schemeClr val="bg2">
                    <a:lumMod val="10000"/>
                  </a:schemeClr>
                </a:solidFill>
              </a:endParaRPr>
            </a:p>
          </p:txBody>
        </p:sp>
        <p:sp>
          <p:nvSpPr>
            <p:cNvPr id="17" name="Rounded Rectangle 16"/>
            <p:cNvSpPr/>
            <p:nvPr/>
          </p:nvSpPr>
          <p:spPr>
            <a:xfrm>
              <a:off x="6350485" y="1123949"/>
              <a:ext cx="1317859" cy="197713"/>
            </a:xfrm>
            <a:prstGeom prst="roundRect">
              <a:avLst/>
            </a:prstGeom>
            <a:solidFill>
              <a:srgbClr val="0070C0">
                <a:alpha val="30196"/>
              </a:srgb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sz="1600" dirty="0" err="1">
                <a:solidFill>
                  <a:schemeClr val="bg2">
                    <a:lumMod val="10000"/>
                  </a:schemeClr>
                </a:solidFill>
              </a:endParaRPr>
            </a:p>
          </p:txBody>
        </p:sp>
      </p:grpSp>
      <p:grpSp>
        <p:nvGrpSpPr>
          <p:cNvPr id="27" name="Group 26"/>
          <p:cNvGrpSpPr/>
          <p:nvPr/>
        </p:nvGrpSpPr>
        <p:grpSpPr>
          <a:xfrm>
            <a:off x="1403648" y="1556792"/>
            <a:ext cx="6264696" cy="183771"/>
            <a:chOff x="1403648" y="1556792"/>
            <a:chExt cx="6264696" cy="183771"/>
          </a:xfrm>
        </p:grpSpPr>
        <p:sp>
          <p:nvSpPr>
            <p:cNvPr id="18" name="Rounded Rectangle 17"/>
            <p:cNvSpPr/>
            <p:nvPr/>
          </p:nvSpPr>
          <p:spPr>
            <a:xfrm>
              <a:off x="1403648" y="1556792"/>
              <a:ext cx="807616" cy="183771"/>
            </a:xfrm>
            <a:prstGeom prst="roundRect">
              <a:avLst/>
            </a:prstGeom>
            <a:solidFill>
              <a:srgbClr val="92D050">
                <a:alpha val="40000"/>
              </a:srgb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sz="1600" dirty="0" err="1">
                <a:solidFill>
                  <a:schemeClr val="bg2">
                    <a:lumMod val="10000"/>
                  </a:schemeClr>
                </a:solidFill>
              </a:endParaRPr>
            </a:p>
          </p:txBody>
        </p:sp>
        <p:sp>
          <p:nvSpPr>
            <p:cNvPr id="20" name="Rounded Rectangle 19"/>
            <p:cNvSpPr/>
            <p:nvPr/>
          </p:nvSpPr>
          <p:spPr>
            <a:xfrm>
              <a:off x="2195736" y="1556793"/>
              <a:ext cx="720080" cy="167490"/>
            </a:xfrm>
            <a:prstGeom prst="roundRect">
              <a:avLst/>
            </a:prstGeom>
            <a:solidFill>
              <a:srgbClr val="92D050">
                <a:alpha val="40000"/>
              </a:srgb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sz="1600" dirty="0" err="1">
                <a:solidFill>
                  <a:schemeClr val="bg2">
                    <a:lumMod val="10000"/>
                  </a:schemeClr>
                </a:solidFill>
              </a:endParaRPr>
            </a:p>
          </p:txBody>
        </p:sp>
        <p:sp>
          <p:nvSpPr>
            <p:cNvPr id="21" name="Rounded Rectangle 20"/>
            <p:cNvSpPr/>
            <p:nvPr/>
          </p:nvSpPr>
          <p:spPr>
            <a:xfrm>
              <a:off x="3068216" y="1564932"/>
              <a:ext cx="783704" cy="159350"/>
            </a:xfrm>
            <a:prstGeom prst="roundRect">
              <a:avLst/>
            </a:prstGeom>
            <a:solidFill>
              <a:srgbClr val="92D050">
                <a:alpha val="40000"/>
              </a:srgb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sz="1600" dirty="0" err="1">
                <a:solidFill>
                  <a:schemeClr val="bg2">
                    <a:lumMod val="10000"/>
                  </a:schemeClr>
                </a:solidFill>
              </a:endParaRPr>
            </a:p>
          </p:txBody>
        </p:sp>
        <p:sp>
          <p:nvSpPr>
            <p:cNvPr id="22" name="Rounded Rectangle 21"/>
            <p:cNvSpPr/>
            <p:nvPr/>
          </p:nvSpPr>
          <p:spPr>
            <a:xfrm>
              <a:off x="4067944" y="1564932"/>
              <a:ext cx="504056" cy="159350"/>
            </a:xfrm>
            <a:prstGeom prst="roundRect">
              <a:avLst/>
            </a:prstGeom>
            <a:solidFill>
              <a:srgbClr val="92D050">
                <a:alpha val="40000"/>
              </a:srgb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sz="1600" dirty="0" err="1">
                <a:solidFill>
                  <a:schemeClr val="bg2">
                    <a:lumMod val="10000"/>
                  </a:schemeClr>
                </a:solidFill>
              </a:endParaRPr>
            </a:p>
          </p:txBody>
        </p:sp>
        <p:sp>
          <p:nvSpPr>
            <p:cNvPr id="23" name="Rounded Rectangle 22"/>
            <p:cNvSpPr/>
            <p:nvPr/>
          </p:nvSpPr>
          <p:spPr>
            <a:xfrm>
              <a:off x="4716016" y="1564756"/>
              <a:ext cx="483555" cy="159350"/>
            </a:xfrm>
            <a:prstGeom prst="roundRect">
              <a:avLst/>
            </a:prstGeom>
            <a:solidFill>
              <a:srgbClr val="92D050">
                <a:alpha val="40000"/>
              </a:srgb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sz="1600" dirty="0" err="1">
                <a:solidFill>
                  <a:schemeClr val="bg2">
                    <a:lumMod val="10000"/>
                  </a:schemeClr>
                </a:solidFill>
              </a:endParaRPr>
            </a:p>
          </p:txBody>
        </p:sp>
        <p:sp>
          <p:nvSpPr>
            <p:cNvPr id="24" name="Rounded Rectangle 23"/>
            <p:cNvSpPr/>
            <p:nvPr/>
          </p:nvSpPr>
          <p:spPr>
            <a:xfrm>
              <a:off x="5207391" y="1564756"/>
              <a:ext cx="444730" cy="159350"/>
            </a:xfrm>
            <a:prstGeom prst="roundRect">
              <a:avLst/>
            </a:prstGeom>
            <a:solidFill>
              <a:srgbClr val="92D050">
                <a:alpha val="40000"/>
              </a:srgb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sz="1600" dirty="0" err="1">
                <a:solidFill>
                  <a:schemeClr val="bg2">
                    <a:lumMod val="10000"/>
                  </a:schemeClr>
                </a:solidFill>
              </a:endParaRPr>
            </a:p>
          </p:txBody>
        </p:sp>
        <p:sp>
          <p:nvSpPr>
            <p:cNvPr id="25" name="Rounded Rectangle 24"/>
            <p:cNvSpPr/>
            <p:nvPr/>
          </p:nvSpPr>
          <p:spPr>
            <a:xfrm>
              <a:off x="5665466" y="1564613"/>
              <a:ext cx="490709" cy="159350"/>
            </a:xfrm>
            <a:prstGeom prst="roundRect">
              <a:avLst/>
            </a:prstGeom>
            <a:solidFill>
              <a:srgbClr val="92D050">
                <a:alpha val="40000"/>
              </a:srgb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sz="1600" dirty="0" err="1">
                <a:solidFill>
                  <a:schemeClr val="bg2">
                    <a:lumMod val="10000"/>
                  </a:schemeClr>
                </a:solidFill>
              </a:endParaRPr>
            </a:p>
          </p:txBody>
        </p:sp>
        <p:sp>
          <p:nvSpPr>
            <p:cNvPr id="26" name="Rounded Rectangle 25"/>
            <p:cNvSpPr/>
            <p:nvPr/>
          </p:nvSpPr>
          <p:spPr>
            <a:xfrm>
              <a:off x="6369520" y="1564613"/>
              <a:ext cx="1298824" cy="159350"/>
            </a:xfrm>
            <a:prstGeom prst="roundRect">
              <a:avLst/>
            </a:prstGeom>
            <a:solidFill>
              <a:srgbClr val="92D050">
                <a:alpha val="40000"/>
              </a:srgb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sz="1600" dirty="0" err="1">
                <a:solidFill>
                  <a:schemeClr val="bg2">
                    <a:lumMod val="10000"/>
                  </a:schemeClr>
                </a:solidFill>
              </a:endParaRPr>
            </a:p>
          </p:txBody>
        </p:sp>
      </p:grpSp>
      <p:grpSp>
        <p:nvGrpSpPr>
          <p:cNvPr id="44" name="Group 43"/>
          <p:cNvGrpSpPr/>
          <p:nvPr/>
        </p:nvGrpSpPr>
        <p:grpSpPr>
          <a:xfrm>
            <a:off x="1475656" y="3753036"/>
            <a:ext cx="6192688" cy="1089143"/>
            <a:chOff x="1475656" y="3753036"/>
            <a:chExt cx="6192688" cy="1089143"/>
          </a:xfrm>
        </p:grpSpPr>
        <p:cxnSp>
          <p:nvCxnSpPr>
            <p:cNvPr id="29" name="Straight Connector 28"/>
            <p:cNvCxnSpPr/>
            <p:nvPr/>
          </p:nvCxnSpPr>
          <p:spPr>
            <a:xfrm>
              <a:off x="1475656" y="3753036"/>
              <a:ext cx="14401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104220" y="3753036"/>
              <a:ext cx="7116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103948" y="4293096"/>
              <a:ext cx="4320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716016" y="4293096"/>
              <a:ext cx="14401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350484" y="4842179"/>
              <a:ext cx="13178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ircle(in)">
                                      <p:cBhvr>
                                        <p:cTn id="7" dur="2000"/>
                                        <p:tgtEl>
                                          <p:spTgt spid="9">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par>
                                <p:cTn id="11" presetID="6" presetClass="entr" presetSubtype="16"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circle(in)">
                                      <p:cBhvr>
                                        <p:cTn id="18" dur="2000"/>
                                        <p:tgtEl>
                                          <p:spTgt spid="9">
                                            <p:txEl>
                                              <p:pRg st="1" end="1"/>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circle(in)">
                                      <p:cBhvr>
                                        <p:cTn id="21" dur="20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animEffect transition="in" filter="circle(in)">
                                      <p:cBhvr>
                                        <p:cTn id="26" dur="2000"/>
                                        <p:tgtEl>
                                          <p:spTgt spid="9">
                                            <p:txEl>
                                              <p:pRg st="2" end="2"/>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wipe(down)">
                                      <p:cBhvr>
                                        <p:cTn id="29" dur="500"/>
                                        <p:tgtEl>
                                          <p:spTgt spid="44"/>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9">
                                            <p:txEl>
                                              <p:pRg st="3" end="3"/>
                                            </p:txEl>
                                          </p:spTgt>
                                        </p:tgtEl>
                                        <p:attrNameLst>
                                          <p:attrName>style.visibility</p:attrName>
                                        </p:attrNameLst>
                                      </p:cBhvr>
                                      <p:to>
                                        <p:strVal val="visible"/>
                                      </p:to>
                                    </p:set>
                                    <p:animEffect transition="in" filter="circle(in)">
                                      <p:cBhvr>
                                        <p:cTn id="34" dur="20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SPI Driver</a:t>
            </a:r>
            <a:br>
              <a:rPr lang="en-GB" dirty="0"/>
            </a:br>
            <a:r>
              <a:rPr lang="en-GB" dirty="0"/>
              <a:t>Functional Description &amp; Features – continued (4)</a:t>
            </a:r>
            <a:endParaRPr lang="de-DE" dirty="0"/>
          </a:p>
        </p:txBody>
      </p:sp>
      <p:sp>
        <p:nvSpPr>
          <p:cNvPr id="4" name="Date Placeholder 3"/>
          <p:cNvSpPr>
            <a:spLocks noGrp="1"/>
          </p:cNvSpPr>
          <p:nvPr>
            <p:ph type="dt" sz="half" idx="10"/>
          </p:nvPr>
        </p:nvSpPr>
        <p:spPr/>
        <p:txBody>
          <a:bodyPr/>
          <a:lstStyle/>
          <a:p>
            <a:fld id="{599AB9BC-EC3C-4486-9684-3F656F14D41E}" type="datetime3">
              <a:rPr lang="en-US" noProof="0" smtClean="0"/>
              <a:pPr/>
              <a:t>18 September 2019</a:t>
            </a:fld>
            <a:endParaRPr lang="en-US" noProof="0"/>
          </a:p>
        </p:txBody>
      </p:sp>
      <p:sp>
        <p:nvSpPr>
          <p:cNvPr id="5" name="Slide Number Placeholder 4"/>
          <p:cNvSpPr>
            <a:spLocks noGrp="1"/>
          </p:cNvSpPr>
          <p:nvPr>
            <p:ph type="sldNum" sz="quarter" idx="11"/>
          </p:nvPr>
        </p:nvSpPr>
        <p:spPr/>
        <p:txBody>
          <a:bodyPr/>
          <a:lstStyle/>
          <a:p>
            <a:fld id="{ADA48181-2C78-49CB-8C52-912A07842C2E}" type="slidenum">
              <a:rPr lang="en-US" noProof="0" smtClean="0"/>
              <a:pPr/>
              <a:t>6</a:t>
            </a:fld>
            <a:endParaRPr lang="en-US" noProof="0"/>
          </a:p>
        </p:txBody>
      </p:sp>
      <p:pic>
        <p:nvPicPr>
          <p:cNvPr id="7" name="Content Placeholder 6"/>
          <p:cNvPicPr>
            <a:picLocks noGrp="1"/>
          </p:cNvPicPr>
          <p:nvPr>
            <p:ph idx="1"/>
          </p:nvPr>
        </p:nvPicPr>
        <p:blipFill>
          <a:blip r:embed="rId2" cstate="print"/>
          <a:stretch>
            <a:fillRect/>
          </a:stretch>
        </p:blipFill>
        <p:spPr>
          <a:xfrm>
            <a:off x="827584" y="1052736"/>
            <a:ext cx="7344815" cy="5005288"/>
          </a:xfrm>
          <a:prstGeom prst="rect">
            <a:avLst/>
          </a:prstGeom>
        </p:spPr>
      </p:pic>
      <p:sp>
        <p:nvSpPr>
          <p:cNvPr id="8"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spTree>
    <p:extLst>
      <p:ext uri="{BB962C8B-B14F-4D97-AF65-F5344CB8AC3E}">
        <p14:creationId xmlns:p14="http://schemas.microsoft.com/office/powerpoint/2010/main" val="14512119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04E68C6-1DBC-42CC-9C2B-187673C3493C}" type="datetime3">
              <a:rPr lang="en-US" noProof="0" smtClean="0"/>
              <a:pPr/>
              <a:t>18 September 2019</a:t>
            </a:fld>
            <a:endParaRPr lang="en-US" noProof="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7</a:t>
            </a:fld>
            <a:endParaRPr lang="en-US" noProof="0"/>
          </a:p>
        </p:txBody>
      </p:sp>
      <p:grpSp>
        <p:nvGrpSpPr>
          <p:cNvPr id="58" name="Gruppieren 57"/>
          <p:cNvGrpSpPr/>
          <p:nvPr>
            <p:custDataLst>
              <p:tags r:id="rId1"/>
            </p:custDataLst>
          </p:nvPr>
        </p:nvGrpSpPr>
        <p:grpSpPr>
          <a:xfrm>
            <a:off x="395536" y="306176"/>
            <a:ext cx="8496943" cy="4087472"/>
            <a:chOff x="395536" y="306176"/>
            <a:chExt cx="8496943" cy="4087472"/>
          </a:xfrm>
        </p:grpSpPr>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Agenda</a:t>
              </a:r>
              <a:endParaRPr lang="de-DE" sz="2400" b="1" dirty="0">
                <a:solidFill>
                  <a:schemeClr val="accent1"/>
                </a:solidFill>
                <a:latin typeface="+mj-lt"/>
                <a:ea typeface="+mj-ea"/>
                <a:cs typeface="Arial" pitchFamily="34" charset="0"/>
              </a:endParaRPr>
            </a:p>
          </p:txBody>
        </p:sp>
        <p:sp>
          <p:nvSpPr>
            <p:cNvPr id="33" name="Rectangle 15">
              <a:hlinkClick r:id="rId29" action="ppaction://hlinksldjump"/>
            </p:cNvPr>
            <p:cNvSpPr>
              <a:spLocks noChangeArrowheads="1"/>
            </p:cNvSpPr>
            <p:nvPr>
              <p:custDataLst>
                <p:tags r:id="rId3"/>
              </p:custDataLst>
            </p:nvPr>
          </p:nvSpPr>
          <p:spPr bwMode="auto">
            <a:xfrm>
              <a:off x="683568" y="13464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Functional Description &amp; Features</a:t>
              </a:r>
              <a:endParaRPr lang="de-DE" b="1" dirty="0">
                <a:solidFill>
                  <a:schemeClr val="bg2">
                    <a:lumMod val="10000"/>
                  </a:schemeClr>
                </a:solidFill>
                <a:latin typeface="Arial"/>
              </a:endParaRPr>
            </a:p>
          </p:txBody>
        </p:sp>
        <p:sp>
          <p:nvSpPr>
            <p:cNvPr id="34" name="Rectangle 15">
              <a:hlinkClick r:id="rId29" action="ppaction://hlinksldjump"/>
            </p:cNvPr>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endParaRPr lang="de-DE" b="1" dirty="0">
                <a:solidFill>
                  <a:schemeClr val="bg1"/>
                </a:solidFill>
                <a:latin typeface="Arial"/>
              </a:endParaRPr>
            </a:p>
          </p:txBody>
        </p:sp>
        <p:sp>
          <p:nvSpPr>
            <p:cNvPr id="35" name="Rectangle 3">
              <a:hlinkClick r:id="rId29" action="ppaction://hlinksldjump"/>
            </p:cNvPr>
            <p:cNvSpPr>
              <a:spLocks noChangeArrowheads="1"/>
            </p:cNvSpPr>
            <p:nvPr>
              <p:custDataLst>
                <p:tags r:id="rId5"/>
              </p:custDataLst>
            </p:nvPr>
          </p:nvSpPr>
          <p:spPr bwMode="auto">
            <a:xfrm>
              <a:off x="7946852" y="13464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2</a:t>
              </a:r>
              <a:endParaRPr lang="de-DE" b="1" dirty="0">
                <a:solidFill>
                  <a:schemeClr val="bg2">
                    <a:lumMod val="10000"/>
                  </a:schemeClr>
                </a:solidFill>
              </a:endParaRPr>
            </a:p>
          </p:txBody>
        </p:sp>
        <p:sp>
          <p:nvSpPr>
            <p:cNvPr id="36" name="Rectangle 15"/>
            <p:cNvSpPr>
              <a:spLocks noChangeArrowheads="1"/>
            </p:cNvSpPr>
            <p:nvPr>
              <p:custDataLst>
                <p:tags r:id="rId6"/>
              </p:custDataLst>
            </p:nvPr>
          </p:nvSpPr>
          <p:spPr bwMode="auto">
            <a:xfrm>
              <a:off x="683568" y="1691283"/>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tx2"/>
                  </a:solidFill>
                  <a:latin typeface="Arial"/>
                </a:rPr>
                <a:t>APIs</a:t>
              </a:r>
              <a:endParaRPr lang="de-DE" b="1" dirty="0">
                <a:solidFill>
                  <a:schemeClr val="tx2"/>
                </a:solidFill>
                <a:latin typeface="Arial"/>
              </a:endParaRPr>
            </a:p>
          </p:txBody>
        </p:sp>
        <p:sp>
          <p:nvSpPr>
            <p:cNvPr id="37" name="Rectangle 15"/>
            <p:cNvSpPr>
              <a:spLocks noChangeArrowheads="1"/>
            </p:cNvSpPr>
            <p:nvPr>
              <p:custDataLst>
                <p:tags r:id="rId7"/>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endParaRPr lang="de-DE" b="1" dirty="0">
                <a:solidFill>
                  <a:schemeClr val="bg1"/>
                </a:solidFill>
                <a:latin typeface="Arial"/>
              </a:endParaRPr>
            </a:p>
          </p:txBody>
        </p:sp>
        <p:sp>
          <p:nvSpPr>
            <p:cNvPr id="38" name="Rectangle 3"/>
            <p:cNvSpPr>
              <a:spLocks noChangeArrowheads="1"/>
            </p:cNvSpPr>
            <p:nvPr>
              <p:custDataLst>
                <p:tags r:id="rId8"/>
              </p:custDataLst>
            </p:nvPr>
          </p:nvSpPr>
          <p:spPr bwMode="auto">
            <a:xfrm>
              <a:off x="7947748" y="16912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1"/>
                  </a:solidFill>
                </a:rPr>
                <a:t>7</a:t>
              </a:r>
              <a:endParaRPr lang="de-DE" b="1" dirty="0">
                <a:solidFill>
                  <a:schemeClr val="bg1"/>
                </a:solidFill>
              </a:endParaRPr>
            </a:p>
          </p:txBody>
        </p:sp>
        <p:sp>
          <p:nvSpPr>
            <p:cNvPr id="39" name="Rectangle 15">
              <a:hlinkClick r:id="rId30" action="ppaction://hlinksldjump"/>
            </p:cNvPr>
            <p:cNvSpPr>
              <a:spLocks noChangeArrowheads="1"/>
            </p:cNvSpPr>
            <p:nvPr>
              <p:custDataLst>
                <p:tags r:id="rId9"/>
              </p:custDataLst>
            </p:nvPr>
          </p:nvSpPr>
          <p:spPr bwMode="auto">
            <a:xfrm>
              <a:off x="683568" y="20360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Integration Highlights</a:t>
              </a:r>
              <a:endParaRPr lang="de-DE" b="1" dirty="0">
                <a:solidFill>
                  <a:schemeClr val="bg2">
                    <a:lumMod val="10000"/>
                  </a:schemeClr>
                </a:solidFill>
                <a:latin typeface="Arial"/>
              </a:endParaRPr>
            </a:p>
          </p:txBody>
        </p:sp>
        <p:sp>
          <p:nvSpPr>
            <p:cNvPr id="40" name="Rectangle 15">
              <a:hlinkClick r:id="rId30" action="ppaction://hlinksldjump"/>
            </p:cNvPr>
            <p:cNvSpPr>
              <a:spLocks noChangeArrowheads="1"/>
            </p:cNvSpPr>
            <p:nvPr>
              <p:custDataLst>
                <p:tags r:id="rId10"/>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endParaRPr lang="de-DE" b="1" dirty="0">
                <a:solidFill>
                  <a:schemeClr val="bg1"/>
                </a:solidFill>
                <a:latin typeface="Arial"/>
              </a:endParaRPr>
            </a:p>
          </p:txBody>
        </p:sp>
        <p:sp>
          <p:nvSpPr>
            <p:cNvPr id="41" name="Rectangle 3">
              <a:hlinkClick r:id="rId30" action="ppaction://hlinksldjump"/>
            </p:cNvPr>
            <p:cNvSpPr>
              <a:spLocks noChangeArrowheads="1"/>
            </p:cNvSpPr>
            <p:nvPr>
              <p:custDataLst>
                <p:tags r:id="rId11"/>
              </p:custDataLst>
            </p:nvPr>
          </p:nvSpPr>
          <p:spPr bwMode="auto">
            <a:xfrm>
              <a:off x="7946852" y="20360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10</a:t>
              </a:r>
              <a:endParaRPr lang="de-DE" b="1" dirty="0">
                <a:solidFill>
                  <a:schemeClr val="bg2">
                    <a:lumMod val="10000"/>
                  </a:schemeClr>
                </a:solidFill>
              </a:endParaRPr>
            </a:p>
          </p:txBody>
        </p:sp>
        <p:sp>
          <p:nvSpPr>
            <p:cNvPr id="42" name="Rectangle 15">
              <a:hlinkClick r:id="rId31" action="ppaction://hlinksldjump"/>
            </p:cNvPr>
            <p:cNvSpPr>
              <a:spLocks noChangeArrowheads="1"/>
            </p:cNvSpPr>
            <p:nvPr>
              <p:custDataLst>
                <p:tags r:id="rId12"/>
              </p:custDataLst>
            </p:nvPr>
          </p:nvSpPr>
          <p:spPr bwMode="auto">
            <a:xfrm>
              <a:off x="683568" y="2380882"/>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Configuration</a:t>
              </a:r>
              <a:endParaRPr lang="de-DE" b="1" dirty="0">
                <a:solidFill>
                  <a:schemeClr val="bg2">
                    <a:lumMod val="10000"/>
                  </a:schemeClr>
                </a:solidFill>
                <a:latin typeface="Arial"/>
              </a:endParaRPr>
            </a:p>
          </p:txBody>
        </p:sp>
        <p:sp>
          <p:nvSpPr>
            <p:cNvPr id="43" name="Rectangle 15">
              <a:hlinkClick r:id="rId31" action="ppaction://hlinksldjump"/>
            </p:cNvPr>
            <p:cNvSpPr>
              <a:spLocks noChangeArrowheads="1"/>
            </p:cNvSpPr>
            <p:nvPr>
              <p:custDataLst>
                <p:tags r:id="rId13"/>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endParaRPr lang="de-DE" b="1" dirty="0">
                <a:solidFill>
                  <a:schemeClr val="bg1"/>
                </a:solidFill>
                <a:latin typeface="Arial"/>
              </a:endParaRPr>
            </a:p>
          </p:txBody>
        </p:sp>
        <p:sp>
          <p:nvSpPr>
            <p:cNvPr id="44" name="Rectangle 3">
              <a:hlinkClick r:id="rId31" action="ppaction://hlinksldjump"/>
            </p:cNvPr>
            <p:cNvSpPr>
              <a:spLocks noChangeArrowheads="1"/>
            </p:cNvSpPr>
            <p:nvPr>
              <p:custDataLst>
                <p:tags r:id="rId14"/>
              </p:custDataLst>
            </p:nvPr>
          </p:nvSpPr>
          <p:spPr bwMode="auto">
            <a:xfrm>
              <a:off x="7946852" y="2380882"/>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12</a:t>
              </a:r>
              <a:endParaRPr lang="de-DE" b="1" dirty="0">
                <a:solidFill>
                  <a:schemeClr val="bg2">
                    <a:lumMod val="10000"/>
                  </a:schemeClr>
                </a:solidFill>
              </a:endParaRPr>
            </a:p>
          </p:txBody>
        </p:sp>
        <p:sp>
          <p:nvSpPr>
            <p:cNvPr id="45" name="Rectangle 15"/>
            <p:cNvSpPr>
              <a:spLocks noChangeArrowheads="1"/>
            </p:cNvSpPr>
            <p:nvPr>
              <p:custDataLst>
                <p:tags r:id="rId15"/>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Structure</a:t>
              </a:r>
              <a:endParaRPr lang="de-DE" sz="1400" dirty="0">
                <a:solidFill>
                  <a:schemeClr val="bg2">
                    <a:lumMod val="10000"/>
                  </a:schemeClr>
                </a:solidFill>
                <a:latin typeface="Arial"/>
              </a:endParaRPr>
            </a:p>
          </p:txBody>
        </p:sp>
        <p:sp>
          <p:nvSpPr>
            <p:cNvPr id="46" name="Rectangle 15"/>
            <p:cNvSpPr>
              <a:spLocks noChangeArrowheads="1"/>
            </p:cNvSpPr>
            <p:nvPr>
              <p:custDataLst>
                <p:tags r:id="rId16"/>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endParaRPr lang="de-DE" sz="1400" b="1" dirty="0">
                <a:latin typeface="Arial"/>
              </a:endParaRPr>
            </a:p>
          </p:txBody>
        </p:sp>
        <p:sp>
          <p:nvSpPr>
            <p:cNvPr id="47" name="Rectangle 15"/>
            <p:cNvSpPr>
              <a:spLocks noChangeArrowheads="1"/>
            </p:cNvSpPr>
            <p:nvPr>
              <p:custDataLst>
                <p:tags r:id="rId17"/>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Example</a:t>
              </a:r>
              <a:endParaRPr lang="de-DE" sz="1400" dirty="0">
                <a:solidFill>
                  <a:schemeClr val="bg2">
                    <a:lumMod val="10000"/>
                  </a:schemeClr>
                </a:solidFill>
                <a:latin typeface="Arial"/>
              </a:endParaRPr>
            </a:p>
          </p:txBody>
        </p:sp>
        <p:sp>
          <p:nvSpPr>
            <p:cNvPr id="48" name="Rectangle 15"/>
            <p:cNvSpPr>
              <a:spLocks noChangeArrowheads="1"/>
            </p:cNvSpPr>
            <p:nvPr>
              <p:custDataLst>
                <p:tags r:id="rId18"/>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endParaRPr lang="de-DE" sz="1400" b="1" dirty="0">
                <a:latin typeface="Arial"/>
              </a:endParaRPr>
            </a:p>
          </p:txBody>
        </p:sp>
        <p:sp>
          <p:nvSpPr>
            <p:cNvPr id="49" name="Rectangle 15">
              <a:hlinkClick r:id="rId32" action="ppaction://hlinksldjump"/>
            </p:cNvPr>
            <p:cNvSpPr>
              <a:spLocks noChangeArrowheads="1"/>
            </p:cNvSpPr>
            <p:nvPr>
              <p:custDataLst>
                <p:tags r:id="rId19"/>
              </p:custDataLst>
            </p:nvPr>
          </p:nvSpPr>
          <p:spPr bwMode="auto">
            <a:xfrm>
              <a:off x="683568" y="34160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Dependencies</a:t>
              </a:r>
              <a:endParaRPr lang="de-DE" b="1" dirty="0">
                <a:solidFill>
                  <a:schemeClr val="bg2">
                    <a:lumMod val="10000"/>
                  </a:schemeClr>
                </a:solidFill>
                <a:latin typeface="Arial"/>
              </a:endParaRPr>
            </a:p>
          </p:txBody>
        </p:sp>
        <p:sp>
          <p:nvSpPr>
            <p:cNvPr id="50" name="Rectangle 15">
              <a:hlinkClick r:id="rId32" action="ppaction://hlinksldjump"/>
            </p:cNvPr>
            <p:cNvSpPr>
              <a:spLocks noChangeArrowheads="1"/>
            </p:cNvSpPr>
            <p:nvPr>
              <p:custDataLst>
                <p:tags r:id="rId20"/>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endParaRPr lang="de-DE" b="1" dirty="0">
                <a:solidFill>
                  <a:schemeClr val="bg1"/>
                </a:solidFill>
                <a:latin typeface="Arial"/>
              </a:endParaRPr>
            </a:p>
          </p:txBody>
        </p:sp>
        <p:sp>
          <p:nvSpPr>
            <p:cNvPr id="51" name="Rectangle 3">
              <a:hlinkClick r:id="rId32" action="ppaction://hlinksldjump"/>
            </p:cNvPr>
            <p:cNvSpPr>
              <a:spLocks noChangeArrowheads="1"/>
            </p:cNvSpPr>
            <p:nvPr>
              <p:custDataLst>
                <p:tags r:id="rId21"/>
              </p:custDataLst>
            </p:nvPr>
          </p:nvSpPr>
          <p:spPr bwMode="auto">
            <a:xfrm>
              <a:off x="7946852" y="34160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15</a:t>
              </a:r>
              <a:endParaRPr lang="de-DE" b="1" dirty="0">
                <a:solidFill>
                  <a:schemeClr val="bg2">
                    <a:lumMod val="10000"/>
                  </a:schemeClr>
                </a:solidFill>
              </a:endParaRPr>
            </a:p>
          </p:txBody>
        </p:sp>
        <p:sp>
          <p:nvSpPr>
            <p:cNvPr id="52" name="Rectangle 15">
              <a:hlinkClick r:id="rId33" action="ppaction://hlinksldjump"/>
            </p:cNvPr>
            <p:cNvSpPr>
              <a:spLocks noChangeArrowheads="1"/>
            </p:cNvSpPr>
            <p:nvPr>
              <p:custDataLst>
                <p:tags r:id="rId22"/>
              </p:custDataLst>
            </p:nvPr>
          </p:nvSpPr>
          <p:spPr bwMode="auto">
            <a:xfrm>
              <a:off x="683568" y="37608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HW Resources</a:t>
              </a:r>
              <a:endParaRPr lang="de-DE" b="1" dirty="0">
                <a:solidFill>
                  <a:schemeClr val="bg2">
                    <a:lumMod val="10000"/>
                  </a:schemeClr>
                </a:solidFill>
                <a:latin typeface="Arial"/>
              </a:endParaRPr>
            </a:p>
          </p:txBody>
        </p:sp>
        <p:sp>
          <p:nvSpPr>
            <p:cNvPr id="53" name="Rectangle 15">
              <a:hlinkClick r:id="rId33" action="ppaction://hlinksldjump"/>
            </p:cNvPr>
            <p:cNvSpPr>
              <a:spLocks noChangeArrowheads="1"/>
            </p:cNvSpPr>
            <p:nvPr>
              <p:custDataLst>
                <p:tags r:id="rId23"/>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endParaRPr lang="de-DE" b="1" dirty="0">
                <a:solidFill>
                  <a:schemeClr val="bg1"/>
                </a:solidFill>
                <a:latin typeface="Arial"/>
              </a:endParaRPr>
            </a:p>
          </p:txBody>
        </p:sp>
        <p:sp>
          <p:nvSpPr>
            <p:cNvPr id="54" name="Rectangle 3">
              <a:hlinkClick r:id="rId33" action="ppaction://hlinksldjump"/>
            </p:cNvPr>
            <p:cNvSpPr>
              <a:spLocks noChangeArrowheads="1"/>
            </p:cNvSpPr>
            <p:nvPr>
              <p:custDataLst>
                <p:tags r:id="rId24"/>
              </p:custDataLst>
            </p:nvPr>
          </p:nvSpPr>
          <p:spPr bwMode="auto">
            <a:xfrm>
              <a:off x="7946852" y="37608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17</a:t>
              </a:r>
              <a:endParaRPr lang="de-DE" b="1" dirty="0">
                <a:solidFill>
                  <a:schemeClr val="bg2">
                    <a:lumMod val="10000"/>
                  </a:schemeClr>
                </a:solidFill>
              </a:endParaRPr>
            </a:p>
          </p:txBody>
        </p:sp>
        <p:sp>
          <p:nvSpPr>
            <p:cNvPr id="55" name="Rectangle 15">
              <a:hlinkClick r:id="rId34" action="ppaction://hlinksldjump"/>
            </p:cNvPr>
            <p:cNvSpPr>
              <a:spLocks noChangeArrowheads="1"/>
            </p:cNvSpPr>
            <p:nvPr>
              <p:custDataLst>
                <p:tags r:id="rId25"/>
              </p:custDataLst>
            </p:nvPr>
          </p:nvSpPr>
          <p:spPr bwMode="auto">
            <a:xfrm>
              <a:off x="683568" y="41056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Constraints &amp; Limitations</a:t>
              </a:r>
              <a:endParaRPr lang="de-DE" b="1" dirty="0">
                <a:solidFill>
                  <a:schemeClr val="bg2">
                    <a:lumMod val="10000"/>
                  </a:schemeClr>
                </a:solidFill>
                <a:latin typeface="Arial"/>
              </a:endParaRPr>
            </a:p>
          </p:txBody>
        </p:sp>
        <p:sp>
          <p:nvSpPr>
            <p:cNvPr id="56" name="Rectangle 15">
              <a:hlinkClick r:id="rId34" action="ppaction://hlinksldjump"/>
            </p:cNvPr>
            <p:cNvSpPr>
              <a:spLocks noChangeArrowheads="1"/>
            </p:cNvSpPr>
            <p:nvPr>
              <p:custDataLst>
                <p:tags r:id="rId26"/>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endParaRPr lang="de-DE" b="1" dirty="0">
                <a:solidFill>
                  <a:schemeClr val="bg1"/>
                </a:solidFill>
                <a:latin typeface="Arial"/>
              </a:endParaRPr>
            </a:p>
          </p:txBody>
        </p:sp>
        <p:sp>
          <p:nvSpPr>
            <p:cNvPr id="57" name="Rectangle 3">
              <a:hlinkClick r:id="rId34" action="ppaction://hlinksldjump"/>
            </p:cNvPr>
            <p:cNvSpPr>
              <a:spLocks noChangeArrowheads="1"/>
            </p:cNvSpPr>
            <p:nvPr>
              <p:custDataLst>
                <p:tags r:id="rId27"/>
              </p:custDataLst>
            </p:nvPr>
          </p:nvSpPr>
          <p:spPr bwMode="auto">
            <a:xfrm>
              <a:off x="7946852" y="41056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19</a:t>
              </a:r>
              <a:endParaRPr lang="de-DE" b="1" dirty="0">
                <a:solidFill>
                  <a:schemeClr val="bg2">
                    <a:lumMod val="10000"/>
                  </a:schemeClr>
                </a:solidFill>
              </a:endParaRPr>
            </a:p>
          </p:txBody>
        </p:sp>
      </p:grpSp>
      <p:sp>
        <p:nvSpPr>
          <p:cNvPr id="59"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err="1"/>
              <a:t>Iopt_Spi_WriteSequence</a:t>
            </a:r>
            <a:r>
              <a:rPr lang="en-US" dirty="0"/>
              <a:t>		Write data which has to be transmitted for IB</a:t>
            </a:r>
          </a:p>
          <a:p>
            <a:r>
              <a:rPr lang="de-DE" dirty="0" err="1"/>
              <a:t>Iopt_Spi_ReadSequence</a:t>
            </a:r>
            <a:r>
              <a:rPr lang="de-DE" dirty="0"/>
              <a:t>		Read </a:t>
            </a:r>
            <a:r>
              <a:rPr lang="de-DE" dirty="0" err="1"/>
              <a:t>received</a:t>
            </a:r>
            <a:r>
              <a:rPr lang="de-DE" dirty="0"/>
              <a:t> </a:t>
            </a:r>
            <a:r>
              <a:rPr lang="de-DE" dirty="0" err="1"/>
              <a:t>SPI</a:t>
            </a:r>
            <a:r>
              <a:rPr lang="de-DE" dirty="0"/>
              <a:t> </a:t>
            </a:r>
            <a:r>
              <a:rPr lang="de-DE" dirty="0" err="1"/>
              <a:t>response</a:t>
            </a:r>
            <a:r>
              <a:rPr lang="de-DE" dirty="0"/>
              <a:t> </a:t>
            </a:r>
            <a:r>
              <a:rPr lang="de-DE" dirty="0" err="1"/>
              <a:t>for</a:t>
            </a:r>
            <a:r>
              <a:rPr lang="de-DE" dirty="0"/>
              <a:t> </a:t>
            </a:r>
            <a:r>
              <a:rPr lang="de-DE" dirty="0" err="1"/>
              <a:t>IB</a:t>
            </a:r>
            <a:endParaRPr lang="en-US" dirty="0"/>
          </a:p>
          <a:p>
            <a:r>
              <a:rPr lang="de-DE" dirty="0" err="1"/>
              <a:t>Iopt_Spi_SetupEb</a:t>
            </a:r>
            <a:r>
              <a:rPr lang="de-DE" dirty="0"/>
              <a:t>			Setup </a:t>
            </a:r>
            <a:r>
              <a:rPr lang="de-DE" dirty="0" err="1"/>
              <a:t>external</a:t>
            </a:r>
            <a:r>
              <a:rPr lang="de-DE" dirty="0"/>
              <a:t> </a:t>
            </a:r>
            <a:r>
              <a:rPr lang="de-DE" dirty="0" err="1"/>
              <a:t>buffering</a:t>
            </a:r>
            <a:r>
              <a:rPr lang="de-DE" dirty="0"/>
              <a:t>. </a:t>
            </a:r>
            <a:r>
              <a:rPr lang="de-DE" dirty="0" err="1"/>
              <a:t>Transmit</a:t>
            </a:r>
            <a:r>
              <a:rPr lang="de-DE" dirty="0"/>
              <a:t> </a:t>
            </a:r>
            <a:r>
              <a:rPr lang="de-DE" dirty="0" err="1"/>
              <a:t>buffer</a:t>
            </a:r>
            <a:r>
              <a:rPr lang="de-DE" dirty="0"/>
              <a:t> </a:t>
            </a:r>
            <a:r>
              <a:rPr lang="de-DE" dirty="0" err="1"/>
              <a:t>pointer</a:t>
            </a:r>
            <a:r>
              <a:rPr lang="de-DE" dirty="0"/>
              <a:t>, 					</a:t>
            </a:r>
            <a:r>
              <a:rPr lang="de-DE" dirty="0" err="1"/>
              <a:t>Receive</a:t>
            </a:r>
            <a:r>
              <a:rPr lang="de-DE" dirty="0"/>
              <a:t> </a:t>
            </a:r>
            <a:r>
              <a:rPr lang="de-DE" dirty="0" err="1"/>
              <a:t>buffer</a:t>
            </a:r>
            <a:r>
              <a:rPr lang="de-DE" dirty="0"/>
              <a:t> </a:t>
            </a:r>
            <a:r>
              <a:rPr lang="de-DE" dirty="0" err="1"/>
              <a:t>pointer</a:t>
            </a:r>
            <a:r>
              <a:rPr lang="de-DE" dirty="0"/>
              <a:t> </a:t>
            </a:r>
            <a:r>
              <a:rPr lang="de-DE" dirty="0" err="1"/>
              <a:t>and</a:t>
            </a:r>
            <a:r>
              <a:rPr lang="de-DE" dirty="0"/>
              <a:t> </a:t>
            </a:r>
            <a:r>
              <a:rPr lang="de-DE" dirty="0" err="1"/>
              <a:t>length</a:t>
            </a:r>
            <a:r>
              <a:rPr lang="de-DE" dirty="0"/>
              <a:t> </a:t>
            </a:r>
            <a:r>
              <a:rPr lang="de-DE" dirty="0" err="1"/>
              <a:t>of</a:t>
            </a:r>
            <a:r>
              <a:rPr lang="de-DE" dirty="0"/>
              <a:t> </a:t>
            </a:r>
            <a:r>
              <a:rPr lang="de-DE" dirty="0" err="1"/>
              <a:t>channel</a:t>
            </a:r>
            <a:r>
              <a:rPr lang="de-DE" dirty="0"/>
              <a:t>. 					(</a:t>
            </a:r>
            <a:r>
              <a:rPr lang="de-DE" dirty="0" err="1"/>
              <a:t>Buffer</a:t>
            </a:r>
            <a:r>
              <a:rPr lang="de-DE" dirty="0"/>
              <a:t> </a:t>
            </a:r>
            <a:r>
              <a:rPr lang="de-DE" dirty="0" err="1"/>
              <a:t>is</a:t>
            </a:r>
            <a:r>
              <a:rPr lang="de-DE" dirty="0"/>
              <a:t> outside </a:t>
            </a:r>
            <a:r>
              <a:rPr lang="de-DE" dirty="0" err="1"/>
              <a:t>of</a:t>
            </a:r>
            <a:r>
              <a:rPr lang="de-DE" dirty="0"/>
              <a:t> </a:t>
            </a:r>
            <a:r>
              <a:rPr lang="de-DE" dirty="0" err="1"/>
              <a:t>SPI</a:t>
            </a:r>
            <a:r>
              <a:rPr lang="de-DE" dirty="0"/>
              <a:t> </a:t>
            </a:r>
            <a:r>
              <a:rPr lang="de-DE" dirty="0" err="1"/>
              <a:t>driver</a:t>
            </a:r>
            <a:r>
              <a:rPr lang="de-DE" dirty="0"/>
              <a:t>)</a:t>
            </a:r>
            <a:endParaRPr lang="en-US" dirty="0"/>
          </a:p>
          <a:p>
            <a:r>
              <a:rPr lang="de-DE" dirty="0" err="1"/>
              <a:t>Iopt_Spi_AsyncTransmit</a:t>
            </a:r>
            <a:r>
              <a:rPr lang="de-DE" dirty="0"/>
              <a:t>		Request </a:t>
            </a:r>
            <a:r>
              <a:rPr lang="de-DE" dirty="0" err="1"/>
              <a:t>sequence</a:t>
            </a:r>
            <a:r>
              <a:rPr lang="de-DE" dirty="0"/>
              <a:t> </a:t>
            </a:r>
            <a:r>
              <a:rPr lang="de-DE" dirty="0" err="1"/>
              <a:t>transmission</a:t>
            </a:r>
            <a:r>
              <a:rPr lang="de-DE" dirty="0"/>
              <a:t>. </a:t>
            </a:r>
            <a:r>
              <a:rPr lang="de-DE" dirty="0" err="1"/>
              <a:t>Sequence</a:t>
            </a:r>
            <a:r>
              <a:rPr lang="de-DE" dirty="0"/>
              <a:t> </a:t>
            </a:r>
            <a:r>
              <a:rPr lang="de-DE" dirty="0" err="1"/>
              <a:t>is</a:t>
            </a:r>
            <a:r>
              <a:rPr lang="de-DE" dirty="0"/>
              <a:t> 					</a:t>
            </a:r>
            <a:r>
              <a:rPr lang="de-DE" dirty="0" err="1"/>
              <a:t>transmitted</a:t>
            </a:r>
            <a:r>
              <a:rPr lang="de-DE" dirty="0"/>
              <a:t> </a:t>
            </a:r>
            <a:r>
              <a:rPr lang="de-DE" dirty="0" err="1"/>
              <a:t>when</a:t>
            </a:r>
            <a:r>
              <a:rPr lang="de-DE" dirty="0"/>
              <a:t> </a:t>
            </a:r>
            <a:r>
              <a:rPr lang="de-DE" dirty="0" err="1"/>
              <a:t>the</a:t>
            </a:r>
            <a:r>
              <a:rPr lang="de-DE" dirty="0"/>
              <a:t> </a:t>
            </a:r>
            <a:r>
              <a:rPr lang="de-DE" dirty="0" err="1"/>
              <a:t>configured</a:t>
            </a:r>
            <a:r>
              <a:rPr lang="de-DE" dirty="0"/>
              <a:t> </a:t>
            </a:r>
            <a:r>
              <a:rPr lang="de-DE" dirty="0" err="1"/>
              <a:t>sequence</a:t>
            </a:r>
            <a:r>
              <a:rPr lang="de-DE" dirty="0"/>
              <a:t> </a:t>
            </a:r>
            <a:r>
              <a:rPr lang="de-DE" dirty="0" err="1"/>
              <a:t>priority</a:t>
            </a:r>
            <a:r>
              <a:rPr lang="de-DE" dirty="0"/>
              <a:t> 					</a:t>
            </a:r>
            <a:r>
              <a:rPr lang="de-DE" dirty="0" err="1"/>
              <a:t>is</a:t>
            </a:r>
            <a:r>
              <a:rPr lang="de-DE" dirty="0"/>
              <a:t> on turn.</a:t>
            </a:r>
          </a:p>
          <a:p>
            <a:r>
              <a:rPr lang="de-DE" dirty="0" err="1"/>
              <a:t>Iopt_Spi_GetSequenceResult</a:t>
            </a:r>
            <a:r>
              <a:rPr lang="de-DE" dirty="0"/>
              <a:t>	Reports </a:t>
            </a:r>
            <a:r>
              <a:rPr lang="de-DE" dirty="0" err="1"/>
              <a:t>the</a:t>
            </a:r>
            <a:r>
              <a:rPr lang="de-DE" dirty="0"/>
              <a:t> </a:t>
            </a:r>
            <a:r>
              <a:rPr lang="de-DE" dirty="0" err="1"/>
              <a:t>status</a:t>
            </a:r>
            <a:r>
              <a:rPr lang="de-DE" dirty="0"/>
              <a:t> </a:t>
            </a:r>
            <a:r>
              <a:rPr lang="de-DE" dirty="0" err="1"/>
              <a:t>of</a:t>
            </a:r>
            <a:r>
              <a:rPr lang="de-DE" dirty="0"/>
              <a:t> </a:t>
            </a:r>
            <a:r>
              <a:rPr lang="de-DE" dirty="0" err="1"/>
              <a:t>the</a:t>
            </a:r>
            <a:r>
              <a:rPr lang="de-DE" dirty="0"/>
              <a:t> </a:t>
            </a:r>
            <a:r>
              <a:rPr lang="de-DE" dirty="0" err="1"/>
              <a:t>sequence</a:t>
            </a:r>
            <a:r>
              <a:rPr lang="de-DE" dirty="0"/>
              <a:t> („OK“, 					„</a:t>
            </a:r>
            <a:r>
              <a:rPr lang="de-DE" dirty="0" err="1"/>
              <a:t>PENDING</a:t>
            </a:r>
            <a:r>
              <a:rPr lang="de-DE" dirty="0"/>
              <a:t>“, „</a:t>
            </a:r>
            <a:r>
              <a:rPr lang="de-DE" dirty="0" err="1"/>
              <a:t>FAILED</a:t>
            </a:r>
            <a:r>
              <a:rPr lang="de-DE" dirty="0"/>
              <a:t>“)</a:t>
            </a:r>
            <a:endParaRPr lang="en-US" dirty="0"/>
          </a:p>
        </p:txBody>
      </p:sp>
      <p:sp>
        <p:nvSpPr>
          <p:cNvPr id="3" name="Titel 2"/>
          <p:cNvSpPr>
            <a:spLocks noGrp="1"/>
          </p:cNvSpPr>
          <p:nvPr>
            <p:ph type="title"/>
          </p:nvPr>
        </p:nvSpPr>
        <p:spPr/>
        <p:txBody>
          <a:bodyPr/>
          <a:lstStyle/>
          <a:p>
            <a:r>
              <a:rPr lang="en-GB" dirty="0" err="1"/>
              <a:t>SPI</a:t>
            </a:r>
            <a:r>
              <a:rPr lang="en-GB" dirty="0"/>
              <a:t> Driver</a:t>
            </a:r>
            <a:br>
              <a:rPr lang="en-GB" dirty="0"/>
            </a:br>
            <a:r>
              <a:rPr lang="en-GB" dirty="0"/>
              <a:t>APIs</a:t>
            </a:r>
          </a:p>
        </p:txBody>
      </p:sp>
      <p:sp>
        <p:nvSpPr>
          <p:cNvPr id="4" name="Datumsplatzhalter 3"/>
          <p:cNvSpPr>
            <a:spLocks noGrp="1"/>
          </p:cNvSpPr>
          <p:nvPr>
            <p:ph type="dt" sz="half" idx="10"/>
          </p:nvPr>
        </p:nvSpPr>
        <p:spPr/>
        <p:txBody>
          <a:bodyPr/>
          <a:lstStyle/>
          <a:p>
            <a:fld id="{599AB9BC-EC3C-4486-9684-3F656F14D41E}" type="datetime3">
              <a:rPr lang="en-US" noProof="0" smtClean="0"/>
              <a:pPr/>
              <a:t>18 September 2019</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8</a:t>
            </a:fld>
            <a:endParaRPr lang="en-US" noProof="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9"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GB" dirty="0"/>
              <a:t>SPI Driver</a:t>
            </a:r>
            <a:br>
              <a:rPr lang="en-GB" dirty="0"/>
            </a:br>
            <a:r>
              <a:rPr lang="en-GB" dirty="0"/>
              <a:t>AUTOSAR APIs</a:t>
            </a:r>
          </a:p>
        </p:txBody>
      </p:sp>
      <p:sp>
        <p:nvSpPr>
          <p:cNvPr id="4" name="Datumsplatzhalter 3"/>
          <p:cNvSpPr>
            <a:spLocks noGrp="1"/>
          </p:cNvSpPr>
          <p:nvPr>
            <p:ph type="dt" sz="half" idx="10"/>
          </p:nvPr>
        </p:nvSpPr>
        <p:spPr/>
        <p:txBody>
          <a:bodyPr/>
          <a:lstStyle/>
          <a:p>
            <a:fld id="{599AB9BC-EC3C-4486-9684-3F656F14D41E}" type="datetime3">
              <a:rPr lang="en-US" noProof="0" smtClean="0"/>
              <a:pPr/>
              <a:t>18 September 2019</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9</a:t>
            </a:fld>
            <a:endParaRPr lang="en-US" noProof="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9" name="Fußzeilenplatzhalter 3"/>
          <p:cNvSpPr>
            <a:spLocks noGrp="1"/>
          </p:cNvSpPr>
          <p:nvPr>
            <p:ph type="ftr" sz="quarter" idx="12"/>
          </p:nvPr>
        </p:nvSpPr>
        <p:spPr>
          <a:xfrm>
            <a:off x="6350485" y="6375515"/>
            <a:ext cx="2001935" cy="150440"/>
          </a:xfrm>
        </p:spPr>
        <p:txBody>
          <a:bodyPr/>
          <a:lstStyle/>
          <a:p>
            <a:r>
              <a:rPr lang="en-US" noProof="0" dirty="0"/>
              <a:t>Aristeidis Dikefalos, © Continental AG</a:t>
            </a:r>
          </a:p>
        </p:txBody>
      </p:sp>
      <p:graphicFrame>
        <p:nvGraphicFramePr>
          <p:cNvPr id="13" name="Tabelle 12"/>
          <p:cNvGraphicFramePr>
            <a:graphicFrameLocks noGrp="1"/>
          </p:cNvGraphicFramePr>
          <p:nvPr>
            <p:extLst>
              <p:ext uri="{D42A27DB-BD31-4B8C-83A1-F6EECF244321}">
                <p14:modId xmlns:p14="http://schemas.microsoft.com/office/powerpoint/2010/main" val="4170757504"/>
              </p:ext>
            </p:extLst>
          </p:nvPr>
        </p:nvGraphicFramePr>
        <p:xfrm>
          <a:off x="296929" y="1273706"/>
          <a:ext cx="8541620" cy="4673470"/>
        </p:xfrm>
        <a:graphic>
          <a:graphicData uri="http://schemas.openxmlformats.org/drawingml/2006/table">
            <a:tbl>
              <a:tblPr firstRow="1" bandRow="1">
                <a:tableStyleId>{9D7B26C5-4107-4FEC-AEDC-1716B250A1EF}</a:tableStyleId>
              </a:tblPr>
              <a:tblGrid>
                <a:gridCol w="2042823">
                  <a:extLst>
                    <a:ext uri="{9D8B030D-6E8A-4147-A177-3AD203B41FA5}">
                      <a16:colId xmlns:a16="http://schemas.microsoft.com/office/drawing/2014/main" val="20000"/>
                    </a:ext>
                  </a:extLst>
                </a:gridCol>
                <a:gridCol w="6498797">
                  <a:extLst>
                    <a:ext uri="{9D8B030D-6E8A-4147-A177-3AD203B41FA5}">
                      <a16:colId xmlns:a16="http://schemas.microsoft.com/office/drawing/2014/main" val="20001"/>
                    </a:ext>
                  </a:extLst>
                </a:gridCol>
              </a:tblGrid>
              <a:tr h="340204">
                <a:tc>
                  <a:txBody>
                    <a:bodyPr/>
                    <a:lstStyle/>
                    <a:p>
                      <a:pPr algn="l"/>
                      <a:r>
                        <a:rPr lang="de-DE" sz="1600" dirty="0" err="1"/>
                        <a:t>Function</a:t>
                      </a:r>
                      <a:endParaRPr lang="de-DE" sz="1600" dirty="0"/>
                    </a:p>
                  </a:txBody>
                  <a:tcPr marL="78191" marR="78191" marT="41468" marB="41468"/>
                </a:tc>
                <a:tc>
                  <a:txBody>
                    <a:bodyPr/>
                    <a:lstStyle/>
                    <a:p>
                      <a:pPr algn="l"/>
                      <a:r>
                        <a:rPr lang="de-DE" sz="1600" dirty="0"/>
                        <a:t>Explanation</a:t>
                      </a:r>
                    </a:p>
                  </a:txBody>
                  <a:tcPr marL="78191" marR="78191" marT="41468" marB="41468"/>
                </a:tc>
                <a:extLst>
                  <a:ext uri="{0D108BD9-81ED-4DB2-BD59-A6C34878D82A}">
                    <a16:rowId xmlns:a16="http://schemas.microsoft.com/office/drawing/2014/main" val="10000"/>
                  </a:ext>
                </a:extLst>
              </a:tr>
              <a:tr h="698966">
                <a:tc>
                  <a:txBody>
                    <a:bodyPr/>
                    <a:lstStyle/>
                    <a:p>
                      <a:pPr algn="l"/>
                      <a:r>
                        <a:rPr lang="en-US" sz="1500" kern="1200" dirty="0" err="1">
                          <a:solidFill>
                            <a:schemeClr val="tx1"/>
                          </a:solidFill>
                          <a:latin typeface="+mn-lt"/>
                          <a:ea typeface="+mn-ea"/>
                          <a:cs typeface="+mn-cs"/>
                        </a:rPr>
                        <a:t>Spi_Init</a:t>
                      </a:r>
                      <a:endParaRPr lang="en-US" sz="1500" kern="1200" dirty="0">
                        <a:solidFill>
                          <a:schemeClr val="tx1"/>
                        </a:solidFill>
                        <a:latin typeface="+mn-lt"/>
                        <a:ea typeface="+mn-ea"/>
                        <a:cs typeface="+mn-cs"/>
                      </a:endParaRPr>
                    </a:p>
                    <a:p>
                      <a:pPr algn="l"/>
                      <a:r>
                        <a:rPr lang="en-US" sz="1500" kern="1200" dirty="0">
                          <a:solidFill>
                            <a:schemeClr val="tx1"/>
                          </a:solidFill>
                          <a:latin typeface="+mn-lt"/>
                          <a:ea typeface="+mn-ea"/>
                          <a:cs typeface="+mn-cs"/>
                        </a:rPr>
                        <a:t>(</a:t>
                      </a:r>
                      <a:r>
                        <a:rPr lang="en-US" sz="1500" kern="1200" dirty="0" err="1">
                          <a:solidFill>
                            <a:schemeClr val="tx1"/>
                          </a:solidFill>
                          <a:latin typeface="+mn-lt"/>
                          <a:ea typeface="+mn-ea"/>
                          <a:cs typeface="+mn-cs"/>
                        </a:rPr>
                        <a:t>Iopt_Spi_Init</a:t>
                      </a:r>
                      <a:r>
                        <a:rPr lang="en-US" sz="1500" kern="1200" dirty="0">
                          <a:solidFill>
                            <a:schemeClr val="tx1"/>
                          </a:solidFill>
                          <a:latin typeface="+mn-lt"/>
                          <a:ea typeface="+mn-ea"/>
                          <a:cs typeface="+mn-cs"/>
                        </a:rPr>
                        <a:t>)</a:t>
                      </a:r>
                    </a:p>
                  </a:txBody>
                  <a:tcPr marL="78191" marR="78191" marT="41468" marB="4146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noProof="0" dirty="0">
                          <a:solidFill>
                            <a:schemeClr val="tx1"/>
                          </a:solidFill>
                          <a:latin typeface="+mn-lt"/>
                          <a:ea typeface="+mn-ea"/>
                          <a:cs typeface="+mn-cs"/>
                        </a:rPr>
                        <a:t>Initializes</a:t>
                      </a:r>
                      <a:r>
                        <a:rPr lang="en-US" sz="1500" kern="1200" baseline="0" noProof="0" dirty="0">
                          <a:solidFill>
                            <a:schemeClr val="tx1"/>
                          </a:solidFill>
                          <a:latin typeface="+mn-lt"/>
                          <a:ea typeface="+mn-ea"/>
                          <a:cs typeface="+mn-cs"/>
                        </a:rPr>
                        <a:t> the SPI driver</a:t>
                      </a:r>
                      <a:endParaRPr lang="en-US" sz="1500" kern="1200" noProof="0" dirty="0">
                        <a:solidFill>
                          <a:schemeClr val="tx1"/>
                        </a:solidFill>
                        <a:latin typeface="+mn-lt"/>
                        <a:ea typeface="+mn-ea"/>
                        <a:cs typeface="+mn-cs"/>
                      </a:endParaRPr>
                    </a:p>
                    <a:p>
                      <a:pPr algn="l"/>
                      <a:endParaRPr lang="de-DE" sz="1500" dirty="0"/>
                    </a:p>
                  </a:txBody>
                  <a:tcPr marL="78191" marR="78191" marT="41468" marB="41468"/>
                </a:tc>
                <a:extLst>
                  <a:ext uri="{0D108BD9-81ED-4DB2-BD59-A6C34878D82A}">
                    <a16:rowId xmlns:a16="http://schemas.microsoft.com/office/drawing/2014/main" val="10001"/>
                  </a:ext>
                </a:extLst>
              </a:tr>
              <a:tr h="368170">
                <a:tc>
                  <a:txBody>
                    <a:bodyPr/>
                    <a:lstStyle/>
                    <a:p>
                      <a:pPr algn="l"/>
                      <a:r>
                        <a:rPr lang="en-US" sz="1500" kern="1200" dirty="0" err="1">
                          <a:solidFill>
                            <a:schemeClr val="tx1"/>
                          </a:solidFill>
                          <a:latin typeface="+mn-lt"/>
                          <a:ea typeface="+mn-ea"/>
                          <a:cs typeface="+mn-cs"/>
                        </a:rPr>
                        <a:t>Spi_DeInit</a:t>
                      </a:r>
                      <a:endParaRPr lang="en-US" sz="1500" kern="1200" dirty="0">
                        <a:solidFill>
                          <a:schemeClr val="tx1"/>
                        </a:solidFill>
                        <a:latin typeface="+mn-lt"/>
                        <a:ea typeface="+mn-ea"/>
                        <a:cs typeface="+mn-cs"/>
                      </a:endParaRPr>
                    </a:p>
                    <a:p>
                      <a:pPr algn="l"/>
                      <a:r>
                        <a:rPr lang="en-US" sz="1500" kern="1200" dirty="0">
                          <a:solidFill>
                            <a:schemeClr val="tx1"/>
                          </a:solidFill>
                          <a:latin typeface="+mn-lt"/>
                          <a:ea typeface="+mn-ea"/>
                          <a:cs typeface="+mn-cs"/>
                        </a:rPr>
                        <a:t>(</a:t>
                      </a:r>
                      <a:r>
                        <a:rPr lang="en-US" sz="1500" kern="1200" dirty="0" err="1">
                          <a:solidFill>
                            <a:schemeClr val="tx1"/>
                          </a:solidFill>
                          <a:latin typeface="+mn-lt"/>
                          <a:ea typeface="+mn-ea"/>
                          <a:cs typeface="+mn-cs"/>
                        </a:rPr>
                        <a:t>Iopt_Spi_Shutdown</a:t>
                      </a:r>
                      <a:r>
                        <a:rPr lang="en-US" sz="1500" kern="1200" dirty="0">
                          <a:solidFill>
                            <a:schemeClr val="tx1"/>
                          </a:solidFill>
                          <a:latin typeface="+mn-lt"/>
                          <a:ea typeface="+mn-ea"/>
                          <a:cs typeface="+mn-cs"/>
                        </a:rPr>
                        <a:t>)</a:t>
                      </a:r>
                    </a:p>
                    <a:p>
                      <a:pPr algn="l"/>
                      <a:endParaRPr lang="en-US" sz="1500" kern="1200" dirty="0">
                        <a:solidFill>
                          <a:schemeClr val="tx1"/>
                        </a:solidFill>
                        <a:latin typeface="+mn-lt"/>
                        <a:ea typeface="+mn-ea"/>
                        <a:cs typeface="+mn-cs"/>
                      </a:endParaRPr>
                    </a:p>
                  </a:txBody>
                  <a:tcPr marL="78191" marR="78191" marT="41468" marB="4146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mn-lt"/>
                          <a:ea typeface="+mn-ea"/>
                          <a:cs typeface="+mn-cs"/>
                        </a:rPr>
                        <a:t>Shutdown</a:t>
                      </a:r>
                      <a:r>
                        <a:rPr lang="en-US" sz="1500" kern="1200" baseline="0" dirty="0">
                          <a:solidFill>
                            <a:schemeClr val="tx1"/>
                          </a:solidFill>
                          <a:latin typeface="+mn-lt"/>
                          <a:ea typeface="+mn-ea"/>
                          <a:cs typeface="+mn-cs"/>
                        </a:rPr>
                        <a:t> of the SPI driver</a:t>
                      </a:r>
                      <a:endParaRPr lang="en-US" sz="1500" kern="1200" dirty="0">
                        <a:solidFill>
                          <a:schemeClr val="tx1"/>
                        </a:solidFill>
                        <a:latin typeface="+mn-lt"/>
                        <a:ea typeface="+mn-ea"/>
                        <a:cs typeface="+mn-cs"/>
                      </a:endParaRPr>
                    </a:p>
                  </a:txBody>
                  <a:tcPr marL="78191" marR="78191" marT="41468" marB="41468"/>
                </a:tc>
                <a:extLst>
                  <a:ext uri="{0D108BD9-81ED-4DB2-BD59-A6C34878D82A}">
                    <a16:rowId xmlns:a16="http://schemas.microsoft.com/office/drawing/2014/main" val="10002"/>
                  </a:ext>
                </a:extLst>
              </a:tr>
              <a:tr h="671424">
                <a:tc>
                  <a:txBody>
                    <a:bodyPr/>
                    <a:lstStyle/>
                    <a:p>
                      <a:r>
                        <a:rPr lang="en-US" sz="1500" kern="1200" dirty="0" err="1">
                          <a:solidFill>
                            <a:schemeClr val="tx1"/>
                          </a:solidFill>
                          <a:latin typeface="+mn-lt"/>
                          <a:ea typeface="+mn-ea"/>
                          <a:cs typeface="+mn-cs"/>
                        </a:rPr>
                        <a:t>Spi_SetupEB</a:t>
                      </a:r>
                      <a:endParaRPr lang="en-US" sz="1500" kern="1200" dirty="0">
                        <a:solidFill>
                          <a:schemeClr val="tx1"/>
                        </a:solidFill>
                        <a:latin typeface="+mn-lt"/>
                        <a:ea typeface="+mn-ea"/>
                        <a:cs typeface="+mn-cs"/>
                      </a:endParaRPr>
                    </a:p>
                    <a:p>
                      <a:r>
                        <a:rPr lang="en-US" sz="1500" kern="1200" dirty="0">
                          <a:solidFill>
                            <a:schemeClr val="tx1"/>
                          </a:solidFill>
                          <a:latin typeface="+mn-lt"/>
                          <a:ea typeface="+mn-ea"/>
                          <a:cs typeface="+mn-cs"/>
                        </a:rPr>
                        <a:t>(</a:t>
                      </a:r>
                      <a:r>
                        <a:rPr lang="en-US" sz="1500" kern="1200" dirty="0" err="1">
                          <a:solidFill>
                            <a:schemeClr val="tx1"/>
                          </a:solidFill>
                          <a:latin typeface="+mn-lt"/>
                          <a:ea typeface="+mn-ea"/>
                          <a:cs typeface="+mn-cs"/>
                        </a:rPr>
                        <a:t>Iopt_Spi_SetupEb</a:t>
                      </a:r>
                      <a:r>
                        <a:rPr lang="en-US" sz="1500" kern="1200" dirty="0">
                          <a:solidFill>
                            <a:schemeClr val="tx1"/>
                          </a:solidFill>
                          <a:latin typeface="+mn-lt"/>
                          <a:ea typeface="+mn-ea"/>
                          <a:cs typeface="+mn-cs"/>
                        </a:rPr>
                        <a:t>)</a:t>
                      </a:r>
                    </a:p>
                  </a:txBody>
                  <a:tcPr marL="78191" marR="78191" marT="41468" marB="4146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mn-lt"/>
                          <a:ea typeface="+mn-ea"/>
                          <a:cs typeface="+mn-cs"/>
                        </a:rPr>
                        <a:t>Sets up the external buffer data transmission handling for the given channel. </a:t>
                      </a:r>
                    </a:p>
                  </a:txBody>
                  <a:tcPr marL="78191" marR="78191" marT="41468" marB="41468"/>
                </a:tc>
                <a:extLst>
                  <a:ext uri="{0D108BD9-81ED-4DB2-BD59-A6C34878D82A}">
                    <a16:rowId xmlns:a16="http://schemas.microsoft.com/office/drawing/2014/main" val="4013545977"/>
                  </a:ext>
                </a:extLst>
              </a:tr>
              <a:tr h="1031388">
                <a:tc>
                  <a:txBody>
                    <a:bodyPr/>
                    <a:lstStyle/>
                    <a:p>
                      <a:r>
                        <a:rPr lang="en-US" sz="1500" kern="1200" dirty="0" err="1">
                          <a:solidFill>
                            <a:schemeClr val="tx1"/>
                          </a:solidFill>
                          <a:latin typeface="+mn-lt"/>
                          <a:ea typeface="+mn-ea"/>
                          <a:cs typeface="+mn-cs"/>
                        </a:rPr>
                        <a:t>Spi_WriteIB</a:t>
                      </a:r>
                      <a:endParaRPr lang="en-US" sz="1500" kern="1200" dirty="0">
                        <a:solidFill>
                          <a:schemeClr val="tx1"/>
                        </a:solidFill>
                        <a:latin typeface="+mn-lt"/>
                        <a:ea typeface="+mn-ea"/>
                        <a:cs typeface="+mn-cs"/>
                      </a:endParaRPr>
                    </a:p>
                    <a:p>
                      <a:r>
                        <a:rPr lang="en-US" sz="1500" kern="1200" dirty="0">
                          <a:solidFill>
                            <a:schemeClr val="tx1"/>
                          </a:solidFill>
                          <a:latin typeface="+mn-lt"/>
                          <a:ea typeface="+mn-ea"/>
                          <a:cs typeface="+mn-cs"/>
                        </a:rPr>
                        <a:t>(</a:t>
                      </a:r>
                      <a:r>
                        <a:rPr lang="en-US" sz="1500" kern="1200" dirty="0" err="1">
                          <a:solidFill>
                            <a:schemeClr val="tx1"/>
                          </a:solidFill>
                          <a:latin typeface="+mn-lt"/>
                          <a:ea typeface="+mn-ea"/>
                          <a:cs typeface="+mn-cs"/>
                        </a:rPr>
                        <a:t>Iopt_Spi_WriteIb</a:t>
                      </a:r>
                      <a:br>
                        <a:rPr lang="en-US" sz="1500" kern="1200" dirty="0">
                          <a:solidFill>
                            <a:schemeClr val="tx1"/>
                          </a:solidFill>
                          <a:latin typeface="+mn-lt"/>
                          <a:ea typeface="+mn-ea"/>
                          <a:cs typeface="+mn-cs"/>
                        </a:rPr>
                      </a:br>
                      <a:r>
                        <a:rPr lang="en-US" sz="1500" kern="1200" dirty="0">
                          <a:solidFill>
                            <a:schemeClr val="tx1"/>
                          </a:solidFill>
                          <a:latin typeface="+mn-lt"/>
                          <a:ea typeface="+mn-ea"/>
                          <a:cs typeface="+mn-cs"/>
                        </a:rPr>
                        <a:t>Channel)</a:t>
                      </a:r>
                    </a:p>
                  </a:txBody>
                  <a:tcPr marL="78191" marR="78191" marT="41468" marB="4146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mn-lt"/>
                          <a:ea typeface="+mn-ea"/>
                          <a:cs typeface="+mn-cs"/>
                        </a:rPr>
                        <a:t>Writes the given value to the SPI internal transmit buffer. This operation is only working for internal buffered (IB) channels. If the given data pointer is null the default value will be transmitted.</a:t>
                      </a:r>
                    </a:p>
                  </a:txBody>
                  <a:tcPr marL="78191" marR="78191" marT="41468" marB="41468"/>
                </a:tc>
                <a:extLst>
                  <a:ext uri="{0D108BD9-81ED-4DB2-BD59-A6C34878D82A}">
                    <a16:rowId xmlns:a16="http://schemas.microsoft.com/office/drawing/2014/main" val="1967778485"/>
                  </a:ext>
                </a:extLst>
              </a:tr>
              <a:tr h="1162752">
                <a:tc>
                  <a:txBody>
                    <a:bodyPr/>
                    <a:lstStyle/>
                    <a:p>
                      <a:r>
                        <a:rPr lang="en-US" sz="1500" kern="1200" dirty="0" err="1">
                          <a:solidFill>
                            <a:schemeClr val="tx1"/>
                          </a:solidFill>
                          <a:latin typeface="+mn-lt"/>
                          <a:ea typeface="+mn-ea"/>
                          <a:cs typeface="+mn-cs"/>
                        </a:rPr>
                        <a:t>Spi_ReadIB</a:t>
                      </a:r>
                      <a:endParaRPr lang="en-US" sz="1500" kern="1200" dirty="0">
                        <a:solidFill>
                          <a:schemeClr val="tx1"/>
                        </a:solidFill>
                        <a:latin typeface="+mn-lt"/>
                        <a:ea typeface="+mn-ea"/>
                        <a:cs typeface="+mn-cs"/>
                      </a:endParaRPr>
                    </a:p>
                    <a:p>
                      <a:r>
                        <a:rPr lang="en-US" sz="1500" kern="1200" dirty="0">
                          <a:solidFill>
                            <a:schemeClr val="tx1"/>
                          </a:solidFill>
                          <a:latin typeface="+mn-lt"/>
                          <a:ea typeface="+mn-ea"/>
                          <a:cs typeface="+mn-cs"/>
                        </a:rPr>
                        <a:t>(</a:t>
                      </a:r>
                      <a:r>
                        <a:rPr lang="en-US" sz="1500" kern="1200" dirty="0" err="1">
                          <a:solidFill>
                            <a:schemeClr val="tx1"/>
                          </a:solidFill>
                          <a:latin typeface="+mn-lt"/>
                          <a:ea typeface="+mn-ea"/>
                          <a:cs typeface="+mn-cs"/>
                        </a:rPr>
                        <a:t>Iopt_Spi_ReadIb</a:t>
                      </a:r>
                      <a:br>
                        <a:rPr lang="en-US" sz="1500" kern="1200" dirty="0">
                          <a:solidFill>
                            <a:schemeClr val="tx1"/>
                          </a:solidFill>
                          <a:latin typeface="+mn-lt"/>
                          <a:ea typeface="+mn-ea"/>
                          <a:cs typeface="+mn-cs"/>
                        </a:rPr>
                      </a:br>
                      <a:r>
                        <a:rPr lang="en-US" sz="1500" kern="1200" dirty="0">
                          <a:solidFill>
                            <a:schemeClr val="tx1"/>
                          </a:solidFill>
                          <a:latin typeface="+mn-lt"/>
                          <a:ea typeface="+mn-ea"/>
                          <a:cs typeface="+mn-cs"/>
                        </a:rPr>
                        <a:t>Channel)</a:t>
                      </a:r>
                    </a:p>
                  </a:txBody>
                  <a:tcPr marL="78191" marR="78191" marT="41468" marB="4146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mn-lt"/>
                          <a:ea typeface="+mn-ea"/>
                          <a:cs typeface="+mn-cs"/>
                        </a:rPr>
                        <a:t>Reads a value from the SPI internal receive buffer and stores it to the given area </a:t>
                      </a:r>
                      <a:endParaRPr lang="de-DE" sz="1500" kern="1200" dirty="0">
                        <a:solidFill>
                          <a:schemeClr val="tx1"/>
                        </a:solidFill>
                        <a:latin typeface="+mn-lt"/>
                        <a:ea typeface="+mn-ea"/>
                        <a:cs typeface="+mn-cs"/>
                      </a:endParaRPr>
                    </a:p>
                  </a:txBody>
                  <a:tcPr marL="78191" marR="78191" marT="41468" marB="41468"/>
                </a:tc>
                <a:extLst>
                  <a:ext uri="{0D108BD9-81ED-4DB2-BD59-A6C34878D82A}">
                    <a16:rowId xmlns:a16="http://schemas.microsoft.com/office/drawing/2014/main" val="2104572117"/>
                  </a:ext>
                </a:extLst>
              </a:tr>
            </a:tbl>
          </a:graphicData>
        </a:graphic>
      </p:graphicFrame>
    </p:spTree>
    <p:extLst>
      <p:ext uri="{BB962C8B-B14F-4D97-AF65-F5344CB8AC3E}">
        <p14:creationId xmlns:p14="http://schemas.microsoft.com/office/powerpoint/2010/main" val="417057404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IO_AGENDA_HASAGENDA" val="True"/>
</p:tagLst>
</file>

<file path=ppt/tags/tag10.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00.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HIGHLIGHT_PAGENUMBER"/>
  <p:tag name="MIO_SKIP_CDCHECK?" val="True"/>
  <p:tag name="MIO_SKIP_CDCHECK" val="True"/>
</p:tagLst>
</file>

<file path=ppt/tags/tag101.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02.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03.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04.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05.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06.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07.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08.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09.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1.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10.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11.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12.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13.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14.xml><?xml version="1.0" encoding="utf-8"?>
<p:tagLst xmlns:a="http://schemas.openxmlformats.org/drawingml/2006/main" xmlns:r="http://schemas.openxmlformats.org/officeDocument/2006/relationships" xmlns:p="http://schemas.openxmlformats.org/presentationml/2006/main">
  <p:tag name="MIO_AGENDA_ELEMENTNAME" val="Dependencies"/>
  <p:tag name="MIO_AGENDA_CREATE_AGENDA_SLIDENUMBERS_TAG" val="True"/>
  <p:tag name="MIO_AGENDA_SHOW_ALL_SUBITEMS_TAG" val="True"/>
  <p:tag name="MIO_EK" val="421"/>
  <p:tag name="MIO_VERSION" val="31.12.9999 23:59:59"/>
  <p:tag name="MIO_DBID" val="ED9FF2F2-6643-46BA-B685-7D49126FFAFF"/>
  <p:tag name="MIO_UPDATE" val="False"/>
</p:tagLst>
</file>

<file path=ppt/tags/tag115.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16.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17.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18.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19.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2.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20.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21.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22.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23.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24.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25.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26.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27.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28.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29.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3.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30.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31.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32.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133.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134.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HIGHLIGHT_PAGENUMBER"/>
  <p:tag name="MIO_SKIP_CDCHECK?" val="True"/>
  <p:tag name="MIO_SKIP_CDCHECK" val="True"/>
</p:tagLst>
</file>

<file path=ppt/tags/tag135.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36.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37.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38.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39.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4.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40.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41.xml><?xml version="1.0" encoding="utf-8"?>
<p:tagLst xmlns:a="http://schemas.openxmlformats.org/drawingml/2006/main" xmlns:r="http://schemas.openxmlformats.org/officeDocument/2006/relationships" xmlns:p="http://schemas.openxmlformats.org/presentationml/2006/main">
  <p:tag name="MIO_AGENDA_ELEMENTNAME" val="HW Resources"/>
  <p:tag name="MIO_AGENDA_CREATE_AGENDA_SLIDENUMBERS_TAG" val="True"/>
  <p:tag name="MIO_AGENDA_SHOW_ALL_SUBITEMS_TAG" val="True"/>
  <p:tag name="MIO_EK" val="421"/>
  <p:tag name="MIO_VERSION" val="31.12.9999 23:59:59"/>
  <p:tag name="MIO_DBID" val="ED9FF2F2-6643-46BA-B685-7D49126FFAFF"/>
  <p:tag name="MIO_UPDATE" val="False"/>
</p:tagLst>
</file>

<file path=ppt/tags/tag142.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43.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44.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45.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46.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47.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48.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49.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5.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50.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51.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52.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53.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54.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55.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56.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57.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58.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59.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6.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60.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61.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62.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163.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164.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HIGHLIGHT_PAGENUMBER"/>
  <p:tag name="MIO_SKIP_CDCHECK?" val="True"/>
  <p:tag name="MIO_SKIP_CDCHECK" val="True"/>
</p:tagLst>
</file>

<file path=ppt/tags/tag165.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66.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67.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68.xml><?xml version="1.0" encoding="utf-8"?>
<p:tagLst xmlns:a="http://schemas.openxmlformats.org/drawingml/2006/main" xmlns:r="http://schemas.openxmlformats.org/officeDocument/2006/relationships" xmlns:p="http://schemas.openxmlformats.org/presentationml/2006/main">
  <p:tag name="MIO_AGENDA_ELEMENTNAME" val="Constraints &amp; Limitations"/>
  <p:tag name="MIO_AGENDA_CREATE_AGENDA_SLIDENUMBERS_TAG" val="True"/>
  <p:tag name="MIO_AGENDA_SHOW_ALL_SUBITEMS_TAG" val="True"/>
  <p:tag name="MIO_EK" val="421"/>
  <p:tag name="MIO_VERSION" val="31.12.9999 23:59:59"/>
  <p:tag name="MIO_DBID" val="ED9FF2F2-6643-46BA-B685-7D49126FFAFF"/>
  <p:tag name="MIO_UPDATE" val="False"/>
</p:tagLst>
</file>

<file path=ppt/tags/tag169.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7.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70.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71.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72.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73.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74.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75.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76.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77.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78.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79.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8.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80.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81.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82.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83.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84.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85.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86.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87.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88.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89.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9.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90.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91.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92.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193.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194.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HIGHLIGHT_PAGENUMBER"/>
  <p:tag name="MIO_SKIP_CDCHECK?" val="True"/>
  <p:tag name="MIO_SKIP_CDCHECK" val="True"/>
</p:tagLst>
</file>

<file path=ppt/tags/tag2.xml><?xml version="1.0" encoding="utf-8"?>
<p:tagLst xmlns:a="http://schemas.openxmlformats.org/drawingml/2006/main" xmlns:r="http://schemas.openxmlformats.org/officeDocument/2006/relationships" xmlns:p="http://schemas.openxmlformats.org/presentationml/2006/main">
  <p:tag name="MIO_USER_INPUT_OPTIONS" val="Public;Internal;Confidential"/>
  <p:tag name="MIO_USER_INPUT_REQUIRED" val="Classification and Control of Information;Please select the level of confidentiality:"/>
</p:tagLst>
</file>

<file path=ppt/tags/tag20.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21.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22.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23.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24.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25.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26.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27.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28.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29.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3.xml><?xml version="1.0" encoding="utf-8"?>
<p:tagLst xmlns:a="http://schemas.openxmlformats.org/drawingml/2006/main" xmlns:r="http://schemas.openxmlformats.org/officeDocument/2006/relationships" xmlns:p="http://schemas.openxmlformats.org/presentationml/2006/main">
  <p:tag name="MIO_USER_INPUT_REQUIRED" val="Sender information;Please enter the sender information:"/>
  <p:tag name="MIO_USER_INPUT_TEXT" val="Text"/>
</p:tagLst>
</file>

<file path=ppt/tags/tag30.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31.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32.xml><?xml version="1.0" encoding="utf-8"?>
<p:tagLst xmlns:a="http://schemas.openxmlformats.org/drawingml/2006/main" xmlns:r="http://schemas.openxmlformats.org/officeDocument/2006/relationships" xmlns:p="http://schemas.openxmlformats.org/presentationml/2006/main">
  <p:tag name="EMPOWERBULLET" val="EMPOWERBULLET"/>
</p:tagLst>
</file>

<file path=ppt/tags/tag33.xml><?xml version="1.0" encoding="utf-8"?>
<p:tagLst xmlns:a="http://schemas.openxmlformats.org/drawingml/2006/main" xmlns:r="http://schemas.openxmlformats.org/officeDocument/2006/relationships" xmlns:p="http://schemas.openxmlformats.org/presentationml/2006/main">
  <p:tag name="MIO_AGENDA_ELEMENTNAME" val="APIs"/>
  <p:tag name="MIO_AGENDA_CREATE_AGENDA_SLIDENUMBERS_TAG" val="True"/>
  <p:tag name="MIO_AGENDA_SHOW_ALL_SUBITEMS_TAG" val="True"/>
  <p:tag name="MIO_EK" val="421"/>
  <p:tag name="MIO_VERSION" val="31.12.9999 23:59:59"/>
  <p:tag name="MIO_DBID" val="ED9FF2F2-6643-46BA-B685-7D49126FFAFF"/>
  <p:tag name="MIO_UPDATE" val="False"/>
</p:tagLst>
</file>

<file path=ppt/tags/tag34.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35.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36.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37.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38.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39.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4.xml><?xml version="1.0" encoding="utf-8"?>
<p:tagLst xmlns:a="http://schemas.openxmlformats.org/drawingml/2006/main" xmlns:r="http://schemas.openxmlformats.org/officeDocument/2006/relationships" xmlns:p="http://schemas.openxmlformats.org/presentationml/2006/main">
  <p:tag name="MIO_BULLET_IMAGE_BINARY_DATA" val="R0lGODlh4AHgAeZ/AP+WAf/Mk/2YAP+vOP3guf+rMf716vz///6cAP725f/VqP6aBP2rMP/fvP/Upfz++//nxf7q0P6YBf/69f+yQv+uMP+1TP/8/f+wOP3s0fyYAv6wOv768v/Tqfv//fvVpv6yRfyZAP+YBv388vyqMP6aBv/UqfyaA/+WBeGaAP/fwP/q0/+ZCP+0Rf/6+OKYAv7KkfyuMP/s1P6cBP/29f+4U/6ZAP6ZAf+YAf+aAP/+/////f+aAv+ZAv2aAP7///+YAP+sMP6bAP7+/v6sMP6sMf6aAP6ZA/+YA/2aAf/9/v7+/P+tMP+bAP6bAv/9///+/P7//f7+//7/+v//+/2tMP+bAfybAP/++v//+v+aBP2wOv3++fyaAf+bBP7/+/39/f/+/f2ZBf/n1v79///8///9+P2bBvnXp/v/+v3Xqv/37P39//78//2vOP/Xpv79+//Vqv2bBP+XA/+xOv+aAf/++/+3T/+ZBP2bAPqbAf/Ur//QmP////+ZAP///yH5BAEAAH8ALAAAAADgAeABAAf/gH+Cg4SFhoeIiYqLjI2Oj5CRkpOUlZaXmJmam5ydnp+goaKjpKWmp6ipqqusra6vsLGys7S1tre4ubq7vL2+v8DBwsPExcbHyMnKy8zNzs/Q0dLT1NXW19jZ2tvc3d7f4OHi4+Tl5ufopRQFBUEFRCDs8vP09fb0TAxERen9/v+CiggcOJCJDT85gPDwc6Ohw4cQI0p8iKTHgg1MCugjwoRCkA0AQ4qUxg5DlSJBBhCxwbKljRs9fPDoouWGy5s4c+p06SdJDh9GfPgI8TNHAQpEBrBLOrKpU14MKtTYV6AIjhA4gCDAoRPJkRw4klxZuLOsWZZ+DiK84afHERta//wIwPGThxEeQTDkdfe0r99U74hUJWLET1g/iG8cORJCLeLHfowI6GFDAEMeODJr3sy5s+fNTnLcuPvSDxDGPkRoeMlVy1sgSG5UGRCEY4G/uHNfUhqESRDHkIMLH068uPHjyJMHD8K8wAAGuqNLL4RhaYUbTSrjUM69u/fv3ZsAUbpuwPTzTgVGLfDyRogbQngkAU+/vn3uThD6EZKDSJUgVViA3oDmUBBDAb4Z0cMNom2HWUNc3SfhhBLiYIQQfhzRgxE51MREBUWYR+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flppI7behUMoEE/Fla+659y3UA11NGBFEEc6BKy8mHymLGRJdoKvvvspRBukROMzQQ6j+UTDvwY9UkE8QCeVHI78QRxwcEGck4UP/bAjFdGFS0CHssSFEUFBEmqBihsMVeLgq8cr6+oCHH1YAWVMXlAGhhQ3ddvzxwW4wUICXmDHkoh8zsGy0vndpAeqYC4UgxJg2LMBVbUzs/O07RWzgL48H5dcEdgIccfTY2MKIg0x2JoaDCC0ixAMSGRFhdaZMEFGBD2TnrTd3yc5dZIgperr34IQT546Ifk+3DhNATKnFs4VHHrkQQaCYuG6+MeGHFlfOOqbkoO/Npw1FVGDw5U9tMEARQtjAw7ZACIFE6LSTvYAYVuSQw7uIo/4PBky0kINdo2bWpA141648yxYSzRYTRejsOzrsANHrHCw9m/YCkC/v/b6x56Do/3aQUj29ORsUcJ2CNsx3AxJAMI3n9/SfKxNCdDU6PNzvnB8OipqrnwBr1zf/bcMC7WjSABdIu3cZMBsYYMBCpsTACkruXUF4IDWCsA62wKd7Fgxh3sSXvtNpsBntqMKLDpIEGwBBhDAkGw4qwgMQnZAZITrIW7YjhLPF8IcsuwEC/jSeFkjrhsRAShB8cASbjElXVQKiFPl1kJvJYVYYMCESg2ESwySkBz/hkQDQMsUynis+c8hBmsQWIultcRfJMqMcCZedKmjxjbhAyRz3uDcRPKo2dMDjLfIxAD4akmw5mAOTbsAUQc6CAUyA0SEnybImJA9GGHTkK1KCAZuIjf+SoOQXEuCSlSO0rgq30eQqKhCEmPhhAS8MpSzPxSMM9QABfkDCHDKnSlSEqAfvocssh5kt17HkCp9qiB+S1EtSvKMCrkuIH3RFzGouywZXekkO8DAaP4hAABZwYzM5YZLCWPOcLCvgODdRBAoADJ3wXFle1pkJSg1ACF+Lpz4hVgW50bMSeVGQGvdJUH31ACVH/KcjUAIXT/WwoBDNlhqZ0DuFKmIAGNEd/oQY0Y4uKyxiq4pFF6E+I8gKfziYgzk9ylItwciJDLjUSA2xgRiwZZQ2aGKT5tfSnlLIhS1pQhWqNlNC/IeMPk1qs9wBgqL+AV4o8IFllEpVZmVtpkX/IAGknrWAqnqVUHzioEKTVIAchMCh2/mqWm2EAy8VoQr0HJcfUGDMJuZnrXiV0E9i185xWmpKK8rBEazgqLwatj5cSQgOPtJL6CGAMpb5kexAeNjKJqdXyAtNEZrqSAT5wC2IkZoTHsVTy5q2OHjgEVgOUoCE3hBBnSrBaWdLIXZkEIl3qAIPfNAEYNL2t/W5QRJQ8toqDGxd1gOucr3DA0f1RoMIKpkPboCDTy73usfh0LogacBxnc2VusMQdsdLHBH0RFfMOd9fedAEHDCIScAhr3zTEqokDIy4qHNsD0owMGGuaL4AZsgQESKEJMQrcZ4FbWNMOboAz7chNhDB/12oW4GKegy2PJDttbQAhD+9CFIO7mh/iPqx3O62t0xq1op6mIMr+CTEEbUvOz6WpONmJb6vel9OgSAHGIsYAQLw58Giq5DpVvdas0OADXrQNB8XlLpeUMnBvPtZvIX3WnhjcpR06uR9xih2tZHXetv73rSU7Vc2wXGXrWkEsflACwXAwLf0y98/Peu/zfrRAkTAgzHVYc36VJARXGiFKnC2WAkW24JbB+JmiUABUCCArUoDaHiOMj+KOgITXGukKqRFzdlCwgd28AMqEIC6PBCAFqzgIpuYeSGiqbQs+YIpqEoVYj6Iww6U8AQp9GEFPsCe63SFhBxQ5gZzAEJoZP8dyoOm0khZ3eorIWaCKeygD32IwhP6EIGwQKrYPcDDimTiQmaDcj4Z6XRZz5qDh+4rBwqYwg/KUOowDGEI3K6IEWKDsrTM4HXmpmQTwHLbEdGGrjCyK79y4AAdRKEPO9gBvn8QhR/82gmMPsi/lRbwSfIgNBaAK4FqAM3ADraw+7rBHg4QcR3oYAdTGIIOLtAHi4/hCEm4WYe9AOqOT3GUh6pCIAeEgbREFj7F5lcPHHDtH7jc4lHYARR0IAWKT0EGbY3MT3xuyBfmQAM9CBl6aKMW0ZKWX0bQtQ4OAIWIS2HbfVACxK+thB9EgAU8Ki3Xy6iFLuABUjcQyHRM9L7/sd3ABNhOvOIXr4Ql6CALfciACF6kalYzxNUHgbXe987AeeqGOWE0POIXT/rE/8DXT/jBDjIQbJbsdobGfkmyl815GMr0L3Lik5mPdvjSl14HU+jDAbTNBR1w29sxMra461Lu2otQTrlhghHiIljR+570S7C40yEOhXvne0P8fpkN/r155wsQCFWowF9+6Sn3Wv/6it+BDpbwcChQ4QA1r/jFM040HnDc/BbkE0xwaE2RRfwBFmnFe6MHf9gmc0sgdcD3BDE3czXXBzeXcy4EBDwHgBYUEzlweyKRJEfQBALwI3OwEArIgIrnAUpwAKrXB1CQbRBYdVFwdVnHIcnD/4ELhCg4gCROQRjuhwMIYFLvp4JYYHwy1wdDoARvh21yF3FxZ3d45346uEAWggRCMCQjUTqR03sq+IWK13iPF3mTl2qr1moHkXlrUYWEcxArcgTBEhIV1nMpCIZ2WHOop3qsJ2yvB26yp2yUxYZj4xNGUCc8IGT9wBxM1oULeIcMCHzCR3zG120+kXzhNm4wEkuCmDe68joJsQ7/MADAFIh544WOyIDZV3PGJ3XeFwH6Fn7+BnCbmDfG80KKIVLpwAAYMF2aODimeIrXJ3/0B4P3l38WtwIY12Abh4KzODZU0gM1USUWNg7jwhYJSDi/CIyl54AQOAUSKHM0Z3M4p/9zGkiHzbhwWLEdn1UFLYAOEhQ1W1c42aiNpMeCLnhtMRh1U0eDNpgfOHiOY3MVs9MeLyF25ZBDR/BC17g380iPiXeESoiETAh3T0h3Uph3AHk0BxEC1mM91OUH0+gN1lI7DemQjiiGkCd5lHeGl5eGChRrGYku2wGK46AsylOSJnmHp9cHqbd6rTdssHdss0eKMcksjwIErCQOvrE8OJmTXwiJw/cExXd8lQhuy0duvViU11I8AgCC3OAGFOA9TemUqKh9q9h9+OaK4HcD/TZ+sqiV2HIVaqQR4MA4YtmIZHmHwlh/xUhxx5iMILaMcJktN8YSQUCA2uAz3zOWeen/e9w4dd44geFogeOYgRs4mNeCFlxhBF6JDQZhjr6Il40Jhvb4gvk4g1aHdf4Yj5jJLDHyOnThQNtQABaAAObFlKI5mgwIkUm4hE0Yd3MXhXeHka2ZmbrnA+JUDSLTVuXHiLr5nHHneCk5eZP3NTGRPz8hYTBZnDYSZtlQAAoyVbgJnc+5kz2ZAe41JrLiBQJgjXwSO/PBnTaiF9iAAaJ4BUewUiSZm+TpkFApiUsQAXhSfV+CFdbDjPI5ITggZ9cQBIciAgl5l/3ZmKm4fVInd09gADDgBGM0GtUHTKCZoNyRAwxQcNMQLEnwUNa1nxOal3tJjPjXB3DgdAYQAMbj/0TtFqIimhxjhCDU8A4M4gNdFZ83yZ8teoqPGYFSsAMHkAU6AAU/kAAw4BWjtSIIuqOIFRQkFg0VsC6q9h4rSjuMeaSk2YKm6XI68AAwuARKAAdS6gdNsBifg6X2cSFws6XOgBFiwwNMojIsSqYmyZsSSQVDIHUuCAX69wM1yhZESafckRWOInLQYJMLNKaASpZUIIM7oKESlgQAMxpckSva2ZxYyhgNUQQM6gyzUUGWeqk5aXFU8HRLIKXbMSN+gAdEmFjw6ajE0RhG8GzNQAR3ValG6qqNKX/XFpw7kAABwBJzwCAFemNXyquacRBJ2Qxkx6rFaqxkuQMPt4ouh/9vHqChXSBYHio2IMqrwmEZfIoDd5QMILAApFqk3DqhZPCA2dYHaxd31zYEGgoWDLFkOaquwbEQ22EDwsIMvTGv9Fqv5PmAO7AEHhAFOmBx8qcDShBxGkqljTM8BPsY2JQDscEjiIgMRAAqFtSqDnuKFfutShCDP+B4D9cHbCAFbgoDcCqnH5sYVAIWMJJuyVAV2BGm9aOyK6uNbdcHU+B4pAZxxqd9i6ofO5sYiFGIPlCyxUABYOQ62nq0R5upUbepMNCpn1qI2ZMaHMKwWil4xyAkeCAEXEasXruysCqrtOoHtoqr7skiRJqgRoEMRbBaG9K1c1uvyIptULiszWr/A88KsFZgoFy7oz0Ykr4gGNPETWobOkZbuC76rU6rA+JKrubKIejaGFjaEHgaDBSgWi7JQJvLuU55r9f2rfiXsUr4r9uBo62DpS60acSwD2lhSn9CuLB7qRArsRRrsS6XsWLLsVaKpaBiBVjrC3ZZiE1gF8RbvGTasvr6sjUns9hWszebsxqCpfEjAAOgfsEgJE6APZDTtwL0utrrlEm7tC+nvBWoqAHAqLxbiDeQurxAqTEkv/M7oWCrsWNrBJ7qXmYrqmkLkNWlEMgCDKgkRQRcwORZtxU7qzBQq2yht4bxngV2jtYzRB8IDBgwO0B0wRj8nIerrMzqrNAKM5A7/61VSF1A0AQGpr68oBIp9kMs3MKj6a36+rmhCwPl2kSkayU6uncUhEtC4Aa+MACTYcHbKsSXKrv5uq+2668wALC628Rc9xLrsh08vAtFMKdAfMVYTKbHO7EV+7nMu7GB0rE2rIMLIhTCBSCaUgBwa8VtPLfci7EwC740a7NvGqfl24w9ywMvIwbAigtMYF5iLKGBzLn1y7T4C7X7K7Wz+EnZAwTDogsAwhV3nL2XLMQHLLZky8BcgQM/QipCMCocCMCzELjTNUVBnMpkqsExe7d5awROIBN/QhlqXHszhgsroVqAzMtY/MKJG8OMSyOu0xDKtpCclwRnTAvx4DbYHP9Cu+zME0rE4Aq6fTCuSFx9PoAo3oQEOWh+Q2cLBWBKntTM4ozBWky7/Hq7X6whRbYgldxlOZB+tnASPtQj9nzP8/vGySvHGssHaNIDoxI2OogHkjoLAyACOZAEdTAUCa3QxTvI3huzDhe+UqADE/AG7JK5siYrtuwKRJAd1BUjHw3S85vJ9+u0iNsHHPAGIkCF5pcDC0BrsjCSchTONu2w8pcFSzoBDjA7dCEUYJGQTuATkEKEXZYVu0MLAmxGSJ3U9foE1/YEURAFIxAHx4YEsCwTYPETUL1mZ3UDBxYLXV1GXw3WrupwMcuTShAFSkADcSAACoIVSLBGY5Kia/b/IDZw0a7wH3x013h9qTtABUvga31wAUy6BC7w1LPTOjjwtiyBS1ltUjYQya3AAIYE2ZF9pDvwBPSHsfhW0kyY0hgiWM11nYDGOU7wXLBQAanNxqtdvFmgf8b3gE7n1xC3BBNgAhyGPM+iYU7GI2JzBKnaChSA2o8N3MGNyYi7BBAXBVTwADsQBix3bTvAAQpwA6wmAu8MY2yhZFv9CkVwSKq93RmsA3AQrtpHBXQXd7H9AxygBoUtXl3WQku2BaadCgbx2/Zt30vd1E/tRVIdwVWtO1Tiak2SPwHtUSxBXXLtCkjB0imr3Q2eymLNk2V91mm91u3n1oaBGCyy4R41/yt3wRDTewpFYARzwOAlvtp67d1P0Nd/HdiDPUOG3ROtcxAvhFSGxbp8WmGt4GnfrMsk3uNtPNmVjW2YfQCazdn7wSOgbQNA9izSJuMQ9Tlq3RAJXgpCIknZbeWR3dqvrQSx/XCz/Qa1fQS3rSvWsyIpZuYFxUS3BB9NYKKoUFbxw+NwntTDbXHFTWoO94TKzdx9/txy4UKhCugEpWzvsUIvPQoVkHWKvuggHYPJ/d3hPd7lDXHord4CwN54414hoCiavk8lcCVgkQQCQNSnAD0xMuU1TerO7HT5Dbr73d90rq8ALuAl6EJzkQJJkFyH9TguyRU3LgpMMNMijsrC3v/j8kcFEI4ESPACKcAa26FsVn3hlXXtoVAAQNYWo97tPf4DTxDHUfAFI4AGL/AC7CUAw9ziF/Pih5U+gIEQVnAC8S7vDS4FDwcHjqcDHvAEgD0aPZAmhS1Yh03geWUD2zwKICB9KXXMXl3lCi/OPzAES4BvvtZ4fr3Z75OiYJ7kom1YTkC5n1AFaaJkp7zCJF/yvJzfFOdyShhx9MbTCoBLtv001FRZ1U0KRMAgqkbfPe/zlzwF+sd9yBqrZL0Dy93c/wXdhkUBiCkKA2ATXjBJ9U31c7sDZPByyBp1GfvwFHve6b3e7b1WZtWZnzAAVdBe4lbrlqz2221xcKAETyv/BUNAcXG3pPhXsQE+4JWl5qagOWD0IlIv+IL/4Fwf4VG9IhSe7ljtUQLQ9KGQ40UTFzu/xpgv+CdO1maN1i+h1kLA1lH91h7FIK1VCkVAZueb8Ksv7D/O134N2IINTEaO8UjOUht9wqOwARggWLGhEL7/+6SO5Za95V0u7l/+2TLfUgux5pzABKvlA1awW9NP/VYu5xSb7LItBbSNEHqu9MAeTzOCBx3vCRsgsPOhBfMPCH6Cg4SFhoeIiYqLjIg3Jn2RkpOUlZaXmJmam5ydnp+goaJZUT99On1LOz86UUp9O0sTJlpANj45fiWNvL2+v8DBiTc3A3/HyMnKy8zN/0FCfjZneDw2wtfY2YqPot3e3+Dh4uOZUJGxsFFUDzthBzs7sBwKN1YCIj7a+vv8wFY4TogUaUawYDMmN3j0AOLDCI9+ECMOg0SuosWLGDNuYgVHh44hpn5QifdKyZBTPzioQSIAmsSXMLNdQWKNicGbBoMEickzJjeNQIMKHXox3pQ+WKI0EGGjhw8etnAAuSGEWDQbOHpqlZijRw4kFXCKZUZkq1l+P4mqXcu2LSUwfX4MQTWFQI8btprcOCJIQI8mPaydHZyNRw4BSIiMXYyMAuHHwdK6nUy5sjgdB3QoQfUFVpsGPZzYEHLLSQ8cQqbyhcyal48bOWzYZLy4QP/r24skW97Nu3emKKfMwTm5REoDvn9t5LjRY0E03NAP2QAg5AgRCrTH2o7OXZBu3+DDU0Yld9IPLDpU9SGQFUk0IThwNOnevUmOEDySzM5uEMR2+tB9J96ABAYFhRnxwLJKJFHsgIoOO6hwQxM8GOFHbAByZwMefnhhDH8GFZFPhrgJWOCJKIoz1wFzLfHgAUrEAw88P6igHA9HaEEidHqchsB+IDrz0I6tmZjikUh6EgUUqCzByjt9KAFcXJpRAVIDOChHZGs4GOFUMUEWhIFgWz5mZJJopumNUUgpxZRTUGE1VVU3XJVVmfzYYINoPhDxYZjLMDAfnoSdqeahiG7/ApdcdNmFlw16reYXYGQSqg0QeNziFQaAMoOBe5aeZWiipJZ6Smab9dHZDp+FNlppp6W2V6jaOAEECz7wVUWnylAwABC0mjWqqcQeCpwOwhFnHHJNKMecc5UGCwxUAsR2g2K8IlMBftJqNWyx4KZI3kmSnJdePOz54d5o8Q3abTA5HPEUEAVkiwwIOSTxLk/fhuvvgAcmSCODDp4S4YQVXhjtvo1MCBAOAlhg7zE73cmwRP3+q3FvK7b4YowK0mhjDjjqeHEveDThZQ54MDDxH0EYdjLGFG1sM4pLNvkkSVOyooSVP2Cp5cyN5FJdNFX8yesArxENUcY3R10gm0kt/9XUvHJSZZWeFjsdxMREYOg0WjVLbfahi87VR1135TWrH5MGNvYgX9tLAQ4azL0P1Gf3vRtmmnHmGWiikeaDaaippnfdvG5QwD1668O335RTdmyyqSzrR3LLNffc3Ix3GkQuI0aOzeSVp07UuOahp16668In3+J2+6BFCKZng7rqvGsU8DkL9tHggwdTaKHYY4cOKBOxrZa7MLv3Ln1FHaf3sYwz1nhjjrRnS0QIRwD7PPRlT28+WzmnsnOUPVd5ZZa5gG5vEDjw0PX4vkR//v5BUe3m1XGSitbqxDVLBQFbnaoAD0KwMPw1rHz8iyBv0taotkHqbXFrIJEQCCgQyP9Hgw7cBgQlSEK3AC5Vq2pV4WCVuLcRioNhGgAexBfC/I2whDhcy+X6MJzMHWdzzeoctEIFwyBVwAYnKF0NH5jDJrKFdeVyHbra8552ETFbBUjIEm3oxC4O5XcKMoXwCgYhCRlPYVfsVAGYkIQbmGyLjNCfF+eYieq56FQgm9EqRlayNC4PCTkgGRyZSMdCViR9TsIMzyLhM6AJLX4v5FUWCzjI3NzQkJjUiP+WIggt7MUGN2hKEo6QJUHo6zZF5M8ksVJJS2bylUSh4NoIgAcjAMEIFgICDgLpBxzg4Sm4SWV2Vnm/VhZCjrBMJiZOKLgn6AAC8amFFeyXBCQsgJT/kGSNMGlDTGNORJngxMgO4QCHWPwgArFxQhLwwEscKREy22RMN715CGSG855QjIQOpNAHKvQBChngUIWcEBsatiaetQklK+lpCHveE5xgpNEU2CSSIaxgcznIQ1dAaBaEakehxWSoQx+aTDuiop9PcEV6lhCJCIjgPp4MpiRBytCGXpKkOP0Nk9SHGSno4AdR+MgP4NGgJURACxzt6EwpWdNBjDSnUJXER55AhVZkQAJGwMENLFQn2PjhBg2xgS5fUi810rSpTr1pVNcKClVEYQoQGgIVZDAhEeirB3DDBRL4AsqXeFQs80TrV9XK1sJuwkEXWFsfniBGGWTpCL+0/0E1mFONU0YEAwMBVGDR+lTDPlQHHogLLOKyBA9ISQamiUYSvJKlTMEESCDabFM769l7guEJE+1DGMToTCzsIAJz6JAPhOADJHALYy7T7FkFS9vaKvMoQ3DQAYCDBVigYgjvWIEInCAAIByhCSGVHGxVuVzOEta56D1FFE7CjlLMiElTsIMBAuAwPBzBJRLpwV9vItuaNje9mYzRDpQgBShshgpPgEJQDQADJMAGNkbQU50kkoSwKJep5gUwgNHTB7UNgcBPiMQr4HGA6s43B0LIZk+KAAKzYni259UwTk17gKH+c4xMkgJQh5AA+uIAAaU0i/JiW14Yyxi9LdoBfP9xO5fEmmIMTQBAPgRA0PC+RGlB6q9IY3zkcDpoCcCBAhUOEJdS9GEFToAPD1LcEgFYWSLYcfFCmcvlLivTSVSCBRSGcJIIIKEHRnBwYGw5hyBvZcjkfbF/62xnWOrgKNN9AhdQEQEcJCE2gATCV3yQBKYkFSJYJrKit9xoz/6An4zdQQZ8MAc98cAHOEDCQ2wgASGobDDjTfScM1xqtirBRVnoQwZEkBABaMEeX60TZKMi2bOEmj9FSMhWBesdRvf6fBz2MIhFrKAonZMFWJkwgPZ7Eybgwc14pfZ/r30zGtvYHA3KMVCn4Fgn+MEIOXgnd8htkALsyQYCoPZg2V3/yCQveQpNFu0YjpAEpAIBCF74NDx5RQSAu5DXBPfil8M85jKbAs2kwdAMeKCFIY17aSKohYoXnfE54pkVeuZzH/wMaAdfgUM2GLm46cPvghSgCIEJuLqt3XLVPboPkZ70zC2N6a78Mt/VMGh3ei4m97gL40Vv4qkXO9RVt1qysAZkYG4wByAQlERUJ0gQqCFxOK4768X6tQ6CPexiHzvgxLCGNR6yHLRnqwh6EvjA4V65bF9321HqthK+He6LlbVTgG+724lOeFO5Ox7wVvI+513ve+fb8X8PvMDfXnnxGPzRTNaBk/uw8IaLFeKS31HamxF5wZO+9ODZ+D87DtSP/6dZOdYYeckZFoTHA6r2o6c87g/1clQoWeY0D/QNbh4NnRPfXsgf+vLPdvSkU5rpNhD7058i1uuHPvZLvP32ebP1VHvd1WHfKNnNvnJaIRpE2afz+qUmd7oTmwfGhmx59xx8t3PScn/8AQJVkFXJt3+HYngdhngjRhKMp1WRUyE+AAQ9wAM3kGtG1ANCp38OqCaXd2Pxtnlv1Xn4pm8zI1l4cAbWIAQIyB9H5DxYN4JHcnpTkHqr13oOB3uRgwM6cmmBsQETMzroF0Lqh4PjoHtiRma9d2a/J3IkZ3Jj8xRW4ANYkQMeCCJMEIIiyIRH0nwx12d/Jn3Ul3MceIFTsf9XOYABRmgvDPB52ieGR9J9USBp33dp4ed0uEB+Ukc0fjEV8pFZ9jIAyHODdlgg7dd1rAZ/sSZ/ZXd2evMQOjIDRmCI2cIEBWCFRraIKNJ/wvZ/AYh3oUSAF2KATsOBXeEHXWhElqWIoEgU8KBPi8dSAqYqFBgB4GaBxpQDzrFafrArL0ME6RaGs6gWO+BMjAVXDtJx/sRP9AYQnseCSxQYDCECODCDXqiKpJaMa0FgNQYHkfAE/LRYWDASEcBwPxhx3lQtCeEDFRBnE8MA3khPSwiOHbYDVOBbJ6EO5LIDK6BQVDh8xqQneoIHrxgkTGB7yqePobAZ5Ehg0cUKQ6D/Am7mB22UhtZnTEBGE0DwbJCHAQ0IkUNRYD4jBfCgAwQwXLngBHjQA+MXdd5kBMRADJzyMsdQFnVokkHhIh6QUnPRAH6ggQJQJ0glifTnTUiQKQmxkFlWkj4JFD8lCSpgafkBBA9BExiyd6noTfmSA7FGjDr5H7I4lZxQi6eweNflEdEVD6xAADRhP4J3CPaDbxsAlbEllWjpCcuoA80IIaaQBXDJT1BgF1rQI8dVl4SAAz5wGhKjkzvJl33JCeL4A+S4WKhwAFIQVEHTS0U5Q3DDmIVQQJr4MgWwE8hYmZsQXf24A/8oF+RCALERcGKZVQhwjKTZS3chBGQpmap5/5asaQkSGSVSEF2SIJfxMRqhdASBFAKgspsK80vGp5PB+YnDuQkoqRkqCQ/skWI3AD+75AS4YHbSKQjACARFoJdBcp0sl52bAJRCqQOg4QekJFmxUXahlC+kcZ69dGmztxg6sZrwaQlVGQlXeWmh5AQPFg1HoHen6J+BkQPcuDS2IFn140352GVqqRkwNxcfUYtxOZdv5p+GIATwYWGSiQwFsABZEica+pDL95eBuSCEGReGiZiK6Ykmqgi6xAQksKLJ0AKchhU8wCHGtKEydpmZ6UxI15k/RZRZgSnAAoY9qghaWJ0rygRbqCkxWpmu6Y/CI5uRQJsAdyFd8mO6ef+liZAVp7mibkABWDEH/ZmkMop7xUmRCbIeSLCcVWEDznkf0cmmiXBfOSmkyFAEOHAFN7CYlaSkGradBDYj37kc4pkD5JkD5kmoipAETVChmwhrWqAFJYo/kApg8rle9IlX92kYNqCfypEEdcqpiIADMdBiiIoMRFAF1mCTX9qXB9oHCboce9KggAqhSXieOCCSW0oTfmBvdsqEHcqWHeaWIsqSJEqr4pWrysAAeDU0rXSqXsaMP+CMg1mY/6SjPeCo2ioMBaCliEoEC6Av91hD4gpOTFqOmwmlnzmlomml7QoM8IqoRbABuWAh0TqCYQqbYypz61GbaIqbaxqwvwD/qi/DBLjAo1t0r8qUp8e5p8qZJX8aqNBJsdcwsIhaADaZrGPDsckkqd25A5UansoxnuUJrSZbsYfKrcjAAPlQr0p4p0eWqkPJqi+an1MRq7Oas71gscVYBRM7eTgYrMO6oMb6oNEQoUzrC057sV/1q9dmkQJzCtUaonCJrRi6tfogFSVgk05QBG/Ks39QADMAsBsrtDgFBbgVCUxyrjiarj2QmOuqsWr7C5I1iLIht8wwAAWAs4+Ktw9VVaGlBFOQh/vqmVIamlVauNngHuHpBwqpuMxgAaU6Pi4rQUOwBE9AHD8ABWT6sGd6m2rKudggL5tjA1XQtTpZBFc3SKcb/0GYgV0OUgYg26ci25zPOai0+wtZQay6q5MUwABg22tjVos/pQoze6mZuqnLCwxNIAQCUAI2oKKiqwzuKbXsNmAQwkj12apIu5+yyrLLiwfE4AMDEIflqwxFML2lJldOMg+2QqwM2nfHmrXyu7x6IQg7m7/IsAFVEEg9gAS4kH6Q60TI4gGmQC6Z0WGpsAMTNQEKYLsI270wYW84cAQxwMDMoEC1QBoLALRz87tS8wSZgR5hcBIxogp76gIdAEhfBYAk7BN+wANFQI8qrKsPmoEPQbiRI8Nmw1Kp4E9K8AQ7ACNLwMN4JQRaEHBHwMRBXCt1sgVHvAxMICJy48V64//EN6MDaYAsQyUjx9kHsyAAnKYybVQN9ffF+sAhIcCecvsrIQAffmGvFZxD1rO+F+BPOzABHZAEMsMD7iGWyuEcehwRWolZY7wM6+lJU0rInqUZQ3As+8QBHeBmCKAXYIUDIjAVz2q3lVwYAvCbmcyiQwwbyvs8ahw18QBaE/AGExoCp0EVONIh0ZChr9wPWIGyR0wBESYaMNyyhYxDQ7BnTzACbzAHsXHCpbQctjADfkCqSVC6x9wLFEq+s3wMFNCJNuhAuZwmF5zBkbDBxOHBixzC+TDC4/wSQOBJXrUhfhC35zwA0JAD3hy0sETDOmDDOBwLatkHPOzDxZbPMaH/BY8ZntVgAwxgxOeMDMUHZHncxNFcOVC8BFJMxVaMxX6gxVyMxhJ9Oj1wBVBhqea80cjAPCcgzjPTzknCxm5cizsQx3Ncx0Zwx+Da0k+TEF2QBBeaXDStDAMgAAhwwMGi00hyyPGQyLDAyI6cC5CMppNs1FwhFUnAQEQsy039B1vAqyztNFR9hyYhylJAyqaMyrC2ynXCXWAtEYZhCzThx0cMAqLhycm0yx7Qy78czEIwzF5QzGud174gYZJlA4x71syQl8/M1iHdN9M8BNV8zdl8n6nYzd9saTjt2I2QKVkCG8rc1PvrWsvhRoGY05ldKu/MwUh3XR38wfZ8b6b9/xhsliVE4NdjHL2uplVO8UbQLEEIrdBRwtA73MO5ENG9PRhIoBdAIAIzTdnJUAFapak8cAV3AdIlNNIlXcW/htIqbZ+NPd1ooQFIQBpmrd09qydAkARdwIGXLS1tPRk87bo+DdQmQMeeOtQJUdTs3ROBpJVMwKzaXQVFUA0hoNS7JN7A6yKIrMha/ciRDD+UfOBaIQYCMANAEKBHzKUgKUgUzj+gDNdy/WN0rcqsjNcerhX20QQDkN3yzaIDENkKleIRRNiGrRzArFWJzReLbaQzrhU+QL8LnOPLUADE2lo+fj6b3dnYjBWgzc05N9rhnOQ9UQsUgONOfgwDQARmN/+AaTzb4lHbGozbqqDbIuzl3BEbAD3muspKeDHlNrPcOnDDza3DkvDQ0Q3Ecg4dPBAETG3nzFB8NpBVYqDnN0PeUWLS590BWbzF6l3o0JEYit5vuZCImM19bezfcHwSQT3gRP3Rmm4WTCDc2q0TCwrpGmPVfYDVi9zIGu7VwLjqt7HanQ4zCACaac59b30Ko1zKLl6/MH7XrszrWnFAv24QjtO2sr4xQO7LQo7Yis3Yzg4Zz+vkA8CAw242VW7NV67N1qDl3gzOpd3t+6AT0X4TAxAEBaR3OYDc3bLfnBBiP5AqwaqSpnABHPAGmdIEsejut2Gpr3YD3z7mJAk34dz/FSGwCwyj75lwdKvAUhZ5EsTRBwbgABogyV+L8AFiwjxQBbga7wZRAxUQYfgdArZyMRaPCXPxBUH1VkMAF2WwWFywBjDQA0yBIXRI8gkPgtXg6p0+7997A7lpuxWv5kLBKB1xDnIBDwzWJSHwnLEhjER/GwH3cFVA4mOeReEJKlFLKzN/CamyA1EQWj6lAz5/Jy4KBNWiacbc9azBEE2wBb6u8slw4/hRs1IdIFDfPy7iIBCiA/OV9QhQHTagBxfiB2KQEL2L99R9C/Ht9wVBBHVSIQwh84UPFAewgw+AGQkAA1+VKcrRA0bepZFv+ZCRA0YwAE2u+T6nqD0O+qUi/wWl32MakCUUbUH+/KCvWgJnD/s9kRW1b/s+p1VHkN9botP87u9i1AcAnxk9BkpCgKTIDx3A5/i4YwNBwODMvwxl7gespuqEkssY/wMa/xEcnwoeHwDV1Evt3v0x8XliqYG7AAgYf4OEhYaHiImKi4yNjEUMQj1+lJWWl5iZmpucnZk3Jn2io6SlpqeoqalDOl9ROlFTQ2B9ZX1PXGswSDd+NjZCTb2exMXGx8jJysvMzc7ENn4hOTc4TTwVNY7b3N3e3ExJfk7P5c6gqunq66g/rHA6ojvuOzsGMDhGPjk+NkBAOKKZG0iwoMGDCJcJyZHDj48ePgoM+EaxokVHFf8G5BCXsKMldOxCikSlJN6OKB76SNGhQxcOSguMNOkhwUeTIzw86tzJs2fPIzhu+OABhAeTi0iTJmXSzydCkCOjjtyxRMcOllcNBJiGQMgRGzdsaMlBFM8Rp2jTql27yR+OHkB6VCmgtK5dbhYK5GRbDqrUv+oOTHnyQMeBBDD83MDzK0ePr15wCAnBw4cVvpgzazYYokeToVXu3B1NOlGVIJuZ+QXMGpWUwgkCaAio5eENIL/8COiBY46Pt6mDCx/eqQQPHDnoll7OnAhZGzmA7BNIHNPq1uqe9PlRso+OH6OkzDugIzZYIXiqq1/P/pOfJEWKMJ9PukARh0Js5KP/3v46dlQ6TNHHPEtsp8MQQ/SRYIFaJYGEHzi81N6EFAq3AFBAVEDfhndtgdoNSQiBgwAV+vefKay4AosstNiCiy68+AKMMBXWaONaAgjhwwBBcOijUnpV8luJoZyYjjs6wCMPPfbgow8//gDE341UVokQAkAQQcGPXF5kAQNhvTTleiYaOUp3J6W0Ukv4wCQTTTbhZOWcdBKUgyBd5kkRBnrZABGRZqpClVVY6aAVV16BJRZZQJhV56OQJgMEBvLpaWk3FNzwVUMUlhmoYIQZhphijEH3mA2RTVbZZZG26qomFRBx6azbBFGFYpN0WmSgrsEmG2224RbNbr39luur/8i6GsRRtDbLCAa3JsGYH9TcoAUQxHnKjnbcxfNdeOOVF8B56SVr7rmUTAMEP37g6ey7iRTQRBK/HHcDRFpku6tUAQ74Q4E/HJjggn00+GCE6CaM7BHUOJFPFczCK3EhdxTA2w3R8XBFD8MIp206Kb4Syyy13JLLLr38EkzHCrdc5w08HAHEAG5MbHMhGMTwCxBJdMHDDSyn9rEqSCrp7xD13JPPPv38E5DLUM8J3RFO+BDxzTdTUAQPNoSQBECcerxvVGiipBJLLrk5U0037RX12zVGZ4UTW0yE9d1M2ICEP2RVN3Qqg15F6KE5dPVVWGOVdRbcjE/ow4NMtHD35P8S2cB1WGNq9jcqoBZ2WGKLNXZqqpRZ1vjp6+VgAwVVTO56AUyEaUO5Yrf2mriziRVsbsT6BhzqwHucnOvEV0BBEk4Ao68pVID3w1VY9BHFEAEXiDR55t2AXvDcr/eL3k3kIEITfhhPPPFBENEDOcuXkmA8fVzQxxJksCSKHQgaDKGE3fcvHGUB8cEccGO+8xGPAUZwwhzaV4qrxGIHoqACBBU0BK3ESGU08p8GNdMDYORrGlXYkgGJNwAMIIeBZ+LODsIQsHpE4QdR0EW+mBalp23whmzJjYSCIMIREq8IQQhbcK7zAy4ETAoDY0UGEkMUK7yJbXLCoRTRcoONFeX/BrLyoQExwAQUiuIJ9XAeeVbAgnFoSnWIY5SjpshGnjAEAV8hAh20OEIPDYeIA9KBEn4QgR4kgWuKcUhASLeqNhrSI9MSQhDsRkcDoqZ2DTRQBCLkA4f4AQk+EBElemesQ3ryIDBDAhEq1UhHYgAYORDGgzAThx0oYQdTOMAesbCCCO3mk7jUCXSA8ZUQUOIG6SulFplAgegIAQhBS0sT3iAKKARMBysAQD78gAABuC2X2LRTJXOAg7iUAAdEYKQwR5g+ogQDMz7owBME1Icx9AIHIdAk/7JJz3JEYxrVuIYTlDNOLRKhCkQRolqAoAYo9GEFNnDCDYwQs8vlYHH1/4woMxbSkIf8Boj9bCQRnCMEzNjABDKwwREQQC+ivOQ2OeioRFeaDKAIhShGcVdGtcjDzDkFBzmhBg4UCIQZUIIoSBAoS4fKCbfARS78nCkdmYABzDDEBzcgRyZ9gKWXrA9bRM0qJzrzGR6ERqnjfGQO3wIQ7eEhqL/5Cli0ylZNGAcHTEgqWOm4gQL4AjkBoV1b9+pR1SXKl0eASFzn2k8QFCEHVbNBE2zK18b2hF3c9GYPEFCEqxG2lBsIQjdVN0/HerYn99TpNXxQBJleVphaO+Y+PsvanlDUIRCBq2VPK8wqFGGnnW2tbg3i0qEUZbC0VSoFgsjY3Rq3GUaNy/9cgjvXDdznuNAdCFdBIxrmzhUEdo2udp3xVuBat7kVsCYlcqCF4m53t7v8qx8CazW5flepQWiqBPjBzfPal1rb7GYPSjDZyr6XthADixasYN77fja0+axMaf8b3CDYlTcFNrBjX2tR2TKYuVWoQBGSIFQJ67a3MPXuhYNLqQh7eK/JReqI31uBLp74uNP1anVX/N3Mvvi43XUvjYNbABNa8sZZ7VoHMYaHXoQAdlvY8YWJUIFqKMbEQG6j5X5xBdVxrYBKvrBEgOCwSkZZovrp6GQvGYMNZJnGG6ADA77M0r1poZtHEAIRenTmHWOACGyW6Gd+aoMgkLLONB5lnuv/mYM5+BKL4gQ0jQsg1kHjUgTrSt8cFX3mIDTa0YdcbAgprWgiMGFrfjACMAKCBBHlYJWYfltOnEAvuIiDh5zmdHx9IAI/aOGPuDLCsVINNXEI4DaWK8AoYx3rTwtABAH0QjV4YARev+0lOIjJDYqQaGIregNMwHNYwjKHezk7anvLgQBsMIAZW5vYTAhvD0SAWB6Q6NsuC11c/3xuYnPRCL3QdW7hba4mCIECPax3vSlAhAIAB8r8plNEdCxwaw+ACAKYVsLRZWkGNPzihJAIEYLyldoYQa8TV096ewmhbfMgBwygN8YvHtcQ0CgoHAs5eyCr3xJUQw42KMKcV85z/0JgIH2UKAEQroBwmacFwdbgQU6aMIAk9/zpg2AAE7hJDlQbfTgUjq1sLQ71rrsBiL++unpAXJQcfL3raCcED8knduKkeC50TnvaCwCxtg8nxl+Vu94HkdlL2x0zxoEdw/fedQpsoZLItNxCw2QEjvxdGUDQAtAaMjt/iCGh+YhQOAdPeLQzIQgb8MG4RRrzojyeGbXhGE5/ATTkRKMERoBd52dvCAwMoArIyQ9jznl6ZdzrCgGtRr4VgwCJmJb2tLd0D/CAg30ApcO97wTQeNCFr/3CYdCxtJmRz/1CaMk5ELKBqKOPjMgmIQSKx00BGN399hvCuQUQyALJf4yT4/8m3BuNu/v3PwgtFYHL9GcMrDdlAyAR/HeAhuBpeBaAxMAYAXEDIoaAEvgHmTUAyTMMX5EEPUAZvoRVzqYFQvcQNlBJlod5RnBSTVAFwzaBLEgIKhgEC3Ab4fMSTrAuPANvORACTnAW3QQW1aA6fgB7pbV+LViEhTAAIMAEP1NfxzEDtAZvftIZ1CJqw3cDxVdCRpiFhpA+RZBAQREUXoaDVrg3P4N9OaB9WpiGhlAABCcAJeAHk8B2zqYfrZcTPbh++qeGevgHNZBtqNED+QJvfyQENxACQJN/e5iIh1AEEON4vDYiinUDsWKAiliJhlAFPOJ3eRYNRuBg1WaJoDj/CMMVBD0gbsPQfLAFVXoDU+8WZGIiAg+SBFalH92Wc8TEdaGYi4cwF/+EAxy2LtjXUVAiIriWVUjAbEhAdA2BBDWYE0bgaceni9JYCEzwaX5QLgmEBE7DEOOwbxG1Sx3UAwIQEMjxT0UQcNOYjofABJgYBFOmGNwUFtxUdIbEEFVmBPhUBBVQANunjv64CMPFVCBCIjgwA18BUUMVEDkAAFpwB542W/8YkaYxZ0wgAGJAUdBXTz9DbTEgORL5kdzAAHRQAAwQj1kVBPsYjSC5ks9SBRvwcytlaZbGkjRpEQUHMV+BJUBzST4gDtwUFECDBF+IMb5ACdHgbpURENek/xb3Ui8L8GvDEg355gTUwFBrpVjRAITAZB/UVpNeiRQWYGkl9GQcczEYox8+MB1hsS4gEiE5ARc8oAXMlhn7gBxxATQ3oI3UcBxFSS29MAk3IAI8MABMFR9feZh2MQBFUAD7SAcnBFVD4Qf/8GYSwAMcgzFHYC3IdBl4EIZrgQOSdwR/NA3l9T2L9RXvwQ/6QFoDUAEVYAGIGZvLsQEbBUQMhUwaszdUWUk+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
  <p:tag name="MIO_MST_COLOR_1" val="0,0,0,Dark 1"/>
  <p:tag name="MIO_MST_COLOR_2" val="255,255,255,Light 1"/>
  <p:tag name="MIO_MST_COLOR_3" val="255,255,255,Dark 2"/>
  <p:tag name="MIO_MST_COLOR_4" val="235,235,235,Light 2"/>
  <p:tag name="MIO_MST_COLOR_5" val="255,165,0,Accent 1"/>
  <p:tag name="MIO_MST_COLOR_6" val="191,115,0,Accent 2"/>
  <p:tag name="MIO_MST_COLOR_7" val="226,135,0,Accent 3"/>
  <p:tag name="MIO_MST_COLOR_8" val="255,194,102,Accent 4"/>
  <p:tag name="MIO_MST_COLOR_9" val="95,95,95,Accent 5"/>
  <p:tag name="MIO_MST_COLOR_10" val="38,38,38,Accent 6"/>
  <p:tag name="MIO_MST_COLOR_11" val="255,165,0,"/>
  <p:tag name="MIO_MST_COLOR_12" val="119,119,119,"/>
  <p:tag name="MIO_HDS" val="True"/>
  <p:tag name="MIO_EK" val="7021"/>
  <p:tag name="MIO_UPDATE" val="True"/>
  <p:tag name="MIO_VERSION" val="31.01.2014 11:36:49"/>
  <p:tag name="MIO_DBID" val="ED9FF2F2-6643-46BA-B685-7D49126FFAFF"/>
</p:tagLst>
</file>

<file path=ppt/tags/tag40.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HIGHLIGHT_PAGENUMBER"/>
  <p:tag name="MIO_SKIP_CDCHECK?" val="True"/>
  <p:tag name="MIO_SKIP_CDCHECK" val="True"/>
</p:tagLst>
</file>

<file path=ppt/tags/tag41.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42.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43.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44.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45.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46.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47.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48.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49.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5.xml><?xml version="1.0" encoding="utf-8"?>
<p:tagLst xmlns:a="http://schemas.openxmlformats.org/drawingml/2006/main" xmlns:r="http://schemas.openxmlformats.org/officeDocument/2006/relationships" xmlns:p="http://schemas.openxmlformats.org/presentationml/2006/main">
  <p:tag name="MIO_AGENDA_ELEMENTNAME" val="Functional Description &amp; Features"/>
  <p:tag name="MIO_AGENDA_CREATE_AGENDA_SLIDENUMBERS_TAG" val="True"/>
  <p:tag name="MIO_AGENDA_SHOW_ALL_SUBITEMS_TAG" val="True"/>
  <p:tag name="MIO_EK" val="421"/>
  <p:tag name="MIO_VERSION" val="31.12.9999 23:59:59"/>
  <p:tag name="MIO_DBID" val="ED9FF2F2-6643-46BA-B685-7D49126FFAFF"/>
  <p:tag name="MIO_UPDATE" val="False"/>
</p:tagLst>
</file>

<file path=ppt/tags/tag50.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51.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52.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53.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54.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55.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56.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57.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58.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59.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6.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60.xml><?xml version="1.0" encoding="utf-8"?>
<p:tagLst xmlns:a="http://schemas.openxmlformats.org/drawingml/2006/main" xmlns:r="http://schemas.openxmlformats.org/officeDocument/2006/relationships" xmlns:p="http://schemas.openxmlformats.org/presentationml/2006/main">
  <p:tag name="MIO_AGENDA_ELEMENTNAME" val="Integration Highlights"/>
  <p:tag name="MIO_AGENDA_CREATE_AGENDA_SLIDENUMBERS_TAG" val="True"/>
  <p:tag name="MIO_AGENDA_SHOW_ALL_SUBITEMS_TAG" val="True"/>
  <p:tag name="MIO_EK" val="421"/>
  <p:tag name="MIO_VERSION" val="31.12.9999 23:59:59"/>
  <p:tag name="MIO_DBID" val="ED9FF2F2-6643-46BA-B685-7D49126FFAFF"/>
  <p:tag name="MIO_UPDATE" val="False"/>
</p:tagLst>
</file>

<file path=ppt/tags/tag61.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62.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63.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64.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65.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66.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67.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68.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69.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7.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70.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HIGHLIGHT_PAGENUMBER"/>
  <p:tag name="MIO_SKIP_CDCHECK?" val="True"/>
  <p:tag name="MIO_SKIP_CDCHECK" val="True"/>
</p:tagLst>
</file>

<file path=ppt/tags/tag71.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72.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73.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74.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75.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76.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77.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78.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79.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8.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80.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81.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82.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83.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84.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85.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86.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87.xml><?xml version="1.0" encoding="utf-8"?>
<p:tagLst xmlns:a="http://schemas.openxmlformats.org/drawingml/2006/main" xmlns:r="http://schemas.openxmlformats.org/officeDocument/2006/relationships" xmlns:p="http://schemas.openxmlformats.org/presentationml/2006/main">
  <p:tag name="MIO_AGENDA_ELEMENTNAME" val="Configuration"/>
  <p:tag name="MIO_AGENDA_CREATE_AGENDA_SLIDENUMBERS_TAG" val="True"/>
  <p:tag name="MIO_AGENDA_SHOW_ALL_SUBITEMS_TAG" val="True"/>
  <p:tag name="MIO_AGENDA_SUBITEMS" val="Configuration Structure&#10;Configuration Example"/>
  <p:tag name="MIO_EK" val="421"/>
  <p:tag name="MIO_VERSION" val="31.12.9999 23:59:59"/>
  <p:tag name="MIO_DBID" val="ED9FF2F2-6643-46BA-B685-7D49126FFAFF"/>
  <p:tag name="MIO_UPDATE" val="False"/>
</p:tagLst>
</file>

<file path=ppt/tags/tag88.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89.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9.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HIGHLIGHT_PAGENUMBER"/>
  <p:tag name="MIO_SKIP_CDCHECK?" val="True"/>
  <p:tag name="MIO_SKIP_CDCHECK" val="True"/>
</p:tagLst>
</file>

<file path=ppt/tags/tag90.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91.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92.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93.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94.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95.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96.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97.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98.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99.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heme/theme1.xml><?xml version="1.0" encoding="utf-8"?>
<a:theme xmlns:a="http://schemas.openxmlformats.org/drawingml/2006/main" name="Continental AG, 4x3">
  <a:themeElements>
    <a:clrScheme name="Continental 2013-06-21">
      <a:dk1>
        <a:srgbClr val="000000"/>
      </a:dk1>
      <a:lt1>
        <a:srgbClr val="FFFFFF"/>
      </a:lt1>
      <a:dk2>
        <a:srgbClr val="FFFFFF"/>
      </a:dk2>
      <a:lt2>
        <a:srgbClr val="EBEBEB"/>
      </a:lt2>
      <a:accent1>
        <a:srgbClr val="FFA500"/>
      </a:accent1>
      <a:accent2>
        <a:srgbClr val="BF7300"/>
      </a:accent2>
      <a:accent3>
        <a:srgbClr val="E28700"/>
      </a:accent3>
      <a:accent4>
        <a:srgbClr val="FFC266"/>
      </a:accent4>
      <a:accent5>
        <a:srgbClr val="5F5F5F"/>
      </a:accent5>
      <a:accent6>
        <a:srgbClr val="262626"/>
      </a:accent6>
      <a:hlink>
        <a:srgbClr val="FFA500"/>
      </a:hlink>
      <a:folHlink>
        <a:srgbClr val="777777"/>
      </a:folHlink>
    </a:clrScheme>
    <a:fontScheme name="Continental AG">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spPr>
      <a:bodyPr rtlCol="0" anchor="ctr"/>
      <a:lstStyle>
        <a:defPPr algn="ctr">
          <a:defRPr sz="1600" dirty="0" err="1" smtClean="0">
            <a:solidFill>
              <a:schemeClr val="bg2">
                <a:lumMod val="10000"/>
              </a:schemeClr>
            </a:solidFill>
          </a:defRPr>
        </a:defPPr>
      </a:lstStyle>
      <a:style>
        <a:lnRef idx="1">
          <a:schemeClr val="accent1"/>
        </a:lnRef>
        <a:fillRef idx="0">
          <a:schemeClr val="accent1"/>
        </a:fillRef>
        <a:effectRef idx="0">
          <a:schemeClr val="accent1"/>
        </a:effectRef>
        <a:fontRef idx="minor">
          <a:schemeClr val="tx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anguage xmlns="http://schemas.microsoft.com/sharepoint/v3">English (en)</Language>
    <Status xmlns="http://schemas.microsoft.com/sharepoint/v3">Draft</Status>
    <Owner xmlns="http://schemas.microsoft.com/sharepoint/v3" xsi:nil="true"/>
    <ValidUntil xmlns="http://schemas.microsoft.com/sharepoint/v3" xsi:nil="true"/>
    <SecurityClass xmlns="http://schemas.microsoft.com/sharepoint/v3">Internal</SecurityClass>
  </documentManagement>
</p:properties>
</file>

<file path=customXml/item3.xml><?xml version="1.0" encoding="utf-8"?>
<ct:contentTypeSchema xmlns:ct="http://schemas.microsoft.com/office/2006/metadata/contentType" xmlns:ma="http://schemas.microsoft.com/office/2006/metadata/properties/metaAttributes" ct:_="" ma:_="" ma:contentTypeName="Document (CCT)" ma:contentTypeID="0x010100C54AEFCD9DBB4E319E8DEF77F32B830D00559DCBCAA6BF8B4C8C4170D224F0B401" ma:contentTypeVersion="27" ma:contentTypeDescription="Document Content Type (CCT)" ma:contentTypeScope="" ma:versionID="027c889db81a090d3de2e5480fcdf139">
  <xsd:schema xmlns:xsd="http://www.w3.org/2001/XMLSchema" xmlns:xs="http://www.w3.org/2001/XMLSchema" xmlns:p="http://schemas.microsoft.com/office/2006/metadata/properties" xmlns:ns1="http://schemas.microsoft.com/sharepoint/v3" xmlns:ns3="2b58d1a8-bea5-41b5-8c79-f5856396d7c9" targetNamespace="http://schemas.microsoft.com/office/2006/metadata/properties" ma:root="true" ma:fieldsID="0ef92454cc82a1f6d8bb2a1c322cb363" ns1:_="" ns3:_="">
    <xsd:import namespace="http://schemas.microsoft.com/sharepoint/v3"/>
    <xsd:import namespace="2b58d1a8-bea5-41b5-8c79-f5856396d7c9"/>
    <xsd:element name="properties">
      <xsd:complexType>
        <xsd:sequence>
          <xsd:element name="documentManagement">
            <xsd:complexType>
              <xsd:all>
                <xsd:element ref="ns1:Language" minOccurs="0"/>
                <xsd:element ref="ns1:Status" minOccurs="0"/>
                <xsd:element ref="ns1:Owner" minOccurs="0"/>
                <xsd:element ref="ns1:SecurityClass" minOccurs="0"/>
                <xsd:element ref="ns1:ValidUntil" minOccurs="0"/>
                <xsd:element ref="ns3:OrgFileExt" minOccurs="0"/>
                <xsd:element ref="ns3:CurItemEx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0" nillable="true" ma:displayName="Language" ma:default="English (en)" ma:description="Document Language" ma:internalName="Language" ma:readOnly="false">
      <xsd:simpleType>
        <xsd:restriction base="dms:Choice">
          <xsd:enumeration value="Arabic (ar)"/>
          <xsd:enumeration value="Bulgarian (bg)"/>
          <xsd:enumeration value="Chinese (zh)"/>
          <xsd:enumeration value="Croatian (hr)"/>
          <xsd:enumeration value="Czech (cs)"/>
          <xsd:enumeration value="Danish (da)"/>
          <xsd:enumeration value="Dutch (nl)"/>
          <xsd:enumeration value="English (en)"/>
          <xsd:enumeration value="Estonian (et)"/>
          <xsd:enumeration value="Finnish (fi)"/>
          <xsd:enumeration value="French (fr)"/>
          <xsd:enumeration value="German (de)"/>
          <xsd:enumeration value="Greek (el)"/>
          <xsd:enumeration value="Hebrew (he)"/>
          <xsd:enumeration value="Hindi (hi)"/>
          <xsd:enumeration value="Hungarian (hu)"/>
          <xsd:enumeration value="Indonesian (id)"/>
          <xsd:enumeration value="Italian (it)"/>
          <xsd:enumeration value="Japanese (ja)"/>
          <xsd:enumeration value="Korean (ko)"/>
          <xsd:enumeration value="Latvian (lv)"/>
          <xsd:enumeration value="Lithuanian (lt)"/>
          <xsd:enumeration value="Malay (ms)"/>
          <xsd:enumeration value="Norwegian (no)"/>
          <xsd:enumeration value="Polish (pl)"/>
          <xsd:enumeration value="Portuguese (pt)"/>
          <xsd:enumeration value="Romanian (ro)"/>
          <xsd:enumeration value="Russian (ru)"/>
          <xsd:enumeration value="Serbian (sr)"/>
          <xsd:enumeration value="Slovak (sk)"/>
          <xsd:enumeration value="Slovenian (sl)"/>
          <xsd:enumeration value="Spanish (es)"/>
          <xsd:enumeration value="Swedish (sv)"/>
          <xsd:enumeration value="Thai (th)"/>
          <xsd:enumeration value="Turkish (tr)"/>
          <xsd:enumeration value="Ukrainian (uk)"/>
          <xsd:enumeration value="Urdu (ur)"/>
          <xsd:enumeration value="Vietnamese (vi)"/>
        </xsd:restriction>
      </xsd:simpleType>
    </xsd:element>
    <xsd:element name="Status" ma:index="11" nillable="true" ma:displayName="Status" ma:default="Draft" ma:description="Document Status" ma:internalName="Status" ma:readOnly="false">
      <xsd:simpleType>
        <xsd:restriction base="dms:Choice">
          <xsd:enumeration value=""/>
          <xsd:enumeration value="Not started"/>
          <xsd:enumeration value="Draft"/>
          <xsd:enumeration value="Reviewed"/>
          <xsd:enumeration value="Released"/>
          <xsd:enumeration value="Valid"/>
          <xsd:enumeration value="Outdated"/>
          <xsd:enumeration value="Invalid"/>
        </xsd:restriction>
      </xsd:simpleType>
    </xsd:element>
    <xsd:element name="Owner" ma:index="12" nillable="true" ma:displayName="Owner of the Document" ma:description="Owner of the Document" ma:internalName="Owner_x0020_of_x0020_the_x0020_Document" ma:readOnly="false">
      <xsd:simpleType>
        <xsd:restriction base="dms:Text"/>
      </xsd:simpleType>
    </xsd:element>
    <xsd:element name="SecurityClass" ma:index="13" nillable="true" ma:displayName="Security Class" ma:default="Internal" ma:description="Security Class of Document" ma:internalName="Security_x0020_Class" ma:readOnly="false">
      <xsd:simpleType>
        <xsd:restriction base="dms:Choice">
          <xsd:enumeration value="Internal"/>
          <xsd:enumeration value="Public"/>
          <xsd:enumeration value="Confidential"/>
        </xsd:restriction>
      </xsd:simpleType>
    </xsd:element>
    <xsd:element name="ValidUntil" ma:index="14" nillable="true" ma:displayName="Valid Until" ma:description="Document Valid Until" ma:format="DateOnly" ma:internalName="Valid_x0020_Until" ma:readOnly="fals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b58d1a8-bea5-41b5-8c79-f5856396d7c9" elementFormDefault="qualified">
    <xsd:import namespace="http://schemas.microsoft.com/office/2006/documentManagement/types"/>
    <xsd:import namespace="http://schemas.microsoft.com/office/infopath/2007/PartnerControls"/>
    <xsd:element name="OrgFileExt" ma:index="15" nillable="true" ma:displayName="Orginal Ext" ma:internalName="Orginal_x0020_Ext" ma:readOnly="true">
      <xsd:simpleType>
        <xsd:restriction base="dms:Text"/>
      </xsd:simpleType>
    </xsd:element>
    <xsd:element name="CurItemExt" ma:index="16" nillable="true" ma:displayName="Current Ext" ma:internalName="Current_x0020_Ext"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31267A-DFC0-4E6B-8DE0-B176644AD731}"/>
</file>

<file path=customXml/itemProps2.xml><?xml version="1.0" encoding="utf-8"?>
<ds:datastoreItem xmlns:ds="http://schemas.openxmlformats.org/officeDocument/2006/customXml" ds:itemID="{89E761BF-97D9-4163-93F7-D606661D2B62}"/>
</file>

<file path=customXml/itemProps3.xml><?xml version="1.0" encoding="utf-8"?>
<ds:datastoreItem xmlns:ds="http://schemas.openxmlformats.org/officeDocument/2006/customXml" ds:itemID="{08DF66B4-3518-4DE3-8EB3-FF64EA8662C7}"/>
</file>

<file path=docProps/app.xml><?xml version="1.0" encoding="utf-8"?>
<Properties xmlns="http://schemas.openxmlformats.org/officeDocument/2006/extended-properties" xmlns:vt="http://schemas.openxmlformats.org/officeDocument/2006/docPropsVTypes">
  <TotalTime>0</TotalTime>
  <Words>2885</Words>
  <Application>Microsoft Office PowerPoint</Application>
  <PresentationFormat>On-screen Show (4:3)</PresentationFormat>
  <Paragraphs>577</Paragraphs>
  <Slides>35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Times New Roman</vt:lpstr>
      <vt:lpstr>Wingdings</vt:lpstr>
      <vt:lpstr>Continental AG, 4x3</vt:lpstr>
      <vt:lpstr>SPI Driver</vt:lpstr>
      <vt:lpstr>PowerPoint Presentation</vt:lpstr>
      <vt:lpstr>SPI Driver Functional Description &amp; Features</vt:lpstr>
      <vt:lpstr>SPI Driver Functional Description &amp; Features – continued (2)</vt:lpstr>
      <vt:lpstr>SPI Driver Functional Description &amp; Features – continued (3)</vt:lpstr>
      <vt:lpstr>SPI Driver Functional Description &amp; Features – continued (4)</vt:lpstr>
      <vt:lpstr>PowerPoint Presentation</vt:lpstr>
      <vt:lpstr>SPI Driver APIs</vt:lpstr>
      <vt:lpstr>SPI Driver AUTOSAR APIs</vt:lpstr>
      <vt:lpstr>SPI Driver AUTOSAR APIs</vt:lpstr>
      <vt:lpstr>SPI Driver API usage example</vt:lpstr>
      <vt:lpstr>PowerPoint Presentation</vt:lpstr>
      <vt:lpstr>SPI Driver Integration Highlights</vt:lpstr>
      <vt:lpstr>PowerPoint Presentation</vt:lpstr>
      <vt:lpstr>SPI Driver Configuration Structure</vt:lpstr>
      <vt:lpstr>SPI Driver Configuration Structure</vt:lpstr>
      <vt:lpstr>SPI Driver Configuration Example Vendor Device</vt:lpstr>
      <vt:lpstr>SPI Driver Configuration Example SPI External Device (1)</vt:lpstr>
      <vt:lpstr>SPI Driver Configuration Example SPI External Device (2)</vt:lpstr>
      <vt:lpstr>SPI Driver Configuration Example SPI External Device (3)</vt:lpstr>
      <vt:lpstr>SPI Driver Configuration Example SPI Sequence Structure</vt:lpstr>
      <vt:lpstr>SPI Driver Configuration Example SPI Job</vt:lpstr>
      <vt:lpstr>SPI Driver Configuration Example SPI Channel</vt:lpstr>
      <vt:lpstr>PowerPoint Presentation</vt:lpstr>
      <vt:lpstr>SPI Driver Dependencies</vt:lpstr>
      <vt:lpstr>PowerPoint Presentation</vt:lpstr>
      <vt:lpstr>SPI Driver HW Resources</vt:lpstr>
      <vt:lpstr>PowerPoint Presentation</vt:lpstr>
      <vt:lpstr>SPI Driver Constraints &amp; Limitations</vt:lpstr>
      <vt:lpstr>SPI Driver APIs</vt:lpstr>
      <vt:lpstr>Thank you!</vt:lpstr>
      <vt:lpstr>SPI Driver AUTOSAR APIs</vt:lpstr>
      <vt:lpstr>SPI Driver AUTOSAR APIs</vt:lpstr>
      <vt:lpstr>SPI Driver AUTOSAR APIs</vt:lpstr>
      <vt:lpstr>SPI Driver AUTOSAR APIs</vt:lpstr>
    </vt:vector>
  </TitlesOfParts>
  <Company>Continental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Stefan Naujokat</dc:creator>
  <cp:lastModifiedBy>Dikefalos, Aristeidis</cp:lastModifiedBy>
  <cp:revision>126</cp:revision>
  <dcterms:created xsi:type="dcterms:W3CDTF">2014-01-31T10:36:50Z</dcterms:created>
  <dcterms:modified xsi:type="dcterms:W3CDTF">2019-09-18T13:14:36Z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0x010100C54AEFCD9DBB4E319E8DEF77F32B830D00559DCBCAA6BF8B4C8C4170D224F0B401</vt:lpwstr>
  </property>
  <property fmtid="{D5CDD505-2E9C-101B-9397-08002B2CF9AE}" pid="3" name="Order">
    <vt:r8>3300</vt:r8>
  </property>
  <property fmtid="{D5CDD505-2E9C-101B-9397-08002B2CF9AE}" pid="4" name="GUID">
    <vt:lpwstr>6f7f4021-6da6-4431-863c-9d13c861426d</vt:lpwstr>
  </property>
</Properties>
</file>