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77" r:id="rId4"/>
    <p:sldId id="278" r:id="rId5"/>
    <p:sldId id="279" r:id="rId6"/>
    <p:sldId id="260" r:id="rId7"/>
    <p:sldId id="261" r:id="rId8"/>
    <p:sldId id="262" r:id="rId9"/>
    <p:sldId id="275" r:id="rId10"/>
    <p:sldId id="276" r:id="rId11"/>
    <p:sldId id="27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5" autoAdjust="0"/>
    <p:restoredTop sz="94660"/>
  </p:normalViewPr>
  <p:slideViewPr>
    <p:cSldViewPr snapToGrid="0">
      <p:cViewPr varScale="1">
        <p:scale>
          <a:sx n="112" d="100"/>
          <a:sy n="112" d="100"/>
        </p:scale>
        <p:origin x="2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4/6/2022</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69869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4/6/2022</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4216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4/6/2022</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8286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4/6/2022</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14682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4/6/2022</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81698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4/6/2022</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19665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4/6/2022</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84294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4/6/2022</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9791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4/6/2022</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83933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4/6/2022</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5773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4/6/2022</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66408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4/6/2022</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79928924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62B2F-4B59-4473-A91A-696646777700}"/>
              </a:ext>
            </a:extLst>
          </p:cNvPr>
          <p:cNvSpPr>
            <a:spLocks noGrp="1"/>
          </p:cNvSpPr>
          <p:nvPr>
            <p:ph type="ctrTitle"/>
          </p:nvPr>
        </p:nvSpPr>
        <p:spPr>
          <a:xfrm>
            <a:off x="871870" y="749595"/>
            <a:ext cx="5645888" cy="3902149"/>
          </a:xfrm>
        </p:spPr>
        <p:txBody>
          <a:bodyPr anchor="t">
            <a:normAutofit/>
          </a:bodyPr>
          <a:lstStyle/>
          <a:p>
            <a:pPr algn="l"/>
            <a:r>
              <a:rPr lang="en-US" sz="5100" dirty="0"/>
              <a:t>Mobile Chat application</a:t>
            </a:r>
            <a:endParaRPr lang="en-CA" sz="5100" dirty="0"/>
          </a:p>
        </p:txBody>
      </p:sp>
      <p:sp>
        <p:nvSpPr>
          <p:cNvPr id="3" name="Subtitle 2">
            <a:extLst>
              <a:ext uri="{FF2B5EF4-FFF2-40B4-BE49-F238E27FC236}">
                <a16:creationId xmlns:a16="http://schemas.microsoft.com/office/drawing/2014/main" id="{3901FE51-7CE0-4A74-81F1-F745274BEA2A}"/>
              </a:ext>
            </a:extLst>
          </p:cNvPr>
          <p:cNvSpPr>
            <a:spLocks noGrp="1"/>
          </p:cNvSpPr>
          <p:nvPr>
            <p:ph type="subTitle" idx="1"/>
          </p:nvPr>
        </p:nvSpPr>
        <p:spPr>
          <a:xfrm>
            <a:off x="871870" y="4651745"/>
            <a:ext cx="4890977" cy="999460"/>
          </a:xfrm>
        </p:spPr>
        <p:txBody>
          <a:bodyPr anchor="b">
            <a:normAutofit/>
          </a:bodyPr>
          <a:lstStyle/>
          <a:p>
            <a:pPr algn="l"/>
            <a:r>
              <a:rPr lang="en-US" dirty="0">
                <a:latin typeface="Arial" panose="020B0604020202020204" pitchFamily="34" charset="0"/>
                <a:cs typeface="Arial" panose="020B0604020202020204" pitchFamily="34" charset="0"/>
              </a:rPr>
              <a:t>BY the FLUPC programmers</a:t>
            </a:r>
            <a:endParaRPr lang="en-CA" dirty="0">
              <a:latin typeface="Arial" panose="020B0604020202020204" pitchFamily="34" charset="0"/>
              <a:cs typeface="Arial" panose="020B0604020202020204" pitchFamily="34" charset="0"/>
            </a:endParaRPr>
          </a:p>
        </p:txBody>
      </p:sp>
      <p:pic>
        <p:nvPicPr>
          <p:cNvPr id="4" name="Picture 3" descr="Display with stock market charts">
            <a:extLst>
              <a:ext uri="{FF2B5EF4-FFF2-40B4-BE49-F238E27FC236}">
                <a16:creationId xmlns:a16="http://schemas.microsoft.com/office/drawing/2014/main" id="{23BEE1FA-09C7-49E8-BC5F-5DA54E81C5A4}"/>
              </a:ext>
            </a:extLst>
          </p:cNvPr>
          <p:cNvPicPr>
            <a:picLocks noChangeAspect="1"/>
          </p:cNvPicPr>
          <p:nvPr/>
        </p:nvPicPr>
        <p:blipFill rotWithShape="1">
          <a:blip r:embed="rId2"/>
          <a:srcRect l="37544" r="1165" b="2"/>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39" name="Straight Connector 38">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90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0804B-0836-4E8F-9648-8C580DC90C3E}"/>
              </a:ext>
            </a:extLst>
          </p:cNvPr>
          <p:cNvSpPr>
            <a:spLocks noGrp="1"/>
          </p:cNvSpPr>
          <p:nvPr>
            <p:ph type="title"/>
          </p:nvPr>
        </p:nvSpPr>
        <p:spPr>
          <a:xfrm>
            <a:off x="7189899" y="374761"/>
            <a:ext cx="4439894" cy="1104899"/>
          </a:xfrm>
        </p:spPr>
        <p:txBody>
          <a:bodyPr vert="horz" lIns="91440" tIns="45720" rIns="91440" bIns="45720" rtlCol="0" anchor="ctr">
            <a:normAutofit fontScale="90000"/>
          </a:bodyPr>
          <a:lstStyle/>
          <a:p>
            <a:r>
              <a:rPr lang="en-US" sz="4400" dirty="0"/>
              <a:t>Design for both the pages</a:t>
            </a:r>
          </a:p>
        </p:txBody>
      </p:sp>
      <p:pic>
        <p:nvPicPr>
          <p:cNvPr id="7" name="Content Placeholder 6" descr="Graphical user interface, application&#10;&#10;Description automatically generated">
            <a:extLst>
              <a:ext uri="{FF2B5EF4-FFF2-40B4-BE49-F238E27FC236}">
                <a16:creationId xmlns:a16="http://schemas.microsoft.com/office/drawing/2014/main" id="{5A26B0A3-4911-4496-900B-A165444EC0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12" y="121610"/>
            <a:ext cx="2532260" cy="3950659"/>
          </a:xfrm>
          <a:prstGeom prst="rect">
            <a:avLst/>
          </a:prstGeom>
        </p:spPr>
      </p:pic>
      <p:sp>
        <p:nvSpPr>
          <p:cNvPr id="5" name="Text Placeholder 4">
            <a:extLst>
              <a:ext uri="{FF2B5EF4-FFF2-40B4-BE49-F238E27FC236}">
                <a16:creationId xmlns:a16="http://schemas.microsoft.com/office/drawing/2014/main" id="{B886362F-4BB7-4180-B56E-75F8BE7F3575}"/>
              </a:ext>
            </a:extLst>
          </p:cNvPr>
          <p:cNvSpPr>
            <a:spLocks noGrp="1"/>
          </p:cNvSpPr>
          <p:nvPr>
            <p:ph type="body" sz="half" idx="2"/>
          </p:nvPr>
        </p:nvSpPr>
        <p:spPr>
          <a:xfrm>
            <a:off x="6913578" y="1939940"/>
            <a:ext cx="5096481" cy="4402609"/>
          </a:xfrm>
        </p:spPr>
        <p:txBody>
          <a:bodyPr vert="horz" lIns="91440" tIns="45720" rIns="91440" bIns="45720" rtlCol="0">
            <a:normAutofit/>
          </a:bodyPr>
          <a:lstStyle/>
          <a:p>
            <a:pPr marL="285750" indent="-285750">
              <a:buFont typeface="Arial" panose="020B0604020202020204" pitchFamily="34" charset="0"/>
              <a:buChar char="•"/>
            </a:pPr>
            <a:r>
              <a:rPr lang="en-US" sz="2400" dirty="0"/>
              <a:t>As we move forward, I'd like to talk about the general style of our home page and message page.</a:t>
            </a:r>
          </a:p>
          <a:p>
            <a:pPr marL="285750" indent="-285750">
              <a:buFont typeface="Wingdings" panose="05000000000000000000" pitchFamily="2" charset="2"/>
              <a:buChar char="Ø"/>
            </a:pPr>
            <a:r>
              <a:rPr lang="en-US" sz="2400" dirty="0"/>
              <a:t>It's incredibly user-friendly in terms of comprehension, so anyone starting at the age of six may benefit from it on a regular basis.</a:t>
            </a:r>
          </a:p>
          <a:p>
            <a:pPr marL="285750" indent="-285750">
              <a:buFont typeface="Wingdings" panose="05000000000000000000" pitchFamily="2" charset="2"/>
              <a:buChar char="Ø"/>
            </a:pPr>
            <a:r>
              <a:rPr lang="en-US" sz="2400" dirty="0"/>
              <a:t>Because you can send messages over Bluetooth, it provides you an extra length. As a result, you don't have to be concerned about the internet.</a:t>
            </a:r>
          </a:p>
        </p:txBody>
      </p:sp>
      <p:pic>
        <p:nvPicPr>
          <p:cNvPr id="4" name="Picture 3" descr="Graphical user interface, text, application&#10;&#10;Description automatically generated">
            <a:extLst>
              <a:ext uri="{FF2B5EF4-FFF2-40B4-BE49-F238E27FC236}">
                <a16:creationId xmlns:a16="http://schemas.microsoft.com/office/drawing/2014/main" id="{DD96DD93-15D9-4A33-8660-7F372E832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3532" y="2694689"/>
            <a:ext cx="2459278" cy="3950659"/>
          </a:xfrm>
          <a:prstGeom prst="rect">
            <a:avLst/>
          </a:prstGeom>
        </p:spPr>
      </p:pic>
    </p:spTree>
    <p:extLst>
      <p:ext uri="{BB962C8B-B14F-4D97-AF65-F5344CB8AC3E}">
        <p14:creationId xmlns:p14="http://schemas.microsoft.com/office/powerpoint/2010/main" val="1637945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5AA0-7EB2-495E-B651-6956996EF710}"/>
              </a:ext>
            </a:extLst>
          </p:cNvPr>
          <p:cNvSpPr>
            <a:spLocks noGrp="1"/>
          </p:cNvSpPr>
          <p:nvPr>
            <p:ph type="title"/>
          </p:nvPr>
        </p:nvSpPr>
        <p:spPr>
          <a:xfrm>
            <a:off x="148701" y="1553593"/>
            <a:ext cx="1680099" cy="204186"/>
          </a:xfrm>
        </p:spPr>
        <p:txBody>
          <a:bodyPr>
            <a:normAutofit fontScale="90000"/>
          </a:bodyPr>
          <a:lstStyle/>
          <a:p>
            <a:r>
              <a:rPr lang="en-CA" dirty="0"/>
              <a:t>UML</a:t>
            </a:r>
          </a:p>
        </p:txBody>
      </p:sp>
      <p:pic>
        <p:nvPicPr>
          <p:cNvPr id="3" name="Picture 2">
            <a:extLst>
              <a:ext uri="{FF2B5EF4-FFF2-40B4-BE49-F238E27FC236}">
                <a16:creationId xmlns:a16="http://schemas.microsoft.com/office/drawing/2014/main" id="{33414CB3-0848-48AA-A1D8-426936BDC883}"/>
              </a:ext>
            </a:extLst>
          </p:cNvPr>
          <p:cNvPicPr>
            <a:picLocks noChangeAspect="1"/>
          </p:cNvPicPr>
          <p:nvPr/>
        </p:nvPicPr>
        <p:blipFill>
          <a:blip r:embed="rId2"/>
          <a:stretch>
            <a:fillRect/>
          </a:stretch>
        </p:blipFill>
        <p:spPr>
          <a:xfrm>
            <a:off x="1571011" y="155359"/>
            <a:ext cx="9351818" cy="6547281"/>
          </a:xfrm>
          <a:prstGeom prst="rect">
            <a:avLst/>
          </a:prstGeom>
        </p:spPr>
      </p:pic>
    </p:spTree>
    <p:extLst>
      <p:ext uri="{BB962C8B-B14F-4D97-AF65-F5344CB8AC3E}">
        <p14:creationId xmlns:p14="http://schemas.microsoft.com/office/powerpoint/2010/main" val="310490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353D-A6C6-49EA-BB1E-E9A984DE0C79}"/>
              </a:ext>
            </a:extLst>
          </p:cNvPr>
          <p:cNvSpPr>
            <a:spLocks noGrp="1"/>
          </p:cNvSpPr>
          <p:nvPr>
            <p:ph type="title"/>
          </p:nvPr>
        </p:nvSpPr>
        <p:spPr/>
        <p:txBody>
          <a:bodyPr/>
          <a:lstStyle/>
          <a:p>
            <a:r>
              <a:rPr lang="en-CA" dirty="0"/>
              <a:t>Settings screen </a:t>
            </a:r>
          </a:p>
        </p:txBody>
      </p:sp>
      <p:sp>
        <p:nvSpPr>
          <p:cNvPr id="3" name="TextBox 2">
            <a:extLst>
              <a:ext uri="{FF2B5EF4-FFF2-40B4-BE49-F238E27FC236}">
                <a16:creationId xmlns:a16="http://schemas.microsoft.com/office/drawing/2014/main" id="{DB644BE2-B294-4270-8FF3-DE58E83FEDC2}"/>
              </a:ext>
            </a:extLst>
          </p:cNvPr>
          <p:cNvSpPr txBox="1"/>
          <p:nvPr/>
        </p:nvSpPr>
        <p:spPr>
          <a:xfrm>
            <a:off x="1669002" y="1915557"/>
            <a:ext cx="4426998" cy="1754326"/>
          </a:xfrm>
          <a:prstGeom prst="rect">
            <a:avLst/>
          </a:prstGeom>
          <a:noFill/>
        </p:spPr>
        <p:txBody>
          <a:bodyPr wrap="square" rtlCol="0">
            <a:spAutoFit/>
          </a:bodyPr>
          <a:lstStyle/>
          <a:p>
            <a:r>
              <a:rPr lang="en-CA" dirty="0"/>
              <a:t>Settings screen is one the features part of the mobile chart </a:t>
            </a:r>
            <a:r>
              <a:rPr lang="en-US" dirty="0">
                <a:latin typeface="Arial" panose="020B0604020202020204" pitchFamily="34" charset="0"/>
                <a:cs typeface="Arial" panose="020B0604020202020204" pitchFamily="34" charset="0"/>
              </a:rPr>
              <a:t>FLUPC programmers has developed that governs the app beside the fact the users can send each other message either offline, Bluetooth or online modes.</a:t>
            </a:r>
            <a:endParaRPr lang="en-CA" dirty="0"/>
          </a:p>
        </p:txBody>
      </p:sp>
      <p:pic>
        <p:nvPicPr>
          <p:cNvPr id="7" name="Picture 6">
            <a:extLst>
              <a:ext uri="{FF2B5EF4-FFF2-40B4-BE49-F238E27FC236}">
                <a16:creationId xmlns:a16="http://schemas.microsoft.com/office/drawing/2014/main" id="{DF70CB7E-BA6B-4796-B939-D70BA477EDC4}"/>
              </a:ext>
            </a:extLst>
          </p:cNvPr>
          <p:cNvPicPr>
            <a:picLocks noChangeAspect="1"/>
          </p:cNvPicPr>
          <p:nvPr/>
        </p:nvPicPr>
        <p:blipFill>
          <a:blip r:embed="rId2"/>
          <a:stretch>
            <a:fillRect/>
          </a:stretch>
        </p:blipFill>
        <p:spPr>
          <a:xfrm>
            <a:off x="7652552" y="150919"/>
            <a:ext cx="3471333" cy="6573915"/>
          </a:xfrm>
          <a:prstGeom prst="rect">
            <a:avLst/>
          </a:prstGeom>
        </p:spPr>
      </p:pic>
      <p:sp>
        <p:nvSpPr>
          <p:cNvPr id="8" name="TextBox 7">
            <a:extLst>
              <a:ext uri="{FF2B5EF4-FFF2-40B4-BE49-F238E27FC236}">
                <a16:creationId xmlns:a16="http://schemas.microsoft.com/office/drawing/2014/main" id="{162E1575-3E35-45B5-BE2B-DE735A0EBF97}"/>
              </a:ext>
            </a:extLst>
          </p:cNvPr>
          <p:cNvSpPr txBox="1"/>
          <p:nvPr/>
        </p:nvSpPr>
        <p:spPr>
          <a:xfrm>
            <a:off x="1562470" y="3826276"/>
            <a:ext cx="4838330" cy="2031325"/>
          </a:xfrm>
          <a:prstGeom prst="rect">
            <a:avLst/>
          </a:prstGeom>
          <a:noFill/>
        </p:spPr>
        <p:txBody>
          <a:bodyPr wrap="square" rtlCol="0">
            <a:spAutoFit/>
          </a:bodyPr>
          <a:lstStyle/>
          <a:p>
            <a:r>
              <a:rPr lang="en-CA" dirty="0"/>
              <a:t>Settings screen is grouped into 3 categories:</a:t>
            </a:r>
          </a:p>
          <a:p>
            <a:endParaRPr lang="en-CA" dirty="0"/>
          </a:p>
          <a:p>
            <a:pPr marL="285750" indent="-285750">
              <a:buFont typeface="Arial" panose="020B0604020202020204" pitchFamily="34" charset="0"/>
              <a:buChar char="•"/>
            </a:pPr>
            <a:r>
              <a:rPr lang="en-CA" dirty="0"/>
              <a:t>General</a:t>
            </a:r>
          </a:p>
          <a:p>
            <a:pPr marL="285750" indent="-285750">
              <a:buFont typeface="Arial" panose="020B0604020202020204" pitchFamily="34" charset="0"/>
              <a:buChar char="•"/>
            </a:pPr>
            <a:r>
              <a:rPr lang="en-CA" dirty="0"/>
              <a:t>Feedback</a:t>
            </a:r>
          </a:p>
          <a:p>
            <a:pPr marL="285750" indent="-285750">
              <a:buFont typeface="Arial" panose="020B0604020202020204" pitchFamily="34" charset="0"/>
              <a:buChar char="•"/>
            </a:pPr>
            <a:r>
              <a:rPr lang="en-CA" dirty="0"/>
              <a:t>Support</a:t>
            </a:r>
          </a:p>
          <a:p>
            <a:pPr marL="285750" indent="-285750">
              <a:buFont typeface="Arial" panose="020B0604020202020204" pitchFamily="34" charset="0"/>
              <a:buChar char="•"/>
            </a:pPr>
            <a:r>
              <a:rPr lang="en-CA" dirty="0"/>
              <a:t>About</a:t>
            </a:r>
          </a:p>
          <a:p>
            <a:endParaRPr lang="en-CA" dirty="0"/>
          </a:p>
        </p:txBody>
      </p:sp>
    </p:spTree>
    <p:extLst>
      <p:ext uri="{BB962C8B-B14F-4D97-AF65-F5344CB8AC3E}">
        <p14:creationId xmlns:p14="http://schemas.microsoft.com/office/powerpoint/2010/main" val="3696586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73A7DF-AE25-46E2-8BF7-53EF00E57F66}"/>
              </a:ext>
            </a:extLst>
          </p:cNvPr>
          <p:cNvPicPr>
            <a:picLocks noChangeAspect="1"/>
          </p:cNvPicPr>
          <p:nvPr/>
        </p:nvPicPr>
        <p:blipFill>
          <a:blip r:embed="rId2"/>
          <a:stretch>
            <a:fillRect/>
          </a:stretch>
        </p:blipFill>
        <p:spPr>
          <a:xfrm>
            <a:off x="7848276" y="159798"/>
            <a:ext cx="3331252" cy="6551720"/>
          </a:xfrm>
          <a:prstGeom prst="rect">
            <a:avLst/>
          </a:prstGeom>
        </p:spPr>
      </p:pic>
      <p:sp>
        <p:nvSpPr>
          <p:cNvPr id="4" name="TextBox 3">
            <a:extLst>
              <a:ext uri="{FF2B5EF4-FFF2-40B4-BE49-F238E27FC236}">
                <a16:creationId xmlns:a16="http://schemas.microsoft.com/office/drawing/2014/main" id="{0AB8F5CB-778C-4DFB-8413-ECD1130E0EC3}"/>
              </a:ext>
            </a:extLst>
          </p:cNvPr>
          <p:cNvSpPr txBox="1"/>
          <p:nvPr/>
        </p:nvSpPr>
        <p:spPr>
          <a:xfrm>
            <a:off x="1192778" y="1627833"/>
            <a:ext cx="5060272" cy="3139321"/>
          </a:xfrm>
          <a:prstGeom prst="rect">
            <a:avLst/>
          </a:prstGeom>
          <a:noFill/>
        </p:spPr>
        <p:txBody>
          <a:bodyPr wrap="square" rtlCol="0">
            <a:spAutoFit/>
          </a:bodyPr>
          <a:lstStyle/>
          <a:p>
            <a:r>
              <a:rPr lang="en-CA" dirty="0"/>
              <a:t>Under General, there are different features that are related to Account settings such as :</a:t>
            </a:r>
          </a:p>
          <a:p>
            <a:r>
              <a:rPr lang="en-CA" dirty="0"/>
              <a:t> </a:t>
            </a:r>
          </a:p>
          <a:p>
            <a:r>
              <a:rPr lang="en-CA" dirty="0"/>
              <a:t>*Language</a:t>
            </a:r>
          </a:p>
          <a:p>
            <a:r>
              <a:rPr lang="en-CA" dirty="0"/>
              <a:t>*Location</a:t>
            </a:r>
          </a:p>
          <a:p>
            <a:r>
              <a:rPr lang="en-CA" dirty="0"/>
              <a:t>*Password</a:t>
            </a:r>
          </a:p>
          <a:p>
            <a:r>
              <a:rPr lang="en-CA" dirty="0"/>
              <a:t>*Privacy</a:t>
            </a:r>
          </a:p>
          <a:p>
            <a:r>
              <a:rPr lang="en-CA" dirty="0"/>
              <a:t>*Security</a:t>
            </a:r>
          </a:p>
          <a:p>
            <a:r>
              <a:rPr lang="en-CA" dirty="0"/>
              <a:t>*Account info</a:t>
            </a:r>
          </a:p>
          <a:p>
            <a:endParaRPr lang="en-CA" dirty="0"/>
          </a:p>
          <a:p>
            <a:r>
              <a:rPr lang="en-CA" dirty="0"/>
              <a:t> </a:t>
            </a:r>
          </a:p>
        </p:txBody>
      </p:sp>
      <p:sp>
        <p:nvSpPr>
          <p:cNvPr id="6" name="TextBox 5">
            <a:extLst>
              <a:ext uri="{FF2B5EF4-FFF2-40B4-BE49-F238E27FC236}">
                <a16:creationId xmlns:a16="http://schemas.microsoft.com/office/drawing/2014/main" id="{25CB52C8-08F4-4BDB-9550-46D3A864243B}"/>
              </a:ext>
            </a:extLst>
          </p:cNvPr>
          <p:cNvSpPr txBox="1"/>
          <p:nvPr/>
        </p:nvSpPr>
        <p:spPr>
          <a:xfrm>
            <a:off x="1607736" y="361741"/>
            <a:ext cx="4230356" cy="584775"/>
          </a:xfrm>
          <a:prstGeom prst="rect">
            <a:avLst/>
          </a:prstGeom>
          <a:noFill/>
        </p:spPr>
        <p:txBody>
          <a:bodyPr wrap="square" rtlCol="0">
            <a:spAutoFit/>
          </a:bodyPr>
          <a:lstStyle/>
          <a:p>
            <a:r>
              <a:rPr lang="en-CA" sz="3200" b="1" dirty="0"/>
              <a:t>General: Account Settings</a:t>
            </a:r>
          </a:p>
        </p:txBody>
      </p:sp>
    </p:spTree>
    <p:extLst>
      <p:ext uri="{BB962C8B-B14F-4D97-AF65-F5344CB8AC3E}">
        <p14:creationId xmlns:p14="http://schemas.microsoft.com/office/powerpoint/2010/main" val="4084665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C228FA-63F2-4450-BCA3-DBF2F790C67A}"/>
              </a:ext>
            </a:extLst>
          </p:cNvPr>
          <p:cNvPicPr>
            <a:picLocks noChangeAspect="1"/>
          </p:cNvPicPr>
          <p:nvPr/>
        </p:nvPicPr>
        <p:blipFill>
          <a:blip r:embed="rId2"/>
          <a:stretch>
            <a:fillRect/>
          </a:stretch>
        </p:blipFill>
        <p:spPr>
          <a:xfrm>
            <a:off x="7479004" y="160774"/>
            <a:ext cx="3383583" cy="6551525"/>
          </a:xfrm>
          <a:prstGeom prst="rect">
            <a:avLst/>
          </a:prstGeom>
        </p:spPr>
      </p:pic>
      <p:sp>
        <p:nvSpPr>
          <p:cNvPr id="4" name="TextBox 3">
            <a:extLst>
              <a:ext uri="{FF2B5EF4-FFF2-40B4-BE49-F238E27FC236}">
                <a16:creationId xmlns:a16="http://schemas.microsoft.com/office/drawing/2014/main" id="{2BBC5E10-326D-4C4F-A583-FE5E9A5BBF8A}"/>
              </a:ext>
            </a:extLst>
          </p:cNvPr>
          <p:cNvSpPr txBox="1"/>
          <p:nvPr/>
        </p:nvSpPr>
        <p:spPr>
          <a:xfrm>
            <a:off x="1329413" y="649347"/>
            <a:ext cx="2649734" cy="523220"/>
          </a:xfrm>
          <a:prstGeom prst="rect">
            <a:avLst/>
          </a:prstGeom>
          <a:noFill/>
        </p:spPr>
        <p:txBody>
          <a:bodyPr wrap="square">
            <a:spAutoFit/>
          </a:bodyPr>
          <a:lstStyle/>
          <a:p>
            <a:r>
              <a:rPr lang="en-CA" sz="2800" dirty="0"/>
              <a:t>Account info</a:t>
            </a:r>
          </a:p>
        </p:txBody>
      </p:sp>
      <p:sp>
        <p:nvSpPr>
          <p:cNvPr id="5" name="TextBox 4">
            <a:extLst>
              <a:ext uri="{FF2B5EF4-FFF2-40B4-BE49-F238E27FC236}">
                <a16:creationId xmlns:a16="http://schemas.microsoft.com/office/drawing/2014/main" id="{0C0ABD71-52D5-4876-A174-B26885AB0739}"/>
              </a:ext>
            </a:extLst>
          </p:cNvPr>
          <p:cNvSpPr txBox="1"/>
          <p:nvPr/>
        </p:nvSpPr>
        <p:spPr>
          <a:xfrm>
            <a:off x="1155560" y="1768510"/>
            <a:ext cx="4330840" cy="369332"/>
          </a:xfrm>
          <a:prstGeom prst="rect">
            <a:avLst/>
          </a:prstGeom>
          <a:noFill/>
        </p:spPr>
        <p:txBody>
          <a:bodyPr wrap="square" rtlCol="0">
            <a:spAutoFit/>
          </a:bodyPr>
          <a:lstStyle/>
          <a:p>
            <a:r>
              <a:rPr lang="en-CA" dirty="0"/>
              <a:t>It shows who is logged in</a:t>
            </a:r>
          </a:p>
        </p:txBody>
      </p:sp>
    </p:spTree>
    <p:extLst>
      <p:ext uri="{BB962C8B-B14F-4D97-AF65-F5344CB8AC3E}">
        <p14:creationId xmlns:p14="http://schemas.microsoft.com/office/powerpoint/2010/main" val="161419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326554-6E2C-4659-84FF-37288DA98618}"/>
              </a:ext>
            </a:extLst>
          </p:cNvPr>
          <p:cNvSpPr txBox="1"/>
          <p:nvPr/>
        </p:nvSpPr>
        <p:spPr>
          <a:xfrm>
            <a:off x="2210637" y="653143"/>
            <a:ext cx="1959429" cy="584775"/>
          </a:xfrm>
          <a:prstGeom prst="rect">
            <a:avLst/>
          </a:prstGeom>
          <a:noFill/>
        </p:spPr>
        <p:txBody>
          <a:bodyPr wrap="square" rtlCol="0">
            <a:spAutoFit/>
          </a:bodyPr>
          <a:lstStyle/>
          <a:p>
            <a:r>
              <a:rPr lang="en-CA" sz="3200" dirty="0"/>
              <a:t>Message</a:t>
            </a:r>
          </a:p>
        </p:txBody>
      </p:sp>
      <p:sp>
        <p:nvSpPr>
          <p:cNvPr id="3" name="TextBox 2">
            <a:extLst>
              <a:ext uri="{FF2B5EF4-FFF2-40B4-BE49-F238E27FC236}">
                <a16:creationId xmlns:a16="http://schemas.microsoft.com/office/drawing/2014/main" id="{72C31D22-8589-4F48-8F46-7D2D91AEF210}"/>
              </a:ext>
            </a:extLst>
          </p:cNvPr>
          <p:cNvSpPr txBox="1"/>
          <p:nvPr/>
        </p:nvSpPr>
        <p:spPr>
          <a:xfrm>
            <a:off x="673240" y="1419275"/>
            <a:ext cx="6240026" cy="369332"/>
          </a:xfrm>
          <a:prstGeom prst="rect">
            <a:avLst/>
          </a:prstGeom>
          <a:noFill/>
        </p:spPr>
        <p:txBody>
          <a:bodyPr wrap="square" rtlCol="0">
            <a:spAutoFit/>
          </a:bodyPr>
          <a:lstStyle/>
          <a:p>
            <a:r>
              <a:rPr lang="en-CA" dirty="0"/>
              <a:t>My colleague has talked about message in depth, so I will not repeat it. </a:t>
            </a:r>
          </a:p>
        </p:txBody>
      </p:sp>
      <p:pic>
        <p:nvPicPr>
          <p:cNvPr id="7" name="Picture 6">
            <a:extLst>
              <a:ext uri="{FF2B5EF4-FFF2-40B4-BE49-F238E27FC236}">
                <a16:creationId xmlns:a16="http://schemas.microsoft.com/office/drawing/2014/main" id="{E2C3B01A-CFB7-40B1-B51E-286DDA2D5CE8}"/>
              </a:ext>
            </a:extLst>
          </p:cNvPr>
          <p:cNvPicPr>
            <a:picLocks noChangeAspect="1"/>
          </p:cNvPicPr>
          <p:nvPr/>
        </p:nvPicPr>
        <p:blipFill>
          <a:blip r:embed="rId2"/>
          <a:stretch>
            <a:fillRect/>
          </a:stretch>
        </p:blipFill>
        <p:spPr>
          <a:xfrm>
            <a:off x="7333999" y="70339"/>
            <a:ext cx="3512820" cy="6621864"/>
          </a:xfrm>
          <a:prstGeom prst="rect">
            <a:avLst/>
          </a:prstGeom>
        </p:spPr>
      </p:pic>
      <p:sp>
        <p:nvSpPr>
          <p:cNvPr id="8" name="TextBox 7">
            <a:extLst>
              <a:ext uri="{FF2B5EF4-FFF2-40B4-BE49-F238E27FC236}">
                <a16:creationId xmlns:a16="http://schemas.microsoft.com/office/drawing/2014/main" id="{499C778D-F2F5-4E8E-8F16-0A906F5C6312}"/>
              </a:ext>
            </a:extLst>
          </p:cNvPr>
          <p:cNvSpPr txBox="1"/>
          <p:nvPr/>
        </p:nvSpPr>
        <p:spPr>
          <a:xfrm>
            <a:off x="914400" y="2391508"/>
            <a:ext cx="2069960" cy="584775"/>
          </a:xfrm>
          <a:prstGeom prst="rect">
            <a:avLst/>
          </a:prstGeom>
          <a:noFill/>
        </p:spPr>
        <p:txBody>
          <a:bodyPr wrap="square" rtlCol="0">
            <a:spAutoFit/>
          </a:bodyPr>
          <a:lstStyle/>
          <a:p>
            <a:r>
              <a:rPr lang="en-CA" sz="3200" dirty="0"/>
              <a:t>Feedback</a:t>
            </a:r>
          </a:p>
        </p:txBody>
      </p:sp>
      <p:sp>
        <p:nvSpPr>
          <p:cNvPr id="9" name="TextBox 8">
            <a:extLst>
              <a:ext uri="{FF2B5EF4-FFF2-40B4-BE49-F238E27FC236}">
                <a16:creationId xmlns:a16="http://schemas.microsoft.com/office/drawing/2014/main" id="{15B29E62-C9D2-445A-AA53-CFCD0E867521}"/>
              </a:ext>
            </a:extLst>
          </p:cNvPr>
          <p:cNvSpPr txBox="1"/>
          <p:nvPr/>
        </p:nvSpPr>
        <p:spPr>
          <a:xfrm>
            <a:off x="914400" y="3135086"/>
            <a:ext cx="3607358" cy="923330"/>
          </a:xfrm>
          <a:prstGeom prst="rect">
            <a:avLst/>
          </a:prstGeom>
          <a:noFill/>
        </p:spPr>
        <p:txBody>
          <a:bodyPr wrap="square" rtlCol="0">
            <a:spAutoFit/>
          </a:bodyPr>
          <a:lstStyle/>
          <a:p>
            <a:r>
              <a:rPr lang="en-CA" dirty="0"/>
              <a:t>User can send feedback to developer team so that they can improve the performance of the application.</a:t>
            </a:r>
          </a:p>
        </p:txBody>
      </p:sp>
    </p:spTree>
    <p:extLst>
      <p:ext uri="{BB962C8B-B14F-4D97-AF65-F5344CB8AC3E}">
        <p14:creationId xmlns:p14="http://schemas.microsoft.com/office/powerpoint/2010/main" val="360164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F0CCE5-B522-4BC1-9F58-D501C01FE6E8}"/>
              </a:ext>
            </a:extLst>
          </p:cNvPr>
          <p:cNvPicPr>
            <a:picLocks noChangeAspect="1"/>
          </p:cNvPicPr>
          <p:nvPr/>
        </p:nvPicPr>
        <p:blipFill>
          <a:blip r:embed="rId2"/>
          <a:stretch>
            <a:fillRect/>
          </a:stretch>
        </p:blipFill>
        <p:spPr>
          <a:xfrm>
            <a:off x="8003767" y="150725"/>
            <a:ext cx="3539860" cy="6556550"/>
          </a:xfrm>
          <a:prstGeom prst="rect">
            <a:avLst/>
          </a:prstGeom>
        </p:spPr>
      </p:pic>
      <p:sp>
        <p:nvSpPr>
          <p:cNvPr id="5" name="TextBox 4">
            <a:extLst>
              <a:ext uri="{FF2B5EF4-FFF2-40B4-BE49-F238E27FC236}">
                <a16:creationId xmlns:a16="http://schemas.microsoft.com/office/drawing/2014/main" id="{EC83F2C3-ACF9-4D1B-9C37-127EA7416A27}"/>
              </a:ext>
            </a:extLst>
          </p:cNvPr>
          <p:cNvSpPr txBox="1"/>
          <p:nvPr/>
        </p:nvSpPr>
        <p:spPr>
          <a:xfrm>
            <a:off x="1977014" y="579009"/>
            <a:ext cx="6124470" cy="584775"/>
          </a:xfrm>
          <a:prstGeom prst="rect">
            <a:avLst/>
          </a:prstGeom>
          <a:noFill/>
        </p:spPr>
        <p:txBody>
          <a:bodyPr wrap="square">
            <a:spAutoFit/>
          </a:bodyPr>
          <a:lstStyle/>
          <a:p>
            <a:r>
              <a:rPr lang="en-CA" sz="3200" dirty="0"/>
              <a:t>Support</a:t>
            </a:r>
          </a:p>
        </p:txBody>
      </p:sp>
      <p:sp>
        <p:nvSpPr>
          <p:cNvPr id="7" name="TextBox 6">
            <a:extLst>
              <a:ext uri="{FF2B5EF4-FFF2-40B4-BE49-F238E27FC236}">
                <a16:creationId xmlns:a16="http://schemas.microsoft.com/office/drawing/2014/main" id="{51A54E6F-C2D4-4CE2-B11E-FE2A1B6C6714}"/>
              </a:ext>
            </a:extLst>
          </p:cNvPr>
          <p:cNvSpPr txBox="1"/>
          <p:nvPr/>
        </p:nvSpPr>
        <p:spPr>
          <a:xfrm>
            <a:off x="1607736" y="1436914"/>
            <a:ext cx="5014128" cy="1477328"/>
          </a:xfrm>
          <a:prstGeom prst="rect">
            <a:avLst/>
          </a:prstGeom>
          <a:noFill/>
        </p:spPr>
        <p:txBody>
          <a:bodyPr wrap="square" rtlCol="0">
            <a:spAutoFit/>
          </a:bodyPr>
          <a:lstStyle/>
          <a:p>
            <a:r>
              <a:rPr lang="en-CA" dirty="0"/>
              <a:t>This feature allows users to request support from the developer team in case there is an issue with the app. To help developer team better understand the issue, users have to provide detailed concerns or issues and the team will address the issue for effectiveness of the app. </a:t>
            </a:r>
          </a:p>
        </p:txBody>
      </p:sp>
    </p:spTree>
    <p:extLst>
      <p:ext uri="{BB962C8B-B14F-4D97-AF65-F5344CB8AC3E}">
        <p14:creationId xmlns:p14="http://schemas.microsoft.com/office/powerpoint/2010/main" val="638976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5BB877-82D9-4530-A9EC-FFF233119C56}"/>
              </a:ext>
            </a:extLst>
          </p:cNvPr>
          <p:cNvPicPr>
            <a:picLocks noChangeAspect="1"/>
          </p:cNvPicPr>
          <p:nvPr/>
        </p:nvPicPr>
        <p:blipFill rotWithShape="1">
          <a:blip r:embed="rId2"/>
          <a:srcRect l="6908" t="2344" r="5886" b="1098"/>
          <a:stretch/>
        </p:blipFill>
        <p:spPr>
          <a:xfrm>
            <a:off x="8480810" y="118068"/>
            <a:ext cx="3145134" cy="6621863"/>
          </a:xfrm>
          <a:prstGeom prst="rect">
            <a:avLst/>
          </a:prstGeom>
        </p:spPr>
      </p:pic>
      <p:sp>
        <p:nvSpPr>
          <p:cNvPr id="4" name="TextBox 3">
            <a:extLst>
              <a:ext uri="{FF2B5EF4-FFF2-40B4-BE49-F238E27FC236}">
                <a16:creationId xmlns:a16="http://schemas.microsoft.com/office/drawing/2014/main" id="{204FFF37-CC75-4357-BF60-E9538900C79E}"/>
              </a:ext>
            </a:extLst>
          </p:cNvPr>
          <p:cNvSpPr txBox="1"/>
          <p:nvPr/>
        </p:nvSpPr>
        <p:spPr>
          <a:xfrm>
            <a:off x="1919235" y="904352"/>
            <a:ext cx="1457011" cy="769441"/>
          </a:xfrm>
          <a:prstGeom prst="rect">
            <a:avLst/>
          </a:prstGeom>
          <a:noFill/>
        </p:spPr>
        <p:txBody>
          <a:bodyPr wrap="square" rtlCol="0">
            <a:spAutoFit/>
          </a:bodyPr>
          <a:lstStyle/>
          <a:p>
            <a:r>
              <a:rPr lang="en-CA" sz="4400" dirty="0"/>
              <a:t>About</a:t>
            </a:r>
          </a:p>
        </p:txBody>
      </p:sp>
      <p:sp>
        <p:nvSpPr>
          <p:cNvPr id="5" name="TextBox 4">
            <a:extLst>
              <a:ext uri="{FF2B5EF4-FFF2-40B4-BE49-F238E27FC236}">
                <a16:creationId xmlns:a16="http://schemas.microsoft.com/office/drawing/2014/main" id="{A63D02E6-3B05-47F3-9F4A-E9A60A3324CD}"/>
              </a:ext>
            </a:extLst>
          </p:cNvPr>
          <p:cNvSpPr txBox="1"/>
          <p:nvPr/>
        </p:nvSpPr>
        <p:spPr>
          <a:xfrm>
            <a:off x="1125415" y="1798655"/>
            <a:ext cx="6008915" cy="3693319"/>
          </a:xfrm>
          <a:prstGeom prst="rect">
            <a:avLst/>
          </a:prstGeom>
          <a:noFill/>
        </p:spPr>
        <p:txBody>
          <a:bodyPr wrap="square" rtlCol="0">
            <a:spAutoFit/>
          </a:bodyPr>
          <a:lstStyle/>
          <a:p>
            <a:r>
              <a:rPr lang="en-CA" dirty="0"/>
              <a:t>This category once clicked on, How com Tool was developed and what kind of database used for online mode and Flutter as framework used as well to build the application. </a:t>
            </a:r>
            <a:r>
              <a:rPr lang="en-US" dirty="0"/>
              <a:t>The team that made this mobile application possible is composed of : </a:t>
            </a:r>
          </a:p>
          <a:p>
            <a:endParaRPr lang="en-US" dirty="0"/>
          </a:p>
          <a:p>
            <a:r>
              <a:rPr lang="en-US" dirty="0"/>
              <a:t>*Client: Tony </a:t>
            </a:r>
            <a:r>
              <a:rPr lang="en-US" dirty="0" err="1"/>
              <a:t>Geara</a:t>
            </a:r>
            <a:endParaRPr lang="en-US" dirty="0"/>
          </a:p>
          <a:p>
            <a:endParaRPr lang="en-US" dirty="0"/>
          </a:p>
          <a:p>
            <a:r>
              <a:rPr lang="en-US" dirty="0"/>
              <a:t>Developer team:</a:t>
            </a:r>
          </a:p>
          <a:p>
            <a:endParaRPr lang="en-US" dirty="0"/>
          </a:p>
          <a:p>
            <a:pPr marL="285750" indent="-285750">
              <a:buFontTx/>
              <a:buChar char="-"/>
            </a:pPr>
            <a:r>
              <a:rPr lang="en-US" dirty="0"/>
              <a:t>Ryan Leblanc</a:t>
            </a:r>
          </a:p>
          <a:p>
            <a:pPr marL="285750" indent="-285750">
              <a:buFontTx/>
              <a:buChar char="-"/>
            </a:pPr>
            <a:r>
              <a:rPr lang="en-US" dirty="0"/>
              <a:t>Urbain Rwuhiriro</a:t>
            </a:r>
          </a:p>
          <a:p>
            <a:pPr marL="285750" indent="-285750">
              <a:buFontTx/>
              <a:buChar char="-"/>
            </a:pPr>
            <a:r>
              <a:rPr lang="en-US" dirty="0"/>
              <a:t>Vraj Patel</a:t>
            </a:r>
          </a:p>
          <a:p>
            <a:pPr marL="285750" indent="-285750">
              <a:buFontTx/>
              <a:buChar char="-"/>
            </a:pPr>
            <a:r>
              <a:rPr lang="en-US" dirty="0"/>
              <a:t>Prince Felix </a:t>
            </a:r>
            <a:endParaRPr lang="en-CA" dirty="0"/>
          </a:p>
        </p:txBody>
      </p:sp>
    </p:spTree>
    <p:extLst>
      <p:ext uri="{BB962C8B-B14F-4D97-AF65-F5344CB8AC3E}">
        <p14:creationId xmlns:p14="http://schemas.microsoft.com/office/powerpoint/2010/main" val="1716379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AAE358-898C-4826-A5AB-A2F2A7042EB1}"/>
              </a:ext>
            </a:extLst>
          </p:cNvPr>
          <p:cNvSpPr txBox="1"/>
          <p:nvPr/>
        </p:nvSpPr>
        <p:spPr>
          <a:xfrm>
            <a:off x="2059913" y="492369"/>
            <a:ext cx="3858566" cy="830997"/>
          </a:xfrm>
          <a:prstGeom prst="rect">
            <a:avLst/>
          </a:prstGeom>
          <a:noFill/>
        </p:spPr>
        <p:txBody>
          <a:bodyPr wrap="square" rtlCol="0">
            <a:spAutoFit/>
          </a:bodyPr>
          <a:lstStyle/>
          <a:p>
            <a:r>
              <a:rPr lang="en-CA" sz="4800" dirty="0"/>
              <a:t>Final statement</a:t>
            </a:r>
          </a:p>
        </p:txBody>
      </p:sp>
      <p:sp>
        <p:nvSpPr>
          <p:cNvPr id="3" name="TextBox 2">
            <a:extLst>
              <a:ext uri="{FF2B5EF4-FFF2-40B4-BE49-F238E27FC236}">
                <a16:creationId xmlns:a16="http://schemas.microsoft.com/office/drawing/2014/main" id="{5491164D-D28D-45A3-AB9B-8324883C9627}"/>
              </a:ext>
            </a:extLst>
          </p:cNvPr>
          <p:cNvSpPr txBox="1"/>
          <p:nvPr/>
        </p:nvSpPr>
        <p:spPr>
          <a:xfrm>
            <a:off x="1225899" y="1899138"/>
            <a:ext cx="8621486" cy="2585323"/>
          </a:xfrm>
          <a:prstGeom prst="rect">
            <a:avLst/>
          </a:prstGeom>
          <a:noFill/>
        </p:spPr>
        <p:txBody>
          <a:bodyPr wrap="square" rtlCol="0">
            <a:spAutoFit/>
          </a:bodyPr>
          <a:lstStyle/>
          <a:p>
            <a:r>
              <a:rPr lang="en-CA" dirty="0"/>
              <a:t>We want to express our gratitude to Tony </a:t>
            </a:r>
            <a:r>
              <a:rPr lang="en-US" dirty="0" err="1"/>
              <a:t>Geara</a:t>
            </a:r>
            <a:r>
              <a:rPr lang="en-US" dirty="0"/>
              <a:t> for helping us getting the essence of how the application would run once implemented and his support along the way.</a:t>
            </a:r>
          </a:p>
          <a:p>
            <a:endParaRPr lang="en-US" dirty="0"/>
          </a:p>
          <a:p>
            <a:r>
              <a:rPr lang="en-US" dirty="0"/>
              <a:t>To my fellow student programmers, it wouldn’t happen if each and everyone of you didn’t involve at all level of developing this chat app, you are amazing team anyone would wish to work with.</a:t>
            </a:r>
          </a:p>
          <a:p>
            <a:endParaRPr lang="en-US" dirty="0"/>
          </a:p>
          <a:p>
            <a:r>
              <a:rPr lang="en-US" dirty="0"/>
              <a:t>Last not the least, to our ENG and ENL prof, thank you for your support on this journey. Words cannot express how we are feeling today, you are one of the masterpiece of this work  we presented today.</a:t>
            </a:r>
          </a:p>
          <a:p>
            <a:endParaRPr lang="en-CA" dirty="0"/>
          </a:p>
        </p:txBody>
      </p:sp>
      <p:sp>
        <p:nvSpPr>
          <p:cNvPr id="4" name="TextBox 3">
            <a:extLst>
              <a:ext uri="{FF2B5EF4-FFF2-40B4-BE49-F238E27FC236}">
                <a16:creationId xmlns:a16="http://schemas.microsoft.com/office/drawing/2014/main" id="{BF315565-795D-48B5-ACAF-F3DD2DB0014F}"/>
              </a:ext>
            </a:extLst>
          </p:cNvPr>
          <p:cNvSpPr txBox="1"/>
          <p:nvPr/>
        </p:nvSpPr>
        <p:spPr>
          <a:xfrm>
            <a:off x="3938955" y="5305529"/>
            <a:ext cx="8253046" cy="646331"/>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FLUPC programmers</a:t>
            </a:r>
            <a:r>
              <a:rPr lang="en-CA" sz="3600" b="1" dirty="0"/>
              <a:t>, we say  Thank you</a:t>
            </a:r>
            <a:r>
              <a:rPr lang="en-CA" dirty="0"/>
              <a:t>.</a:t>
            </a:r>
          </a:p>
        </p:txBody>
      </p:sp>
    </p:spTree>
    <p:extLst>
      <p:ext uri="{BB962C8B-B14F-4D97-AF65-F5344CB8AC3E}">
        <p14:creationId xmlns:p14="http://schemas.microsoft.com/office/powerpoint/2010/main" val="324961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8859F1-2CE1-4FA4-BA4C-0BDD1AA2344B}"/>
              </a:ext>
            </a:extLst>
          </p:cNvPr>
          <p:cNvSpPr>
            <a:spLocks noGrp="1"/>
          </p:cNvSpPr>
          <p:nvPr>
            <p:ph type="title"/>
          </p:nvPr>
        </p:nvSpPr>
        <p:spPr>
          <a:xfrm>
            <a:off x="871870" y="749595"/>
            <a:ext cx="5645888" cy="3902149"/>
          </a:xfrm>
        </p:spPr>
        <p:txBody>
          <a:bodyPr vert="horz" lIns="91440" tIns="45720" rIns="91440" bIns="45720" rtlCol="0" anchor="t">
            <a:normAutofit/>
          </a:bodyPr>
          <a:lstStyle/>
          <a:p>
            <a:r>
              <a:rPr lang="en-US" sz="5100" i="1" kern="1200" cap="all" baseline="0" dirty="0">
                <a:solidFill>
                  <a:schemeClr val="tx2"/>
                </a:solidFill>
                <a:latin typeface="+mj-lt"/>
                <a:ea typeface="+mj-ea"/>
                <a:cs typeface="+mj-cs"/>
              </a:rPr>
              <a:t>INTRODUCTION</a:t>
            </a:r>
          </a:p>
        </p:txBody>
      </p:sp>
      <p:pic>
        <p:nvPicPr>
          <p:cNvPr id="5" name="Picture 4" descr="Yellow paper ship leading among white ships">
            <a:extLst>
              <a:ext uri="{FF2B5EF4-FFF2-40B4-BE49-F238E27FC236}">
                <a16:creationId xmlns:a16="http://schemas.microsoft.com/office/drawing/2014/main" id="{635140A9-1FD6-4A46-9D70-237FB7848F11}"/>
              </a:ext>
            </a:extLst>
          </p:cNvPr>
          <p:cNvPicPr>
            <a:picLocks noChangeAspect="1"/>
          </p:cNvPicPr>
          <p:nvPr/>
        </p:nvPicPr>
        <p:blipFill rotWithShape="1">
          <a:blip r:embed="rId2"/>
          <a:srcRect l="38708" r="2" b="2"/>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27" name="Straight Connector 26">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905CE0C-67ED-424E-AF3F-D4D4BBC6B039}"/>
              </a:ext>
            </a:extLst>
          </p:cNvPr>
          <p:cNvSpPr txBox="1"/>
          <p:nvPr/>
        </p:nvSpPr>
        <p:spPr>
          <a:xfrm>
            <a:off x="568688" y="2050137"/>
            <a:ext cx="5527312" cy="4493538"/>
          </a:xfrm>
          <a:prstGeom prst="rect">
            <a:avLst/>
          </a:prstGeom>
          <a:noFill/>
        </p:spPr>
        <p:txBody>
          <a:bodyPr wrap="square" rtlCol="0">
            <a:spAutoFit/>
          </a:bodyPr>
          <a:lstStyle/>
          <a:p>
            <a:r>
              <a:rPr lang="en-US" sz="2200" dirty="0"/>
              <a:t>-Team members</a:t>
            </a:r>
          </a:p>
          <a:p>
            <a:endParaRPr lang="en-US" sz="2200" dirty="0"/>
          </a:p>
          <a:p>
            <a:r>
              <a:rPr lang="en-US" sz="2200" dirty="0"/>
              <a:t>-Purpose of our application</a:t>
            </a:r>
          </a:p>
          <a:p>
            <a:endParaRPr lang="en-US" sz="2200" dirty="0"/>
          </a:p>
          <a:p>
            <a:r>
              <a:rPr lang="en-CA" sz="2200" dirty="0"/>
              <a:t>-Overview</a:t>
            </a:r>
          </a:p>
          <a:p>
            <a:r>
              <a:rPr lang="en-CA" sz="2200" dirty="0"/>
              <a:t>     -Introduction</a:t>
            </a:r>
          </a:p>
          <a:p>
            <a:r>
              <a:rPr lang="en-CA" sz="2200" dirty="0"/>
              <a:t>     -General explanation </a:t>
            </a:r>
          </a:p>
          <a:p>
            <a:r>
              <a:rPr lang="en-CA" sz="2200" dirty="0"/>
              <a:t>     -Authentication screen</a:t>
            </a:r>
          </a:p>
          <a:p>
            <a:r>
              <a:rPr lang="en-CA" sz="2200" dirty="0"/>
              <a:t>     -Bluetooth/Nearby Connection Mode</a:t>
            </a:r>
          </a:p>
          <a:p>
            <a:r>
              <a:rPr lang="en-CA" sz="2200" dirty="0"/>
              <a:t>     -Main screen</a:t>
            </a:r>
          </a:p>
          <a:p>
            <a:r>
              <a:rPr lang="en-CA" sz="2200" dirty="0"/>
              <a:t>     -Message screen</a:t>
            </a:r>
          </a:p>
          <a:p>
            <a:r>
              <a:rPr lang="en-CA" sz="2200" dirty="0"/>
              <a:t>     -Settings screen</a:t>
            </a:r>
          </a:p>
          <a:p>
            <a:r>
              <a:rPr lang="en-CA" sz="2200" dirty="0"/>
              <a:t>     -Final statement</a:t>
            </a:r>
          </a:p>
        </p:txBody>
      </p:sp>
    </p:spTree>
    <p:extLst>
      <p:ext uri="{BB962C8B-B14F-4D97-AF65-F5344CB8AC3E}">
        <p14:creationId xmlns:p14="http://schemas.microsoft.com/office/powerpoint/2010/main" val="147172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E299-8FFB-42D4-A591-0A1B918D6931}"/>
              </a:ext>
            </a:extLst>
          </p:cNvPr>
          <p:cNvSpPr>
            <a:spLocks noGrp="1"/>
          </p:cNvSpPr>
          <p:nvPr>
            <p:ph type="title"/>
          </p:nvPr>
        </p:nvSpPr>
        <p:spPr/>
        <p:txBody>
          <a:bodyPr/>
          <a:lstStyle/>
          <a:p>
            <a:r>
              <a:rPr lang="en-CA" dirty="0"/>
              <a:t>Authentication</a:t>
            </a:r>
          </a:p>
        </p:txBody>
      </p:sp>
      <p:sp>
        <p:nvSpPr>
          <p:cNvPr id="4" name="Content Placeholder 2">
            <a:extLst>
              <a:ext uri="{FF2B5EF4-FFF2-40B4-BE49-F238E27FC236}">
                <a16:creationId xmlns:a16="http://schemas.microsoft.com/office/drawing/2014/main" id="{ACC9C469-D0E3-413C-B1F1-3E5B885507AF}"/>
              </a:ext>
            </a:extLst>
          </p:cNvPr>
          <p:cNvSpPr>
            <a:spLocks noGrp="1"/>
          </p:cNvSpPr>
          <p:nvPr>
            <p:ph idx="1"/>
          </p:nvPr>
        </p:nvSpPr>
        <p:spPr>
          <a:xfrm>
            <a:off x="933933" y="3299533"/>
            <a:ext cx="9941319" cy="3124658"/>
          </a:xfrm>
        </p:spPr>
        <p:txBody>
          <a:bodyPr anchor="ctr">
            <a:normAutofit fontScale="77500" lnSpcReduction="20000"/>
          </a:bodyPr>
          <a:lstStyle/>
          <a:p>
            <a:r>
              <a:rPr lang="en-US" sz="2400" dirty="0"/>
              <a:t>Flutter is a free and open-source UI Software development</a:t>
            </a:r>
          </a:p>
          <a:p>
            <a:r>
              <a:rPr lang="en-US" sz="2400" dirty="0"/>
              <a:t>Develop cross platform apps for Android and iOS</a:t>
            </a:r>
          </a:p>
          <a:p>
            <a:r>
              <a:rPr lang="en-US" sz="2400" dirty="0"/>
              <a:t>Language Use</a:t>
            </a:r>
          </a:p>
          <a:p>
            <a:pPr lvl="1"/>
            <a:r>
              <a:rPr lang="en-US" sz="2000" dirty="0"/>
              <a:t>Dart (Similar to many programming Language)</a:t>
            </a:r>
          </a:p>
          <a:p>
            <a:pPr lvl="1"/>
            <a:r>
              <a:rPr lang="en-CA" sz="2000" dirty="0"/>
              <a:t>Flutter uses widgets in creating UI (Buttons, Color, </a:t>
            </a:r>
            <a:r>
              <a:rPr lang="en-CA" sz="2000" dirty="0" err="1"/>
              <a:t>etc</a:t>
            </a:r>
            <a:r>
              <a:rPr lang="en-CA" sz="2000" dirty="0"/>
              <a:t>)</a:t>
            </a:r>
          </a:p>
          <a:p>
            <a:r>
              <a:rPr lang="en-CA" sz="2400" dirty="0"/>
              <a:t>Features</a:t>
            </a:r>
          </a:p>
          <a:p>
            <a:pPr lvl="1"/>
            <a:r>
              <a:rPr lang="en-US" sz="2000" dirty="0"/>
              <a:t>Runs, Test, Debug</a:t>
            </a:r>
          </a:p>
          <a:p>
            <a:r>
              <a:rPr lang="en-CA" sz="2400" dirty="0"/>
              <a:t>Supported OS</a:t>
            </a:r>
          </a:p>
          <a:p>
            <a:pPr lvl="1"/>
            <a:r>
              <a:rPr lang="en-CA" sz="2400" dirty="0"/>
              <a:t>Windows</a:t>
            </a:r>
          </a:p>
          <a:p>
            <a:pPr lvl="1"/>
            <a:r>
              <a:rPr lang="en-CA" dirty="0"/>
              <a:t>Mac</a:t>
            </a:r>
            <a:endParaRPr lang="en-CA" sz="2400" dirty="0"/>
          </a:p>
        </p:txBody>
      </p:sp>
      <p:sp>
        <p:nvSpPr>
          <p:cNvPr id="5" name="Title 1">
            <a:extLst>
              <a:ext uri="{FF2B5EF4-FFF2-40B4-BE49-F238E27FC236}">
                <a16:creationId xmlns:a16="http://schemas.microsoft.com/office/drawing/2014/main" id="{0CDF8506-6BC1-4680-8F78-E8C531B1AFF4}"/>
              </a:ext>
            </a:extLst>
          </p:cNvPr>
          <p:cNvSpPr txBox="1">
            <a:spLocks/>
          </p:cNvSpPr>
          <p:nvPr/>
        </p:nvSpPr>
        <p:spPr>
          <a:xfrm>
            <a:off x="933933" y="1997763"/>
            <a:ext cx="9942716" cy="1554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sz="3200" b="1" i="0" dirty="0"/>
              <a:t>Flutter</a:t>
            </a:r>
            <a:endParaRPr lang="en-CA" sz="3200" b="1" i="0" dirty="0"/>
          </a:p>
        </p:txBody>
      </p:sp>
    </p:spTree>
    <p:extLst>
      <p:ext uri="{BB962C8B-B14F-4D97-AF65-F5344CB8AC3E}">
        <p14:creationId xmlns:p14="http://schemas.microsoft.com/office/powerpoint/2010/main" val="208025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1000"/>
                                        <p:tgtEl>
                                          <p:spTgt spid="4">
                                            <p:txEl>
                                              <p:pRg st="3" end="3"/>
                                            </p:txEl>
                                          </p:spTgt>
                                        </p:tgtEl>
                                      </p:cBhvr>
                                    </p:animEffect>
                                    <p:anim calcmode="lin" valueType="num">
                                      <p:cBhvr>
                                        <p:cTn id="3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1000"/>
                                        <p:tgtEl>
                                          <p:spTgt spid="4">
                                            <p:txEl>
                                              <p:pRg st="4" end="4"/>
                                            </p:txEl>
                                          </p:spTgt>
                                        </p:tgtEl>
                                      </p:cBhvr>
                                    </p:animEffect>
                                    <p:anim calcmode="lin" valueType="num">
                                      <p:cBhvr>
                                        <p:cTn id="3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animEffect transition="in" filter="fade">
                                      <p:cBhvr>
                                        <p:cTn id="45" dur="1000"/>
                                        <p:tgtEl>
                                          <p:spTgt spid="4">
                                            <p:txEl>
                                              <p:pRg st="5" end="5"/>
                                            </p:txEl>
                                          </p:spTgt>
                                        </p:tgtEl>
                                      </p:cBhvr>
                                    </p:animEffect>
                                    <p:anim calcmode="lin" valueType="num">
                                      <p:cBhvr>
                                        <p:cTn id="4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Effect transition="in" filter="fade">
                                      <p:cBhvr>
                                        <p:cTn id="50" dur="1000"/>
                                        <p:tgtEl>
                                          <p:spTgt spid="4">
                                            <p:txEl>
                                              <p:pRg st="6" end="6"/>
                                            </p:txEl>
                                          </p:spTgt>
                                        </p:tgtEl>
                                      </p:cBhvr>
                                    </p:animEffect>
                                    <p:anim calcmode="lin" valueType="num">
                                      <p:cBhvr>
                                        <p:cTn id="51"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animEffect transition="in" filter="fade">
                                      <p:cBhvr>
                                        <p:cTn id="57" dur="1000"/>
                                        <p:tgtEl>
                                          <p:spTgt spid="4">
                                            <p:txEl>
                                              <p:pRg st="7" end="7"/>
                                            </p:txEl>
                                          </p:spTgt>
                                        </p:tgtEl>
                                      </p:cBhvr>
                                    </p:animEffect>
                                    <p:anim calcmode="lin" valueType="num">
                                      <p:cBhvr>
                                        <p:cTn id="58"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9" dur="1000" fill="hold"/>
                                        <p:tgtEl>
                                          <p:spTgt spid="4">
                                            <p:txEl>
                                              <p:pRg st="7" end="7"/>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
                                            <p:txEl>
                                              <p:pRg st="8" end="8"/>
                                            </p:txEl>
                                          </p:spTgt>
                                        </p:tgtEl>
                                        <p:attrNameLst>
                                          <p:attrName>style.visibility</p:attrName>
                                        </p:attrNameLst>
                                      </p:cBhvr>
                                      <p:to>
                                        <p:strVal val="visible"/>
                                      </p:to>
                                    </p:set>
                                    <p:animEffect transition="in" filter="fade">
                                      <p:cBhvr>
                                        <p:cTn id="62" dur="1000"/>
                                        <p:tgtEl>
                                          <p:spTgt spid="4">
                                            <p:txEl>
                                              <p:pRg st="8" end="8"/>
                                            </p:txEl>
                                          </p:spTgt>
                                        </p:tgtEl>
                                      </p:cBhvr>
                                    </p:animEffect>
                                    <p:anim calcmode="lin" valueType="num">
                                      <p:cBhvr>
                                        <p:cTn id="6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4">
                                            <p:txEl>
                                              <p:pRg st="8" end="8"/>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animEffect transition="in" filter="fade">
                                      <p:cBhvr>
                                        <p:cTn id="67" dur="1000"/>
                                        <p:tgtEl>
                                          <p:spTgt spid="4">
                                            <p:txEl>
                                              <p:pRg st="9" end="9"/>
                                            </p:txEl>
                                          </p:spTgt>
                                        </p:tgtEl>
                                      </p:cBhvr>
                                    </p:animEffect>
                                    <p:anim calcmode="lin" valueType="num">
                                      <p:cBhvr>
                                        <p:cTn id="6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69"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859F1-2CE1-4FA4-BA4C-0BDD1AA2344B}"/>
              </a:ext>
            </a:extLst>
          </p:cNvPr>
          <p:cNvSpPr>
            <a:spLocks noGrp="1"/>
          </p:cNvSpPr>
          <p:nvPr>
            <p:ph type="title"/>
          </p:nvPr>
        </p:nvSpPr>
        <p:spPr>
          <a:xfrm>
            <a:off x="1129553" y="638174"/>
            <a:ext cx="10529048" cy="1476375"/>
          </a:xfrm>
        </p:spPr>
        <p:txBody>
          <a:bodyPr vert="horz" lIns="91440" tIns="45720" rIns="91440" bIns="45720" rtlCol="0" anchor="ctr">
            <a:normAutofit/>
          </a:bodyPr>
          <a:lstStyle/>
          <a:p>
            <a:r>
              <a:rPr lang="en-US" dirty="0"/>
              <a:t>Authentication </a:t>
            </a:r>
          </a:p>
        </p:txBody>
      </p:sp>
      <p:sp>
        <p:nvSpPr>
          <p:cNvPr id="4" name="TextBox 3">
            <a:extLst>
              <a:ext uri="{FF2B5EF4-FFF2-40B4-BE49-F238E27FC236}">
                <a16:creationId xmlns:a16="http://schemas.microsoft.com/office/drawing/2014/main" id="{C905CE0C-67ED-424E-AF3F-D4D4BBC6B039}"/>
              </a:ext>
            </a:extLst>
          </p:cNvPr>
          <p:cNvSpPr txBox="1"/>
          <p:nvPr/>
        </p:nvSpPr>
        <p:spPr>
          <a:xfrm>
            <a:off x="1138099" y="2106003"/>
            <a:ext cx="4632341" cy="1731059"/>
          </a:xfrm>
          <a:prstGeom prst="rect">
            <a:avLst/>
          </a:prstGeom>
        </p:spPr>
        <p:txBody>
          <a:bodyPr vert="horz" lIns="91440" tIns="45720" rIns="91440" bIns="45720" rtlCol="0">
            <a:normAutofit/>
          </a:bodyPr>
          <a:lstStyle/>
          <a:p>
            <a:pPr>
              <a:lnSpc>
                <a:spcPct val="90000"/>
              </a:lnSpc>
              <a:spcAft>
                <a:spcPts val="600"/>
              </a:spcAft>
              <a:buSzPct val="80000"/>
            </a:pPr>
            <a:r>
              <a:rPr lang="en-US" dirty="0">
                <a:solidFill>
                  <a:schemeClr val="tx2"/>
                </a:solidFill>
              </a:rPr>
              <a:t>Authentication uses Firebase to implement two different ways of authenticating a user:</a:t>
            </a:r>
          </a:p>
          <a:p>
            <a:pPr>
              <a:lnSpc>
                <a:spcPct val="90000"/>
              </a:lnSpc>
              <a:spcAft>
                <a:spcPts val="600"/>
              </a:spcAft>
              <a:buSzPct val="80000"/>
            </a:pPr>
            <a:endParaRPr lang="en-US" dirty="0">
              <a:solidFill>
                <a:schemeClr val="tx2"/>
              </a:solidFill>
            </a:endParaRPr>
          </a:p>
          <a:p>
            <a:pPr marL="742950" lvl="1" indent="-228600">
              <a:lnSpc>
                <a:spcPct val="90000"/>
              </a:lnSpc>
              <a:spcAft>
                <a:spcPts val="600"/>
              </a:spcAft>
              <a:buSzPct val="80000"/>
              <a:buFont typeface="Arial" panose="020B0604020202020204" pitchFamily="34" charset="0"/>
              <a:buChar char="•"/>
            </a:pPr>
            <a:r>
              <a:rPr lang="en-US" dirty="0">
                <a:solidFill>
                  <a:schemeClr val="tx2"/>
                </a:solidFill>
              </a:rPr>
              <a:t>Email</a:t>
            </a:r>
          </a:p>
          <a:p>
            <a:pPr marL="742950" lvl="1" indent="-228600">
              <a:lnSpc>
                <a:spcPct val="90000"/>
              </a:lnSpc>
              <a:spcAft>
                <a:spcPts val="600"/>
              </a:spcAft>
              <a:buSzPct val="80000"/>
              <a:buFont typeface="Arial" panose="020B0604020202020204" pitchFamily="34" charset="0"/>
              <a:buChar char="•"/>
            </a:pPr>
            <a:r>
              <a:rPr lang="en-US" dirty="0">
                <a:solidFill>
                  <a:schemeClr val="tx2"/>
                </a:solidFill>
              </a:rPr>
              <a:t>Phone Number</a:t>
            </a:r>
          </a:p>
          <a:p>
            <a:pPr>
              <a:lnSpc>
                <a:spcPct val="90000"/>
              </a:lnSpc>
              <a:spcAft>
                <a:spcPts val="600"/>
              </a:spcAft>
              <a:buSzPct val="80000"/>
            </a:pPr>
            <a:endParaRPr lang="en-US" dirty="0">
              <a:solidFill>
                <a:schemeClr val="tx2"/>
              </a:solidFill>
            </a:endParaRPr>
          </a:p>
          <a:p>
            <a:pPr>
              <a:lnSpc>
                <a:spcPct val="90000"/>
              </a:lnSpc>
              <a:spcAft>
                <a:spcPts val="600"/>
              </a:spcAft>
              <a:buSzPct val="80000"/>
            </a:pPr>
            <a:endParaRPr lang="en-US" dirty="0">
              <a:solidFill>
                <a:schemeClr val="tx2"/>
              </a:solidFill>
            </a:endParaRPr>
          </a:p>
          <a:p>
            <a:pPr indent="-228600">
              <a:lnSpc>
                <a:spcPct val="90000"/>
              </a:lnSpc>
              <a:spcAft>
                <a:spcPts val="600"/>
              </a:spcAft>
              <a:buSzPct val="80000"/>
              <a:buFont typeface="Arial" panose="020B0604020202020204" pitchFamily="34" charset="0"/>
              <a:buChar char="•"/>
            </a:pPr>
            <a:endParaRPr lang="en-US" dirty="0">
              <a:solidFill>
                <a:schemeClr val="tx2"/>
              </a:solidFill>
            </a:endParaRPr>
          </a:p>
        </p:txBody>
      </p:sp>
      <p:pic>
        <p:nvPicPr>
          <p:cNvPr id="22" name="Picture 21" descr="Graphical user interface, text, application, chat or text message&#10;&#10;Description automatically generated">
            <a:extLst>
              <a:ext uri="{FF2B5EF4-FFF2-40B4-BE49-F238E27FC236}">
                <a16:creationId xmlns:a16="http://schemas.microsoft.com/office/drawing/2014/main" id="{36E741D1-3AD1-417F-8899-D92D7C240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4775" y="507155"/>
            <a:ext cx="3377418" cy="6370890"/>
          </a:xfrm>
          <a:prstGeom prst="rect">
            <a:avLst/>
          </a:prstGeom>
        </p:spPr>
      </p:pic>
      <p:pic>
        <p:nvPicPr>
          <p:cNvPr id="26" name="Picture 25" descr="Graphical user interface, text, application, chat or text message&#10;&#10;Description automatically generated">
            <a:extLst>
              <a:ext uri="{FF2B5EF4-FFF2-40B4-BE49-F238E27FC236}">
                <a16:creationId xmlns:a16="http://schemas.microsoft.com/office/drawing/2014/main" id="{B7F2B5A0-D20F-4115-A443-EB7369AC1A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9008" y="352173"/>
            <a:ext cx="3448952" cy="6505827"/>
          </a:xfrm>
          <a:prstGeom prst="rect">
            <a:avLst/>
          </a:prstGeom>
        </p:spPr>
      </p:pic>
      <p:sp>
        <p:nvSpPr>
          <p:cNvPr id="64" name="TextBox 63">
            <a:extLst>
              <a:ext uri="{FF2B5EF4-FFF2-40B4-BE49-F238E27FC236}">
                <a16:creationId xmlns:a16="http://schemas.microsoft.com/office/drawing/2014/main" id="{7D9A377F-1966-4F55-962C-10798AFE8D7C}"/>
              </a:ext>
            </a:extLst>
          </p:cNvPr>
          <p:cNvSpPr txBox="1"/>
          <p:nvPr/>
        </p:nvSpPr>
        <p:spPr>
          <a:xfrm>
            <a:off x="1201543" y="3956604"/>
            <a:ext cx="2156953" cy="487210"/>
          </a:xfrm>
          <a:prstGeom prst="rect">
            <a:avLst/>
          </a:prstGeom>
        </p:spPr>
        <p:txBody>
          <a:bodyPr vert="horz" lIns="91440" tIns="45720" rIns="91440" bIns="45720" rtlCol="0">
            <a:normAutofit/>
          </a:bodyPr>
          <a:lstStyle/>
          <a:p>
            <a:pPr>
              <a:lnSpc>
                <a:spcPct val="90000"/>
              </a:lnSpc>
              <a:spcAft>
                <a:spcPts val="600"/>
              </a:spcAft>
              <a:buSzPct val="80000"/>
            </a:pPr>
            <a:r>
              <a:rPr lang="en-US" b="1" dirty="0">
                <a:solidFill>
                  <a:schemeClr val="tx2"/>
                </a:solidFill>
              </a:rPr>
              <a:t>Email Authentication</a:t>
            </a:r>
          </a:p>
          <a:p>
            <a:pPr>
              <a:lnSpc>
                <a:spcPct val="90000"/>
              </a:lnSpc>
              <a:spcAft>
                <a:spcPts val="600"/>
              </a:spcAft>
              <a:buSzPct val="80000"/>
            </a:pPr>
            <a:endParaRPr lang="en-US" dirty="0">
              <a:solidFill>
                <a:schemeClr val="tx2"/>
              </a:solidFill>
            </a:endParaRPr>
          </a:p>
          <a:p>
            <a:pPr>
              <a:lnSpc>
                <a:spcPct val="90000"/>
              </a:lnSpc>
              <a:spcAft>
                <a:spcPts val="600"/>
              </a:spcAft>
              <a:buSzPct val="80000"/>
            </a:pPr>
            <a:endParaRPr lang="en-US" dirty="0">
              <a:solidFill>
                <a:schemeClr val="tx2"/>
              </a:solidFill>
            </a:endParaRPr>
          </a:p>
          <a:p>
            <a:pPr indent="-228600">
              <a:lnSpc>
                <a:spcPct val="90000"/>
              </a:lnSpc>
              <a:spcAft>
                <a:spcPts val="600"/>
              </a:spcAft>
              <a:buSzPct val="80000"/>
              <a:buFont typeface="Arial" panose="020B0604020202020204" pitchFamily="34" charset="0"/>
              <a:buChar char="•"/>
            </a:pPr>
            <a:endParaRPr lang="en-US" dirty="0"/>
          </a:p>
        </p:txBody>
      </p:sp>
      <p:sp>
        <p:nvSpPr>
          <p:cNvPr id="67" name="TextBox 66">
            <a:extLst>
              <a:ext uri="{FF2B5EF4-FFF2-40B4-BE49-F238E27FC236}">
                <a16:creationId xmlns:a16="http://schemas.microsoft.com/office/drawing/2014/main" id="{E8FCAE85-3A1F-41CD-AC7F-DAE64F66F5F3}"/>
              </a:ext>
            </a:extLst>
          </p:cNvPr>
          <p:cNvSpPr txBox="1"/>
          <p:nvPr/>
        </p:nvSpPr>
        <p:spPr>
          <a:xfrm>
            <a:off x="1201543" y="4258332"/>
            <a:ext cx="4632341" cy="1731059"/>
          </a:xfrm>
          <a:prstGeom prst="rect">
            <a:avLst/>
          </a:prstGeom>
        </p:spPr>
        <p:txBody>
          <a:bodyPr vert="horz" lIns="91440" tIns="45720" rIns="91440" bIns="45720" rtlCol="0">
            <a:normAutofit/>
          </a:bodyPr>
          <a:lstStyle/>
          <a:p>
            <a:pPr>
              <a:lnSpc>
                <a:spcPct val="90000"/>
              </a:lnSpc>
              <a:spcAft>
                <a:spcPts val="600"/>
              </a:spcAft>
              <a:buSzPct val="80000"/>
            </a:pPr>
            <a:endParaRPr lang="en-US" dirty="0">
              <a:solidFill>
                <a:schemeClr val="tx2"/>
              </a:solidFill>
            </a:endParaRPr>
          </a:p>
          <a:p>
            <a:pPr>
              <a:lnSpc>
                <a:spcPct val="90000"/>
              </a:lnSpc>
              <a:spcAft>
                <a:spcPts val="600"/>
              </a:spcAft>
              <a:buSzPct val="80000"/>
            </a:pPr>
            <a:endParaRPr lang="en-US" dirty="0">
              <a:solidFill>
                <a:schemeClr val="tx2"/>
              </a:solidFill>
            </a:endParaRPr>
          </a:p>
          <a:p>
            <a:pPr indent="-228600">
              <a:lnSpc>
                <a:spcPct val="90000"/>
              </a:lnSpc>
              <a:spcAft>
                <a:spcPts val="600"/>
              </a:spcAft>
              <a:buSzPct val="80000"/>
              <a:buFont typeface="Arial" panose="020B0604020202020204" pitchFamily="34" charset="0"/>
              <a:buChar char="•"/>
            </a:pPr>
            <a:endParaRPr lang="en-US" dirty="0">
              <a:solidFill>
                <a:schemeClr val="tx2"/>
              </a:solidFill>
            </a:endParaRPr>
          </a:p>
        </p:txBody>
      </p:sp>
      <p:sp>
        <p:nvSpPr>
          <p:cNvPr id="68" name="TextBox 67">
            <a:extLst>
              <a:ext uri="{FF2B5EF4-FFF2-40B4-BE49-F238E27FC236}">
                <a16:creationId xmlns:a16="http://schemas.microsoft.com/office/drawing/2014/main" id="{A66F7890-817E-490A-816D-CEBD35F6BD4D}"/>
              </a:ext>
            </a:extLst>
          </p:cNvPr>
          <p:cNvSpPr txBox="1"/>
          <p:nvPr/>
        </p:nvSpPr>
        <p:spPr>
          <a:xfrm>
            <a:off x="1633575" y="4351074"/>
            <a:ext cx="4200309" cy="814816"/>
          </a:xfrm>
          <a:prstGeom prst="rect">
            <a:avLst/>
          </a:prstGeom>
        </p:spPr>
        <p:txBody>
          <a:bodyPr vert="horz" lIns="91440" tIns="45720" rIns="91440" bIns="45720" rtlCol="0">
            <a:normAutofit/>
          </a:bodyPr>
          <a:lstStyle/>
          <a:p>
            <a:pPr marL="285750" indent="-285750">
              <a:lnSpc>
                <a:spcPct val="90000"/>
              </a:lnSpc>
              <a:spcAft>
                <a:spcPts val="600"/>
              </a:spcAft>
              <a:buSzPct val="80000"/>
              <a:buFont typeface="Arial" panose="020B0604020202020204" pitchFamily="34" charset="0"/>
              <a:buChar char="•"/>
            </a:pPr>
            <a:r>
              <a:rPr lang="en-US" dirty="0">
                <a:solidFill>
                  <a:schemeClr val="tx2"/>
                </a:solidFill>
              </a:rPr>
              <a:t>Sign In</a:t>
            </a:r>
          </a:p>
          <a:p>
            <a:pPr marL="742950" lvl="1" indent="-285750">
              <a:lnSpc>
                <a:spcPct val="90000"/>
              </a:lnSpc>
              <a:spcAft>
                <a:spcPts val="600"/>
              </a:spcAft>
              <a:buSzPct val="80000"/>
              <a:buFont typeface="Arial" panose="020B0604020202020204" pitchFamily="34" charset="0"/>
              <a:buChar char="•"/>
            </a:pPr>
            <a:r>
              <a:rPr lang="en-US" dirty="0">
                <a:solidFill>
                  <a:schemeClr val="tx2"/>
                </a:solidFill>
              </a:rPr>
              <a:t>Email and Password</a:t>
            </a:r>
          </a:p>
        </p:txBody>
      </p:sp>
      <p:sp>
        <p:nvSpPr>
          <p:cNvPr id="70" name="TextBox 69">
            <a:extLst>
              <a:ext uri="{FF2B5EF4-FFF2-40B4-BE49-F238E27FC236}">
                <a16:creationId xmlns:a16="http://schemas.microsoft.com/office/drawing/2014/main" id="{A3EDEA30-6D47-4727-9DB5-07618262FDA8}"/>
              </a:ext>
            </a:extLst>
          </p:cNvPr>
          <p:cNvSpPr txBox="1"/>
          <p:nvPr/>
        </p:nvSpPr>
        <p:spPr>
          <a:xfrm>
            <a:off x="1581466" y="5184598"/>
            <a:ext cx="4200309" cy="814816"/>
          </a:xfrm>
          <a:prstGeom prst="rect">
            <a:avLst/>
          </a:prstGeom>
        </p:spPr>
        <p:txBody>
          <a:bodyPr vert="horz" lIns="91440" tIns="45720" rIns="91440" bIns="45720" rtlCol="0">
            <a:normAutofit/>
          </a:bodyPr>
          <a:lstStyle/>
          <a:p>
            <a:pPr marL="285750" indent="-285750">
              <a:lnSpc>
                <a:spcPct val="90000"/>
              </a:lnSpc>
              <a:spcAft>
                <a:spcPts val="600"/>
              </a:spcAft>
              <a:buSzPct val="80000"/>
              <a:buFont typeface="Arial" panose="020B0604020202020204" pitchFamily="34" charset="0"/>
              <a:buChar char="•"/>
            </a:pPr>
            <a:r>
              <a:rPr lang="en-US" dirty="0">
                <a:solidFill>
                  <a:schemeClr val="tx2"/>
                </a:solidFill>
              </a:rPr>
              <a:t>Sign Up</a:t>
            </a:r>
          </a:p>
          <a:p>
            <a:pPr marL="742950" lvl="1" indent="-285750">
              <a:lnSpc>
                <a:spcPct val="90000"/>
              </a:lnSpc>
              <a:spcAft>
                <a:spcPts val="600"/>
              </a:spcAft>
              <a:buSzPct val="80000"/>
              <a:buFont typeface="Arial" panose="020B0604020202020204" pitchFamily="34" charset="0"/>
              <a:buChar char="•"/>
            </a:pPr>
            <a:r>
              <a:rPr lang="en-US" dirty="0">
                <a:solidFill>
                  <a:schemeClr val="tx2"/>
                </a:solidFill>
              </a:rPr>
              <a:t>Username, Email, and Password</a:t>
            </a:r>
          </a:p>
        </p:txBody>
      </p:sp>
      <p:sp>
        <p:nvSpPr>
          <p:cNvPr id="71" name="TextBox 70">
            <a:extLst>
              <a:ext uri="{FF2B5EF4-FFF2-40B4-BE49-F238E27FC236}">
                <a16:creationId xmlns:a16="http://schemas.microsoft.com/office/drawing/2014/main" id="{FFBE1066-B3BC-476E-9174-1F87AFE67475}"/>
              </a:ext>
            </a:extLst>
          </p:cNvPr>
          <p:cNvSpPr txBox="1"/>
          <p:nvPr/>
        </p:nvSpPr>
        <p:spPr>
          <a:xfrm>
            <a:off x="1201543" y="3963849"/>
            <a:ext cx="2156953" cy="487210"/>
          </a:xfrm>
          <a:prstGeom prst="rect">
            <a:avLst/>
          </a:prstGeom>
        </p:spPr>
        <p:txBody>
          <a:bodyPr vert="horz" lIns="91440" tIns="45720" rIns="91440" bIns="45720" rtlCol="0">
            <a:normAutofit/>
          </a:bodyPr>
          <a:lstStyle/>
          <a:p>
            <a:pPr>
              <a:lnSpc>
                <a:spcPct val="90000"/>
              </a:lnSpc>
              <a:spcAft>
                <a:spcPts val="600"/>
              </a:spcAft>
              <a:buSzPct val="80000"/>
            </a:pPr>
            <a:r>
              <a:rPr lang="en-US" b="1" dirty="0">
                <a:solidFill>
                  <a:schemeClr val="tx2"/>
                </a:solidFill>
              </a:rPr>
              <a:t>Phone Authentication</a:t>
            </a:r>
          </a:p>
          <a:p>
            <a:pPr>
              <a:lnSpc>
                <a:spcPct val="90000"/>
              </a:lnSpc>
              <a:spcAft>
                <a:spcPts val="600"/>
              </a:spcAft>
              <a:buSzPct val="80000"/>
            </a:pPr>
            <a:endParaRPr lang="en-US" dirty="0">
              <a:solidFill>
                <a:schemeClr val="tx2"/>
              </a:solidFill>
            </a:endParaRPr>
          </a:p>
          <a:p>
            <a:pPr>
              <a:lnSpc>
                <a:spcPct val="90000"/>
              </a:lnSpc>
              <a:spcAft>
                <a:spcPts val="600"/>
              </a:spcAft>
              <a:buSzPct val="80000"/>
            </a:pPr>
            <a:endParaRPr lang="en-US" dirty="0">
              <a:solidFill>
                <a:schemeClr val="tx2"/>
              </a:solidFill>
            </a:endParaRPr>
          </a:p>
          <a:p>
            <a:pPr indent="-228600">
              <a:lnSpc>
                <a:spcPct val="90000"/>
              </a:lnSpc>
              <a:spcAft>
                <a:spcPts val="600"/>
              </a:spcAft>
              <a:buSzPct val="80000"/>
              <a:buFont typeface="Arial" panose="020B0604020202020204" pitchFamily="34" charset="0"/>
              <a:buChar char="•"/>
            </a:pPr>
            <a:endParaRPr lang="en-US" dirty="0"/>
          </a:p>
        </p:txBody>
      </p:sp>
      <p:sp>
        <p:nvSpPr>
          <p:cNvPr id="73" name="TextBox 72">
            <a:extLst>
              <a:ext uri="{FF2B5EF4-FFF2-40B4-BE49-F238E27FC236}">
                <a16:creationId xmlns:a16="http://schemas.microsoft.com/office/drawing/2014/main" id="{3C5584B2-E742-47AF-B470-5101FD9A6A0A}"/>
              </a:ext>
            </a:extLst>
          </p:cNvPr>
          <p:cNvSpPr txBox="1"/>
          <p:nvPr/>
        </p:nvSpPr>
        <p:spPr>
          <a:xfrm>
            <a:off x="1636938" y="4354723"/>
            <a:ext cx="4200309" cy="814816"/>
          </a:xfrm>
          <a:prstGeom prst="rect">
            <a:avLst/>
          </a:prstGeom>
        </p:spPr>
        <p:txBody>
          <a:bodyPr vert="horz" lIns="91440" tIns="45720" rIns="91440" bIns="45720" rtlCol="0">
            <a:normAutofit/>
          </a:bodyPr>
          <a:lstStyle/>
          <a:p>
            <a:pPr marL="285750" indent="-285750">
              <a:lnSpc>
                <a:spcPct val="90000"/>
              </a:lnSpc>
              <a:spcAft>
                <a:spcPts val="600"/>
              </a:spcAft>
              <a:buSzPct val="80000"/>
              <a:buFont typeface="Arial" panose="020B0604020202020204" pitchFamily="34" charset="0"/>
              <a:buChar char="•"/>
            </a:pPr>
            <a:r>
              <a:rPr lang="en-US" dirty="0">
                <a:solidFill>
                  <a:schemeClr val="tx2"/>
                </a:solidFill>
              </a:rPr>
              <a:t>Sign In</a:t>
            </a:r>
          </a:p>
          <a:p>
            <a:pPr marL="742950" lvl="1" indent="-285750">
              <a:lnSpc>
                <a:spcPct val="90000"/>
              </a:lnSpc>
              <a:spcAft>
                <a:spcPts val="600"/>
              </a:spcAft>
              <a:buSzPct val="80000"/>
              <a:buFont typeface="Arial" panose="020B0604020202020204" pitchFamily="34" charset="0"/>
              <a:buChar char="•"/>
            </a:pPr>
            <a:r>
              <a:rPr lang="en-US" dirty="0">
                <a:solidFill>
                  <a:schemeClr val="tx2"/>
                </a:solidFill>
              </a:rPr>
              <a:t>User’s Phone Number</a:t>
            </a:r>
          </a:p>
        </p:txBody>
      </p:sp>
      <p:pic>
        <p:nvPicPr>
          <p:cNvPr id="48" name="Picture 47" descr="Graphical user interface, text, application&#10;&#10;Description automatically generated">
            <a:extLst>
              <a:ext uri="{FF2B5EF4-FFF2-40B4-BE49-F238E27FC236}">
                <a16:creationId xmlns:a16="http://schemas.microsoft.com/office/drawing/2014/main" id="{91A7C60D-AA60-4F50-A0C2-B873F35190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8852" y="408869"/>
            <a:ext cx="3377418" cy="6370890"/>
          </a:xfrm>
          <a:prstGeom prst="rect">
            <a:avLst/>
          </a:prstGeom>
        </p:spPr>
      </p:pic>
      <p:sp>
        <p:nvSpPr>
          <p:cNvPr id="74" name="TextBox 73">
            <a:extLst>
              <a:ext uri="{FF2B5EF4-FFF2-40B4-BE49-F238E27FC236}">
                <a16:creationId xmlns:a16="http://schemas.microsoft.com/office/drawing/2014/main" id="{C32E98B3-BBF5-4B16-A213-2A153722FD14}"/>
              </a:ext>
            </a:extLst>
          </p:cNvPr>
          <p:cNvSpPr txBox="1"/>
          <p:nvPr/>
        </p:nvSpPr>
        <p:spPr>
          <a:xfrm>
            <a:off x="1581411" y="5183875"/>
            <a:ext cx="4200309" cy="814816"/>
          </a:xfrm>
          <a:prstGeom prst="rect">
            <a:avLst/>
          </a:prstGeom>
        </p:spPr>
        <p:txBody>
          <a:bodyPr vert="horz" lIns="91440" tIns="45720" rIns="91440" bIns="45720" rtlCol="0">
            <a:normAutofit fontScale="92500" lnSpcReduction="20000"/>
          </a:bodyPr>
          <a:lstStyle/>
          <a:p>
            <a:pPr marL="285750" indent="-285750">
              <a:lnSpc>
                <a:spcPct val="90000"/>
              </a:lnSpc>
              <a:spcAft>
                <a:spcPts val="600"/>
              </a:spcAft>
              <a:buSzPct val="80000"/>
              <a:buFont typeface="Arial" panose="020B0604020202020204" pitchFamily="34" charset="0"/>
              <a:buChar char="•"/>
            </a:pPr>
            <a:r>
              <a:rPr lang="en-US" dirty="0">
                <a:solidFill>
                  <a:schemeClr val="tx2"/>
                </a:solidFill>
              </a:rPr>
              <a:t>Sign Up</a:t>
            </a:r>
          </a:p>
          <a:p>
            <a:pPr marL="742950" lvl="1" indent="-285750">
              <a:lnSpc>
                <a:spcPct val="90000"/>
              </a:lnSpc>
              <a:spcAft>
                <a:spcPts val="600"/>
              </a:spcAft>
              <a:buSzPct val="80000"/>
              <a:buFont typeface="Arial" panose="020B0604020202020204" pitchFamily="34" charset="0"/>
              <a:buChar char="•"/>
            </a:pPr>
            <a:r>
              <a:rPr lang="en-US" dirty="0">
                <a:solidFill>
                  <a:schemeClr val="tx2"/>
                </a:solidFill>
              </a:rPr>
              <a:t>Username and User’s Phone Number</a:t>
            </a:r>
          </a:p>
          <a:p>
            <a:pPr marL="742950" lvl="1" indent="-285750">
              <a:lnSpc>
                <a:spcPct val="90000"/>
              </a:lnSpc>
              <a:spcAft>
                <a:spcPts val="600"/>
              </a:spcAft>
              <a:buSzPct val="80000"/>
              <a:buFont typeface="Arial" panose="020B0604020202020204" pitchFamily="34" charset="0"/>
              <a:buChar char="•"/>
            </a:pPr>
            <a:r>
              <a:rPr lang="en-US" dirty="0">
                <a:solidFill>
                  <a:schemeClr val="tx2"/>
                </a:solidFill>
              </a:rPr>
              <a:t>Users can register any phone number</a:t>
            </a:r>
          </a:p>
        </p:txBody>
      </p:sp>
      <p:pic>
        <p:nvPicPr>
          <p:cNvPr id="51" name="Picture 50" descr="Graphical user interface, text, application&#10;&#10;Description automatically generated">
            <a:extLst>
              <a:ext uri="{FF2B5EF4-FFF2-40B4-BE49-F238E27FC236}">
                <a16:creationId xmlns:a16="http://schemas.microsoft.com/office/drawing/2014/main" id="{7C17BD20-A835-4EA2-8D0F-54B826B2D8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7429" y="408869"/>
            <a:ext cx="3418896" cy="6449131"/>
          </a:xfrm>
          <a:prstGeom prst="rect">
            <a:avLst/>
          </a:prstGeom>
        </p:spPr>
      </p:pic>
      <p:pic>
        <p:nvPicPr>
          <p:cNvPr id="75" name="Picture 74" descr="Graphical user interface, application&#10;&#10;Description automatically generated">
            <a:extLst>
              <a:ext uri="{FF2B5EF4-FFF2-40B4-BE49-F238E27FC236}">
                <a16:creationId xmlns:a16="http://schemas.microsoft.com/office/drawing/2014/main" id="{1DCEEC92-5BE7-4B63-A131-559DD3E34E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30730" y="341400"/>
            <a:ext cx="3448953" cy="6505828"/>
          </a:xfrm>
          <a:prstGeom prst="rect">
            <a:avLst/>
          </a:prstGeom>
        </p:spPr>
      </p:pic>
    </p:spTree>
    <p:extLst>
      <p:ext uri="{BB962C8B-B14F-4D97-AF65-F5344CB8AC3E}">
        <p14:creationId xmlns:p14="http://schemas.microsoft.com/office/powerpoint/2010/main" val="200296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8"/>
                                        </p:tgtEl>
                                        <p:attrNameLst>
                                          <p:attrName>style.visibility</p:attrName>
                                        </p:attrNameLst>
                                      </p:cBhvr>
                                      <p:to>
                                        <p:strVal val="visible"/>
                                      </p:to>
                                    </p:set>
                                    <p:animEffect transition="in" filter="fade">
                                      <p:cBhvr>
                                        <p:cTn id="14" dur="1000"/>
                                        <p:tgtEl>
                                          <p:spTgt spid="68"/>
                                        </p:tgtEl>
                                      </p:cBhvr>
                                    </p:animEffect>
                                    <p:anim calcmode="lin" valueType="num">
                                      <p:cBhvr>
                                        <p:cTn id="15" dur="1000" fill="hold"/>
                                        <p:tgtEl>
                                          <p:spTgt spid="68"/>
                                        </p:tgtEl>
                                        <p:attrNameLst>
                                          <p:attrName>ppt_x</p:attrName>
                                        </p:attrNameLst>
                                      </p:cBhvr>
                                      <p:tavLst>
                                        <p:tav tm="0">
                                          <p:val>
                                            <p:strVal val="#ppt_x"/>
                                          </p:val>
                                        </p:tav>
                                        <p:tav tm="100000">
                                          <p:val>
                                            <p:strVal val="#ppt_x"/>
                                          </p:val>
                                        </p:tav>
                                      </p:tavLst>
                                    </p:anim>
                                    <p:anim calcmode="lin" valueType="num">
                                      <p:cBhvr>
                                        <p:cTn id="16"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22"/>
                                        </p:tgtEl>
                                        <p:attrNameLst>
                                          <p:attrName>ppt_x</p:attrName>
                                        </p:attrNameLst>
                                      </p:cBhvr>
                                      <p:tavLst>
                                        <p:tav tm="0">
                                          <p:val>
                                            <p:strVal val="ppt_x"/>
                                          </p:val>
                                        </p:tav>
                                        <p:tav tm="100000">
                                          <p:val>
                                            <p:strVal val="ppt_x"/>
                                          </p:val>
                                        </p:tav>
                                      </p:tavLst>
                                    </p:anim>
                                    <p:anim calcmode="lin" valueType="num">
                                      <p:cBhvr additive="base">
                                        <p:cTn id="27" dur="500"/>
                                        <p:tgtEl>
                                          <p:spTgt spid="22"/>
                                        </p:tgtEl>
                                        <p:attrNameLst>
                                          <p:attrName>ppt_y</p:attrName>
                                        </p:attrNameLst>
                                      </p:cBhvr>
                                      <p:tavLst>
                                        <p:tav tm="0">
                                          <p:val>
                                            <p:strVal val="ppt_y"/>
                                          </p:val>
                                        </p:tav>
                                        <p:tav tm="100000">
                                          <p:val>
                                            <p:strVal val="1+ppt_h/2"/>
                                          </p:val>
                                        </p:tav>
                                      </p:tavLst>
                                    </p:anim>
                                    <p:set>
                                      <p:cBhvr>
                                        <p:cTn id="28" dur="1" fill="hold">
                                          <p:stCondLst>
                                            <p:cond delay="499"/>
                                          </p:stCondLst>
                                        </p:cTn>
                                        <p:tgtEl>
                                          <p:spTgt spid="2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fade">
                                      <p:cBhvr>
                                        <p:cTn id="33" dur="1000"/>
                                        <p:tgtEl>
                                          <p:spTgt spid="70"/>
                                        </p:tgtEl>
                                      </p:cBhvr>
                                    </p:animEffect>
                                    <p:anim calcmode="lin" valueType="num">
                                      <p:cBhvr>
                                        <p:cTn id="34" dur="1000" fill="hold"/>
                                        <p:tgtEl>
                                          <p:spTgt spid="70"/>
                                        </p:tgtEl>
                                        <p:attrNameLst>
                                          <p:attrName>ppt_x</p:attrName>
                                        </p:attrNameLst>
                                      </p:cBhvr>
                                      <p:tavLst>
                                        <p:tav tm="0">
                                          <p:val>
                                            <p:strVal val="#ppt_x"/>
                                          </p:val>
                                        </p:tav>
                                        <p:tav tm="100000">
                                          <p:val>
                                            <p:strVal val="#ppt_x"/>
                                          </p:val>
                                        </p:tav>
                                      </p:tavLst>
                                    </p:anim>
                                    <p:anim calcmode="lin" valueType="num">
                                      <p:cBhvr>
                                        <p:cTn id="35"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xit" presetSubtype="4" fill="hold" nodeType="clickEffect">
                                  <p:stCondLst>
                                    <p:cond delay="0"/>
                                  </p:stCondLst>
                                  <p:childTnLst>
                                    <p:anim calcmode="lin" valueType="num">
                                      <p:cBhvr additive="base">
                                        <p:cTn id="45" dur="500"/>
                                        <p:tgtEl>
                                          <p:spTgt spid="26"/>
                                        </p:tgtEl>
                                        <p:attrNameLst>
                                          <p:attrName>ppt_x</p:attrName>
                                        </p:attrNameLst>
                                      </p:cBhvr>
                                      <p:tavLst>
                                        <p:tav tm="0">
                                          <p:val>
                                            <p:strVal val="ppt_x"/>
                                          </p:val>
                                        </p:tav>
                                        <p:tav tm="100000">
                                          <p:val>
                                            <p:strVal val="ppt_x"/>
                                          </p:val>
                                        </p:tav>
                                      </p:tavLst>
                                    </p:anim>
                                    <p:anim calcmode="lin" valueType="num">
                                      <p:cBhvr additive="base">
                                        <p:cTn id="46" dur="500"/>
                                        <p:tgtEl>
                                          <p:spTgt spid="26"/>
                                        </p:tgtEl>
                                        <p:attrNameLst>
                                          <p:attrName>ppt_y</p:attrName>
                                        </p:attrNameLst>
                                      </p:cBhvr>
                                      <p:tavLst>
                                        <p:tav tm="0">
                                          <p:val>
                                            <p:strVal val="ppt_y"/>
                                          </p:val>
                                        </p:tav>
                                        <p:tav tm="100000">
                                          <p:val>
                                            <p:strVal val="1+ppt_h/2"/>
                                          </p:val>
                                        </p:tav>
                                      </p:tavLst>
                                    </p:anim>
                                    <p:set>
                                      <p:cBhvr>
                                        <p:cTn id="47" dur="1" fill="hold">
                                          <p:stCondLst>
                                            <p:cond delay="499"/>
                                          </p:stCondLst>
                                        </p:cTn>
                                        <p:tgtEl>
                                          <p:spTgt spid="2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grpId="1" nodeType="clickEffect">
                                  <p:stCondLst>
                                    <p:cond delay="0"/>
                                  </p:stCondLst>
                                  <p:childTnLst>
                                    <p:animEffect transition="out" filter="fade">
                                      <p:cBhvr>
                                        <p:cTn id="51" dur="1000"/>
                                        <p:tgtEl>
                                          <p:spTgt spid="64"/>
                                        </p:tgtEl>
                                      </p:cBhvr>
                                    </p:animEffect>
                                    <p:anim calcmode="lin" valueType="num">
                                      <p:cBhvr>
                                        <p:cTn id="52" dur="1000"/>
                                        <p:tgtEl>
                                          <p:spTgt spid="64"/>
                                        </p:tgtEl>
                                        <p:attrNameLst>
                                          <p:attrName>ppt_x</p:attrName>
                                        </p:attrNameLst>
                                      </p:cBhvr>
                                      <p:tavLst>
                                        <p:tav tm="0">
                                          <p:val>
                                            <p:strVal val="ppt_x"/>
                                          </p:val>
                                        </p:tav>
                                        <p:tav tm="100000">
                                          <p:val>
                                            <p:strVal val="ppt_x"/>
                                          </p:val>
                                        </p:tav>
                                      </p:tavLst>
                                    </p:anim>
                                    <p:anim calcmode="lin" valueType="num">
                                      <p:cBhvr>
                                        <p:cTn id="53" dur="1000"/>
                                        <p:tgtEl>
                                          <p:spTgt spid="64"/>
                                        </p:tgtEl>
                                        <p:attrNameLst>
                                          <p:attrName>ppt_y</p:attrName>
                                        </p:attrNameLst>
                                      </p:cBhvr>
                                      <p:tavLst>
                                        <p:tav tm="0">
                                          <p:val>
                                            <p:strVal val="ppt_y"/>
                                          </p:val>
                                        </p:tav>
                                        <p:tav tm="100000">
                                          <p:val>
                                            <p:strVal val="ppt_y+.1"/>
                                          </p:val>
                                        </p:tav>
                                      </p:tavLst>
                                    </p:anim>
                                    <p:set>
                                      <p:cBhvr>
                                        <p:cTn id="54" dur="1" fill="hold">
                                          <p:stCondLst>
                                            <p:cond delay="999"/>
                                          </p:stCondLst>
                                        </p:cTn>
                                        <p:tgtEl>
                                          <p:spTgt spid="6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exit" presetSubtype="0" fill="hold" grpId="1" nodeType="clickEffect">
                                  <p:stCondLst>
                                    <p:cond delay="0"/>
                                  </p:stCondLst>
                                  <p:childTnLst>
                                    <p:animEffect transition="out" filter="fade">
                                      <p:cBhvr>
                                        <p:cTn id="58" dur="1000"/>
                                        <p:tgtEl>
                                          <p:spTgt spid="68"/>
                                        </p:tgtEl>
                                      </p:cBhvr>
                                    </p:animEffect>
                                    <p:anim calcmode="lin" valueType="num">
                                      <p:cBhvr>
                                        <p:cTn id="59" dur="1000"/>
                                        <p:tgtEl>
                                          <p:spTgt spid="68"/>
                                        </p:tgtEl>
                                        <p:attrNameLst>
                                          <p:attrName>ppt_x</p:attrName>
                                        </p:attrNameLst>
                                      </p:cBhvr>
                                      <p:tavLst>
                                        <p:tav tm="0">
                                          <p:val>
                                            <p:strVal val="ppt_x"/>
                                          </p:val>
                                        </p:tav>
                                        <p:tav tm="100000">
                                          <p:val>
                                            <p:strVal val="ppt_x"/>
                                          </p:val>
                                        </p:tav>
                                      </p:tavLst>
                                    </p:anim>
                                    <p:anim calcmode="lin" valueType="num">
                                      <p:cBhvr>
                                        <p:cTn id="60" dur="1000"/>
                                        <p:tgtEl>
                                          <p:spTgt spid="68"/>
                                        </p:tgtEl>
                                        <p:attrNameLst>
                                          <p:attrName>ppt_y</p:attrName>
                                        </p:attrNameLst>
                                      </p:cBhvr>
                                      <p:tavLst>
                                        <p:tav tm="0">
                                          <p:val>
                                            <p:strVal val="ppt_y"/>
                                          </p:val>
                                        </p:tav>
                                        <p:tav tm="100000">
                                          <p:val>
                                            <p:strVal val="ppt_y+.1"/>
                                          </p:val>
                                        </p:tav>
                                      </p:tavLst>
                                    </p:anim>
                                    <p:set>
                                      <p:cBhvr>
                                        <p:cTn id="61" dur="1" fill="hold">
                                          <p:stCondLst>
                                            <p:cond delay="999"/>
                                          </p:stCondLst>
                                        </p:cTn>
                                        <p:tgtEl>
                                          <p:spTgt spid="6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42" presetClass="exit" presetSubtype="0" fill="hold" grpId="1" nodeType="clickEffect">
                                  <p:stCondLst>
                                    <p:cond delay="0"/>
                                  </p:stCondLst>
                                  <p:childTnLst>
                                    <p:animEffect transition="out" filter="fade">
                                      <p:cBhvr>
                                        <p:cTn id="65" dur="1000"/>
                                        <p:tgtEl>
                                          <p:spTgt spid="70"/>
                                        </p:tgtEl>
                                      </p:cBhvr>
                                    </p:animEffect>
                                    <p:anim calcmode="lin" valueType="num">
                                      <p:cBhvr>
                                        <p:cTn id="66" dur="1000"/>
                                        <p:tgtEl>
                                          <p:spTgt spid="70"/>
                                        </p:tgtEl>
                                        <p:attrNameLst>
                                          <p:attrName>ppt_x</p:attrName>
                                        </p:attrNameLst>
                                      </p:cBhvr>
                                      <p:tavLst>
                                        <p:tav tm="0">
                                          <p:val>
                                            <p:strVal val="ppt_x"/>
                                          </p:val>
                                        </p:tav>
                                        <p:tav tm="100000">
                                          <p:val>
                                            <p:strVal val="ppt_x"/>
                                          </p:val>
                                        </p:tav>
                                      </p:tavLst>
                                    </p:anim>
                                    <p:anim calcmode="lin" valueType="num">
                                      <p:cBhvr>
                                        <p:cTn id="67" dur="1000"/>
                                        <p:tgtEl>
                                          <p:spTgt spid="70"/>
                                        </p:tgtEl>
                                        <p:attrNameLst>
                                          <p:attrName>ppt_y</p:attrName>
                                        </p:attrNameLst>
                                      </p:cBhvr>
                                      <p:tavLst>
                                        <p:tav tm="0">
                                          <p:val>
                                            <p:strVal val="ppt_y"/>
                                          </p:val>
                                        </p:tav>
                                        <p:tav tm="100000">
                                          <p:val>
                                            <p:strVal val="ppt_y+.1"/>
                                          </p:val>
                                        </p:tav>
                                      </p:tavLst>
                                    </p:anim>
                                    <p:set>
                                      <p:cBhvr>
                                        <p:cTn id="68" dur="1" fill="hold">
                                          <p:stCondLst>
                                            <p:cond delay="999"/>
                                          </p:stCondLst>
                                        </p:cTn>
                                        <p:tgtEl>
                                          <p:spTgt spid="7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fade">
                                      <p:cBhvr>
                                        <p:cTn id="73" dur="1000"/>
                                        <p:tgtEl>
                                          <p:spTgt spid="71"/>
                                        </p:tgtEl>
                                      </p:cBhvr>
                                    </p:animEffect>
                                    <p:anim calcmode="lin" valueType="num">
                                      <p:cBhvr>
                                        <p:cTn id="74" dur="1000" fill="hold"/>
                                        <p:tgtEl>
                                          <p:spTgt spid="71"/>
                                        </p:tgtEl>
                                        <p:attrNameLst>
                                          <p:attrName>ppt_x</p:attrName>
                                        </p:attrNameLst>
                                      </p:cBhvr>
                                      <p:tavLst>
                                        <p:tav tm="0">
                                          <p:val>
                                            <p:strVal val="#ppt_x"/>
                                          </p:val>
                                        </p:tav>
                                        <p:tav tm="100000">
                                          <p:val>
                                            <p:strVal val="#ppt_x"/>
                                          </p:val>
                                        </p:tav>
                                      </p:tavLst>
                                    </p:anim>
                                    <p:anim calcmode="lin" valueType="num">
                                      <p:cBhvr>
                                        <p:cTn id="75"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fade">
                                      <p:cBhvr>
                                        <p:cTn id="80" dur="1000"/>
                                        <p:tgtEl>
                                          <p:spTgt spid="73"/>
                                        </p:tgtEl>
                                      </p:cBhvr>
                                    </p:animEffect>
                                    <p:anim calcmode="lin" valueType="num">
                                      <p:cBhvr>
                                        <p:cTn id="81" dur="1000" fill="hold"/>
                                        <p:tgtEl>
                                          <p:spTgt spid="73"/>
                                        </p:tgtEl>
                                        <p:attrNameLst>
                                          <p:attrName>ppt_x</p:attrName>
                                        </p:attrNameLst>
                                      </p:cBhvr>
                                      <p:tavLst>
                                        <p:tav tm="0">
                                          <p:val>
                                            <p:strVal val="#ppt_x"/>
                                          </p:val>
                                        </p:tav>
                                        <p:tav tm="100000">
                                          <p:val>
                                            <p:strVal val="#ppt_x"/>
                                          </p:val>
                                        </p:tav>
                                      </p:tavLst>
                                    </p:anim>
                                    <p:anim calcmode="lin" valueType="num">
                                      <p:cBhvr>
                                        <p:cTn id="82"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fade">
                                      <p:cBhvr>
                                        <p:cTn id="87" dur="1000"/>
                                        <p:tgtEl>
                                          <p:spTgt spid="48"/>
                                        </p:tgtEl>
                                      </p:cBhvr>
                                    </p:animEffect>
                                    <p:anim calcmode="lin" valueType="num">
                                      <p:cBhvr>
                                        <p:cTn id="88" dur="1000" fill="hold"/>
                                        <p:tgtEl>
                                          <p:spTgt spid="48"/>
                                        </p:tgtEl>
                                        <p:attrNameLst>
                                          <p:attrName>ppt_x</p:attrName>
                                        </p:attrNameLst>
                                      </p:cBhvr>
                                      <p:tavLst>
                                        <p:tav tm="0">
                                          <p:val>
                                            <p:strVal val="#ppt_x"/>
                                          </p:val>
                                        </p:tav>
                                        <p:tav tm="100000">
                                          <p:val>
                                            <p:strVal val="#ppt_x"/>
                                          </p:val>
                                        </p:tav>
                                      </p:tavLst>
                                    </p:anim>
                                    <p:anim calcmode="lin" valueType="num">
                                      <p:cBhvr>
                                        <p:cTn id="8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xit" presetSubtype="4" fill="hold" nodeType="clickEffect">
                                  <p:stCondLst>
                                    <p:cond delay="0"/>
                                  </p:stCondLst>
                                  <p:childTnLst>
                                    <p:anim calcmode="lin" valueType="num">
                                      <p:cBhvr additive="base">
                                        <p:cTn id="93" dur="500"/>
                                        <p:tgtEl>
                                          <p:spTgt spid="48"/>
                                        </p:tgtEl>
                                        <p:attrNameLst>
                                          <p:attrName>ppt_x</p:attrName>
                                        </p:attrNameLst>
                                      </p:cBhvr>
                                      <p:tavLst>
                                        <p:tav tm="0">
                                          <p:val>
                                            <p:strVal val="ppt_x"/>
                                          </p:val>
                                        </p:tav>
                                        <p:tav tm="100000">
                                          <p:val>
                                            <p:strVal val="ppt_x"/>
                                          </p:val>
                                        </p:tav>
                                      </p:tavLst>
                                    </p:anim>
                                    <p:anim calcmode="lin" valueType="num">
                                      <p:cBhvr additive="base">
                                        <p:cTn id="94" dur="500"/>
                                        <p:tgtEl>
                                          <p:spTgt spid="48"/>
                                        </p:tgtEl>
                                        <p:attrNameLst>
                                          <p:attrName>ppt_y</p:attrName>
                                        </p:attrNameLst>
                                      </p:cBhvr>
                                      <p:tavLst>
                                        <p:tav tm="0">
                                          <p:val>
                                            <p:strVal val="ppt_y"/>
                                          </p:val>
                                        </p:tav>
                                        <p:tav tm="100000">
                                          <p:val>
                                            <p:strVal val="1+ppt_h/2"/>
                                          </p:val>
                                        </p:tav>
                                      </p:tavLst>
                                    </p:anim>
                                    <p:set>
                                      <p:cBhvr>
                                        <p:cTn id="95" dur="1" fill="hold">
                                          <p:stCondLst>
                                            <p:cond delay="499"/>
                                          </p:stCondLst>
                                        </p:cTn>
                                        <p:tgtEl>
                                          <p:spTgt spid="48"/>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fade">
                                      <p:cBhvr>
                                        <p:cTn id="100" dur="1000"/>
                                        <p:tgtEl>
                                          <p:spTgt spid="74"/>
                                        </p:tgtEl>
                                      </p:cBhvr>
                                    </p:animEffect>
                                    <p:anim calcmode="lin" valueType="num">
                                      <p:cBhvr>
                                        <p:cTn id="101" dur="1000" fill="hold"/>
                                        <p:tgtEl>
                                          <p:spTgt spid="74"/>
                                        </p:tgtEl>
                                        <p:attrNameLst>
                                          <p:attrName>ppt_x</p:attrName>
                                        </p:attrNameLst>
                                      </p:cBhvr>
                                      <p:tavLst>
                                        <p:tav tm="0">
                                          <p:val>
                                            <p:strVal val="#ppt_x"/>
                                          </p:val>
                                        </p:tav>
                                        <p:tav tm="100000">
                                          <p:val>
                                            <p:strVal val="#ppt_x"/>
                                          </p:val>
                                        </p:tav>
                                      </p:tavLst>
                                    </p:anim>
                                    <p:anim calcmode="lin" valueType="num">
                                      <p:cBhvr>
                                        <p:cTn id="102"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51"/>
                                        </p:tgtEl>
                                        <p:attrNameLst>
                                          <p:attrName>style.visibility</p:attrName>
                                        </p:attrNameLst>
                                      </p:cBhvr>
                                      <p:to>
                                        <p:strVal val="visible"/>
                                      </p:to>
                                    </p:set>
                                    <p:anim calcmode="lin" valueType="num">
                                      <p:cBhvr additive="base">
                                        <p:cTn id="107" dur="500" fill="hold"/>
                                        <p:tgtEl>
                                          <p:spTgt spid="51"/>
                                        </p:tgtEl>
                                        <p:attrNameLst>
                                          <p:attrName>ppt_x</p:attrName>
                                        </p:attrNameLst>
                                      </p:cBhvr>
                                      <p:tavLst>
                                        <p:tav tm="0">
                                          <p:val>
                                            <p:strVal val="#ppt_x"/>
                                          </p:val>
                                        </p:tav>
                                        <p:tav tm="100000">
                                          <p:val>
                                            <p:strVal val="#ppt_x"/>
                                          </p:val>
                                        </p:tav>
                                      </p:tavLst>
                                    </p:anim>
                                    <p:anim calcmode="lin" valueType="num">
                                      <p:cBhvr additive="base">
                                        <p:cTn id="10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xit" presetSubtype="4" fill="hold" nodeType="clickEffect">
                                  <p:stCondLst>
                                    <p:cond delay="0"/>
                                  </p:stCondLst>
                                  <p:childTnLst>
                                    <p:anim calcmode="lin" valueType="num">
                                      <p:cBhvr additive="base">
                                        <p:cTn id="112" dur="500"/>
                                        <p:tgtEl>
                                          <p:spTgt spid="51"/>
                                        </p:tgtEl>
                                        <p:attrNameLst>
                                          <p:attrName>ppt_x</p:attrName>
                                        </p:attrNameLst>
                                      </p:cBhvr>
                                      <p:tavLst>
                                        <p:tav tm="0">
                                          <p:val>
                                            <p:strVal val="ppt_x"/>
                                          </p:val>
                                        </p:tav>
                                        <p:tav tm="100000">
                                          <p:val>
                                            <p:strVal val="ppt_x"/>
                                          </p:val>
                                        </p:tav>
                                      </p:tavLst>
                                    </p:anim>
                                    <p:anim calcmode="lin" valueType="num">
                                      <p:cBhvr additive="base">
                                        <p:cTn id="113" dur="500"/>
                                        <p:tgtEl>
                                          <p:spTgt spid="51"/>
                                        </p:tgtEl>
                                        <p:attrNameLst>
                                          <p:attrName>ppt_y</p:attrName>
                                        </p:attrNameLst>
                                      </p:cBhvr>
                                      <p:tavLst>
                                        <p:tav tm="0">
                                          <p:val>
                                            <p:strVal val="ppt_y"/>
                                          </p:val>
                                        </p:tav>
                                        <p:tav tm="100000">
                                          <p:val>
                                            <p:strVal val="1+ppt_h/2"/>
                                          </p:val>
                                        </p:tav>
                                      </p:tavLst>
                                    </p:anim>
                                    <p:set>
                                      <p:cBhvr>
                                        <p:cTn id="114" dur="1" fill="hold">
                                          <p:stCondLst>
                                            <p:cond delay="499"/>
                                          </p:stCondLst>
                                        </p:cTn>
                                        <p:tgtEl>
                                          <p:spTgt spid="5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75"/>
                                        </p:tgtEl>
                                        <p:attrNameLst>
                                          <p:attrName>style.visibility</p:attrName>
                                        </p:attrNameLst>
                                      </p:cBhvr>
                                      <p:to>
                                        <p:strVal val="visible"/>
                                      </p:to>
                                    </p:set>
                                    <p:anim calcmode="lin" valueType="num">
                                      <p:cBhvr additive="base">
                                        <p:cTn id="119" dur="500" fill="hold"/>
                                        <p:tgtEl>
                                          <p:spTgt spid="75"/>
                                        </p:tgtEl>
                                        <p:attrNameLst>
                                          <p:attrName>ppt_x</p:attrName>
                                        </p:attrNameLst>
                                      </p:cBhvr>
                                      <p:tavLst>
                                        <p:tav tm="0">
                                          <p:val>
                                            <p:strVal val="#ppt_x"/>
                                          </p:val>
                                        </p:tav>
                                        <p:tav tm="100000">
                                          <p:val>
                                            <p:strVal val="#ppt_x"/>
                                          </p:val>
                                        </p:tav>
                                      </p:tavLst>
                                    </p:anim>
                                    <p:anim calcmode="lin" valueType="num">
                                      <p:cBhvr additive="base">
                                        <p:cTn id="12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xit" presetSubtype="4" fill="hold" nodeType="clickEffect">
                                  <p:stCondLst>
                                    <p:cond delay="0"/>
                                  </p:stCondLst>
                                  <p:childTnLst>
                                    <p:anim calcmode="lin" valueType="num">
                                      <p:cBhvr additive="base">
                                        <p:cTn id="124" dur="500"/>
                                        <p:tgtEl>
                                          <p:spTgt spid="75"/>
                                        </p:tgtEl>
                                        <p:attrNameLst>
                                          <p:attrName>ppt_x</p:attrName>
                                        </p:attrNameLst>
                                      </p:cBhvr>
                                      <p:tavLst>
                                        <p:tav tm="0">
                                          <p:val>
                                            <p:strVal val="ppt_x"/>
                                          </p:val>
                                        </p:tav>
                                        <p:tav tm="100000">
                                          <p:val>
                                            <p:strVal val="ppt_x"/>
                                          </p:val>
                                        </p:tav>
                                      </p:tavLst>
                                    </p:anim>
                                    <p:anim calcmode="lin" valueType="num">
                                      <p:cBhvr additive="base">
                                        <p:cTn id="125" dur="500"/>
                                        <p:tgtEl>
                                          <p:spTgt spid="75"/>
                                        </p:tgtEl>
                                        <p:attrNameLst>
                                          <p:attrName>ppt_y</p:attrName>
                                        </p:attrNameLst>
                                      </p:cBhvr>
                                      <p:tavLst>
                                        <p:tav tm="0">
                                          <p:val>
                                            <p:strVal val="ppt_y"/>
                                          </p:val>
                                        </p:tav>
                                        <p:tav tm="100000">
                                          <p:val>
                                            <p:strVal val="1+ppt_h/2"/>
                                          </p:val>
                                        </p:tav>
                                      </p:tavLst>
                                    </p:anim>
                                    <p:set>
                                      <p:cBhvr>
                                        <p:cTn id="126" dur="1" fill="hold">
                                          <p:stCondLst>
                                            <p:cond delay="4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4" grpId="1"/>
      <p:bldP spid="68" grpId="0"/>
      <p:bldP spid="68" grpId="1"/>
      <p:bldP spid="70" grpId="0"/>
      <p:bldP spid="70" grpId="1"/>
      <p:bldP spid="71" grpId="0"/>
      <p:bldP spid="73" grpId="0"/>
      <p:bldP spid="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859F1-2CE1-4FA4-BA4C-0BDD1AA2344B}"/>
              </a:ext>
            </a:extLst>
          </p:cNvPr>
          <p:cNvSpPr>
            <a:spLocks noGrp="1"/>
          </p:cNvSpPr>
          <p:nvPr>
            <p:ph type="title"/>
          </p:nvPr>
        </p:nvSpPr>
        <p:spPr>
          <a:xfrm>
            <a:off x="1129553" y="638174"/>
            <a:ext cx="10529048" cy="1476375"/>
          </a:xfrm>
        </p:spPr>
        <p:txBody>
          <a:bodyPr vert="horz" lIns="91440" tIns="45720" rIns="91440" bIns="45720" rtlCol="0" anchor="ctr">
            <a:normAutofit/>
          </a:bodyPr>
          <a:lstStyle/>
          <a:p>
            <a:r>
              <a:rPr lang="en-US" dirty="0"/>
              <a:t>Authentication </a:t>
            </a:r>
          </a:p>
        </p:txBody>
      </p:sp>
      <p:sp>
        <p:nvSpPr>
          <p:cNvPr id="4" name="TextBox 3">
            <a:extLst>
              <a:ext uri="{FF2B5EF4-FFF2-40B4-BE49-F238E27FC236}">
                <a16:creationId xmlns:a16="http://schemas.microsoft.com/office/drawing/2014/main" id="{C905CE0C-67ED-424E-AF3F-D4D4BBC6B039}"/>
              </a:ext>
            </a:extLst>
          </p:cNvPr>
          <p:cNvSpPr txBox="1"/>
          <p:nvPr/>
        </p:nvSpPr>
        <p:spPr>
          <a:xfrm>
            <a:off x="1138099" y="2106003"/>
            <a:ext cx="4632341" cy="1731059"/>
          </a:xfrm>
          <a:prstGeom prst="rect">
            <a:avLst/>
          </a:prstGeom>
        </p:spPr>
        <p:txBody>
          <a:bodyPr vert="horz" lIns="91440" tIns="45720" rIns="91440" bIns="45720" rtlCol="0">
            <a:normAutofit/>
          </a:bodyPr>
          <a:lstStyle/>
          <a:p>
            <a:pPr>
              <a:lnSpc>
                <a:spcPct val="90000"/>
              </a:lnSpc>
              <a:spcAft>
                <a:spcPts val="600"/>
              </a:spcAft>
              <a:buSzPct val="80000"/>
            </a:pPr>
            <a:r>
              <a:rPr lang="en-US" dirty="0">
                <a:solidFill>
                  <a:schemeClr val="tx2"/>
                </a:solidFill>
              </a:rPr>
              <a:t>Authentication uses Firebase to implement two different ways of authenticating a user:</a:t>
            </a:r>
          </a:p>
          <a:p>
            <a:pPr>
              <a:lnSpc>
                <a:spcPct val="90000"/>
              </a:lnSpc>
              <a:spcAft>
                <a:spcPts val="600"/>
              </a:spcAft>
              <a:buSzPct val="80000"/>
            </a:pPr>
            <a:endParaRPr lang="en-US" dirty="0">
              <a:solidFill>
                <a:schemeClr val="tx2"/>
              </a:solidFill>
            </a:endParaRPr>
          </a:p>
          <a:p>
            <a:pPr marL="742950" lvl="1" indent="-228600">
              <a:lnSpc>
                <a:spcPct val="90000"/>
              </a:lnSpc>
              <a:spcAft>
                <a:spcPts val="600"/>
              </a:spcAft>
              <a:buSzPct val="80000"/>
              <a:buFont typeface="Arial" panose="020B0604020202020204" pitchFamily="34" charset="0"/>
              <a:buChar char="•"/>
            </a:pPr>
            <a:r>
              <a:rPr lang="en-US" dirty="0">
                <a:solidFill>
                  <a:schemeClr val="tx2"/>
                </a:solidFill>
              </a:rPr>
              <a:t>Email</a:t>
            </a:r>
          </a:p>
          <a:p>
            <a:pPr marL="742950" lvl="1" indent="-228600">
              <a:lnSpc>
                <a:spcPct val="90000"/>
              </a:lnSpc>
              <a:spcAft>
                <a:spcPts val="600"/>
              </a:spcAft>
              <a:buSzPct val="80000"/>
              <a:buFont typeface="Arial" panose="020B0604020202020204" pitchFamily="34" charset="0"/>
              <a:buChar char="•"/>
            </a:pPr>
            <a:r>
              <a:rPr lang="en-US" dirty="0">
                <a:solidFill>
                  <a:schemeClr val="tx2"/>
                </a:solidFill>
              </a:rPr>
              <a:t>Phone Number</a:t>
            </a:r>
          </a:p>
          <a:p>
            <a:pPr>
              <a:lnSpc>
                <a:spcPct val="90000"/>
              </a:lnSpc>
              <a:spcAft>
                <a:spcPts val="600"/>
              </a:spcAft>
              <a:buSzPct val="80000"/>
            </a:pPr>
            <a:endParaRPr lang="en-US" dirty="0">
              <a:solidFill>
                <a:schemeClr val="tx2"/>
              </a:solidFill>
            </a:endParaRPr>
          </a:p>
          <a:p>
            <a:pPr>
              <a:lnSpc>
                <a:spcPct val="90000"/>
              </a:lnSpc>
              <a:spcAft>
                <a:spcPts val="600"/>
              </a:spcAft>
              <a:buSzPct val="80000"/>
            </a:pPr>
            <a:endParaRPr lang="en-US" dirty="0">
              <a:solidFill>
                <a:schemeClr val="tx2"/>
              </a:solidFill>
            </a:endParaRPr>
          </a:p>
          <a:p>
            <a:pPr indent="-228600">
              <a:lnSpc>
                <a:spcPct val="90000"/>
              </a:lnSpc>
              <a:spcAft>
                <a:spcPts val="600"/>
              </a:spcAft>
              <a:buSzPct val="80000"/>
              <a:buFont typeface="Arial" panose="020B0604020202020204" pitchFamily="34" charset="0"/>
              <a:buChar char="•"/>
            </a:pPr>
            <a:endParaRPr lang="en-US" dirty="0">
              <a:solidFill>
                <a:schemeClr val="tx2"/>
              </a:solidFill>
            </a:endParaRPr>
          </a:p>
        </p:txBody>
      </p:sp>
      <p:sp>
        <p:nvSpPr>
          <p:cNvPr id="64" name="TextBox 63">
            <a:extLst>
              <a:ext uri="{FF2B5EF4-FFF2-40B4-BE49-F238E27FC236}">
                <a16:creationId xmlns:a16="http://schemas.microsoft.com/office/drawing/2014/main" id="{7D9A377F-1966-4F55-962C-10798AFE8D7C}"/>
              </a:ext>
            </a:extLst>
          </p:cNvPr>
          <p:cNvSpPr txBox="1"/>
          <p:nvPr/>
        </p:nvSpPr>
        <p:spPr>
          <a:xfrm>
            <a:off x="1201543" y="3956604"/>
            <a:ext cx="2570357" cy="487210"/>
          </a:xfrm>
          <a:prstGeom prst="rect">
            <a:avLst/>
          </a:prstGeom>
        </p:spPr>
        <p:txBody>
          <a:bodyPr vert="horz" lIns="91440" tIns="45720" rIns="91440" bIns="45720" rtlCol="0">
            <a:normAutofit fontScale="92500"/>
          </a:bodyPr>
          <a:lstStyle/>
          <a:p>
            <a:pPr>
              <a:lnSpc>
                <a:spcPct val="90000"/>
              </a:lnSpc>
              <a:spcAft>
                <a:spcPts val="600"/>
              </a:spcAft>
              <a:buSzPct val="80000"/>
            </a:pPr>
            <a:r>
              <a:rPr lang="en-US" sz="2000" b="1" dirty="0">
                <a:solidFill>
                  <a:schemeClr val="tx2"/>
                </a:solidFill>
              </a:rPr>
              <a:t>Phone Number Verification</a:t>
            </a:r>
          </a:p>
          <a:p>
            <a:pPr>
              <a:lnSpc>
                <a:spcPct val="90000"/>
              </a:lnSpc>
              <a:spcAft>
                <a:spcPts val="600"/>
              </a:spcAft>
              <a:buSzPct val="80000"/>
            </a:pPr>
            <a:endParaRPr lang="en-US" dirty="0">
              <a:solidFill>
                <a:schemeClr val="tx2"/>
              </a:solidFill>
            </a:endParaRPr>
          </a:p>
          <a:p>
            <a:pPr>
              <a:lnSpc>
                <a:spcPct val="90000"/>
              </a:lnSpc>
              <a:spcAft>
                <a:spcPts val="600"/>
              </a:spcAft>
              <a:buSzPct val="80000"/>
            </a:pPr>
            <a:endParaRPr lang="en-US" dirty="0">
              <a:solidFill>
                <a:schemeClr val="tx2"/>
              </a:solidFill>
            </a:endParaRPr>
          </a:p>
          <a:p>
            <a:pPr indent="-228600">
              <a:lnSpc>
                <a:spcPct val="90000"/>
              </a:lnSpc>
              <a:spcAft>
                <a:spcPts val="600"/>
              </a:spcAft>
              <a:buSzPct val="80000"/>
              <a:buFont typeface="Arial" panose="020B0604020202020204" pitchFamily="34" charset="0"/>
              <a:buChar char="•"/>
            </a:pPr>
            <a:endParaRPr lang="en-US" dirty="0"/>
          </a:p>
        </p:txBody>
      </p:sp>
      <p:sp>
        <p:nvSpPr>
          <p:cNvPr id="67" name="TextBox 66">
            <a:extLst>
              <a:ext uri="{FF2B5EF4-FFF2-40B4-BE49-F238E27FC236}">
                <a16:creationId xmlns:a16="http://schemas.microsoft.com/office/drawing/2014/main" id="{E8FCAE85-3A1F-41CD-AC7F-DAE64F66F5F3}"/>
              </a:ext>
            </a:extLst>
          </p:cNvPr>
          <p:cNvSpPr txBox="1"/>
          <p:nvPr/>
        </p:nvSpPr>
        <p:spPr>
          <a:xfrm>
            <a:off x="1201543" y="4258332"/>
            <a:ext cx="4632341" cy="1731059"/>
          </a:xfrm>
          <a:prstGeom prst="rect">
            <a:avLst/>
          </a:prstGeom>
        </p:spPr>
        <p:txBody>
          <a:bodyPr vert="horz" lIns="91440" tIns="45720" rIns="91440" bIns="45720" rtlCol="0">
            <a:normAutofit/>
          </a:bodyPr>
          <a:lstStyle/>
          <a:p>
            <a:pPr>
              <a:lnSpc>
                <a:spcPct val="90000"/>
              </a:lnSpc>
              <a:spcAft>
                <a:spcPts val="600"/>
              </a:spcAft>
              <a:buSzPct val="80000"/>
            </a:pPr>
            <a:endParaRPr lang="en-US" dirty="0">
              <a:solidFill>
                <a:schemeClr val="tx2"/>
              </a:solidFill>
            </a:endParaRPr>
          </a:p>
          <a:p>
            <a:pPr>
              <a:lnSpc>
                <a:spcPct val="90000"/>
              </a:lnSpc>
              <a:spcAft>
                <a:spcPts val="600"/>
              </a:spcAft>
              <a:buSzPct val="80000"/>
            </a:pPr>
            <a:endParaRPr lang="en-US" dirty="0">
              <a:solidFill>
                <a:schemeClr val="tx2"/>
              </a:solidFill>
            </a:endParaRPr>
          </a:p>
          <a:p>
            <a:pPr indent="-228600">
              <a:lnSpc>
                <a:spcPct val="90000"/>
              </a:lnSpc>
              <a:spcAft>
                <a:spcPts val="600"/>
              </a:spcAft>
              <a:buSzPct val="80000"/>
              <a:buFont typeface="Arial" panose="020B0604020202020204" pitchFamily="34" charset="0"/>
              <a:buChar char="•"/>
            </a:pPr>
            <a:endParaRPr lang="en-US" dirty="0">
              <a:solidFill>
                <a:schemeClr val="tx2"/>
              </a:solidFill>
            </a:endParaRPr>
          </a:p>
        </p:txBody>
      </p:sp>
      <p:sp>
        <p:nvSpPr>
          <p:cNvPr id="68" name="TextBox 67">
            <a:extLst>
              <a:ext uri="{FF2B5EF4-FFF2-40B4-BE49-F238E27FC236}">
                <a16:creationId xmlns:a16="http://schemas.microsoft.com/office/drawing/2014/main" id="{A66F7890-817E-490A-816D-CEBD35F6BD4D}"/>
              </a:ext>
            </a:extLst>
          </p:cNvPr>
          <p:cNvSpPr txBox="1"/>
          <p:nvPr/>
        </p:nvSpPr>
        <p:spPr>
          <a:xfrm>
            <a:off x="1633575" y="4351074"/>
            <a:ext cx="4632341" cy="1731058"/>
          </a:xfrm>
          <a:prstGeom prst="rect">
            <a:avLst/>
          </a:prstGeom>
        </p:spPr>
        <p:txBody>
          <a:bodyPr vert="horz" lIns="91440" tIns="45720" rIns="91440" bIns="45720" rtlCol="0">
            <a:normAutofit lnSpcReduction="10000"/>
          </a:bodyPr>
          <a:lstStyle/>
          <a:p>
            <a:pPr marL="285750" indent="-285750">
              <a:lnSpc>
                <a:spcPct val="90000"/>
              </a:lnSpc>
              <a:spcAft>
                <a:spcPts val="600"/>
              </a:spcAft>
              <a:buSzPct val="80000"/>
              <a:buFont typeface="Arial" panose="020B0604020202020204" pitchFamily="34" charset="0"/>
              <a:buChar char="•"/>
            </a:pPr>
            <a:r>
              <a:rPr lang="en-US" dirty="0">
                <a:solidFill>
                  <a:schemeClr val="tx2"/>
                </a:solidFill>
              </a:rPr>
              <a:t>Sends a 6-Digits code to user’s Phone Number</a:t>
            </a:r>
          </a:p>
          <a:p>
            <a:pPr marL="285750" indent="-285750">
              <a:lnSpc>
                <a:spcPct val="90000"/>
              </a:lnSpc>
              <a:spcAft>
                <a:spcPts val="600"/>
              </a:spcAft>
              <a:buSzPct val="80000"/>
              <a:buFont typeface="Arial" panose="020B0604020202020204" pitchFamily="34" charset="0"/>
              <a:buChar char="•"/>
            </a:pPr>
            <a:r>
              <a:rPr lang="en-US" dirty="0">
                <a:solidFill>
                  <a:schemeClr val="tx2"/>
                </a:solidFill>
              </a:rPr>
              <a:t>Users needs to enter the exact code</a:t>
            </a:r>
          </a:p>
          <a:p>
            <a:pPr marL="285750" indent="-285750">
              <a:lnSpc>
                <a:spcPct val="90000"/>
              </a:lnSpc>
              <a:spcAft>
                <a:spcPts val="600"/>
              </a:spcAft>
              <a:buSzPct val="80000"/>
              <a:buFont typeface="Arial" panose="020B0604020202020204" pitchFamily="34" charset="0"/>
              <a:buChar char="•"/>
            </a:pPr>
            <a:r>
              <a:rPr lang="en-US" dirty="0">
                <a:solidFill>
                  <a:schemeClr val="tx2"/>
                </a:solidFill>
              </a:rPr>
              <a:t>If users didn’t receive the code, they may press the resend button</a:t>
            </a:r>
          </a:p>
          <a:p>
            <a:pPr marL="285750" indent="-285750">
              <a:lnSpc>
                <a:spcPct val="90000"/>
              </a:lnSpc>
              <a:spcAft>
                <a:spcPts val="600"/>
              </a:spcAft>
              <a:buSzPct val="80000"/>
              <a:buFont typeface="Arial" panose="020B0604020202020204" pitchFamily="34" charset="0"/>
              <a:buChar char="•"/>
            </a:pPr>
            <a:endParaRPr lang="en-US" dirty="0">
              <a:solidFill>
                <a:schemeClr val="tx2"/>
              </a:solidFill>
            </a:endParaRPr>
          </a:p>
          <a:p>
            <a:pPr marL="285750" indent="-285750">
              <a:lnSpc>
                <a:spcPct val="90000"/>
              </a:lnSpc>
              <a:spcAft>
                <a:spcPts val="600"/>
              </a:spcAft>
              <a:buSzPct val="80000"/>
              <a:buFont typeface="Arial" panose="020B0604020202020204" pitchFamily="34" charset="0"/>
              <a:buChar char="•"/>
            </a:pPr>
            <a:r>
              <a:rPr lang="en-US" dirty="0">
                <a:solidFill>
                  <a:schemeClr val="tx2"/>
                </a:solidFill>
              </a:rPr>
              <a:t>Pass? Redirect to main Screen</a:t>
            </a:r>
          </a:p>
        </p:txBody>
      </p:sp>
      <p:pic>
        <p:nvPicPr>
          <p:cNvPr id="5" name="Picture 4" descr="Graphical user interface, application&#10;&#10;Description automatically generated">
            <a:extLst>
              <a:ext uri="{FF2B5EF4-FFF2-40B4-BE49-F238E27FC236}">
                <a16:creationId xmlns:a16="http://schemas.microsoft.com/office/drawing/2014/main" id="{F0981413-9229-4229-8808-C6D7EE4AD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6939" y="380998"/>
            <a:ext cx="3393275" cy="6400801"/>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F5D1A630-15EE-42BA-A4C4-DE510A612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0254" y="370475"/>
            <a:ext cx="3393275" cy="6400802"/>
          </a:xfrm>
          <a:prstGeom prst="rect">
            <a:avLst/>
          </a:prstGeom>
        </p:spPr>
      </p:pic>
    </p:spTree>
    <p:extLst>
      <p:ext uri="{BB962C8B-B14F-4D97-AF65-F5344CB8AC3E}">
        <p14:creationId xmlns:p14="http://schemas.microsoft.com/office/powerpoint/2010/main" val="74971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5"/>
                                        </p:tgtEl>
                                        <p:attrNameLst>
                                          <p:attrName>ppt_x</p:attrName>
                                        </p:attrNameLst>
                                      </p:cBhvr>
                                      <p:tavLst>
                                        <p:tav tm="0">
                                          <p:val>
                                            <p:strVal val="ppt_x"/>
                                          </p:val>
                                        </p:tav>
                                        <p:tav tm="100000">
                                          <p:val>
                                            <p:strVal val="ppt_x"/>
                                          </p:val>
                                        </p:tav>
                                      </p:tavLst>
                                    </p:anim>
                                    <p:anim calcmode="lin" valueType="num">
                                      <p:cBhvr additive="base">
                                        <p:cTn id="27" dur="500"/>
                                        <p:tgtEl>
                                          <p:spTgt spid="5"/>
                                        </p:tgtEl>
                                        <p:attrNameLst>
                                          <p:attrName>ppt_y</p:attrName>
                                        </p:attrNameLst>
                                      </p:cBhvr>
                                      <p:tavLst>
                                        <p:tav tm="0">
                                          <p:val>
                                            <p:strVal val="ppt_y"/>
                                          </p:val>
                                        </p:tav>
                                        <p:tav tm="100000">
                                          <p:val>
                                            <p:strVal val="1+ppt_h/2"/>
                                          </p:val>
                                        </p:tav>
                                      </p:tavLst>
                                    </p:anim>
                                    <p:set>
                                      <p:cBhvr>
                                        <p:cTn id="28" dur="1" fill="hold">
                                          <p:stCondLst>
                                            <p:cond delay="499"/>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7"/>
                                        </p:tgtEl>
                                        <p:attrNameLst>
                                          <p:attrName>ppt_x</p:attrName>
                                        </p:attrNameLst>
                                      </p:cBhvr>
                                      <p:tavLst>
                                        <p:tav tm="0">
                                          <p:val>
                                            <p:strVal val="ppt_x"/>
                                          </p:val>
                                        </p:tav>
                                        <p:tav tm="100000">
                                          <p:val>
                                            <p:strVal val="ppt_x"/>
                                          </p:val>
                                        </p:tav>
                                      </p:tavLst>
                                    </p:anim>
                                    <p:anim calcmode="lin" valueType="num">
                                      <p:cBhvr additive="base">
                                        <p:cTn id="39" dur="500"/>
                                        <p:tgtEl>
                                          <p:spTgt spid="7"/>
                                        </p:tgtEl>
                                        <p:attrNameLst>
                                          <p:attrName>ppt_y</p:attrName>
                                        </p:attrNameLst>
                                      </p:cBhvr>
                                      <p:tavLst>
                                        <p:tav tm="0">
                                          <p:val>
                                            <p:strVal val="ppt_y"/>
                                          </p:val>
                                        </p:tav>
                                        <p:tav tm="100000">
                                          <p:val>
                                            <p:strVal val="1+ppt_h/2"/>
                                          </p:val>
                                        </p:tav>
                                      </p:tavLst>
                                    </p:anim>
                                    <p:set>
                                      <p:cBhvr>
                                        <p:cTn id="4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6" name="Straight Connector 52">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54">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56">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58">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60">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62">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64">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3" name="Rectangle 66">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1C3D47-4924-4A0C-8DA7-687E2D9C2DC8}"/>
              </a:ext>
            </a:extLst>
          </p:cNvPr>
          <p:cNvSpPr>
            <a:spLocks noGrp="1"/>
          </p:cNvSpPr>
          <p:nvPr>
            <p:ph type="title"/>
          </p:nvPr>
        </p:nvSpPr>
        <p:spPr>
          <a:xfrm>
            <a:off x="190253" y="3015572"/>
            <a:ext cx="5402350" cy="826856"/>
          </a:xfrm>
        </p:spPr>
        <p:txBody>
          <a:bodyPr vert="horz" lIns="91440" tIns="45720" rIns="91440" bIns="45720" rtlCol="0" anchor="b">
            <a:normAutofit/>
          </a:bodyPr>
          <a:lstStyle/>
          <a:p>
            <a:r>
              <a:rPr lang="en-US" sz="3800" dirty="0"/>
              <a:t>Authentication 1.1</a:t>
            </a:r>
          </a:p>
        </p:txBody>
      </p:sp>
      <p:cxnSp>
        <p:nvCxnSpPr>
          <p:cNvPr id="85" name="Straight Connector 70">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72">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text, application, chat or text message&#10;&#10;Description automatically generated">
            <a:extLst>
              <a:ext uri="{FF2B5EF4-FFF2-40B4-BE49-F238E27FC236}">
                <a16:creationId xmlns:a16="http://schemas.microsoft.com/office/drawing/2014/main" id="{1B608DE4-3C19-40F1-87B9-CF7FE15A6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7260" y="105404"/>
            <a:ext cx="3534280" cy="6668454"/>
          </a:xfrm>
          <a:prstGeom prst="rect">
            <a:avLst/>
          </a:prstGeom>
        </p:spPr>
      </p:pic>
      <p:cxnSp>
        <p:nvCxnSpPr>
          <p:cNvPr id="15" name="Straight Arrow Connector 14">
            <a:extLst>
              <a:ext uri="{FF2B5EF4-FFF2-40B4-BE49-F238E27FC236}">
                <a16:creationId xmlns:a16="http://schemas.microsoft.com/office/drawing/2014/main" id="{EA59DFB9-DA20-4142-BD49-DA5B4D10F94B}"/>
              </a:ext>
            </a:extLst>
          </p:cNvPr>
          <p:cNvCxnSpPr/>
          <p:nvPr/>
        </p:nvCxnSpPr>
        <p:spPr>
          <a:xfrm flipH="1" flipV="1">
            <a:off x="7118323" y="1425203"/>
            <a:ext cx="968745" cy="2939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374C02F-0BC6-41D9-95E1-B04E8C3B70E2}"/>
              </a:ext>
            </a:extLst>
          </p:cNvPr>
          <p:cNvCxnSpPr>
            <a:cxnSpLocks/>
          </p:cNvCxnSpPr>
          <p:nvPr/>
        </p:nvCxnSpPr>
        <p:spPr>
          <a:xfrm flipH="1">
            <a:off x="7066196" y="3657276"/>
            <a:ext cx="102087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34274D7-B330-4385-9A3C-D23B1F7C3B24}"/>
              </a:ext>
            </a:extLst>
          </p:cNvPr>
          <p:cNvCxnSpPr>
            <a:cxnSpLocks/>
          </p:cNvCxnSpPr>
          <p:nvPr/>
        </p:nvCxnSpPr>
        <p:spPr>
          <a:xfrm flipV="1">
            <a:off x="9620540" y="3562350"/>
            <a:ext cx="1695160" cy="5857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F3ECD53F-F0C7-4EEB-B9CD-6CCABBB4F652}"/>
              </a:ext>
            </a:extLst>
          </p:cNvPr>
          <p:cNvCxnSpPr>
            <a:cxnSpLocks/>
          </p:cNvCxnSpPr>
          <p:nvPr/>
        </p:nvCxnSpPr>
        <p:spPr>
          <a:xfrm>
            <a:off x="9769685" y="4650688"/>
            <a:ext cx="1389313" cy="327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A4398E79-CEBD-47A6-A8BC-7B0C389C168A}"/>
              </a:ext>
            </a:extLst>
          </p:cNvPr>
          <p:cNvCxnSpPr>
            <a:cxnSpLocks/>
          </p:cNvCxnSpPr>
          <p:nvPr/>
        </p:nvCxnSpPr>
        <p:spPr>
          <a:xfrm flipH="1">
            <a:off x="6876863" y="5453280"/>
            <a:ext cx="1853269" cy="31673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8A43F24-AEF5-45A7-9035-0E5A7BC46C1A}"/>
              </a:ext>
            </a:extLst>
          </p:cNvPr>
          <p:cNvCxnSpPr>
            <a:cxnSpLocks/>
          </p:cNvCxnSpPr>
          <p:nvPr/>
        </p:nvCxnSpPr>
        <p:spPr>
          <a:xfrm>
            <a:off x="9853837" y="5976257"/>
            <a:ext cx="135664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6BD9073-EDCC-4CC2-AD06-39CE0FBD60C9}"/>
              </a:ext>
            </a:extLst>
          </p:cNvPr>
          <p:cNvSpPr txBox="1"/>
          <p:nvPr/>
        </p:nvSpPr>
        <p:spPr>
          <a:xfrm>
            <a:off x="6464969" y="1085911"/>
            <a:ext cx="766759" cy="461665"/>
          </a:xfrm>
          <a:prstGeom prst="rect">
            <a:avLst/>
          </a:prstGeom>
          <a:noFill/>
        </p:spPr>
        <p:txBody>
          <a:bodyPr wrap="square" rtlCol="0">
            <a:spAutoFit/>
          </a:bodyPr>
          <a:lstStyle/>
          <a:p>
            <a:r>
              <a:rPr lang="en-CA" sz="2400" b="1" dirty="0">
                <a:solidFill>
                  <a:schemeClr val="tx1">
                    <a:lumMod val="95000"/>
                    <a:lumOff val="5000"/>
                  </a:schemeClr>
                </a:solidFill>
                <a:highlight>
                  <a:srgbClr val="FFFF00"/>
                </a:highlight>
              </a:rPr>
              <a:t>Logo</a:t>
            </a:r>
          </a:p>
        </p:txBody>
      </p:sp>
      <p:sp>
        <p:nvSpPr>
          <p:cNvPr id="87" name="TextBox 86">
            <a:extLst>
              <a:ext uri="{FF2B5EF4-FFF2-40B4-BE49-F238E27FC236}">
                <a16:creationId xmlns:a16="http://schemas.microsoft.com/office/drawing/2014/main" id="{F28E6665-2AE4-49BB-B210-9B1213D642AD}"/>
              </a:ext>
            </a:extLst>
          </p:cNvPr>
          <p:cNvSpPr txBox="1"/>
          <p:nvPr/>
        </p:nvSpPr>
        <p:spPr>
          <a:xfrm>
            <a:off x="5762194" y="3439631"/>
            <a:ext cx="1609275" cy="461665"/>
          </a:xfrm>
          <a:prstGeom prst="rect">
            <a:avLst/>
          </a:prstGeom>
          <a:noFill/>
        </p:spPr>
        <p:txBody>
          <a:bodyPr wrap="square" rtlCol="0">
            <a:spAutoFit/>
          </a:bodyPr>
          <a:lstStyle/>
          <a:p>
            <a:r>
              <a:rPr lang="en-CA" sz="2400" b="1" dirty="0">
                <a:solidFill>
                  <a:schemeClr val="tx1">
                    <a:lumMod val="95000"/>
                    <a:lumOff val="5000"/>
                  </a:schemeClr>
                </a:solidFill>
                <a:highlight>
                  <a:srgbClr val="FFFF00"/>
                </a:highlight>
              </a:rPr>
              <a:t>Validation</a:t>
            </a:r>
          </a:p>
        </p:txBody>
      </p:sp>
      <p:sp>
        <p:nvSpPr>
          <p:cNvPr id="88" name="TextBox 87">
            <a:extLst>
              <a:ext uri="{FF2B5EF4-FFF2-40B4-BE49-F238E27FC236}">
                <a16:creationId xmlns:a16="http://schemas.microsoft.com/office/drawing/2014/main" id="{95D15951-CE5F-4F5C-8F96-9212C0700E38}"/>
              </a:ext>
            </a:extLst>
          </p:cNvPr>
          <p:cNvSpPr txBox="1"/>
          <p:nvPr/>
        </p:nvSpPr>
        <p:spPr>
          <a:xfrm>
            <a:off x="10682139" y="2926115"/>
            <a:ext cx="1609275" cy="461665"/>
          </a:xfrm>
          <a:prstGeom prst="rect">
            <a:avLst/>
          </a:prstGeom>
          <a:noFill/>
        </p:spPr>
        <p:txBody>
          <a:bodyPr wrap="square" rtlCol="0">
            <a:spAutoFit/>
          </a:bodyPr>
          <a:lstStyle/>
          <a:p>
            <a:r>
              <a:rPr lang="en-CA" sz="2400" b="1" dirty="0">
                <a:solidFill>
                  <a:schemeClr val="tx1">
                    <a:lumMod val="95000"/>
                    <a:lumOff val="5000"/>
                  </a:schemeClr>
                </a:solidFill>
                <a:highlight>
                  <a:srgbClr val="FFFF00"/>
                </a:highlight>
              </a:rPr>
              <a:t>Authenticate</a:t>
            </a:r>
          </a:p>
        </p:txBody>
      </p:sp>
      <p:sp>
        <p:nvSpPr>
          <p:cNvPr id="89" name="TextBox 88">
            <a:extLst>
              <a:ext uri="{FF2B5EF4-FFF2-40B4-BE49-F238E27FC236}">
                <a16:creationId xmlns:a16="http://schemas.microsoft.com/office/drawing/2014/main" id="{8346DCCD-DC21-4042-85AE-257067ACFD65}"/>
              </a:ext>
            </a:extLst>
          </p:cNvPr>
          <p:cNvSpPr txBox="1"/>
          <p:nvPr/>
        </p:nvSpPr>
        <p:spPr>
          <a:xfrm>
            <a:off x="10860274" y="4307756"/>
            <a:ext cx="1609275" cy="830997"/>
          </a:xfrm>
          <a:prstGeom prst="rect">
            <a:avLst/>
          </a:prstGeom>
          <a:noFill/>
        </p:spPr>
        <p:txBody>
          <a:bodyPr wrap="square" rtlCol="0">
            <a:spAutoFit/>
          </a:bodyPr>
          <a:lstStyle/>
          <a:p>
            <a:pPr algn="ctr"/>
            <a:r>
              <a:rPr lang="en-CA" sz="2400" b="1" dirty="0">
                <a:solidFill>
                  <a:schemeClr val="tx1">
                    <a:lumMod val="95000"/>
                    <a:lumOff val="5000"/>
                  </a:schemeClr>
                </a:solidFill>
                <a:highlight>
                  <a:srgbClr val="FFFF00"/>
                </a:highlight>
              </a:rPr>
              <a:t>Switch Method</a:t>
            </a:r>
          </a:p>
        </p:txBody>
      </p:sp>
      <p:sp>
        <p:nvSpPr>
          <p:cNvPr id="90" name="TextBox 89">
            <a:extLst>
              <a:ext uri="{FF2B5EF4-FFF2-40B4-BE49-F238E27FC236}">
                <a16:creationId xmlns:a16="http://schemas.microsoft.com/office/drawing/2014/main" id="{625B72AC-509F-47CA-A283-8FCDFAC1D05E}"/>
              </a:ext>
            </a:extLst>
          </p:cNvPr>
          <p:cNvSpPr txBox="1"/>
          <p:nvPr/>
        </p:nvSpPr>
        <p:spPr>
          <a:xfrm>
            <a:off x="11040545" y="5604585"/>
            <a:ext cx="1161388" cy="830997"/>
          </a:xfrm>
          <a:prstGeom prst="rect">
            <a:avLst/>
          </a:prstGeom>
          <a:noFill/>
        </p:spPr>
        <p:txBody>
          <a:bodyPr wrap="square" rtlCol="0">
            <a:spAutoFit/>
          </a:bodyPr>
          <a:lstStyle/>
          <a:p>
            <a:pPr algn="ctr"/>
            <a:r>
              <a:rPr lang="en-CA" sz="2400" b="1" dirty="0">
                <a:solidFill>
                  <a:schemeClr val="tx1">
                    <a:lumMod val="95000"/>
                    <a:lumOff val="5000"/>
                  </a:schemeClr>
                </a:solidFill>
                <a:highlight>
                  <a:srgbClr val="FFFF00"/>
                </a:highlight>
              </a:rPr>
              <a:t>Create </a:t>
            </a:r>
          </a:p>
          <a:p>
            <a:pPr algn="ctr"/>
            <a:r>
              <a:rPr lang="en-CA" sz="2400" b="1" dirty="0">
                <a:solidFill>
                  <a:schemeClr val="tx1">
                    <a:lumMod val="95000"/>
                    <a:lumOff val="5000"/>
                  </a:schemeClr>
                </a:solidFill>
                <a:highlight>
                  <a:srgbClr val="FFFF00"/>
                </a:highlight>
              </a:rPr>
              <a:t>Account</a:t>
            </a:r>
          </a:p>
        </p:txBody>
      </p:sp>
      <p:sp>
        <p:nvSpPr>
          <p:cNvPr id="91" name="TextBox 90">
            <a:extLst>
              <a:ext uri="{FF2B5EF4-FFF2-40B4-BE49-F238E27FC236}">
                <a16:creationId xmlns:a16="http://schemas.microsoft.com/office/drawing/2014/main" id="{180A398F-B98D-4554-BA53-89A0E0BA7C76}"/>
              </a:ext>
            </a:extLst>
          </p:cNvPr>
          <p:cNvSpPr txBox="1"/>
          <p:nvPr/>
        </p:nvSpPr>
        <p:spPr>
          <a:xfrm>
            <a:off x="5012188" y="5206310"/>
            <a:ext cx="2285658" cy="830997"/>
          </a:xfrm>
          <a:prstGeom prst="rect">
            <a:avLst/>
          </a:prstGeom>
          <a:noFill/>
        </p:spPr>
        <p:txBody>
          <a:bodyPr wrap="square" rtlCol="0">
            <a:spAutoFit/>
          </a:bodyPr>
          <a:lstStyle/>
          <a:p>
            <a:pPr algn="ctr"/>
            <a:r>
              <a:rPr lang="en-CA" sz="2400" b="1" dirty="0">
                <a:solidFill>
                  <a:schemeClr val="tx1">
                    <a:lumMod val="95000"/>
                    <a:lumOff val="5000"/>
                  </a:schemeClr>
                </a:solidFill>
                <a:highlight>
                  <a:srgbClr val="FFFF00"/>
                </a:highlight>
              </a:rPr>
              <a:t>Nearby/Bluetooth Connection</a:t>
            </a:r>
          </a:p>
        </p:txBody>
      </p:sp>
      <p:pic>
        <p:nvPicPr>
          <p:cNvPr id="95" name="Picture 94" descr="Graphical user interface, text, application, chat or text message&#10;&#10;Description automatically generated">
            <a:extLst>
              <a:ext uri="{FF2B5EF4-FFF2-40B4-BE49-F238E27FC236}">
                <a16:creationId xmlns:a16="http://schemas.microsoft.com/office/drawing/2014/main" id="{CADD19F3-860F-45CC-8707-8931A9F866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3792" y="107613"/>
            <a:ext cx="3551082" cy="6698475"/>
          </a:xfrm>
          <a:prstGeom prst="rect">
            <a:avLst/>
          </a:prstGeom>
        </p:spPr>
      </p:pic>
      <p:pic>
        <p:nvPicPr>
          <p:cNvPr id="97" name="Picture 96" descr="Graphical user interface, text, application&#10;&#10;Description automatically generated">
            <a:extLst>
              <a:ext uri="{FF2B5EF4-FFF2-40B4-BE49-F238E27FC236}">
                <a16:creationId xmlns:a16="http://schemas.microsoft.com/office/drawing/2014/main" id="{7B914C17-9CAE-446E-937D-639C402F9B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2501" y="90393"/>
            <a:ext cx="3551082" cy="6698475"/>
          </a:xfrm>
          <a:prstGeom prst="rect">
            <a:avLst/>
          </a:prstGeom>
        </p:spPr>
      </p:pic>
      <p:pic>
        <p:nvPicPr>
          <p:cNvPr id="99" name="Picture 98" descr="Graphical user interface, text, application&#10;&#10;Description automatically generated">
            <a:extLst>
              <a:ext uri="{FF2B5EF4-FFF2-40B4-BE49-F238E27FC236}">
                <a16:creationId xmlns:a16="http://schemas.microsoft.com/office/drawing/2014/main" id="{E58DAC33-2F84-42AD-83E9-AF92B0DAB1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3481" y="60641"/>
            <a:ext cx="3606961" cy="6803881"/>
          </a:xfrm>
          <a:prstGeom prst="rect">
            <a:avLst/>
          </a:prstGeom>
        </p:spPr>
      </p:pic>
    </p:spTree>
    <p:extLst>
      <p:ext uri="{BB962C8B-B14F-4D97-AF65-F5344CB8AC3E}">
        <p14:creationId xmlns:p14="http://schemas.microsoft.com/office/powerpoint/2010/main" val="238075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ppt_x"/>
                                          </p:val>
                                        </p:tav>
                                        <p:tav tm="100000">
                                          <p:val>
                                            <p:strVal val="#ppt_x"/>
                                          </p:val>
                                        </p:tav>
                                      </p:tavLst>
                                    </p:anim>
                                    <p:anim calcmode="lin" valueType="num">
                                      <p:cBhvr additive="base">
                                        <p:cTn id="2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7"/>
                                        </p:tgtEl>
                                        <p:attrNameLst>
                                          <p:attrName>style.visibility</p:attrName>
                                        </p:attrNameLst>
                                      </p:cBhvr>
                                      <p:to>
                                        <p:strVal val="visible"/>
                                      </p:to>
                                    </p:set>
                                    <p:anim calcmode="lin" valueType="num">
                                      <p:cBhvr additive="base">
                                        <p:cTn id="27" dur="500" fill="hold"/>
                                        <p:tgtEl>
                                          <p:spTgt spid="87"/>
                                        </p:tgtEl>
                                        <p:attrNameLst>
                                          <p:attrName>ppt_x</p:attrName>
                                        </p:attrNameLst>
                                      </p:cBhvr>
                                      <p:tavLst>
                                        <p:tav tm="0">
                                          <p:val>
                                            <p:strVal val="#ppt_x"/>
                                          </p:val>
                                        </p:tav>
                                        <p:tav tm="100000">
                                          <p:val>
                                            <p:strVal val="#ppt_x"/>
                                          </p:val>
                                        </p:tav>
                                      </p:tavLst>
                                    </p:anim>
                                    <p:anim calcmode="lin" valueType="num">
                                      <p:cBhvr additive="base">
                                        <p:cTn id="28"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8"/>
                                        </p:tgtEl>
                                        <p:attrNameLst>
                                          <p:attrName>style.visibility</p:attrName>
                                        </p:attrNameLst>
                                      </p:cBhvr>
                                      <p:to>
                                        <p:strVal val="visible"/>
                                      </p:to>
                                    </p:set>
                                    <p:anim calcmode="lin" valueType="num">
                                      <p:cBhvr additive="base">
                                        <p:cTn id="33" dur="500" fill="hold"/>
                                        <p:tgtEl>
                                          <p:spTgt spid="88"/>
                                        </p:tgtEl>
                                        <p:attrNameLst>
                                          <p:attrName>ppt_x</p:attrName>
                                        </p:attrNameLst>
                                      </p:cBhvr>
                                      <p:tavLst>
                                        <p:tav tm="0">
                                          <p:val>
                                            <p:strVal val="#ppt_x"/>
                                          </p:val>
                                        </p:tav>
                                        <p:tav tm="100000">
                                          <p:val>
                                            <p:strVal val="#ppt_x"/>
                                          </p:val>
                                        </p:tav>
                                      </p:tavLst>
                                    </p:anim>
                                    <p:anim calcmode="lin" valueType="num">
                                      <p:cBhvr additive="base">
                                        <p:cTn id="34"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9"/>
                                        </p:tgtEl>
                                        <p:attrNameLst>
                                          <p:attrName>style.visibility</p:attrName>
                                        </p:attrNameLst>
                                      </p:cBhvr>
                                      <p:to>
                                        <p:strVal val="visible"/>
                                      </p:to>
                                    </p:set>
                                    <p:anim calcmode="lin" valueType="num">
                                      <p:cBhvr additive="base">
                                        <p:cTn id="39" dur="500" fill="hold"/>
                                        <p:tgtEl>
                                          <p:spTgt spid="89"/>
                                        </p:tgtEl>
                                        <p:attrNameLst>
                                          <p:attrName>ppt_x</p:attrName>
                                        </p:attrNameLst>
                                      </p:cBhvr>
                                      <p:tavLst>
                                        <p:tav tm="0">
                                          <p:val>
                                            <p:strVal val="#ppt_x"/>
                                          </p:val>
                                        </p:tav>
                                        <p:tav tm="100000">
                                          <p:val>
                                            <p:strVal val="#ppt_x"/>
                                          </p:val>
                                        </p:tav>
                                      </p:tavLst>
                                    </p:anim>
                                    <p:anim calcmode="lin" valueType="num">
                                      <p:cBhvr additive="base">
                                        <p:cTn id="40"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91"/>
                                        </p:tgtEl>
                                        <p:attrNameLst>
                                          <p:attrName>style.visibility</p:attrName>
                                        </p:attrNameLst>
                                      </p:cBhvr>
                                      <p:to>
                                        <p:strVal val="visible"/>
                                      </p:to>
                                    </p:set>
                                    <p:anim calcmode="lin" valueType="num">
                                      <p:cBhvr additive="base">
                                        <p:cTn id="45" dur="500" fill="hold"/>
                                        <p:tgtEl>
                                          <p:spTgt spid="91"/>
                                        </p:tgtEl>
                                        <p:attrNameLst>
                                          <p:attrName>ppt_x</p:attrName>
                                        </p:attrNameLst>
                                      </p:cBhvr>
                                      <p:tavLst>
                                        <p:tav tm="0">
                                          <p:val>
                                            <p:strVal val="#ppt_x"/>
                                          </p:val>
                                        </p:tav>
                                        <p:tav tm="100000">
                                          <p:val>
                                            <p:strVal val="#ppt_x"/>
                                          </p:val>
                                        </p:tav>
                                      </p:tavLst>
                                    </p:anim>
                                    <p:anim calcmode="lin" valueType="num">
                                      <p:cBhvr additive="base">
                                        <p:cTn id="46"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90"/>
                                        </p:tgtEl>
                                        <p:attrNameLst>
                                          <p:attrName>style.visibility</p:attrName>
                                        </p:attrNameLst>
                                      </p:cBhvr>
                                      <p:to>
                                        <p:strVal val="visible"/>
                                      </p:to>
                                    </p:set>
                                    <p:anim calcmode="lin" valueType="num">
                                      <p:cBhvr additive="base">
                                        <p:cTn id="51" dur="500" fill="hold"/>
                                        <p:tgtEl>
                                          <p:spTgt spid="90"/>
                                        </p:tgtEl>
                                        <p:attrNameLst>
                                          <p:attrName>ppt_x</p:attrName>
                                        </p:attrNameLst>
                                      </p:cBhvr>
                                      <p:tavLst>
                                        <p:tav tm="0">
                                          <p:val>
                                            <p:strVal val="#ppt_x"/>
                                          </p:val>
                                        </p:tav>
                                        <p:tav tm="100000">
                                          <p:val>
                                            <p:strVal val="#ppt_x"/>
                                          </p:val>
                                        </p:tav>
                                      </p:tavLst>
                                    </p:anim>
                                    <p:anim calcmode="lin" valueType="num">
                                      <p:cBhvr additive="base">
                                        <p:cTn id="52"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nodeType="clickEffect">
                                  <p:stCondLst>
                                    <p:cond delay="0"/>
                                  </p:stCondLst>
                                  <p:childTnLst>
                                    <p:anim calcmode="lin" valueType="num">
                                      <p:cBhvr additive="base">
                                        <p:cTn id="56" dur="500"/>
                                        <p:tgtEl>
                                          <p:spTgt spid="5"/>
                                        </p:tgtEl>
                                        <p:attrNameLst>
                                          <p:attrName>ppt_x</p:attrName>
                                        </p:attrNameLst>
                                      </p:cBhvr>
                                      <p:tavLst>
                                        <p:tav tm="0">
                                          <p:val>
                                            <p:strVal val="ppt_x"/>
                                          </p:val>
                                        </p:tav>
                                        <p:tav tm="100000">
                                          <p:val>
                                            <p:strVal val="ppt_x"/>
                                          </p:val>
                                        </p:tav>
                                      </p:tavLst>
                                    </p:anim>
                                    <p:anim calcmode="lin" valueType="num">
                                      <p:cBhvr additive="base">
                                        <p:cTn id="57" dur="500"/>
                                        <p:tgtEl>
                                          <p:spTgt spid="5"/>
                                        </p:tgtEl>
                                        <p:attrNameLst>
                                          <p:attrName>ppt_y</p:attrName>
                                        </p:attrNameLst>
                                      </p:cBhvr>
                                      <p:tavLst>
                                        <p:tav tm="0">
                                          <p:val>
                                            <p:strVal val="ppt_y"/>
                                          </p:val>
                                        </p:tav>
                                        <p:tav tm="100000">
                                          <p:val>
                                            <p:strVal val="1+ppt_h/2"/>
                                          </p:val>
                                        </p:tav>
                                      </p:tavLst>
                                    </p:anim>
                                    <p:set>
                                      <p:cBhvr>
                                        <p:cTn id="58" dur="1" fill="hold">
                                          <p:stCondLst>
                                            <p:cond delay="499"/>
                                          </p:stCondLst>
                                        </p:cTn>
                                        <p:tgtEl>
                                          <p:spTgt spid="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5"/>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62"/>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68"/>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64"/>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66"/>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7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95"/>
                                        </p:tgtEl>
                                        <p:attrNameLst>
                                          <p:attrName>style.visibility</p:attrName>
                                        </p:attrNameLst>
                                      </p:cBhvr>
                                      <p:to>
                                        <p:strVal val="visible"/>
                                      </p:to>
                                    </p:set>
                                    <p:anim calcmode="lin" valueType="num">
                                      <p:cBhvr additive="base">
                                        <p:cTn id="77" dur="500" fill="hold"/>
                                        <p:tgtEl>
                                          <p:spTgt spid="95"/>
                                        </p:tgtEl>
                                        <p:attrNameLst>
                                          <p:attrName>ppt_x</p:attrName>
                                        </p:attrNameLst>
                                      </p:cBhvr>
                                      <p:tavLst>
                                        <p:tav tm="0">
                                          <p:val>
                                            <p:strVal val="#ppt_x"/>
                                          </p:val>
                                        </p:tav>
                                        <p:tav tm="100000">
                                          <p:val>
                                            <p:strVal val="#ppt_x"/>
                                          </p:val>
                                        </p:tav>
                                      </p:tavLst>
                                    </p:anim>
                                    <p:anim calcmode="lin" valueType="num">
                                      <p:cBhvr additive="base">
                                        <p:cTn id="78"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xit" presetSubtype="4" fill="hold" nodeType="clickEffect">
                                  <p:stCondLst>
                                    <p:cond delay="0"/>
                                  </p:stCondLst>
                                  <p:childTnLst>
                                    <p:anim calcmode="lin" valueType="num">
                                      <p:cBhvr additive="base">
                                        <p:cTn id="82" dur="500"/>
                                        <p:tgtEl>
                                          <p:spTgt spid="95"/>
                                        </p:tgtEl>
                                        <p:attrNameLst>
                                          <p:attrName>ppt_x</p:attrName>
                                        </p:attrNameLst>
                                      </p:cBhvr>
                                      <p:tavLst>
                                        <p:tav tm="0">
                                          <p:val>
                                            <p:strVal val="ppt_x"/>
                                          </p:val>
                                        </p:tav>
                                        <p:tav tm="100000">
                                          <p:val>
                                            <p:strVal val="ppt_x"/>
                                          </p:val>
                                        </p:tav>
                                      </p:tavLst>
                                    </p:anim>
                                    <p:anim calcmode="lin" valueType="num">
                                      <p:cBhvr additive="base">
                                        <p:cTn id="83" dur="500"/>
                                        <p:tgtEl>
                                          <p:spTgt spid="95"/>
                                        </p:tgtEl>
                                        <p:attrNameLst>
                                          <p:attrName>ppt_y</p:attrName>
                                        </p:attrNameLst>
                                      </p:cBhvr>
                                      <p:tavLst>
                                        <p:tav tm="0">
                                          <p:val>
                                            <p:strVal val="ppt_y"/>
                                          </p:val>
                                        </p:tav>
                                        <p:tav tm="100000">
                                          <p:val>
                                            <p:strVal val="1+ppt_h/2"/>
                                          </p:val>
                                        </p:tav>
                                      </p:tavLst>
                                    </p:anim>
                                    <p:set>
                                      <p:cBhvr>
                                        <p:cTn id="84" dur="1" fill="hold">
                                          <p:stCondLst>
                                            <p:cond delay="499"/>
                                          </p:stCondLst>
                                        </p:cTn>
                                        <p:tgtEl>
                                          <p:spTgt spid="95"/>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97"/>
                                        </p:tgtEl>
                                        <p:attrNameLst>
                                          <p:attrName>style.visibility</p:attrName>
                                        </p:attrNameLst>
                                      </p:cBhvr>
                                      <p:to>
                                        <p:strVal val="visible"/>
                                      </p:to>
                                    </p:set>
                                    <p:anim calcmode="lin" valueType="num">
                                      <p:cBhvr additive="base">
                                        <p:cTn id="89" dur="500" fill="hold"/>
                                        <p:tgtEl>
                                          <p:spTgt spid="97"/>
                                        </p:tgtEl>
                                        <p:attrNameLst>
                                          <p:attrName>ppt_x</p:attrName>
                                        </p:attrNameLst>
                                      </p:cBhvr>
                                      <p:tavLst>
                                        <p:tav tm="0">
                                          <p:val>
                                            <p:strVal val="#ppt_x"/>
                                          </p:val>
                                        </p:tav>
                                        <p:tav tm="100000">
                                          <p:val>
                                            <p:strVal val="#ppt_x"/>
                                          </p:val>
                                        </p:tav>
                                      </p:tavLst>
                                    </p:anim>
                                    <p:anim calcmode="lin" valueType="num">
                                      <p:cBhvr additive="base">
                                        <p:cTn id="90"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nodeType="clickEffect">
                                  <p:stCondLst>
                                    <p:cond delay="0"/>
                                  </p:stCondLst>
                                  <p:childTnLst>
                                    <p:anim calcmode="lin" valueType="num">
                                      <p:cBhvr additive="base">
                                        <p:cTn id="94" dur="500"/>
                                        <p:tgtEl>
                                          <p:spTgt spid="97"/>
                                        </p:tgtEl>
                                        <p:attrNameLst>
                                          <p:attrName>ppt_x</p:attrName>
                                        </p:attrNameLst>
                                      </p:cBhvr>
                                      <p:tavLst>
                                        <p:tav tm="0">
                                          <p:val>
                                            <p:strVal val="ppt_x"/>
                                          </p:val>
                                        </p:tav>
                                        <p:tav tm="100000">
                                          <p:val>
                                            <p:strVal val="ppt_x"/>
                                          </p:val>
                                        </p:tav>
                                      </p:tavLst>
                                    </p:anim>
                                    <p:anim calcmode="lin" valueType="num">
                                      <p:cBhvr additive="base">
                                        <p:cTn id="95" dur="500"/>
                                        <p:tgtEl>
                                          <p:spTgt spid="97"/>
                                        </p:tgtEl>
                                        <p:attrNameLst>
                                          <p:attrName>ppt_y</p:attrName>
                                        </p:attrNameLst>
                                      </p:cBhvr>
                                      <p:tavLst>
                                        <p:tav tm="0">
                                          <p:val>
                                            <p:strVal val="ppt_y"/>
                                          </p:val>
                                        </p:tav>
                                        <p:tav tm="100000">
                                          <p:val>
                                            <p:strVal val="1+ppt_h/2"/>
                                          </p:val>
                                        </p:tav>
                                      </p:tavLst>
                                    </p:anim>
                                    <p:set>
                                      <p:cBhvr>
                                        <p:cTn id="96" dur="1" fill="hold">
                                          <p:stCondLst>
                                            <p:cond delay="499"/>
                                          </p:stCondLst>
                                        </p:cTn>
                                        <p:tgtEl>
                                          <p:spTgt spid="97"/>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99"/>
                                        </p:tgtEl>
                                        <p:attrNameLst>
                                          <p:attrName>style.visibility</p:attrName>
                                        </p:attrNameLst>
                                      </p:cBhvr>
                                      <p:to>
                                        <p:strVal val="visible"/>
                                      </p:to>
                                    </p:set>
                                    <p:anim calcmode="lin" valueType="num">
                                      <p:cBhvr additive="base">
                                        <p:cTn id="101" dur="500" fill="hold"/>
                                        <p:tgtEl>
                                          <p:spTgt spid="99"/>
                                        </p:tgtEl>
                                        <p:attrNameLst>
                                          <p:attrName>ppt_x</p:attrName>
                                        </p:attrNameLst>
                                      </p:cBhvr>
                                      <p:tavLst>
                                        <p:tav tm="0">
                                          <p:val>
                                            <p:strVal val="#ppt_x"/>
                                          </p:val>
                                        </p:tav>
                                        <p:tav tm="100000">
                                          <p:val>
                                            <p:strVal val="#ppt_x"/>
                                          </p:val>
                                        </p:tav>
                                      </p:tavLst>
                                    </p:anim>
                                    <p:anim calcmode="lin" valueType="num">
                                      <p:cBhvr additive="base">
                                        <p:cTn id="102"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xit" presetSubtype="4" fill="hold" nodeType="clickEffect">
                                  <p:stCondLst>
                                    <p:cond delay="0"/>
                                  </p:stCondLst>
                                  <p:childTnLst>
                                    <p:anim calcmode="lin" valueType="num">
                                      <p:cBhvr additive="base">
                                        <p:cTn id="106" dur="500"/>
                                        <p:tgtEl>
                                          <p:spTgt spid="99"/>
                                        </p:tgtEl>
                                        <p:attrNameLst>
                                          <p:attrName>ppt_x</p:attrName>
                                        </p:attrNameLst>
                                      </p:cBhvr>
                                      <p:tavLst>
                                        <p:tav tm="0">
                                          <p:val>
                                            <p:strVal val="ppt_x"/>
                                          </p:val>
                                        </p:tav>
                                        <p:tav tm="100000">
                                          <p:val>
                                            <p:strVal val="ppt_x"/>
                                          </p:val>
                                        </p:tav>
                                      </p:tavLst>
                                    </p:anim>
                                    <p:anim calcmode="lin" valueType="num">
                                      <p:cBhvr additive="base">
                                        <p:cTn id="107" dur="500"/>
                                        <p:tgtEl>
                                          <p:spTgt spid="99"/>
                                        </p:tgtEl>
                                        <p:attrNameLst>
                                          <p:attrName>ppt_y</p:attrName>
                                        </p:attrNameLst>
                                      </p:cBhvr>
                                      <p:tavLst>
                                        <p:tav tm="0">
                                          <p:val>
                                            <p:strVal val="ppt_y"/>
                                          </p:val>
                                        </p:tav>
                                        <p:tav tm="100000">
                                          <p:val>
                                            <p:strVal val="1+ppt_h/2"/>
                                          </p:val>
                                        </p:tav>
                                      </p:tavLst>
                                    </p:anim>
                                    <p:set>
                                      <p:cBhvr>
                                        <p:cTn id="108" dur="1" fill="hold">
                                          <p:stCondLst>
                                            <p:cond delay="499"/>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7" grpId="0"/>
      <p:bldP spid="88" grpId="0"/>
      <p:bldP spid="89" grpId="0"/>
      <p:bldP spid="90" grpId="0"/>
      <p:bldP spid="9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859F1-2CE1-4FA4-BA4C-0BDD1AA2344B}"/>
              </a:ext>
            </a:extLst>
          </p:cNvPr>
          <p:cNvSpPr>
            <a:spLocks noGrp="1"/>
          </p:cNvSpPr>
          <p:nvPr>
            <p:ph type="title"/>
          </p:nvPr>
        </p:nvSpPr>
        <p:spPr>
          <a:xfrm>
            <a:off x="829654" y="242551"/>
            <a:ext cx="10529048" cy="1476375"/>
          </a:xfrm>
        </p:spPr>
        <p:txBody>
          <a:bodyPr vert="horz" lIns="91440" tIns="45720" rIns="91440" bIns="45720" rtlCol="0" anchor="ctr">
            <a:normAutofit/>
          </a:bodyPr>
          <a:lstStyle/>
          <a:p>
            <a:r>
              <a:rPr lang="en-US" sz="2800" dirty="0"/>
              <a:t>Bluetooth/Nearby connection </a:t>
            </a:r>
          </a:p>
        </p:txBody>
      </p:sp>
      <p:sp>
        <p:nvSpPr>
          <p:cNvPr id="4" name="TextBox 3">
            <a:extLst>
              <a:ext uri="{FF2B5EF4-FFF2-40B4-BE49-F238E27FC236}">
                <a16:creationId xmlns:a16="http://schemas.microsoft.com/office/drawing/2014/main" id="{C905CE0C-67ED-424E-AF3F-D4D4BBC6B039}"/>
              </a:ext>
            </a:extLst>
          </p:cNvPr>
          <p:cNvSpPr txBox="1"/>
          <p:nvPr/>
        </p:nvSpPr>
        <p:spPr>
          <a:xfrm>
            <a:off x="833298" y="1567346"/>
            <a:ext cx="6577151" cy="2337811"/>
          </a:xfrm>
          <a:prstGeom prst="rect">
            <a:avLst/>
          </a:prstGeom>
        </p:spPr>
        <p:txBody>
          <a:bodyPr vert="horz" lIns="91440" tIns="45720" rIns="91440" bIns="45720" rtlCol="0">
            <a:normAutofit fontScale="92500"/>
          </a:bodyPr>
          <a:lstStyle/>
          <a:p>
            <a:pPr>
              <a:lnSpc>
                <a:spcPct val="90000"/>
              </a:lnSpc>
              <a:spcAft>
                <a:spcPts val="600"/>
              </a:spcAft>
              <a:buSzPct val="80000"/>
            </a:pPr>
            <a:r>
              <a:rPr lang="en-US" dirty="0">
                <a:solidFill>
                  <a:schemeClr val="tx2"/>
                </a:solidFill>
              </a:rPr>
              <a:t>Our chat application uses a flutter package called </a:t>
            </a:r>
            <a:r>
              <a:rPr lang="en-US" b="1" dirty="0">
                <a:solidFill>
                  <a:schemeClr val="tx2"/>
                </a:solidFill>
              </a:rPr>
              <a:t>Flutter Nearby Connections.</a:t>
            </a:r>
          </a:p>
          <a:p>
            <a:pPr>
              <a:lnSpc>
                <a:spcPct val="90000"/>
              </a:lnSpc>
              <a:spcAft>
                <a:spcPts val="600"/>
              </a:spcAft>
              <a:buSzPct val="80000"/>
            </a:pPr>
            <a:endParaRPr lang="en-US" b="1" dirty="0">
              <a:solidFill>
                <a:schemeClr val="tx2"/>
              </a:solidFill>
            </a:endParaRPr>
          </a:p>
          <a:p>
            <a:pPr>
              <a:lnSpc>
                <a:spcPct val="90000"/>
              </a:lnSpc>
              <a:spcAft>
                <a:spcPts val="600"/>
              </a:spcAft>
              <a:buSzPct val="80000"/>
            </a:pPr>
            <a:r>
              <a:rPr lang="en-US" b="1" dirty="0">
                <a:solidFill>
                  <a:schemeClr val="tx2"/>
                </a:solidFill>
              </a:rPr>
              <a:t>Flutter Nearby Connections</a:t>
            </a:r>
          </a:p>
          <a:p>
            <a:pPr marL="742950" lvl="1" indent="-285750">
              <a:lnSpc>
                <a:spcPct val="90000"/>
              </a:lnSpc>
              <a:spcAft>
                <a:spcPts val="600"/>
              </a:spcAft>
              <a:buSzPct val="80000"/>
              <a:buFont typeface="Arial" panose="020B0604020202020204" pitchFamily="34" charset="0"/>
              <a:buChar char="•"/>
            </a:pPr>
            <a:r>
              <a:rPr lang="en-US" dirty="0">
                <a:solidFill>
                  <a:schemeClr val="tx2"/>
                </a:solidFill>
              </a:rPr>
              <a:t>Open-Source Package</a:t>
            </a:r>
          </a:p>
          <a:p>
            <a:pPr marL="742950" lvl="1" indent="-285750">
              <a:lnSpc>
                <a:spcPct val="90000"/>
              </a:lnSpc>
              <a:spcAft>
                <a:spcPts val="600"/>
              </a:spcAft>
              <a:buSzPct val="80000"/>
              <a:buFont typeface="Arial" panose="020B0604020202020204" pitchFamily="34" charset="0"/>
              <a:buChar char="•"/>
            </a:pPr>
            <a:r>
              <a:rPr lang="en-US" dirty="0">
                <a:solidFill>
                  <a:schemeClr val="tx2"/>
                </a:solidFill>
              </a:rPr>
              <a:t>Implements peer-to-peer connectivity</a:t>
            </a:r>
          </a:p>
          <a:p>
            <a:pPr marL="742950" lvl="1" indent="-285750">
              <a:lnSpc>
                <a:spcPct val="90000"/>
              </a:lnSpc>
              <a:spcAft>
                <a:spcPts val="600"/>
              </a:spcAft>
              <a:buSzPct val="80000"/>
              <a:buFont typeface="Arial" panose="020B0604020202020204" pitchFamily="34" charset="0"/>
              <a:buChar char="•"/>
            </a:pPr>
            <a:r>
              <a:rPr lang="en-US" dirty="0">
                <a:solidFill>
                  <a:schemeClr val="tx2"/>
                </a:solidFill>
              </a:rPr>
              <a:t>Implements discover nearby devices</a:t>
            </a:r>
          </a:p>
          <a:p>
            <a:pPr marL="742950" lvl="1" indent="-285750">
              <a:lnSpc>
                <a:spcPct val="90000"/>
              </a:lnSpc>
              <a:spcAft>
                <a:spcPts val="600"/>
              </a:spcAft>
              <a:buSzPct val="80000"/>
              <a:buFont typeface="Arial" panose="020B0604020202020204" pitchFamily="34" charset="0"/>
              <a:buChar char="•"/>
            </a:pPr>
            <a:r>
              <a:rPr lang="en-US" dirty="0">
                <a:solidFill>
                  <a:schemeClr val="tx2"/>
                </a:solidFill>
              </a:rPr>
              <a:t>Supports Android/iOS</a:t>
            </a:r>
          </a:p>
          <a:p>
            <a:pPr>
              <a:lnSpc>
                <a:spcPct val="90000"/>
              </a:lnSpc>
              <a:spcAft>
                <a:spcPts val="600"/>
              </a:spcAft>
              <a:buSzPct val="80000"/>
            </a:pPr>
            <a:endParaRPr lang="en-US" dirty="0">
              <a:solidFill>
                <a:schemeClr val="tx2"/>
              </a:solidFill>
            </a:endParaRPr>
          </a:p>
          <a:p>
            <a:pPr indent="-228600">
              <a:lnSpc>
                <a:spcPct val="90000"/>
              </a:lnSpc>
              <a:spcAft>
                <a:spcPts val="600"/>
              </a:spcAft>
              <a:buSzPct val="80000"/>
              <a:buFont typeface="Arial" panose="020B0604020202020204" pitchFamily="34" charset="0"/>
              <a:buChar char="•"/>
            </a:pPr>
            <a:endParaRPr lang="en-US" dirty="0">
              <a:solidFill>
                <a:schemeClr val="tx2"/>
              </a:solidFill>
            </a:endParaRPr>
          </a:p>
        </p:txBody>
      </p:sp>
      <p:sp>
        <p:nvSpPr>
          <p:cNvPr id="64" name="TextBox 63">
            <a:extLst>
              <a:ext uri="{FF2B5EF4-FFF2-40B4-BE49-F238E27FC236}">
                <a16:creationId xmlns:a16="http://schemas.microsoft.com/office/drawing/2014/main" id="{7D9A377F-1966-4F55-962C-10798AFE8D7C}"/>
              </a:ext>
            </a:extLst>
          </p:cNvPr>
          <p:cNvSpPr txBox="1"/>
          <p:nvPr/>
        </p:nvSpPr>
        <p:spPr>
          <a:xfrm>
            <a:off x="833298" y="4156123"/>
            <a:ext cx="2156953" cy="487210"/>
          </a:xfrm>
          <a:prstGeom prst="rect">
            <a:avLst/>
          </a:prstGeom>
        </p:spPr>
        <p:txBody>
          <a:bodyPr vert="horz" lIns="91440" tIns="45720" rIns="91440" bIns="45720" rtlCol="0">
            <a:normAutofit/>
          </a:bodyPr>
          <a:lstStyle/>
          <a:p>
            <a:pPr>
              <a:lnSpc>
                <a:spcPct val="90000"/>
              </a:lnSpc>
              <a:spcAft>
                <a:spcPts val="600"/>
              </a:spcAft>
              <a:buSzPct val="80000"/>
            </a:pPr>
            <a:r>
              <a:rPr lang="en-US" b="1" dirty="0">
                <a:solidFill>
                  <a:schemeClr val="tx2"/>
                </a:solidFill>
              </a:rPr>
              <a:t>Main Screen</a:t>
            </a:r>
          </a:p>
          <a:p>
            <a:pPr>
              <a:lnSpc>
                <a:spcPct val="90000"/>
              </a:lnSpc>
              <a:spcAft>
                <a:spcPts val="600"/>
              </a:spcAft>
              <a:buSzPct val="80000"/>
            </a:pPr>
            <a:endParaRPr lang="en-US" dirty="0">
              <a:solidFill>
                <a:schemeClr val="tx2"/>
              </a:solidFill>
            </a:endParaRPr>
          </a:p>
          <a:p>
            <a:pPr>
              <a:lnSpc>
                <a:spcPct val="90000"/>
              </a:lnSpc>
              <a:spcAft>
                <a:spcPts val="600"/>
              </a:spcAft>
              <a:buSzPct val="80000"/>
            </a:pPr>
            <a:endParaRPr lang="en-US" dirty="0">
              <a:solidFill>
                <a:schemeClr val="tx2"/>
              </a:solidFill>
            </a:endParaRPr>
          </a:p>
          <a:p>
            <a:pPr indent="-228600">
              <a:lnSpc>
                <a:spcPct val="90000"/>
              </a:lnSpc>
              <a:spcAft>
                <a:spcPts val="600"/>
              </a:spcAft>
              <a:buSzPct val="80000"/>
              <a:buFont typeface="Arial" panose="020B0604020202020204" pitchFamily="34" charset="0"/>
              <a:buChar char="•"/>
            </a:pPr>
            <a:endParaRPr lang="en-US" dirty="0"/>
          </a:p>
        </p:txBody>
      </p:sp>
      <p:sp>
        <p:nvSpPr>
          <p:cNvPr id="67" name="TextBox 66">
            <a:extLst>
              <a:ext uri="{FF2B5EF4-FFF2-40B4-BE49-F238E27FC236}">
                <a16:creationId xmlns:a16="http://schemas.microsoft.com/office/drawing/2014/main" id="{E8FCAE85-3A1F-41CD-AC7F-DAE64F66F5F3}"/>
              </a:ext>
            </a:extLst>
          </p:cNvPr>
          <p:cNvSpPr txBox="1"/>
          <p:nvPr/>
        </p:nvSpPr>
        <p:spPr>
          <a:xfrm>
            <a:off x="1201543" y="4258332"/>
            <a:ext cx="4632341" cy="1731059"/>
          </a:xfrm>
          <a:prstGeom prst="rect">
            <a:avLst/>
          </a:prstGeom>
        </p:spPr>
        <p:txBody>
          <a:bodyPr vert="horz" lIns="91440" tIns="45720" rIns="91440" bIns="45720" rtlCol="0">
            <a:normAutofit/>
          </a:bodyPr>
          <a:lstStyle/>
          <a:p>
            <a:pPr>
              <a:lnSpc>
                <a:spcPct val="90000"/>
              </a:lnSpc>
              <a:spcAft>
                <a:spcPts val="600"/>
              </a:spcAft>
              <a:buSzPct val="80000"/>
            </a:pPr>
            <a:endParaRPr lang="en-US" dirty="0">
              <a:solidFill>
                <a:schemeClr val="tx2"/>
              </a:solidFill>
            </a:endParaRPr>
          </a:p>
          <a:p>
            <a:pPr>
              <a:lnSpc>
                <a:spcPct val="90000"/>
              </a:lnSpc>
              <a:spcAft>
                <a:spcPts val="600"/>
              </a:spcAft>
              <a:buSzPct val="80000"/>
            </a:pPr>
            <a:endParaRPr lang="en-US" dirty="0">
              <a:solidFill>
                <a:schemeClr val="tx2"/>
              </a:solidFill>
            </a:endParaRPr>
          </a:p>
          <a:p>
            <a:pPr indent="-228600">
              <a:lnSpc>
                <a:spcPct val="90000"/>
              </a:lnSpc>
              <a:spcAft>
                <a:spcPts val="600"/>
              </a:spcAft>
              <a:buSzPct val="80000"/>
              <a:buFont typeface="Arial" panose="020B0604020202020204" pitchFamily="34" charset="0"/>
              <a:buChar char="•"/>
            </a:pPr>
            <a:endParaRPr lang="en-US" dirty="0">
              <a:solidFill>
                <a:schemeClr val="tx2"/>
              </a:solidFill>
            </a:endParaRPr>
          </a:p>
        </p:txBody>
      </p:sp>
      <p:sp>
        <p:nvSpPr>
          <p:cNvPr id="68" name="TextBox 67">
            <a:extLst>
              <a:ext uri="{FF2B5EF4-FFF2-40B4-BE49-F238E27FC236}">
                <a16:creationId xmlns:a16="http://schemas.microsoft.com/office/drawing/2014/main" id="{A66F7890-817E-490A-816D-CEBD35F6BD4D}"/>
              </a:ext>
            </a:extLst>
          </p:cNvPr>
          <p:cNvSpPr txBox="1"/>
          <p:nvPr/>
        </p:nvSpPr>
        <p:spPr>
          <a:xfrm>
            <a:off x="3199449" y="3276702"/>
            <a:ext cx="4200309" cy="1477667"/>
          </a:xfrm>
          <a:prstGeom prst="rect">
            <a:avLst/>
          </a:prstGeom>
        </p:spPr>
        <p:txBody>
          <a:bodyPr vert="horz" lIns="91440" tIns="45720" rIns="91440" bIns="45720" rtlCol="0">
            <a:normAutofit/>
          </a:bodyPr>
          <a:lstStyle/>
          <a:p>
            <a:pPr marL="285750" indent="-285750">
              <a:lnSpc>
                <a:spcPct val="90000"/>
              </a:lnSpc>
              <a:spcAft>
                <a:spcPts val="600"/>
              </a:spcAft>
              <a:buSzPct val="80000"/>
              <a:buFont typeface="Arial" panose="020B0604020202020204" pitchFamily="34" charset="0"/>
              <a:buChar char="•"/>
            </a:pPr>
            <a:endParaRPr lang="en-US" dirty="0">
              <a:solidFill>
                <a:schemeClr val="tx2"/>
              </a:solidFill>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46E18EC9-9037-447A-8573-56873C6ED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638" y="88021"/>
            <a:ext cx="3556770" cy="6709205"/>
          </a:xfrm>
          <a:prstGeom prst="rect">
            <a:avLst/>
          </a:prstGeom>
        </p:spPr>
      </p:pic>
      <p:sp>
        <p:nvSpPr>
          <p:cNvPr id="24" name="TextBox 23">
            <a:extLst>
              <a:ext uri="{FF2B5EF4-FFF2-40B4-BE49-F238E27FC236}">
                <a16:creationId xmlns:a16="http://schemas.microsoft.com/office/drawing/2014/main" id="{68DB2EC9-3DBE-4B45-B301-41AEE48606F9}"/>
              </a:ext>
            </a:extLst>
          </p:cNvPr>
          <p:cNvSpPr txBox="1"/>
          <p:nvPr/>
        </p:nvSpPr>
        <p:spPr>
          <a:xfrm>
            <a:off x="833298" y="4156123"/>
            <a:ext cx="2156953" cy="487210"/>
          </a:xfrm>
          <a:prstGeom prst="rect">
            <a:avLst/>
          </a:prstGeom>
        </p:spPr>
        <p:txBody>
          <a:bodyPr vert="horz" lIns="91440" tIns="45720" rIns="91440" bIns="45720" rtlCol="0">
            <a:normAutofit/>
          </a:bodyPr>
          <a:lstStyle/>
          <a:p>
            <a:pPr>
              <a:lnSpc>
                <a:spcPct val="90000"/>
              </a:lnSpc>
              <a:spcAft>
                <a:spcPts val="600"/>
              </a:spcAft>
              <a:buSzPct val="80000"/>
            </a:pPr>
            <a:r>
              <a:rPr lang="en-US" b="1" dirty="0">
                <a:solidFill>
                  <a:schemeClr val="tx2"/>
                </a:solidFill>
              </a:rPr>
              <a:t>Advertiser</a:t>
            </a:r>
          </a:p>
          <a:p>
            <a:pPr>
              <a:lnSpc>
                <a:spcPct val="90000"/>
              </a:lnSpc>
              <a:spcAft>
                <a:spcPts val="600"/>
              </a:spcAft>
              <a:buSzPct val="80000"/>
            </a:pPr>
            <a:endParaRPr lang="en-US" dirty="0">
              <a:solidFill>
                <a:schemeClr val="tx2"/>
              </a:solidFill>
            </a:endParaRPr>
          </a:p>
          <a:p>
            <a:pPr>
              <a:lnSpc>
                <a:spcPct val="90000"/>
              </a:lnSpc>
              <a:spcAft>
                <a:spcPts val="600"/>
              </a:spcAft>
              <a:buSzPct val="80000"/>
            </a:pPr>
            <a:endParaRPr lang="en-US" dirty="0">
              <a:solidFill>
                <a:schemeClr val="tx2"/>
              </a:solidFill>
            </a:endParaRPr>
          </a:p>
          <a:p>
            <a:pPr indent="-228600">
              <a:lnSpc>
                <a:spcPct val="90000"/>
              </a:lnSpc>
              <a:spcAft>
                <a:spcPts val="600"/>
              </a:spcAft>
              <a:buSzPct val="80000"/>
              <a:buFont typeface="Arial" panose="020B0604020202020204" pitchFamily="34" charset="0"/>
              <a:buChar char="•"/>
            </a:pPr>
            <a:endParaRPr lang="en-US"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7100172D-71D5-4D77-90D0-A73056E48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4658" y="-422098"/>
            <a:ext cx="4010730" cy="7565519"/>
          </a:xfrm>
          <a:prstGeom prst="rect">
            <a:avLst/>
          </a:prstGeom>
        </p:spPr>
      </p:pic>
      <p:sp>
        <p:nvSpPr>
          <p:cNvPr id="27" name="TextBox 26">
            <a:extLst>
              <a:ext uri="{FF2B5EF4-FFF2-40B4-BE49-F238E27FC236}">
                <a16:creationId xmlns:a16="http://schemas.microsoft.com/office/drawing/2014/main" id="{4B52F43F-B312-4E1E-8F4E-02D9D4E7E220}"/>
              </a:ext>
            </a:extLst>
          </p:cNvPr>
          <p:cNvSpPr txBox="1"/>
          <p:nvPr/>
        </p:nvSpPr>
        <p:spPr>
          <a:xfrm>
            <a:off x="1410741" y="4743925"/>
            <a:ext cx="4200309" cy="1477667"/>
          </a:xfrm>
          <a:prstGeom prst="rect">
            <a:avLst/>
          </a:prstGeom>
        </p:spPr>
        <p:txBody>
          <a:bodyPr vert="horz" lIns="91440" tIns="45720" rIns="91440" bIns="45720" rtlCol="0">
            <a:normAutofit/>
          </a:bodyPr>
          <a:lstStyle/>
          <a:p>
            <a:pPr marL="285750" indent="-285750">
              <a:lnSpc>
                <a:spcPct val="90000"/>
              </a:lnSpc>
              <a:spcAft>
                <a:spcPts val="600"/>
              </a:spcAft>
              <a:buSzPct val="80000"/>
              <a:buFont typeface="Arial" panose="020B0604020202020204" pitchFamily="34" charset="0"/>
              <a:buChar char="•"/>
            </a:pPr>
            <a:r>
              <a:rPr lang="en-US" dirty="0">
                <a:solidFill>
                  <a:schemeClr val="tx2"/>
                </a:solidFill>
              </a:rPr>
              <a:t>Users can enter their username</a:t>
            </a:r>
          </a:p>
          <a:p>
            <a:pPr marL="285750" indent="-285750">
              <a:lnSpc>
                <a:spcPct val="90000"/>
              </a:lnSpc>
              <a:spcAft>
                <a:spcPts val="600"/>
              </a:spcAft>
              <a:buSzPct val="80000"/>
              <a:buFont typeface="Arial" panose="020B0604020202020204" pitchFamily="34" charset="0"/>
              <a:buChar char="•"/>
            </a:pPr>
            <a:r>
              <a:rPr lang="en-US" dirty="0">
                <a:solidFill>
                  <a:schemeClr val="tx2"/>
                </a:solidFill>
                <a:highlight>
                  <a:srgbClr val="00FF00"/>
                </a:highlight>
              </a:rPr>
              <a:t>Advertiser – Listens to Browsers</a:t>
            </a:r>
          </a:p>
          <a:p>
            <a:pPr marL="285750" indent="-285750">
              <a:lnSpc>
                <a:spcPct val="90000"/>
              </a:lnSpc>
              <a:spcAft>
                <a:spcPts val="600"/>
              </a:spcAft>
              <a:buSzPct val="80000"/>
              <a:buFont typeface="Arial" panose="020B0604020202020204" pitchFamily="34" charset="0"/>
              <a:buChar char="•"/>
            </a:pPr>
            <a:r>
              <a:rPr lang="en-US" dirty="0">
                <a:solidFill>
                  <a:schemeClr val="tx2"/>
                </a:solidFill>
                <a:highlight>
                  <a:srgbClr val="FF0000"/>
                </a:highlight>
              </a:rPr>
              <a:t>Browser – Search for Advertisers</a:t>
            </a:r>
          </a:p>
          <a:p>
            <a:pPr marL="285750" indent="-285750">
              <a:lnSpc>
                <a:spcPct val="90000"/>
              </a:lnSpc>
              <a:spcAft>
                <a:spcPts val="600"/>
              </a:spcAft>
              <a:buSzPct val="80000"/>
              <a:buFont typeface="Arial" panose="020B0604020202020204" pitchFamily="34" charset="0"/>
              <a:buChar char="•"/>
            </a:pPr>
            <a:r>
              <a:rPr lang="en-US" dirty="0">
                <a:solidFill>
                  <a:schemeClr val="tx2"/>
                </a:solidFill>
              </a:rPr>
              <a:t>Able to return to Online mode</a:t>
            </a:r>
          </a:p>
        </p:txBody>
      </p:sp>
      <p:sp>
        <p:nvSpPr>
          <p:cNvPr id="28" name="TextBox 27">
            <a:extLst>
              <a:ext uri="{FF2B5EF4-FFF2-40B4-BE49-F238E27FC236}">
                <a16:creationId xmlns:a16="http://schemas.microsoft.com/office/drawing/2014/main" id="{9CAC4717-279E-42C9-96BF-359BF491EBF1}"/>
              </a:ext>
            </a:extLst>
          </p:cNvPr>
          <p:cNvSpPr txBox="1"/>
          <p:nvPr/>
        </p:nvSpPr>
        <p:spPr>
          <a:xfrm>
            <a:off x="1408289" y="4743924"/>
            <a:ext cx="4200309" cy="1477667"/>
          </a:xfrm>
          <a:prstGeom prst="rect">
            <a:avLst/>
          </a:prstGeom>
        </p:spPr>
        <p:txBody>
          <a:bodyPr vert="horz" lIns="91440" tIns="45720" rIns="91440" bIns="45720" rtlCol="0">
            <a:normAutofit/>
          </a:bodyPr>
          <a:lstStyle/>
          <a:p>
            <a:pPr marL="285750" indent="-285750">
              <a:lnSpc>
                <a:spcPct val="90000"/>
              </a:lnSpc>
              <a:spcAft>
                <a:spcPts val="600"/>
              </a:spcAft>
              <a:buSzPct val="80000"/>
              <a:buFont typeface="Arial" panose="020B0604020202020204" pitchFamily="34" charset="0"/>
              <a:buChar char="•"/>
            </a:pPr>
            <a:r>
              <a:rPr lang="en-US" dirty="0">
                <a:solidFill>
                  <a:schemeClr val="tx2"/>
                </a:solidFill>
              </a:rPr>
              <a:t>Listens to browsers</a:t>
            </a:r>
          </a:p>
          <a:p>
            <a:pPr marL="285750" indent="-285750">
              <a:lnSpc>
                <a:spcPct val="90000"/>
              </a:lnSpc>
              <a:spcAft>
                <a:spcPts val="600"/>
              </a:spcAft>
              <a:buSzPct val="80000"/>
              <a:buFont typeface="Arial" panose="020B0604020202020204" pitchFamily="34" charset="0"/>
              <a:buChar char="•"/>
            </a:pPr>
            <a:r>
              <a:rPr lang="en-US" dirty="0">
                <a:solidFill>
                  <a:schemeClr val="tx2"/>
                </a:solidFill>
              </a:rPr>
              <a:t>Starts Advertising Peer immediately</a:t>
            </a:r>
          </a:p>
          <a:p>
            <a:pPr marL="285750" indent="-285750">
              <a:lnSpc>
                <a:spcPct val="90000"/>
              </a:lnSpc>
              <a:spcAft>
                <a:spcPts val="600"/>
              </a:spcAft>
              <a:buSzPct val="80000"/>
              <a:buFont typeface="Arial" panose="020B0604020202020204" pitchFamily="34" charset="0"/>
              <a:buChar char="•"/>
            </a:pPr>
            <a:r>
              <a:rPr lang="en-US" dirty="0">
                <a:solidFill>
                  <a:schemeClr val="tx2"/>
                </a:solidFill>
              </a:rPr>
              <a:t>If user press disconnect</a:t>
            </a:r>
          </a:p>
          <a:p>
            <a:pPr marL="742950" lvl="1" indent="-285750">
              <a:lnSpc>
                <a:spcPct val="90000"/>
              </a:lnSpc>
              <a:spcAft>
                <a:spcPts val="600"/>
              </a:spcAft>
              <a:buSzPct val="80000"/>
              <a:buFont typeface="Arial" panose="020B0604020202020204" pitchFamily="34" charset="0"/>
              <a:buChar char="•"/>
            </a:pPr>
            <a:r>
              <a:rPr lang="en-US" dirty="0">
                <a:solidFill>
                  <a:schemeClr val="tx2"/>
                </a:solidFill>
              </a:rPr>
              <a:t>Stops Advertising Peer immediately</a:t>
            </a:r>
          </a:p>
          <a:p>
            <a:pPr marL="742950" lvl="1" indent="-285750">
              <a:lnSpc>
                <a:spcPct val="90000"/>
              </a:lnSpc>
              <a:spcAft>
                <a:spcPts val="600"/>
              </a:spcAft>
              <a:buSzPct val="80000"/>
              <a:buFont typeface="Arial" panose="020B0604020202020204" pitchFamily="34" charset="0"/>
              <a:buChar char="•"/>
            </a:pPr>
            <a:endParaRPr lang="en-US" dirty="0">
              <a:solidFill>
                <a:schemeClr val="tx2"/>
              </a:solidFill>
            </a:endParaRPr>
          </a:p>
        </p:txBody>
      </p:sp>
      <p:sp>
        <p:nvSpPr>
          <p:cNvPr id="29" name="TextBox 28">
            <a:extLst>
              <a:ext uri="{FF2B5EF4-FFF2-40B4-BE49-F238E27FC236}">
                <a16:creationId xmlns:a16="http://schemas.microsoft.com/office/drawing/2014/main" id="{1FA8F674-91F2-462A-B424-AA7E567EB1C4}"/>
              </a:ext>
            </a:extLst>
          </p:cNvPr>
          <p:cNvSpPr txBox="1"/>
          <p:nvPr/>
        </p:nvSpPr>
        <p:spPr>
          <a:xfrm>
            <a:off x="1418980" y="4803920"/>
            <a:ext cx="4200309" cy="1477667"/>
          </a:xfrm>
          <a:prstGeom prst="rect">
            <a:avLst/>
          </a:prstGeom>
        </p:spPr>
        <p:txBody>
          <a:bodyPr vert="horz" lIns="91440" tIns="45720" rIns="91440" bIns="45720" rtlCol="0">
            <a:normAutofit fontScale="92500" lnSpcReduction="20000"/>
          </a:bodyPr>
          <a:lstStyle/>
          <a:p>
            <a:pPr marL="285750" indent="-285750">
              <a:lnSpc>
                <a:spcPct val="90000"/>
              </a:lnSpc>
              <a:spcAft>
                <a:spcPts val="600"/>
              </a:spcAft>
              <a:buSzPct val="80000"/>
              <a:buFont typeface="Arial" panose="020B0604020202020204" pitchFamily="34" charset="0"/>
              <a:buChar char="•"/>
            </a:pPr>
            <a:r>
              <a:rPr lang="en-US" dirty="0">
                <a:solidFill>
                  <a:schemeClr val="tx2"/>
                </a:solidFill>
              </a:rPr>
              <a:t>One way chat messages</a:t>
            </a:r>
          </a:p>
          <a:p>
            <a:pPr marL="285750" indent="-285750">
              <a:lnSpc>
                <a:spcPct val="90000"/>
              </a:lnSpc>
              <a:spcAft>
                <a:spcPts val="600"/>
              </a:spcAft>
              <a:buSzPct val="80000"/>
              <a:buFont typeface="Arial" panose="020B0604020202020204" pitchFamily="34" charset="0"/>
              <a:buChar char="•"/>
            </a:pPr>
            <a:r>
              <a:rPr lang="en-US" dirty="0"/>
              <a:t>Send/Receive</a:t>
            </a:r>
          </a:p>
          <a:p>
            <a:pPr marL="285750" indent="-285750">
              <a:lnSpc>
                <a:spcPct val="90000"/>
              </a:lnSpc>
              <a:spcAft>
                <a:spcPts val="600"/>
              </a:spcAft>
              <a:buSzPct val="80000"/>
              <a:buFont typeface="Arial" panose="020B0604020202020204" pitchFamily="34" charset="0"/>
              <a:buChar char="•"/>
            </a:pPr>
            <a:r>
              <a:rPr lang="en-US" dirty="0">
                <a:solidFill>
                  <a:schemeClr val="tx2"/>
                </a:solidFill>
              </a:rPr>
              <a:t>Fast and responsive</a:t>
            </a:r>
          </a:p>
          <a:p>
            <a:pPr marL="285750" indent="-285750">
              <a:lnSpc>
                <a:spcPct val="90000"/>
              </a:lnSpc>
              <a:spcAft>
                <a:spcPts val="600"/>
              </a:spcAft>
              <a:buSzPct val="80000"/>
              <a:buFont typeface="Arial" panose="020B0604020202020204" pitchFamily="34" charset="0"/>
              <a:buChar char="•"/>
            </a:pPr>
            <a:r>
              <a:rPr lang="en-US" dirty="0">
                <a:solidFill>
                  <a:schemeClr val="tx2"/>
                </a:solidFill>
              </a:rPr>
              <a:t>Chats are not stored in database</a:t>
            </a:r>
          </a:p>
          <a:p>
            <a:pPr marL="285750" indent="-285750">
              <a:lnSpc>
                <a:spcPct val="90000"/>
              </a:lnSpc>
              <a:spcAft>
                <a:spcPts val="600"/>
              </a:spcAft>
              <a:buSzPct val="80000"/>
              <a:buFont typeface="Arial" panose="020B0604020202020204" pitchFamily="34" charset="0"/>
              <a:buChar char="•"/>
            </a:pPr>
            <a:r>
              <a:rPr lang="en-US" dirty="0">
                <a:solidFill>
                  <a:schemeClr val="tx2"/>
                </a:solidFill>
              </a:rPr>
              <a:t>Able to navigate back </a:t>
            </a:r>
          </a:p>
          <a:p>
            <a:pPr marL="285750" indent="-285750">
              <a:lnSpc>
                <a:spcPct val="90000"/>
              </a:lnSpc>
              <a:spcAft>
                <a:spcPts val="600"/>
              </a:spcAft>
              <a:buSzPct val="80000"/>
              <a:buFont typeface="Arial" panose="020B0604020202020204" pitchFamily="34" charset="0"/>
              <a:buChar char="•"/>
            </a:pPr>
            <a:endParaRPr lang="en-US" dirty="0">
              <a:solidFill>
                <a:schemeClr val="tx2"/>
              </a:solidFill>
            </a:endParaRPr>
          </a:p>
        </p:txBody>
      </p:sp>
      <p:sp>
        <p:nvSpPr>
          <p:cNvPr id="30" name="TextBox 29">
            <a:extLst>
              <a:ext uri="{FF2B5EF4-FFF2-40B4-BE49-F238E27FC236}">
                <a16:creationId xmlns:a16="http://schemas.microsoft.com/office/drawing/2014/main" id="{44616281-C0C4-408E-815C-20177BB92C5D}"/>
              </a:ext>
            </a:extLst>
          </p:cNvPr>
          <p:cNvSpPr txBox="1"/>
          <p:nvPr/>
        </p:nvSpPr>
        <p:spPr>
          <a:xfrm>
            <a:off x="822607" y="4156123"/>
            <a:ext cx="2156953" cy="487210"/>
          </a:xfrm>
          <a:prstGeom prst="rect">
            <a:avLst/>
          </a:prstGeom>
        </p:spPr>
        <p:txBody>
          <a:bodyPr vert="horz" lIns="91440" tIns="45720" rIns="91440" bIns="45720" rtlCol="0">
            <a:normAutofit/>
          </a:bodyPr>
          <a:lstStyle/>
          <a:p>
            <a:pPr>
              <a:lnSpc>
                <a:spcPct val="90000"/>
              </a:lnSpc>
              <a:spcAft>
                <a:spcPts val="600"/>
              </a:spcAft>
              <a:buSzPct val="80000"/>
            </a:pPr>
            <a:r>
              <a:rPr lang="en-US" b="1" dirty="0">
                <a:solidFill>
                  <a:schemeClr val="tx2"/>
                </a:solidFill>
              </a:rPr>
              <a:t>Browser</a:t>
            </a:r>
          </a:p>
          <a:p>
            <a:pPr>
              <a:lnSpc>
                <a:spcPct val="90000"/>
              </a:lnSpc>
              <a:spcAft>
                <a:spcPts val="600"/>
              </a:spcAft>
              <a:buSzPct val="80000"/>
            </a:pPr>
            <a:endParaRPr lang="en-US" dirty="0">
              <a:solidFill>
                <a:schemeClr val="tx2"/>
              </a:solidFill>
            </a:endParaRPr>
          </a:p>
          <a:p>
            <a:pPr>
              <a:lnSpc>
                <a:spcPct val="90000"/>
              </a:lnSpc>
              <a:spcAft>
                <a:spcPts val="600"/>
              </a:spcAft>
              <a:buSzPct val="80000"/>
            </a:pPr>
            <a:endParaRPr lang="en-US" dirty="0">
              <a:solidFill>
                <a:schemeClr val="tx2"/>
              </a:solidFill>
            </a:endParaRPr>
          </a:p>
          <a:p>
            <a:pPr indent="-228600">
              <a:lnSpc>
                <a:spcPct val="90000"/>
              </a:lnSpc>
              <a:spcAft>
                <a:spcPts val="600"/>
              </a:spcAft>
              <a:buSzPct val="80000"/>
              <a:buFont typeface="Arial" panose="020B0604020202020204" pitchFamily="34" charset="0"/>
              <a:buChar char="•"/>
            </a:pPr>
            <a:endParaRPr lang="en-US" dirty="0"/>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1A1F3F15-E137-45DB-8A67-0018B008E1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9651" y="-425008"/>
            <a:ext cx="4010730" cy="7565519"/>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7913BFE2-DEAF-41D2-A4C0-7257CC06E9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10449" y="-340137"/>
            <a:ext cx="4010730" cy="7565519"/>
          </a:xfrm>
          <a:prstGeom prst="rect">
            <a:avLst/>
          </a:prstGeom>
        </p:spPr>
      </p:pic>
      <p:sp>
        <p:nvSpPr>
          <p:cNvPr id="35" name="TextBox 34">
            <a:extLst>
              <a:ext uri="{FF2B5EF4-FFF2-40B4-BE49-F238E27FC236}">
                <a16:creationId xmlns:a16="http://schemas.microsoft.com/office/drawing/2014/main" id="{41D2DDDC-A6E0-4E57-8D9D-5077DC8E3044}"/>
              </a:ext>
            </a:extLst>
          </p:cNvPr>
          <p:cNvSpPr txBox="1"/>
          <p:nvPr/>
        </p:nvSpPr>
        <p:spPr>
          <a:xfrm>
            <a:off x="811916" y="4164310"/>
            <a:ext cx="2156953" cy="487210"/>
          </a:xfrm>
          <a:prstGeom prst="rect">
            <a:avLst/>
          </a:prstGeom>
        </p:spPr>
        <p:txBody>
          <a:bodyPr vert="horz" lIns="91440" tIns="45720" rIns="91440" bIns="45720" rtlCol="0">
            <a:normAutofit/>
          </a:bodyPr>
          <a:lstStyle/>
          <a:p>
            <a:pPr>
              <a:lnSpc>
                <a:spcPct val="90000"/>
              </a:lnSpc>
              <a:spcAft>
                <a:spcPts val="600"/>
              </a:spcAft>
              <a:buSzPct val="80000"/>
            </a:pPr>
            <a:r>
              <a:rPr lang="en-US" b="1" dirty="0">
                <a:solidFill>
                  <a:schemeClr val="tx2"/>
                </a:solidFill>
              </a:rPr>
              <a:t>Message Screen</a:t>
            </a:r>
            <a:endParaRPr lang="en-US" dirty="0"/>
          </a:p>
        </p:txBody>
      </p:sp>
      <p:sp>
        <p:nvSpPr>
          <p:cNvPr id="37" name="TextBox 36">
            <a:extLst>
              <a:ext uri="{FF2B5EF4-FFF2-40B4-BE49-F238E27FC236}">
                <a16:creationId xmlns:a16="http://schemas.microsoft.com/office/drawing/2014/main" id="{4F50DAB9-F1C2-4D76-B38F-C42E14182283}"/>
              </a:ext>
            </a:extLst>
          </p:cNvPr>
          <p:cNvSpPr txBox="1"/>
          <p:nvPr/>
        </p:nvSpPr>
        <p:spPr>
          <a:xfrm>
            <a:off x="1558237" y="4906769"/>
            <a:ext cx="4200309" cy="1477667"/>
          </a:xfrm>
          <a:prstGeom prst="rect">
            <a:avLst/>
          </a:prstGeom>
        </p:spPr>
        <p:txBody>
          <a:bodyPr vert="horz" lIns="91440" tIns="45720" rIns="91440" bIns="45720" rtlCol="0">
            <a:normAutofit/>
          </a:bodyPr>
          <a:lstStyle/>
          <a:p>
            <a:pPr marL="285750" indent="-285750">
              <a:lnSpc>
                <a:spcPct val="90000"/>
              </a:lnSpc>
              <a:spcAft>
                <a:spcPts val="600"/>
              </a:spcAft>
              <a:buSzPct val="80000"/>
              <a:buFont typeface="Arial" panose="020B0604020202020204" pitchFamily="34" charset="0"/>
              <a:buChar char="•"/>
            </a:pPr>
            <a:r>
              <a:rPr lang="en-US" dirty="0">
                <a:solidFill>
                  <a:schemeClr val="tx2"/>
                </a:solidFill>
              </a:rPr>
              <a:t>Search for Advertisers</a:t>
            </a:r>
          </a:p>
          <a:p>
            <a:pPr marL="285750" indent="-285750">
              <a:lnSpc>
                <a:spcPct val="90000"/>
              </a:lnSpc>
              <a:spcAft>
                <a:spcPts val="600"/>
              </a:spcAft>
              <a:buSzPct val="80000"/>
              <a:buFont typeface="Arial" panose="020B0604020202020204" pitchFamily="34" charset="0"/>
              <a:buChar char="•"/>
            </a:pPr>
            <a:r>
              <a:rPr lang="en-US" dirty="0">
                <a:solidFill>
                  <a:schemeClr val="tx2"/>
                </a:solidFill>
              </a:rPr>
              <a:t>Starts Browsing For Peers immediately</a:t>
            </a:r>
          </a:p>
          <a:p>
            <a:pPr marL="285750" indent="-285750">
              <a:lnSpc>
                <a:spcPct val="90000"/>
              </a:lnSpc>
              <a:spcAft>
                <a:spcPts val="600"/>
              </a:spcAft>
              <a:buSzPct val="80000"/>
              <a:buFont typeface="Arial" panose="020B0604020202020204" pitchFamily="34" charset="0"/>
              <a:buChar char="•"/>
            </a:pPr>
            <a:r>
              <a:rPr lang="en-US" dirty="0">
                <a:solidFill>
                  <a:schemeClr val="tx2"/>
                </a:solidFill>
              </a:rPr>
              <a:t>If user press disconnect</a:t>
            </a:r>
          </a:p>
          <a:p>
            <a:pPr marL="742950" lvl="1" indent="-285750">
              <a:lnSpc>
                <a:spcPct val="90000"/>
              </a:lnSpc>
              <a:spcAft>
                <a:spcPts val="600"/>
              </a:spcAft>
              <a:buSzPct val="80000"/>
              <a:buFont typeface="Arial" panose="020B0604020202020204" pitchFamily="34" charset="0"/>
              <a:buChar char="•"/>
            </a:pPr>
            <a:r>
              <a:rPr lang="en-US" dirty="0">
                <a:solidFill>
                  <a:schemeClr val="tx2"/>
                </a:solidFill>
              </a:rPr>
              <a:t>Disconnects to connected device</a:t>
            </a:r>
          </a:p>
          <a:p>
            <a:pPr marL="742950" lvl="1" indent="-285750">
              <a:lnSpc>
                <a:spcPct val="90000"/>
              </a:lnSpc>
              <a:spcAft>
                <a:spcPts val="600"/>
              </a:spcAft>
              <a:buSzPct val="80000"/>
              <a:buFont typeface="Arial" panose="020B0604020202020204" pitchFamily="34" charset="0"/>
              <a:buChar char="•"/>
            </a:pPr>
            <a:endParaRPr lang="en-US" dirty="0">
              <a:solidFill>
                <a:schemeClr val="tx2"/>
              </a:solidFill>
            </a:endParaRPr>
          </a:p>
        </p:txBody>
      </p:sp>
    </p:spTree>
    <p:extLst>
      <p:ext uri="{BB962C8B-B14F-4D97-AF65-F5344CB8AC3E}">
        <p14:creationId xmlns:p14="http://schemas.microsoft.com/office/powerpoint/2010/main" val="182597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nodePh="1">
                                  <p:stCondLst>
                                    <p:cond delay="0"/>
                                  </p:stCondLst>
                                  <p:endCondLst>
                                    <p:cond evt="begin" delay="0">
                                      <p:tn val="18"/>
                                    </p:cond>
                                  </p:end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1" nodeType="clickEffect">
                                  <p:stCondLst>
                                    <p:cond delay="0"/>
                                  </p:stCondLst>
                                  <p:childTnLst>
                                    <p:animEffect transition="out" filter="fade">
                                      <p:cBhvr>
                                        <p:cTn id="33" dur="1000"/>
                                        <p:tgtEl>
                                          <p:spTgt spid="27"/>
                                        </p:tgtEl>
                                      </p:cBhvr>
                                    </p:animEffect>
                                    <p:anim calcmode="lin" valueType="num">
                                      <p:cBhvr>
                                        <p:cTn id="34" dur="1000"/>
                                        <p:tgtEl>
                                          <p:spTgt spid="27"/>
                                        </p:tgtEl>
                                        <p:attrNameLst>
                                          <p:attrName>ppt_x</p:attrName>
                                        </p:attrNameLst>
                                      </p:cBhvr>
                                      <p:tavLst>
                                        <p:tav tm="0">
                                          <p:val>
                                            <p:strVal val="ppt_x"/>
                                          </p:val>
                                        </p:tav>
                                        <p:tav tm="100000">
                                          <p:val>
                                            <p:strVal val="ppt_x"/>
                                          </p:val>
                                        </p:tav>
                                      </p:tavLst>
                                    </p:anim>
                                    <p:anim calcmode="lin" valueType="num">
                                      <p:cBhvr>
                                        <p:cTn id="35" dur="1000"/>
                                        <p:tgtEl>
                                          <p:spTgt spid="27"/>
                                        </p:tgtEl>
                                        <p:attrNameLst>
                                          <p:attrName>ppt_y</p:attrName>
                                        </p:attrNameLst>
                                      </p:cBhvr>
                                      <p:tavLst>
                                        <p:tav tm="0">
                                          <p:val>
                                            <p:strVal val="ppt_y"/>
                                          </p:val>
                                        </p:tav>
                                        <p:tav tm="100000">
                                          <p:val>
                                            <p:strVal val="ppt_y+.1"/>
                                          </p:val>
                                        </p:tav>
                                      </p:tavLst>
                                    </p:anim>
                                    <p:set>
                                      <p:cBhvr>
                                        <p:cTn id="36" dur="1" fill="hold">
                                          <p:stCondLst>
                                            <p:cond delay="999"/>
                                          </p:stCondLst>
                                        </p:cTn>
                                        <p:tgtEl>
                                          <p:spTgt spid="2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nodeType="clickEffect">
                                  <p:stCondLst>
                                    <p:cond delay="0"/>
                                  </p:stCondLst>
                                  <p:childTnLst>
                                    <p:anim calcmode="lin" valueType="num">
                                      <p:cBhvr additive="base">
                                        <p:cTn id="40" dur="500"/>
                                        <p:tgtEl>
                                          <p:spTgt spid="5"/>
                                        </p:tgtEl>
                                        <p:attrNameLst>
                                          <p:attrName>ppt_x</p:attrName>
                                        </p:attrNameLst>
                                      </p:cBhvr>
                                      <p:tavLst>
                                        <p:tav tm="0">
                                          <p:val>
                                            <p:strVal val="ppt_x"/>
                                          </p:val>
                                        </p:tav>
                                        <p:tav tm="100000">
                                          <p:val>
                                            <p:strVal val="ppt_x"/>
                                          </p:val>
                                        </p:tav>
                                      </p:tavLst>
                                    </p:anim>
                                    <p:anim calcmode="lin" valueType="num">
                                      <p:cBhvr additive="base">
                                        <p:cTn id="41" dur="500"/>
                                        <p:tgtEl>
                                          <p:spTgt spid="5"/>
                                        </p:tgtEl>
                                        <p:attrNameLst>
                                          <p:attrName>ppt_y</p:attrName>
                                        </p:attrNameLst>
                                      </p:cBhvr>
                                      <p:tavLst>
                                        <p:tav tm="0">
                                          <p:val>
                                            <p:strVal val="ppt_y"/>
                                          </p:val>
                                        </p:tav>
                                        <p:tav tm="100000">
                                          <p:val>
                                            <p:strVal val="1+ppt_h/2"/>
                                          </p:val>
                                        </p:tav>
                                      </p:tavLst>
                                    </p:anim>
                                    <p:set>
                                      <p:cBhvr>
                                        <p:cTn id="42" dur="1" fill="hold">
                                          <p:stCondLst>
                                            <p:cond delay="499"/>
                                          </p:stCondLst>
                                        </p:cTn>
                                        <p:tgtEl>
                                          <p:spTgt spid="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2" presetClass="exit" presetSubtype="0" fill="hold" grpId="1" nodeType="clickEffect" nodePh="1">
                                  <p:stCondLst>
                                    <p:cond delay="0"/>
                                  </p:stCondLst>
                                  <p:endCondLst>
                                    <p:cond evt="begin" delay="0">
                                      <p:tn val="45"/>
                                    </p:cond>
                                  </p:endCondLst>
                                  <p:childTnLst>
                                    <p:animEffect transition="out" filter="fade">
                                      <p:cBhvr>
                                        <p:cTn id="46" dur="1000"/>
                                        <p:tgtEl>
                                          <p:spTgt spid="68"/>
                                        </p:tgtEl>
                                      </p:cBhvr>
                                    </p:animEffect>
                                    <p:anim calcmode="lin" valueType="num">
                                      <p:cBhvr>
                                        <p:cTn id="47" dur="1000"/>
                                        <p:tgtEl>
                                          <p:spTgt spid="68"/>
                                        </p:tgtEl>
                                        <p:attrNameLst>
                                          <p:attrName>ppt_x</p:attrName>
                                        </p:attrNameLst>
                                      </p:cBhvr>
                                      <p:tavLst>
                                        <p:tav tm="0">
                                          <p:val>
                                            <p:strVal val="ppt_x"/>
                                          </p:val>
                                        </p:tav>
                                        <p:tav tm="100000">
                                          <p:val>
                                            <p:strVal val="ppt_x"/>
                                          </p:val>
                                        </p:tav>
                                      </p:tavLst>
                                    </p:anim>
                                    <p:anim calcmode="lin" valueType="num">
                                      <p:cBhvr>
                                        <p:cTn id="48" dur="1000"/>
                                        <p:tgtEl>
                                          <p:spTgt spid="68"/>
                                        </p:tgtEl>
                                        <p:attrNameLst>
                                          <p:attrName>ppt_y</p:attrName>
                                        </p:attrNameLst>
                                      </p:cBhvr>
                                      <p:tavLst>
                                        <p:tav tm="0">
                                          <p:val>
                                            <p:strVal val="ppt_y"/>
                                          </p:val>
                                        </p:tav>
                                        <p:tav tm="100000">
                                          <p:val>
                                            <p:strVal val="ppt_y+.1"/>
                                          </p:val>
                                        </p:tav>
                                      </p:tavLst>
                                    </p:anim>
                                    <p:set>
                                      <p:cBhvr>
                                        <p:cTn id="49" dur="1" fill="hold">
                                          <p:stCondLst>
                                            <p:cond delay="999"/>
                                          </p:stCondLst>
                                        </p:cTn>
                                        <p:tgtEl>
                                          <p:spTgt spid="68"/>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42" presetClass="exit" presetSubtype="0" fill="hold" grpId="1" nodeType="clickEffect">
                                  <p:stCondLst>
                                    <p:cond delay="0"/>
                                  </p:stCondLst>
                                  <p:childTnLst>
                                    <p:animEffect transition="out" filter="fade">
                                      <p:cBhvr>
                                        <p:cTn id="53" dur="1000"/>
                                        <p:tgtEl>
                                          <p:spTgt spid="64"/>
                                        </p:tgtEl>
                                      </p:cBhvr>
                                    </p:animEffect>
                                    <p:anim calcmode="lin" valueType="num">
                                      <p:cBhvr>
                                        <p:cTn id="54" dur="1000"/>
                                        <p:tgtEl>
                                          <p:spTgt spid="64"/>
                                        </p:tgtEl>
                                        <p:attrNameLst>
                                          <p:attrName>ppt_x</p:attrName>
                                        </p:attrNameLst>
                                      </p:cBhvr>
                                      <p:tavLst>
                                        <p:tav tm="0">
                                          <p:val>
                                            <p:strVal val="ppt_x"/>
                                          </p:val>
                                        </p:tav>
                                        <p:tav tm="100000">
                                          <p:val>
                                            <p:strVal val="ppt_x"/>
                                          </p:val>
                                        </p:tav>
                                      </p:tavLst>
                                    </p:anim>
                                    <p:anim calcmode="lin" valueType="num">
                                      <p:cBhvr>
                                        <p:cTn id="55" dur="1000"/>
                                        <p:tgtEl>
                                          <p:spTgt spid="64"/>
                                        </p:tgtEl>
                                        <p:attrNameLst>
                                          <p:attrName>ppt_y</p:attrName>
                                        </p:attrNameLst>
                                      </p:cBhvr>
                                      <p:tavLst>
                                        <p:tav tm="0">
                                          <p:val>
                                            <p:strVal val="ppt_y"/>
                                          </p:val>
                                        </p:tav>
                                        <p:tav tm="100000">
                                          <p:val>
                                            <p:strVal val="ppt_y+.1"/>
                                          </p:val>
                                        </p:tav>
                                      </p:tavLst>
                                    </p:anim>
                                    <p:set>
                                      <p:cBhvr>
                                        <p:cTn id="56" dur="1" fill="hold">
                                          <p:stCondLst>
                                            <p:cond delay="999"/>
                                          </p:stCondLst>
                                        </p:cTn>
                                        <p:tgtEl>
                                          <p:spTgt spid="6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1000"/>
                                        <p:tgtEl>
                                          <p:spTgt spid="30"/>
                                        </p:tgtEl>
                                      </p:cBhvr>
                                    </p:animEffect>
                                    <p:anim calcmode="lin" valueType="num">
                                      <p:cBhvr>
                                        <p:cTn id="62" dur="1000" fill="hold"/>
                                        <p:tgtEl>
                                          <p:spTgt spid="30"/>
                                        </p:tgtEl>
                                        <p:attrNameLst>
                                          <p:attrName>ppt_x</p:attrName>
                                        </p:attrNameLst>
                                      </p:cBhvr>
                                      <p:tavLst>
                                        <p:tav tm="0">
                                          <p:val>
                                            <p:strVal val="#ppt_x"/>
                                          </p:val>
                                        </p:tav>
                                        <p:tav tm="100000">
                                          <p:val>
                                            <p:strVal val="#ppt_x"/>
                                          </p:val>
                                        </p:tav>
                                      </p:tavLst>
                                    </p:anim>
                                    <p:anim calcmode="lin" valueType="num">
                                      <p:cBhvr>
                                        <p:cTn id="6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additive="base">
                                        <p:cTn id="68" dur="500" fill="hold"/>
                                        <p:tgtEl>
                                          <p:spTgt spid="9"/>
                                        </p:tgtEl>
                                        <p:attrNameLst>
                                          <p:attrName>ppt_x</p:attrName>
                                        </p:attrNameLst>
                                      </p:cBhvr>
                                      <p:tavLst>
                                        <p:tav tm="0">
                                          <p:val>
                                            <p:strVal val="#ppt_x"/>
                                          </p:val>
                                        </p:tav>
                                        <p:tav tm="100000">
                                          <p:val>
                                            <p:strVal val="#ppt_x"/>
                                          </p:val>
                                        </p:tav>
                                      </p:tavLst>
                                    </p:anim>
                                    <p:anim calcmode="lin" valueType="num">
                                      <p:cBhvr additive="base">
                                        <p:cTn id="6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1000"/>
                                        <p:tgtEl>
                                          <p:spTgt spid="37"/>
                                        </p:tgtEl>
                                      </p:cBhvr>
                                    </p:animEffect>
                                    <p:anim calcmode="lin" valueType="num">
                                      <p:cBhvr>
                                        <p:cTn id="75" dur="1000" fill="hold"/>
                                        <p:tgtEl>
                                          <p:spTgt spid="37"/>
                                        </p:tgtEl>
                                        <p:attrNameLst>
                                          <p:attrName>ppt_x</p:attrName>
                                        </p:attrNameLst>
                                      </p:cBhvr>
                                      <p:tavLst>
                                        <p:tav tm="0">
                                          <p:val>
                                            <p:strVal val="#ppt_x"/>
                                          </p:val>
                                        </p:tav>
                                        <p:tav tm="100000">
                                          <p:val>
                                            <p:strVal val="#ppt_x"/>
                                          </p:val>
                                        </p:tav>
                                      </p:tavLst>
                                    </p:anim>
                                    <p:anim calcmode="lin" valueType="num">
                                      <p:cBhvr>
                                        <p:cTn id="7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xit" presetSubtype="0" fill="hold" grpId="1" nodeType="clickEffect">
                                  <p:stCondLst>
                                    <p:cond delay="0"/>
                                  </p:stCondLst>
                                  <p:childTnLst>
                                    <p:animEffect transition="out" filter="fade">
                                      <p:cBhvr>
                                        <p:cTn id="80" dur="1000"/>
                                        <p:tgtEl>
                                          <p:spTgt spid="30"/>
                                        </p:tgtEl>
                                      </p:cBhvr>
                                    </p:animEffect>
                                    <p:anim calcmode="lin" valueType="num">
                                      <p:cBhvr>
                                        <p:cTn id="81" dur="1000"/>
                                        <p:tgtEl>
                                          <p:spTgt spid="30"/>
                                        </p:tgtEl>
                                        <p:attrNameLst>
                                          <p:attrName>ppt_x</p:attrName>
                                        </p:attrNameLst>
                                      </p:cBhvr>
                                      <p:tavLst>
                                        <p:tav tm="0">
                                          <p:val>
                                            <p:strVal val="ppt_x"/>
                                          </p:val>
                                        </p:tav>
                                        <p:tav tm="100000">
                                          <p:val>
                                            <p:strVal val="ppt_x"/>
                                          </p:val>
                                        </p:tav>
                                      </p:tavLst>
                                    </p:anim>
                                    <p:anim calcmode="lin" valueType="num">
                                      <p:cBhvr>
                                        <p:cTn id="82" dur="1000"/>
                                        <p:tgtEl>
                                          <p:spTgt spid="30"/>
                                        </p:tgtEl>
                                        <p:attrNameLst>
                                          <p:attrName>ppt_y</p:attrName>
                                        </p:attrNameLst>
                                      </p:cBhvr>
                                      <p:tavLst>
                                        <p:tav tm="0">
                                          <p:val>
                                            <p:strVal val="ppt_y"/>
                                          </p:val>
                                        </p:tav>
                                        <p:tav tm="100000">
                                          <p:val>
                                            <p:strVal val="ppt_y+.1"/>
                                          </p:val>
                                        </p:tav>
                                      </p:tavLst>
                                    </p:anim>
                                    <p:set>
                                      <p:cBhvr>
                                        <p:cTn id="83" dur="1" fill="hold">
                                          <p:stCondLst>
                                            <p:cond delay="999"/>
                                          </p:stCondLst>
                                        </p:cTn>
                                        <p:tgtEl>
                                          <p:spTgt spid="30"/>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2" presetClass="exit" presetSubtype="4" fill="hold" nodeType="clickEffect">
                                  <p:stCondLst>
                                    <p:cond delay="0"/>
                                  </p:stCondLst>
                                  <p:childTnLst>
                                    <p:anim calcmode="lin" valueType="num">
                                      <p:cBhvr additive="base">
                                        <p:cTn id="87" dur="500"/>
                                        <p:tgtEl>
                                          <p:spTgt spid="9"/>
                                        </p:tgtEl>
                                        <p:attrNameLst>
                                          <p:attrName>ppt_x</p:attrName>
                                        </p:attrNameLst>
                                      </p:cBhvr>
                                      <p:tavLst>
                                        <p:tav tm="0">
                                          <p:val>
                                            <p:strVal val="ppt_x"/>
                                          </p:val>
                                        </p:tav>
                                        <p:tav tm="100000">
                                          <p:val>
                                            <p:strVal val="ppt_x"/>
                                          </p:val>
                                        </p:tav>
                                      </p:tavLst>
                                    </p:anim>
                                    <p:anim calcmode="lin" valueType="num">
                                      <p:cBhvr additive="base">
                                        <p:cTn id="88" dur="500"/>
                                        <p:tgtEl>
                                          <p:spTgt spid="9"/>
                                        </p:tgtEl>
                                        <p:attrNameLst>
                                          <p:attrName>ppt_y</p:attrName>
                                        </p:attrNameLst>
                                      </p:cBhvr>
                                      <p:tavLst>
                                        <p:tav tm="0">
                                          <p:val>
                                            <p:strVal val="ppt_y"/>
                                          </p:val>
                                        </p:tav>
                                        <p:tav tm="100000">
                                          <p:val>
                                            <p:strVal val="1+ppt_h/2"/>
                                          </p:val>
                                        </p:tav>
                                      </p:tavLst>
                                    </p:anim>
                                    <p:set>
                                      <p:cBhvr>
                                        <p:cTn id="89" dur="1" fill="hold">
                                          <p:stCondLst>
                                            <p:cond delay="499"/>
                                          </p:stCondLst>
                                        </p:cTn>
                                        <p:tgtEl>
                                          <p:spTgt spid="9"/>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42" presetClass="exit" presetSubtype="0" fill="hold" grpId="1" nodeType="clickEffect">
                                  <p:stCondLst>
                                    <p:cond delay="0"/>
                                  </p:stCondLst>
                                  <p:childTnLst>
                                    <p:animEffect transition="out" filter="fade">
                                      <p:cBhvr>
                                        <p:cTn id="93" dur="1000"/>
                                        <p:tgtEl>
                                          <p:spTgt spid="37"/>
                                        </p:tgtEl>
                                      </p:cBhvr>
                                    </p:animEffect>
                                    <p:anim calcmode="lin" valueType="num">
                                      <p:cBhvr>
                                        <p:cTn id="94" dur="1000"/>
                                        <p:tgtEl>
                                          <p:spTgt spid="37"/>
                                        </p:tgtEl>
                                        <p:attrNameLst>
                                          <p:attrName>ppt_x</p:attrName>
                                        </p:attrNameLst>
                                      </p:cBhvr>
                                      <p:tavLst>
                                        <p:tav tm="0">
                                          <p:val>
                                            <p:strVal val="ppt_x"/>
                                          </p:val>
                                        </p:tav>
                                        <p:tav tm="100000">
                                          <p:val>
                                            <p:strVal val="ppt_x"/>
                                          </p:val>
                                        </p:tav>
                                      </p:tavLst>
                                    </p:anim>
                                    <p:anim calcmode="lin" valueType="num">
                                      <p:cBhvr>
                                        <p:cTn id="95" dur="1000"/>
                                        <p:tgtEl>
                                          <p:spTgt spid="37"/>
                                        </p:tgtEl>
                                        <p:attrNameLst>
                                          <p:attrName>ppt_y</p:attrName>
                                        </p:attrNameLst>
                                      </p:cBhvr>
                                      <p:tavLst>
                                        <p:tav tm="0">
                                          <p:val>
                                            <p:strVal val="ppt_y"/>
                                          </p:val>
                                        </p:tav>
                                        <p:tav tm="100000">
                                          <p:val>
                                            <p:strVal val="ppt_y+.1"/>
                                          </p:val>
                                        </p:tav>
                                      </p:tavLst>
                                    </p:anim>
                                    <p:set>
                                      <p:cBhvr>
                                        <p:cTn id="96" dur="1" fill="hold">
                                          <p:stCondLst>
                                            <p:cond delay="999"/>
                                          </p:stCondLst>
                                        </p:cTn>
                                        <p:tgtEl>
                                          <p:spTgt spid="37"/>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fade">
                                      <p:cBhvr>
                                        <p:cTn id="101" dur="1000"/>
                                        <p:tgtEl>
                                          <p:spTgt spid="24"/>
                                        </p:tgtEl>
                                      </p:cBhvr>
                                    </p:animEffect>
                                    <p:anim calcmode="lin" valueType="num">
                                      <p:cBhvr>
                                        <p:cTn id="102" dur="1000" fill="hold"/>
                                        <p:tgtEl>
                                          <p:spTgt spid="24"/>
                                        </p:tgtEl>
                                        <p:attrNameLst>
                                          <p:attrName>ppt_x</p:attrName>
                                        </p:attrNameLst>
                                      </p:cBhvr>
                                      <p:tavLst>
                                        <p:tav tm="0">
                                          <p:val>
                                            <p:strVal val="#ppt_x"/>
                                          </p:val>
                                        </p:tav>
                                        <p:tav tm="100000">
                                          <p:val>
                                            <p:strVal val="#ppt_x"/>
                                          </p:val>
                                        </p:tav>
                                      </p:tavLst>
                                    </p:anim>
                                    <p:anim calcmode="lin" valueType="num">
                                      <p:cBhvr>
                                        <p:cTn id="10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7"/>
                                        </p:tgtEl>
                                        <p:attrNameLst>
                                          <p:attrName>style.visibility</p:attrName>
                                        </p:attrNameLst>
                                      </p:cBhvr>
                                      <p:to>
                                        <p:strVal val="visible"/>
                                      </p:to>
                                    </p:set>
                                    <p:anim calcmode="lin" valueType="num">
                                      <p:cBhvr additive="base">
                                        <p:cTn id="108" dur="500" fill="hold"/>
                                        <p:tgtEl>
                                          <p:spTgt spid="7"/>
                                        </p:tgtEl>
                                        <p:attrNameLst>
                                          <p:attrName>ppt_x</p:attrName>
                                        </p:attrNameLst>
                                      </p:cBhvr>
                                      <p:tavLst>
                                        <p:tav tm="0">
                                          <p:val>
                                            <p:strVal val="#ppt_x"/>
                                          </p:val>
                                        </p:tav>
                                        <p:tav tm="100000">
                                          <p:val>
                                            <p:strVal val="#ppt_x"/>
                                          </p:val>
                                        </p:tav>
                                      </p:tavLst>
                                    </p:anim>
                                    <p:anim calcmode="lin" valueType="num">
                                      <p:cBhvr additive="base">
                                        <p:cTn id="10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grpId="0" nodeType="clickEffect">
                                  <p:stCondLst>
                                    <p:cond delay="0"/>
                                  </p:stCondLst>
                                  <p:childTnLst>
                                    <p:set>
                                      <p:cBhvr>
                                        <p:cTn id="113" dur="1" fill="hold">
                                          <p:stCondLst>
                                            <p:cond delay="0"/>
                                          </p:stCondLst>
                                        </p:cTn>
                                        <p:tgtEl>
                                          <p:spTgt spid="28"/>
                                        </p:tgtEl>
                                        <p:attrNameLst>
                                          <p:attrName>style.visibility</p:attrName>
                                        </p:attrNameLst>
                                      </p:cBhvr>
                                      <p:to>
                                        <p:strVal val="visible"/>
                                      </p:to>
                                    </p:set>
                                    <p:animEffect transition="in" filter="fade">
                                      <p:cBhvr>
                                        <p:cTn id="114" dur="1000"/>
                                        <p:tgtEl>
                                          <p:spTgt spid="28"/>
                                        </p:tgtEl>
                                      </p:cBhvr>
                                    </p:animEffect>
                                    <p:anim calcmode="lin" valueType="num">
                                      <p:cBhvr>
                                        <p:cTn id="115" dur="1000" fill="hold"/>
                                        <p:tgtEl>
                                          <p:spTgt spid="28"/>
                                        </p:tgtEl>
                                        <p:attrNameLst>
                                          <p:attrName>ppt_x</p:attrName>
                                        </p:attrNameLst>
                                      </p:cBhvr>
                                      <p:tavLst>
                                        <p:tav tm="0">
                                          <p:val>
                                            <p:strVal val="#ppt_x"/>
                                          </p:val>
                                        </p:tav>
                                        <p:tav tm="100000">
                                          <p:val>
                                            <p:strVal val="#ppt_x"/>
                                          </p:val>
                                        </p:tav>
                                      </p:tavLst>
                                    </p:anim>
                                    <p:anim calcmode="lin" valueType="num">
                                      <p:cBhvr>
                                        <p:cTn id="1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2" presetClass="exit" presetSubtype="0" fill="hold" grpId="1" nodeType="clickEffect">
                                  <p:stCondLst>
                                    <p:cond delay="0"/>
                                  </p:stCondLst>
                                  <p:childTnLst>
                                    <p:animEffect transition="out" filter="fade">
                                      <p:cBhvr>
                                        <p:cTn id="120" dur="1000"/>
                                        <p:tgtEl>
                                          <p:spTgt spid="28"/>
                                        </p:tgtEl>
                                      </p:cBhvr>
                                    </p:animEffect>
                                    <p:anim calcmode="lin" valueType="num">
                                      <p:cBhvr>
                                        <p:cTn id="121" dur="1000"/>
                                        <p:tgtEl>
                                          <p:spTgt spid="28"/>
                                        </p:tgtEl>
                                        <p:attrNameLst>
                                          <p:attrName>ppt_x</p:attrName>
                                        </p:attrNameLst>
                                      </p:cBhvr>
                                      <p:tavLst>
                                        <p:tav tm="0">
                                          <p:val>
                                            <p:strVal val="ppt_x"/>
                                          </p:val>
                                        </p:tav>
                                        <p:tav tm="100000">
                                          <p:val>
                                            <p:strVal val="ppt_x"/>
                                          </p:val>
                                        </p:tav>
                                      </p:tavLst>
                                    </p:anim>
                                    <p:anim calcmode="lin" valueType="num">
                                      <p:cBhvr>
                                        <p:cTn id="122" dur="1000"/>
                                        <p:tgtEl>
                                          <p:spTgt spid="28"/>
                                        </p:tgtEl>
                                        <p:attrNameLst>
                                          <p:attrName>ppt_y</p:attrName>
                                        </p:attrNameLst>
                                      </p:cBhvr>
                                      <p:tavLst>
                                        <p:tav tm="0">
                                          <p:val>
                                            <p:strVal val="ppt_y"/>
                                          </p:val>
                                        </p:tav>
                                        <p:tav tm="100000">
                                          <p:val>
                                            <p:strVal val="ppt_y+.1"/>
                                          </p:val>
                                        </p:tav>
                                      </p:tavLst>
                                    </p:anim>
                                    <p:set>
                                      <p:cBhvr>
                                        <p:cTn id="123" dur="1" fill="hold">
                                          <p:stCondLst>
                                            <p:cond delay="999"/>
                                          </p:stCondLst>
                                        </p:cTn>
                                        <p:tgtEl>
                                          <p:spTgt spid="28"/>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2" presetClass="exit" presetSubtype="4" fill="hold" nodeType="clickEffect">
                                  <p:stCondLst>
                                    <p:cond delay="0"/>
                                  </p:stCondLst>
                                  <p:childTnLst>
                                    <p:anim calcmode="lin" valueType="num">
                                      <p:cBhvr additive="base">
                                        <p:cTn id="127" dur="500"/>
                                        <p:tgtEl>
                                          <p:spTgt spid="7"/>
                                        </p:tgtEl>
                                        <p:attrNameLst>
                                          <p:attrName>ppt_x</p:attrName>
                                        </p:attrNameLst>
                                      </p:cBhvr>
                                      <p:tavLst>
                                        <p:tav tm="0">
                                          <p:val>
                                            <p:strVal val="ppt_x"/>
                                          </p:val>
                                        </p:tav>
                                        <p:tav tm="100000">
                                          <p:val>
                                            <p:strVal val="ppt_x"/>
                                          </p:val>
                                        </p:tav>
                                      </p:tavLst>
                                    </p:anim>
                                    <p:anim calcmode="lin" valueType="num">
                                      <p:cBhvr additive="base">
                                        <p:cTn id="128" dur="500"/>
                                        <p:tgtEl>
                                          <p:spTgt spid="7"/>
                                        </p:tgtEl>
                                        <p:attrNameLst>
                                          <p:attrName>ppt_y</p:attrName>
                                        </p:attrNameLst>
                                      </p:cBhvr>
                                      <p:tavLst>
                                        <p:tav tm="0">
                                          <p:val>
                                            <p:strVal val="ppt_y"/>
                                          </p:val>
                                        </p:tav>
                                        <p:tav tm="100000">
                                          <p:val>
                                            <p:strVal val="1+ppt_h/2"/>
                                          </p:val>
                                        </p:tav>
                                      </p:tavLst>
                                    </p:anim>
                                    <p:set>
                                      <p:cBhvr>
                                        <p:cTn id="129" dur="1" fill="hold">
                                          <p:stCondLst>
                                            <p:cond delay="499"/>
                                          </p:stCondLst>
                                        </p:cTn>
                                        <p:tgtEl>
                                          <p:spTgt spid="7"/>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42" presetClass="exit" presetSubtype="0" fill="hold" grpId="1" nodeType="clickEffect">
                                  <p:stCondLst>
                                    <p:cond delay="0"/>
                                  </p:stCondLst>
                                  <p:childTnLst>
                                    <p:animEffect transition="out" filter="fade">
                                      <p:cBhvr>
                                        <p:cTn id="133" dur="1000"/>
                                        <p:tgtEl>
                                          <p:spTgt spid="24"/>
                                        </p:tgtEl>
                                      </p:cBhvr>
                                    </p:animEffect>
                                    <p:anim calcmode="lin" valueType="num">
                                      <p:cBhvr>
                                        <p:cTn id="134" dur="1000"/>
                                        <p:tgtEl>
                                          <p:spTgt spid="24"/>
                                        </p:tgtEl>
                                        <p:attrNameLst>
                                          <p:attrName>ppt_x</p:attrName>
                                        </p:attrNameLst>
                                      </p:cBhvr>
                                      <p:tavLst>
                                        <p:tav tm="0">
                                          <p:val>
                                            <p:strVal val="ppt_x"/>
                                          </p:val>
                                        </p:tav>
                                        <p:tav tm="100000">
                                          <p:val>
                                            <p:strVal val="ppt_x"/>
                                          </p:val>
                                        </p:tav>
                                      </p:tavLst>
                                    </p:anim>
                                    <p:anim calcmode="lin" valueType="num">
                                      <p:cBhvr>
                                        <p:cTn id="135" dur="1000"/>
                                        <p:tgtEl>
                                          <p:spTgt spid="24"/>
                                        </p:tgtEl>
                                        <p:attrNameLst>
                                          <p:attrName>ppt_y</p:attrName>
                                        </p:attrNameLst>
                                      </p:cBhvr>
                                      <p:tavLst>
                                        <p:tav tm="0">
                                          <p:val>
                                            <p:strVal val="ppt_y"/>
                                          </p:val>
                                        </p:tav>
                                        <p:tav tm="100000">
                                          <p:val>
                                            <p:strVal val="ppt_y+.1"/>
                                          </p:val>
                                        </p:tav>
                                      </p:tavLst>
                                    </p:anim>
                                    <p:set>
                                      <p:cBhvr>
                                        <p:cTn id="136" dur="1" fill="hold">
                                          <p:stCondLst>
                                            <p:cond delay="999"/>
                                          </p:stCondLst>
                                        </p:cTn>
                                        <p:tgtEl>
                                          <p:spTgt spid="24"/>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grpId="0" nodeType="clickEffect">
                                  <p:stCondLst>
                                    <p:cond delay="0"/>
                                  </p:stCondLst>
                                  <p:childTnLst>
                                    <p:set>
                                      <p:cBhvr>
                                        <p:cTn id="140" dur="1" fill="hold">
                                          <p:stCondLst>
                                            <p:cond delay="0"/>
                                          </p:stCondLst>
                                        </p:cTn>
                                        <p:tgtEl>
                                          <p:spTgt spid="35"/>
                                        </p:tgtEl>
                                        <p:attrNameLst>
                                          <p:attrName>style.visibility</p:attrName>
                                        </p:attrNameLst>
                                      </p:cBhvr>
                                      <p:to>
                                        <p:strVal val="visible"/>
                                      </p:to>
                                    </p:set>
                                    <p:animEffect transition="in" filter="fade">
                                      <p:cBhvr>
                                        <p:cTn id="141" dur="1000"/>
                                        <p:tgtEl>
                                          <p:spTgt spid="35"/>
                                        </p:tgtEl>
                                      </p:cBhvr>
                                    </p:animEffect>
                                    <p:anim calcmode="lin" valueType="num">
                                      <p:cBhvr>
                                        <p:cTn id="142" dur="1000" fill="hold"/>
                                        <p:tgtEl>
                                          <p:spTgt spid="35"/>
                                        </p:tgtEl>
                                        <p:attrNameLst>
                                          <p:attrName>ppt_x</p:attrName>
                                        </p:attrNameLst>
                                      </p:cBhvr>
                                      <p:tavLst>
                                        <p:tav tm="0">
                                          <p:val>
                                            <p:strVal val="#ppt_x"/>
                                          </p:val>
                                        </p:tav>
                                        <p:tav tm="100000">
                                          <p:val>
                                            <p:strVal val="#ppt_x"/>
                                          </p:val>
                                        </p:tav>
                                      </p:tavLst>
                                    </p:anim>
                                    <p:anim calcmode="lin" valueType="num">
                                      <p:cBhvr>
                                        <p:cTn id="14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2" presetClass="entr" presetSubtype="4" fill="hold" nodeType="clickEffect">
                                  <p:stCondLst>
                                    <p:cond delay="0"/>
                                  </p:stCondLst>
                                  <p:childTnLst>
                                    <p:set>
                                      <p:cBhvr>
                                        <p:cTn id="147" dur="1" fill="hold">
                                          <p:stCondLst>
                                            <p:cond delay="0"/>
                                          </p:stCondLst>
                                        </p:cTn>
                                        <p:tgtEl>
                                          <p:spTgt spid="11"/>
                                        </p:tgtEl>
                                        <p:attrNameLst>
                                          <p:attrName>style.visibility</p:attrName>
                                        </p:attrNameLst>
                                      </p:cBhvr>
                                      <p:to>
                                        <p:strVal val="visible"/>
                                      </p:to>
                                    </p:set>
                                    <p:anim calcmode="lin" valueType="num">
                                      <p:cBhvr additive="base">
                                        <p:cTn id="148" dur="500" fill="hold"/>
                                        <p:tgtEl>
                                          <p:spTgt spid="11"/>
                                        </p:tgtEl>
                                        <p:attrNameLst>
                                          <p:attrName>ppt_x</p:attrName>
                                        </p:attrNameLst>
                                      </p:cBhvr>
                                      <p:tavLst>
                                        <p:tav tm="0">
                                          <p:val>
                                            <p:strVal val="#ppt_x"/>
                                          </p:val>
                                        </p:tav>
                                        <p:tav tm="100000">
                                          <p:val>
                                            <p:strVal val="#ppt_x"/>
                                          </p:val>
                                        </p:tav>
                                      </p:tavLst>
                                    </p:anim>
                                    <p:anim calcmode="lin" valueType="num">
                                      <p:cBhvr additive="base">
                                        <p:cTn id="14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grpId="0" nodeType="clickEffect">
                                  <p:stCondLst>
                                    <p:cond delay="0"/>
                                  </p:stCondLst>
                                  <p:childTnLst>
                                    <p:set>
                                      <p:cBhvr>
                                        <p:cTn id="153" dur="1" fill="hold">
                                          <p:stCondLst>
                                            <p:cond delay="0"/>
                                          </p:stCondLst>
                                        </p:cTn>
                                        <p:tgtEl>
                                          <p:spTgt spid="29"/>
                                        </p:tgtEl>
                                        <p:attrNameLst>
                                          <p:attrName>style.visibility</p:attrName>
                                        </p:attrNameLst>
                                      </p:cBhvr>
                                      <p:to>
                                        <p:strVal val="visible"/>
                                      </p:to>
                                    </p:set>
                                    <p:animEffect transition="in" filter="fade">
                                      <p:cBhvr>
                                        <p:cTn id="154" dur="1000"/>
                                        <p:tgtEl>
                                          <p:spTgt spid="29"/>
                                        </p:tgtEl>
                                      </p:cBhvr>
                                    </p:animEffect>
                                    <p:anim calcmode="lin" valueType="num">
                                      <p:cBhvr>
                                        <p:cTn id="155" dur="1000" fill="hold"/>
                                        <p:tgtEl>
                                          <p:spTgt spid="29"/>
                                        </p:tgtEl>
                                        <p:attrNameLst>
                                          <p:attrName>ppt_x</p:attrName>
                                        </p:attrNameLst>
                                      </p:cBhvr>
                                      <p:tavLst>
                                        <p:tav tm="0">
                                          <p:val>
                                            <p:strVal val="#ppt_x"/>
                                          </p:val>
                                        </p:tav>
                                        <p:tav tm="100000">
                                          <p:val>
                                            <p:strVal val="#ppt_x"/>
                                          </p:val>
                                        </p:tav>
                                      </p:tavLst>
                                    </p:anim>
                                    <p:anim calcmode="lin" valueType="num">
                                      <p:cBhvr>
                                        <p:cTn id="15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42" presetClass="exit" presetSubtype="0" fill="hold" grpId="1" nodeType="clickEffect">
                                  <p:stCondLst>
                                    <p:cond delay="0"/>
                                  </p:stCondLst>
                                  <p:childTnLst>
                                    <p:animEffect transition="out" filter="fade">
                                      <p:cBhvr>
                                        <p:cTn id="160" dur="1000"/>
                                        <p:tgtEl>
                                          <p:spTgt spid="35"/>
                                        </p:tgtEl>
                                      </p:cBhvr>
                                    </p:animEffect>
                                    <p:anim calcmode="lin" valueType="num">
                                      <p:cBhvr>
                                        <p:cTn id="161" dur="1000"/>
                                        <p:tgtEl>
                                          <p:spTgt spid="35"/>
                                        </p:tgtEl>
                                        <p:attrNameLst>
                                          <p:attrName>ppt_x</p:attrName>
                                        </p:attrNameLst>
                                      </p:cBhvr>
                                      <p:tavLst>
                                        <p:tav tm="0">
                                          <p:val>
                                            <p:strVal val="ppt_x"/>
                                          </p:val>
                                        </p:tav>
                                        <p:tav tm="100000">
                                          <p:val>
                                            <p:strVal val="ppt_x"/>
                                          </p:val>
                                        </p:tav>
                                      </p:tavLst>
                                    </p:anim>
                                    <p:anim calcmode="lin" valueType="num">
                                      <p:cBhvr>
                                        <p:cTn id="162" dur="1000"/>
                                        <p:tgtEl>
                                          <p:spTgt spid="35"/>
                                        </p:tgtEl>
                                        <p:attrNameLst>
                                          <p:attrName>ppt_y</p:attrName>
                                        </p:attrNameLst>
                                      </p:cBhvr>
                                      <p:tavLst>
                                        <p:tav tm="0">
                                          <p:val>
                                            <p:strVal val="ppt_y"/>
                                          </p:val>
                                        </p:tav>
                                        <p:tav tm="100000">
                                          <p:val>
                                            <p:strVal val="ppt_y+.1"/>
                                          </p:val>
                                        </p:tav>
                                      </p:tavLst>
                                    </p:anim>
                                    <p:set>
                                      <p:cBhvr>
                                        <p:cTn id="163" dur="1" fill="hold">
                                          <p:stCondLst>
                                            <p:cond delay="999"/>
                                          </p:stCondLst>
                                        </p:cTn>
                                        <p:tgtEl>
                                          <p:spTgt spid="35"/>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42" presetClass="exit" presetSubtype="0" fill="hold" grpId="1" nodeType="clickEffect">
                                  <p:stCondLst>
                                    <p:cond delay="0"/>
                                  </p:stCondLst>
                                  <p:childTnLst>
                                    <p:animEffect transition="out" filter="fade">
                                      <p:cBhvr>
                                        <p:cTn id="167" dur="1000"/>
                                        <p:tgtEl>
                                          <p:spTgt spid="29"/>
                                        </p:tgtEl>
                                      </p:cBhvr>
                                    </p:animEffect>
                                    <p:anim calcmode="lin" valueType="num">
                                      <p:cBhvr>
                                        <p:cTn id="168" dur="1000"/>
                                        <p:tgtEl>
                                          <p:spTgt spid="29"/>
                                        </p:tgtEl>
                                        <p:attrNameLst>
                                          <p:attrName>ppt_x</p:attrName>
                                        </p:attrNameLst>
                                      </p:cBhvr>
                                      <p:tavLst>
                                        <p:tav tm="0">
                                          <p:val>
                                            <p:strVal val="ppt_x"/>
                                          </p:val>
                                        </p:tav>
                                        <p:tav tm="100000">
                                          <p:val>
                                            <p:strVal val="ppt_x"/>
                                          </p:val>
                                        </p:tav>
                                      </p:tavLst>
                                    </p:anim>
                                    <p:anim calcmode="lin" valueType="num">
                                      <p:cBhvr>
                                        <p:cTn id="169" dur="1000"/>
                                        <p:tgtEl>
                                          <p:spTgt spid="29"/>
                                        </p:tgtEl>
                                        <p:attrNameLst>
                                          <p:attrName>ppt_y</p:attrName>
                                        </p:attrNameLst>
                                      </p:cBhvr>
                                      <p:tavLst>
                                        <p:tav tm="0">
                                          <p:val>
                                            <p:strVal val="ppt_y"/>
                                          </p:val>
                                        </p:tav>
                                        <p:tav tm="100000">
                                          <p:val>
                                            <p:strVal val="ppt_y+.1"/>
                                          </p:val>
                                        </p:tav>
                                      </p:tavLst>
                                    </p:anim>
                                    <p:set>
                                      <p:cBhvr>
                                        <p:cTn id="170" dur="1" fill="hold">
                                          <p:stCondLst>
                                            <p:cond delay="999"/>
                                          </p:stCondLst>
                                        </p:cTn>
                                        <p:tgtEl>
                                          <p:spTgt spid="29"/>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2" presetClass="exit" presetSubtype="4" fill="hold" nodeType="clickEffect">
                                  <p:stCondLst>
                                    <p:cond delay="0"/>
                                  </p:stCondLst>
                                  <p:childTnLst>
                                    <p:anim calcmode="lin" valueType="num">
                                      <p:cBhvr additive="base">
                                        <p:cTn id="174" dur="500"/>
                                        <p:tgtEl>
                                          <p:spTgt spid="11"/>
                                        </p:tgtEl>
                                        <p:attrNameLst>
                                          <p:attrName>ppt_x</p:attrName>
                                        </p:attrNameLst>
                                      </p:cBhvr>
                                      <p:tavLst>
                                        <p:tav tm="0">
                                          <p:val>
                                            <p:strVal val="ppt_x"/>
                                          </p:val>
                                        </p:tav>
                                        <p:tav tm="100000">
                                          <p:val>
                                            <p:strVal val="ppt_x"/>
                                          </p:val>
                                        </p:tav>
                                      </p:tavLst>
                                    </p:anim>
                                    <p:anim calcmode="lin" valueType="num">
                                      <p:cBhvr additive="base">
                                        <p:cTn id="175" dur="500"/>
                                        <p:tgtEl>
                                          <p:spTgt spid="11"/>
                                        </p:tgtEl>
                                        <p:attrNameLst>
                                          <p:attrName>ppt_y</p:attrName>
                                        </p:attrNameLst>
                                      </p:cBhvr>
                                      <p:tavLst>
                                        <p:tav tm="0">
                                          <p:val>
                                            <p:strVal val="ppt_y"/>
                                          </p:val>
                                        </p:tav>
                                        <p:tav tm="100000">
                                          <p:val>
                                            <p:strVal val="1+ppt_h/2"/>
                                          </p:val>
                                        </p:tav>
                                      </p:tavLst>
                                    </p:anim>
                                    <p:set>
                                      <p:cBhvr>
                                        <p:cTn id="17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4" grpId="1"/>
      <p:bldP spid="68" grpId="0"/>
      <p:bldP spid="68" grpId="1"/>
      <p:bldP spid="24" grpId="0"/>
      <p:bldP spid="24" grpId="1"/>
      <p:bldP spid="27" grpId="0"/>
      <p:bldP spid="27" grpId="1"/>
      <p:bldP spid="28" grpId="0"/>
      <p:bldP spid="28" grpId="1"/>
      <p:bldP spid="29" grpId="0"/>
      <p:bldP spid="29" grpId="1"/>
      <p:bldP spid="30" grpId="0"/>
      <p:bldP spid="30" grpId="1"/>
      <p:bldP spid="35" grpId="0"/>
      <p:bldP spid="35" grpId="1"/>
      <p:bldP spid="37" grpId="0"/>
      <p:bldP spid="3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0804B-0836-4E8F-9648-8C580DC90C3E}"/>
              </a:ext>
            </a:extLst>
          </p:cNvPr>
          <p:cNvSpPr>
            <a:spLocks noGrp="1"/>
          </p:cNvSpPr>
          <p:nvPr>
            <p:ph type="title"/>
          </p:nvPr>
        </p:nvSpPr>
        <p:spPr>
          <a:xfrm>
            <a:off x="7557117" y="89013"/>
            <a:ext cx="4439894" cy="1104899"/>
          </a:xfrm>
        </p:spPr>
        <p:txBody>
          <a:bodyPr vert="horz" lIns="91440" tIns="45720" rIns="91440" bIns="45720" rtlCol="0" anchor="ctr">
            <a:normAutofit/>
          </a:bodyPr>
          <a:lstStyle/>
          <a:p>
            <a:r>
              <a:rPr lang="en-US" sz="4400" dirty="0"/>
              <a:t>Main page</a:t>
            </a:r>
          </a:p>
        </p:txBody>
      </p:sp>
      <p:pic>
        <p:nvPicPr>
          <p:cNvPr id="7" name="Content Placeholder 6" descr="Graphical user interface, application&#10;&#10;Description automatically generated">
            <a:extLst>
              <a:ext uri="{FF2B5EF4-FFF2-40B4-BE49-F238E27FC236}">
                <a16:creationId xmlns:a16="http://schemas.microsoft.com/office/drawing/2014/main" id="{5A26B0A3-4911-4496-900B-A165444EC0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688" y="223283"/>
            <a:ext cx="4031308" cy="6422065"/>
          </a:xfrm>
          <a:prstGeom prst="rect">
            <a:avLst/>
          </a:prstGeom>
        </p:spPr>
      </p:pic>
      <p:sp>
        <p:nvSpPr>
          <p:cNvPr id="5" name="Text Placeholder 4">
            <a:extLst>
              <a:ext uri="{FF2B5EF4-FFF2-40B4-BE49-F238E27FC236}">
                <a16:creationId xmlns:a16="http://schemas.microsoft.com/office/drawing/2014/main" id="{B886362F-4BB7-4180-B56E-75F8BE7F3575}"/>
              </a:ext>
            </a:extLst>
          </p:cNvPr>
          <p:cNvSpPr>
            <a:spLocks noGrp="1"/>
          </p:cNvSpPr>
          <p:nvPr>
            <p:ph type="body" sz="half" idx="2"/>
          </p:nvPr>
        </p:nvSpPr>
        <p:spPr>
          <a:xfrm>
            <a:off x="6900530" y="1636373"/>
            <a:ext cx="5096481" cy="4189574"/>
          </a:xfrm>
        </p:spPr>
        <p:txBody>
          <a:bodyPr vert="horz" lIns="91440" tIns="45720" rIns="91440" bIns="45720" rtlCol="0">
            <a:normAutofit/>
          </a:bodyPr>
          <a:lstStyle/>
          <a:p>
            <a:pPr indent="-228600">
              <a:buFont typeface="Arial" panose="020B0604020202020204" pitchFamily="34" charset="0"/>
              <a:buChar char="•"/>
            </a:pPr>
            <a:r>
              <a:rPr lang="en-US" sz="2400" dirty="0"/>
              <a:t>The main page plays a critical function in our application, including the following key roles:</a:t>
            </a:r>
          </a:p>
          <a:p>
            <a:pPr marL="285750" indent="-285750">
              <a:buFont typeface="Wingdings" panose="05000000000000000000" pitchFamily="2" charset="2"/>
              <a:buChar char="Ø"/>
            </a:pPr>
            <a:r>
              <a:rPr lang="en-US" sz="2400" dirty="0"/>
              <a:t>Showing contacts</a:t>
            </a:r>
          </a:p>
          <a:p>
            <a:pPr marL="285750" indent="-285750">
              <a:buFont typeface="Wingdings" panose="05000000000000000000" pitchFamily="2" charset="2"/>
              <a:buChar char="Ø"/>
            </a:pPr>
            <a:r>
              <a:rPr lang="en-US" sz="2400" dirty="0"/>
              <a:t>It will help to create new contacts</a:t>
            </a:r>
          </a:p>
          <a:p>
            <a:pPr marL="285750" indent="-285750">
              <a:buFont typeface="Wingdings" panose="05000000000000000000" pitchFamily="2" charset="2"/>
              <a:buChar char="Ø"/>
            </a:pPr>
            <a:r>
              <a:rPr lang="en-US" sz="2400" dirty="0"/>
              <a:t>User can access settings page</a:t>
            </a:r>
          </a:p>
          <a:p>
            <a:pPr marL="285750" indent="-285750">
              <a:buFont typeface="Wingdings" panose="05000000000000000000" pitchFamily="2" charset="2"/>
              <a:buChar char="Ø"/>
            </a:pPr>
            <a:r>
              <a:rPr lang="en-US" sz="2400" dirty="0"/>
              <a:t>Fire base makes our work easy for data backups.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3148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B319-116D-4A9A-966A-1F7701AE2FD3}"/>
              </a:ext>
            </a:extLst>
          </p:cNvPr>
          <p:cNvSpPr>
            <a:spLocks noGrp="1"/>
          </p:cNvSpPr>
          <p:nvPr>
            <p:ph type="title"/>
          </p:nvPr>
        </p:nvSpPr>
        <p:spPr>
          <a:xfrm>
            <a:off x="7218706" y="318534"/>
            <a:ext cx="4852433" cy="1068573"/>
          </a:xfrm>
        </p:spPr>
        <p:txBody>
          <a:bodyPr vert="horz" lIns="91440" tIns="45720" rIns="91440" bIns="45720" rtlCol="0" anchor="ctr">
            <a:normAutofit/>
          </a:bodyPr>
          <a:lstStyle/>
          <a:p>
            <a:r>
              <a:rPr lang="en-US" sz="4400" dirty="0"/>
              <a:t>Message page</a:t>
            </a:r>
          </a:p>
        </p:txBody>
      </p:sp>
      <p:pic>
        <p:nvPicPr>
          <p:cNvPr id="6" name="Content Placeholder 5" descr="Graphical user interface, text, application&#10;&#10;Description automatically generated">
            <a:extLst>
              <a:ext uri="{FF2B5EF4-FFF2-40B4-BE49-F238E27FC236}">
                <a16:creationId xmlns:a16="http://schemas.microsoft.com/office/drawing/2014/main" id="{97CAD6B6-DF69-4453-80B6-A4257F3CF0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7261" y="533400"/>
            <a:ext cx="3402330" cy="5791200"/>
          </a:xfrm>
          <a:prstGeom prst="rect">
            <a:avLst/>
          </a:prstGeom>
        </p:spPr>
      </p:pic>
      <p:sp>
        <p:nvSpPr>
          <p:cNvPr id="4" name="Text Placeholder 3">
            <a:extLst>
              <a:ext uri="{FF2B5EF4-FFF2-40B4-BE49-F238E27FC236}">
                <a16:creationId xmlns:a16="http://schemas.microsoft.com/office/drawing/2014/main" id="{D0079A5A-3A36-4D04-973E-147BAC1F3198}"/>
              </a:ext>
            </a:extLst>
          </p:cNvPr>
          <p:cNvSpPr>
            <a:spLocks noGrp="1"/>
          </p:cNvSpPr>
          <p:nvPr>
            <p:ph type="body" sz="half" idx="2"/>
          </p:nvPr>
        </p:nvSpPr>
        <p:spPr>
          <a:xfrm>
            <a:off x="7147036" y="1636373"/>
            <a:ext cx="4697634" cy="4688227"/>
          </a:xfrm>
        </p:spPr>
        <p:txBody>
          <a:bodyPr vert="horz" lIns="91440" tIns="45720" rIns="91440" bIns="45720" rtlCol="0">
            <a:normAutofit/>
          </a:bodyPr>
          <a:lstStyle/>
          <a:p>
            <a:pPr indent="-228600">
              <a:buFont typeface="Arial" panose="020B0604020202020204" pitchFamily="34" charset="0"/>
              <a:buChar char="•"/>
            </a:pPr>
            <a:r>
              <a:rPr lang="en-US" sz="2800" dirty="0"/>
              <a:t>Now we'll talk about the importance of the message page in our application. Helps to retrieve old chats</a:t>
            </a:r>
          </a:p>
          <a:p>
            <a:pPr marL="114300" indent="-342900">
              <a:buFont typeface="Wingdings" panose="05000000000000000000" pitchFamily="2" charset="2"/>
              <a:buChar char="Ø"/>
            </a:pPr>
            <a:r>
              <a:rPr lang="en-US" sz="2800" dirty="0"/>
              <a:t>Sending and </a:t>
            </a:r>
            <a:r>
              <a:rPr lang="en-US" sz="2800"/>
              <a:t>receiving Text messages</a:t>
            </a:r>
            <a:r>
              <a:rPr lang="en-US" sz="2800" dirty="0"/>
              <a:t>.</a:t>
            </a:r>
          </a:p>
          <a:p>
            <a:pPr marL="114300" indent="-342900">
              <a:buFont typeface="Wingdings" panose="05000000000000000000" pitchFamily="2" charset="2"/>
              <a:buChar char="Ø"/>
            </a:pPr>
            <a:r>
              <a:rPr lang="en-US" sz="2800" dirty="0"/>
              <a:t>You can see each others profile.</a:t>
            </a:r>
          </a:p>
          <a:p>
            <a:pPr marL="114300" indent="-342900">
              <a:buFont typeface="Wingdings" panose="05000000000000000000" pitchFamily="2" charset="2"/>
              <a:buChar char="Ø"/>
            </a:pPr>
            <a:r>
              <a:rPr lang="en-US" sz="2800" dirty="0"/>
              <a:t>Easy to use.</a:t>
            </a:r>
          </a:p>
        </p:txBody>
      </p:sp>
    </p:spTree>
    <p:extLst>
      <p:ext uri="{BB962C8B-B14F-4D97-AF65-F5344CB8AC3E}">
        <p14:creationId xmlns:p14="http://schemas.microsoft.com/office/powerpoint/2010/main" val="1528312476"/>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382</TotalTime>
  <Words>858</Words>
  <Application>Microsoft Office PowerPoint</Application>
  <PresentationFormat>Widescreen</PresentationFormat>
  <Paragraphs>164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Univers Condensed Light</vt:lpstr>
      <vt:lpstr>Walbaum Display Light</vt:lpstr>
      <vt:lpstr>Wingdings</vt:lpstr>
      <vt:lpstr>AngleLinesVTI</vt:lpstr>
      <vt:lpstr>Mobile Chat application</vt:lpstr>
      <vt:lpstr>INTRODUCTION</vt:lpstr>
      <vt:lpstr>Authentication</vt:lpstr>
      <vt:lpstr>Authentication </vt:lpstr>
      <vt:lpstr>Authentication </vt:lpstr>
      <vt:lpstr>Authentication 1.1</vt:lpstr>
      <vt:lpstr>Bluetooth/Nearby connection </vt:lpstr>
      <vt:lpstr>Main page</vt:lpstr>
      <vt:lpstr>Message page</vt:lpstr>
      <vt:lpstr>Design for both the pages</vt:lpstr>
      <vt:lpstr>UML</vt:lpstr>
      <vt:lpstr>Settings screen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Chat application</dc:title>
  <dc:creator>Ryan Leblanc</dc:creator>
  <cp:lastModifiedBy>P.A.</cp:lastModifiedBy>
  <cp:revision>48</cp:revision>
  <dcterms:created xsi:type="dcterms:W3CDTF">2021-12-06T00:32:34Z</dcterms:created>
  <dcterms:modified xsi:type="dcterms:W3CDTF">2022-04-06T18:48:02Z</dcterms:modified>
</cp:coreProperties>
</file>