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5.jpeg" ContentType="image/jpeg"/>
  <Override PartName="/ppt/media/image7.png" ContentType="image/png"/>
  <Override PartName="/ppt/media/image6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7D501D-29DD-47B6-BC26-BA23FA4AED9F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83CD19F2-A15A-4A92-A5FD-1251E87E65AC}">
      <dgm:prSet phldrT="[Text]" custT="1"/>
      <dgm:spPr/>
      <dgm:t>
        <a:bodyPr/>
        <a:lstStyle/>
        <a:p>
          <a:pPr algn="l"/>
          <a:r>
            <a:rPr lang="en-US" sz="2800" dirty="0"/>
            <a:t>Inception</a:t>
          </a:r>
          <a:endParaRPr lang="en-CA" sz="2800" dirty="0"/>
        </a:p>
      </dgm:t>
    </dgm:pt>
    <dgm:pt modelId="{DEF81F95-2D63-4935-8BCB-E8A6893FB68E}" type="parTrans" cxnId="{69EA2B02-4557-4F59-85FF-70E234D5A878}">
      <dgm:prSet/>
      <dgm:spPr/>
      <dgm:t>
        <a:bodyPr/>
        <a:lstStyle/>
        <a:p>
          <a:endParaRPr lang="en-CA"/>
        </a:p>
      </dgm:t>
    </dgm:pt>
    <dgm:pt modelId="{3EE82AFA-4A0B-44C9-B64F-14D9063CC584}" type="sibTrans" cxnId="{69EA2B02-4557-4F59-85FF-70E234D5A878}">
      <dgm:prSet/>
      <dgm:spPr/>
      <dgm:t>
        <a:bodyPr/>
        <a:lstStyle/>
        <a:p>
          <a:endParaRPr lang="en-CA"/>
        </a:p>
      </dgm:t>
    </dgm:pt>
    <dgm:pt modelId="{DE1EFAA0-B4CC-4A60-A58C-52A0E345A164}">
      <dgm:prSet phldrT="[Text]"/>
      <dgm:spPr/>
      <dgm:t>
        <a:bodyPr/>
        <a:lstStyle/>
        <a:p>
          <a:r>
            <a:rPr lang="en-US" dirty="0"/>
            <a:t>Forming ideas</a:t>
          </a:r>
          <a:endParaRPr lang="en-CA" dirty="0"/>
        </a:p>
      </dgm:t>
    </dgm:pt>
    <dgm:pt modelId="{EB475963-D1C3-49EA-B45B-F2DF2204AA69}" type="parTrans" cxnId="{4ECB933F-B50E-48EC-9DAF-AFA78B6B7E1F}">
      <dgm:prSet/>
      <dgm:spPr/>
      <dgm:t>
        <a:bodyPr/>
        <a:lstStyle/>
        <a:p>
          <a:endParaRPr lang="en-CA"/>
        </a:p>
      </dgm:t>
    </dgm:pt>
    <dgm:pt modelId="{DB6169B3-74CF-43DA-B66F-66D0D5283F4E}" type="sibTrans" cxnId="{4ECB933F-B50E-48EC-9DAF-AFA78B6B7E1F}">
      <dgm:prSet/>
      <dgm:spPr/>
      <dgm:t>
        <a:bodyPr/>
        <a:lstStyle/>
        <a:p>
          <a:endParaRPr lang="en-CA"/>
        </a:p>
      </dgm:t>
    </dgm:pt>
    <dgm:pt modelId="{ECC91590-5E43-497E-8E8B-DEB0497218A8}">
      <dgm:prSet phldrT="[Text]" custT="1"/>
      <dgm:spPr/>
      <dgm:t>
        <a:bodyPr/>
        <a:lstStyle/>
        <a:p>
          <a:r>
            <a:rPr lang="en-US" sz="1800" dirty="0"/>
            <a:t>1</a:t>
          </a:r>
          <a:r>
            <a:rPr lang="en-US" sz="1800" baseline="30000" dirty="0"/>
            <a:t>st</a:t>
          </a:r>
          <a:r>
            <a:rPr lang="en-US" sz="1800" dirty="0"/>
            <a:t> Round AWS Deployment Architecture</a:t>
          </a:r>
          <a:endParaRPr lang="en-CA" sz="1800" dirty="0"/>
        </a:p>
      </dgm:t>
    </dgm:pt>
    <dgm:pt modelId="{F38A64A9-1AC9-4C21-8622-C79C27FBED0E}" type="parTrans" cxnId="{1540CF8D-59D2-4D3B-97AE-9B37EEB38026}">
      <dgm:prSet/>
      <dgm:spPr/>
      <dgm:t>
        <a:bodyPr/>
        <a:lstStyle/>
        <a:p>
          <a:endParaRPr lang="en-CA"/>
        </a:p>
      </dgm:t>
    </dgm:pt>
    <dgm:pt modelId="{B9EAE8BF-04CE-453B-A269-F6292CCAA4EA}" type="sibTrans" cxnId="{1540CF8D-59D2-4D3B-97AE-9B37EEB38026}">
      <dgm:prSet/>
      <dgm:spPr/>
      <dgm:t>
        <a:bodyPr/>
        <a:lstStyle/>
        <a:p>
          <a:endParaRPr lang="en-CA"/>
        </a:p>
      </dgm:t>
    </dgm:pt>
    <dgm:pt modelId="{207D7616-5DC2-49F8-B104-135A99BEA135}">
      <dgm:prSet phldrT="[Text]"/>
      <dgm:spPr/>
      <dgm:t>
        <a:bodyPr/>
        <a:lstStyle/>
        <a:p>
          <a:r>
            <a:rPr lang="en-US" dirty="0"/>
            <a:t>Auto-scaling feature</a:t>
          </a:r>
          <a:endParaRPr lang="en-CA" dirty="0"/>
        </a:p>
      </dgm:t>
    </dgm:pt>
    <dgm:pt modelId="{50BB8CF4-8EEB-4B3F-8D84-A7B487D4C891}" type="parTrans" cxnId="{3CAD554A-63D9-4502-8277-7EBA13986E67}">
      <dgm:prSet/>
      <dgm:spPr/>
      <dgm:t>
        <a:bodyPr/>
        <a:lstStyle/>
        <a:p>
          <a:endParaRPr lang="en-CA"/>
        </a:p>
      </dgm:t>
    </dgm:pt>
    <dgm:pt modelId="{95985A9D-7533-4DFD-80F4-B5C05D2F9F8D}" type="sibTrans" cxnId="{3CAD554A-63D9-4502-8277-7EBA13986E67}">
      <dgm:prSet/>
      <dgm:spPr/>
      <dgm:t>
        <a:bodyPr/>
        <a:lstStyle/>
        <a:p>
          <a:endParaRPr lang="en-CA"/>
        </a:p>
      </dgm:t>
    </dgm:pt>
    <dgm:pt modelId="{602A47FB-AC69-48D8-B1B3-29946E329809}">
      <dgm:prSet phldrT="[Text]" custT="1"/>
      <dgm:spPr/>
      <dgm:t>
        <a:bodyPr/>
        <a:lstStyle/>
        <a:p>
          <a:r>
            <a:rPr lang="en-US" sz="2400" dirty="0"/>
            <a:t>Proof of Concept</a:t>
          </a:r>
          <a:endParaRPr lang="en-CA" sz="2400" dirty="0"/>
        </a:p>
      </dgm:t>
    </dgm:pt>
    <dgm:pt modelId="{6ED8B37C-A535-456A-956F-AEF0D2846411}" type="parTrans" cxnId="{80E875EA-6C1A-4460-9B67-4C4E7C59CAE6}">
      <dgm:prSet/>
      <dgm:spPr/>
      <dgm:t>
        <a:bodyPr/>
        <a:lstStyle/>
        <a:p>
          <a:endParaRPr lang="en-CA"/>
        </a:p>
      </dgm:t>
    </dgm:pt>
    <dgm:pt modelId="{B755CAEE-DBFC-4029-BE66-3F8A96A162D5}" type="sibTrans" cxnId="{80E875EA-6C1A-4460-9B67-4C4E7C59CAE6}">
      <dgm:prSet/>
      <dgm:spPr/>
      <dgm:t>
        <a:bodyPr/>
        <a:lstStyle/>
        <a:p>
          <a:endParaRPr lang="en-CA"/>
        </a:p>
      </dgm:t>
    </dgm:pt>
    <dgm:pt modelId="{DD64B8CE-A3DD-47F4-92A6-329A04EEA151}">
      <dgm:prSet phldrT="[Text]"/>
      <dgm:spPr/>
      <dgm:t>
        <a:bodyPr/>
        <a:lstStyle/>
        <a:p>
          <a:r>
            <a:rPr lang="en-US" dirty="0"/>
            <a:t>Test the concept with real JDs and resumes</a:t>
          </a:r>
          <a:endParaRPr lang="en-CA" dirty="0"/>
        </a:p>
      </dgm:t>
    </dgm:pt>
    <dgm:pt modelId="{7EE1DB0E-DFBD-4ED1-86FC-3ECECF91C94E}" type="parTrans" cxnId="{A1197A58-1B29-4CAA-B771-76DF68CE220C}">
      <dgm:prSet/>
      <dgm:spPr/>
      <dgm:t>
        <a:bodyPr/>
        <a:lstStyle/>
        <a:p>
          <a:endParaRPr lang="en-CA"/>
        </a:p>
      </dgm:t>
    </dgm:pt>
    <dgm:pt modelId="{0233F45A-9434-4DAD-AA54-517029AC3AFE}" type="sibTrans" cxnId="{A1197A58-1B29-4CAA-B771-76DF68CE220C}">
      <dgm:prSet/>
      <dgm:spPr/>
      <dgm:t>
        <a:bodyPr/>
        <a:lstStyle/>
        <a:p>
          <a:endParaRPr lang="en-CA"/>
        </a:p>
      </dgm:t>
    </dgm:pt>
    <dgm:pt modelId="{4323B876-5DB6-41D2-81C2-EEA0C1CC1D85}">
      <dgm:prSet phldrT="[Text]" custT="1"/>
      <dgm:spPr/>
      <dgm:t>
        <a:bodyPr/>
        <a:lstStyle/>
        <a:p>
          <a:r>
            <a:rPr lang="en-US" sz="1800" dirty="0"/>
            <a:t>2</a:t>
          </a:r>
          <a:r>
            <a:rPr lang="en-US" sz="1800" baseline="30000" dirty="0"/>
            <a:t>nd</a:t>
          </a:r>
          <a:r>
            <a:rPr lang="en-US" sz="1800" dirty="0"/>
            <a:t> Round AWS Deployment Architecture </a:t>
          </a:r>
          <a:endParaRPr lang="en-CA" sz="1800" dirty="0"/>
        </a:p>
      </dgm:t>
    </dgm:pt>
    <dgm:pt modelId="{2FE90153-30CA-4123-9D98-0CF0EFBEC153}" type="parTrans" cxnId="{3DBB0350-C717-4AF4-B150-D33E9F1831B2}">
      <dgm:prSet/>
      <dgm:spPr/>
      <dgm:t>
        <a:bodyPr/>
        <a:lstStyle/>
        <a:p>
          <a:endParaRPr lang="en-CA"/>
        </a:p>
      </dgm:t>
    </dgm:pt>
    <dgm:pt modelId="{1E2DD32A-BED4-4700-8109-436A8C942284}" type="sibTrans" cxnId="{3DBB0350-C717-4AF4-B150-D33E9F1831B2}">
      <dgm:prSet/>
      <dgm:spPr/>
      <dgm:t>
        <a:bodyPr/>
        <a:lstStyle/>
        <a:p>
          <a:endParaRPr lang="en-CA"/>
        </a:p>
      </dgm:t>
    </dgm:pt>
    <dgm:pt modelId="{A24EBB77-0DFD-40E4-8545-35CF20192C22}">
      <dgm:prSet phldrT="[Text]"/>
      <dgm:spPr/>
      <dgm:t>
        <a:bodyPr/>
        <a:lstStyle/>
        <a:p>
          <a:r>
            <a:rPr lang="en-US" dirty="0"/>
            <a:t>Front-end development</a:t>
          </a:r>
          <a:endParaRPr lang="en-CA" dirty="0"/>
        </a:p>
      </dgm:t>
    </dgm:pt>
    <dgm:pt modelId="{BD9F9349-C6B6-4D6D-A88C-E3AB13FF651B}" type="parTrans" cxnId="{8DC053B1-E82D-4933-8AE6-6D86BECBEAFD}">
      <dgm:prSet/>
      <dgm:spPr/>
      <dgm:t>
        <a:bodyPr/>
        <a:lstStyle/>
        <a:p>
          <a:endParaRPr lang="en-CA"/>
        </a:p>
      </dgm:t>
    </dgm:pt>
    <dgm:pt modelId="{B9D849EF-5C11-4363-BE8D-4AA26C495AB4}" type="sibTrans" cxnId="{8DC053B1-E82D-4933-8AE6-6D86BECBEAFD}">
      <dgm:prSet/>
      <dgm:spPr/>
      <dgm:t>
        <a:bodyPr/>
        <a:lstStyle/>
        <a:p>
          <a:endParaRPr lang="en-CA"/>
        </a:p>
      </dgm:t>
    </dgm:pt>
    <dgm:pt modelId="{EAB7A471-31EE-4FF9-A85D-6DA59B26C53D}">
      <dgm:prSet phldrT="[Text]"/>
      <dgm:spPr/>
      <dgm:t>
        <a:bodyPr/>
        <a:lstStyle/>
        <a:p>
          <a:r>
            <a:rPr lang="en-US" dirty="0"/>
            <a:t>Back-end development</a:t>
          </a:r>
          <a:endParaRPr lang="en-CA" dirty="0"/>
        </a:p>
      </dgm:t>
    </dgm:pt>
    <dgm:pt modelId="{E65F4E91-7ADB-49DE-A308-80362E4FE694}" type="parTrans" cxnId="{26D3E33F-7CB3-4843-93CA-9C3609563DC8}">
      <dgm:prSet/>
      <dgm:spPr/>
      <dgm:t>
        <a:bodyPr/>
        <a:lstStyle/>
        <a:p>
          <a:endParaRPr lang="en-CA"/>
        </a:p>
      </dgm:t>
    </dgm:pt>
    <dgm:pt modelId="{6C8EA011-2EAC-4059-A5B1-036B29493743}" type="sibTrans" cxnId="{26D3E33F-7CB3-4843-93CA-9C3609563DC8}">
      <dgm:prSet/>
      <dgm:spPr/>
      <dgm:t>
        <a:bodyPr/>
        <a:lstStyle/>
        <a:p>
          <a:endParaRPr lang="en-CA"/>
        </a:p>
      </dgm:t>
    </dgm:pt>
    <dgm:pt modelId="{F0FFE770-D05A-42B9-95B6-FE9F4EB4C201}">
      <dgm:prSet phldrT="[Text]"/>
      <dgm:spPr/>
      <dgm:t>
        <a:bodyPr/>
        <a:lstStyle/>
        <a:p>
          <a:r>
            <a:rPr lang="en-US" dirty="0"/>
            <a:t>Moderate security</a:t>
          </a:r>
          <a:endParaRPr lang="en-CA" dirty="0"/>
        </a:p>
      </dgm:t>
    </dgm:pt>
    <dgm:pt modelId="{D62AE7EF-F06E-4D49-B7ED-2FE444E067EE}" type="parTrans" cxnId="{8853227C-C9EC-4DEA-B551-92815CAECBE6}">
      <dgm:prSet/>
      <dgm:spPr/>
      <dgm:t>
        <a:bodyPr/>
        <a:lstStyle/>
        <a:p>
          <a:endParaRPr lang="en-CA"/>
        </a:p>
      </dgm:t>
    </dgm:pt>
    <dgm:pt modelId="{07E46929-DD2E-423B-A62B-ECFC4D432F8D}" type="sibTrans" cxnId="{8853227C-C9EC-4DEA-B551-92815CAECBE6}">
      <dgm:prSet/>
      <dgm:spPr/>
      <dgm:t>
        <a:bodyPr/>
        <a:lstStyle/>
        <a:p>
          <a:endParaRPr lang="en-CA"/>
        </a:p>
      </dgm:t>
    </dgm:pt>
    <dgm:pt modelId="{B23A6060-D63B-4CFB-A015-2D3A94BD4BCD}">
      <dgm:prSet/>
      <dgm:spPr/>
      <dgm:t>
        <a:bodyPr/>
        <a:lstStyle/>
        <a:p>
          <a:endParaRPr lang="en-CA" dirty="0"/>
        </a:p>
      </dgm:t>
    </dgm:pt>
    <dgm:pt modelId="{2D565BDC-D5B5-4D8D-8B2F-D819F7FBD796}" type="parTrans" cxnId="{0FBC531D-E0E1-4301-BE41-039F750B412A}">
      <dgm:prSet/>
      <dgm:spPr/>
      <dgm:t>
        <a:bodyPr/>
        <a:lstStyle/>
        <a:p>
          <a:endParaRPr lang="en-CA"/>
        </a:p>
      </dgm:t>
    </dgm:pt>
    <dgm:pt modelId="{E65FDEF3-FB5B-4893-800C-060321C3BE29}" type="sibTrans" cxnId="{0FBC531D-E0E1-4301-BE41-039F750B412A}">
      <dgm:prSet/>
      <dgm:spPr/>
      <dgm:t>
        <a:bodyPr/>
        <a:lstStyle/>
        <a:p>
          <a:endParaRPr lang="en-CA"/>
        </a:p>
      </dgm:t>
    </dgm:pt>
    <dgm:pt modelId="{436F32A1-500F-4A06-AEDC-1659EA0EF973}">
      <dgm:prSet/>
      <dgm:spPr/>
      <dgm:t>
        <a:bodyPr/>
        <a:lstStyle/>
        <a:p>
          <a:r>
            <a:rPr lang="en-CA" dirty="0"/>
            <a:t>Performant</a:t>
          </a:r>
        </a:p>
      </dgm:t>
    </dgm:pt>
    <dgm:pt modelId="{6615E6A2-7A3D-419E-819A-062C5CD8CBFF}" type="parTrans" cxnId="{553B8DA4-ABB2-4CE3-84D6-C0DCA969774E}">
      <dgm:prSet/>
      <dgm:spPr/>
      <dgm:t>
        <a:bodyPr/>
        <a:lstStyle/>
        <a:p>
          <a:endParaRPr lang="en-CA"/>
        </a:p>
      </dgm:t>
    </dgm:pt>
    <dgm:pt modelId="{A915EB41-294A-4507-AB75-9D3682108A10}" type="sibTrans" cxnId="{553B8DA4-ABB2-4CE3-84D6-C0DCA969774E}">
      <dgm:prSet/>
      <dgm:spPr/>
      <dgm:t>
        <a:bodyPr/>
        <a:lstStyle/>
        <a:p>
          <a:endParaRPr lang="en-CA"/>
        </a:p>
      </dgm:t>
    </dgm:pt>
    <dgm:pt modelId="{D20010E1-8D64-4229-9D11-B51AC5B7C2DF}">
      <dgm:prSet/>
      <dgm:spPr/>
      <dgm:t>
        <a:bodyPr/>
        <a:lstStyle/>
        <a:p>
          <a:r>
            <a:rPr lang="en-CA"/>
            <a:t>Scalable</a:t>
          </a:r>
          <a:endParaRPr lang="en-CA" dirty="0"/>
        </a:p>
      </dgm:t>
    </dgm:pt>
    <dgm:pt modelId="{29E56F33-F71F-422C-800D-C17D1D294963}" type="parTrans" cxnId="{2510AE10-756A-425A-AC3F-41E01C2E687D}">
      <dgm:prSet/>
      <dgm:spPr/>
      <dgm:t>
        <a:bodyPr/>
        <a:lstStyle/>
        <a:p>
          <a:endParaRPr lang="en-CA"/>
        </a:p>
      </dgm:t>
    </dgm:pt>
    <dgm:pt modelId="{AAB66A6A-6C69-4461-8F89-6386642E613E}" type="sibTrans" cxnId="{2510AE10-756A-425A-AC3F-41E01C2E687D}">
      <dgm:prSet/>
      <dgm:spPr/>
      <dgm:t>
        <a:bodyPr/>
        <a:lstStyle/>
        <a:p>
          <a:endParaRPr lang="en-CA"/>
        </a:p>
      </dgm:t>
    </dgm:pt>
    <dgm:pt modelId="{85FF0B10-6C42-460B-947E-CAEC9E7FF003}">
      <dgm:prSet/>
      <dgm:spPr/>
      <dgm:t>
        <a:bodyPr/>
        <a:lstStyle/>
        <a:p>
          <a:r>
            <a:rPr lang="en-CA" dirty="0"/>
            <a:t>Resilient</a:t>
          </a:r>
        </a:p>
      </dgm:t>
    </dgm:pt>
    <dgm:pt modelId="{7CE3963B-2CE2-4070-A934-C3CF23C93A16}" type="parTrans" cxnId="{7333A9F6-1160-47F5-804C-BF9392CF63BC}">
      <dgm:prSet/>
      <dgm:spPr/>
      <dgm:t>
        <a:bodyPr/>
        <a:lstStyle/>
        <a:p>
          <a:endParaRPr lang="en-CA"/>
        </a:p>
      </dgm:t>
    </dgm:pt>
    <dgm:pt modelId="{428823E1-53A6-41BD-9D1D-98D384165649}" type="sibTrans" cxnId="{7333A9F6-1160-47F5-804C-BF9392CF63BC}">
      <dgm:prSet/>
      <dgm:spPr/>
      <dgm:t>
        <a:bodyPr/>
        <a:lstStyle/>
        <a:p>
          <a:endParaRPr lang="en-CA"/>
        </a:p>
      </dgm:t>
    </dgm:pt>
    <dgm:pt modelId="{70648D11-D2C7-4049-A991-0B0A73613FE4}">
      <dgm:prSet/>
      <dgm:spPr/>
      <dgm:t>
        <a:bodyPr/>
        <a:lstStyle/>
        <a:p>
          <a:endParaRPr lang="en-CA" dirty="0"/>
        </a:p>
      </dgm:t>
    </dgm:pt>
    <dgm:pt modelId="{3E3179AB-3509-439B-9ADB-DA5270B5D1B8}" type="parTrans" cxnId="{68534BE4-97A4-4F21-8DA2-B164188D128B}">
      <dgm:prSet/>
      <dgm:spPr/>
      <dgm:t>
        <a:bodyPr/>
        <a:lstStyle/>
        <a:p>
          <a:endParaRPr lang="en-CA"/>
        </a:p>
      </dgm:t>
    </dgm:pt>
    <dgm:pt modelId="{080B08B0-92B4-4608-8E03-84DBA6B67DD3}" type="sibTrans" cxnId="{68534BE4-97A4-4F21-8DA2-B164188D128B}">
      <dgm:prSet/>
      <dgm:spPr/>
      <dgm:t>
        <a:bodyPr/>
        <a:lstStyle/>
        <a:p>
          <a:endParaRPr lang="en-CA"/>
        </a:p>
      </dgm:t>
    </dgm:pt>
    <dgm:pt modelId="{E8D5B583-06AF-4291-975B-86672F728251}">
      <dgm:prSet/>
      <dgm:spPr/>
      <dgm:t>
        <a:bodyPr/>
        <a:lstStyle/>
        <a:p>
          <a:r>
            <a:rPr lang="en-CA" dirty="0"/>
            <a:t>Secure</a:t>
          </a:r>
        </a:p>
      </dgm:t>
    </dgm:pt>
    <dgm:pt modelId="{D87866CC-CBAD-4F75-AD36-41DCAF48809C}" type="sibTrans" cxnId="{4A2390B1-E76E-447E-BC17-8013A1994A1C}">
      <dgm:prSet/>
      <dgm:spPr/>
      <dgm:t>
        <a:bodyPr/>
        <a:lstStyle/>
        <a:p>
          <a:endParaRPr lang="en-CA"/>
        </a:p>
      </dgm:t>
    </dgm:pt>
    <dgm:pt modelId="{D59989D6-F99D-44E2-8DB0-7A1008442C6D}" type="parTrans" cxnId="{4A2390B1-E76E-447E-BC17-8013A1994A1C}">
      <dgm:prSet/>
      <dgm:spPr/>
      <dgm:t>
        <a:bodyPr/>
        <a:lstStyle/>
        <a:p>
          <a:endParaRPr lang="en-CA"/>
        </a:p>
      </dgm:t>
    </dgm:pt>
    <dgm:pt modelId="{CA74941A-6255-43F6-91DF-75F4FDC9E1D9}" type="pres">
      <dgm:prSet presAssocID="{077D501D-29DD-47B6-BC26-BA23FA4AED9F}" presName="linearFlow" presStyleCnt="0">
        <dgm:presLayoutVars>
          <dgm:dir/>
          <dgm:animLvl val="lvl"/>
          <dgm:resizeHandles val="exact"/>
        </dgm:presLayoutVars>
      </dgm:prSet>
      <dgm:spPr/>
    </dgm:pt>
    <dgm:pt modelId="{46972A17-DA11-4541-9A1C-79D2A4578C2E}" type="pres">
      <dgm:prSet presAssocID="{83CD19F2-A15A-4A92-A5FD-1251E87E65AC}" presName="composite" presStyleCnt="0"/>
      <dgm:spPr/>
    </dgm:pt>
    <dgm:pt modelId="{431DE484-36C9-4967-BCDA-C7E6E6D095B5}" type="pres">
      <dgm:prSet presAssocID="{83CD19F2-A15A-4A92-A5FD-1251E87E65AC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7D55936-807D-49C2-96C1-28249CD72B1F}" type="pres">
      <dgm:prSet presAssocID="{83CD19F2-A15A-4A92-A5FD-1251E87E65AC}" presName="parSh" presStyleLbl="node1" presStyleIdx="0" presStyleCnt="4"/>
      <dgm:spPr/>
    </dgm:pt>
    <dgm:pt modelId="{05462896-3635-45DB-9738-2EECF68E7C01}" type="pres">
      <dgm:prSet presAssocID="{83CD19F2-A15A-4A92-A5FD-1251E87E65AC}" presName="desTx" presStyleLbl="fgAcc1" presStyleIdx="0" presStyleCnt="4" custLinFactNeighborY="13421">
        <dgm:presLayoutVars>
          <dgm:bulletEnabled val="1"/>
        </dgm:presLayoutVars>
      </dgm:prSet>
      <dgm:spPr/>
    </dgm:pt>
    <dgm:pt modelId="{EC924EAD-4A21-40F8-B66D-41702DC9E198}" type="pres">
      <dgm:prSet presAssocID="{3EE82AFA-4A0B-44C9-B64F-14D9063CC584}" presName="sibTrans" presStyleLbl="sibTrans2D1" presStyleIdx="0" presStyleCnt="3"/>
      <dgm:spPr/>
    </dgm:pt>
    <dgm:pt modelId="{A25D9054-376C-429C-ADAD-B12F45B502D8}" type="pres">
      <dgm:prSet presAssocID="{3EE82AFA-4A0B-44C9-B64F-14D9063CC584}" presName="connTx" presStyleLbl="sibTrans2D1" presStyleIdx="0" presStyleCnt="3"/>
      <dgm:spPr/>
    </dgm:pt>
    <dgm:pt modelId="{6F70CC90-FB3A-4F3B-98CF-2D2436803DAC}" type="pres">
      <dgm:prSet presAssocID="{ECC91590-5E43-497E-8E8B-DEB0497218A8}" presName="composite" presStyleCnt="0"/>
      <dgm:spPr/>
    </dgm:pt>
    <dgm:pt modelId="{419995B8-4EC1-458D-8EDC-10BA69B1AD46}" type="pres">
      <dgm:prSet presAssocID="{ECC91590-5E43-497E-8E8B-DEB0497218A8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477B203-A815-4084-AA07-1BA4871A997A}" type="pres">
      <dgm:prSet presAssocID="{ECC91590-5E43-497E-8E8B-DEB0497218A8}" presName="parSh" presStyleLbl="node1" presStyleIdx="1" presStyleCnt="4"/>
      <dgm:spPr/>
    </dgm:pt>
    <dgm:pt modelId="{88A079B0-B8A9-45AC-9C2F-96B435B6DED0}" type="pres">
      <dgm:prSet presAssocID="{ECC91590-5E43-497E-8E8B-DEB0497218A8}" presName="desTx" presStyleLbl="fgAcc1" presStyleIdx="1" presStyleCnt="4" custLinFactNeighborX="-1588" custLinFactNeighborY="14146">
        <dgm:presLayoutVars>
          <dgm:bulletEnabled val="1"/>
        </dgm:presLayoutVars>
      </dgm:prSet>
      <dgm:spPr/>
    </dgm:pt>
    <dgm:pt modelId="{C6481529-1ED5-42CB-8DBA-3FB2EB1FC0C9}" type="pres">
      <dgm:prSet presAssocID="{B9EAE8BF-04CE-453B-A269-F6292CCAA4EA}" presName="sibTrans" presStyleLbl="sibTrans2D1" presStyleIdx="1" presStyleCnt="3"/>
      <dgm:spPr/>
    </dgm:pt>
    <dgm:pt modelId="{C370F9B6-A31B-4B5C-8329-469D8D97041E}" type="pres">
      <dgm:prSet presAssocID="{B9EAE8BF-04CE-453B-A269-F6292CCAA4EA}" presName="connTx" presStyleLbl="sibTrans2D1" presStyleIdx="1" presStyleCnt="3"/>
      <dgm:spPr/>
    </dgm:pt>
    <dgm:pt modelId="{B9E5CE44-2B6F-4B2D-A5D2-ACA2FC508CBF}" type="pres">
      <dgm:prSet presAssocID="{602A47FB-AC69-48D8-B1B3-29946E329809}" presName="composite" presStyleCnt="0"/>
      <dgm:spPr/>
    </dgm:pt>
    <dgm:pt modelId="{A3F705B6-5BF1-4CF6-9840-70AFF8D90418}" type="pres">
      <dgm:prSet presAssocID="{602A47FB-AC69-48D8-B1B3-29946E329809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5166156-2775-4918-8736-DE3E8B03FB46}" type="pres">
      <dgm:prSet presAssocID="{602A47FB-AC69-48D8-B1B3-29946E329809}" presName="parSh" presStyleLbl="node1" presStyleIdx="2" presStyleCnt="4"/>
      <dgm:spPr/>
    </dgm:pt>
    <dgm:pt modelId="{9CFEA6A4-BCC6-44F1-9CAA-E92A025523A6}" type="pres">
      <dgm:prSet presAssocID="{602A47FB-AC69-48D8-B1B3-29946E329809}" presName="desTx" presStyleLbl="fgAcc1" presStyleIdx="2" presStyleCnt="4" custLinFactNeighborY="15597">
        <dgm:presLayoutVars>
          <dgm:bulletEnabled val="1"/>
        </dgm:presLayoutVars>
      </dgm:prSet>
      <dgm:spPr/>
    </dgm:pt>
    <dgm:pt modelId="{A7C51F6E-AA9D-46C6-BAA3-7D9D0A01361F}" type="pres">
      <dgm:prSet presAssocID="{B755CAEE-DBFC-4029-BE66-3F8A96A162D5}" presName="sibTrans" presStyleLbl="sibTrans2D1" presStyleIdx="2" presStyleCnt="3"/>
      <dgm:spPr/>
    </dgm:pt>
    <dgm:pt modelId="{E45BD387-DC0B-498B-A49B-8B732E875320}" type="pres">
      <dgm:prSet presAssocID="{B755CAEE-DBFC-4029-BE66-3F8A96A162D5}" presName="connTx" presStyleLbl="sibTrans2D1" presStyleIdx="2" presStyleCnt="3"/>
      <dgm:spPr/>
    </dgm:pt>
    <dgm:pt modelId="{46491A3C-517A-4246-8B05-E6ECDD59AFF9}" type="pres">
      <dgm:prSet presAssocID="{4323B876-5DB6-41D2-81C2-EEA0C1CC1D85}" presName="composite" presStyleCnt="0"/>
      <dgm:spPr/>
    </dgm:pt>
    <dgm:pt modelId="{B46E6BE9-3934-40C6-A4C1-D7A7E044EE94}" type="pres">
      <dgm:prSet presAssocID="{4323B876-5DB6-41D2-81C2-EEA0C1CC1D85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83556F0-959C-483B-99B9-7354F836B23A}" type="pres">
      <dgm:prSet presAssocID="{4323B876-5DB6-41D2-81C2-EEA0C1CC1D85}" presName="parSh" presStyleLbl="node1" presStyleIdx="3" presStyleCnt="4"/>
      <dgm:spPr/>
    </dgm:pt>
    <dgm:pt modelId="{0AC71D0F-ECEC-4A87-B41B-8F0E6AA7EBD1}" type="pres">
      <dgm:prSet presAssocID="{4323B876-5DB6-41D2-81C2-EEA0C1CC1D85}" presName="desTx" presStyleLbl="fgAcc1" presStyleIdx="3" presStyleCnt="4" custLinFactNeighborX="-318" custLinFactNeighborY="14872">
        <dgm:presLayoutVars>
          <dgm:bulletEnabled val="1"/>
        </dgm:presLayoutVars>
      </dgm:prSet>
      <dgm:spPr/>
    </dgm:pt>
  </dgm:ptLst>
  <dgm:cxnLst>
    <dgm:cxn modelId="{2D271900-0B9C-4662-81F0-71B4B6659239}" type="presOf" srcId="{B23A6060-D63B-4CFB-A015-2D3A94BD4BCD}" destId="{0AC71D0F-ECEC-4A87-B41B-8F0E6AA7EBD1}" srcOrd="0" destOrd="0" presId="urn:microsoft.com/office/officeart/2005/8/layout/process3"/>
    <dgm:cxn modelId="{69EA2B02-4557-4F59-85FF-70E234D5A878}" srcId="{077D501D-29DD-47B6-BC26-BA23FA4AED9F}" destId="{83CD19F2-A15A-4A92-A5FD-1251E87E65AC}" srcOrd="0" destOrd="0" parTransId="{DEF81F95-2D63-4935-8BCB-E8A6893FB68E}" sibTransId="{3EE82AFA-4A0B-44C9-B64F-14D9063CC584}"/>
    <dgm:cxn modelId="{2510AE10-756A-425A-AC3F-41E01C2E687D}" srcId="{4323B876-5DB6-41D2-81C2-EEA0C1CC1D85}" destId="{D20010E1-8D64-4229-9D11-B51AC5B7C2DF}" srcOrd="2" destOrd="0" parTransId="{29E56F33-F71F-422C-800D-C17D1D294963}" sibTransId="{AAB66A6A-6C69-4461-8F89-6386642E613E}"/>
    <dgm:cxn modelId="{F5244914-8B86-42BC-B4FF-CA1C705F22EA}" type="presOf" srcId="{DE1EFAA0-B4CC-4A60-A58C-52A0E345A164}" destId="{05462896-3635-45DB-9738-2EECF68E7C01}" srcOrd="0" destOrd="0" presId="urn:microsoft.com/office/officeart/2005/8/layout/process3"/>
    <dgm:cxn modelId="{0FBC531D-E0E1-4301-BE41-039F750B412A}" srcId="{4323B876-5DB6-41D2-81C2-EEA0C1CC1D85}" destId="{B23A6060-D63B-4CFB-A015-2D3A94BD4BCD}" srcOrd="0" destOrd="0" parTransId="{2D565BDC-D5B5-4D8D-8B2F-D819F7FBD796}" sibTransId="{E65FDEF3-FB5B-4893-800C-060321C3BE29}"/>
    <dgm:cxn modelId="{CE32BE1F-60F6-449F-BBB4-C75503418989}" type="presOf" srcId="{ECC91590-5E43-497E-8E8B-DEB0497218A8}" destId="{E477B203-A815-4084-AA07-1BA4871A997A}" srcOrd="1" destOrd="0" presId="urn:microsoft.com/office/officeart/2005/8/layout/process3"/>
    <dgm:cxn modelId="{84E44722-B9A7-43C4-B5E5-59D47A8A66F4}" type="presOf" srcId="{3EE82AFA-4A0B-44C9-B64F-14D9063CC584}" destId="{A25D9054-376C-429C-ADAD-B12F45B502D8}" srcOrd="1" destOrd="0" presId="urn:microsoft.com/office/officeart/2005/8/layout/process3"/>
    <dgm:cxn modelId="{ABBE632D-01AF-41F2-839B-2AB5889EF534}" type="presOf" srcId="{DD64B8CE-A3DD-47F4-92A6-329A04EEA151}" destId="{9CFEA6A4-BCC6-44F1-9CAA-E92A025523A6}" srcOrd="0" destOrd="0" presId="urn:microsoft.com/office/officeart/2005/8/layout/process3"/>
    <dgm:cxn modelId="{6568A431-F996-4A43-BFB4-F8C8334D0826}" type="presOf" srcId="{B9EAE8BF-04CE-453B-A269-F6292CCAA4EA}" destId="{C6481529-1ED5-42CB-8DBA-3FB2EB1FC0C9}" srcOrd="0" destOrd="0" presId="urn:microsoft.com/office/officeart/2005/8/layout/process3"/>
    <dgm:cxn modelId="{D5686535-C21D-4FF5-8BA1-ABF881033472}" type="presOf" srcId="{4323B876-5DB6-41D2-81C2-EEA0C1CC1D85}" destId="{E83556F0-959C-483B-99B9-7354F836B23A}" srcOrd="1" destOrd="0" presId="urn:microsoft.com/office/officeart/2005/8/layout/process3"/>
    <dgm:cxn modelId="{4ECB933F-B50E-48EC-9DAF-AFA78B6B7E1F}" srcId="{83CD19F2-A15A-4A92-A5FD-1251E87E65AC}" destId="{DE1EFAA0-B4CC-4A60-A58C-52A0E345A164}" srcOrd="0" destOrd="0" parTransId="{EB475963-D1C3-49EA-B45B-F2DF2204AA69}" sibTransId="{DB6169B3-74CF-43DA-B66F-66D0D5283F4E}"/>
    <dgm:cxn modelId="{26D3E33F-7CB3-4843-93CA-9C3609563DC8}" srcId="{83CD19F2-A15A-4A92-A5FD-1251E87E65AC}" destId="{EAB7A471-31EE-4FF9-A85D-6DA59B26C53D}" srcOrd="2" destOrd="0" parTransId="{E65F4E91-7ADB-49DE-A308-80362E4FE694}" sibTransId="{6C8EA011-2EAC-4059-A5B1-036B29493743}"/>
    <dgm:cxn modelId="{851D1764-5903-4530-839C-A5023C8E4FD0}" type="presOf" srcId="{4323B876-5DB6-41D2-81C2-EEA0C1CC1D85}" destId="{B46E6BE9-3934-40C6-A4C1-D7A7E044EE94}" srcOrd="0" destOrd="0" presId="urn:microsoft.com/office/officeart/2005/8/layout/process3"/>
    <dgm:cxn modelId="{E8308F44-5CAC-497C-B86B-AA15B0C989DA}" type="presOf" srcId="{83CD19F2-A15A-4A92-A5FD-1251E87E65AC}" destId="{67D55936-807D-49C2-96C1-28249CD72B1F}" srcOrd="1" destOrd="0" presId="urn:microsoft.com/office/officeart/2005/8/layout/process3"/>
    <dgm:cxn modelId="{D4933766-65B5-4F62-AC09-C1981F48AE82}" type="presOf" srcId="{602A47FB-AC69-48D8-B1B3-29946E329809}" destId="{A3F705B6-5BF1-4CF6-9840-70AFF8D90418}" srcOrd="0" destOrd="0" presId="urn:microsoft.com/office/officeart/2005/8/layout/process3"/>
    <dgm:cxn modelId="{3CAD554A-63D9-4502-8277-7EBA13986E67}" srcId="{ECC91590-5E43-497E-8E8B-DEB0497218A8}" destId="{207D7616-5DC2-49F8-B104-135A99BEA135}" srcOrd="0" destOrd="0" parTransId="{50BB8CF4-8EEB-4B3F-8D84-A7B487D4C891}" sibTransId="{95985A9D-7533-4DFD-80F4-B5C05D2F9F8D}"/>
    <dgm:cxn modelId="{3AF9AB4C-1BB7-4A4D-8AA4-DE06A3C6AEC4}" type="presOf" srcId="{A24EBB77-0DFD-40E4-8545-35CF20192C22}" destId="{05462896-3635-45DB-9738-2EECF68E7C01}" srcOrd="0" destOrd="1" presId="urn:microsoft.com/office/officeart/2005/8/layout/process3"/>
    <dgm:cxn modelId="{3DBB0350-C717-4AF4-B150-D33E9F1831B2}" srcId="{077D501D-29DD-47B6-BC26-BA23FA4AED9F}" destId="{4323B876-5DB6-41D2-81C2-EEA0C1CC1D85}" srcOrd="3" destOrd="0" parTransId="{2FE90153-30CA-4123-9D98-0CF0EFBEC153}" sibTransId="{1E2DD32A-BED4-4700-8109-436A8C942284}"/>
    <dgm:cxn modelId="{5FA4A154-BC43-4D59-BAC5-424CD31B321A}" type="presOf" srcId="{E8D5B583-06AF-4291-975B-86672F728251}" destId="{0AC71D0F-ECEC-4A87-B41B-8F0E6AA7EBD1}" srcOrd="0" destOrd="3" presId="urn:microsoft.com/office/officeart/2005/8/layout/process3"/>
    <dgm:cxn modelId="{F1822378-F31C-4FB4-AD3B-622503B6EA07}" type="presOf" srcId="{B9EAE8BF-04CE-453B-A269-F6292CCAA4EA}" destId="{C370F9B6-A31B-4B5C-8329-469D8D97041E}" srcOrd="1" destOrd="0" presId="urn:microsoft.com/office/officeart/2005/8/layout/process3"/>
    <dgm:cxn modelId="{A1197A58-1B29-4CAA-B771-76DF68CE220C}" srcId="{602A47FB-AC69-48D8-B1B3-29946E329809}" destId="{DD64B8CE-A3DD-47F4-92A6-329A04EEA151}" srcOrd="0" destOrd="0" parTransId="{7EE1DB0E-DFBD-4ED1-86FC-3ECECF91C94E}" sibTransId="{0233F45A-9434-4DAD-AA54-517029AC3AFE}"/>
    <dgm:cxn modelId="{8853227C-C9EC-4DEA-B551-92815CAECBE6}" srcId="{ECC91590-5E43-497E-8E8B-DEB0497218A8}" destId="{F0FFE770-D05A-42B9-95B6-FE9F4EB4C201}" srcOrd="1" destOrd="0" parTransId="{D62AE7EF-F06E-4D49-B7ED-2FE444E067EE}" sibTransId="{07E46929-DD2E-423B-A62B-ECFC4D432F8D}"/>
    <dgm:cxn modelId="{1540CF8D-59D2-4D3B-97AE-9B37EEB38026}" srcId="{077D501D-29DD-47B6-BC26-BA23FA4AED9F}" destId="{ECC91590-5E43-497E-8E8B-DEB0497218A8}" srcOrd="1" destOrd="0" parTransId="{F38A64A9-1AC9-4C21-8622-C79C27FBED0E}" sibTransId="{B9EAE8BF-04CE-453B-A269-F6292CCAA4EA}"/>
    <dgm:cxn modelId="{36B7078E-0AF5-4584-9084-AF80C546DA84}" type="presOf" srcId="{70648D11-D2C7-4049-A991-0B0A73613FE4}" destId="{0AC71D0F-ECEC-4A87-B41B-8F0E6AA7EBD1}" srcOrd="0" destOrd="5" presId="urn:microsoft.com/office/officeart/2005/8/layout/process3"/>
    <dgm:cxn modelId="{977BD097-FF7C-4753-A6F0-2885A90B9951}" type="presOf" srcId="{B755CAEE-DBFC-4029-BE66-3F8A96A162D5}" destId="{E45BD387-DC0B-498B-A49B-8B732E875320}" srcOrd="1" destOrd="0" presId="urn:microsoft.com/office/officeart/2005/8/layout/process3"/>
    <dgm:cxn modelId="{5C806698-1E5E-4586-BE48-63C9CADAD95C}" type="presOf" srcId="{F0FFE770-D05A-42B9-95B6-FE9F4EB4C201}" destId="{88A079B0-B8A9-45AC-9C2F-96B435B6DED0}" srcOrd="0" destOrd="1" presId="urn:microsoft.com/office/officeart/2005/8/layout/process3"/>
    <dgm:cxn modelId="{763A879A-9DAE-4434-9AD9-596CF9127CD1}" type="presOf" srcId="{D20010E1-8D64-4229-9D11-B51AC5B7C2DF}" destId="{0AC71D0F-ECEC-4A87-B41B-8F0E6AA7EBD1}" srcOrd="0" destOrd="2" presId="urn:microsoft.com/office/officeart/2005/8/layout/process3"/>
    <dgm:cxn modelId="{553B8DA4-ABB2-4CE3-84D6-C0DCA969774E}" srcId="{4323B876-5DB6-41D2-81C2-EEA0C1CC1D85}" destId="{436F32A1-500F-4A06-AEDC-1659EA0EF973}" srcOrd="1" destOrd="0" parTransId="{6615E6A2-7A3D-419E-819A-062C5CD8CBFF}" sibTransId="{A915EB41-294A-4507-AB75-9D3682108A10}"/>
    <dgm:cxn modelId="{A12084A6-99C5-4A78-9AB6-CFF24BB01F5C}" type="presOf" srcId="{3EE82AFA-4A0B-44C9-B64F-14D9063CC584}" destId="{EC924EAD-4A21-40F8-B66D-41702DC9E198}" srcOrd="0" destOrd="0" presId="urn:microsoft.com/office/officeart/2005/8/layout/process3"/>
    <dgm:cxn modelId="{C5D608A8-3389-4C0D-9B9D-BB947283CA4F}" type="presOf" srcId="{602A47FB-AC69-48D8-B1B3-29946E329809}" destId="{B5166156-2775-4918-8736-DE3E8B03FB46}" srcOrd="1" destOrd="0" presId="urn:microsoft.com/office/officeart/2005/8/layout/process3"/>
    <dgm:cxn modelId="{8DC053B1-E82D-4933-8AE6-6D86BECBEAFD}" srcId="{83CD19F2-A15A-4A92-A5FD-1251E87E65AC}" destId="{A24EBB77-0DFD-40E4-8545-35CF20192C22}" srcOrd="1" destOrd="0" parTransId="{BD9F9349-C6B6-4D6D-A88C-E3AB13FF651B}" sibTransId="{B9D849EF-5C11-4363-BE8D-4AA26C495AB4}"/>
    <dgm:cxn modelId="{4A2390B1-E76E-447E-BC17-8013A1994A1C}" srcId="{4323B876-5DB6-41D2-81C2-EEA0C1CC1D85}" destId="{E8D5B583-06AF-4291-975B-86672F728251}" srcOrd="3" destOrd="0" parTransId="{D59989D6-F99D-44E2-8DB0-7A1008442C6D}" sibTransId="{D87866CC-CBAD-4F75-AD36-41DCAF48809C}"/>
    <dgm:cxn modelId="{CC6F87BD-FCC9-4164-B2C5-2AA511BDB873}" type="presOf" srcId="{077D501D-29DD-47B6-BC26-BA23FA4AED9F}" destId="{CA74941A-6255-43F6-91DF-75F4FDC9E1D9}" srcOrd="0" destOrd="0" presId="urn:microsoft.com/office/officeart/2005/8/layout/process3"/>
    <dgm:cxn modelId="{9DEDC6BE-3DAB-47A9-8FCD-3425B83A3306}" type="presOf" srcId="{EAB7A471-31EE-4FF9-A85D-6DA59B26C53D}" destId="{05462896-3635-45DB-9738-2EECF68E7C01}" srcOrd="0" destOrd="2" presId="urn:microsoft.com/office/officeart/2005/8/layout/process3"/>
    <dgm:cxn modelId="{66548CD5-2F14-4296-BB77-050A892F30BB}" type="presOf" srcId="{207D7616-5DC2-49F8-B104-135A99BEA135}" destId="{88A079B0-B8A9-45AC-9C2F-96B435B6DED0}" srcOrd="0" destOrd="0" presId="urn:microsoft.com/office/officeart/2005/8/layout/process3"/>
    <dgm:cxn modelId="{4998D6D8-3718-4690-B03B-35BC02E72C25}" type="presOf" srcId="{ECC91590-5E43-497E-8E8B-DEB0497218A8}" destId="{419995B8-4EC1-458D-8EDC-10BA69B1AD46}" srcOrd="0" destOrd="0" presId="urn:microsoft.com/office/officeart/2005/8/layout/process3"/>
    <dgm:cxn modelId="{8F0FCADA-85E1-4F46-A2BB-C5698A7322B0}" type="presOf" srcId="{85FF0B10-6C42-460B-947E-CAEC9E7FF003}" destId="{0AC71D0F-ECEC-4A87-B41B-8F0E6AA7EBD1}" srcOrd="0" destOrd="4" presId="urn:microsoft.com/office/officeart/2005/8/layout/process3"/>
    <dgm:cxn modelId="{68534BE4-97A4-4F21-8DA2-B164188D128B}" srcId="{4323B876-5DB6-41D2-81C2-EEA0C1CC1D85}" destId="{70648D11-D2C7-4049-A991-0B0A73613FE4}" srcOrd="5" destOrd="0" parTransId="{3E3179AB-3509-439B-9ADB-DA5270B5D1B8}" sibTransId="{080B08B0-92B4-4608-8E03-84DBA6B67DD3}"/>
    <dgm:cxn modelId="{80E875EA-6C1A-4460-9B67-4C4E7C59CAE6}" srcId="{077D501D-29DD-47B6-BC26-BA23FA4AED9F}" destId="{602A47FB-AC69-48D8-B1B3-29946E329809}" srcOrd="2" destOrd="0" parTransId="{6ED8B37C-A535-456A-956F-AEF0D2846411}" sibTransId="{B755CAEE-DBFC-4029-BE66-3F8A96A162D5}"/>
    <dgm:cxn modelId="{CA3260EB-04E0-4E48-B6AE-489675A033B0}" type="presOf" srcId="{83CD19F2-A15A-4A92-A5FD-1251E87E65AC}" destId="{431DE484-36C9-4967-BCDA-C7E6E6D095B5}" srcOrd="0" destOrd="0" presId="urn:microsoft.com/office/officeart/2005/8/layout/process3"/>
    <dgm:cxn modelId="{7333A9F6-1160-47F5-804C-BF9392CF63BC}" srcId="{4323B876-5DB6-41D2-81C2-EEA0C1CC1D85}" destId="{85FF0B10-6C42-460B-947E-CAEC9E7FF003}" srcOrd="4" destOrd="0" parTransId="{7CE3963B-2CE2-4070-A934-C3CF23C93A16}" sibTransId="{428823E1-53A6-41BD-9D1D-98D384165649}"/>
    <dgm:cxn modelId="{CE8D1BF7-60E6-466C-ABC1-DE91E569E639}" type="presOf" srcId="{B755CAEE-DBFC-4029-BE66-3F8A96A162D5}" destId="{A7C51F6E-AA9D-46C6-BAA3-7D9D0A01361F}" srcOrd="0" destOrd="0" presId="urn:microsoft.com/office/officeart/2005/8/layout/process3"/>
    <dgm:cxn modelId="{9E39ACFC-70DE-43D0-9B02-197D39F6AD7B}" type="presOf" srcId="{436F32A1-500F-4A06-AEDC-1659EA0EF973}" destId="{0AC71D0F-ECEC-4A87-B41B-8F0E6AA7EBD1}" srcOrd="0" destOrd="1" presId="urn:microsoft.com/office/officeart/2005/8/layout/process3"/>
    <dgm:cxn modelId="{A4B4D25E-FBF1-48AA-9E62-1038321D5242}" type="presParOf" srcId="{CA74941A-6255-43F6-91DF-75F4FDC9E1D9}" destId="{46972A17-DA11-4541-9A1C-79D2A4578C2E}" srcOrd="0" destOrd="0" presId="urn:microsoft.com/office/officeart/2005/8/layout/process3"/>
    <dgm:cxn modelId="{A022050B-8977-4CEF-9300-1DCAF115FDC1}" type="presParOf" srcId="{46972A17-DA11-4541-9A1C-79D2A4578C2E}" destId="{431DE484-36C9-4967-BCDA-C7E6E6D095B5}" srcOrd="0" destOrd="0" presId="urn:microsoft.com/office/officeart/2005/8/layout/process3"/>
    <dgm:cxn modelId="{90DF266C-DF43-4C82-BE98-0CE7EC898C7C}" type="presParOf" srcId="{46972A17-DA11-4541-9A1C-79D2A4578C2E}" destId="{67D55936-807D-49C2-96C1-28249CD72B1F}" srcOrd="1" destOrd="0" presId="urn:microsoft.com/office/officeart/2005/8/layout/process3"/>
    <dgm:cxn modelId="{6FE0DE77-3649-4A0E-9F35-36F141A59345}" type="presParOf" srcId="{46972A17-DA11-4541-9A1C-79D2A4578C2E}" destId="{05462896-3635-45DB-9738-2EECF68E7C01}" srcOrd="2" destOrd="0" presId="urn:microsoft.com/office/officeart/2005/8/layout/process3"/>
    <dgm:cxn modelId="{683588D7-CC32-46DE-8684-AB02B75FF328}" type="presParOf" srcId="{CA74941A-6255-43F6-91DF-75F4FDC9E1D9}" destId="{EC924EAD-4A21-40F8-B66D-41702DC9E198}" srcOrd="1" destOrd="0" presId="urn:microsoft.com/office/officeart/2005/8/layout/process3"/>
    <dgm:cxn modelId="{CE2FF8C0-9761-4E72-A446-F6001E0DEFF2}" type="presParOf" srcId="{EC924EAD-4A21-40F8-B66D-41702DC9E198}" destId="{A25D9054-376C-429C-ADAD-B12F45B502D8}" srcOrd="0" destOrd="0" presId="urn:microsoft.com/office/officeart/2005/8/layout/process3"/>
    <dgm:cxn modelId="{F9F89155-77A1-47F2-BD2E-2CA5261A6FA6}" type="presParOf" srcId="{CA74941A-6255-43F6-91DF-75F4FDC9E1D9}" destId="{6F70CC90-FB3A-4F3B-98CF-2D2436803DAC}" srcOrd="2" destOrd="0" presId="urn:microsoft.com/office/officeart/2005/8/layout/process3"/>
    <dgm:cxn modelId="{BB2246C3-DA49-46D0-A994-51EE822E5C65}" type="presParOf" srcId="{6F70CC90-FB3A-4F3B-98CF-2D2436803DAC}" destId="{419995B8-4EC1-458D-8EDC-10BA69B1AD46}" srcOrd="0" destOrd="0" presId="urn:microsoft.com/office/officeart/2005/8/layout/process3"/>
    <dgm:cxn modelId="{E9F135FA-6450-4C72-95F4-CFDC57EAEFA4}" type="presParOf" srcId="{6F70CC90-FB3A-4F3B-98CF-2D2436803DAC}" destId="{E477B203-A815-4084-AA07-1BA4871A997A}" srcOrd="1" destOrd="0" presId="urn:microsoft.com/office/officeart/2005/8/layout/process3"/>
    <dgm:cxn modelId="{DD8A2AAC-D7D7-448D-9032-C70D4225BBD8}" type="presParOf" srcId="{6F70CC90-FB3A-4F3B-98CF-2D2436803DAC}" destId="{88A079B0-B8A9-45AC-9C2F-96B435B6DED0}" srcOrd="2" destOrd="0" presId="urn:microsoft.com/office/officeart/2005/8/layout/process3"/>
    <dgm:cxn modelId="{51273C38-0B19-4F6C-9AA6-1845A05CE456}" type="presParOf" srcId="{CA74941A-6255-43F6-91DF-75F4FDC9E1D9}" destId="{C6481529-1ED5-42CB-8DBA-3FB2EB1FC0C9}" srcOrd="3" destOrd="0" presId="urn:microsoft.com/office/officeart/2005/8/layout/process3"/>
    <dgm:cxn modelId="{0F1C2E44-D946-4D68-8999-E64F169CD03C}" type="presParOf" srcId="{C6481529-1ED5-42CB-8DBA-3FB2EB1FC0C9}" destId="{C370F9B6-A31B-4B5C-8329-469D8D97041E}" srcOrd="0" destOrd="0" presId="urn:microsoft.com/office/officeart/2005/8/layout/process3"/>
    <dgm:cxn modelId="{EFB66B74-BD6F-411A-95BB-82FAD1C93704}" type="presParOf" srcId="{CA74941A-6255-43F6-91DF-75F4FDC9E1D9}" destId="{B9E5CE44-2B6F-4B2D-A5D2-ACA2FC508CBF}" srcOrd="4" destOrd="0" presId="urn:microsoft.com/office/officeart/2005/8/layout/process3"/>
    <dgm:cxn modelId="{BC935515-CC01-4CDC-B0BF-70978C244D3E}" type="presParOf" srcId="{B9E5CE44-2B6F-4B2D-A5D2-ACA2FC508CBF}" destId="{A3F705B6-5BF1-4CF6-9840-70AFF8D90418}" srcOrd="0" destOrd="0" presId="urn:microsoft.com/office/officeart/2005/8/layout/process3"/>
    <dgm:cxn modelId="{3F634CFF-6837-4566-BCE6-25C0A43B3363}" type="presParOf" srcId="{B9E5CE44-2B6F-4B2D-A5D2-ACA2FC508CBF}" destId="{B5166156-2775-4918-8736-DE3E8B03FB46}" srcOrd="1" destOrd="0" presId="urn:microsoft.com/office/officeart/2005/8/layout/process3"/>
    <dgm:cxn modelId="{522EAD6F-D135-4E6E-9AAC-8344684055A0}" type="presParOf" srcId="{B9E5CE44-2B6F-4B2D-A5D2-ACA2FC508CBF}" destId="{9CFEA6A4-BCC6-44F1-9CAA-E92A025523A6}" srcOrd="2" destOrd="0" presId="urn:microsoft.com/office/officeart/2005/8/layout/process3"/>
    <dgm:cxn modelId="{7FB87EA4-4FF4-4AFA-9742-294BE622A008}" type="presParOf" srcId="{CA74941A-6255-43F6-91DF-75F4FDC9E1D9}" destId="{A7C51F6E-AA9D-46C6-BAA3-7D9D0A01361F}" srcOrd="5" destOrd="0" presId="urn:microsoft.com/office/officeart/2005/8/layout/process3"/>
    <dgm:cxn modelId="{29610B0E-B201-458E-B3BA-3CEA2690AFAA}" type="presParOf" srcId="{A7C51F6E-AA9D-46C6-BAA3-7D9D0A01361F}" destId="{E45BD387-DC0B-498B-A49B-8B732E875320}" srcOrd="0" destOrd="0" presId="urn:microsoft.com/office/officeart/2005/8/layout/process3"/>
    <dgm:cxn modelId="{158B61D1-5A6D-4CB2-93B8-E313228FE7A2}" type="presParOf" srcId="{CA74941A-6255-43F6-91DF-75F4FDC9E1D9}" destId="{46491A3C-517A-4246-8B05-E6ECDD59AFF9}" srcOrd="6" destOrd="0" presId="urn:microsoft.com/office/officeart/2005/8/layout/process3"/>
    <dgm:cxn modelId="{5F5D7A05-EF6E-425C-8BBF-BE03F8DD9016}" type="presParOf" srcId="{46491A3C-517A-4246-8B05-E6ECDD59AFF9}" destId="{B46E6BE9-3934-40C6-A4C1-D7A7E044EE94}" srcOrd="0" destOrd="0" presId="urn:microsoft.com/office/officeart/2005/8/layout/process3"/>
    <dgm:cxn modelId="{87CC9B10-6CAD-48D2-A7B8-02D6AAB4965E}" type="presParOf" srcId="{46491A3C-517A-4246-8B05-E6ECDD59AFF9}" destId="{E83556F0-959C-483B-99B9-7354F836B23A}" srcOrd="1" destOrd="0" presId="urn:microsoft.com/office/officeart/2005/8/layout/process3"/>
    <dgm:cxn modelId="{F860E880-F276-4C6D-8FEE-7ED90B46898B}" type="presParOf" srcId="{46491A3C-517A-4246-8B05-E6ECDD59AFF9}" destId="{0AC71D0F-ECEC-4A87-B41B-8F0E6AA7EBD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55936-807D-49C2-96C1-28249CD72B1F}">
      <dsp:nvSpPr>
        <dsp:cNvPr id="0" name=""/>
        <dsp:cNvSpPr/>
      </dsp:nvSpPr>
      <dsp:spPr>
        <a:xfrm>
          <a:off x="1517" y="1874346"/>
          <a:ext cx="1906339" cy="11438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Inception</a:t>
          </a:r>
          <a:endParaRPr lang="en-CA" sz="2800" kern="1200" dirty="0"/>
        </a:p>
      </dsp:txBody>
      <dsp:txXfrm>
        <a:off x="1517" y="1874346"/>
        <a:ext cx="1906339" cy="762535"/>
      </dsp:txXfrm>
    </dsp:sp>
    <dsp:sp modelId="{05462896-3635-45DB-9738-2EECF68E7C01}">
      <dsp:nvSpPr>
        <dsp:cNvPr id="0" name=""/>
        <dsp:cNvSpPr/>
      </dsp:nvSpPr>
      <dsp:spPr>
        <a:xfrm>
          <a:off x="391972" y="2892954"/>
          <a:ext cx="1906339" cy="190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Forming ideas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Front-end development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Back-end development</a:t>
          </a:r>
          <a:endParaRPr lang="en-CA" sz="1600" kern="1200" dirty="0"/>
        </a:p>
      </dsp:txBody>
      <dsp:txXfrm>
        <a:off x="447807" y="2948789"/>
        <a:ext cx="1794669" cy="1796330"/>
      </dsp:txXfrm>
    </dsp:sp>
    <dsp:sp modelId="{EC924EAD-4A21-40F8-B66D-41702DC9E198}">
      <dsp:nvSpPr>
        <dsp:cNvPr id="0" name=""/>
        <dsp:cNvSpPr/>
      </dsp:nvSpPr>
      <dsp:spPr>
        <a:xfrm>
          <a:off x="2196850" y="2018302"/>
          <a:ext cx="612667" cy="474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/>
        </a:p>
      </dsp:txBody>
      <dsp:txXfrm>
        <a:off x="2196850" y="2113227"/>
        <a:ext cx="470280" cy="284773"/>
      </dsp:txXfrm>
    </dsp:sp>
    <dsp:sp modelId="{E477B203-A815-4084-AA07-1BA4871A997A}">
      <dsp:nvSpPr>
        <dsp:cNvPr id="0" name=""/>
        <dsp:cNvSpPr/>
      </dsp:nvSpPr>
      <dsp:spPr>
        <a:xfrm>
          <a:off x="3063833" y="1874346"/>
          <a:ext cx="1906339" cy="11438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</a:t>
          </a:r>
          <a:r>
            <a:rPr lang="en-US" sz="1800" kern="1200" baseline="30000" dirty="0"/>
            <a:t>st</a:t>
          </a:r>
          <a:r>
            <a:rPr lang="en-US" sz="1800" kern="1200" dirty="0"/>
            <a:t> Round AWS Deployment Architecture</a:t>
          </a:r>
          <a:endParaRPr lang="en-CA" sz="1800" kern="1200" dirty="0"/>
        </a:p>
      </dsp:txBody>
      <dsp:txXfrm>
        <a:off x="3063833" y="1874346"/>
        <a:ext cx="1906339" cy="762535"/>
      </dsp:txXfrm>
    </dsp:sp>
    <dsp:sp modelId="{88A079B0-B8A9-45AC-9C2F-96B435B6DED0}">
      <dsp:nvSpPr>
        <dsp:cNvPr id="0" name=""/>
        <dsp:cNvSpPr/>
      </dsp:nvSpPr>
      <dsp:spPr>
        <a:xfrm>
          <a:off x="3424015" y="2906787"/>
          <a:ext cx="1906339" cy="190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Auto-scaling feature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Moderate security</a:t>
          </a:r>
          <a:endParaRPr lang="en-CA" sz="1600" kern="1200" dirty="0"/>
        </a:p>
      </dsp:txBody>
      <dsp:txXfrm>
        <a:off x="3479850" y="2962622"/>
        <a:ext cx="1794669" cy="1796330"/>
      </dsp:txXfrm>
    </dsp:sp>
    <dsp:sp modelId="{C6481529-1ED5-42CB-8DBA-3FB2EB1FC0C9}">
      <dsp:nvSpPr>
        <dsp:cNvPr id="0" name=""/>
        <dsp:cNvSpPr/>
      </dsp:nvSpPr>
      <dsp:spPr>
        <a:xfrm>
          <a:off x="5259166" y="2018302"/>
          <a:ext cx="612667" cy="474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/>
        </a:p>
      </dsp:txBody>
      <dsp:txXfrm>
        <a:off x="5259166" y="2113227"/>
        <a:ext cx="470280" cy="284773"/>
      </dsp:txXfrm>
    </dsp:sp>
    <dsp:sp modelId="{B5166156-2775-4918-8736-DE3E8B03FB46}">
      <dsp:nvSpPr>
        <dsp:cNvPr id="0" name=""/>
        <dsp:cNvSpPr/>
      </dsp:nvSpPr>
      <dsp:spPr>
        <a:xfrm>
          <a:off x="6126149" y="1874346"/>
          <a:ext cx="1906339" cy="11438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Proof of Concept</a:t>
          </a:r>
          <a:endParaRPr lang="en-CA" sz="2400" kern="1200" dirty="0"/>
        </a:p>
      </dsp:txBody>
      <dsp:txXfrm>
        <a:off x="6126149" y="1874346"/>
        <a:ext cx="1906339" cy="762535"/>
      </dsp:txXfrm>
    </dsp:sp>
    <dsp:sp modelId="{9CFEA6A4-BCC6-44F1-9CAA-E92A025523A6}">
      <dsp:nvSpPr>
        <dsp:cNvPr id="0" name=""/>
        <dsp:cNvSpPr/>
      </dsp:nvSpPr>
      <dsp:spPr>
        <a:xfrm>
          <a:off x="6516604" y="2934472"/>
          <a:ext cx="1906339" cy="190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Test the concept with real JDs and resumes</a:t>
          </a:r>
          <a:endParaRPr lang="en-CA" sz="1600" kern="1200" dirty="0"/>
        </a:p>
      </dsp:txBody>
      <dsp:txXfrm>
        <a:off x="6572439" y="2990307"/>
        <a:ext cx="1794669" cy="1796330"/>
      </dsp:txXfrm>
    </dsp:sp>
    <dsp:sp modelId="{A7C51F6E-AA9D-46C6-BAA3-7D9D0A01361F}">
      <dsp:nvSpPr>
        <dsp:cNvPr id="0" name=""/>
        <dsp:cNvSpPr/>
      </dsp:nvSpPr>
      <dsp:spPr>
        <a:xfrm>
          <a:off x="8321482" y="2018302"/>
          <a:ext cx="612667" cy="474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/>
        </a:p>
      </dsp:txBody>
      <dsp:txXfrm>
        <a:off x="8321482" y="2113227"/>
        <a:ext cx="470280" cy="284773"/>
      </dsp:txXfrm>
    </dsp:sp>
    <dsp:sp modelId="{E83556F0-959C-483B-99B9-7354F836B23A}">
      <dsp:nvSpPr>
        <dsp:cNvPr id="0" name=""/>
        <dsp:cNvSpPr/>
      </dsp:nvSpPr>
      <dsp:spPr>
        <a:xfrm>
          <a:off x="9188465" y="1874346"/>
          <a:ext cx="1906339" cy="11438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</a:t>
          </a:r>
          <a:r>
            <a:rPr lang="en-US" sz="1800" kern="1200" baseline="30000" dirty="0"/>
            <a:t>nd</a:t>
          </a:r>
          <a:r>
            <a:rPr lang="en-US" sz="1800" kern="1200" dirty="0"/>
            <a:t> Round AWS Deployment Architecture </a:t>
          </a:r>
          <a:endParaRPr lang="en-CA" sz="1800" kern="1200" dirty="0"/>
        </a:p>
      </dsp:txBody>
      <dsp:txXfrm>
        <a:off x="9188465" y="1874346"/>
        <a:ext cx="1906339" cy="762535"/>
      </dsp:txXfrm>
    </dsp:sp>
    <dsp:sp modelId="{0AC71D0F-ECEC-4A87-B41B-8F0E6AA7EBD1}">
      <dsp:nvSpPr>
        <dsp:cNvPr id="0" name=""/>
        <dsp:cNvSpPr/>
      </dsp:nvSpPr>
      <dsp:spPr>
        <a:xfrm>
          <a:off x="9572858" y="2920639"/>
          <a:ext cx="1906339" cy="190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/>
            <a:t>Performant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/>
            <a:t>Scalable</a:t>
          </a:r>
          <a:endParaRPr lang="en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/>
            <a:t>Secure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/>
            <a:t>Resilient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600" kern="1200" dirty="0"/>
        </a:p>
      </dsp:txBody>
      <dsp:txXfrm>
        <a:off x="9628693" y="2976474"/>
        <a:ext cx="1794669" cy="1796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D0EF210-D34E-4A67-88ED-1BEC17DB4821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66" name="Slide Number Placeholder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04367C1-E945-4D1C-83AE-2FFA291E987A}" type="slidenum">
              <a:rPr b="0" lang="en-US" sz="12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69" name="Slide Number Placeholder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78E481A-010C-4B7D-BDF0-EC5F6F48048B}" type="slidenum">
              <a:rPr b="0" lang="en-US" sz="12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72" name="Slide Number Placeholder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9769366-D1DF-44D6-A4C8-44177D7A4709}" type="slidenum">
              <a:rPr b="0" lang="en-US" sz="12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75" name="Slide Number Placeholder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9342135-6F27-417E-936E-198F71E49608}" type="slidenum">
              <a:rPr b="0" lang="en-US" sz="12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image" Target="../media/image18.png"/><Relationship Id="rId7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2" descr=""/>
          <p:cNvPicPr/>
          <p:nvPr/>
        </p:nvPicPr>
        <p:blipFill>
          <a:blip r:embed="rId1"/>
          <a:stretch/>
        </p:blipFill>
        <p:spPr>
          <a:xfrm>
            <a:off x="3102840" y="634320"/>
            <a:ext cx="5854680" cy="546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2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2595600" y="0"/>
            <a:ext cx="8985240" cy="6856560"/>
          </a:xfrm>
          <a:prstGeom prst="rect">
            <a:avLst/>
          </a:prstGeom>
          <a:ln w="0">
            <a:noFill/>
          </a:ln>
        </p:spPr>
      </p:pic>
      <p:grpSp>
        <p:nvGrpSpPr>
          <p:cNvPr id="158" name="Group 3"/>
          <p:cNvGrpSpPr/>
          <p:nvPr/>
        </p:nvGrpSpPr>
        <p:grpSpPr>
          <a:xfrm>
            <a:off x="273960" y="174600"/>
            <a:ext cx="1904760" cy="1142280"/>
            <a:chOff x="273960" y="174600"/>
            <a:chExt cx="1904760" cy="1142280"/>
          </a:xfrm>
        </p:grpSpPr>
        <p:sp>
          <p:nvSpPr>
            <p:cNvPr id="159" name="Rectangle: Rounded Corners 4"/>
            <p:cNvSpPr/>
            <p:nvPr/>
          </p:nvSpPr>
          <p:spPr>
            <a:xfrm>
              <a:off x="273960" y="174600"/>
              <a:ext cx="1904760" cy="1142280"/>
            </a:xfrm>
            <a:prstGeom prst="roundRect">
              <a:avLst>
                <a:gd name="adj" fmla="val 10000"/>
              </a:avLst>
            </a:prstGeom>
            <a:solidFill>
              <a:srgbClr val="5b9bd5"/>
            </a:solidFill>
            <a:ln>
              <a:solidFill>
                <a:srgbClr val="ffff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60" name="Rectangle: Rounded Corners 4"/>
            <p:cNvSpPr/>
            <p:nvPr/>
          </p:nvSpPr>
          <p:spPr>
            <a:xfrm>
              <a:off x="273960" y="174600"/>
              <a:ext cx="1904760" cy="76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8160" rIns="128160" tIns="128160" bIns="68760">
              <a:noAutofit/>
            </a:bodyPr>
            <a:p>
              <a:pPr>
                <a:lnSpc>
                  <a:spcPct val="90000"/>
                </a:lnSpc>
                <a:spcAft>
                  <a:spcPts val="629"/>
                </a:spcAft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r>
                <a:rPr b="0" lang="en-US" sz="1800" spc="-1" strike="noStrike" baseline="30000">
                  <a:solidFill>
                    <a:srgbClr val="ffffff"/>
                  </a:solidFill>
                  <a:latin typeface="Calibri"/>
                  <a:ea typeface="DejaVu Sans"/>
                </a:rPr>
                <a:t>nd</a:t>
              </a:r>
              <a:r>
                <a:rPr b="0" lang="en-US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 Round AWS Deployment Architecture </a:t>
              </a:r>
              <a:endParaRPr b="0" lang="en-IN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traight Connector 3"/>
          <p:cNvSpPr/>
          <p:nvPr/>
        </p:nvSpPr>
        <p:spPr>
          <a:xfrm>
            <a:off x="6102000" y="1204920"/>
            <a:ext cx="360" cy="4668840"/>
          </a:xfrm>
          <a:prstGeom prst="line">
            <a:avLst/>
          </a:prstGeom>
          <a:ln>
            <a:solidFill>
              <a:srgbClr val="ed7d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 rot="6600">
            <a:off x="6972480" y="1211400"/>
            <a:ext cx="4721760" cy="4721760"/>
          </a:xfrm>
          <a:prstGeom prst="rect">
            <a:avLst/>
          </a:prstGeom>
          <a:ln w="0">
            <a:noFill/>
          </a:ln>
        </p:spPr>
      </p:pic>
      <p:pic>
        <p:nvPicPr>
          <p:cNvPr id="163" name="" descr=""/>
          <p:cNvPicPr/>
          <p:nvPr/>
        </p:nvPicPr>
        <p:blipFill>
          <a:blip r:embed="rId2"/>
          <a:stretch/>
        </p:blipFill>
        <p:spPr>
          <a:xfrm>
            <a:off x="720000" y="1260000"/>
            <a:ext cx="5043600" cy="470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"/>
          <p:cNvSpPr/>
          <p:nvPr/>
        </p:nvSpPr>
        <p:spPr>
          <a:xfrm>
            <a:off x="3205440" y="1868040"/>
            <a:ext cx="5299920" cy="219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3800" spc="-1" strike="noStrike">
                <a:solidFill>
                  <a:srgbClr val="000000"/>
                </a:solidFill>
                <a:latin typeface="Calibri"/>
                <a:ea typeface="DejaVu Sans"/>
              </a:rPr>
              <a:t>ATS</a:t>
            </a:r>
            <a:endParaRPr b="0" lang="en-IN" sz="13800" spc="-1" strike="noStrike">
              <a:latin typeface="Arial"/>
            </a:endParaRPr>
          </a:p>
        </p:txBody>
      </p:sp>
      <p:pic>
        <p:nvPicPr>
          <p:cNvPr id="122" name="Picture 2" descr=""/>
          <p:cNvPicPr/>
          <p:nvPr/>
        </p:nvPicPr>
        <p:blipFill>
          <a:blip r:embed="rId1"/>
          <a:stretch/>
        </p:blipFill>
        <p:spPr>
          <a:xfrm>
            <a:off x="10836000" y="5515200"/>
            <a:ext cx="1231560" cy="114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437;p51"/>
          <p:cNvSpPr/>
          <p:nvPr/>
        </p:nvSpPr>
        <p:spPr>
          <a:xfrm>
            <a:off x="3174480" y="3970800"/>
            <a:ext cx="6125040" cy="90000"/>
          </a:xfrm>
          <a:prstGeom prst="rect">
            <a:avLst/>
          </a:pr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TextBox 6"/>
          <p:cNvSpPr/>
          <p:nvPr/>
        </p:nvSpPr>
        <p:spPr>
          <a:xfrm>
            <a:off x="2147400" y="2077560"/>
            <a:ext cx="8179200" cy="191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" sz="12000" spc="-1" strike="noStrike">
                <a:solidFill>
                  <a:srgbClr val="8497b0"/>
                </a:solidFill>
                <a:latin typeface="Lexend Deca"/>
                <a:ea typeface="DejaVu Sans"/>
              </a:rPr>
              <a:t>98%</a:t>
            </a:r>
            <a:endParaRPr b="0" lang="en-IN" sz="12000" spc="-1" strike="noStrike">
              <a:latin typeface="Arial"/>
            </a:endParaRPr>
          </a:p>
        </p:txBody>
      </p:sp>
      <p:pic>
        <p:nvPicPr>
          <p:cNvPr id="125" name="Picture 3" descr=""/>
          <p:cNvPicPr/>
          <p:nvPr/>
        </p:nvPicPr>
        <p:blipFill>
          <a:blip r:embed="rId1"/>
          <a:stretch/>
        </p:blipFill>
        <p:spPr>
          <a:xfrm>
            <a:off x="10836000" y="5515200"/>
            <a:ext cx="1231560" cy="114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2" descr=""/>
          <p:cNvPicPr/>
          <p:nvPr/>
        </p:nvPicPr>
        <p:blipFill>
          <a:blip r:embed="rId1"/>
          <a:stretch/>
        </p:blipFill>
        <p:spPr>
          <a:xfrm>
            <a:off x="10836000" y="5515200"/>
            <a:ext cx="1231560" cy="1149840"/>
          </a:xfrm>
          <a:prstGeom prst="rect">
            <a:avLst/>
          </a:prstGeom>
          <a:ln w="0">
            <a:noFill/>
          </a:ln>
        </p:spPr>
      </p:pic>
      <p:pic>
        <p:nvPicPr>
          <p:cNvPr id="127" name="Picture 3" descr=""/>
          <p:cNvPicPr/>
          <p:nvPr/>
        </p:nvPicPr>
        <p:blipFill>
          <a:blip r:embed="rId2"/>
          <a:stretch/>
        </p:blipFill>
        <p:spPr>
          <a:xfrm>
            <a:off x="185400" y="625680"/>
            <a:ext cx="11611440" cy="4939200"/>
          </a:xfrm>
          <a:prstGeom prst="rect">
            <a:avLst/>
          </a:prstGeom>
          <a:ln cap="sq" w="190500">
            <a:solidFill>
              <a:srgbClr val="4472c4"/>
            </a:solidFill>
            <a:miter/>
          </a:ln>
          <a:effectLst>
            <a:outerShdw algn="bl" blurRad="254160" rotWithShape="0">
              <a:srgbClr val="000000">
                <a:alpha val="43000"/>
              </a:srgbClr>
            </a:outerShdw>
          </a:effectLst>
          <a:scene3d>
            <a:camera fov="5400000" prst="perspectiveFront"/>
            <a:lightRig dir="t" rig="threePt">
              <a:rot lat="0" lon="0" rev="2100000"/>
            </a:lightRig>
          </a:scene3d>
          <a:sp3d extrusionH="25400">
            <a:bevelT prst="hardEdge" w="304800" h="152400"/>
            <a:extrusionClr>
              <a:srgbClr val="000000"/>
            </a:extrusionClr>
          </a:sp3d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3"/>
          <p:cNvSpPr/>
          <p:nvPr/>
        </p:nvSpPr>
        <p:spPr>
          <a:xfrm>
            <a:off x="647280" y="955440"/>
            <a:ext cx="10529640" cy="534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1500" spc="-1" strike="noStrike">
                <a:solidFill>
                  <a:srgbClr val="767171"/>
                </a:solidFill>
                <a:latin typeface="Calibri"/>
                <a:ea typeface="DejaVu Sans"/>
              </a:rPr>
              <a:t>Gale-Shapley Matching Algorithm</a:t>
            </a:r>
            <a:endParaRPr b="0" lang="en-IN" sz="11500" spc="-1" strike="noStrike">
              <a:latin typeface="Arial"/>
            </a:endParaRPr>
          </a:p>
        </p:txBody>
      </p:sp>
      <p:pic>
        <p:nvPicPr>
          <p:cNvPr id="129" name="Picture 2" descr=""/>
          <p:cNvPicPr/>
          <p:nvPr/>
        </p:nvPicPr>
        <p:blipFill>
          <a:blip r:embed="rId1"/>
          <a:stretch/>
        </p:blipFill>
        <p:spPr>
          <a:xfrm>
            <a:off x="10836000" y="5515200"/>
            <a:ext cx="1231560" cy="114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3600000" y="669960"/>
            <a:ext cx="4744080" cy="5089320"/>
          </a:xfrm>
          <a:prstGeom prst="rect">
            <a:avLst/>
          </a:prstGeom>
          <a:ln w="0">
            <a:noFill/>
          </a:ln>
        </p:spPr>
      </p:pic>
      <p:pic>
        <p:nvPicPr>
          <p:cNvPr id="131" name="Picture 2_0" descr=""/>
          <p:cNvPicPr/>
          <p:nvPr/>
        </p:nvPicPr>
        <p:blipFill>
          <a:blip r:embed="rId2"/>
          <a:stretch/>
        </p:blipFill>
        <p:spPr>
          <a:xfrm>
            <a:off x="10836360" y="5515200"/>
            <a:ext cx="1231560" cy="114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traight Connector 4"/>
          <p:cNvSpPr/>
          <p:nvPr/>
        </p:nvSpPr>
        <p:spPr>
          <a:xfrm>
            <a:off x="6022800" y="1193760"/>
            <a:ext cx="73800" cy="6289920"/>
          </a:xfrm>
          <a:prstGeom prst="line">
            <a:avLst/>
          </a:prstGeom>
          <a:ln w="9525">
            <a:solidFill>
              <a:srgbClr val="d9d9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3" name="Oval 5"/>
          <p:cNvSpPr/>
          <p:nvPr/>
        </p:nvSpPr>
        <p:spPr>
          <a:xfrm>
            <a:off x="5984640" y="2850480"/>
            <a:ext cx="96840" cy="954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ed7d31"/>
            </a:solidFill>
          </a:ln>
          <a:effectLst>
            <a:outerShdw algn="tl" blurRad="38160" dir="5400000" dist="12600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4" name="Oval 6"/>
          <p:cNvSpPr/>
          <p:nvPr/>
        </p:nvSpPr>
        <p:spPr>
          <a:xfrm>
            <a:off x="6039360" y="4523400"/>
            <a:ext cx="96840" cy="954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ed7d31"/>
            </a:solidFill>
          </a:ln>
          <a:effectLst>
            <a:outerShdw algn="tl" blurRad="38160" dir="5400000" dist="12600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5" name="Oval 7"/>
          <p:cNvSpPr/>
          <p:nvPr/>
        </p:nvSpPr>
        <p:spPr>
          <a:xfrm>
            <a:off x="6040080" y="5987520"/>
            <a:ext cx="96840" cy="954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ed7d31"/>
            </a:solidFill>
          </a:ln>
          <a:effectLst>
            <a:outerShdw algn="tl" blurRad="38160" dir="5400000" dist="12600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36" name="Picture 8" descr=""/>
          <p:cNvPicPr/>
          <p:nvPr/>
        </p:nvPicPr>
        <p:blipFill>
          <a:blip r:embed="rId1"/>
          <a:stretch/>
        </p:blipFill>
        <p:spPr>
          <a:xfrm>
            <a:off x="4559760" y="1193760"/>
            <a:ext cx="363960" cy="45540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10" descr=""/>
          <p:cNvPicPr/>
          <p:nvPr/>
        </p:nvPicPr>
        <p:blipFill>
          <a:blip r:embed="rId2"/>
          <a:stretch/>
        </p:blipFill>
        <p:spPr>
          <a:xfrm>
            <a:off x="7257600" y="2635920"/>
            <a:ext cx="351360" cy="405720"/>
          </a:xfrm>
          <a:prstGeom prst="rect">
            <a:avLst/>
          </a:prstGeom>
          <a:ln w="0">
            <a:noFill/>
          </a:ln>
        </p:spPr>
      </p:pic>
      <p:pic>
        <p:nvPicPr>
          <p:cNvPr id="138" name="Picture 12" descr=""/>
          <p:cNvPicPr/>
          <p:nvPr/>
        </p:nvPicPr>
        <p:blipFill>
          <a:blip r:embed="rId3"/>
          <a:stretch/>
        </p:blipFill>
        <p:spPr>
          <a:xfrm>
            <a:off x="7257600" y="5893200"/>
            <a:ext cx="246240" cy="284400"/>
          </a:xfrm>
          <a:prstGeom prst="rect">
            <a:avLst/>
          </a:prstGeom>
          <a:ln w="0">
            <a:noFill/>
          </a:ln>
        </p:spPr>
      </p:pic>
      <p:pic>
        <p:nvPicPr>
          <p:cNvPr id="139" name="Picture 14" descr=""/>
          <p:cNvPicPr/>
          <p:nvPr/>
        </p:nvPicPr>
        <p:blipFill>
          <a:blip r:embed="rId4"/>
          <a:stretch/>
        </p:blipFill>
        <p:spPr>
          <a:xfrm>
            <a:off x="4599360" y="4380480"/>
            <a:ext cx="284400" cy="284400"/>
          </a:xfrm>
          <a:prstGeom prst="rect">
            <a:avLst/>
          </a:prstGeom>
          <a:ln w="0">
            <a:noFill/>
          </a:ln>
        </p:spPr>
      </p:pic>
      <p:sp>
        <p:nvSpPr>
          <p:cNvPr id="140" name="Oval 16"/>
          <p:cNvSpPr/>
          <p:nvPr/>
        </p:nvSpPr>
        <p:spPr>
          <a:xfrm>
            <a:off x="5973120" y="1325520"/>
            <a:ext cx="96840" cy="954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ed7d31"/>
            </a:solidFill>
          </a:ln>
          <a:effectLst>
            <a:outerShdw algn="tl" blurRad="38160" dir="5400000" dist="12600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1" name="Oval 17"/>
          <p:cNvSpPr/>
          <p:nvPr/>
        </p:nvSpPr>
        <p:spPr>
          <a:xfrm>
            <a:off x="5565960" y="279360"/>
            <a:ext cx="912960" cy="912960"/>
          </a:xfrm>
          <a:prstGeom prst="ellipse">
            <a:avLst/>
          </a:prstGeom>
          <a:noFill/>
          <a:ln>
            <a:solidFill>
              <a:srgbClr val="4472c4"/>
            </a:solidFill>
          </a:ln>
          <a:effectLst>
            <a:outerShdw algn="tl" blurRad="38160" dir="5400000" dist="1260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Source Sans Pro Black"/>
                <a:ea typeface="Open Sans"/>
              </a:rPr>
              <a:t>START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142" name="Picture 19" descr=""/>
          <p:cNvPicPr/>
          <p:nvPr/>
        </p:nvPicPr>
        <p:blipFill>
          <a:blip r:embed="rId5"/>
          <a:stretch/>
        </p:blipFill>
        <p:spPr>
          <a:xfrm>
            <a:off x="6626160" y="2070720"/>
            <a:ext cx="1614240" cy="1614240"/>
          </a:xfrm>
          <a:prstGeom prst="rect">
            <a:avLst/>
          </a:prstGeom>
          <a:ln w="0">
            <a:noFill/>
          </a:ln>
        </p:spPr>
      </p:pic>
      <p:pic>
        <p:nvPicPr>
          <p:cNvPr id="143" name="Picture 20" descr=""/>
          <p:cNvPicPr/>
          <p:nvPr/>
        </p:nvPicPr>
        <p:blipFill>
          <a:blip r:embed="rId6"/>
          <a:stretch/>
        </p:blipFill>
        <p:spPr>
          <a:xfrm>
            <a:off x="3939120" y="614520"/>
            <a:ext cx="1614240" cy="1614240"/>
          </a:xfrm>
          <a:prstGeom prst="rect">
            <a:avLst/>
          </a:prstGeom>
          <a:ln w="0">
            <a:noFill/>
          </a:ln>
        </p:spPr>
      </p:pic>
      <p:pic>
        <p:nvPicPr>
          <p:cNvPr id="144" name="Picture 21" descr=""/>
          <p:cNvPicPr/>
          <p:nvPr/>
        </p:nvPicPr>
        <p:blipFill>
          <a:blip r:embed="rId7"/>
          <a:stretch/>
        </p:blipFill>
        <p:spPr>
          <a:xfrm>
            <a:off x="3939120" y="3753000"/>
            <a:ext cx="1614240" cy="1614240"/>
          </a:xfrm>
          <a:prstGeom prst="rect">
            <a:avLst/>
          </a:prstGeom>
          <a:ln w="0">
            <a:noFill/>
          </a:ln>
        </p:spPr>
      </p:pic>
      <p:pic>
        <p:nvPicPr>
          <p:cNvPr id="145" name="Picture 22" descr=""/>
          <p:cNvPicPr/>
          <p:nvPr/>
        </p:nvPicPr>
        <p:blipFill>
          <a:blip r:embed="rId8"/>
          <a:stretch/>
        </p:blipFill>
        <p:spPr>
          <a:xfrm>
            <a:off x="6626160" y="5228280"/>
            <a:ext cx="1614240" cy="1614240"/>
          </a:xfrm>
          <a:prstGeom prst="rect">
            <a:avLst/>
          </a:prstGeom>
          <a:ln w="0">
            <a:noFill/>
          </a:ln>
        </p:spPr>
      </p:pic>
      <p:sp>
        <p:nvSpPr>
          <p:cNvPr id="146" name="TextBox 24"/>
          <p:cNvSpPr/>
          <p:nvPr/>
        </p:nvSpPr>
        <p:spPr>
          <a:xfrm>
            <a:off x="8241840" y="2635920"/>
            <a:ext cx="26931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Upload Resume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47" name="TextBox 25"/>
          <p:cNvSpPr/>
          <p:nvPr/>
        </p:nvSpPr>
        <p:spPr>
          <a:xfrm>
            <a:off x="1676520" y="4261680"/>
            <a:ext cx="26931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Find Your Job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48" name="TextBox 26"/>
          <p:cNvSpPr/>
          <p:nvPr/>
        </p:nvSpPr>
        <p:spPr>
          <a:xfrm>
            <a:off x="8340480" y="5822640"/>
            <a:ext cx="26931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Save and Apply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49" name="TextBox 27"/>
          <p:cNvSpPr/>
          <p:nvPr/>
        </p:nvSpPr>
        <p:spPr>
          <a:xfrm>
            <a:off x="1446840" y="1112400"/>
            <a:ext cx="26931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Create Account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50" name="Picture 23" descr=""/>
          <p:cNvPicPr/>
          <p:nvPr/>
        </p:nvPicPr>
        <p:blipFill>
          <a:blip r:embed="rId9"/>
          <a:stretch/>
        </p:blipFill>
        <p:spPr>
          <a:xfrm>
            <a:off x="10836000" y="5515200"/>
            <a:ext cx="1231560" cy="114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471175697"/>
              </p:ext>
            </p:extLst>
          </p:nvPr>
        </p:nvGraphicFramePr>
        <p:xfrm>
          <a:off x="346680" y="438840"/>
          <a:ext cx="11485440" cy="6417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51" name="Picture 2" descr=""/>
          <p:cNvPicPr/>
          <p:nvPr/>
        </p:nvPicPr>
        <p:blipFill>
          <a:blip r:embed="rId6"/>
          <a:stretch/>
        </p:blipFill>
        <p:spPr>
          <a:xfrm>
            <a:off x="10836000" y="5515200"/>
            <a:ext cx="1231560" cy="114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2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2500920" y="0"/>
            <a:ext cx="7188480" cy="6856560"/>
          </a:xfrm>
          <a:prstGeom prst="rect">
            <a:avLst/>
          </a:prstGeom>
          <a:ln w="0">
            <a:noFill/>
          </a:ln>
        </p:spPr>
      </p:pic>
      <p:grpSp>
        <p:nvGrpSpPr>
          <p:cNvPr id="153" name="Group 3"/>
          <p:cNvGrpSpPr/>
          <p:nvPr/>
        </p:nvGrpSpPr>
        <p:grpSpPr>
          <a:xfrm>
            <a:off x="292320" y="198720"/>
            <a:ext cx="1904760" cy="1142280"/>
            <a:chOff x="292320" y="198720"/>
            <a:chExt cx="1904760" cy="1142280"/>
          </a:xfrm>
        </p:grpSpPr>
        <p:sp>
          <p:nvSpPr>
            <p:cNvPr id="154" name="Rectangle: Rounded Corners 4"/>
            <p:cNvSpPr/>
            <p:nvPr/>
          </p:nvSpPr>
          <p:spPr>
            <a:xfrm>
              <a:off x="292320" y="198720"/>
              <a:ext cx="1904760" cy="114228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5b9bd5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55" name="Rectangle: Rounded Corners 4"/>
            <p:cNvSpPr/>
            <p:nvPr/>
          </p:nvSpPr>
          <p:spPr>
            <a:xfrm>
              <a:off x="292320" y="198720"/>
              <a:ext cx="1904760" cy="76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8160" rIns="128160" tIns="128160" bIns="68760">
              <a:noAutofit/>
            </a:bodyPr>
            <a:p>
              <a:pPr>
                <a:lnSpc>
                  <a:spcPct val="90000"/>
                </a:lnSpc>
                <a:spcAft>
                  <a:spcPts val="629"/>
                </a:spcAft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r>
                <a:rPr b="0" lang="en-US" sz="1800" spc="-1" strike="noStrike" baseline="30000">
                  <a:solidFill>
                    <a:srgbClr val="ffffff"/>
                  </a:solidFill>
                  <a:latin typeface="Calibri"/>
                  <a:ea typeface="DejaVu Sans"/>
                </a:rPr>
                <a:t>st</a:t>
              </a:r>
              <a:r>
                <a:rPr b="0" lang="en-US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 Round AWS Deployment Architecture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156" name=""/>
          <p:cNvSpPr/>
          <p:nvPr/>
        </p:nvSpPr>
        <p:spPr>
          <a:xfrm>
            <a:off x="292320" y="198720"/>
            <a:ext cx="1905840" cy="1143360"/>
          </a:xfrm>
          <a:prstGeom prst="roundRect">
            <a:avLst>
              <a:gd name="adj" fmla="val 10000"/>
            </a:avLst>
          </a:prstGeom>
          <a:solidFill>
            <a:schemeClr val="accent3">
              <a:hueOff val="0"/>
              <a:satOff val="0"/>
              <a:lumOff val="0"/>
              <a:alphaOff val="0"/>
            </a:schemeClr>
          </a:solidFill>
          <a:ln w="12700">
            <a:solidFill>
              <a:srgbClr val="ffffff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/>
          <a:fillRef idx="0"/>
          <a:effectRef idx="0"/>
          <a:fontRef idx="minor"/>
        </p:style>
        <p:txBody>
          <a:bodyPr lIns="128160" rIns="128160" tIns="128160" bIns="450000">
            <a:noAutofit/>
          </a:bodyPr>
          <a:p>
            <a:pPr>
              <a:lnSpc>
                <a:spcPct val="90000"/>
              </a:lnSpc>
              <a:spcAft>
                <a:spcPts val="629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r>
              <a:rPr b="0" lang="en-US" sz="1800" spc="-1" strike="noStrike" baseline="30000">
                <a:solidFill>
                  <a:srgbClr val="ffffff"/>
                </a:solidFill>
                <a:latin typeface="Arial"/>
                <a:ea typeface="DejaVu Sans"/>
              </a:rPr>
              <a:t>st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 Round AWS Deployment Architecture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Application>LibreOffice/7.1.6.2$Windows_X86_64 LibreOffice_project/0e133318fcee89abacd6a7d077e292f1145735c3</Application>
  <AppVersion>15.0000</AppVersion>
  <Words>67</Words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2022-07-22T16:30:32Z</dcterms:created>
  <dc:creator>Vinay Sabhnani</dc:creator>
  <dc:description/>
  <dc:language>en-IN</dc:language>
  <cp:lastModifiedBy/>
  <dcterms:modified xsi:type="dcterms:W3CDTF">2022-07-23T08:27:40Z</dcterms:modified>
  <cp:revision>18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Widescreen</vt:lpwstr>
  </property>
  <property fmtid="{D5CDD505-2E9C-101B-9397-08002B2CF9AE}" pid="4" name="Slides">
    <vt:i4>10</vt:i4>
  </property>
</Properties>
</file>