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eamTableScatterPlotForSaturatedWater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BC039B-942E-4832-8E9C-99C6687017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Steam Table Scatter Plot For Saturated Water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408F85-151C-4F23-BC72-A1DA743E97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11/7/2024 12:29:43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ABA7B44-5A69-4DD7-AF53-5F031D9D2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857"/>
            <a:ext cx="12192000" cy="53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2024-11-07T12:29:43Z</dcterms:created>
  <dcterms:modified xsi:type="dcterms:W3CDTF">2024-11-07T12:29:43Z</dcterms:modified>
</cp:coreProperties>
</file>