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E2E7A-52ED-F480-8F3E-6B1C0BA42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2BCB9-1D98-E320-0D99-3C9F0FE3B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23369-9036-5970-6F88-5C1F4CD8A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74F2-75F9-4EED-BB54-5BD44A0CBCD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73B40-88AA-8851-EB4D-11A1E14D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36732-4D42-E0E1-33A9-972C7A61C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FB6E-A001-4222-B150-7547D926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9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7AEEA-13D7-9898-D644-4BD6DDD86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C5574A-1167-72D4-70BE-937AB0A4D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411DB-F598-D5F3-4D2A-2B1DE39FD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74F2-75F9-4EED-BB54-5BD44A0CBCD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44685-FD84-B47F-E3AB-34561580B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67A1C-CD38-5CD9-49C9-269949DD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FB6E-A001-4222-B150-7547D926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11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EC9AF6-CF9B-C7BD-D52E-6BD193DE3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3AD11-17ED-2B52-791C-E0863C5FE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1EEA2-137D-65CD-4A7A-76359A98C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74F2-75F9-4EED-BB54-5BD44A0CBCD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661DF-B652-A16A-4E93-B774F10FA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8C997-20CA-5570-CAB6-EBA78342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FB6E-A001-4222-B150-7547D926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78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700DB-A0FF-5832-635A-BFD0B2F0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E6813-CD79-411D-1473-5DEBF39EE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8515C-375D-153D-28CC-D3CAF2C34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74F2-75F9-4EED-BB54-5BD44A0CBCD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FC275-CA66-377F-56BD-EC5063E0E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9D633-8CB9-D2A6-F254-2039E1C6E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FB6E-A001-4222-B150-7547D926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83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0410F-5178-8DC2-6BEB-AF4BBE392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78431-6FE3-FCA5-3E67-70515A3EA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995F2-3D64-2031-4A98-FDE3D0EF7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74F2-75F9-4EED-BB54-5BD44A0CBCD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BCF82-AD9A-BF0D-B460-6DBA5C222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FC81A-08D4-4D5B-9D77-1C3B0DBDE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FB6E-A001-4222-B150-7547D926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2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E1D5-96F3-A504-B374-3B5E87D98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D8B23-0176-2091-7337-DF3FF7066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63F33-7C2B-6B6B-0C0F-A3EF79D35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8EFA8-72B5-BC1A-D117-68A500899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74F2-75F9-4EED-BB54-5BD44A0CBCD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41E70-4DC9-C63A-A13C-5B47A4BFF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252EA-BC8D-F466-71C5-0BE86B8A2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FB6E-A001-4222-B150-7547D926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76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06758-F7DE-8B84-0FE8-11A2C8714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39EBF-4037-8605-14A4-24120B171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DB03AA-CFDC-9EA6-8A23-76AEBBD2B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39D929-610A-6F1A-2F8E-C80DE818E8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D582F-AD43-C73D-6450-0551D4357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67126F-F611-0C85-398B-D0F7FC489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74F2-75F9-4EED-BB54-5BD44A0CBCD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BFEDB4-3BAA-1ADD-1DAC-F362F51A8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6CE1A7-03DA-7246-E864-3F701C78A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FB6E-A001-4222-B150-7547D926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94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A513F-A0CE-763E-9D4B-C6CDC99F3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BCC0AD-8CE9-2F1A-F539-FD8651F7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74F2-75F9-4EED-BB54-5BD44A0CBCD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40A05-49E6-808A-A9BD-6FE3DA6FB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97B2A-7187-F7BE-DD5E-3F9F8934B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FB6E-A001-4222-B150-7547D926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46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6A6D29-551A-D924-C139-022E702EA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74F2-75F9-4EED-BB54-5BD44A0CBCD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25359-3294-4494-BAFD-E6CE844C3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52110-BFE0-BCAC-E057-A5E87C001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FB6E-A001-4222-B150-7547D926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93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14D25-30BE-1F88-4F8C-59E880302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7E8EE-AC7C-25F1-5829-C07384685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FDD54-FF41-3860-25DD-DA0A3826B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8421C-753C-5F5E-DBB3-0CDF63203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74F2-75F9-4EED-BB54-5BD44A0CBCD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842FB-F9B8-A718-F5BA-854F6767A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6C158-614D-FCD9-94F7-C5764ACCD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FB6E-A001-4222-B150-7547D926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8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857-CB32-E8F3-A2C2-2B37A3FCC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F5A2DE-95D3-00DB-8EBF-965F0A91E5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931CF-F52C-B757-588C-F006D5406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F7930-5463-C274-F8C2-4BB77CEA0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74F2-75F9-4EED-BB54-5BD44A0CBCD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8E2A2-A947-CA0C-DDE0-1E27D9C2F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FD0CA-5CF6-14DF-E9D2-B9E9CF392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FB6E-A001-4222-B150-7547D926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15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3A6386-96D9-7BCF-E841-0E5FCBC6D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E8281-3038-6732-52FF-7024D848F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EA283-2DFB-30BB-010C-82097B7FFE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C74F2-75F9-4EED-BB54-5BD44A0CBCD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B96BD-15DE-2D59-11A6-3D15059C4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4CD2C-CDAB-263D-D024-B5617BFEC9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DFB6E-A001-4222-B150-7547D926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07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AD2BB-F8C8-A905-F630-ABB424F5FA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AF129-7BAC-D2CF-ACC3-25A7CAD41D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9A4B5F-9094-BB5B-BDA8-BB1613309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9195"/>
            <a:ext cx="12192000" cy="277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641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4F78-8B7A-7D21-BC7A-307D553F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91D60-D49C-F9D1-E30D-052A405DA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A24093-1782-3B09-E677-06ED1F064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97" y="2557341"/>
            <a:ext cx="11145805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293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660D1FD-74B6-511D-CC2C-EB99A711A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endParaRPr lang="en-US" sz="40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1D3440-899C-E74C-35E4-535BF7E7C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1459907"/>
            <a:ext cx="10175630" cy="767904"/>
          </a:xfrm>
        </p:spPr>
        <p:txBody>
          <a:bodyPr anchor="ctr">
            <a:normAutofit/>
          </a:bodyPr>
          <a:lstStyle/>
          <a:p>
            <a:pPr algn="ctr"/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4CF071-5248-016D-54B6-F5799078E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133" y="2405149"/>
            <a:ext cx="7571636" cy="389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82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4ECED-103B-3BB3-6CD6-A20BFADE7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1AF9E-65CB-2AB2-1D5D-FC29FB9FD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20E688-4B44-0BD8-854C-AD52A6F99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00" y="1795234"/>
            <a:ext cx="10831437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36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F3A9F-1DD3-D716-B8C0-70C83745D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97EB5-D36C-FF28-E5F0-14E049FBC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63133B-7FC2-C4E5-F6A6-7DD6DCD61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010"/>
            <a:ext cx="12192000" cy="644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133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FA546-26C5-FAD1-2194-D76D2F983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1: 10 mm</a:t>
            </a:r>
          </a:p>
        </p:txBody>
      </p:sp>
      <p:pic>
        <p:nvPicPr>
          <p:cNvPr id="5" name="Content Placeholder 4" descr="Schematic&#10;&#10;Description automatically generated">
            <a:extLst>
              <a:ext uri="{FF2B5EF4-FFF2-40B4-BE49-F238E27FC236}">
                <a16:creationId xmlns:a16="http://schemas.microsoft.com/office/drawing/2014/main" id="{E9311169-CE07-5B19-39DB-1B3FBA6F4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5157" y="1825625"/>
            <a:ext cx="974168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181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FA546-26C5-FAD1-2194-D76D2F983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2: 5 mm</a:t>
            </a:r>
          </a:p>
        </p:txBody>
      </p:sp>
      <p:pic>
        <p:nvPicPr>
          <p:cNvPr id="7" name="Content Placeholder 6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C0248329-46A4-93E3-FB3C-AD2455A92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876" y="1825625"/>
            <a:ext cx="98562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321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FA546-26C5-FAD1-2194-D76D2F983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3: 1 mm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558185CE-7EEC-D81F-B420-2585FD21C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3106" y="1825625"/>
            <a:ext cx="92257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0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FA546-26C5-FAD1-2194-D76D2F983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4: 10mm (2mm Hole)</a:t>
            </a:r>
          </a:p>
        </p:txBody>
      </p:sp>
      <p:pic>
        <p:nvPicPr>
          <p:cNvPr id="6" name="Content Placeholder 5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3668B0B4-0D26-A94E-7919-B5F2E88D30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1696" y="1825625"/>
            <a:ext cx="98486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079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FA546-26C5-FAD1-2194-D76D2F983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5: 5mm (1mm Hole)</a:t>
            </a:r>
          </a:p>
        </p:txBody>
      </p:sp>
      <p:pic>
        <p:nvPicPr>
          <p:cNvPr id="5" name="Content Placeholder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9387D160-56BD-78EA-9212-1E02D905E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0747" y="1825625"/>
            <a:ext cx="925050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932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40</Words>
  <Application>Microsoft Office PowerPoint</Application>
  <PresentationFormat>Widescreen</PresentationFormat>
  <Paragraphs>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Trường hợp 1: 10 mm</vt:lpstr>
      <vt:lpstr>Trường hợp 2: 5 mm</vt:lpstr>
      <vt:lpstr>Trường hợp 3: 1 mm</vt:lpstr>
      <vt:lpstr>Trường hợp 4: 10mm (2mm Hole)</vt:lpstr>
      <vt:lpstr>Trường hợp 5: 5mm (1mm Hole)</vt:lpstr>
      <vt:lpstr>Tổng hợp kết quả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 Le</dc:creator>
  <cp:lastModifiedBy>Vu Le</cp:lastModifiedBy>
  <cp:revision>11</cp:revision>
  <dcterms:created xsi:type="dcterms:W3CDTF">2023-04-08T07:36:29Z</dcterms:created>
  <dcterms:modified xsi:type="dcterms:W3CDTF">2023-04-12T14:55:11Z</dcterms:modified>
</cp:coreProperties>
</file>