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2E7A-52ED-F480-8F3E-6B1C0BA4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BCB9-1D98-E320-0D99-3C9F0FE3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3369-9036-5970-6F88-5C1F4CD8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3B40-88AA-8851-EB4D-11A1E14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6732-4D42-E0E1-33A9-972C7A61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AEEA-13D7-9898-D644-4BD6DDD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5574A-1167-72D4-70BE-937AB0A4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11DB-F598-D5F3-4D2A-2B1DE39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4685-FD84-B47F-E3AB-34561580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7A1C-CD38-5CD9-49C9-269949D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C9AF6-CF9B-C7BD-D52E-6BD193DE3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AD11-17ED-2B52-791C-E0863C5F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EEA2-137D-65CD-4A7A-76359A98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61DF-B652-A16A-4E93-B774F10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C997-20CA-5570-CAB6-EBA7834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00DB-A0FF-5832-635A-BFD0B2F0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6813-CD79-411D-1473-5DEBF39EE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515C-375D-153D-28CC-D3CAF2C3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C275-CA66-377F-56BD-EC5063E0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D633-8CB9-D2A6-F254-2039E1C6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10F-5178-8DC2-6BEB-AF4BBE39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8431-6FE3-FCA5-3E67-70515A3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95F2-3D64-2031-4A98-FDE3D0EF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CF82-AD9A-BF0D-B460-6DBA5C22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C81A-08D4-4D5B-9D77-1C3B0DBD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E1D5-96F3-A504-B374-3B5E87D9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8B23-0176-2091-7337-DF3FF706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63F33-7C2B-6B6B-0C0F-A3EF79D3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8EFA8-72B5-BC1A-D117-68A50089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1E70-4DC9-C63A-A13C-5B47A4BF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2EA-BC8D-F466-71C5-0BE86B8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6758-F7DE-8B84-0FE8-11A2C871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9EBF-4037-8605-14A4-24120B17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B03AA-CFDC-9EA6-8A23-76AEBBD2B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D929-610A-6F1A-2F8E-C80DE818E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582F-AD43-C73D-6450-0551D4357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7126F-F611-0C85-398B-D0F7FC4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FEDB4-3BAA-1ADD-1DAC-F362F51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CE1A7-03DA-7246-E864-3F701C78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13F-A0CE-763E-9D4B-C6CDC99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CC0AD-8CE9-2F1A-F539-FD8651F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0A05-49E6-808A-A9BD-6FE3DA6F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97B2A-7187-F7BE-DD5E-3F9F8934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6D29-551A-D924-C139-022E702E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5359-3294-4494-BAFD-E6CE844C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52110-BFE0-BCAC-E057-A5E87C00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4D25-30BE-1F88-4F8C-59E88030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E8EE-AC7C-25F1-5829-C0738468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DD54-FF41-3860-25DD-DA0A3826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421C-753C-5F5E-DBB3-0CDF6320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842FB-F9B8-A718-F5BA-854F6767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C158-614D-FCD9-94F7-C5764AC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857-CB32-E8F3-A2C2-2B37A3FC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5A2DE-95D3-00DB-8EBF-965F0A91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31CF-F52C-B757-588C-F006D5406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7930-5463-C274-F8C2-4BB77CEA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8E2A2-A947-CA0C-DDE0-1E27D9C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D0CA-5CF6-14DF-E9D2-B9E9CF3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6386-96D9-7BCF-E841-0E5FCBC6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8281-3038-6732-52FF-7024D848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283-2DFB-30BB-010C-82097B7FF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74F2-75F9-4EED-BB54-5BD44A0CBC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96BD-15DE-2D59-11A6-3D15059C4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CD2C-CDAB-263D-D024-B5617BFE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D2BB-F8C8-A905-F630-ABB424F5F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F129-7BAC-D2CF-ACC3-25A7CAD4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4B5F-9094-BB5B-BDA8-BB161330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95"/>
            <a:ext cx="12192000" cy="27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4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4F78-8B7A-7D21-BC7A-307D553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1D60-D49C-F9D1-E30D-052A405D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3F78F-30EF-8C7C-084E-1F251AB1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" y="4965743"/>
            <a:ext cx="11145805" cy="174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E617E-4853-32E9-91B6-FCF3D966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2" y="2338089"/>
            <a:ext cx="1110770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0D1FD-74B6-511D-CC2C-EB99A711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1D3440-899C-E74C-35E4-535BF7E7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CF071-5248-016D-54B6-F5799078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3" y="2405149"/>
            <a:ext cx="757163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ECED-103B-3BB3-6CD6-A20BFADE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AF9E-65CB-2AB2-1D5D-FC29FB9F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E688-4B44-0BD8-854C-AD52A6F9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0" y="1795234"/>
            <a:ext cx="1083143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A9F-1DD3-D716-B8C0-70C8374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7EB5-D36C-FF28-E5F0-14E049FB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47C0B-7DC3-B01E-5179-E87C963C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"/>
            <a:ext cx="12192000" cy="55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1: 10 mm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71D269-A599-40F3-B6EC-EB179D9A1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252" y="1825625"/>
            <a:ext cx="9567495" cy="4351338"/>
          </a:xfrm>
        </p:spPr>
      </p:pic>
    </p:spTree>
    <p:extLst>
      <p:ext uri="{BB962C8B-B14F-4D97-AF65-F5344CB8AC3E}">
        <p14:creationId xmlns:p14="http://schemas.microsoft.com/office/powerpoint/2010/main" val="362818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2: 5 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A9529-85C8-7C4B-5017-D207AB11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525" y="1825625"/>
            <a:ext cx="9642949" cy="4351338"/>
          </a:xfrm>
        </p:spPr>
      </p:pic>
    </p:spTree>
    <p:extLst>
      <p:ext uri="{BB962C8B-B14F-4D97-AF65-F5344CB8AC3E}">
        <p14:creationId xmlns:p14="http://schemas.microsoft.com/office/powerpoint/2010/main" val="327932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3: 1 mm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105B35-D888-784E-73EF-1779F5268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615" y="1825625"/>
            <a:ext cx="9788769" cy="4351338"/>
          </a:xfrm>
        </p:spPr>
      </p:pic>
    </p:spTree>
    <p:extLst>
      <p:ext uri="{BB962C8B-B14F-4D97-AF65-F5344CB8AC3E}">
        <p14:creationId xmlns:p14="http://schemas.microsoft.com/office/powerpoint/2010/main" val="10839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4: 10mm (2mm Hole)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63A71-2938-2959-A39A-08CCCF91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82" y="1825625"/>
            <a:ext cx="9787035" cy="4351338"/>
          </a:xfrm>
        </p:spPr>
      </p:pic>
    </p:spTree>
    <p:extLst>
      <p:ext uri="{BB962C8B-B14F-4D97-AF65-F5344CB8AC3E}">
        <p14:creationId xmlns:p14="http://schemas.microsoft.com/office/powerpoint/2010/main" val="161107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5: 5mm (1mm Hole)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D356E7-6E26-8804-2A84-5A76CAA1D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71" y="1825625"/>
            <a:ext cx="9585258" cy="4351338"/>
          </a:xfrm>
        </p:spPr>
      </p:pic>
    </p:spTree>
    <p:extLst>
      <p:ext uri="{BB962C8B-B14F-4D97-AF65-F5344CB8AC3E}">
        <p14:creationId xmlns:p14="http://schemas.microsoft.com/office/powerpoint/2010/main" val="423193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Trường hợp 1: 10 mm</vt:lpstr>
      <vt:lpstr>Trường hợp 2: 5 mm</vt:lpstr>
      <vt:lpstr>Trường hợp 3: 1 mm</vt:lpstr>
      <vt:lpstr>Trường hợp 4: 10mm (2mm Hole)</vt:lpstr>
      <vt:lpstr>Trường hợp 5: 5mm (1mm Hole)</vt:lpstr>
      <vt:lpstr>Tổng hợp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16</cp:revision>
  <dcterms:created xsi:type="dcterms:W3CDTF">2023-04-08T07:36:29Z</dcterms:created>
  <dcterms:modified xsi:type="dcterms:W3CDTF">2023-04-15T03:48:53Z</dcterms:modified>
</cp:coreProperties>
</file>