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3" r:id="rId1"/>
  </p:sldMasterIdLst>
  <p:notesMasterIdLst>
    <p:notesMasterId r:id="rId36"/>
  </p:notesMasterIdLst>
  <p:handoutMasterIdLst>
    <p:handoutMasterId r:id="rId37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</p:sldIdLst>
  <p:sldSz cx="9144000" cy="6858000" type="screen4x3"/>
  <p:notesSz cx="6858000" cy="91170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5F7D36E-4F18-6EF0-A3C3-EF4BEA18564C}" v="8" dt="2022-01-08T13:16:53.434"/>
    <p1510:client id="{81B33498-EA85-4934-7ED1-8912EF979DEB}" v="6" dt="2022-01-19T22:19:47.221"/>
    <p1510:client id="{87A62D0F-4730-63A2-B9E6-283316CA8339}" v="3" dt="2022-01-12T23:44:43.559"/>
    <p1510:client id="{B6E21390-F823-94B1-CE0B-E1A84951CF9E}" v="43" dt="2022-05-03T22:07:01.660"/>
    <p1510:client id="{D14F17D3-9708-0C68-D8D9-6FB2321BC888}" v="110" dt="2022-01-11T00:24:16.846"/>
    <p1510:client id="{FCD91877-FC66-FCBC-82B2-9D285A977DBB}" v="110" dt="2022-01-08T13:13:53.2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85" d="100"/>
          <a:sy n="85" d="100"/>
        </p:scale>
        <p:origin x="715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zmat Bhatti" userId="S::azmat.bhatti@senecacollege.ca::09f6c9ca-cbe7-4c62-a17d-dcf95ab0b9f4" providerId="AD" clId="Web-{D14F17D3-9708-0C68-D8D9-6FB2321BC888}"/>
    <pc:docChg chg="modSld">
      <pc:chgData name="Azmat Bhatti" userId="S::azmat.bhatti@senecacollege.ca::09f6c9ca-cbe7-4c62-a17d-dcf95ab0b9f4" providerId="AD" clId="Web-{D14F17D3-9708-0C68-D8D9-6FB2321BC888}" dt="2022-01-11T00:24:16.846" v="113" actId="20577"/>
      <pc:docMkLst>
        <pc:docMk/>
      </pc:docMkLst>
      <pc:sldChg chg="modSp">
        <pc:chgData name="Azmat Bhatti" userId="S::azmat.bhatti@senecacollege.ca::09f6c9ca-cbe7-4c62-a17d-dcf95ab0b9f4" providerId="AD" clId="Web-{D14F17D3-9708-0C68-D8D9-6FB2321BC888}" dt="2022-01-10T23:37:46.115" v="14" actId="20577"/>
        <pc:sldMkLst>
          <pc:docMk/>
          <pc:sldMk cId="1148883669" sldId="260"/>
        </pc:sldMkLst>
        <pc:spChg chg="mod">
          <ac:chgData name="Azmat Bhatti" userId="S::azmat.bhatti@senecacollege.ca::09f6c9ca-cbe7-4c62-a17d-dcf95ab0b9f4" providerId="AD" clId="Web-{D14F17D3-9708-0C68-D8D9-6FB2321BC888}" dt="2022-01-10T23:37:46.115" v="14" actId="20577"/>
          <ac:spMkLst>
            <pc:docMk/>
            <pc:sldMk cId="1148883669" sldId="260"/>
            <ac:spMk id="3" creationId="{00000000-0000-0000-0000-000000000000}"/>
          </ac:spMkLst>
        </pc:spChg>
      </pc:sldChg>
      <pc:sldChg chg="modSp">
        <pc:chgData name="Azmat Bhatti" userId="S::azmat.bhatti@senecacollege.ca::09f6c9ca-cbe7-4c62-a17d-dcf95ab0b9f4" providerId="AD" clId="Web-{D14F17D3-9708-0C68-D8D9-6FB2321BC888}" dt="2022-01-10T23:39:01.320" v="33" actId="20577"/>
        <pc:sldMkLst>
          <pc:docMk/>
          <pc:sldMk cId="708295875" sldId="262"/>
        </pc:sldMkLst>
        <pc:spChg chg="mod">
          <ac:chgData name="Azmat Bhatti" userId="S::azmat.bhatti@senecacollege.ca::09f6c9ca-cbe7-4c62-a17d-dcf95ab0b9f4" providerId="AD" clId="Web-{D14F17D3-9708-0C68-D8D9-6FB2321BC888}" dt="2022-01-10T23:39:01.320" v="33" actId="20577"/>
          <ac:spMkLst>
            <pc:docMk/>
            <pc:sldMk cId="708295875" sldId="262"/>
            <ac:spMk id="8195" creationId="{00000000-0000-0000-0000-000000000000}"/>
          </ac:spMkLst>
        </pc:spChg>
      </pc:sldChg>
      <pc:sldChg chg="modSp">
        <pc:chgData name="Azmat Bhatti" userId="S::azmat.bhatti@senecacollege.ca::09f6c9ca-cbe7-4c62-a17d-dcf95ab0b9f4" providerId="AD" clId="Web-{D14F17D3-9708-0C68-D8D9-6FB2321BC888}" dt="2022-01-10T23:43:16.325" v="44" actId="20577"/>
        <pc:sldMkLst>
          <pc:docMk/>
          <pc:sldMk cId="2168019783" sldId="266"/>
        </pc:sldMkLst>
        <pc:spChg chg="mod">
          <ac:chgData name="Azmat Bhatti" userId="S::azmat.bhatti@senecacollege.ca::09f6c9ca-cbe7-4c62-a17d-dcf95ab0b9f4" providerId="AD" clId="Web-{D14F17D3-9708-0C68-D8D9-6FB2321BC888}" dt="2022-01-10T23:43:16.325" v="44" actId="20577"/>
          <ac:spMkLst>
            <pc:docMk/>
            <pc:sldMk cId="2168019783" sldId="266"/>
            <ac:spMk id="3" creationId="{00000000-0000-0000-0000-000000000000}"/>
          </ac:spMkLst>
        </pc:spChg>
      </pc:sldChg>
      <pc:sldChg chg="modSp">
        <pc:chgData name="Azmat Bhatti" userId="S::azmat.bhatti@senecacollege.ca::09f6c9ca-cbe7-4c62-a17d-dcf95ab0b9f4" providerId="AD" clId="Web-{D14F17D3-9708-0C68-D8D9-6FB2321BC888}" dt="2022-01-11T00:05:02.306" v="63" actId="20577"/>
        <pc:sldMkLst>
          <pc:docMk/>
          <pc:sldMk cId="3122705812" sldId="276"/>
        </pc:sldMkLst>
        <pc:spChg chg="mod">
          <ac:chgData name="Azmat Bhatti" userId="S::azmat.bhatti@senecacollege.ca::09f6c9ca-cbe7-4c62-a17d-dcf95ab0b9f4" providerId="AD" clId="Web-{D14F17D3-9708-0C68-D8D9-6FB2321BC888}" dt="2022-01-11T00:05:02.306" v="63" actId="20577"/>
          <ac:spMkLst>
            <pc:docMk/>
            <pc:sldMk cId="3122705812" sldId="276"/>
            <ac:spMk id="18435" creationId="{00000000-0000-0000-0000-000000000000}"/>
          </ac:spMkLst>
        </pc:spChg>
      </pc:sldChg>
      <pc:sldChg chg="modSp">
        <pc:chgData name="Azmat Bhatti" userId="S::azmat.bhatti@senecacollege.ca::09f6c9ca-cbe7-4c62-a17d-dcf95ab0b9f4" providerId="AD" clId="Web-{D14F17D3-9708-0C68-D8D9-6FB2321BC888}" dt="2022-01-11T00:13:08.426" v="81" actId="20577"/>
        <pc:sldMkLst>
          <pc:docMk/>
          <pc:sldMk cId="3798991432" sldId="278"/>
        </pc:sldMkLst>
        <pc:spChg chg="mod">
          <ac:chgData name="Azmat Bhatti" userId="S::azmat.bhatti@senecacollege.ca::09f6c9ca-cbe7-4c62-a17d-dcf95ab0b9f4" providerId="AD" clId="Web-{D14F17D3-9708-0C68-D8D9-6FB2321BC888}" dt="2022-01-11T00:13:08.426" v="81" actId="20577"/>
          <ac:spMkLst>
            <pc:docMk/>
            <pc:sldMk cId="3798991432" sldId="278"/>
            <ac:spMk id="20483" creationId="{00000000-0000-0000-0000-000000000000}"/>
          </ac:spMkLst>
        </pc:spChg>
      </pc:sldChg>
      <pc:sldChg chg="modSp">
        <pc:chgData name="Azmat Bhatti" userId="S::azmat.bhatti@senecacollege.ca::09f6c9ca-cbe7-4c62-a17d-dcf95ab0b9f4" providerId="AD" clId="Web-{D14F17D3-9708-0C68-D8D9-6FB2321BC888}" dt="2022-01-11T00:15:34.773" v="102" actId="20577"/>
        <pc:sldMkLst>
          <pc:docMk/>
          <pc:sldMk cId="3898262995" sldId="279"/>
        </pc:sldMkLst>
        <pc:spChg chg="mod">
          <ac:chgData name="Azmat Bhatti" userId="S::azmat.bhatti@senecacollege.ca::09f6c9ca-cbe7-4c62-a17d-dcf95ab0b9f4" providerId="AD" clId="Web-{D14F17D3-9708-0C68-D8D9-6FB2321BC888}" dt="2022-01-11T00:15:34.773" v="102" actId="20577"/>
          <ac:spMkLst>
            <pc:docMk/>
            <pc:sldMk cId="3898262995" sldId="279"/>
            <ac:spMk id="21507" creationId="{00000000-0000-0000-0000-000000000000}"/>
          </ac:spMkLst>
        </pc:spChg>
      </pc:sldChg>
      <pc:sldChg chg="modSp">
        <pc:chgData name="Azmat Bhatti" userId="S::azmat.bhatti@senecacollege.ca::09f6c9ca-cbe7-4c62-a17d-dcf95ab0b9f4" providerId="AD" clId="Web-{D14F17D3-9708-0C68-D8D9-6FB2321BC888}" dt="2022-01-11T00:24:16.846" v="113" actId="20577"/>
        <pc:sldMkLst>
          <pc:docMk/>
          <pc:sldMk cId="4093124722" sldId="282"/>
        </pc:sldMkLst>
        <pc:spChg chg="mod">
          <ac:chgData name="Azmat Bhatti" userId="S::azmat.bhatti@senecacollege.ca::09f6c9ca-cbe7-4c62-a17d-dcf95ab0b9f4" providerId="AD" clId="Web-{D14F17D3-9708-0C68-D8D9-6FB2321BC888}" dt="2022-01-11T00:24:16.846" v="113" actId="20577"/>
          <ac:spMkLst>
            <pc:docMk/>
            <pc:sldMk cId="4093124722" sldId="282"/>
            <ac:spMk id="24579" creationId="{00000000-0000-0000-0000-000000000000}"/>
          </ac:spMkLst>
        </pc:spChg>
      </pc:sldChg>
    </pc:docChg>
  </pc:docChgLst>
  <pc:docChgLst>
    <pc:chgData clId="Web-{B6E21390-F823-94B1-CE0B-E1A84951CF9E}"/>
    <pc:docChg chg="modSld">
      <pc:chgData name="" userId="" providerId="" clId="Web-{B6E21390-F823-94B1-CE0B-E1A84951CF9E}" dt="2022-05-03T22:05:02.941" v="1" actId="20577"/>
      <pc:docMkLst>
        <pc:docMk/>
      </pc:docMkLst>
      <pc:sldChg chg="modSp">
        <pc:chgData name="" userId="" providerId="" clId="Web-{B6E21390-F823-94B1-CE0B-E1A84951CF9E}" dt="2022-05-03T22:05:02.941" v="1" actId="20577"/>
        <pc:sldMkLst>
          <pc:docMk/>
          <pc:sldMk cId="3581129993" sldId="258"/>
        </pc:sldMkLst>
        <pc:spChg chg="mod">
          <ac:chgData name="" userId="" providerId="" clId="Web-{B6E21390-F823-94B1-CE0B-E1A84951CF9E}" dt="2022-05-03T22:05:02.941" v="1" actId="20577"/>
          <ac:spMkLst>
            <pc:docMk/>
            <pc:sldMk cId="3581129993" sldId="258"/>
            <ac:spMk id="5122" creationId="{00000000-0000-0000-0000-000000000000}"/>
          </ac:spMkLst>
        </pc:spChg>
      </pc:sldChg>
    </pc:docChg>
  </pc:docChgLst>
  <pc:docChgLst>
    <pc:chgData name="Azmat Bhatti" userId="S::azmat.bhatti@senecacollege.ca::09f6c9ca-cbe7-4c62-a17d-dcf95ab0b9f4" providerId="AD" clId="Web-{87A62D0F-4730-63A2-B9E6-283316CA8339}"/>
    <pc:docChg chg="modSld">
      <pc:chgData name="Azmat Bhatti" userId="S::azmat.bhatti@senecacollege.ca::09f6c9ca-cbe7-4c62-a17d-dcf95ab0b9f4" providerId="AD" clId="Web-{87A62D0F-4730-63A2-B9E6-283316CA8339}" dt="2022-01-12T23:44:43.559" v="2" actId="20577"/>
      <pc:docMkLst>
        <pc:docMk/>
      </pc:docMkLst>
      <pc:sldChg chg="modSp">
        <pc:chgData name="Azmat Bhatti" userId="S::azmat.bhatti@senecacollege.ca::09f6c9ca-cbe7-4c62-a17d-dcf95ab0b9f4" providerId="AD" clId="Web-{87A62D0F-4730-63A2-B9E6-283316CA8339}" dt="2022-01-12T23:44:43.559" v="2" actId="20577"/>
        <pc:sldMkLst>
          <pc:docMk/>
          <pc:sldMk cId="3898262995" sldId="279"/>
        </pc:sldMkLst>
        <pc:spChg chg="mod">
          <ac:chgData name="Azmat Bhatti" userId="S::azmat.bhatti@senecacollege.ca::09f6c9ca-cbe7-4c62-a17d-dcf95ab0b9f4" providerId="AD" clId="Web-{87A62D0F-4730-63A2-B9E6-283316CA8339}" dt="2022-01-12T23:44:43.559" v="2" actId="20577"/>
          <ac:spMkLst>
            <pc:docMk/>
            <pc:sldMk cId="3898262995" sldId="279"/>
            <ac:spMk id="21507" creationId="{00000000-0000-0000-0000-000000000000}"/>
          </ac:spMkLst>
        </pc:spChg>
      </pc:sldChg>
    </pc:docChg>
  </pc:docChgLst>
  <pc:docChgLst>
    <pc:chgData name="Azmat Bhatti" userId="S::azmat.bhatti@senecacollege.ca::09f6c9ca-cbe7-4c62-a17d-dcf95ab0b9f4" providerId="AD" clId="Web-{81B33498-EA85-4934-7ED1-8912EF979DEB}"/>
    <pc:docChg chg="modSld">
      <pc:chgData name="Azmat Bhatti" userId="S::azmat.bhatti@senecacollege.ca::09f6c9ca-cbe7-4c62-a17d-dcf95ab0b9f4" providerId="AD" clId="Web-{81B33498-EA85-4934-7ED1-8912EF979DEB}" dt="2022-01-19T22:19:47.221" v="5" actId="20577"/>
      <pc:docMkLst>
        <pc:docMk/>
      </pc:docMkLst>
      <pc:sldChg chg="modSp">
        <pc:chgData name="Azmat Bhatti" userId="S::azmat.bhatti@senecacollege.ca::09f6c9ca-cbe7-4c62-a17d-dcf95ab0b9f4" providerId="AD" clId="Web-{81B33498-EA85-4934-7ED1-8912EF979DEB}" dt="2022-01-19T22:19:47.221" v="5" actId="20577"/>
        <pc:sldMkLst>
          <pc:docMk/>
          <pc:sldMk cId="3837751590" sldId="267"/>
        </pc:sldMkLst>
        <pc:spChg chg="mod">
          <ac:chgData name="Azmat Bhatti" userId="S::azmat.bhatti@senecacollege.ca::09f6c9ca-cbe7-4c62-a17d-dcf95ab0b9f4" providerId="AD" clId="Web-{81B33498-EA85-4934-7ED1-8912EF979DEB}" dt="2022-01-19T22:19:47.221" v="5" actId="20577"/>
          <ac:spMkLst>
            <pc:docMk/>
            <pc:sldMk cId="3837751590" sldId="267"/>
            <ac:spMk id="3" creationId="{00000000-0000-0000-0000-000000000000}"/>
          </ac:spMkLst>
        </pc:spChg>
      </pc:sldChg>
    </pc:docChg>
  </pc:docChgLst>
  <pc:docChgLst>
    <pc:chgData name="Azmat Bhatti" userId="S::azmat.bhatti@senecacollege.ca::09f6c9ca-cbe7-4c62-a17d-dcf95ab0b9f4" providerId="AD" clId="Web-{35F7D36E-4F18-6EF0-A3C3-EF4BEA18564C}"/>
    <pc:docChg chg="modSld">
      <pc:chgData name="Azmat Bhatti" userId="S::azmat.bhatti@senecacollege.ca::09f6c9ca-cbe7-4c62-a17d-dcf95ab0b9f4" providerId="AD" clId="Web-{35F7D36E-4F18-6EF0-A3C3-EF4BEA18564C}" dt="2022-01-08T13:16:47.324" v="6" actId="20577"/>
      <pc:docMkLst>
        <pc:docMk/>
      </pc:docMkLst>
      <pc:sldChg chg="modSp">
        <pc:chgData name="Azmat Bhatti" userId="S::azmat.bhatti@senecacollege.ca::09f6c9ca-cbe7-4c62-a17d-dcf95ab0b9f4" providerId="AD" clId="Web-{35F7D36E-4F18-6EF0-A3C3-EF4BEA18564C}" dt="2022-01-08T13:16:47.324" v="6" actId="20577"/>
        <pc:sldMkLst>
          <pc:docMk/>
          <pc:sldMk cId="808190824" sldId="256"/>
        </pc:sldMkLst>
        <pc:spChg chg="mod">
          <ac:chgData name="Azmat Bhatti" userId="S::azmat.bhatti@senecacollege.ca::09f6c9ca-cbe7-4c62-a17d-dcf95ab0b9f4" providerId="AD" clId="Web-{35F7D36E-4F18-6EF0-A3C3-EF4BEA18564C}" dt="2022-01-08T13:16:47.324" v="6" actId="20577"/>
          <ac:spMkLst>
            <pc:docMk/>
            <pc:sldMk cId="808190824" sldId="256"/>
            <ac:spMk id="2" creationId="{00000000-0000-0000-0000-000000000000}"/>
          </ac:spMkLst>
        </pc:spChg>
      </pc:sldChg>
    </pc:docChg>
  </pc:docChgLst>
  <pc:docChgLst>
    <pc:chgData name="Azmat Bhatti" userId="S::azmat.bhatti@senecacollege.ca::09f6c9ca-cbe7-4c62-a17d-dcf95ab0b9f4" providerId="AD" clId="Web-{FCD91877-FC66-FCBC-82B2-9D285A977DBB}"/>
    <pc:docChg chg="modSld">
      <pc:chgData name="Azmat Bhatti" userId="S::azmat.bhatti@senecacollege.ca::09f6c9ca-cbe7-4c62-a17d-dcf95ab0b9f4" providerId="AD" clId="Web-{FCD91877-FC66-FCBC-82B2-9D285A977DBB}" dt="2022-01-08T13:13:53.247" v="109" actId="20577"/>
      <pc:docMkLst>
        <pc:docMk/>
      </pc:docMkLst>
      <pc:sldChg chg="modSp">
        <pc:chgData name="Azmat Bhatti" userId="S::azmat.bhatti@senecacollege.ca::09f6c9ca-cbe7-4c62-a17d-dcf95ab0b9f4" providerId="AD" clId="Web-{FCD91877-FC66-FCBC-82B2-9D285A977DBB}" dt="2022-01-08T13:04:19.840" v="52" actId="14100"/>
        <pc:sldMkLst>
          <pc:docMk/>
          <pc:sldMk cId="3581129993" sldId="258"/>
        </pc:sldMkLst>
        <pc:spChg chg="mod">
          <ac:chgData name="Azmat Bhatti" userId="S::azmat.bhatti@senecacollege.ca::09f6c9ca-cbe7-4c62-a17d-dcf95ab0b9f4" providerId="AD" clId="Web-{FCD91877-FC66-FCBC-82B2-9D285A977DBB}" dt="2022-01-08T13:04:19.840" v="52" actId="14100"/>
          <ac:spMkLst>
            <pc:docMk/>
            <pc:sldMk cId="3581129993" sldId="258"/>
            <ac:spMk id="5123" creationId="{00000000-0000-0000-0000-000000000000}"/>
          </ac:spMkLst>
        </pc:spChg>
      </pc:sldChg>
      <pc:sldChg chg="modSp">
        <pc:chgData name="Azmat Bhatti" userId="S::azmat.bhatti@senecacollege.ca::09f6c9ca-cbe7-4c62-a17d-dcf95ab0b9f4" providerId="AD" clId="Web-{FCD91877-FC66-FCBC-82B2-9D285A977DBB}" dt="2022-01-08T13:06:57.168" v="87" actId="20577"/>
        <pc:sldMkLst>
          <pc:docMk/>
          <pc:sldMk cId="907196856" sldId="259"/>
        </pc:sldMkLst>
        <pc:spChg chg="mod">
          <ac:chgData name="Azmat Bhatti" userId="S::azmat.bhatti@senecacollege.ca::09f6c9ca-cbe7-4c62-a17d-dcf95ab0b9f4" providerId="AD" clId="Web-{FCD91877-FC66-FCBC-82B2-9D285A977DBB}" dt="2022-01-08T13:06:57.168" v="87" actId="20577"/>
          <ac:spMkLst>
            <pc:docMk/>
            <pc:sldMk cId="907196856" sldId="259"/>
            <ac:spMk id="6147" creationId="{00000000-0000-0000-0000-000000000000}"/>
          </ac:spMkLst>
        </pc:spChg>
      </pc:sldChg>
      <pc:sldChg chg="modSp">
        <pc:chgData name="Azmat Bhatti" userId="S::azmat.bhatti@senecacollege.ca::09f6c9ca-cbe7-4c62-a17d-dcf95ab0b9f4" providerId="AD" clId="Web-{FCD91877-FC66-FCBC-82B2-9D285A977DBB}" dt="2022-01-08T13:07:39.808" v="89" actId="14100"/>
        <pc:sldMkLst>
          <pc:docMk/>
          <pc:sldMk cId="3046071930" sldId="263"/>
        </pc:sldMkLst>
        <pc:spChg chg="mod">
          <ac:chgData name="Azmat Bhatti" userId="S::azmat.bhatti@senecacollege.ca::09f6c9ca-cbe7-4c62-a17d-dcf95ab0b9f4" providerId="AD" clId="Web-{FCD91877-FC66-FCBC-82B2-9D285A977DBB}" dt="2022-01-08T13:07:39.808" v="89" actId="14100"/>
          <ac:spMkLst>
            <pc:docMk/>
            <pc:sldMk cId="3046071930" sldId="263"/>
            <ac:spMk id="9221" creationId="{00000000-0000-0000-0000-000000000000}"/>
          </ac:spMkLst>
        </pc:spChg>
      </pc:sldChg>
      <pc:sldChg chg="modSp">
        <pc:chgData name="Azmat Bhatti" userId="S::azmat.bhatti@senecacollege.ca::09f6c9ca-cbe7-4c62-a17d-dcf95ab0b9f4" providerId="AD" clId="Web-{FCD91877-FC66-FCBC-82B2-9D285A977DBB}" dt="2022-01-08T13:10:39.856" v="102" actId="20577"/>
        <pc:sldMkLst>
          <pc:docMk/>
          <pc:sldMk cId="1321187358" sldId="271"/>
        </pc:sldMkLst>
        <pc:spChg chg="mod">
          <ac:chgData name="Azmat Bhatti" userId="S::azmat.bhatti@senecacollege.ca::09f6c9ca-cbe7-4c62-a17d-dcf95ab0b9f4" providerId="AD" clId="Web-{FCD91877-FC66-FCBC-82B2-9D285A977DBB}" dt="2022-01-08T13:10:39.856" v="102" actId="20577"/>
          <ac:spMkLst>
            <pc:docMk/>
            <pc:sldMk cId="1321187358" sldId="271"/>
            <ac:spMk id="13315" creationId="{00000000-0000-0000-0000-000000000000}"/>
          </ac:spMkLst>
        </pc:spChg>
      </pc:sldChg>
      <pc:sldChg chg="modSp">
        <pc:chgData name="Azmat Bhatti" userId="S::azmat.bhatti@senecacollege.ca::09f6c9ca-cbe7-4c62-a17d-dcf95ab0b9f4" providerId="AD" clId="Web-{FCD91877-FC66-FCBC-82B2-9D285A977DBB}" dt="2022-01-08T13:13:53.247" v="109" actId="20577"/>
        <pc:sldMkLst>
          <pc:docMk/>
          <pc:sldMk cId="2320394006" sldId="287"/>
        </pc:sldMkLst>
        <pc:spChg chg="mod">
          <ac:chgData name="Azmat Bhatti" userId="S::azmat.bhatti@senecacollege.ca::09f6c9ca-cbe7-4c62-a17d-dcf95ab0b9f4" providerId="AD" clId="Web-{FCD91877-FC66-FCBC-82B2-9D285A977DBB}" dt="2022-01-08T13:13:53.247" v="109" actId="20577"/>
          <ac:spMkLst>
            <pc:docMk/>
            <pc:sldMk cId="2320394006" sldId="287"/>
            <ac:spMk id="3" creationId="{00000000-0000-0000-0000-000000000000}"/>
          </ac:spMkLst>
        </pc:spChg>
      </pc:sldChg>
    </pc:docChg>
  </pc:docChgLst>
  <pc:docChgLst>
    <pc:chgData name="Azmat Bhatti" userId="S::azmat.bhatti@senecacollege.ca::09f6c9ca-cbe7-4c62-a17d-dcf95ab0b9f4" providerId="AD" clId="Web-{B6E21390-F823-94B1-CE0B-E1A84951CF9E}"/>
    <pc:docChg chg="modSld">
      <pc:chgData name="Azmat Bhatti" userId="S::azmat.bhatti@senecacollege.ca::09f6c9ca-cbe7-4c62-a17d-dcf95ab0b9f4" providerId="AD" clId="Web-{B6E21390-F823-94B1-CE0B-E1A84951CF9E}" dt="2022-05-03T22:07:00.847" v="40" actId="20577"/>
      <pc:docMkLst>
        <pc:docMk/>
      </pc:docMkLst>
      <pc:sldChg chg="modSp">
        <pc:chgData name="Azmat Bhatti" userId="S::azmat.bhatti@senecacollege.ca::09f6c9ca-cbe7-4c62-a17d-dcf95ab0b9f4" providerId="AD" clId="Web-{B6E21390-F823-94B1-CE0B-E1A84951CF9E}" dt="2022-05-03T22:05:09.676" v="2" actId="20577"/>
        <pc:sldMkLst>
          <pc:docMk/>
          <pc:sldMk cId="3581129993" sldId="258"/>
        </pc:sldMkLst>
        <pc:spChg chg="mod">
          <ac:chgData name="Azmat Bhatti" userId="S::azmat.bhatti@senecacollege.ca::09f6c9ca-cbe7-4c62-a17d-dcf95ab0b9f4" providerId="AD" clId="Web-{B6E21390-F823-94B1-CE0B-E1A84951CF9E}" dt="2022-05-03T22:05:09.676" v="2" actId="20577"/>
          <ac:spMkLst>
            <pc:docMk/>
            <pc:sldMk cId="3581129993" sldId="258"/>
            <ac:spMk id="5122" creationId="{00000000-0000-0000-0000-000000000000}"/>
          </ac:spMkLst>
        </pc:spChg>
      </pc:sldChg>
      <pc:sldChg chg="modSp">
        <pc:chgData name="Azmat Bhatti" userId="S::azmat.bhatti@senecacollege.ca::09f6c9ca-cbe7-4c62-a17d-dcf95ab0b9f4" providerId="AD" clId="Web-{B6E21390-F823-94B1-CE0B-E1A84951CF9E}" dt="2022-05-03T22:07:00.847" v="40" actId="20577"/>
        <pc:sldMkLst>
          <pc:docMk/>
          <pc:sldMk cId="1148883669" sldId="260"/>
        </pc:sldMkLst>
        <pc:spChg chg="mod">
          <ac:chgData name="Azmat Bhatti" userId="S::azmat.bhatti@senecacollege.ca::09f6c9ca-cbe7-4c62-a17d-dcf95ab0b9f4" providerId="AD" clId="Web-{B6E21390-F823-94B1-CE0B-E1A84951CF9E}" dt="2022-05-03T22:07:00.847" v="40" actId="20577"/>
          <ac:spMkLst>
            <pc:docMk/>
            <pc:sldMk cId="1148883669" sldId="260"/>
            <ac:spMk id="3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94738"/>
            <a:ext cx="2971800" cy="38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94738"/>
            <a:ext cx="2971800" cy="38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CEB40101-381F-46A7-B251-D09AEBBFFAB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496818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1575" y="692150"/>
            <a:ext cx="4514850" cy="33861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08475"/>
            <a:ext cx="5029200" cy="415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94738"/>
            <a:ext cx="2971800" cy="38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94738"/>
            <a:ext cx="2971800" cy="38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FA35EC28-ED7F-48F1-A09D-C33DAA584CD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50784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E56D61-891B-4934-B088-536617AE3781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E56D61-891B-4934-B088-536617AE3781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7352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1422400"/>
            <a:ext cx="9147175" cy="5435600"/>
            <a:chOff x="0" y="896"/>
            <a:chExt cx="5762" cy="3424"/>
          </a:xfrm>
        </p:grpSpPr>
        <p:grpSp>
          <p:nvGrpSpPr>
            <p:cNvPr id="5" name="Group 3"/>
            <p:cNvGrpSpPr>
              <a:grpSpLocks/>
            </p:cNvGrpSpPr>
            <p:nvPr userDrawn="1"/>
          </p:nvGrpSpPr>
          <p:grpSpPr bwMode="auto">
            <a:xfrm>
              <a:off x="20" y="896"/>
              <a:ext cx="5742" cy="3424"/>
              <a:chOff x="20" y="896"/>
              <a:chExt cx="5742" cy="3424"/>
            </a:xfrm>
          </p:grpSpPr>
          <p:sp>
            <p:nvSpPr>
              <p:cNvPr id="142" name="Freeform 4"/>
              <p:cNvSpPr>
                <a:spLocks/>
              </p:cNvSpPr>
              <p:nvPr userDrawn="1"/>
            </p:nvSpPr>
            <p:spPr bwMode="hidden">
              <a:xfrm>
                <a:off x="1399" y="1116"/>
                <a:ext cx="2815" cy="2110"/>
              </a:xfrm>
              <a:custGeom>
                <a:avLst/>
                <a:gdLst>
                  <a:gd name="T0" fmla="*/ 950 w 2815"/>
                  <a:gd name="T1" fmla="*/ 85 h 2110"/>
                  <a:gd name="T2" fmla="*/ 628 w 2815"/>
                  <a:gd name="T3" fmla="*/ 438 h 2110"/>
                  <a:gd name="T4" fmla="*/ 66 w 2815"/>
                  <a:gd name="T5" fmla="*/ 471 h 2110"/>
                  <a:gd name="T6" fmla="*/ 0 w 2815"/>
                  <a:gd name="T7" fmla="*/ 627 h 2110"/>
                  <a:gd name="T8" fmla="*/ 372 w 2815"/>
                  <a:gd name="T9" fmla="*/ 1026 h 2110"/>
                  <a:gd name="T10" fmla="*/ 611 w 2815"/>
                  <a:gd name="T11" fmla="*/ 902 h 2110"/>
                  <a:gd name="T12" fmla="*/ 992 w 2815"/>
                  <a:gd name="T13" fmla="*/ 1085 h 2110"/>
                  <a:gd name="T14" fmla="*/ 1116 w 2815"/>
                  <a:gd name="T15" fmla="*/ 1339 h 2110"/>
                  <a:gd name="T16" fmla="*/ 1083 w 2815"/>
                  <a:gd name="T17" fmla="*/ 1450 h 2110"/>
                  <a:gd name="T18" fmla="*/ 1124 w 2815"/>
                  <a:gd name="T19" fmla="*/ 1659 h 2110"/>
                  <a:gd name="T20" fmla="*/ 1149 w 2815"/>
                  <a:gd name="T21" fmla="*/ 1999 h 2110"/>
                  <a:gd name="T22" fmla="*/ 1463 w 2815"/>
                  <a:gd name="T23" fmla="*/ 2110 h 2110"/>
                  <a:gd name="T24" fmla="*/ 1686 w 2815"/>
                  <a:gd name="T25" fmla="*/ 2025 h 2110"/>
                  <a:gd name="T26" fmla="*/ 1603 w 2815"/>
                  <a:gd name="T27" fmla="*/ 1777 h 2110"/>
                  <a:gd name="T28" fmla="*/ 1991 w 2815"/>
                  <a:gd name="T29" fmla="*/ 1555 h 2110"/>
                  <a:gd name="T30" fmla="*/ 2281 w 2815"/>
                  <a:gd name="T31" fmla="*/ 1542 h 2110"/>
                  <a:gd name="T32" fmla="*/ 2446 w 2815"/>
                  <a:gd name="T33" fmla="*/ 1359 h 2110"/>
                  <a:gd name="T34" fmla="*/ 2361 w 2815"/>
                  <a:gd name="T35" fmla="*/ 1001 h 2110"/>
                  <a:gd name="T36" fmla="*/ 2606 w 2815"/>
                  <a:gd name="T37" fmla="*/ 893 h 2110"/>
                  <a:gd name="T38" fmla="*/ 2815 w 2815"/>
                  <a:gd name="T39" fmla="*/ 454 h 2110"/>
                  <a:gd name="T40" fmla="*/ 2518 w 2815"/>
                  <a:gd name="T41" fmla="*/ 0 h 2110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2815" h="2110">
                    <a:moveTo>
                      <a:pt x="950" y="85"/>
                    </a:moveTo>
                    <a:lnTo>
                      <a:pt x="628" y="438"/>
                    </a:lnTo>
                    <a:lnTo>
                      <a:pt x="66" y="471"/>
                    </a:lnTo>
                    <a:lnTo>
                      <a:pt x="0" y="627"/>
                    </a:lnTo>
                    <a:lnTo>
                      <a:pt x="372" y="1026"/>
                    </a:lnTo>
                    <a:lnTo>
                      <a:pt x="611" y="902"/>
                    </a:lnTo>
                    <a:lnTo>
                      <a:pt x="992" y="1085"/>
                    </a:lnTo>
                    <a:lnTo>
                      <a:pt x="1116" y="1339"/>
                    </a:lnTo>
                    <a:lnTo>
                      <a:pt x="1083" y="1450"/>
                    </a:lnTo>
                    <a:lnTo>
                      <a:pt x="1124" y="1659"/>
                    </a:lnTo>
                    <a:lnTo>
                      <a:pt x="1149" y="1999"/>
                    </a:lnTo>
                    <a:lnTo>
                      <a:pt x="1463" y="2110"/>
                    </a:lnTo>
                    <a:lnTo>
                      <a:pt x="1686" y="2025"/>
                    </a:lnTo>
                    <a:lnTo>
                      <a:pt x="1603" y="1777"/>
                    </a:lnTo>
                    <a:lnTo>
                      <a:pt x="1991" y="1555"/>
                    </a:lnTo>
                    <a:lnTo>
                      <a:pt x="2281" y="1542"/>
                    </a:lnTo>
                    <a:lnTo>
                      <a:pt x="2446" y="1359"/>
                    </a:lnTo>
                    <a:lnTo>
                      <a:pt x="2361" y="1001"/>
                    </a:lnTo>
                    <a:lnTo>
                      <a:pt x="2606" y="893"/>
                    </a:lnTo>
                    <a:lnTo>
                      <a:pt x="2815" y="454"/>
                    </a:lnTo>
                    <a:lnTo>
                      <a:pt x="2518" y="0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3" name="Freeform 5"/>
              <p:cNvSpPr>
                <a:spLocks/>
              </p:cNvSpPr>
              <p:nvPr userDrawn="1"/>
            </p:nvSpPr>
            <p:spPr bwMode="hidden">
              <a:xfrm>
                <a:off x="672" y="1116"/>
                <a:ext cx="3966" cy="2366"/>
              </a:xfrm>
              <a:custGeom>
                <a:avLst/>
                <a:gdLst>
                  <a:gd name="T0" fmla="*/ 1423 w 3966"/>
                  <a:gd name="T1" fmla="*/ 65 h 2366"/>
                  <a:gd name="T2" fmla="*/ 1148 w 3966"/>
                  <a:gd name="T3" fmla="*/ 262 h 2366"/>
                  <a:gd name="T4" fmla="*/ 934 w 3966"/>
                  <a:gd name="T5" fmla="*/ 216 h 2366"/>
                  <a:gd name="T6" fmla="*/ 529 w 3966"/>
                  <a:gd name="T7" fmla="*/ 314 h 2366"/>
                  <a:gd name="T8" fmla="*/ 174 w 3966"/>
                  <a:gd name="T9" fmla="*/ 327 h 2366"/>
                  <a:gd name="T10" fmla="*/ 0 w 3966"/>
                  <a:gd name="T11" fmla="*/ 628 h 2366"/>
                  <a:gd name="T12" fmla="*/ 91 w 3966"/>
                  <a:gd name="T13" fmla="*/ 726 h 2366"/>
                  <a:gd name="T14" fmla="*/ 231 w 3966"/>
                  <a:gd name="T15" fmla="*/ 654 h 2366"/>
                  <a:gd name="T16" fmla="*/ 430 w 3966"/>
                  <a:gd name="T17" fmla="*/ 687 h 2366"/>
                  <a:gd name="T18" fmla="*/ 504 w 3966"/>
                  <a:gd name="T19" fmla="*/ 850 h 2366"/>
                  <a:gd name="T20" fmla="*/ 347 w 3966"/>
                  <a:gd name="T21" fmla="*/ 1020 h 2366"/>
                  <a:gd name="T22" fmla="*/ 529 w 3966"/>
                  <a:gd name="T23" fmla="*/ 1144 h 2366"/>
                  <a:gd name="T24" fmla="*/ 727 w 3966"/>
                  <a:gd name="T25" fmla="*/ 1105 h 2366"/>
                  <a:gd name="T26" fmla="*/ 901 w 3966"/>
                  <a:gd name="T27" fmla="*/ 1216 h 2366"/>
                  <a:gd name="T28" fmla="*/ 1256 w 3966"/>
                  <a:gd name="T29" fmla="*/ 1229 h 2366"/>
                  <a:gd name="T30" fmla="*/ 1611 w 3966"/>
                  <a:gd name="T31" fmla="*/ 1425 h 2366"/>
                  <a:gd name="T32" fmla="*/ 1694 w 3966"/>
                  <a:gd name="T33" fmla="*/ 1673 h 2366"/>
                  <a:gd name="T34" fmla="*/ 1619 w 3966"/>
                  <a:gd name="T35" fmla="*/ 2118 h 2366"/>
                  <a:gd name="T36" fmla="*/ 1694 w 3966"/>
                  <a:gd name="T37" fmla="*/ 2268 h 2366"/>
                  <a:gd name="T38" fmla="*/ 2132 w 3966"/>
                  <a:gd name="T39" fmla="*/ 2242 h 2366"/>
                  <a:gd name="T40" fmla="*/ 2289 w 3966"/>
                  <a:gd name="T41" fmla="*/ 2366 h 2366"/>
                  <a:gd name="T42" fmla="*/ 2594 w 3966"/>
                  <a:gd name="T43" fmla="*/ 2046 h 2366"/>
                  <a:gd name="T44" fmla="*/ 2537 w 3966"/>
                  <a:gd name="T45" fmla="*/ 1817 h 2366"/>
                  <a:gd name="T46" fmla="*/ 2818 w 3966"/>
                  <a:gd name="T47" fmla="*/ 1673 h 2366"/>
                  <a:gd name="T48" fmla="*/ 3016 w 3966"/>
                  <a:gd name="T49" fmla="*/ 1719 h 2366"/>
                  <a:gd name="T50" fmla="*/ 3280 w 3966"/>
                  <a:gd name="T51" fmla="*/ 1615 h 2366"/>
                  <a:gd name="T52" fmla="*/ 3405 w 3966"/>
                  <a:gd name="T53" fmla="*/ 1174 h 2366"/>
                  <a:gd name="T54" fmla="*/ 3643 w 3966"/>
                  <a:gd name="T55" fmla="*/ 922 h 2366"/>
                  <a:gd name="T56" fmla="*/ 3966 w 3966"/>
                  <a:gd name="T57" fmla="*/ 896 h 2366"/>
                  <a:gd name="T58" fmla="*/ 3908 w 3966"/>
                  <a:gd name="T59" fmla="*/ 733 h 2366"/>
                  <a:gd name="T60" fmla="*/ 3669 w 3966"/>
                  <a:gd name="T61" fmla="*/ 563 h 2366"/>
                  <a:gd name="T62" fmla="*/ 3817 w 3966"/>
                  <a:gd name="T63" fmla="*/ 210 h 2366"/>
                  <a:gd name="T64" fmla="*/ 3590 w 3966"/>
                  <a:gd name="T65" fmla="*/ 0 h 236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3966" h="2366">
                    <a:moveTo>
                      <a:pt x="1423" y="65"/>
                    </a:moveTo>
                    <a:lnTo>
                      <a:pt x="1148" y="262"/>
                    </a:lnTo>
                    <a:lnTo>
                      <a:pt x="934" y="216"/>
                    </a:lnTo>
                    <a:lnTo>
                      <a:pt x="529" y="314"/>
                    </a:lnTo>
                    <a:lnTo>
                      <a:pt x="174" y="327"/>
                    </a:lnTo>
                    <a:lnTo>
                      <a:pt x="0" y="628"/>
                    </a:lnTo>
                    <a:lnTo>
                      <a:pt x="91" y="726"/>
                    </a:lnTo>
                    <a:lnTo>
                      <a:pt x="231" y="654"/>
                    </a:lnTo>
                    <a:lnTo>
                      <a:pt x="430" y="687"/>
                    </a:lnTo>
                    <a:lnTo>
                      <a:pt x="504" y="850"/>
                    </a:lnTo>
                    <a:lnTo>
                      <a:pt x="347" y="1020"/>
                    </a:lnTo>
                    <a:lnTo>
                      <a:pt x="529" y="1144"/>
                    </a:lnTo>
                    <a:lnTo>
                      <a:pt x="727" y="1105"/>
                    </a:lnTo>
                    <a:lnTo>
                      <a:pt x="901" y="1216"/>
                    </a:lnTo>
                    <a:lnTo>
                      <a:pt x="1256" y="1229"/>
                    </a:lnTo>
                    <a:lnTo>
                      <a:pt x="1611" y="1425"/>
                    </a:lnTo>
                    <a:lnTo>
                      <a:pt x="1694" y="1673"/>
                    </a:lnTo>
                    <a:lnTo>
                      <a:pt x="1619" y="2118"/>
                    </a:lnTo>
                    <a:lnTo>
                      <a:pt x="1694" y="2268"/>
                    </a:lnTo>
                    <a:lnTo>
                      <a:pt x="2132" y="2242"/>
                    </a:lnTo>
                    <a:lnTo>
                      <a:pt x="2289" y="2366"/>
                    </a:lnTo>
                    <a:lnTo>
                      <a:pt x="2594" y="2046"/>
                    </a:lnTo>
                    <a:lnTo>
                      <a:pt x="2537" y="1817"/>
                    </a:lnTo>
                    <a:lnTo>
                      <a:pt x="2818" y="1673"/>
                    </a:lnTo>
                    <a:lnTo>
                      <a:pt x="3016" y="1719"/>
                    </a:lnTo>
                    <a:lnTo>
                      <a:pt x="3280" y="1615"/>
                    </a:lnTo>
                    <a:lnTo>
                      <a:pt x="3405" y="1174"/>
                    </a:lnTo>
                    <a:lnTo>
                      <a:pt x="3643" y="922"/>
                    </a:lnTo>
                    <a:lnTo>
                      <a:pt x="3966" y="896"/>
                    </a:lnTo>
                    <a:lnTo>
                      <a:pt x="3908" y="733"/>
                    </a:lnTo>
                    <a:lnTo>
                      <a:pt x="3669" y="563"/>
                    </a:lnTo>
                    <a:lnTo>
                      <a:pt x="3817" y="210"/>
                    </a:lnTo>
                    <a:lnTo>
                      <a:pt x="3590" y="0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4" name="Freeform 6"/>
              <p:cNvSpPr>
                <a:spLocks/>
              </p:cNvSpPr>
              <p:nvPr userDrawn="1"/>
            </p:nvSpPr>
            <p:spPr bwMode="hidden">
              <a:xfrm>
                <a:off x="20" y="1069"/>
                <a:ext cx="5732" cy="3107"/>
              </a:xfrm>
              <a:custGeom>
                <a:avLst/>
                <a:gdLst>
                  <a:gd name="T0" fmla="*/ 81 w 5732"/>
                  <a:gd name="T1" fmla="*/ 0 h 3107"/>
                  <a:gd name="T2" fmla="*/ 133 w 5732"/>
                  <a:gd name="T3" fmla="*/ 328 h 3107"/>
                  <a:gd name="T4" fmla="*/ 0 w 5732"/>
                  <a:gd name="T5" fmla="*/ 666 h 3107"/>
                  <a:gd name="T6" fmla="*/ 83 w 5732"/>
                  <a:gd name="T7" fmla="*/ 1221 h 3107"/>
                  <a:gd name="T8" fmla="*/ 413 w 5732"/>
                  <a:gd name="T9" fmla="*/ 1515 h 3107"/>
                  <a:gd name="T10" fmla="*/ 881 w 5732"/>
                  <a:gd name="T11" fmla="*/ 1700 h 3107"/>
                  <a:gd name="T12" fmla="*/ 1440 w 5732"/>
                  <a:gd name="T13" fmla="*/ 1651 h 3107"/>
                  <a:gd name="T14" fmla="*/ 1755 w 5732"/>
                  <a:gd name="T15" fmla="*/ 1940 h 3107"/>
                  <a:gd name="T16" fmla="*/ 1653 w 5732"/>
                  <a:gd name="T17" fmla="*/ 2126 h 3107"/>
                  <a:gd name="T18" fmla="*/ 1136 w 5732"/>
                  <a:gd name="T19" fmla="*/ 2142 h 3107"/>
                  <a:gd name="T20" fmla="*/ 911 w 5732"/>
                  <a:gd name="T21" fmla="*/ 2021 h 3107"/>
                  <a:gd name="T22" fmla="*/ 739 w 5732"/>
                  <a:gd name="T23" fmla="*/ 2142 h 3107"/>
                  <a:gd name="T24" fmla="*/ 954 w 5732"/>
                  <a:gd name="T25" fmla="*/ 2524 h 3107"/>
                  <a:gd name="T26" fmla="*/ 973 w 5732"/>
                  <a:gd name="T27" fmla="*/ 2905 h 3107"/>
                  <a:gd name="T28" fmla="*/ 1511 w 5732"/>
                  <a:gd name="T29" fmla="*/ 3107 h 3107"/>
                  <a:gd name="T30" fmla="*/ 1644 w 5732"/>
                  <a:gd name="T31" fmla="*/ 2922 h 3107"/>
                  <a:gd name="T32" fmla="*/ 2077 w 5732"/>
                  <a:gd name="T33" fmla="*/ 2797 h 3107"/>
                  <a:gd name="T34" fmla="*/ 2610 w 5732"/>
                  <a:gd name="T35" fmla="*/ 2962 h 3107"/>
                  <a:gd name="T36" fmla="*/ 3222 w 5732"/>
                  <a:gd name="T37" fmla="*/ 2812 h 3107"/>
                  <a:gd name="T38" fmla="*/ 3443 w 5732"/>
                  <a:gd name="T39" fmla="*/ 2922 h 3107"/>
                  <a:gd name="T40" fmla="*/ 3861 w 5732"/>
                  <a:gd name="T41" fmla="*/ 2648 h 3107"/>
                  <a:gd name="T42" fmla="*/ 4125 w 5732"/>
                  <a:gd name="T43" fmla="*/ 2311 h 3107"/>
                  <a:gd name="T44" fmla="*/ 4369 w 5732"/>
                  <a:gd name="T45" fmla="*/ 2318 h 3107"/>
                  <a:gd name="T46" fmla="*/ 4554 w 5732"/>
                  <a:gd name="T47" fmla="*/ 2445 h 3107"/>
                  <a:gd name="T48" fmla="*/ 5015 w 5732"/>
                  <a:gd name="T49" fmla="*/ 2142 h 3107"/>
                  <a:gd name="T50" fmla="*/ 5404 w 5732"/>
                  <a:gd name="T51" fmla="*/ 2185 h 3107"/>
                  <a:gd name="T52" fmla="*/ 5732 w 5732"/>
                  <a:gd name="T53" fmla="*/ 2069 h 3107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5732" h="3107">
                    <a:moveTo>
                      <a:pt x="81" y="0"/>
                    </a:moveTo>
                    <a:lnTo>
                      <a:pt x="133" y="328"/>
                    </a:lnTo>
                    <a:lnTo>
                      <a:pt x="0" y="666"/>
                    </a:lnTo>
                    <a:lnTo>
                      <a:pt x="83" y="1221"/>
                    </a:lnTo>
                    <a:lnTo>
                      <a:pt x="413" y="1515"/>
                    </a:lnTo>
                    <a:lnTo>
                      <a:pt x="881" y="1700"/>
                    </a:lnTo>
                    <a:lnTo>
                      <a:pt x="1440" y="1651"/>
                    </a:lnTo>
                    <a:lnTo>
                      <a:pt x="1755" y="1940"/>
                    </a:lnTo>
                    <a:lnTo>
                      <a:pt x="1653" y="2126"/>
                    </a:lnTo>
                    <a:lnTo>
                      <a:pt x="1136" y="2142"/>
                    </a:lnTo>
                    <a:lnTo>
                      <a:pt x="911" y="2021"/>
                    </a:lnTo>
                    <a:lnTo>
                      <a:pt x="739" y="2142"/>
                    </a:lnTo>
                    <a:lnTo>
                      <a:pt x="954" y="2524"/>
                    </a:lnTo>
                    <a:lnTo>
                      <a:pt x="973" y="2905"/>
                    </a:lnTo>
                    <a:lnTo>
                      <a:pt x="1511" y="3107"/>
                    </a:lnTo>
                    <a:lnTo>
                      <a:pt x="1644" y="2922"/>
                    </a:lnTo>
                    <a:lnTo>
                      <a:pt x="2077" y="2797"/>
                    </a:lnTo>
                    <a:lnTo>
                      <a:pt x="2610" y="2962"/>
                    </a:lnTo>
                    <a:lnTo>
                      <a:pt x="3222" y="2812"/>
                    </a:lnTo>
                    <a:lnTo>
                      <a:pt x="3443" y="2922"/>
                    </a:lnTo>
                    <a:lnTo>
                      <a:pt x="3861" y="2648"/>
                    </a:lnTo>
                    <a:lnTo>
                      <a:pt x="4125" y="2311"/>
                    </a:lnTo>
                    <a:lnTo>
                      <a:pt x="4369" y="2318"/>
                    </a:lnTo>
                    <a:lnTo>
                      <a:pt x="4554" y="2445"/>
                    </a:lnTo>
                    <a:lnTo>
                      <a:pt x="5015" y="2142"/>
                    </a:lnTo>
                    <a:lnTo>
                      <a:pt x="5404" y="2185"/>
                    </a:lnTo>
                    <a:lnTo>
                      <a:pt x="5732" y="2069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5" name="Freeform 7"/>
              <p:cNvSpPr>
                <a:spLocks/>
              </p:cNvSpPr>
              <p:nvPr userDrawn="1"/>
            </p:nvSpPr>
            <p:spPr bwMode="hidden">
              <a:xfrm>
                <a:off x="242" y="1145"/>
                <a:ext cx="5512" cy="2760"/>
              </a:xfrm>
              <a:custGeom>
                <a:avLst/>
                <a:gdLst>
                  <a:gd name="T0" fmla="*/ 240 w 5512"/>
                  <a:gd name="T1" fmla="*/ 0 h 2760"/>
                  <a:gd name="T2" fmla="*/ 0 w 5512"/>
                  <a:gd name="T3" fmla="*/ 336 h 2760"/>
                  <a:gd name="T4" fmla="*/ 82 w 5512"/>
                  <a:gd name="T5" fmla="*/ 821 h 2760"/>
                  <a:gd name="T6" fmla="*/ 243 w 5512"/>
                  <a:gd name="T7" fmla="*/ 873 h 2760"/>
                  <a:gd name="T8" fmla="*/ 473 w 5512"/>
                  <a:gd name="T9" fmla="*/ 1087 h 2760"/>
                  <a:gd name="T10" fmla="*/ 557 w 5512"/>
                  <a:gd name="T11" fmla="*/ 1441 h 2760"/>
                  <a:gd name="T12" fmla="*/ 839 w 5512"/>
                  <a:gd name="T13" fmla="*/ 1499 h 2760"/>
                  <a:gd name="T14" fmla="*/ 1258 w 5512"/>
                  <a:gd name="T15" fmla="*/ 1349 h 2760"/>
                  <a:gd name="T16" fmla="*/ 1307 w 5512"/>
                  <a:gd name="T17" fmla="*/ 1493 h 2760"/>
                  <a:gd name="T18" fmla="*/ 1621 w 5512"/>
                  <a:gd name="T19" fmla="*/ 1513 h 2760"/>
                  <a:gd name="T20" fmla="*/ 1862 w 5512"/>
                  <a:gd name="T21" fmla="*/ 1865 h 2760"/>
                  <a:gd name="T22" fmla="*/ 1668 w 5512"/>
                  <a:gd name="T23" fmla="*/ 2166 h 2760"/>
                  <a:gd name="T24" fmla="*/ 1308 w 5512"/>
                  <a:gd name="T25" fmla="*/ 2217 h 2760"/>
                  <a:gd name="T26" fmla="*/ 992 w 5512"/>
                  <a:gd name="T27" fmla="*/ 2172 h 2760"/>
                  <a:gd name="T28" fmla="*/ 903 w 5512"/>
                  <a:gd name="T29" fmla="*/ 2244 h 2760"/>
                  <a:gd name="T30" fmla="*/ 1008 w 5512"/>
                  <a:gd name="T31" fmla="*/ 2415 h 2760"/>
                  <a:gd name="T32" fmla="*/ 992 w 5512"/>
                  <a:gd name="T33" fmla="*/ 2538 h 2760"/>
                  <a:gd name="T34" fmla="*/ 1137 w 5512"/>
                  <a:gd name="T35" fmla="*/ 2760 h 2760"/>
                  <a:gd name="T36" fmla="*/ 1661 w 5512"/>
                  <a:gd name="T37" fmla="*/ 2623 h 2760"/>
                  <a:gd name="T38" fmla="*/ 1725 w 5512"/>
                  <a:gd name="T39" fmla="*/ 2492 h 2760"/>
                  <a:gd name="T40" fmla="*/ 1895 w 5512"/>
                  <a:gd name="T41" fmla="*/ 2551 h 2760"/>
                  <a:gd name="T42" fmla="*/ 2338 w 5512"/>
                  <a:gd name="T43" fmla="*/ 2448 h 2760"/>
                  <a:gd name="T44" fmla="*/ 2443 w 5512"/>
                  <a:gd name="T45" fmla="*/ 2714 h 2760"/>
                  <a:gd name="T46" fmla="*/ 2870 w 5512"/>
                  <a:gd name="T47" fmla="*/ 2541 h 2760"/>
                  <a:gd name="T48" fmla="*/ 3264 w 5512"/>
                  <a:gd name="T49" fmla="*/ 2591 h 2760"/>
                  <a:gd name="T50" fmla="*/ 3522 w 5512"/>
                  <a:gd name="T51" fmla="*/ 2427 h 2760"/>
                  <a:gd name="T52" fmla="*/ 3594 w 5512"/>
                  <a:gd name="T53" fmla="*/ 2081 h 2760"/>
                  <a:gd name="T54" fmla="*/ 4013 w 5512"/>
                  <a:gd name="T55" fmla="*/ 2087 h 2760"/>
                  <a:gd name="T56" fmla="*/ 4070 w 5512"/>
                  <a:gd name="T57" fmla="*/ 1924 h 2760"/>
                  <a:gd name="T58" fmla="*/ 4239 w 5512"/>
                  <a:gd name="T59" fmla="*/ 1931 h 2760"/>
                  <a:gd name="T60" fmla="*/ 4465 w 5512"/>
                  <a:gd name="T61" fmla="*/ 2094 h 2760"/>
                  <a:gd name="T62" fmla="*/ 4836 w 5512"/>
                  <a:gd name="T63" fmla="*/ 1814 h 2760"/>
                  <a:gd name="T64" fmla="*/ 5225 w 5512"/>
                  <a:gd name="T65" fmla="*/ 1785 h 2760"/>
                  <a:gd name="T66" fmla="*/ 5367 w 5512"/>
                  <a:gd name="T67" fmla="*/ 1571 h 2760"/>
                  <a:gd name="T68" fmla="*/ 5512 w 5512"/>
                  <a:gd name="T69" fmla="*/ 1585 h 2760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0" t="0" r="r" b="b"/>
                <a:pathLst>
                  <a:path w="5512" h="2760">
                    <a:moveTo>
                      <a:pt x="240" y="0"/>
                    </a:moveTo>
                    <a:lnTo>
                      <a:pt x="0" y="336"/>
                    </a:lnTo>
                    <a:lnTo>
                      <a:pt x="82" y="821"/>
                    </a:lnTo>
                    <a:lnTo>
                      <a:pt x="243" y="873"/>
                    </a:lnTo>
                    <a:lnTo>
                      <a:pt x="473" y="1087"/>
                    </a:lnTo>
                    <a:lnTo>
                      <a:pt x="557" y="1441"/>
                    </a:lnTo>
                    <a:lnTo>
                      <a:pt x="839" y="1499"/>
                    </a:lnTo>
                    <a:lnTo>
                      <a:pt x="1258" y="1349"/>
                    </a:lnTo>
                    <a:lnTo>
                      <a:pt x="1307" y="1493"/>
                    </a:lnTo>
                    <a:lnTo>
                      <a:pt x="1621" y="1513"/>
                    </a:lnTo>
                    <a:lnTo>
                      <a:pt x="1862" y="1865"/>
                    </a:lnTo>
                    <a:lnTo>
                      <a:pt x="1668" y="2166"/>
                    </a:lnTo>
                    <a:lnTo>
                      <a:pt x="1308" y="2217"/>
                    </a:lnTo>
                    <a:lnTo>
                      <a:pt x="992" y="2172"/>
                    </a:lnTo>
                    <a:lnTo>
                      <a:pt x="903" y="2244"/>
                    </a:lnTo>
                    <a:lnTo>
                      <a:pt x="1008" y="2415"/>
                    </a:lnTo>
                    <a:lnTo>
                      <a:pt x="992" y="2538"/>
                    </a:lnTo>
                    <a:lnTo>
                      <a:pt x="1137" y="2760"/>
                    </a:lnTo>
                    <a:lnTo>
                      <a:pt x="1661" y="2623"/>
                    </a:lnTo>
                    <a:lnTo>
                      <a:pt x="1725" y="2492"/>
                    </a:lnTo>
                    <a:lnTo>
                      <a:pt x="1895" y="2551"/>
                    </a:lnTo>
                    <a:lnTo>
                      <a:pt x="2338" y="2448"/>
                    </a:lnTo>
                    <a:lnTo>
                      <a:pt x="2443" y="2714"/>
                    </a:lnTo>
                    <a:lnTo>
                      <a:pt x="2870" y="2541"/>
                    </a:lnTo>
                    <a:lnTo>
                      <a:pt x="3264" y="2591"/>
                    </a:lnTo>
                    <a:lnTo>
                      <a:pt x="3522" y="2427"/>
                    </a:lnTo>
                    <a:lnTo>
                      <a:pt x="3594" y="2081"/>
                    </a:lnTo>
                    <a:lnTo>
                      <a:pt x="4013" y="2087"/>
                    </a:lnTo>
                    <a:lnTo>
                      <a:pt x="4070" y="1924"/>
                    </a:lnTo>
                    <a:lnTo>
                      <a:pt x="4239" y="1931"/>
                    </a:lnTo>
                    <a:lnTo>
                      <a:pt x="4465" y="2094"/>
                    </a:lnTo>
                    <a:lnTo>
                      <a:pt x="4836" y="1814"/>
                    </a:lnTo>
                    <a:lnTo>
                      <a:pt x="5225" y="1785"/>
                    </a:lnTo>
                    <a:lnTo>
                      <a:pt x="5367" y="1571"/>
                    </a:lnTo>
                    <a:lnTo>
                      <a:pt x="5512" y="1585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6" name="Freeform 8"/>
              <p:cNvSpPr>
                <a:spLocks/>
              </p:cNvSpPr>
              <p:nvPr userDrawn="1"/>
            </p:nvSpPr>
            <p:spPr bwMode="hidden">
              <a:xfrm>
                <a:off x="4840" y="984"/>
                <a:ext cx="790" cy="1189"/>
              </a:xfrm>
              <a:custGeom>
                <a:avLst/>
                <a:gdLst>
                  <a:gd name="T0" fmla="*/ 139 w 790"/>
                  <a:gd name="T1" fmla="*/ 0 h 1189"/>
                  <a:gd name="T2" fmla="*/ 210 w 790"/>
                  <a:gd name="T3" fmla="*/ 233 h 1189"/>
                  <a:gd name="T4" fmla="*/ 159 w 790"/>
                  <a:gd name="T5" fmla="*/ 643 h 1189"/>
                  <a:gd name="T6" fmla="*/ 454 w 790"/>
                  <a:gd name="T7" fmla="*/ 771 h 1189"/>
                  <a:gd name="T8" fmla="*/ 605 w 790"/>
                  <a:gd name="T9" fmla="*/ 1046 h 1189"/>
                  <a:gd name="T10" fmla="*/ 790 w 790"/>
                  <a:gd name="T11" fmla="*/ 1189 h 1189"/>
                  <a:gd name="T12" fmla="*/ 540 w 790"/>
                  <a:gd name="T13" fmla="*/ 1111 h 1189"/>
                  <a:gd name="T14" fmla="*/ 363 w 790"/>
                  <a:gd name="T15" fmla="*/ 883 h 1189"/>
                  <a:gd name="T16" fmla="*/ 139 w 790"/>
                  <a:gd name="T17" fmla="*/ 852 h 1189"/>
                  <a:gd name="T18" fmla="*/ 0 w 790"/>
                  <a:gd name="T19" fmla="*/ 499 h 1189"/>
                  <a:gd name="T20" fmla="*/ 48 w 790"/>
                  <a:gd name="T21" fmla="*/ 209 h 1189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790" h="1189">
                    <a:moveTo>
                      <a:pt x="139" y="0"/>
                    </a:moveTo>
                    <a:lnTo>
                      <a:pt x="210" y="233"/>
                    </a:lnTo>
                    <a:lnTo>
                      <a:pt x="159" y="643"/>
                    </a:lnTo>
                    <a:lnTo>
                      <a:pt x="454" y="771"/>
                    </a:lnTo>
                    <a:lnTo>
                      <a:pt x="605" y="1046"/>
                    </a:lnTo>
                    <a:lnTo>
                      <a:pt x="790" y="1189"/>
                    </a:lnTo>
                    <a:lnTo>
                      <a:pt x="540" y="1111"/>
                    </a:lnTo>
                    <a:lnTo>
                      <a:pt x="363" y="883"/>
                    </a:lnTo>
                    <a:lnTo>
                      <a:pt x="139" y="852"/>
                    </a:lnTo>
                    <a:lnTo>
                      <a:pt x="0" y="499"/>
                    </a:lnTo>
                    <a:lnTo>
                      <a:pt x="48" y="209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7" name="Freeform 9"/>
              <p:cNvSpPr>
                <a:spLocks/>
              </p:cNvSpPr>
              <p:nvPr userDrawn="1"/>
            </p:nvSpPr>
            <p:spPr bwMode="hidden">
              <a:xfrm>
                <a:off x="5173" y="896"/>
                <a:ext cx="579" cy="1117"/>
              </a:xfrm>
              <a:custGeom>
                <a:avLst/>
                <a:gdLst>
                  <a:gd name="T0" fmla="*/ 0 w 579"/>
                  <a:gd name="T1" fmla="*/ 0 h 1117"/>
                  <a:gd name="T2" fmla="*/ 128 w 579"/>
                  <a:gd name="T3" fmla="*/ 328 h 1117"/>
                  <a:gd name="T4" fmla="*/ 9 w 579"/>
                  <a:gd name="T5" fmla="*/ 659 h 1117"/>
                  <a:gd name="T6" fmla="*/ 40 w 579"/>
                  <a:gd name="T7" fmla="*/ 763 h 1117"/>
                  <a:gd name="T8" fmla="*/ 234 w 579"/>
                  <a:gd name="T9" fmla="*/ 739 h 1117"/>
                  <a:gd name="T10" fmla="*/ 344 w 579"/>
                  <a:gd name="T11" fmla="*/ 1055 h 1117"/>
                  <a:gd name="T12" fmla="*/ 579 w 579"/>
                  <a:gd name="T13" fmla="*/ 1117 h 111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579" h="1117">
                    <a:moveTo>
                      <a:pt x="0" y="0"/>
                    </a:moveTo>
                    <a:lnTo>
                      <a:pt x="128" y="328"/>
                    </a:lnTo>
                    <a:lnTo>
                      <a:pt x="9" y="659"/>
                    </a:lnTo>
                    <a:lnTo>
                      <a:pt x="40" y="763"/>
                    </a:lnTo>
                    <a:lnTo>
                      <a:pt x="234" y="739"/>
                    </a:lnTo>
                    <a:lnTo>
                      <a:pt x="344" y="1055"/>
                    </a:lnTo>
                    <a:lnTo>
                      <a:pt x="579" y="1117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8" name="Freeform 10"/>
              <p:cNvSpPr>
                <a:spLocks/>
              </p:cNvSpPr>
              <p:nvPr userDrawn="1"/>
            </p:nvSpPr>
            <p:spPr bwMode="hidden">
              <a:xfrm>
                <a:off x="3291" y="968"/>
                <a:ext cx="2471" cy="2396"/>
              </a:xfrm>
              <a:custGeom>
                <a:avLst/>
                <a:gdLst>
                  <a:gd name="T0" fmla="*/ 1118 w 2471"/>
                  <a:gd name="T1" fmla="*/ 0 h 2396"/>
                  <a:gd name="T2" fmla="*/ 1179 w 2471"/>
                  <a:gd name="T3" fmla="*/ 225 h 2396"/>
                  <a:gd name="T4" fmla="*/ 1393 w 2471"/>
                  <a:gd name="T5" fmla="*/ 339 h 2396"/>
                  <a:gd name="T6" fmla="*/ 1404 w 2471"/>
                  <a:gd name="T7" fmla="*/ 548 h 2396"/>
                  <a:gd name="T8" fmla="*/ 1342 w 2471"/>
                  <a:gd name="T9" fmla="*/ 732 h 2396"/>
                  <a:gd name="T10" fmla="*/ 1434 w 2471"/>
                  <a:gd name="T11" fmla="*/ 925 h 2396"/>
                  <a:gd name="T12" fmla="*/ 1455 w 2471"/>
                  <a:gd name="T13" fmla="*/ 1109 h 2396"/>
                  <a:gd name="T14" fmla="*/ 1311 w 2471"/>
                  <a:gd name="T15" fmla="*/ 1142 h 2396"/>
                  <a:gd name="T16" fmla="*/ 926 w 2471"/>
                  <a:gd name="T17" fmla="*/ 1384 h 2396"/>
                  <a:gd name="T18" fmla="*/ 975 w 2471"/>
                  <a:gd name="T19" fmla="*/ 1456 h 2396"/>
                  <a:gd name="T20" fmla="*/ 956 w 2471"/>
                  <a:gd name="T21" fmla="*/ 1624 h 2396"/>
                  <a:gd name="T22" fmla="*/ 782 w 2471"/>
                  <a:gd name="T23" fmla="*/ 1817 h 2396"/>
                  <a:gd name="T24" fmla="*/ 539 w 2471"/>
                  <a:gd name="T25" fmla="*/ 1978 h 2396"/>
                  <a:gd name="T26" fmla="*/ 152 w 2471"/>
                  <a:gd name="T27" fmla="*/ 2026 h 2396"/>
                  <a:gd name="T28" fmla="*/ 19 w 2471"/>
                  <a:gd name="T29" fmla="*/ 2251 h 2396"/>
                  <a:gd name="T30" fmla="*/ 0 w 2471"/>
                  <a:gd name="T31" fmla="*/ 2396 h 2396"/>
                  <a:gd name="T32" fmla="*/ 213 w 2471"/>
                  <a:gd name="T33" fmla="*/ 2179 h 2396"/>
                  <a:gd name="T34" fmla="*/ 629 w 2471"/>
                  <a:gd name="T35" fmla="*/ 2090 h 2396"/>
                  <a:gd name="T36" fmla="*/ 894 w 2471"/>
                  <a:gd name="T37" fmla="*/ 1906 h 2396"/>
                  <a:gd name="T38" fmla="*/ 1230 w 2471"/>
                  <a:gd name="T39" fmla="*/ 1986 h 2396"/>
                  <a:gd name="T40" fmla="*/ 1668 w 2471"/>
                  <a:gd name="T41" fmla="*/ 1906 h 2396"/>
                  <a:gd name="T42" fmla="*/ 1983 w 2471"/>
                  <a:gd name="T43" fmla="*/ 1745 h 2396"/>
                  <a:gd name="T44" fmla="*/ 2014 w 2471"/>
                  <a:gd name="T45" fmla="*/ 1600 h 2396"/>
                  <a:gd name="T46" fmla="*/ 2237 w 2471"/>
                  <a:gd name="T47" fmla="*/ 1496 h 2396"/>
                  <a:gd name="T48" fmla="*/ 2359 w 2471"/>
                  <a:gd name="T49" fmla="*/ 1552 h 2396"/>
                  <a:gd name="T50" fmla="*/ 2471 w 2471"/>
                  <a:gd name="T51" fmla="*/ 1479 h 239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0" t="0" r="r" b="b"/>
                <a:pathLst>
                  <a:path w="2471" h="2396">
                    <a:moveTo>
                      <a:pt x="1118" y="0"/>
                    </a:moveTo>
                    <a:lnTo>
                      <a:pt x="1179" y="225"/>
                    </a:lnTo>
                    <a:lnTo>
                      <a:pt x="1393" y="339"/>
                    </a:lnTo>
                    <a:lnTo>
                      <a:pt x="1404" y="548"/>
                    </a:lnTo>
                    <a:lnTo>
                      <a:pt x="1342" y="732"/>
                    </a:lnTo>
                    <a:lnTo>
                      <a:pt x="1434" y="925"/>
                    </a:lnTo>
                    <a:lnTo>
                      <a:pt x="1455" y="1109"/>
                    </a:lnTo>
                    <a:lnTo>
                      <a:pt x="1311" y="1142"/>
                    </a:lnTo>
                    <a:lnTo>
                      <a:pt x="926" y="1384"/>
                    </a:lnTo>
                    <a:lnTo>
                      <a:pt x="975" y="1456"/>
                    </a:lnTo>
                    <a:lnTo>
                      <a:pt x="956" y="1624"/>
                    </a:lnTo>
                    <a:lnTo>
                      <a:pt x="782" y="1817"/>
                    </a:lnTo>
                    <a:lnTo>
                      <a:pt x="539" y="1978"/>
                    </a:lnTo>
                    <a:lnTo>
                      <a:pt x="152" y="2026"/>
                    </a:lnTo>
                    <a:lnTo>
                      <a:pt x="19" y="2251"/>
                    </a:lnTo>
                    <a:lnTo>
                      <a:pt x="0" y="2396"/>
                    </a:lnTo>
                    <a:lnTo>
                      <a:pt x="213" y="2179"/>
                    </a:lnTo>
                    <a:lnTo>
                      <a:pt x="629" y="2090"/>
                    </a:lnTo>
                    <a:lnTo>
                      <a:pt x="894" y="1906"/>
                    </a:lnTo>
                    <a:lnTo>
                      <a:pt x="1230" y="1986"/>
                    </a:lnTo>
                    <a:lnTo>
                      <a:pt x="1668" y="1906"/>
                    </a:lnTo>
                    <a:lnTo>
                      <a:pt x="1983" y="1745"/>
                    </a:lnTo>
                    <a:lnTo>
                      <a:pt x="2014" y="1600"/>
                    </a:lnTo>
                    <a:lnTo>
                      <a:pt x="2237" y="1496"/>
                    </a:lnTo>
                    <a:lnTo>
                      <a:pt x="2359" y="1552"/>
                    </a:lnTo>
                    <a:lnTo>
                      <a:pt x="2471" y="1479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9" name="Freeform 11"/>
              <p:cNvSpPr>
                <a:spLocks/>
              </p:cNvSpPr>
              <p:nvPr userDrawn="1"/>
            </p:nvSpPr>
            <p:spPr bwMode="hidden">
              <a:xfrm>
                <a:off x="2366" y="1067"/>
                <a:ext cx="1399" cy="1349"/>
              </a:xfrm>
              <a:custGeom>
                <a:avLst/>
                <a:gdLst>
                  <a:gd name="T0" fmla="*/ 620 w 1399"/>
                  <a:gd name="T1" fmla="*/ 155 h 1349"/>
                  <a:gd name="T2" fmla="*/ 421 w 1399"/>
                  <a:gd name="T3" fmla="*/ 155 h 1349"/>
                  <a:gd name="T4" fmla="*/ 205 w 1399"/>
                  <a:gd name="T5" fmla="*/ 507 h 1349"/>
                  <a:gd name="T6" fmla="*/ 0 w 1399"/>
                  <a:gd name="T7" fmla="*/ 673 h 1349"/>
                  <a:gd name="T8" fmla="*/ 487 w 1399"/>
                  <a:gd name="T9" fmla="*/ 783 h 1349"/>
                  <a:gd name="T10" fmla="*/ 425 w 1399"/>
                  <a:gd name="T11" fmla="*/ 1009 h 1349"/>
                  <a:gd name="T12" fmla="*/ 617 w 1399"/>
                  <a:gd name="T13" fmla="*/ 1086 h 1349"/>
                  <a:gd name="T14" fmla="*/ 498 w 1399"/>
                  <a:gd name="T15" fmla="*/ 1349 h 1349"/>
                  <a:gd name="T16" fmla="*/ 961 w 1399"/>
                  <a:gd name="T17" fmla="*/ 1035 h 1349"/>
                  <a:gd name="T18" fmla="*/ 926 w 1399"/>
                  <a:gd name="T19" fmla="*/ 776 h 1349"/>
                  <a:gd name="T20" fmla="*/ 1181 w 1399"/>
                  <a:gd name="T21" fmla="*/ 749 h 1349"/>
                  <a:gd name="T22" fmla="*/ 1399 w 1399"/>
                  <a:gd name="T23" fmla="*/ 601 h 1349"/>
                  <a:gd name="T24" fmla="*/ 1315 w 1399"/>
                  <a:gd name="T25" fmla="*/ 416 h 1349"/>
                  <a:gd name="T26" fmla="*/ 1341 w 1399"/>
                  <a:gd name="T27" fmla="*/ 196 h 1349"/>
                  <a:gd name="T28" fmla="*/ 1171 w 1399"/>
                  <a:gd name="T29" fmla="*/ 164 h 1349"/>
                  <a:gd name="T30" fmla="*/ 928 w 1399"/>
                  <a:gd name="T31" fmla="*/ 0 h 1349"/>
                  <a:gd name="T32" fmla="*/ 620 w 1399"/>
                  <a:gd name="T33" fmla="*/ 155 h 1349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1399" h="1349">
                    <a:moveTo>
                      <a:pt x="620" y="155"/>
                    </a:moveTo>
                    <a:lnTo>
                      <a:pt x="421" y="155"/>
                    </a:lnTo>
                    <a:lnTo>
                      <a:pt x="205" y="507"/>
                    </a:lnTo>
                    <a:lnTo>
                      <a:pt x="0" y="673"/>
                    </a:lnTo>
                    <a:lnTo>
                      <a:pt x="487" y="783"/>
                    </a:lnTo>
                    <a:lnTo>
                      <a:pt x="425" y="1009"/>
                    </a:lnTo>
                    <a:lnTo>
                      <a:pt x="617" y="1086"/>
                    </a:lnTo>
                    <a:lnTo>
                      <a:pt x="498" y="1349"/>
                    </a:lnTo>
                    <a:lnTo>
                      <a:pt x="961" y="1035"/>
                    </a:lnTo>
                    <a:lnTo>
                      <a:pt x="926" y="776"/>
                    </a:lnTo>
                    <a:lnTo>
                      <a:pt x="1181" y="749"/>
                    </a:lnTo>
                    <a:lnTo>
                      <a:pt x="1399" y="601"/>
                    </a:lnTo>
                    <a:lnTo>
                      <a:pt x="1315" y="416"/>
                    </a:lnTo>
                    <a:lnTo>
                      <a:pt x="1341" y="196"/>
                    </a:lnTo>
                    <a:lnTo>
                      <a:pt x="1171" y="164"/>
                    </a:lnTo>
                    <a:lnTo>
                      <a:pt x="928" y="0"/>
                    </a:lnTo>
                    <a:lnTo>
                      <a:pt x="620" y="155"/>
                    </a:lnTo>
                    <a:close/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0" name="Freeform 12"/>
              <p:cNvSpPr>
                <a:spLocks/>
              </p:cNvSpPr>
              <p:nvPr userDrawn="1"/>
            </p:nvSpPr>
            <p:spPr bwMode="hidden">
              <a:xfrm>
                <a:off x="4275" y="2031"/>
                <a:ext cx="1256" cy="810"/>
              </a:xfrm>
              <a:custGeom>
                <a:avLst/>
                <a:gdLst>
                  <a:gd name="T0" fmla="*/ 719 w 1256"/>
                  <a:gd name="T1" fmla="*/ 183 h 810"/>
                  <a:gd name="T2" fmla="*/ 760 w 1256"/>
                  <a:gd name="T3" fmla="*/ 33 h 810"/>
                  <a:gd name="T4" fmla="*/ 884 w 1256"/>
                  <a:gd name="T5" fmla="*/ 0 h 810"/>
                  <a:gd name="T6" fmla="*/ 983 w 1256"/>
                  <a:gd name="T7" fmla="*/ 78 h 810"/>
                  <a:gd name="T8" fmla="*/ 1082 w 1256"/>
                  <a:gd name="T9" fmla="*/ 248 h 810"/>
                  <a:gd name="T10" fmla="*/ 1256 w 1256"/>
                  <a:gd name="T11" fmla="*/ 229 h 810"/>
                  <a:gd name="T12" fmla="*/ 1248 w 1256"/>
                  <a:gd name="T13" fmla="*/ 359 h 810"/>
                  <a:gd name="T14" fmla="*/ 1016 w 1256"/>
                  <a:gd name="T15" fmla="*/ 431 h 810"/>
                  <a:gd name="T16" fmla="*/ 879 w 1256"/>
                  <a:gd name="T17" fmla="*/ 417 h 810"/>
                  <a:gd name="T18" fmla="*/ 719 w 1256"/>
                  <a:gd name="T19" fmla="*/ 481 h 810"/>
                  <a:gd name="T20" fmla="*/ 591 w 1256"/>
                  <a:gd name="T21" fmla="*/ 633 h 810"/>
                  <a:gd name="T22" fmla="*/ 423 w 1256"/>
                  <a:gd name="T23" fmla="*/ 537 h 810"/>
                  <a:gd name="T24" fmla="*/ 256 w 1256"/>
                  <a:gd name="T25" fmla="*/ 810 h 810"/>
                  <a:gd name="T26" fmla="*/ 66 w 1256"/>
                  <a:gd name="T27" fmla="*/ 764 h 810"/>
                  <a:gd name="T28" fmla="*/ 0 w 1256"/>
                  <a:gd name="T29" fmla="*/ 601 h 810"/>
                  <a:gd name="T30" fmla="*/ 157 w 1256"/>
                  <a:gd name="T31" fmla="*/ 483 h 810"/>
                  <a:gd name="T32" fmla="*/ 248 w 1256"/>
                  <a:gd name="T33" fmla="*/ 281 h 810"/>
                  <a:gd name="T34" fmla="*/ 438 w 1256"/>
                  <a:gd name="T35" fmla="*/ 150 h 810"/>
                  <a:gd name="T36" fmla="*/ 719 w 1256"/>
                  <a:gd name="T37" fmla="*/ 189 h 810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1256" h="810">
                    <a:moveTo>
                      <a:pt x="719" y="183"/>
                    </a:moveTo>
                    <a:lnTo>
                      <a:pt x="760" y="33"/>
                    </a:lnTo>
                    <a:lnTo>
                      <a:pt x="884" y="0"/>
                    </a:lnTo>
                    <a:lnTo>
                      <a:pt x="983" y="78"/>
                    </a:lnTo>
                    <a:lnTo>
                      <a:pt x="1082" y="248"/>
                    </a:lnTo>
                    <a:lnTo>
                      <a:pt x="1256" y="229"/>
                    </a:lnTo>
                    <a:lnTo>
                      <a:pt x="1248" y="359"/>
                    </a:lnTo>
                    <a:lnTo>
                      <a:pt x="1016" y="431"/>
                    </a:lnTo>
                    <a:lnTo>
                      <a:pt x="879" y="417"/>
                    </a:lnTo>
                    <a:lnTo>
                      <a:pt x="719" y="481"/>
                    </a:lnTo>
                    <a:lnTo>
                      <a:pt x="591" y="633"/>
                    </a:lnTo>
                    <a:lnTo>
                      <a:pt x="423" y="537"/>
                    </a:lnTo>
                    <a:lnTo>
                      <a:pt x="256" y="810"/>
                    </a:lnTo>
                    <a:lnTo>
                      <a:pt x="66" y="764"/>
                    </a:lnTo>
                    <a:lnTo>
                      <a:pt x="0" y="601"/>
                    </a:lnTo>
                    <a:lnTo>
                      <a:pt x="157" y="483"/>
                    </a:lnTo>
                    <a:lnTo>
                      <a:pt x="248" y="281"/>
                    </a:lnTo>
                    <a:lnTo>
                      <a:pt x="438" y="150"/>
                    </a:lnTo>
                    <a:lnTo>
                      <a:pt x="719" y="189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1" name="Freeform 13"/>
              <p:cNvSpPr>
                <a:spLocks/>
              </p:cNvSpPr>
              <p:nvPr userDrawn="1"/>
            </p:nvSpPr>
            <p:spPr bwMode="hidden">
              <a:xfrm>
                <a:off x="2914" y="3476"/>
                <a:ext cx="2848" cy="788"/>
              </a:xfrm>
              <a:custGeom>
                <a:avLst/>
                <a:gdLst>
                  <a:gd name="T0" fmla="*/ 2838 w 2848"/>
                  <a:gd name="T1" fmla="*/ 16 h 788"/>
                  <a:gd name="T2" fmla="*/ 2493 w 2848"/>
                  <a:gd name="T3" fmla="*/ 0 h 788"/>
                  <a:gd name="T4" fmla="*/ 2278 w 2848"/>
                  <a:gd name="T5" fmla="*/ 81 h 788"/>
                  <a:gd name="T6" fmla="*/ 1936 w 2848"/>
                  <a:gd name="T7" fmla="*/ 44 h 788"/>
                  <a:gd name="T8" fmla="*/ 1739 w 2848"/>
                  <a:gd name="T9" fmla="*/ 354 h 788"/>
                  <a:gd name="T10" fmla="*/ 1600 w 2848"/>
                  <a:gd name="T11" fmla="*/ 212 h 788"/>
                  <a:gd name="T12" fmla="*/ 1352 w 2848"/>
                  <a:gd name="T13" fmla="*/ 308 h 788"/>
                  <a:gd name="T14" fmla="*/ 1445 w 2848"/>
                  <a:gd name="T15" fmla="*/ 515 h 788"/>
                  <a:gd name="T16" fmla="*/ 1072 w 2848"/>
                  <a:gd name="T17" fmla="*/ 412 h 788"/>
                  <a:gd name="T18" fmla="*/ 888 w 2848"/>
                  <a:gd name="T19" fmla="*/ 540 h 788"/>
                  <a:gd name="T20" fmla="*/ 0 w 2848"/>
                  <a:gd name="T21" fmla="*/ 660 h 788"/>
                  <a:gd name="T22" fmla="*/ 288 w 2848"/>
                  <a:gd name="T23" fmla="*/ 788 h 788"/>
                  <a:gd name="T24" fmla="*/ 1040 w 2848"/>
                  <a:gd name="T25" fmla="*/ 676 h 788"/>
                  <a:gd name="T26" fmla="*/ 1272 w 2848"/>
                  <a:gd name="T27" fmla="*/ 748 h 788"/>
                  <a:gd name="T28" fmla="*/ 2096 w 2848"/>
                  <a:gd name="T29" fmla="*/ 691 h 788"/>
                  <a:gd name="T30" fmla="*/ 2320 w 2848"/>
                  <a:gd name="T31" fmla="*/ 748 h 788"/>
                  <a:gd name="T32" fmla="*/ 2456 w 2848"/>
                  <a:gd name="T33" fmla="*/ 596 h 788"/>
                  <a:gd name="T34" fmla="*/ 2712 w 2848"/>
                  <a:gd name="T35" fmla="*/ 716 h 788"/>
                  <a:gd name="T36" fmla="*/ 2716 w 2848"/>
                  <a:gd name="T37" fmla="*/ 339 h 788"/>
                  <a:gd name="T38" fmla="*/ 2848 w 2848"/>
                  <a:gd name="T39" fmla="*/ 258 h 78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2848" h="788">
                    <a:moveTo>
                      <a:pt x="2838" y="16"/>
                    </a:moveTo>
                    <a:lnTo>
                      <a:pt x="2493" y="0"/>
                    </a:lnTo>
                    <a:lnTo>
                      <a:pt x="2278" y="81"/>
                    </a:lnTo>
                    <a:lnTo>
                      <a:pt x="1936" y="44"/>
                    </a:lnTo>
                    <a:lnTo>
                      <a:pt x="1739" y="354"/>
                    </a:lnTo>
                    <a:lnTo>
                      <a:pt x="1600" y="212"/>
                    </a:lnTo>
                    <a:lnTo>
                      <a:pt x="1352" y="308"/>
                    </a:lnTo>
                    <a:lnTo>
                      <a:pt x="1445" y="515"/>
                    </a:lnTo>
                    <a:lnTo>
                      <a:pt x="1072" y="412"/>
                    </a:lnTo>
                    <a:lnTo>
                      <a:pt x="888" y="540"/>
                    </a:lnTo>
                    <a:lnTo>
                      <a:pt x="0" y="660"/>
                    </a:lnTo>
                    <a:lnTo>
                      <a:pt x="288" y="788"/>
                    </a:lnTo>
                    <a:lnTo>
                      <a:pt x="1040" y="676"/>
                    </a:lnTo>
                    <a:lnTo>
                      <a:pt x="1272" y="748"/>
                    </a:lnTo>
                    <a:lnTo>
                      <a:pt x="2096" y="691"/>
                    </a:lnTo>
                    <a:lnTo>
                      <a:pt x="2320" y="748"/>
                    </a:lnTo>
                    <a:lnTo>
                      <a:pt x="2456" y="596"/>
                    </a:lnTo>
                    <a:lnTo>
                      <a:pt x="2712" y="716"/>
                    </a:lnTo>
                    <a:lnTo>
                      <a:pt x="2716" y="339"/>
                    </a:lnTo>
                    <a:lnTo>
                      <a:pt x="2848" y="258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2" name="Freeform 14"/>
              <p:cNvSpPr>
                <a:spLocks/>
              </p:cNvSpPr>
              <p:nvPr userDrawn="1"/>
            </p:nvSpPr>
            <p:spPr bwMode="hidden">
              <a:xfrm>
                <a:off x="5443" y="922"/>
                <a:ext cx="319" cy="854"/>
              </a:xfrm>
              <a:custGeom>
                <a:avLst/>
                <a:gdLst>
                  <a:gd name="T0" fmla="*/ 0 w 319"/>
                  <a:gd name="T1" fmla="*/ 0 h 854"/>
                  <a:gd name="T2" fmla="*/ 106 w 319"/>
                  <a:gd name="T3" fmla="*/ 313 h 854"/>
                  <a:gd name="T4" fmla="*/ 106 w 319"/>
                  <a:gd name="T5" fmla="*/ 634 h 854"/>
                  <a:gd name="T6" fmla="*/ 268 w 319"/>
                  <a:gd name="T7" fmla="*/ 854 h 854"/>
                  <a:gd name="T8" fmla="*/ 278 w 319"/>
                  <a:gd name="T9" fmla="*/ 577 h 854"/>
                  <a:gd name="T10" fmla="*/ 238 w 319"/>
                  <a:gd name="T11" fmla="*/ 400 h 854"/>
                  <a:gd name="T12" fmla="*/ 319 w 319"/>
                  <a:gd name="T13" fmla="*/ 240 h 85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19" h="854">
                    <a:moveTo>
                      <a:pt x="0" y="0"/>
                    </a:moveTo>
                    <a:lnTo>
                      <a:pt x="106" y="313"/>
                    </a:lnTo>
                    <a:lnTo>
                      <a:pt x="106" y="634"/>
                    </a:lnTo>
                    <a:lnTo>
                      <a:pt x="268" y="854"/>
                    </a:lnTo>
                    <a:lnTo>
                      <a:pt x="278" y="577"/>
                    </a:lnTo>
                    <a:lnTo>
                      <a:pt x="238" y="400"/>
                    </a:lnTo>
                    <a:lnTo>
                      <a:pt x="319" y="240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3" name="Freeform 15"/>
              <p:cNvSpPr>
                <a:spLocks/>
              </p:cNvSpPr>
              <p:nvPr userDrawn="1"/>
            </p:nvSpPr>
            <p:spPr bwMode="hidden">
              <a:xfrm>
                <a:off x="4954" y="3568"/>
                <a:ext cx="646" cy="392"/>
              </a:xfrm>
              <a:custGeom>
                <a:avLst/>
                <a:gdLst>
                  <a:gd name="T0" fmla="*/ 504 w 646"/>
                  <a:gd name="T1" fmla="*/ 0 h 392"/>
                  <a:gd name="T2" fmla="*/ 320 w 646"/>
                  <a:gd name="T3" fmla="*/ 61 h 392"/>
                  <a:gd name="T4" fmla="*/ 238 w 646"/>
                  <a:gd name="T5" fmla="*/ 109 h 392"/>
                  <a:gd name="T6" fmla="*/ 144 w 646"/>
                  <a:gd name="T7" fmla="*/ 216 h 392"/>
                  <a:gd name="T8" fmla="*/ 0 w 646"/>
                  <a:gd name="T9" fmla="*/ 392 h 392"/>
                  <a:gd name="T10" fmla="*/ 360 w 646"/>
                  <a:gd name="T11" fmla="*/ 263 h 392"/>
                  <a:gd name="T12" fmla="*/ 432 w 646"/>
                  <a:gd name="T13" fmla="*/ 182 h 392"/>
                  <a:gd name="T14" fmla="*/ 646 w 646"/>
                  <a:gd name="T15" fmla="*/ 142 h 392"/>
                  <a:gd name="T16" fmla="*/ 504 w 646"/>
                  <a:gd name="T17" fmla="*/ 0 h 39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646" h="392">
                    <a:moveTo>
                      <a:pt x="504" y="0"/>
                    </a:moveTo>
                    <a:lnTo>
                      <a:pt x="320" y="61"/>
                    </a:lnTo>
                    <a:lnTo>
                      <a:pt x="238" y="109"/>
                    </a:lnTo>
                    <a:lnTo>
                      <a:pt x="144" y="216"/>
                    </a:lnTo>
                    <a:lnTo>
                      <a:pt x="0" y="392"/>
                    </a:lnTo>
                    <a:lnTo>
                      <a:pt x="360" y="263"/>
                    </a:lnTo>
                    <a:lnTo>
                      <a:pt x="432" y="182"/>
                    </a:lnTo>
                    <a:lnTo>
                      <a:pt x="646" y="142"/>
                    </a:lnTo>
                    <a:lnTo>
                      <a:pt x="504" y="0"/>
                    </a:lnTo>
                    <a:close/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4" name="Freeform 16"/>
              <p:cNvSpPr>
                <a:spLocks/>
              </p:cNvSpPr>
              <p:nvPr userDrawn="1"/>
            </p:nvSpPr>
            <p:spPr bwMode="hidden">
              <a:xfrm>
                <a:off x="50" y="2400"/>
                <a:ext cx="2736" cy="1920"/>
              </a:xfrm>
              <a:custGeom>
                <a:avLst/>
                <a:gdLst>
                  <a:gd name="T0" fmla="*/ 0 w 2736"/>
                  <a:gd name="T1" fmla="*/ 0 h 1920"/>
                  <a:gd name="T2" fmla="*/ 96 w 2736"/>
                  <a:gd name="T3" fmla="*/ 336 h 1920"/>
                  <a:gd name="T4" fmla="*/ 384 w 2736"/>
                  <a:gd name="T5" fmla="*/ 384 h 1920"/>
                  <a:gd name="T6" fmla="*/ 576 w 2736"/>
                  <a:gd name="T7" fmla="*/ 720 h 1920"/>
                  <a:gd name="T8" fmla="*/ 528 w 2736"/>
                  <a:gd name="T9" fmla="*/ 960 h 1920"/>
                  <a:gd name="T10" fmla="*/ 672 w 2736"/>
                  <a:gd name="T11" fmla="*/ 1104 h 1920"/>
                  <a:gd name="T12" fmla="*/ 576 w 2736"/>
                  <a:gd name="T13" fmla="*/ 1392 h 1920"/>
                  <a:gd name="T14" fmla="*/ 624 w 2736"/>
                  <a:gd name="T15" fmla="*/ 1632 h 1920"/>
                  <a:gd name="T16" fmla="*/ 1488 w 2736"/>
                  <a:gd name="T17" fmla="*/ 1872 h 1920"/>
                  <a:gd name="T18" fmla="*/ 1680 w 2736"/>
                  <a:gd name="T19" fmla="*/ 1728 h 1920"/>
                  <a:gd name="T20" fmla="*/ 2208 w 2736"/>
                  <a:gd name="T21" fmla="*/ 1728 h 1920"/>
                  <a:gd name="T22" fmla="*/ 2304 w 2736"/>
                  <a:gd name="T23" fmla="*/ 1632 h 1920"/>
                  <a:gd name="T24" fmla="*/ 2736 w 2736"/>
                  <a:gd name="T25" fmla="*/ 1872 h 1920"/>
                  <a:gd name="T26" fmla="*/ 2640 w 2736"/>
                  <a:gd name="T27" fmla="*/ 1920 h 1920"/>
                  <a:gd name="T28" fmla="*/ 2304 w 2736"/>
                  <a:gd name="T29" fmla="*/ 1824 h 1920"/>
                  <a:gd name="T30" fmla="*/ 2160 w 2736"/>
                  <a:gd name="T31" fmla="*/ 1872 h 1920"/>
                  <a:gd name="T32" fmla="*/ 1632 w 2736"/>
                  <a:gd name="T33" fmla="*/ 1920 h 1920"/>
                  <a:gd name="T34" fmla="*/ 1440 w 2736"/>
                  <a:gd name="T35" fmla="*/ 1920 h 1920"/>
                  <a:gd name="T36" fmla="*/ 480 w 2736"/>
                  <a:gd name="T37" fmla="*/ 1824 h 1920"/>
                  <a:gd name="T38" fmla="*/ 192 w 2736"/>
                  <a:gd name="T39" fmla="*/ 1872 h 1920"/>
                  <a:gd name="T40" fmla="*/ 96 w 2736"/>
                  <a:gd name="T41" fmla="*/ 1680 h 1920"/>
                  <a:gd name="T42" fmla="*/ 288 w 2736"/>
                  <a:gd name="T43" fmla="*/ 1440 h 1920"/>
                  <a:gd name="T44" fmla="*/ 336 w 2736"/>
                  <a:gd name="T45" fmla="*/ 1104 h 1920"/>
                  <a:gd name="T46" fmla="*/ 144 w 2736"/>
                  <a:gd name="T47" fmla="*/ 864 h 1920"/>
                  <a:gd name="T48" fmla="*/ 240 w 2736"/>
                  <a:gd name="T49" fmla="*/ 624 h 1920"/>
                  <a:gd name="T50" fmla="*/ 48 w 2736"/>
                  <a:gd name="T51" fmla="*/ 528 h 1920"/>
                  <a:gd name="T52" fmla="*/ 0 w 2736"/>
                  <a:gd name="T53" fmla="*/ 0 h 1920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2736" h="1920">
                    <a:moveTo>
                      <a:pt x="0" y="0"/>
                    </a:moveTo>
                    <a:lnTo>
                      <a:pt x="96" y="336"/>
                    </a:lnTo>
                    <a:lnTo>
                      <a:pt x="384" y="384"/>
                    </a:lnTo>
                    <a:lnTo>
                      <a:pt x="576" y="720"/>
                    </a:lnTo>
                    <a:lnTo>
                      <a:pt x="528" y="960"/>
                    </a:lnTo>
                    <a:lnTo>
                      <a:pt x="672" y="1104"/>
                    </a:lnTo>
                    <a:lnTo>
                      <a:pt x="576" y="1392"/>
                    </a:lnTo>
                    <a:lnTo>
                      <a:pt x="624" y="1632"/>
                    </a:lnTo>
                    <a:lnTo>
                      <a:pt x="1488" y="1872"/>
                    </a:lnTo>
                    <a:lnTo>
                      <a:pt x="1680" y="1728"/>
                    </a:lnTo>
                    <a:lnTo>
                      <a:pt x="2208" y="1728"/>
                    </a:lnTo>
                    <a:lnTo>
                      <a:pt x="2304" y="1632"/>
                    </a:lnTo>
                    <a:lnTo>
                      <a:pt x="2736" y="1872"/>
                    </a:lnTo>
                    <a:lnTo>
                      <a:pt x="2640" y="1920"/>
                    </a:lnTo>
                    <a:lnTo>
                      <a:pt x="2304" y="1824"/>
                    </a:lnTo>
                    <a:lnTo>
                      <a:pt x="2160" y="1872"/>
                    </a:lnTo>
                    <a:lnTo>
                      <a:pt x="1632" y="1920"/>
                    </a:lnTo>
                    <a:lnTo>
                      <a:pt x="1440" y="1920"/>
                    </a:lnTo>
                    <a:lnTo>
                      <a:pt x="480" y="1824"/>
                    </a:lnTo>
                    <a:lnTo>
                      <a:pt x="192" y="1872"/>
                    </a:lnTo>
                    <a:lnTo>
                      <a:pt x="96" y="1680"/>
                    </a:lnTo>
                    <a:lnTo>
                      <a:pt x="288" y="1440"/>
                    </a:lnTo>
                    <a:lnTo>
                      <a:pt x="336" y="1104"/>
                    </a:lnTo>
                    <a:lnTo>
                      <a:pt x="144" y="864"/>
                    </a:lnTo>
                    <a:lnTo>
                      <a:pt x="240" y="624"/>
                    </a:lnTo>
                    <a:lnTo>
                      <a:pt x="48" y="528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chemeClr val="bg2"/>
                        </a:gs>
                        <a:gs pos="100000">
                          <a:schemeClr val="bg1"/>
                        </a:gs>
                      </a:gsLst>
                      <a:lin ang="18900000" scaled="1"/>
                    </a:gra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</p:grpSp>
        <p:grpSp>
          <p:nvGrpSpPr>
            <p:cNvPr id="6" name="Group 17"/>
            <p:cNvGrpSpPr>
              <a:grpSpLocks/>
            </p:cNvGrpSpPr>
            <p:nvPr userDrawn="1"/>
          </p:nvGrpSpPr>
          <p:grpSpPr bwMode="auto">
            <a:xfrm>
              <a:off x="0" y="2291"/>
              <a:ext cx="1385" cy="1702"/>
              <a:chOff x="0" y="2291"/>
              <a:chExt cx="1385" cy="1702"/>
            </a:xfrm>
          </p:grpSpPr>
          <p:sp>
            <p:nvSpPr>
              <p:cNvPr id="7" name="Rectangle 18"/>
              <p:cNvSpPr>
                <a:spLocks noChangeArrowheads="1"/>
              </p:cNvSpPr>
              <p:nvPr userDrawn="1"/>
            </p:nvSpPr>
            <p:spPr bwMode="ltGray">
              <a:xfrm rot="6798887">
                <a:off x="63" y="388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" name="Rectangle 19"/>
              <p:cNvSpPr>
                <a:spLocks noChangeArrowheads="1"/>
              </p:cNvSpPr>
              <p:nvPr userDrawn="1"/>
            </p:nvSpPr>
            <p:spPr bwMode="ltGray">
              <a:xfrm rot="6798887">
                <a:off x="33" y="388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" name="Rectangle 20"/>
              <p:cNvSpPr>
                <a:spLocks noChangeArrowheads="1"/>
              </p:cNvSpPr>
              <p:nvPr userDrawn="1"/>
            </p:nvSpPr>
            <p:spPr bwMode="ltGray">
              <a:xfrm rot="6798887">
                <a:off x="7" y="387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" name="Rectangle 21"/>
              <p:cNvSpPr>
                <a:spLocks noChangeArrowheads="1"/>
              </p:cNvSpPr>
              <p:nvPr userDrawn="1"/>
            </p:nvSpPr>
            <p:spPr bwMode="ltGray">
              <a:xfrm rot="5999912">
                <a:off x="209" y="388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" name="Rectangle 22"/>
              <p:cNvSpPr>
                <a:spLocks noChangeArrowheads="1"/>
              </p:cNvSpPr>
              <p:nvPr userDrawn="1"/>
            </p:nvSpPr>
            <p:spPr bwMode="ltGray">
              <a:xfrm rot="5999912">
                <a:off x="183" y="388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" name="Rectangle 23"/>
              <p:cNvSpPr>
                <a:spLocks noChangeArrowheads="1"/>
              </p:cNvSpPr>
              <p:nvPr userDrawn="1"/>
            </p:nvSpPr>
            <p:spPr bwMode="ltGray">
              <a:xfrm rot="6250138">
                <a:off x="153" y="388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3" name="Rectangle 24"/>
              <p:cNvSpPr>
                <a:spLocks noChangeArrowheads="1"/>
              </p:cNvSpPr>
              <p:nvPr userDrawn="1"/>
            </p:nvSpPr>
            <p:spPr bwMode="ltGray">
              <a:xfrm rot="6238076">
                <a:off x="123" y="388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4" name="Rectangle 25"/>
              <p:cNvSpPr>
                <a:spLocks noChangeArrowheads="1"/>
              </p:cNvSpPr>
              <p:nvPr userDrawn="1"/>
            </p:nvSpPr>
            <p:spPr bwMode="ltGray">
              <a:xfrm rot="5380717">
                <a:off x="363" y="386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5" name="Rectangle 26"/>
              <p:cNvSpPr>
                <a:spLocks noChangeArrowheads="1"/>
              </p:cNvSpPr>
              <p:nvPr userDrawn="1"/>
            </p:nvSpPr>
            <p:spPr bwMode="ltGray">
              <a:xfrm rot="5380717">
                <a:off x="333" y="3872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6" name="Rectangle 27"/>
              <p:cNvSpPr>
                <a:spLocks noChangeArrowheads="1"/>
              </p:cNvSpPr>
              <p:nvPr userDrawn="1"/>
            </p:nvSpPr>
            <p:spPr bwMode="ltGray">
              <a:xfrm rot="5583200">
                <a:off x="303" y="387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7" name="Rectangle 28"/>
              <p:cNvSpPr>
                <a:spLocks noChangeArrowheads="1"/>
              </p:cNvSpPr>
              <p:nvPr userDrawn="1"/>
            </p:nvSpPr>
            <p:spPr bwMode="ltGray">
              <a:xfrm rot="5737625">
                <a:off x="271" y="3882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8" name="Rectangle 29"/>
              <p:cNvSpPr>
                <a:spLocks noChangeArrowheads="1"/>
              </p:cNvSpPr>
              <p:nvPr userDrawn="1"/>
            </p:nvSpPr>
            <p:spPr bwMode="ltGray">
              <a:xfrm rot="4715477">
                <a:off x="517" y="382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9" name="Rectangle 30"/>
              <p:cNvSpPr>
                <a:spLocks noChangeArrowheads="1"/>
              </p:cNvSpPr>
              <p:nvPr userDrawn="1"/>
            </p:nvSpPr>
            <p:spPr bwMode="ltGray">
              <a:xfrm rot="4924949">
                <a:off x="486" y="383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0" name="Rectangle 31"/>
              <p:cNvSpPr>
                <a:spLocks noChangeArrowheads="1"/>
              </p:cNvSpPr>
              <p:nvPr userDrawn="1"/>
            </p:nvSpPr>
            <p:spPr bwMode="ltGray">
              <a:xfrm rot="4924949">
                <a:off x="456" y="38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1" name="Rectangle 32"/>
              <p:cNvSpPr>
                <a:spLocks noChangeArrowheads="1"/>
              </p:cNvSpPr>
              <p:nvPr userDrawn="1"/>
            </p:nvSpPr>
            <p:spPr bwMode="ltGray">
              <a:xfrm rot="5041352">
                <a:off x="427" y="385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2" name="Rectangle 33"/>
              <p:cNvSpPr>
                <a:spLocks noChangeArrowheads="1"/>
              </p:cNvSpPr>
              <p:nvPr userDrawn="1"/>
            </p:nvSpPr>
            <p:spPr bwMode="ltGray">
              <a:xfrm rot="3816889">
                <a:off x="664" y="376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3" name="Rectangle 34"/>
              <p:cNvSpPr>
                <a:spLocks noChangeArrowheads="1"/>
              </p:cNvSpPr>
              <p:nvPr userDrawn="1"/>
            </p:nvSpPr>
            <p:spPr bwMode="ltGray">
              <a:xfrm rot="3816889">
                <a:off x="634" y="378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4" name="Rectangle 35"/>
              <p:cNvSpPr>
                <a:spLocks noChangeArrowheads="1"/>
              </p:cNvSpPr>
              <p:nvPr userDrawn="1"/>
            </p:nvSpPr>
            <p:spPr bwMode="ltGray">
              <a:xfrm rot="4104184">
                <a:off x="606" y="379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5" name="Rectangle 36"/>
              <p:cNvSpPr>
                <a:spLocks noChangeArrowheads="1"/>
              </p:cNvSpPr>
              <p:nvPr userDrawn="1"/>
            </p:nvSpPr>
            <p:spPr bwMode="ltGray">
              <a:xfrm rot="4325343">
                <a:off x="575" y="380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6" name="Rectangle 37"/>
              <p:cNvSpPr>
                <a:spLocks noChangeArrowheads="1"/>
              </p:cNvSpPr>
              <p:nvPr userDrawn="1"/>
            </p:nvSpPr>
            <p:spPr bwMode="ltGray">
              <a:xfrm rot="3368036">
                <a:off x="800" y="368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7" name="Rectangle 38"/>
              <p:cNvSpPr>
                <a:spLocks noChangeArrowheads="1"/>
              </p:cNvSpPr>
              <p:nvPr userDrawn="1"/>
            </p:nvSpPr>
            <p:spPr bwMode="ltGray">
              <a:xfrm rot="3368036">
                <a:off x="772" y="369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8" name="Rectangle 39"/>
              <p:cNvSpPr>
                <a:spLocks noChangeArrowheads="1"/>
              </p:cNvSpPr>
              <p:nvPr userDrawn="1"/>
            </p:nvSpPr>
            <p:spPr bwMode="ltGray">
              <a:xfrm rot="3368036">
                <a:off x="746" y="3716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9" name="Rectangle 40"/>
              <p:cNvSpPr>
                <a:spLocks noChangeArrowheads="1"/>
              </p:cNvSpPr>
              <p:nvPr userDrawn="1"/>
            </p:nvSpPr>
            <p:spPr bwMode="ltGray">
              <a:xfrm rot="3816889">
                <a:off x="717" y="373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0" name="Rectangle 41"/>
              <p:cNvSpPr>
                <a:spLocks noChangeArrowheads="1"/>
              </p:cNvSpPr>
              <p:nvPr userDrawn="1"/>
            </p:nvSpPr>
            <p:spPr bwMode="ltGray">
              <a:xfrm rot="2302266">
                <a:off x="923" y="358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1" name="Rectangle 42"/>
              <p:cNvSpPr>
                <a:spLocks noChangeArrowheads="1"/>
              </p:cNvSpPr>
              <p:nvPr userDrawn="1"/>
            </p:nvSpPr>
            <p:spPr bwMode="ltGray">
              <a:xfrm rot="2302266">
                <a:off x="899" y="360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2" name="Rectangle 43"/>
              <p:cNvSpPr>
                <a:spLocks noChangeArrowheads="1"/>
              </p:cNvSpPr>
              <p:nvPr userDrawn="1"/>
            </p:nvSpPr>
            <p:spPr bwMode="ltGray">
              <a:xfrm rot="2707562">
                <a:off x="876" y="362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3" name="Rectangle 44"/>
              <p:cNvSpPr>
                <a:spLocks noChangeArrowheads="1"/>
              </p:cNvSpPr>
              <p:nvPr userDrawn="1"/>
            </p:nvSpPr>
            <p:spPr bwMode="ltGray">
              <a:xfrm rot="2707562">
                <a:off x="850" y="364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4" name="Rectangle 45"/>
              <p:cNvSpPr>
                <a:spLocks noChangeArrowheads="1"/>
              </p:cNvSpPr>
              <p:nvPr userDrawn="1"/>
            </p:nvSpPr>
            <p:spPr bwMode="ltGray">
              <a:xfrm rot="1525830">
                <a:off x="1027" y="3473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5" name="Rectangle 46"/>
              <p:cNvSpPr>
                <a:spLocks noChangeArrowheads="1"/>
              </p:cNvSpPr>
              <p:nvPr userDrawn="1"/>
            </p:nvSpPr>
            <p:spPr bwMode="ltGray">
              <a:xfrm rot="1525830">
                <a:off x="1009" y="349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6" name="Rectangle 47"/>
              <p:cNvSpPr>
                <a:spLocks noChangeArrowheads="1"/>
              </p:cNvSpPr>
              <p:nvPr userDrawn="1"/>
            </p:nvSpPr>
            <p:spPr bwMode="ltGray">
              <a:xfrm rot="1788117">
                <a:off x="990" y="3519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7" name="Rectangle 48"/>
              <p:cNvSpPr>
                <a:spLocks noChangeArrowheads="1"/>
              </p:cNvSpPr>
              <p:nvPr userDrawn="1"/>
            </p:nvSpPr>
            <p:spPr bwMode="ltGray">
              <a:xfrm rot="1788117">
                <a:off x="969" y="354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8" name="Rectangle 49"/>
              <p:cNvSpPr>
                <a:spLocks noChangeArrowheads="1"/>
              </p:cNvSpPr>
              <p:nvPr userDrawn="1"/>
            </p:nvSpPr>
            <p:spPr bwMode="ltGray">
              <a:xfrm rot="841630">
                <a:off x="1113" y="3355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9" name="Rectangle 50"/>
              <p:cNvSpPr>
                <a:spLocks noChangeArrowheads="1"/>
              </p:cNvSpPr>
              <p:nvPr userDrawn="1"/>
            </p:nvSpPr>
            <p:spPr bwMode="ltGray">
              <a:xfrm rot="841630">
                <a:off x="1100" y="337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0" name="Rectangle 51"/>
              <p:cNvSpPr>
                <a:spLocks noChangeArrowheads="1"/>
              </p:cNvSpPr>
              <p:nvPr userDrawn="1"/>
            </p:nvSpPr>
            <p:spPr bwMode="ltGray">
              <a:xfrm rot="1308689">
                <a:off x="1086" y="340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1" name="Rectangle 52"/>
              <p:cNvSpPr>
                <a:spLocks noChangeArrowheads="1"/>
              </p:cNvSpPr>
              <p:nvPr userDrawn="1"/>
            </p:nvSpPr>
            <p:spPr bwMode="ltGray">
              <a:xfrm rot="1308689">
                <a:off x="1064" y="3425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2" name="Rectangle 53"/>
              <p:cNvSpPr>
                <a:spLocks noChangeArrowheads="1"/>
              </p:cNvSpPr>
              <p:nvPr userDrawn="1"/>
            </p:nvSpPr>
            <p:spPr bwMode="ltGray">
              <a:xfrm rot="469913">
                <a:off x="1172" y="3225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3" name="Rectangle 54"/>
              <p:cNvSpPr>
                <a:spLocks noChangeArrowheads="1"/>
              </p:cNvSpPr>
              <p:nvPr userDrawn="1"/>
            </p:nvSpPr>
            <p:spPr bwMode="ltGray">
              <a:xfrm rot="559869">
                <a:off x="1162" y="3250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4" name="Rectangle 55"/>
              <p:cNvSpPr>
                <a:spLocks noChangeArrowheads="1"/>
              </p:cNvSpPr>
              <p:nvPr userDrawn="1"/>
            </p:nvSpPr>
            <p:spPr bwMode="ltGray">
              <a:xfrm rot="734079">
                <a:off x="1154" y="327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5" name="Rectangle 56"/>
              <p:cNvSpPr>
                <a:spLocks noChangeArrowheads="1"/>
              </p:cNvSpPr>
              <p:nvPr userDrawn="1"/>
            </p:nvSpPr>
            <p:spPr bwMode="ltGray">
              <a:xfrm rot="734079">
                <a:off x="1141" y="330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6" name="Rectangle 57"/>
              <p:cNvSpPr>
                <a:spLocks noChangeArrowheads="1"/>
              </p:cNvSpPr>
              <p:nvPr userDrawn="1"/>
            </p:nvSpPr>
            <p:spPr bwMode="ltGray">
              <a:xfrm rot="-293905">
                <a:off x="1211" y="309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7" name="Rectangle 58"/>
              <p:cNvSpPr>
                <a:spLocks noChangeArrowheads="1"/>
              </p:cNvSpPr>
              <p:nvPr userDrawn="1"/>
            </p:nvSpPr>
            <p:spPr bwMode="ltGray">
              <a:xfrm rot="-8">
                <a:off x="1201" y="312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8" name="Rectangle 59"/>
              <p:cNvSpPr>
                <a:spLocks noChangeArrowheads="1"/>
              </p:cNvSpPr>
              <p:nvPr userDrawn="1"/>
            </p:nvSpPr>
            <p:spPr bwMode="ltGray">
              <a:xfrm rot="-8">
                <a:off x="1200" y="3147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9" name="Rectangle 60"/>
              <p:cNvSpPr>
                <a:spLocks noChangeArrowheads="1"/>
              </p:cNvSpPr>
              <p:nvPr userDrawn="1"/>
            </p:nvSpPr>
            <p:spPr bwMode="ltGray">
              <a:xfrm rot="214188">
                <a:off x="1189" y="3173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0" name="Rectangle 61"/>
              <p:cNvSpPr>
                <a:spLocks noChangeArrowheads="1"/>
              </p:cNvSpPr>
              <p:nvPr userDrawn="1"/>
            </p:nvSpPr>
            <p:spPr bwMode="ltGray">
              <a:xfrm rot="-682388">
                <a:off x="1219" y="296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1" name="Rectangle 62"/>
              <p:cNvSpPr>
                <a:spLocks noChangeArrowheads="1"/>
              </p:cNvSpPr>
              <p:nvPr userDrawn="1"/>
            </p:nvSpPr>
            <p:spPr bwMode="ltGray">
              <a:xfrm rot="-480400">
                <a:off x="1220" y="2991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2" name="Rectangle 63"/>
              <p:cNvSpPr>
                <a:spLocks noChangeArrowheads="1"/>
              </p:cNvSpPr>
              <p:nvPr userDrawn="1"/>
            </p:nvSpPr>
            <p:spPr bwMode="ltGray">
              <a:xfrm rot="-480400">
                <a:off x="1220" y="301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3" name="Rectangle 64"/>
              <p:cNvSpPr>
                <a:spLocks noChangeArrowheads="1"/>
              </p:cNvSpPr>
              <p:nvPr userDrawn="1"/>
            </p:nvSpPr>
            <p:spPr bwMode="ltGray">
              <a:xfrm rot="-270546">
                <a:off x="1219" y="3041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4" name="Rectangle 65"/>
              <p:cNvSpPr>
                <a:spLocks noChangeArrowheads="1"/>
              </p:cNvSpPr>
              <p:nvPr userDrawn="1"/>
            </p:nvSpPr>
            <p:spPr bwMode="ltGray">
              <a:xfrm rot="-1132286">
                <a:off x="1207" y="2843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5" name="Rectangle 66"/>
              <p:cNvSpPr>
                <a:spLocks noChangeArrowheads="1"/>
              </p:cNvSpPr>
              <p:nvPr userDrawn="1"/>
            </p:nvSpPr>
            <p:spPr bwMode="ltGray">
              <a:xfrm rot="-969272">
                <a:off x="1213" y="286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6" name="Rectangle 67"/>
              <p:cNvSpPr>
                <a:spLocks noChangeArrowheads="1"/>
              </p:cNvSpPr>
              <p:nvPr userDrawn="1"/>
            </p:nvSpPr>
            <p:spPr bwMode="ltGray">
              <a:xfrm rot="-969272">
                <a:off x="1216" y="288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7" name="Rectangle 68"/>
              <p:cNvSpPr>
                <a:spLocks noChangeArrowheads="1"/>
              </p:cNvSpPr>
              <p:nvPr userDrawn="1"/>
            </p:nvSpPr>
            <p:spPr bwMode="ltGray">
              <a:xfrm rot="-806259">
                <a:off x="1219" y="291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8" name="Rectangle 69"/>
              <p:cNvSpPr>
                <a:spLocks noChangeArrowheads="1"/>
              </p:cNvSpPr>
              <p:nvPr userDrawn="1"/>
            </p:nvSpPr>
            <p:spPr bwMode="ltGray">
              <a:xfrm rot="-1543941">
                <a:off x="1165" y="272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9" name="Rectangle 70"/>
              <p:cNvSpPr>
                <a:spLocks noChangeArrowheads="1"/>
              </p:cNvSpPr>
              <p:nvPr userDrawn="1"/>
            </p:nvSpPr>
            <p:spPr bwMode="ltGray">
              <a:xfrm rot="-1341953">
                <a:off x="1176" y="2752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0" name="Rectangle 71"/>
              <p:cNvSpPr>
                <a:spLocks noChangeArrowheads="1"/>
              </p:cNvSpPr>
              <p:nvPr userDrawn="1"/>
            </p:nvSpPr>
            <p:spPr bwMode="ltGray">
              <a:xfrm rot="-1341953">
                <a:off x="1184" y="277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1" name="Rectangle 72"/>
              <p:cNvSpPr>
                <a:spLocks noChangeArrowheads="1"/>
              </p:cNvSpPr>
              <p:nvPr userDrawn="1"/>
            </p:nvSpPr>
            <p:spPr bwMode="ltGray">
              <a:xfrm rot="-1341953">
                <a:off x="1194" y="279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2" name="Rectangle 73"/>
              <p:cNvSpPr>
                <a:spLocks noChangeArrowheads="1"/>
              </p:cNvSpPr>
              <p:nvPr userDrawn="1"/>
            </p:nvSpPr>
            <p:spPr bwMode="ltGray">
              <a:xfrm rot="-1928746">
                <a:off x="1101" y="262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3" name="Rectangle 74"/>
              <p:cNvSpPr>
                <a:spLocks noChangeArrowheads="1"/>
              </p:cNvSpPr>
              <p:nvPr userDrawn="1"/>
            </p:nvSpPr>
            <p:spPr bwMode="ltGray">
              <a:xfrm rot="-1844175">
                <a:off x="1114" y="264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4" name="Rectangle 75"/>
              <p:cNvSpPr>
                <a:spLocks noChangeArrowheads="1"/>
              </p:cNvSpPr>
              <p:nvPr userDrawn="1"/>
            </p:nvSpPr>
            <p:spPr bwMode="ltGray">
              <a:xfrm rot="-1752383">
                <a:off x="1129" y="266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5" name="Rectangle 76"/>
              <p:cNvSpPr>
                <a:spLocks noChangeArrowheads="1"/>
              </p:cNvSpPr>
              <p:nvPr userDrawn="1"/>
            </p:nvSpPr>
            <p:spPr bwMode="ltGray">
              <a:xfrm rot="-1752383">
                <a:off x="1142" y="268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6" name="Rectangle 77"/>
              <p:cNvSpPr>
                <a:spLocks noChangeArrowheads="1"/>
              </p:cNvSpPr>
              <p:nvPr userDrawn="1"/>
            </p:nvSpPr>
            <p:spPr bwMode="ltGray">
              <a:xfrm rot="-2466736">
                <a:off x="1014" y="253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7" name="Rectangle 78"/>
              <p:cNvSpPr>
                <a:spLocks noChangeArrowheads="1"/>
              </p:cNvSpPr>
              <p:nvPr userDrawn="1"/>
            </p:nvSpPr>
            <p:spPr bwMode="ltGray">
              <a:xfrm rot="-2466736">
                <a:off x="1035" y="255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8" name="Rectangle 79"/>
              <p:cNvSpPr>
                <a:spLocks noChangeArrowheads="1"/>
              </p:cNvSpPr>
              <p:nvPr userDrawn="1"/>
            </p:nvSpPr>
            <p:spPr bwMode="ltGray">
              <a:xfrm rot="-2466736">
                <a:off x="1050" y="257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9" name="Rectangle 80"/>
              <p:cNvSpPr>
                <a:spLocks noChangeArrowheads="1"/>
              </p:cNvSpPr>
              <p:nvPr userDrawn="1"/>
            </p:nvSpPr>
            <p:spPr bwMode="ltGray">
              <a:xfrm rot="-2342866">
                <a:off x="1068" y="2590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0" name="Freeform 81"/>
              <p:cNvSpPr>
                <a:spLocks/>
              </p:cNvSpPr>
              <p:nvPr userDrawn="1"/>
            </p:nvSpPr>
            <p:spPr bwMode="ltGray">
              <a:xfrm>
                <a:off x="486" y="2563"/>
                <a:ext cx="180" cy="151"/>
              </a:xfrm>
              <a:custGeom>
                <a:avLst/>
                <a:gdLst>
                  <a:gd name="T0" fmla="*/ 0 w 180"/>
                  <a:gd name="T1" fmla="*/ 144 h 151"/>
                  <a:gd name="T2" fmla="*/ 28 w 180"/>
                  <a:gd name="T3" fmla="*/ 147 h 151"/>
                  <a:gd name="T4" fmla="*/ 64 w 180"/>
                  <a:gd name="T5" fmla="*/ 46 h 151"/>
                  <a:gd name="T6" fmla="*/ 94 w 180"/>
                  <a:gd name="T7" fmla="*/ 151 h 151"/>
                  <a:gd name="T8" fmla="*/ 129 w 180"/>
                  <a:gd name="T9" fmla="*/ 151 h 151"/>
                  <a:gd name="T10" fmla="*/ 180 w 180"/>
                  <a:gd name="T11" fmla="*/ 9 h 151"/>
                  <a:gd name="T12" fmla="*/ 148 w 180"/>
                  <a:gd name="T13" fmla="*/ 10 h 151"/>
                  <a:gd name="T14" fmla="*/ 112 w 180"/>
                  <a:gd name="T15" fmla="*/ 112 h 151"/>
                  <a:gd name="T16" fmla="*/ 79 w 180"/>
                  <a:gd name="T17" fmla="*/ 0 h 151"/>
                  <a:gd name="T18" fmla="*/ 48 w 180"/>
                  <a:gd name="T19" fmla="*/ 0 h 151"/>
                  <a:gd name="T20" fmla="*/ 0 w 180"/>
                  <a:gd name="T21" fmla="*/ 144 h 151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80" h="151">
                    <a:moveTo>
                      <a:pt x="0" y="144"/>
                    </a:moveTo>
                    <a:lnTo>
                      <a:pt x="28" y="147"/>
                    </a:lnTo>
                    <a:lnTo>
                      <a:pt x="64" y="46"/>
                    </a:lnTo>
                    <a:lnTo>
                      <a:pt x="94" y="151"/>
                    </a:lnTo>
                    <a:lnTo>
                      <a:pt x="129" y="151"/>
                    </a:lnTo>
                    <a:lnTo>
                      <a:pt x="180" y="9"/>
                    </a:lnTo>
                    <a:lnTo>
                      <a:pt x="148" y="10"/>
                    </a:lnTo>
                    <a:lnTo>
                      <a:pt x="112" y="112"/>
                    </a:lnTo>
                    <a:lnTo>
                      <a:pt x="79" y="0"/>
                    </a:lnTo>
                    <a:lnTo>
                      <a:pt x="48" y="0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71" name="Rectangle 82"/>
              <p:cNvSpPr>
                <a:spLocks noChangeArrowheads="1"/>
              </p:cNvSpPr>
              <p:nvPr userDrawn="1"/>
            </p:nvSpPr>
            <p:spPr bwMode="ltGray">
              <a:xfrm rot="6575641">
                <a:off x="-217" y="3138"/>
                <a:ext cx="122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2" name="Rectangle 83"/>
              <p:cNvSpPr>
                <a:spLocks noChangeArrowheads="1"/>
              </p:cNvSpPr>
              <p:nvPr userDrawn="1"/>
            </p:nvSpPr>
            <p:spPr bwMode="ltGray">
              <a:xfrm rot="238799">
                <a:off x="4" y="3146"/>
                <a:ext cx="103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3" name="Rectangle 84"/>
              <p:cNvSpPr>
                <a:spLocks noChangeArrowheads="1"/>
              </p:cNvSpPr>
              <p:nvPr userDrawn="1"/>
            </p:nvSpPr>
            <p:spPr bwMode="ltGray">
              <a:xfrm rot="-2957028">
                <a:off x="907" y="247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4" name="Rectangle 85"/>
              <p:cNvSpPr>
                <a:spLocks noChangeArrowheads="1"/>
              </p:cNvSpPr>
              <p:nvPr userDrawn="1"/>
            </p:nvSpPr>
            <p:spPr bwMode="ltGray">
              <a:xfrm rot="-2957028">
                <a:off x="930" y="248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5" name="Rectangle 86"/>
              <p:cNvSpPr>
                <a:spLocks noChangeArrowheads="1"/>
              </p:cNvSpPr>
              <p:nvPr userDrawn="1"/>
            </p:nvSpPr>
            <p:spPr bwMode="ltGray">
              <a:xfrm rot="-2957028">
                <a:off x="954" y="249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6" name="Rectangle 87"/>
              <p:cNvSpPr>
                <a:spLocks noChangeArrowheads="1"/>
              </p:cNvSpPr>
              <p:nvPr userDrawn="1"/>
            </p:nvSpPr>
            <p:spPr bwMode="ltGray">
              <a:xfrm rot="-2661033">
                <a:off x="974" y="2509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7" name="Rectangle 88"/>
              <p:cNvSpPr>
                <a:spLocks noChangeArrowheads="1"/>
              </p:cNvSpPr>
              <p:nvPr userDrawn="1"/>
            </p:nvSpPr>
            <p:spPr bwMode="ltGray">
              <a:xfrm rot="-3638503">
                <a:off x="788" y="242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8" name="Rectangle 89"/>
              <p:cNvSpPr>
                <a:spLocks noChangeArrowheads="1"/>
              </p:cNvSpPr>
              <p:nvPr userDrawn="1"/>
            </p:nvSpPr>
            <p:spPr bwMode="ltGray">
              <a:xfrm rot="-3638503">
                <a:off x="815" y="243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9" name="Rectangle 90"/>
              <p:cNvSpPr>
                <a:spLocks noChangeArrowheads="1"/>
              </p:cNvSpPr>
              <p:nvPr userDrawn="1"/>
            </p:nvSpPr>
            <p:spPr bwMode="ltGray">
              <a:xfrm rot="-3514633">
                <a:off x="837" y="2440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0" name="Rectangle 91"/>
              <p:cNvSpPr>
                <a:spLocks noChangeArrowheads="1"/>
              </p:cNvSpPr>
              <p:nvPr userDrawn="1"/>
            </p:nvSpPr>
            <p:spPr bwMode="ltGray">
              <a:xfrm rot="-3220799">
                <a:off x="862" y="245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1" name="Rectangle 92"/>
              <p:cNvSpPr>
                <a:spLocks noChangeArrowheads="1"/>
              </p:cNvSpPr>
              <p:nvPr userDrawn="1"/>
            </p:nvSpPr>
            <p:spPr bwMode="ltGray">
              <a:xfrm rot="-4338250">
                <a:off x="649" y="239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2" name="Rectangle 93"/>
              <p:cNvSpPr>
                <a:spLocks noChangeArrowheads="1"/>
              </p:cNvSpPr>
              <p:nvPr userDrawn="1"/>
            </p:nvSpPr>
            <p:spPr bwMode="ltGray">
              <a:xfrm rot="-4250359">
                <a:off x="677" y="240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3" name="Rectangle 94"/>
              <p:cNvSpPr>
                <a:spLocks noChangeArrowheads="1"/>
              </p:cNvSpPr>
              <p:nvPr userDrawn="1"/>
            </p:nvSpPr>
            <p:spPr bwMode="ltGray">
              <a:xfrm rot="-4250359">
                <a:off x="708" y="240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4" name="Rectangle 95"/>
              <p:cNvSpPr>
                <a:spLocks noChangeArrowheads="1"/>
              </p:cNvSpPr>
              <p:nvPr userDrawn="1"/>
            </p:nvSpPr>
            <p:spPr bwMode="ltGray">
              <a:xfrm rot="-3989246">
                <a:off x="738" y="241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5" name="Rectangle 96"/>
              <p:cNvSpPr>
                <a:spLocks noChangeArrowheads="1"/>
              </p:cNvSpPr>
              <p:nvPr userDrawn="1"/>
            </p:nvSpPr>
            <p:spPr bwMode="ltGray">
              <a:xfrm rot="-4862215">
                <a:off x="503" y="239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6" name="Rectangle 97"/>
              <p:cNvSpPr>
                <a:spLocks noChangeArrowheads="1"/>
              </p:cNvSpPr>
              <p:nvPr userDrawn="1"/>
            </p:nvSpPr>
            <p:spPr bwMode="ltGray">
              <a:xfrm rot="-4673370">
                <a:off x="534" y="239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7" name="Rectangle 98"/>
              <p:cNvSpPr>
                <a:spLocks noChangeArrowheads="1"/>
              </p:cNvSpPr>
              <p:nvPr userDrawn="1"/>
            </p:nvSpPr>
            <p:spPr bwMode="ltGray">
              <a:xfrm rot="-4646721">
                <a:off x="563" y="239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8" name="Rectangle 99"/>
              <p:cNvSpPr>
                <a:spLocks noChangeArrowheads="1"/>
              </p:cNvSpPr>
              <p:nvPr userDrawn="1"/>
            </p:nvSpPr>
            <p:spPr bwMode="ltGray">
              <a:xfrm rot="-4580623">
                <a:off x="595" y="239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9" name="Rectangle 100"/>
              <p:cNvSpPr>
                <a:spLocks noChangeArrowheads="1"/>
              </p:cNvSpPr>
              <p:nvPr userDrawn="1"/>
            </p:nvSpPr>
            <p:spPr bwMode="ltGray">
              <a:xfrm rot="-5195129">
                <a:off x="355" y="241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0" name="Rectangle 101"/>
              <p:cNvSpPr>
                <a:spLocks noChangeArrowheads="1"/>
              </p:cNvSpPr>
              <p:nvPr userDrawn="1"/>
            </p:nvSpPr>
            <p:spPr bwMode="ltGray">
              <a:xfrm rot="-5360484">
                <a:off x="385" y="240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1" name="Rectangle 102"/>
              <p:cNvSpPr>
                <a:spLocks noChangeArrowheads="1"/>
              </p:cNvSpPr>
              <p:nvPr userDrawn="1"/>
            </p:nvSpPr>
            <p:spPr bwMode="ltGray">
              <a:xfrm rot="-5288939">
                <a:off x="419" y="240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2" name="Rectangle 103"/>
              <p:cNvSpPr>
                <a:spLocks noChangeArrowheads="1"/>
              </p:cNvSpPr>
              <p:nvPr userDrawn="1"/>
            </p:nvSpPr>
            <p:spPr bwMode="ltGray">
              <a:xfrm rot="-5164854">
                <a:off x="449" y="2400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3" name="Rectangle 104"/>
              <p:cNvSpPr>
                <a:spLocks noChangeArrowheads="1"/>
              </p:cNvSpPr>
              <p:nvPr userDrawn="1"/>
            </p:nvSpPr>
            <p:spPr bwMode="ltGray">
              <a:xfrm rot="-6132163">
                <a:off x="206" y="245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4" name="Rectangle 105"/>
              <p:cNvSpPr>
                <a:spLocks noChangeArrowheads="1"/>
              </p:cNvSpPr>
              <p:nvPr userDrawn="1"/>
            </p:nvSpPr>
            <p:spPr bwMode="ltGray">
              <a:xfrm rot="-6220433">
                <a:off x="237" y="24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5" name="Rectangle 106"/>
              <p:cNvSpPr>
                <a:spLocks noChangeArrowheads="1"/>
              </p:cNvSpPr>
              <p:nvPr userDrawn="1"/>
            </p:nvSpPr>
            <p:spPr bwMode="ltGray">
              <a:xfrm rot="-6110943">
                <a:off x="266" y="243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6" name="Rectangle 107"/>
              <p:cNvSpPr>
                <a:spLocks noChangeArrowheads="1"/>
              </p:cNvSpPr>
              <p:nvPr userDrawn="1"/>
            </p:nvSpPr>
            <p:spPr bwMode="ltGray">
              <a:xfrm rot="-5919570">
                <a:off x="293" y="242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7" name="Rectangle 108"/>
              <p:cNvSpPr>
                <a:spLocks noChangeArrowheads="1"/>
              </p:cNvSpPr>
              <p:nvPr userDrawn="1"/>
            </p:nvSpPr>
            <p:spPr bwMode="ltGray">
              <a:xfrm rot="-7376291">
                <a:off x="6" y="25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8" name="Rectangle 109"/>
              <p:cNvSpPr>
                <a:spLocks noChangeArrowheads="1"/>
              </p:cNvSpPr>
              <p:nvPr userDrawn="1"/>
            </p:nvSpPr>
            <p:spPr bwMode="ltGray">
              <a:xfrm rot="-7168347">
                <a:off x="65" y="2516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9" name="Rectangle 110"/>
              <p:cNvSpPr>
                <a:spLocks noChangeArrowheads="1"/>
              </p:cNvSpPr>
              <p:nvPr userDrawn="1"/>
            </p:nvSpPr>
            <p:spPr bwMode="ltGray">
              <a:xfrm rot="-6802416">
                <a:off x="92" y="250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0" name="Rectangle 111"/>
              <p:cNvSpPr>
                <a:spLocks noChangeArrowheads="1"/>
              </p:cNvSpPr>
              <p:nvPr userDrawn="1"/>
            </p:nvSpPr>
            <p:spPr bwMode="ltGray">
              <a:xfrm rot="-6802416">
                <a:off x="119" y="249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1" name="Rectangle 112"/>
              <p:cNvSpPr>
                <a:spLocks noChangeArrowheads="1"/>
              </p:cNvSpPr>
              <p:nvPr userDrawn="1"/>
            </p:nvSpPr>
            <p:spPr bwMode="ltGray">
              <a:xfrm rot="-6457704">
                <a:off x="150" y="247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2" name="Rectangle 113"/>
              <p:cNvSpPr>
                <a:spLocks noChangeArrowheads="1"/>
              </p:cNvSpPr>
              <p:nvPr userDrawn="1"/>
            </p:nvSpPr>
            <p:spPr bwMode="ltGray">
              <a:xfrm rot="-1876771">
                <a:off x="0" y="3363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3" name="Rectangle 114"/>
              <p:cNvSpPr>
                <a:spLocks noChangeArrowheads="1"/>
              </p:cNvSpPr>
              <p:nvPr userDrawn="1"/>
            </p:nvSpPr>
            <p:spPr bwMode="ltGray">
              <a:xfrm rot="3283992">
                <a:off x="511" y="3478"/>
                <a:ext cx="24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" name="Rectangle 115"/>
              <p:cNvSpPr>
                <a:spLocks noChangeArrowheads="1"/>
              </p:cNvSpPr>
              <p:nvPr userDrawn="1"/>
            </p:nvSpPr>
            <p:spPr bwMode="ltGray">
              <a:xfrm rot="3283992">
                <a:off x="35" y="2798"/>
                <a:ext cx="24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" name="Rectangle 116"/>
              <p:cNvSpPr>
                <a:spLocks noChangeArrowheads="1"/>
              </p:cNvSpPr>
              <p:nvPr userDrawn="1"/>
            </p:nvSpPr>
            <p:spPr bwMode="ltGray">
              <a:xfrm rot="-1876771">
                <a:off x="700" y="2851"/>
                <a:ext cx="31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" name="Rectangle 117"/>
              <p:cNvSpPr>
                <a:spLocks noChangeArrowheads="1"/>
              </p:cNvSpPr>
              <p:nvPr userDrawn="1"/>
            </p:nvSpPr>
            <p:spPr bwMode="ltGray">
              <a:xfrm rot="5908516">
                <a:off x="200" y="3915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" name="Rectangle 118"/>
              <p:cNvSpPr>
                <a:spLocks noChangeArrowheads="1"/>
              </p:cNvSpPr>
              <p:nvPr userDrawn="1"/>
            </p:nvSpPr>
            <p:spPr bwMode="ltGray">
              <a:xfrm rot="6683973">
                <a:off x="45" y="3915"/>
                <a:ext cx="144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" name="Rectangle 119"/>
              <p:cNvSpPr>
                <a:spLocks noChangeArrowheads="1"/>
              </p:cNvSpPr>
              <p:nvPr userDrawn="1"/>
            </p:nvSpPr>
            <p:spPr bwMode="ltGray">
              <a:xfrm rot="5245609">
                <a:off x="361" y="3893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" name="Rectangle 120"/>
              <p:cNvSpPr>
                <a:spLocks noChangeArrowheads="1"/>
              </p:cNvSpPr>
              <p:nvPr userDrawn="1"/>
            </p:nvSpPr>
            <p:spPr bwMode="ltGray">
              <a:xfrm rot="4500520">
                <a:off x="522" y="3847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" name="Rectangle 121"/>
              <p:cNvSpPr>
                <a:spLocks noChangeArrowheads="1"/>
              </p:cNvSpPr>
              <p:nvPr userDrawn="1"/>
            </p:nvSpPr>
            <p:spPr bwMode="ltGray">
              <a:xfrm rot="3805227">
                <a:off x="670" y="3778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" name="Rectangle 122"/>
              <p:cNvSpPr>
                <a:spLocks noChangeArrowheads="1"/>
              </p:cNvSpPr>
              <p:nvPr userDrawn="1"/>
            </p:nvSpPr>
            <p:spPr bwMode="ltGray">
              <a:xfrm rot="3060138">
                <a:off x="813" y="3688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" name="Rectangle 123"/>
              <p:cNvSpPr>
                <a:spLocks noChangeArrowheads="1"/>
              </p:cNvSpPr>
              <p:nvPr userDrawn="1"/>
            </p:nvSpPr>
            <p:spPr bwMode="ltGray">
              <a:xfrm rot="2090281">
                <a:off x="938" y="3582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" name="Rectangle 124"/>
              <p:cNvSpPr>
                <a:spLocks noChangeArrowheads="1"/>
              </p:cNvSpPr>
              <p:nvPr userDrawn="1"/>
            </p:nvSpPr>
            <p:spPr bwMode="ltGray">
              <a:xfrm rot="-7168347">
                <a:off x="-18" y="2506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" name="Rectangle 125"/>
              <p:cNvSpPr>
                <a:spLocks noChangeArrowheads="1"/>
              </p:cNvSpPr>
              <p:nvPr userDrawn="1"/>
            </p:nvSpPr>
            <p:spPr bwMode="ltGray">
              <a:xfrm rot="-6406501">
                <a:off x="136" y="2433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5" name="Rectangle 126"/>
              <p:cNvSpPr>
                <a:spLocks noChangeArrowheads="1"/>
              </p:cNvSpPr>
              <p:nvPr userDrawn="1"/>
            </p:nvSpPr>
            <p:spPr bwMode="ltGray">
              <a:xfrm rot="-4970620">
                <a:off x="447" y="2364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6" name="Rectangle 127"/>
              <p:cNvSpPr>
                <a:spLocks noChangeArrowheads="1"/>
              </p:cNvSpPr>
              <p:nvPr userDrawn="1"/>
            </p:nvSpPr>
            <p:spPr bwMode="ltGray">
              <a:xfrm rot="-4298502">
                <a:off x="597" y="2360"/>
                <a:ext cx="15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7" name="Rectangle 128"/>
              <p:cNvSpPr>
                <a:spLocks noChangeArrowheads="1"/>
              </p:cNvSpPr>
              <p:nvPr userDrawn="1"/>
            </p:nvSpPr>
            <p:spPr bwMode="ltGray">
              <a:xfrm rot="-3676305">
                <a:off x="739" y="2386"/>
                <a:ext cx="15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8" name="Rectangle 129"/>
              <p:cNvSpPr>
                <a:spLocks noChangeArrowheads="1"/>
              </p:cNvSpPr>
              <p:nvPr userDrawn="1"/>
            </p:nvSpPr>
            <p:spPr bwMode="ltGray">
              <a:xfrm rot="-3188616">
                <a:off x="869" y="2430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9" name="Rectangle 130"/>
              <p:cNvSpPr>
                <a:spLocks noChangeArrowheads="1"/>
              </p:cNvSpPr>
              <p:nvPr userDrawn="1"/>
            </p:nvSpPr>
            <p:spPr bwMode="ltGray">
              <a:xfrm rot="-2610246">
                <a:off x="984" y="2497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0" name="Rectangle 131"/>
              <p:cNvSpPr>
                <a:spLocks noChangeArrowheads="1"/>
              </p:cNvSpPr>
              <p:nvPr userDrawn="1"/>
            </p:nvSpPr>
            <p:spPr bwMode="ltGray">
              <a:xfrm rot="-2190008">
                <a:off x="1075" y="2585"/>
                <a:ext cx="17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1" name="Rectangle 132"/>
              <p:cNvSpPr>
                <a:spLocks noChangeArrowheads="1"/>
              </p:cNvSpPr>
              <p:nvPr userDrawn="1"/>
            </p:nvSpPr>
            <p:spPr bwMode="ltGray">
              <a:xfrm rot="-1728558">
                <a:off x="1147" y="2688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2" name="Rectangle 133"/>
              <p:cNvSpPr>
                <a:spLocks noChangeArrowheads="1"/>
              </p:cNvSpPr>
              <p:nvPr userDrawn="1"/>
            </p:nvSpPr>
            <p:spPr bwMode="ltGray">
              <a:xfrm rot="-1172118">
                <a:off x="1198" y="2805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3" name="Rectangle 134"/>
              <p:cNvSpPr>
                <a:spLocks noChangeArrowheads="1"/>
              </p:cNvSpPr>
              <p:nvPr userDrawn="1"/>
            </p:nvSpPr>
            <p:spPr bwMode="ltGray">
              <a:xfrm rot="-753845">
                <a:off x="1218" y="2930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4" name="Rectangle 135"/>
              <p:cNvSpPr>
                <a:spLocks noChangeArrowheads="1"/>
              </p:cNvSpPr>
              <p:nvPr userDrawn="1"/>
            </p:nvSpPr>
            <p:spPr bwMode="ltGray">
              <a:xfrm rot="-287823">
                <a:off x="1213" y="3066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5" name="Rectangle 136"/>
              <p:cNvSpPr>
                <a:spLocks noChangeArrowheads="1"/>
              </p:cNvSpPr>
              <p:nvPr userDrawn="1"/>
            </p:nvSpPr>
            <p:spPr bwMode="ltGray">
              <a:xfrm rot="696741">
                <a:off x="1126" y="3337"/>
                <a:ext cx="15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6" name="Rectangle 137"/>
              <p:cNvSpPr>
                <a:spLocks noChangeArrowheads="1"/>
              </p:cNvSpPr>
              <p:nvPr userDrawn="1"/>
            </p:nvSpPr>
            <p:spPr bwMode="ltGray">
              <a:xfrm rot="1529990">
                <a:off x="1041" y="3465"/>
                <a:ext cx="14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7" name="Freeform 138"/>
              <p:cNvSpPr>
                <a:spLocks/>
              </p:cNvSpPr>
              <p:nvPr userDrawn="1"/>
            </p:nvSpPr>
            <p:spPr bwMode="ltGray">
              <a:xfrm>
                <a:off x="850" y="3136"/>
                <a:ext cx="204" cy="120"/>
              </a:xfrm>
              <a:custGeom>
                <a:avLst/>
                <a:gdLst>
                  <a:gd name="T0" fmla="*/ 168 w 204"/>
                  <a:gd name="T1" fmla="*/ 120 h 120"/>
                  <a:gd name="T2" fmla="*/ 204 w 204"/>
                  <a:gd name="T3" fmla="*/ 12 h 120"/>
                  <a:gd name="T4" fmla="*/ 42 w 204"/>
                  <a:gd name="T5" fmla="*/ 0 h 120"/>
                  <a:gd name="T6" fmla="*/ 0 w 204"/>
                  <a:gd name="T7" fmla="*/ 108 h 120"/>
                  <a:gd name="T8" fmla="*/ 30 w 204"/>
                  <a:gd name="T9" fmla="*/ 114 h 120"/>
                  <a:gd name="T10" fmla="*/ 60 w 204"/>
                  <a:gd name="T11" fmla="*/ 30 h 120"/>
                  <a:gd name="T12" fmla="*/ 102 w 204"/>
                  <a:gd name="T13" fmla="*/ 36 h 120"/>
                  <a:gd name="T14" fmla="*/ 78 w 204"/>
                  <a:gd name="T15" fmla="*/ 108 h 120"/>
                  <a:gd name="T16" fmla="*/ 102 w 204"/>
                  <a:gd name="T17" fmla="*/ 108 h 120"/>
                  <a:gd name="T18" fmla="*/ 132 w 204"/>
                  <a:gd name="T19" fmla="*/ 36 h 120"/>
                  <a:gd name="T20" fmla="*/ 162 w 204"/>
                  <a:gd name="T21" fmla="*/ 36 h 120"/>
                  <a:gd name="T22" fmla="*/ 138 w 204"/>
                  <a:gd name="T23" fmla="*/ 114 h 120"/>
                  <a:gd name="T24" fmla="*/ 168 w 204"/>
                  <a:gd name="T25" fmla="*/ 120 h 120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204" h="120">
                    <a:moveTo>
                      <a:pt x="168" y="120"/>
                    </a:moveTo>
                    <a:lnTo>
                      <a:pt x="204" y="12"/>
                    </a:lnTo>
                    <a:lnTo>
                      <a:pt x="42" y="0"/>
                    </a:lnTo>
                    <a:lnTo>
                      <a:pt x="0" y="108"/>
                    </a:lnTo>
                    <a:lnTo>
                      <a:pt x="30" y="114"/>
                    </a:lnTo>
                    <a:lnTo>
                      <a:pt x="60" y="30"/>
                    </a:lnTo>
                    <a:lnTo>
                      <a:pt x="102" y="36"/>
                    </a:lnTo>
                    <a:lnTo>
                      <a:pt x="78" y="108"/>
                    </a:lnTo>
                    <a:lnTo>
                      <a:pt x="102" y="108"/>
                    </a:lnTo>
                    <a:lnTo>
                      <a:pt x="132" y="36"/>
                    </a:lnTo>
                    <a:lnTo>
                      <a:pt x="162" y="36"/>
                    </a:lnTo>
                    <a:lnTo>
                      <a:pt x="138" y="114"/>
                    </a:lnTo>
                    <a:lnTo>
                      <a:pt x="168" y="12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28" name="Freeform 139"/>
              <p:cNvSpPr>
                <a:spLocks/>
              </p:cNvSpPr>
              <p:nvPr userDrawn="1"/>
            </p:nvSpPr>
            <p:spPr bwMode="ltGray">
              <a:xfrm>
                <a:off x="19" y="2722"/>
                <a:ext cx="90" cy="78"/>
              </a:xfrm>
              <a:custGeom>
                <a:avLst/>
                <a:gdLst>
                  <a:gd name="T0" fmla="*/ 66 w 90"/>
                  <a:gd name="T1" fmla="*/ 36 h 78"/>
                  <a:gd name="T2" fmla="*/ 66 w 90"/>
                  <a:gd name="T3" fmla="*/ 36 h 78"/>
                  <a:gd name="T4" fmla="*/ 18 w 90"/>
                  <a:gd name="T5" fmla="*/ 24 h 78"/>
                  <a:gd name="T6" fmla="*/ 0 w 90"/>
                  <a:gd name="T7" fmla="*/ 30 h 78"/>
                  <a:gd name="T8" fmla="*/ 36 w 90"/>
                  <a:gd name="T9" fmla="*/ 78 h 78"/>
                  <a:gd name="T10" fmla="*/ 48 w 90"/>
                  <a:gd name="T11" fmla="*/ 72 h 78"/>
                  <a:gd name="T12" fmla="*/ 24 w 90"/>
                  <a:gd name="T13" fmla="*/ 36 h 78"/>
                  <a:gd name="T14" fmla="*/ 24 w 90"/>
                  <a:gd name="T15" fmla="*/ 36 h 78"/>
                  <a:gd name="T16" fmla="*/ 72 w 90"/>
                  <a:gd name="T17" fmla="*/ 54 h 78"/>
                  <a:gd name="T18" fmla="*/ 90 w 90"/>
                  <a:gd name="T19" fmla="*/ 42 h 78"/>
                  <a:gd name="T20" fmla="*/ 54 w 90"/>
                  <a:gd name="T21" fmla="*/ 0 h 78"/>
                  <a:gd name="T22" fmla="*/ 42 w 90"/>
                  <a:gd name="T23" fmla="*/ 6 h 78"/>
                  <a:gd name="T24" fmla="*/ 66 w 90"/>
                  <a:gd name="T25" fmla="*/ 36 h 7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78">
                    <a:moveTo>
                      <a:pt x="66" y="36"/>
                    </a:moveTo>
                    <a:lnTo>
                      <a:pt x="66" y="36"/>
                    </a:lnTo>
                    <a:lnTo>
                      <a:pt x="18" y="24"/>
                    </a:lnTo>
                    <a:lnTo>
                      <a:pt x="0" y="30"/>
                    </a:lnTo>
                    <a:lnTo>
                      <a:pt x="36" y="78"/>
                    </a:lnTo>
                    <a:lnTo>
                      <a:pt x="48" y="72"/>
                    </a:lnTo>
                    <a:lnTo>
                      <a:pt x="24" y="36"/>
                    </a:lnTo>
                    <a:lnTo>
                      <a:pt x="72" y="54"/>
                    </a:lnTo>
                    <a:lnTo>
                      <a:pt x="90" y="42"/>
                    </a:lnTo>
                    <a:lnTo>
                      <a:pt x="54" y="0"/>
                    </a:lnTo>
                    <a:lnTo>
                      <a:pt x="42" y="6"/>
                    </a:lnTo>
                    <a:lnTo>
                      <a:pt x="66" y="36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29" name="Freeform 140"/>
              <p:cNvSpPr>
                <a:spLocks/>
              </p:cNvSpPr>
              <p:nvPr userDrawn="1"/>
            </p:nvSpPr>
            <p:spPr bwMode="ltGray">
              <a:xfrm>
                <a:off x="97" y="2651"/>
                <a:ext cx="101" cy="89"/>
              </a:xfrm>
              <a:custGeom>
                <a:avLst/>
                <a:gdLst>
                  <a:gd name="T0" fmla="*/ 54 w 101"/>
                  <a:gd name="T1" fmla="*/ 89 h 89"/>
                  <a:gd name="T2" fmla="*/ 65 w 101"/>
                  <a:gd name="T3" fmla="*/ 83 h 89"/>
                  <a:gd name="T4" fmla="*/ 48 w 101"/>
                  <a:gd name="T5" fmla="*/ 35 h 89"/>
                  <a:gd name="T6" fmla="*/ 89 w 101"/>
                  <a:gd name="T7" fmla="*/ 65 h 89"/>
                  <a:gd name="T8" fmla="*/ 101 w 101"/>
                  <a:gd name="T9" fmla="*/ 59 h 89"/>
                  <a:gd name="T10" fmla="*/ 83 w 101"/>
                  <a:gd name="T11" fmla="*/ 0 h 89"/>
                  <a:gd name="T12" fmla="*/ 71 w 101"/>
                  <a:gd name="T13" fmla="*/ 12 h 89"/>
                  <a:gd name="T14" fmla="*/ 83 w 101"/>
                  <a:gd name="T15" fmla="*/ 41 h 89"/>
                  <a:gd name="T16" fmla="*/ 48 w 101"/>
                  <a:gd name="T17" fmla="*/ 23 h 89"/>
                  <a:gd name="T18" fmla="*/ 36 w 101"/>
                  <a:gd name="T19" fmla="*/ 29 h 89"/>
                  <a:gd name="T20" fmla="*/ 45 w 101"/>
                  <a:gd name="T21" fmla="*/ 68 h 89"/>
                  <a:gd name="T22" fmla="*/ 18 w 101"/>
                  <a:gd name="T23" fmla="*/ 41 h 89"/>
                  <a:gd name="T24" fmla="*/ 0 w 101"/>
                  <a:gd name="T25" fmla="*/ 53 h 89"/>
                  <a:gd name="T26" fmla="*/ 54 w 101"/>
                  <a:gd name="T27" fmla="*/ 89 h 89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101" h="89">
                    <a:moveTo>
                      <a:pt x="54" y="89"/>
                    </a:moveTo>
                    <a:lnTo>
                      <a:pt x="65" y="83"/>
                    </a:lnTo>
                    <a:lnTo>
                      <a:pt x="48" y="35"/>
                    </a:lnTo>
                    <a:lnTo>
                      <a:pt x="89" y="65"/>
                    </a:lnTo>
                    <a:lnTo>
                      <a:pt x="101" y="59"/>
                    </a:lnTo>
                    <a:lnTo>
                      <a:pt x="83" y="0"/>
                    </a:lnTo>
                    <a:lnTo>
                      <a:pt x="71" y="12"/>
                    </a:lnTo>
                    <a:lnTo>
                      <a:pt x="83" y="41"/>
                    </a:lnTo>
                    <a:lnTo>
                      <a:pt x="48" y="23"/>
                    </a:lnTo>
                    <a:lnTo>
                      <a:pt x="36" y="29"/>
                    </a:lnTo>
                    <a:lnTo>
                      <a:pt x="45" y="68"/>
                    </a:lnTo>
                    <a:lnTo>
                      <a:pt x="18" y="41"/>
                    </a:lnTo>
                    <a:lnTo>
                      <a:pt x="0" y="53"/>
                    </a:lnTo>
                    <a:lnTo>
                      <a:pt x="54" y="89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0" name="Freeform 141"/>
              <p:cNvSpPr>
                <a:spLocks/>
              </p:cNvSpPr>
              <p:nvPr userDrawn="1"/>
            </p:nvSpPr>
            <p:spPr bwMode="ltGray">
              <a:xfrm>
                <a:off x="677" y="3502"/>
                <a:ext cx="83" cy="78"/>
              </a:xfrm>
              <a:custGeom>
                <a:avLst/>
                <a:gdLst>
                  <a:gd name="T0" fmla="*/ 36 w 83"/>
                  <a:gd name="T1" fmla="*/ 78 h 78"/>
                  <a:gd name="T2" fmla="*/ 83 w 83"/>
                  <a:gd name="T3" fmla="*/ 48 h 78"/>
                  <a:gd name="T4" fmla="*/ 54 w 83"/>
                  <a:gd name="T5" fmla="*/ 0 h 78"/>
                  <a:gd name="T6" fmla="*/ 0 w 83"/>
                  <a:gd name="T7" fmla="*/ 30 h 78"/>
                  <a:gd name="T8" fmla="*/ 6 w 83"/>
                  <a:gd name="T9" fmla="*/ 36 h 78"/>
                  <a:gd name="T10" fmla="*/ 42 w 83"/>
                  <a:gd name="T11" fmla="*/ 18 h 78"/>
                  <a:gd name="T12" fmla="*/ 54 w 83"/>
                  <a:gd name="T13" fmla="*/ 30 h 78"/>
                  <a:gd name="T14" fmla="*/ 24 w 83"/>
                  <a:gd name="T15" fmla="*/ 48 h 78"/>
                  <a:gd name="T16" fmla="*/ 30 w 83"/>
                  <a:gd name="T17" fmla="*/ 54 h 78"/>
                  <a:gd name="T18" fmla="*/ 60 w 83"/>
                  <a:gd name="T19" fmla="*/ 36 h 78"/>
                  <a:gd name="T20" fmla="*/ 66 w 83"/>
                  <a:gd name="T21" fmla="*/ 48 h 78"/>
                  <a:gd name="T22" fmla="*/ 30 w 83"/>
                  <a:gd name="T23" fmla="*/ 66 h 78"/>
                  <a:gd name="T24" fmla="*/ 36 w 83"/>
                  <a:gd name="T25" fmla="*/ 78 h 7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83" h="78">
                    <a:moveTo>
                      <a:pt x="36" y="78"/>
                    </a:moveTo>
                    <a:lnTo>
                      <a:pt x="83" y="48"/>
                    </a:lnTo>
                    <a:lnTo>
                      <a:pt x="54" y="0"/>
                    </a:lnTo>
                    <a:lnTo>
                      <a:pt x="0" y="30"/>
                    </a:lnTo>
                    <a:lnTo>
                      <a:pt x="6" y="36"/>
                    </a:lnTo>
                    <a:lnTo>
                      <a:pt x="42" y="18"/>
                    </a:lnTo>
                    <a:lnTo>
                      <a:pt x="54" y="30"/>
                    </a:lnTo>
                    <a:lnTo>
                      <a:pt x="24" y="48"/>
                    </a:lnTo>
                    <a:lnTo>
                      <a:pt x="30" y="54"/>
                    </a:lnTo>
                    <a:lnTo>
                      <a:pt x="60" y="36"/>
                    </a:lnTo>
                    <a:lnTo>
                      <a:pt x="66" y="48"/>
                    </a:lnTo>
                    <a:lnTo>
                      <a:pt x="30" y="66"/>
                    </a:lnTo>
                    <a:lnTo>
                      <a:pt x="36" y="7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1" name="Freeform 142"/>
              <p:cNvSpPr>
                <a:spLocks/>
              </p:cNvSpPr>
              <p:nvPr userDrawn="1"/>
            </p:nvSpPr>
            <p:spPr bwMode="ltGray">
              <a:xfrm>
                <a:off x="940" y="2782"/>
                <a:ext cx="90" cy="72"/>
              </a:xfrm>
              <a:custGeom>
                <a:avLst/>
                <a:gdLst>
                  <a:gd name="T0" fmla="*/ 90 w 90"/>
                  <a:gd name="T1" fmla="*/ 30 h 72"/>
                  <a:gd name="T2" fmla="*/ 66 w 90"/>
                  <a:gd name="T3" fmla="*/ 0 h 72"/>
                  <a:gd name="T4" fmla="*/ 0 w 90"/>
                  <a:gd name="T5" fmla="*/ 36 h 72"/>
                  <a:gd name="T6" fmla="*/ 24 w 90"/>
                  <a:gd name="T7" fmla="*/ 72 h 72"/>
                  <a:gd name="T8" fmla="*/ 36 w 90"/>
                  <a:gd name="T9" fmla="*/ 66 h 72"/>
                  <a:gd name="T10" fmla="*/ 18 w 90"/>
                  <a:gd name="T11" fmla="*/ 42 h 72"/>
                  <a:gd name="T12" fmla="*/ 36 w 90"/>
                  <a:gd name="T13" fmla="*/ 30 h 72"/>
                  <a:gd name="T14" fmla="*/ 54 w 90"/>
                  <a:gd name="T15" fmla="*/ 54 h 72"/>
                  <a:gd name="T16" fmla="*/ 60 w 90"/>
                  <a:gd name="T17" fmla="*/ 48 h 72"/>
                  <a:gd name="T18" fmla="*/ 48 w 90"/>
                  <a:gd name="T19" fmla="*/ 24 h 72"/>
                  <a:gd name="T20" fmla="*/ 60 w 90"/>
                  <a:gd name="T21" fmla="*/ 12 h 72"/>
                  <a:gd name="T22" fmla="*/ 78 w 90"/>
                  <a:gd name="T23" fmla="*/ 42 h 72"/>
                  <a:gd name="T24" fmla="*/ 90 w 90"/>
                  <a:gd name="T25" fmla="*/ 30 h 72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72">
                    <a:moveTo>
                      <a:pt x="90" y="30"/>
                    </a:moveTo>
                    <a:lnTo>
                      <a:pt x="66" y="0"/>
                    </a:lnTo>
                    <a:lnTo>
                      <a:pt x="0" y="36"/>
                    </a:lnTo>
                    <a:lnTo>
                      <a:pt x="24" y="72"/>
                    </a:lnTo>
                    <a:lnTo>
                      <a:pt x="36" y="66"/>
                    </a:lnTo>
                    <a:lnTo>
                      <a:pt x="18" y="42"/>
                    </a:lnTo>
                    <a:lnTo>
                      <a:pt x="36" y="30"/>
                    </a:lnTo>
                    <a:lnTo>
                      <a:pt x="54" y="54"/>
                    </a:lnTo>
                    <a:lnTo>
                      <a:pt x="60" y="48"/>
                    </a:lnTo>
                    <a:lnTo>
                      <a:pt x="48" y="24"/>
                    </a:lnTo>
                    <a:lnTo>
                      <a:pt x="60" y="12"/>
                    </a:lnTo>
                    <a:lnTo>
                      <a:pt x="78" y="42"/>
                    </a:lnTo>
                    <a:lnTo>
                      <a:pt x="90" y="3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2" name="Freeform 143"/>
              <p:cNvSpPr>
                <a:spLocks/>
              </p:cNvSpPr>
              <p:nvPr userDrawn="1"/>
            </p:nvSpPr>
            <p:spPr bwMode="ltGray">
              <a:xfrm>
                <a:off x="898" y="2716"/>
                <a:ext cx="90" cy="84"/>
              </a:xfrm>
              <a:custGeom>
                <a:avLst/>
                <a:gdLst>
                  <a:gd name="T0" fmla="*/ 42 w 90"/>
                  <a:gd name="T1" fmla="*/ 60 h 84"/>
                  <a:gd name="T2" fmla="*/ 42 w 90"/>
                  <a:gd name="T3" fmla="*/ 60 h 84"/>
                  <a:gd name="T4" fmla="*/ 72 w 90"/>
                  <a:gd name="T5" fmla="*/ 12 h 84"/>
                  <a:gd name="T6" fmla="*/ 66 w 90"/>
                  <a:gd name="T7" fmla="*/ 0 h 84"/>
                  <a:gd name="T8" fmla="*/ 0 w 90"/>
                  <a:gd name="T9" fmla="*/ 42 h 84"/>
                  <a:gd name="T10" fmla="*/ 6 w 90"/>
                  <a:gd name="T11" fmla="*/ 54 h 84"/>
                  <a:gd name="T12" fmla="*/ 54 w 90"/>
                  <a:gd name="T13" fmla="*/ 24 h 84"/>
                  <a:gd name="T14" fmla="*/ 54 w 90"/>
                  <a:gd name="T15" fmla="*/ 24 h 84"/>
                  <a:gd name="T16" fmla="*/ 18 w 90"/>
                  <a:gd name="T17" fmla="*/ 72 h 84"/>
                  <a:gd name="T18" fmla="*/ 24 w 90"/>
                  <a:gd name="T19" fmla="*/ 84 h 84"/>
                  <a:gd name="T20" fmla="*/ 90 w 90"/>
                  <a:gd name="T21" fmla="*/ 42 h 84"/>
                  <a:gd name="T22" fmla="*/ 84 w 90"/>
                  <a:gd name="T23" fmla="*/ 30 h 84"/>
                  <a:gd name="T24" fmla="*/ 42 w 90"/>
                  <a:gd name="T25" fmla="*/ 60 h 8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84">
                    <a:moveTo>
                      <a:pt x="42" y="60"/>
                    </a:moveTo>
                    <a:lnTo>
                      <a:pt x="42" y="60"/>
                    </a:lnTo>
                    <a:lnTo>
                      <a:pt x="72" y="12"/>
                    </a:lnTo>
                    <a:lnTo>
                      <a:pt x="66" y="0"/>
                    </a:lnTo>
                    <a:lnTo>
                      <a:pt x="0" y="42"/>
                    </a:lnTo>
                    <a:lnTo>
                      <a:pt x="6" y="54"/>
                    </a:lnTo>
                    <a:lnTo>
                      <a:pt x="54" y="24"/>
                    </a:lnTo>
                    <a:lnTo>
                      <a:pt x="18" y="72"/>
                    </a:lnTo>
                    <a:lnTo>
                      <a:pt x="24" y="84"/>
                    </a:lnTo>
                    <a:lnTo>
                      <a:pt x="90" y="42"/>
                    </a:lnTo>
                    <a:lnTo>
                      <a:pt x="84" y="30"/>
                    </a:lnTo>
                    <a:lnTo>
                      <a:pt x="42" y="6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3" name="Freeform 144"/>
              <p:cNvSpPr>
                <a:spLocks/>
              </p:cNvSpPr>
              <p:nvPr userDrawn="1"/>
            </p:nvSpPr>
            <p:spPr bwMode="ltGray">
              <a:xfrm>
                <a:off x="7" y="3837"/>
                <a:ext cx="6" cy="12"/>
              </a:xfrm>
              <a:custGeom>
                <a:avLst/>
                <a:gdLst>
                  <a:gd name="T0" fmla="*/ 6 w 6"/>
                  <a:gd name="T1" fmla="*/ 0 h 12"/>
                  <a:gd name="T2" fmla="*/ 6 w 6"/>
                  <a:gd name="T3" fmla="*/ 0 h 12"/>
                  <a:gd name="T4" fmla="*/ 0 w 6"/>
                  <a:gd name="T5" fmla="*/ 0 h 12"/>
                  <a:gd name="T6" fmla="*/ 0 w 6"/>
                  <a:gd name="T7" fmla="*/ 0 h 12"/>
                  <a:gd name="T8" fmla="*/ 0 w 6"/>
                  <a:gd name="T9" fmla="*/ 12 h 12"/>
                  <a:gd name="T10" fmla="*/ 6 w 6"/>
                  <a:gd name="T11" fmla="*/ 0 h 12"/>
                  <a:gd name="T12" fmla="*/ 6 w 6"/>
                  <a:gd name="T13" fmla="*/ 0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" h="12">
                    <a:moveTo>
                      <a:pt x="6" y="0"/>
                    </a:moveTo>
                    <a:lnTo>
                      <a:pt x="6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4" name="Freeform 145"/>
              <p:cNvSpPr>
                <a:spLocks/>
              </p:cNvSpPr>
              <p:nvPr userDrawn="1"/>
            </p:nvSpPr>
            <p:spPr bwMode="ltGray">
              <a:xfrm>
                <a:off x="7" y="2555"/>
                <a:ext cx="30" cy="48"/>
              </a:xfrm>
              <a:custGeom>
                <a:avLst/>
                <a:gdLst>
                  <a:gd name="T0" fmla="*/ 18 w 30"/>
                  <a:gd name="T1" fmla="*/ 48 h 48"/>
                  <a:gd name="T2" fmla="*/ 18 w 30"/>
                  <a:gd name="T3" fmla="*/ 48 h 48"/>
                  <a:gd name="T4" fmla="*/ 30 w 30"/>
                  <a:gd name="T5" fmla="*/ 42 h 48"/>
                  <a:gd name="T6" fmla="*/ 0 w 30"/>
                  <a:gd name="T7" fmla="*/ 0 h 48"/>
                  <a:gd name="T8" fmla="*/ 0 w 30"/>
                  <a:gd name="T9" fmla="*/ 24 h 48"/>
                  <a:gd name="T10" fmla="*/ 18 w 30"/>
                  <a:gd name="T11" fmla="*/ 48 h 48"/>
                  <a:gd name="T12" fmla="*/ 18 w 30"/>
                  <a:gd name="T13" fmla="*/ 48 h 4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0" h="48">
                    <a:moveTo>
                      <a:pt x="18" y="48"/>
                    </a:moveTo>
                    <a:lnTo>
                      <a:pt x="18" y="48"/>
                    </a:lnTo>
                    <a:lnTo>
                      <a:pt x="30" y="42"/>
                    </a:lnTo>
                    <a:lnTo>
                      <a:pt x="0" y="0"/>
                    </a:lnTo>
                    <a:lnTo>
                      <a:pt x="0" y="24"/>
                    </a:lnTo>
                    <a:lnTo>
                      <a:pt x="18" y="4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5" name="Freeform 146"/>
              <p:cNvSpPr>
                <a:spLocks/>
              </p:cNvSpPr>
              <p:nvPr userDrawn="1"/>
            </p:nvSpPr>
            <p:spPr bwMode="ltGray">
              <a:xfrm>
                <a:off x="7" y="3843"/>
                <a:ext cx="36" cy="66"/>
              </a:xfrm>
              <a:custGeom>
                <a:avLst/>
                <a:gdLst>
                  <a:gd name="T0" fmla="*/ 36 w 36"/>
                  <a:gd name="T1" fmla="*/ 0 h 66"/>
                  <a:gd name="T2" fmla="*/ 24 w 36"/>
                  <a:gd name="T3" fmla="*/ 0 h 66"/>
                  <a:gd name="T4" fmla="*/ 24 w 36"/>
                  <a:gd name="T5" fmla="*/ 0 h 66"/>
                  <a:gd name="T6" fmla="*/ 0 w 36"/>
                  <a:gd name="T7" fmla="*/ 36 h 66"/>
                  <a:gd name="T8" fmla="*/ 0 w 36"/>
                  <a:gd name="T9" fmla="*/ 66 h 66"/>
                  <a:gd name="T10" fmla="*/ 36 w 36"/>
                  <a:gd name="T11" fmla="*/ 0 h 66"/>
                  <a:gd name="T12" fmla="*/ 36 w 36"/>
                  <a:gd name="T13" fmla="*/ 0 h 6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6" h="66">
                    <a:moveTo>
                      <a:pt x="36" y="0"/>
                    </a:moveTo>
                    <a:lnTo>
                      <a:pt x="24" y="0"/>
                    </a:lnTo>
                    <a:lnTo>
                      <a:pt x="0" y="36"/>
                    </a:lnTo>
                    <a:lnTo>
                      <a:pt x="0" y="66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6" name="Rectangle 147"/>
              <p:cNvSpPr>
                <a:spLocks noChangeArrowheads="1"/>
              </p:cNvSpPr>
              <p:nvPr userDrawn="1"/>
            </p:nvSpPr>
            <p:spPr bwMode="ltGray">
              <a:xfrm rot="244926">
                <a:off x="1177" y="3201"/>
                <a:ext cx="16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37" name="Rectangle 148"/>
              <p:cNvSpPr>
                <a:spLocks noChangeArrowheads="1"/>
              </p:cNvSpPr>
              <p:nvPr userDrawn="1"/>
            </p:nvSpPr>
            <p:spPr bwMode="ltGray">
              <a:xfrm rot="-5598588">
                <a:off x="290" y="2386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38" name="Freeform 149"/>
              <p:cNvSpPr>
                <a:spLocks/>
              </p:cNvSpPr>
              <p:nvPr userDrawn="1"/>
            </p:nvSpPr>
            <p:spPr bwMode="ltGray">
              <a:xfrm>
                <a:off x="139" y="3573"/>
                <a:ext cx="144" cy="154"/>
              </a:xfrm>
              <a:custGeom>
                <a:avLst/>
                <a:gdLst>
                  <a:gd name="T0" fmla="*/ 0 w 144"/>
                  <a:gd name="T1" fmla="*/ 102 h 154"/>
                  <a:gd name="T2" fmla="*/ 59 w 144"/>
                  <a:gd name="T3" fmla="*/ 154 h 154"/>
                  <a:gd name="T4" fmla="*/ 117 w 144"/>
                  <a:gd name="T5" fmla="*/ 120 h 154"/>
                  <a:gd name="T6" fmla="*/ 62 w 144"/>
                  <a:gd name="T7" fmla="*/ 55 h 154"/>
                  <a:gd name="T8" fmla="*/ 104 w 144"/>
                  <a:gd name="T9" fmla="*/ 34 h 154"/>
                  <a:gd name="T10" fmla="*/ 117 w 144"/>
                  <a:gd name="T11" fmla="*/ 53 h 154"/>
                  <a:gd name="T12" fmla="*/ 141 w 144"/>
                  <a:gd name="T13" fmla="*/ 47 h 154"/>
                  <a:gd name="T14" fmla="*/ 97 w 144"/>
                  <a:gd name="T15" fmla="*/ 2 h 154"/>
                  <a:gd name="T16" fmla="*/ 36 w 144"/>
                  <a:gd name="T17" fmla="*/ 33 h 154"/>
                  <a:gd name="T18" fmla="*/ 90 w 144"/>
                  <a:gd name="T19" fmla="*/ 107 h 154"/>
                  <a:gd name="T20" fmla="*/ 28 w 144"/>
                  <a:gd name="T21" fmla="*/ 101 h 154"/>
                  <a:gd name="T22" fmla="*/ 0 w 144"/>
                  <a:gd name="T23" fmla="*/ 102 h 15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44" h="15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9" y="61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9" name="Freeform 150"/>
              <p:cNvSpPr>
                <a:spLocks/>
              </p:cNvSpPr>
              <p:nvPr userDrawn="1"/>
            </p:nvSpPr>
            <p:spPr bwMode="ltGray">
              <a:xfrm rot="-2857037">
                <a:off x="619" y="3550"/>
                <a:ext cx="68" cy="69"/>
              </a:xfrm>
              <a:custGeom>
                <a:avLst/>
                <a:gdLst>
                  <a:gd name="T0" fmla="*/ 0 w 144"/>
                  <a:gd name="T1" fmla="*/ 21 h 154"/>
                  <a:gd name="T2" fmla="*/ 13 w 144"/>
                  <a:gd name="T3" fmla="*/ 31 h 154"/>
                  <a:gd name="T4" fmla="*/ 26 w 144"/>
                  <a:gd name="T5" fmla="*/ 24 h 154"/>
                  <a:gd name="T6" fmla="*/ 14 w 144"/>
                  <a:gd name="T7" fmla="*/ 11 h 154"/>
                  <a:gd name="T8" fmla="*/ 23 w 144"/>
                  <a:gd name="T9" fmla="*/ 7 h 154"/>
                  <a:gd name="T10" fmla="*/ 26 w 144"/>
                  <a:gd name="T11" fmla="*/ 11 h 154"/>
                  <a:gd name="T12" fmla="*/ 32 w 144"/>
                  <a:gd name="T13" fmla="*/ 9 h 154"/>
                  <a:gd name="T14" fmla="*/ 22 w 144"/>
                  <a:gd name="T15" fmla="*/ 0 h 154"/>
                  <a:gd name="T16" fmla="*/ 8 w 144"/>
                  <a:gd name="T17" fmla="*/ 7 h 154"/>
                  <a:gd name="T18" fmla="*/ 20 w 144"/>
                  <a:gd name="T19" fmla="*/ 22 h 154"/>
                  <a:gd name="T20" fmla="*/ 6 w 144"/>
                  <a:gd name="T21" fmla="*/ 20 h 154"/>
                  <a:gd name="T22" fmla="*/ 0 w 144"/>
                  <a:gd name="T23" fmla="*/ 21 h 15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44" h="15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3" y="47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0" name="Freeform 151"/>
              <p:cNvSpPr>
                <a:spLocks/>
              </p:cNvSpPr>
              <p:nvPr userDrawn="1"/>
            </p:nvSpPr>
            <p:spPr bwMode="ltGray">
              <a:xfrm>
                <a:off x="235" y="2503"/>
                <a:ext cx="348" cy="1272"/>
              </a:xfrm>
              <a:custGeom>
                <a:avLst/>
                <a:gdLst>
                  <a:gd name="T0" fmla="*/ 0 w 348"/>
                  <a:gd name="T1" fmla="*/ 0 h 1272"/>
                  <a:gd name="T2" fmla="*/ 287 w 348"/>
                  <a:gd name="T3" fmla="*/ 582 h 1272"/>
                  <a:gd name="T4" fmla="*/ 348 w 348"/>
                  <a:gd name="T5" fmla="*/ 1272 h 1272"/>
                  <a:gd name="T6" fmla="*/ 54 w 348"/>
                  <a:gd name="T7" fmla="*/ 676 h 1272"/>
                  <a:gd name="T8" fmla="*/ 0 w 348"/>
                  <a:gd name="T9" fmla="*/ 0 h 1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8" h="1272">
                    <a:moveTo>
                      <a:pt x="0" y="0"/>
                    </a:moveTo>
                    <a:lnTo>
                      <a:pt x="287" y="582"/>
                    </a:lnTo>
                    <a:lnTo>
                      <a:pt x="348" y="1272"/>
                    </a:lnTo>
                    <a:lnTo>
                      <a:pt x="54" y="67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2">
                      <a:gamma/>
                      <a:shade val="96863"/>
                      <a:invGamma/>
                    </a:scheme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Tahoma" charset="0"/>
                </a:endParaRPr>
              </a:p>
            </p:txBody>
          </p:sp>
          <p:sp>
            <p:nvSpPr>
              <p:cNvPr id="141" name="Oval 152"/>
              <p:cNvSpPr>
                <a:spLocks noChangeArrowheads="1"/>
              </p:cNvSpPr>
              <p:nvPr userDrawn="1"/>
            </p:nvSpPr>
            <p:spPr bwMode="ltGray">
              <a:xfrm rot="-1684349">
                <a:off x="296" y="3047"/>
                <a:ext cx="221" cy="174"/>
              </a:xfrm>
              <a:prstGeom prst="ellipse">
                <a:avLst/>
              </a:prstGeom>
              <a:gradFill rotWithShape="0">
                <a:gsLst>
                  <a:gs pos="0">
                    <a:schemeClr val="bg2">
                      <a:gamma/>
                      <a:shade val="90980"/>
                      <a:invGamma/>
                    </a:schemeClr>
                  </a:gs>
                  <a:gs pos="50000">
                    <a:schemeClr val="bg2"/>
                  </a:gs>
                  <a:gs pos="100000">
                    <a:schemeClr val="bg2">
                      <a:gamma/>
                      <a:shade val="90980"/>
                      <a:invGamma/>
                    </a:scheme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Tahoma" charset="0"/>
                </a:endParaRPr>
              </a:p>
            </p:txBody>
          </p:sp>
        </p:grpSp>
      </p:grpSp>
      <p:sp>
        <p:nvSpPr>
          <p:cNvPr id="51353" name="Rectangle 153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768475"/>
            <a:ext cx="7772400" cy="1736725"/>
          </a:xfrm>
        </p:spPr>
        <p:txBody>
          <a:bodyPr anchor="b" anchorCtr="1"/>
          <a:lstStyle>
            <a:lvl1pPr>
              <a:defRPr sz="5400"/>
            </a:lvl1pPr>
          </a:lstStyle>
          <a:p>
            <a:pPr lvl="0"/>
            <a:r>
              <a:rPr lang="en-CA" altLang="en-US" noProof="0"/>
              <a:t>Click to edit Master title style</a:t>
            </a:r>
          </a:p>
        </p:txBody>
      </p:sp>
      <p:sp>
        <p:nvSpPr>
          <p:cNvPr id="51354" name="Rectangle 15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Arial" charset="0"/>
              <a:buNone/>
              <a:defRPr/>
            </a:lvl1pPr>
          </a:lstStyle>
          <a:p>
            <a:pPr lvl="0"/>
            <a:r>
              <a:rPr lang="en-CA" altLang="en-US" noProof="0"/>
              <a:t>Click to edit Master subtitle style</a:t>
            </a:r>
          </a:p>
        </p:txBody>
      </p:sp>
      <p:sp>
        <p:nvSpPr>
          <p:cNvPr id="155" name="Rectangle 155"/>
          <p:cNvSpPr>
            <a:spLocks noGrp="1" noChangeArrowheads="1"/>
          </p:cNvSpPr>
          <p:nvPr>
            <p:ph type="dt" sz="quarter" idx="10"/>
          </p:nvPr>
        </p:nvSpPr>
        <p:spPr>
          <a:xfrm>
            <a:off x="304800" y="6248400"/>
            <a:ext cx="22860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156" name="Rectangle 15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157" name="Rectangle 15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2860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1pPr>
          </a:lstStyle>
          <a:p>
            <a:pPr>
              <a:defRPr/>
            </a:pPr>
            <a:fld id="{B78550FE-3B2F-4BB7-90E2-96BF2246C762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351722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D16F38-F964-43E8-9DF4-CA49AC83DFBC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796056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7188" y="228600"/>
            <a:ext cx="2135187" cy="58705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625" y="228600"/>
            <a:ext cx="6253163" cy="58705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0065C6-3981-4D50-8919-4D40FE9B491B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6632853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2B4D5E-8EFC-4035-AC05-9855C03EE5E4}" type="datetime1">
              <a:rPr lang="en-US" smtClean="0"/>
              <a:t>5/3/2022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880030-9408-4052-9D4B-D96107C46A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383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5ECEE5-C433-4A70-8537-4B10DA0D0402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792619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62E6F7-17FB-428F-972D-C0C9967E15D8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465112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625" y="1600200"/>
            <a:ext cx="4194175" cy="4498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194175" cy="4498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7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1BD2BE-4278-4F6B-8B4F-D20FDBBBE094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401814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8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9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0B5CB7-B7E9-40C0-9ABA-B9FDDA42712F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223394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4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3475FB-2F87-4944-88B8-EF7746F1756B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575711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3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4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4A4EE-FC31-4210-860E-9E7ABA079868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150005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7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81053C-4F87-4269-9416-8BEA0F1453E2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961133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CA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7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66AA3A-C4FC-436D-99A5-96F5A0164079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432988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shade val="90980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1422400"/>
            <a:ext cx="9147175" cy="5435600"/>
            <a:chOff x="0" y="896"/>
            <a:chExt cx="5762" cy="3424"/>
          </a:xfrm>
        </p:grpSpPr>
        <p:grpSp>
          <p:nvGrpSpPr>
            <p:cNvPr id="1032" name="Group 3"/>
            <p:cNvGrpSpPr>
              <a:grpSpLocks/>
            </p:cNvGrpSpPr>
            <p:nvPr userDrawn="1"/>
          </p:nvGrpSpPr>
          <p:grpSpPr bwMode="auto">
            <a:xfrm>
              <a:off x="20" y="896"/>
              <a:ext cx="5742" cy="3424"/>
              <a:chOff x="20" y="896"/>
              <a:chExt cx="5742" cy="3424"/>
            </a:xfrm>
          </p:grpSpPr>
          <p:sp>
            <p:nvSpPr>
              <p:cNvPr id="1169" name="Freeform 4"/>
              <p:cNvSpPr>
                <a:spLocks/>
              </p:cNvSpPr>
              <p:nvPr userDrawn="1"/>
            </p:nvSpPr>
            <p:spPr bwMode="hidden">
              <a:xfrm>
                <a:off x="1399" y="1116"/>
                <a:ext cx="2815" cy="2110"/>
              </a:xfrm>
              <a:custGeom>
                <a:avLst/>
                <a:gdLst>
                  <a:gd name="T0" fmla="*/ 950 w 2815"/>
                  <a:gd name="T1" fmla="*/ 85 h 2110"/>
                  <a:gd name="T2" fmla="*/ 628 w 2815"/>
                  <a:gd name="T3" fmla="*/ 438 h 2110"/>
                  <a:gd name="T4" fmla="*/ 66 w 2815"/>
                  <a:gd name="T5" fmla="*/ 471 h 2110"/>
                  <a:gd name="T6" fmla="*/ 0 w 2815"/>
                  <a:gd name="T7" fmla="*/ 627 h 2110"/>
                  <a:gd name="T8" fmla="*/ 372 w 2815"/>
                  <a:gd name="T9" fmla="*/ 1026 h 2110"/>
                  <a:gd name="T10" fmla="*/ 611 w 2815"/>
                  <a:gd name="T11" fmla="*/ 902 h 2110"/>
                  <a:gd name="T12" fmla="*/ 992 w 2815"/>
                  <a:gd name="T13" fmla="*/ 1085 h 2110"/>
                  <a:gd name="T14" fmla="*/ 1116 w 2815"/>
                  <a:gd name="T15" fmla="*/ 1339 h 2110"/>
                  <a:gd name="T16" fmla="*/ 1083 w 2815"/>
                  <a:gd name="T17" fmla="*/ 1450 h 2110"/>
                  <a:gd name="T18" fmla="*/ 1124 w 2815"/>
                  <a:gd name="T19" fmla="*/ 1659 h 2110"/>
                  <a:gd name="T20" fmla="*/ 1149 w 2815"/>
                  <a:gd name="T21" fmla="*/ 1999 h 2110"/>
                  <a:gd name="T22" fmla="*/ 1463 w 2815"/>
                  <a:gd name="T23" fmla="*/ 2110 h 2110"/>
                  <a:gd name="T24" fmla="*/ 1686 w 2815"/>
                  <a:gd name="T25" fmla="*/ 2025 h 2110"/>
                  <a:gd name="T26" fmla="*/ 1603 w 2815"/>
                  <a:gd name="T27" fmla="*/ 1777 h 2110"/>
                  <a:gd name="T28" fmla="*/ 1991 w 2815"/>
                  <a:gd name="T29" fmla="*/ 1555 h 2110"/>
                  <a:gd name="T30" fmla="*/ 2281 w 2815"/>
                  <a:gd name="T31" fmla="*/ 1542 h 2110"/>
                  <a:gd name="T32" fmla="*/ 2446 w 2815"/>
                  <a:gd name="T33" fmla="*/ 1359 h 2110"/>
                  <a:gd name="T34" fmla="*/ 2361 w 2815"/>
                  <a:gd name="T35" fmla="*/ 1001 h 2110"/>
                  <a:gd name="T36" fmla="*/ 2606 w 2815"/>
                  <a:gd name="T37" fmla="*/ 893 h 2110"/>
                  <a:gd name="T38" fmla="*/ 2815 w 2815"/>
                  <a:gd name="T39" fmla="*/ 454 h 2110"/>
                  <a:gd name="T40" fmla="*/ 2518 w 2815"/>
                  <a:gd name="T41" fmla="*/ 0 h 2110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2815" h="2110">
                    <a:moveTo>
                      <a:pt x="950" y="85"/>
                    </a:moveTo>
                    <a:lnTo>
                      <a:pt x="628" y="438"/>
                    </a:lnTo>
                    <a:lnTo>
                      <a:pt x="66" y="471"/>
                    </a:lnTo>
                    <a:lnTo>
                      <a:pt x="0" y="627"/>
                    </a:lnTo>
                    <a:lnTo>
                      <a:pt x="372" y="1026"/>
                    </a:lnTo>
                    <a:lnTo>
                      <a:pt x="611" y="902"/>
                    </a:lnTo>
                    <a:lnTo>
                      <a:pt x="992" y="1085"/>
                    </a:lnTo>
                    <a:lnTo>
                      <a:pt x="1116" y="1339"/>
                    </a:lnTo>
                    <a:lnTo>
                      <a:pt x="1083" y="1450"/>
                    </a:lnTo>
                    <a:lnTo>
                      <a:pt x="1124" y="1659"/>
                    </a:lnTo>
                    <a:lnTo>
                      <a:pt x="1149" y="1999"/>
                    </a:lnTo>
                    <a:lnTo>
                      <a:pt x="1463" y="2110"/>
                    </a:lnTo>
                    <a:lnTo>
                      <a:pt x="1686" y="2025"/>
                    </a:lnTo>
                    <a:lnTo>
                      <a:pt x="1603" y="1777"/>
                    </a:lnTo>
                    <a:lnTo>
                      <a:pt x="1991" y="1555"/>
                    </a:lnTo>
                    <a:lnTo>
                      <a:pt x="2281" y="1542"/>
                    </a:lnTo>
                    <a:lnTo>
                      <a:pt x="2446" y="1359"/>
                    </a:lnTo>
                    <a:lnTo>
                      <a:pt x="2361" y="1001"/>
                    </a:lnTo>
                    <a:lnTo>
                      <a:pt x="2606" y="893"/>
                    </a:lnTo>
                    <a:lnTo>
                      <a:pt x="2815" y="454"/>
                    </a:lnTo>
                    <a:lnTo>
                      <a:pt x="2518" y="0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0" name="Freeform 5"/>
              <p:cNvSpPr>
                <a:spLocks/>
              </p:cNvSpPr>
              <p:nvPr userDrawn="1"/>
            </p:nvSpPr>
            <p:spPr bwMode="hidden">
              <a:xfrm>
                <a:off x="672" y="1116"/>
                <a:ext cx="3966" cy="2366"/>
              </a:xfrm>
              <a:custGeom>
                <a:avLst/>
                <a:gdLst>
                  <a:gd name="T0" fmla="*/ 1423 w 3966"/>
                  <a:gd name="T1" fmla="*/ 65 h 2366"/>
                  <a:gd name="T2" fmla="*/ 1148 w 3966"/>
                  <a:gd name="T3" fmla="*/ 262 h 2366"/>
                  <a:gd name="T4" fmla="*/ 934 w 3966"/>
                  <a:gd name="T5" fmla="*/ 216 h 2366"/>
                  <a:gd name="T6" fmla="*/ 529 w 3966"/>
                  <a:gd name="T7" fmla="*/ 314 h 2366"/>
                  <a:gd name="T8" fmla="*/ 174 w 3966"/>
                  <a:gd name="T9" fmla="*/ 327 h 2366"/>
                  <a:gd name="T10" fmla="*/ 0 w 3966"/>
                  <a:gd name="T11" fmla="*/ 628 h 2366"/>
                  <a:gd name="T12" fmla="*/ 91 w 3966"/>
                  <a:gd name="T13" fmla="*/ 726 h 2366"/>
                  <a:gd name="T14" fmla="*/ 231 w 3966"/>
                  <a:gd name="T15" fmla="*/ 654 h 2366"/>
                  <a:gd name="T16" fmla="*/ 430 w 3966"/>
                  <a:gd name="T17" fmla="*/ 687 h 2366"/>
                  <a:gd name="T18" fmla="*/ 504 w 3966"/>
                  <a:gd name="T19" fmla="*/ 850 h 2366"/>
                  <a:gd name="T20" fmla="*/ 347 w 3966"/>
                  <a:gd name="T21" fmla="*/ 1020 h 2366"/>
                  <a:gd name="T22" fmla="*/ 529 w 3966"/>
                  <a:gd name="T23" fmla="*/ 1144 h 2366"/>
                  <a:gd name="T24" fmla="*/ 727 w 3966"/>
                  <a:gd name="T25" fmla="*/ 1105 h 2366"/>
                  <a:gd name="T26" fmla="*/ 901 w 3966"/>
                  <a:gd name="T27" fmla="*/ 1216 h 2366"/>
                  <a:gd name="T28" fmla="*/ 1256 w 3966"/>
                  <a:gd name="T29" fmla="*/ 1229 h 2366"/>
                  <a:gd name="T30" fmla="*/ 1611 w 3966"/>
                  <a:gd name="T31" fmla="*/ 1425 h 2366"/>
                  <a:gd name="T32" fmla="*/ 1694 w 3966"/>
                  <a:gd name="T33" fmla="*/ 1673 h 2366"/>
                  <a:gd name="T34" fmla="*/ 1619 w 3966"/>
                  <a:gd name="T35" fmla="*/ 2118 h 2366"/>
                  <a:gd name="T36" fmla="*/ 1694 w 3966"/>
                  <a:gd name="T37" fmla="*/ 2268 h 2366"/>
                  <a:gd name="T38" fmla="*/ 2132 w 3966"/>
                  <a:gd name="T39" fmla="*/ 2242 h 2366"/>
                  <a:gd name="T40" fmla="*/ 2289 w 3966"/>
                  <a:gd name="T41" fmla="*/ 2366 h 2366"/>
                  <a:gd name="T42" fmla="*/ 2594 w 3966"/>
                  <a:gd name="T43" fmla="*/ 2046 h 2366"/>
                  <a:gd name="T44" fmla="*/ 2537 w 3966"/>
                  <a:gd name="T45" fmla="*/ 1817 h 2366"/>
                  <a:gd name="T46" fmla="*/ 2818 w 3966"/>
                  <a:gd name="T47" fmla="*/ 1673 h 2366"/>
                  <a:gd name="T48" fmla="*/ 3016 w 3966"/>
                  <a:gd name="T49" fmla="*/ 1719 h 2366"/>
                  <a:gd name="T50" fmla="*/ 3280 w 3966"/>
                  <a:gd name="T51" fmla="*/ 1615 h 2366"/>
                  <a:gd name="T52" fmla="*/ 3405 w 3966"/>
                  <a:gd name="T53" fmla="*/ 1174 h 2366"/>
                  <a:gd name="T54" fmla="*/ 3643 w 3966"/>
                  <a:gd name="T55" fmla="*/ 922 h 2366"/>
                  <a:gd name="T56" fmla="*/ 3966 w 3966"/>
                  <a:gd name="T57" fmla="*/ 896 h 2366"/>
                  <a:gd name="T58" fmla="*/ 3908 w 3966"/>
                  <a:gd name="T59" fmla="*/ 733 h 2366"/>
                  <a:gd name="T60" fmla="*/ 3669 w 3966"/>
                  <a:gd name="T61" fmla="*/ 563 h 2366"/>
                  <a:gd name="T62" fmla="*/ 3817 w 3966"/>
                  <a:gd name="T63" fmla="*/ 210 h 2366"/>
                  <a:gd name="T64" fmla="*/ 3590 w 3966"/>
                  <a:gd name="T65" fmla="*/ 0 h 236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3966" h="2366">
                    <a:moveTo>
                      <a:pt x="1423" y="65"/>
                    </a:moveTo>
                    <a:lnTo>
                      <a:pt x="1148" y="262"/>
                    </a:lnTo>
                    <a:lnTo>
                      <a:pt x="934" y="216"/>
                    </a:lnTo>
                    <a:lnTo>
                      <a:pt x="529" y="314"/>
                    </a:lnTo>
                    <a:lnTo>
                      <a:pt x="174" y="327"/>
                    </a:lnTo>
                    <a:lnTo>
                      <a:pt x="0" y="628"/>
                    </a:lnTo>
                    <a:lnTo>
                      <a:pt x="91" y="726"/>
                    </a:lnTo>
                    <a:lnTo>
                      <a:pt x="231" y="654"/>
                    </a:lnTo>
                    <a:lnTo>
                      <a:pt x="430" y="687"/>
                    </a:lnTo>
                    <a:lnTo>
                      <a:pt x="504" y="850"/>
                    </a:lnTo>
                    <a:lnTo>
                      <a:pt x="347" y="1020"/>
                    </a:lnTo>
                    <a:lnTo>
                      <a:pt x="529" y="1144"/>
                    </a:lnTo>
                    <a:lnTo>
                      <a:pt x="727" y="1105"/>
                    </a:lnTo>
                    <a:lnTo>
                      <a:pt x="901" y="1216"/>
                    </a:lnTo>
                    <a:lnTo>
                      <a:pt x="1256" y="1229"/>
                    </a:lnTo>
                    <a:lnTo>
                      <a:pt x="1611" y="1425"/>
                    </a:lnTo>
                    <a:lnTo>
                      <a:pt x="1694" y="1673"/>
                    </a:lnTo>
                    <a:lnTo>
                      <a:pt x="1619" y="2118"/>
                    </a:lnTo>
                    <a:lnTo>
                      <a:pt x="1694" y="2268"/>
                    </a:lnTo>
                    <a:lnTo>
                      <a:pt x="2132" y="2242"/>
                    </a:lnTo>
                    <a:lnTo>
                      <a:pt x="2289" y="2366"/>
                    </a:lnTo>
                    <a:lnTo>
                      <a:pt x="2594" y="2046"/>
                    </a:lnTo>
                    <a:lnTo>
                      <a:pt x="2537" y="1817"/>
                    </a:lnTo>
                    <a:lnTo>
                      <a:pt x="2818" y="1673"/>
                    </a:lnTo>
                    <a:lnTo>
                      <a:pt x="3016" y="1719"/>
                    </a:lnTo>
                    <a:lnTo>
                      <a:pt x="3280" y="1615"/>
                    </a:lnTo>
                    <a:lnTo>
                      <a:pt x="3405" y="1174"/>
                    </a:lnTo>
                    <a:lnTo>
                      <a:pt x="3643" y="922"/>
                    </a:lnTo>
                    <a:lnTo>
                      <a:pt x="3966" y="896"/>
                    </a:lnTo>
                    <a:lnTo>
                      <a:pt x="3908" y="733"/>
                    </a:lnTo>
                    <a:lnTo>
                      <a:pt x="3669" y="563"/>
                    </a:lnTo>
                    <a:lnTo>
                      <a:pt x="3817" y="210"/>
                    </a:lnTo>
                    <a:lnTo>
                      <a:pt x="3590" y="0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1" name="Freeform 6"/>
              <p:cNvSpPr>
                <a:spLocks/>
              </p:cNvSpPr>
              <p:nvPr userDrawn="1"/>
            </p:nvSpPr>
            <p:spPr bwMode="hidden">
              <a:xfrm>
                <a:off x="20" y="1069"/>
                <a:ext cx="5732" cy="3107"/>
              </a:xfrm>
              <a:custGeom>
                <a:avLst/>
                <a:gdLst>
                  <a:gd name="T0" fmla="*/ 81 w 5732"/>
                  <a:gd name="T1" fmla="*/ 0 h 3107"/>
                  <a:gd name="T2" fmla="*/ 133 w 5732"/>
                  <a:gd name="T3" fmla="*/ 328 h 3107"/>
                  <a:gd name="T4" fmla="*/ 0 w 5732"/>
                  <a:gd name="T5" fmla="*/ 666 h 3107"/>
                  <a:gd name="T6" fmla="*/ 83 w 5732"/>
                  <a:gd name="T7" fmla="*/ 1221 h 3107"/>
                  <a:gd name="T8" fmla="*/ 413 w 5732"/>
                  <a:gd name="T9" fmla="*/ 1515 h 3107"/>
                  <a:gd name="T10" fmla="*/ 881 w 5732"/>
                  <a:gd name="T11" fmla="*/ 1700 h 3107"/>
                  <a:gd name="T12" fmla="*/ 1440 w 5732"/>
                  <a:gd name="T13" fmla="*/ 1651 h 3107"/>
                  <a:gd name="T14" fmla="*/ 1755 w 5732"/>
                  <a:gd name="T15" fmla="*/ 1940 h 3107"/>
                  <a:gd name="T16" fmla="*/ 1653 w 5732"/>
                  <a:gd name="T17" fmla="*/ 2126 h 3107"/>
                  <a:gd name="T18" fmla="*/ 1136 w 5732"/>
                  <a:gd name="T19" fmla="*/ 2142 h 3107"/>
                  <a:gd name="T20" fmla="*/ 911 w 5732"/>
                  <a:gd name="T21" fmla="*/ 2021 h 3107"/>
                  <a:gd name="T22" fmla="*/ 739 w 5732"/>
                  <a:gd name="T23" fmla="*/ 2142 h 3107"/>
                  <a:gd name="T24" fmla="*/ 954 w 5732"/>
                  <a:gd name="T25" fmla="*/ 2524 h 3107"/>
                  <a:gd name="T26" fmla="*/ 973 w 5732"/>
                  <a:gd name="T27" fmla="*/ 2905 h 3107"/>
                  <a:gd name="T28" fmla="*/ 1511 w 5732"/>
                  <a:gd name="T29" fmla="*/ 3107 h 3107"/>
                  <a:gd name="T30" fmla="*/ 1644 w 5732"/>
                  <a:gd name="T31" fmla="*/ 2922 h 3107"/>
                  <a:gd name="T32" fmla="*/ 2077 w 5732"/>
                  <a:gd name="T33" fmla="*/ 2797 h 3107"/>
                  <a:gd name="T34" fmla="*/ 2610 w 5732"/>
                  <a:gd name="T35" fmla="*/ 2962 h 3107"/>
                  <a:gd name="T36" fmla="*/ 3222 w 5732"/>
                  <a:gd name="T37" fmla="*/ 2812 h 3107"/>
                  <a:gd name="T38" fmla="*/ 3443 w 5732"/>
                  <a:gd name="T39" fmla="*/ 2922 h 3107"/>
                  <a:gd name="T40" fmla="*/ 3861 w 5732"/>
                  <a:gd name="T41" fmla="*/ 2648 h 3107"/>
                  <a:gd name="T42" fmla="*/ 4125 w 5732"/>
                  <a:gd name="T43" fmla="*/ 2311 h 3107"/>
                  <a:gd name="T44" fmla="*/ 4369 w 5732"/>
                  <a:gd name="T45" fmla="*/ 2318 h 3107"/>
                  <a:gd name="T46" fmla="*/ 4554 w 5732"/>
                  <a:gd name="T47" fmla="*/ 2445 h 3107"/>
                  <a:gd name="T48" fmla="*/ 5015 w 5732"/>
                  <a:gd name="T49" fmla="*/ 2142 h 3107"/>
                  <a:gd name="T50" fmla="*/ 5404 w 5732"/>
                  <a:gd name="T51" fmla="*/ 2185 h 3107"/>
                  <a:gd name="T52" fmla="*/ 5732 w 5732"/>
                  <a:gd name="T53" fmla="*/ 2069 h 3107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5732" h="3107">
                    <a:moveTo>
                      <a:pt x="81" y="0"/>
                    </a:moveTo>
                    <a:lnTo>
                      <a:pt x="133" y="328"/>
                    </a:lnTo>
                    <a:lnTo>
                      <a:pt x="0" y="666"/>
                    </a:lnTo>
                    <a:lnTo>
                      <a:pt x="83" y="1221"/>
                    </a:lnTo>
                    <a:lnTo>
                      <a:pt x="413" y="1515"/>
                    </a:lnTo>
                    <a:lnTo>
                      <a:pt x="881" y="1700"/>
                    </a:lnTo>
                    <a:lnTo>
                      <a:pt x="1440" y="1651"/>
                    </a:lnTo>
                    <a:lnTo>
                      <a:pt x="1755" y="1940"/>
                    </a:lnTo>
                    <a:lnTo>
                      <a:pt x="1653" y="2126"/>
                    </a:lnTo>
                    <a:lnTo>
                      <a:pt x="1136" y="2142"/>
                    </a:lnTo>
                    <a:lnTo>
                      <a:pt x="911" y="2021"/>
                    </a:lnTo>
                    <a:lnTo>
                      <a:pt x="739" y="2142"/>
                    </a:lnTo>
                    <a:lnTo>
                      <a:pt x="954" y="2524"/>
                    </a:lnTo>
                    <a:lnTo>
                      <a:pt x="973" y="2905"/>
                    </a:lnTo>
                    <a:lnTo>
                      <a:pt x="1511" y="3107"/>
                    </a:lnTo>
                    <a:lnTo>
                      <a:pt x="1644" y="2922"/>
                    </a:lnTo>
                    <a:lnTo>
                      <a:pt x="2077" y="2797"/>
                    </a:lnTo>
                    <a:lnTo>
                      <a:pt x="2610" y="2962"/>
                    </a:lnTo>
                    <a:lnTo>
                      <a:pt x="3222" y="2812"/>
                    </a:lnTo>
                    <a:lnTo>
                      <a:pt x="3443" y="2922"/>
                    </a:lnTo>
                    <a:lnTo>
                      <a:pt x="3861" y="2648"/>
                    </a:lnTo>
                    <a:lnTo>
                      <a:pt x="4125" y="2311"/>
                    </a:lnTo>
                    <a:lnTo>
                      <a:pt x="4369" y="2318"/>
                    </a:lnTo>
                    <a:lnTo>
                      <a:pt x="4554" y="2445"/>
                    </a:lnTo>
                    <a:lnTo>
                      <a:pt x="5015" y="2142"/>
                    </a:lnTo>
                    <a:lnTo>
                      <a:pt x="5404" y="2185"/>
                    </a:lnTo>
                    <a:lnTo>
                      <a:pt x="5732" y="2069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2" name="Freeform 7"/>
              <p:cNvSpPr>
                <a:spLocks/>
              </p:cNvSpPr>
              <p:nvPr userDrawn="1"/>
            </p:nvSpPr>
            <p:spPr bwMode="hidden">
              <a:xfrm>
                <a:off x="242" y="1145"/>
                <a:ext cx="5512" cy="2760"/>
              </a:xfrm>
              <a:custGeom>
                <a:avLst/>
                <a:gdLst>
                  <a:gd name="T0" fmla="*/ 240 w 5512"/>
                  <a:gd name="T1" fmla="*/ 0 h 2760"/>
                  <a:gd name="T2" fmla="*/ 0 w 5512"/>
                  <a:gd name="T3" fmla="*/ 336 h 2760"/>
                  <a:gd name="T4" fmla="*/ 82 w 5512"/>
                  <a:gd name="T5" fmla="*/ 821 h 2760"/>
                  <a:gd name="T6" fmla="*/ 243 w 5512"/>
                  <a:gd name="T7" fmla="*/ 873 h 2760"/>
                  <a:gd name="T8" fmla="*/ 473 w 5512"/>
                  <a:gd name="T9" fmla="*/ 1087 h 2760"/>
                  <a:gd name="T10" fmla="*/ 557 w 5512"/>
                  <a:gd name="T11" fmla="*/ 1441 h 2760"/>
                  <a:gd name="T12" fmla="*/ 839 w 5512"/>
                  <a:gd name="T13" fmla="*/ 1499 h 2760"/>
                  <a:gd name="T14" fmla="*/ 1258 w 5512"/>
                  <a:gd name="T15" fmla="*/ 1349 h 2760"/>
                  <a:gd name="T16" fmla="*/ 1307 w 5512"/>
                  <a:gd name="T17" fmla="*/ 1493 h 2760"/>
                  <a:gd name="T18" fmla="*/ 1621 w 5512"/>
                  <a:gd name="T19" fmla="*/ 1513 h 2760"/>
                  <a:gd name="T20" fmla="*/ 1862 w 5512"/>
                  <a:gd name="T21" fmla="*/ 1865 h 2760"/>
                  <a:gd name="T22" fmla="*/ 1668 w 5512"/>
                  <a:gd name="T23" fmla="*/ 2166 h 2760"/>
                  <a:gd name="T24" fmla="*/ 1308 w 5512"/>
                  <a:gd name="T25" fmla="*/ 2217 h 2760"/>
                  <a:gd name="T26" fmla="*/ 992 w 5512"/>
                  <a:gd name="T27" fmla="*/ 2172 h 2760"/>
                  <a:gd name="T28" fmla="*/ 903 w 5512"/>
                  <a:gd name="T29" fmla="*/ 2244 h 2760"/>
                  <a:gd name="T30" fmla="*/ 1008 w 5512"/>
                  <a:gd name="T31" fmla="*/ 2415 h 2760"/>
                  <a:gd name="T32" fmla="*/ 992 w 5512"/>
                  <a:gd name="T33" fmla="*/ 2538 h 2760"/>
                  <a:gd name="T34" fmla="*/ 1137 w 5512"/>
                  <a:gd name="T35" fmla="*/ 2760 h 2760"/>
                  <a:gd name="T36" fmla="*/ 1661 w 5512"/>
                  <a:gd name="T37" fmla="*/ 2623 h 2760"/>
                  <a:gd name="T38" fmla="*/ 1725 w 5512"/>
                  <a:gd name="T39" fmla="*/ 2492 h 2760"/>
                  <a:gd name="T40" fmla="*/ 1895 w 5512"/>
                  <a:gd name="T41" fmla="*/ 2551 h 2760"/>
                  <a:gd name="T42" fmla="*/ 2338 w 5512"/>
                  <a:gd name="T43" fmla="*/ 2448 h 2760"/>
                  <a:gd name="T44" fmla="*/ 2443 w 5512"/>
                  <a:gd name="T45" fmla="*/ 2714 h 2760"/>
                  <a:gd name="T46" fmla="*/ 2870 w 5512"/>
                  <a:gd name="T47" fmla="*/ 2541 h 2760"/>
                  <a:gd name="T48" fmla="*/ 3264 w 5512"/>
                  <a:gd name="T49" fmla="*/ 2591 h 2760"/>
                  <a:gd name="T50" fmla="*/ 3522 w 5512"/>
                  <a:gd name="T51" fmla="*/ 2427 h 2760"/>
                  <a:gd name="T52" fmla="*/ 3594 w 5512"/>
                  <a:gd name="T53" fmla="*/ 2081 h 2760"/>
                  <a:gd name="T54" fmla="*/ 4013 w 5512"/>
                  <a:gd name="T55" fmla="*/ 2087 h 2760"/>
                  <a:gd name="T56" fmla="*/ 4070 w 5512"/>
                  <a:gd name="T57" fmla="*/ 1924 h 2760"/>
                  <a:gd name="T58" fmla="*/ 4239 w 5512"/>
                  <a:gd name="T59" fmla="*/ 1931 h 2760"/>
                  <a:gd name="T60" fmla="*/ 4465 w 5512"/>
                  <a:gd name="T61" fmla="*/ 2094 h 2760"/>
                  <a:gd name="T62" fmla="*/ 4836 w 5512"/>
                  <a:gd name="T63" fmla="*/ 1814 h 2760"/>
                  <a:gd name="T64" fmla="*/ 5225 w 5512"/>
                  <a:gd name="T65" fmla="*/ 1785 h 2760"/>
                  <a:gd name="T66" fmla="*/ 5367 w 5512"/>
                  <a:gd name="T67" fmla="*/ 1571 h 2760"/>
                  <a:gd name="T68" fmla="*/ 5512 w 5512"/>
                  <a:gd name="T69" fmla="*/ 1585 h 2760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0" t="0" r="r" b="b"/>
                <a:pathLst>
                  <a:path w="5512" h="2760">
                    <a:moveTo>
                      <a:pt x="240" y="0"/>
                    </a:moveTo>
                    <a:lnTo>
                      <a:pt x="0" y="336"/>
                    </a:lnTo>
                    <a:lnTo>
                      <a:pt x="82" y="821"/>
                    </a:lnTo>
                    <a:lnTo>
                      <a:pt x="243" y="873"/>
                    </a:lnTo>
                    <a:lnTo>
                      <a:pt x="473" y="1087"/>
                    </a:lnTo>
                    <a:lnTo>
                      <a:pt x="557" y="1441"/>
                    </a:lnTo>
                    <a:lnTo>
                      <a:pt x="839" y="1499"/>
                    </a:lnTo>
                    <a:lnTo>
                      <a:pt x="1258" y="1349"/>
                    </a:lnTo>
                    <a:lnTo>
                      <a:pt x="1307" y="1493"/>
                    </a:lnTo>
                    <a:lnTo>
                      <a:pt x="1621" y="1513"/>
                    </a:lnTo>
                    <a:lnTo>
                      <a:pt x="1862" y="1865"/>
                    </a:lnTo>
                    <a:lnTo>
                      <a:pt x="1668" y="2166"/>
                    </a:lnTo>
                    <a:lnTo>
                      <a:pt x="1308" y="2217"/>
                    </a:lnTo>
                    <a:lnTo>
                      <a:pt x="992" y="2172"/>
                    </a:lnTo>
                    <a:lnTo>
                      <a:pt x="903" y="2244"/>
                    </a:lnTo>
                    <a:lnTo>
                      <a:pt x="1008" y="2415"/>
                    </a:lnTo>
                    <a:lnTo>
                      <a:pt x="992" y="2538"/>
                    </a:lnTo>
                    <a:lnTo>
                      <a:pt x="1137" y="2760"/>
                    </a:lnTo>
                    <a:lnTo>
                      <a:pt x="1661" y="2623"/>
                    </a:lnTo>
                    <a:lnTo>
                      <a:pt x="1725" y="2492"/>
                    </a:lnTo>
                    <a:lnTo>
                      <a:pt x="1895" y="2551"/>
                    </a:lnTo>
                    <a:lnTo>
                      <a:pt x="2338" y="2448"/>
                    </a:lnTo>
                    <a:lnTo>
                      <a:pt x="2443" y="2714"/>
                    </a:lnTo>
                    <a:lnTo>
                      <a:pt x="2870" y="2541"/>
                    </a:lnTo>
                    <a:lnTo>
                      <a:pt x="3264" y="2591"/>
                    </a:lnTo>
                    <a:lnTo>
                      <a:pt x="3522" y="2427"/>
                    </a:lnTo>
                    <a:lnTo>
                      <a:pt x="3594" y="2081"/>
                    </a:lnTo>
                    <a:lnTo>
                      <a:pt x="4013" y="2087"/>
                    </a:lnTo>
                    <a:lnTo>
                      <a:pt x="4070" y="1924"/>
                    </a:lnTo>
                    <a:lnTo>
                      <a:pt x="4239" y="1931"/>
                    </a:lnTo>
                    <a:lnTo>
                      <a:pt x="4465" y="2094"/>
                    </a:lnTo>
                    <a:lnTo>
                      <a:pt x="4836" y="1814"/>
                    </a:lnTo>
                    <a:lnTo>
                      <a:pt x="5225" y="1785"/>
                    </a:lnTo>
                    <a:lnTo>
                      <a:pt x="5367" y="1571"/>
                    </a:lnTo>
                    <a:lnTo>
                      <a:pt x="5512" y="1585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3" name="Freeform 8"/>
              <p:cNvSpPr>
                <a:spLocks/>
              </p:cNvSpPr>
              <p:nvPr userDrawn="1"/>
            </p:nvSpPr>
            <p:spPr bwMode="hidden">
              <a:xfrm>
                <a:off x="4840" y="984"/>
                <a:ext cx="790" cy="1189"/>
              </a:xfrm>
              <a:custGeom>
                <a:avLst/>
                <a:gdLst>
                  <a:gd name="T0" fmla="*/ 139 w 790"/>
                  <a:gd name="T1" fmla="*/ 0 h 1189"/>
                  <a:gd name="T2" fmla="*/ 210 w 790"/>
                  <a:gd name="T3" fmla="*/ 233 h 1189"/>
                  <a:gd name="T4" fmla="*/ 159 w 790"/>
                  <a:gd name="T5" fmla="*/ 643 h 1189"/>
                  <a:gd name="T6" fmla="*/ 454 w 790"/>
                  <a:gd name="T7" fmla="*/ 771 h 1189"/>
                  <a:gd name="T8" fmla="*/ 605 w 790"/>
                  <a:gd name="T9" fmla="*/ 1046 h 1189"/>
                  <a:gd name="T10" fmla="*/ 790 w 790"/>
                  <a:gd name="T11" fmla="*/ 1189 h 1189"/>
                  <a:gd name="T12" fmla="*/ 540 w 790"/>
                  <a:gd name="T13" fmla="*/ 1111 h 1189"/>
                  <a:gd name="T14" fmla="*/ 363 w 790"/>
                  <a:gd name="T15" fmla="*/ 883 h 1189"/>
                  <a:gd name="T16" fmla="*/ 139 w 790"/>
                  <a:gd name="T17" fmla="*/ 852 h 1189"/>
                  <a:gd name="T18" fmla="*/ 0 w 790"/>
                  <a:gd name="T19" fmla="*/ 499 h 1189"/>
                  <a:gd name="T20" fmla="*/ 48 w 790"/>
                  <a:gd name="T21" fmla="*/ 209 h 1189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790" h="1189">
                    <a:moveTo>
                      <a:pt x="139" y="0"/>
                    </a:moveTo>
                    <a:lnTo>
                      <a:pt x="210" y="233"/>
                    </a:lnTo>
                    <a:lnTo>
                      <a:pt x="159" y="643"/>
                    </a:lnTo>
                    <a:lnTo>
                      <a:pt x="454" y="771"/>
                    </a:lnTo>
                    <a:lnTo>
                      <a:pt x="605" y="1046"/>
                    </a:lnTo>
                    <a:lnTo>
                      <a:pt x="790" y="1189"/>
                    </a:lnTo>
                    <a:lnTo>
                      <a:pt x="540" y="1111"/>
                    </a:lnTo>
                    <a:lnTo>
                      <a:pt x="363" y="883"/>
                    </a:lnTo>
                    <a:lnTo>
                      <a:pt x="139" y="852"/>
                    </a:lnTo>
                    <a:lnTo>
                      <a:pt x="0" y="499"/>
                    </a:lnTo>
                    <a:lnTo>
                      <a:pt x="48" y="209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4" name="Freeform 9"/>
              <p:cNvSpPr>
                <a:spLocks/>
              </p:cNvSpPr>
              <p:nvPr userDrawn="1"/>
            </p:nvSpPr>
            <p:spPr bwMode="hidden">
              <a:xfrm>
                <a:off x="5173" y="896"/>
                <a:ext cx="579" cy="1117"/>
              </a:xfrm>
              <a:custGeom>
                <a:avLst/>
                <a:gdLst>
                  <a:gd name="T0" fmla="*/ 0 w 579"/>
                  <a:gd name="T1" fmla="*/ 0 h 1117"/>
                  <a:gd name="T2" fmla="*/ 128 w 579"/>
                  <a:gd name="T3" fmla="*/ 328 h 1117"/>
                  <a:gd name="T4" fmla="*/ 9 w 579"/>
                  <a:gd name="T5" fmla="*/ 659 h 1117"/>
                  <a:gd name="T6" fmla="*/ 40 w 579"/>
                  <a:gd name="T7" fmla="*/ 763 h 1117"/>
                  <a:gd name="T8" fmla="*/ 234 w 579"/>
                  <a:gd name="T9" fmla="*/ 739 h 1117"/>
                  <a:gd name="T10" fmla="*/ 344 w 579"/>
                  <a:gd name="T11" fmla="*/ 1055 h 1117"/>
                  <a:gd name="T12" fmla="*/ 579 w 579"/>
                  <a:gd name="T13" fmla="*/ 1117 h 111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579" h="1117">
                    <a:moveTo>
                      <a:pt x="0" y="0"/>
                    </a:moveTo>
                    <a:lnTo>
                      <a:pt x="128" y="328"/>
                    </a:lnTo>
                    <a:lnTo>
                      <a:pt x="9" y="659"/>
                    </a:lnTo>
                    <a:lnTo>
                      <a:pt x="40" y="763"/>
                    </a:lnTo>
                    <a:lnTo>
                      <a:pt x="234" y="739"/>
                    </a:lnTo>
                    <a:lnTo>
                      <a:pt x="344" y="1055"/>
                    </a:lnTo>
                    <a:lnTo>
                      <a:pt x="579" y="1117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5" name="Freeform 10"/>
              <p:cNvSpPr>
                <a:spLocks/>
              </p:cNvSpPr>
              <p:nvPr userDrawn="1"/>
            </p:nvSpPr>
            <p:spPr bwMode="hidden">
              <a:xfrm>
                <a:off x="3291" y="968"/>
                <a:ext cx="2471" cy="2396"/>
              </a:xfrm>
              <a:custGeom>
                <a:avLst/>
                <a:gdLst>
                  <a:gd name="T0" fmla="*/ 1118 w 2471"/>
                  <a:gd name="T1" fmla="*/ 0 h 2396"/>
                  <a:gd name="T2" fmla="*/ 1179 w 2471"/>
                  <a:gd name="T3" fmla="*/ 225 h 2396"/>
                  <a:gd name="T4" fmla="*/ 1393 w 2471"/>
                  <a:gd name="T5" fmla="*/ 339 h 2396"/>
                  <a:gd name="T6" fmla="*/ 1404 w 2471"/>
                  <a:gd name="T7" fmla="*/ 548 h 2396"/>
                  <a:gd name="T8" fmla="*/ 1342 w 2471"/>
                  <a:gd name="T9" fmla="*/ 732 h 2396"/>
                  <a:gd name="T10" fmla="*/ 1434 w 2471"/>
                  <a:gd name="T11" fmla="*/ 925 h 2396"/>
                  <a:gd name="T12" fmla="*/ 1455 w 2471"/>
                  <a:gd name="T13" fmla="*/ 1109 h 2396"/>
                  <a:gd name="T14" fmla="*/ 1311 w 2471"/>
                  <a:gd name="T15" fmla="*/ 1142 h 2396"/>
                  <a:gd name="T16" fmla="*/ 926 w 2471"/>
                  <a:gd name="T17" fmla="*/ 1384 h 2396"/>
                  <a:gd name="T18" fmla="*/ 975 w 2471"/>
                  <a:gd name="T19" fmla="*/ 1456 h 2396"/>
                  <a:gd name="T20" fmla="*/ 956 w 2471"/>
                  <a:gd name="T21" fmla="*/ 1624 h 2396"/>
                  <a:gd name="T22" fmla="*/ 782 w 2471"/>
                  <a:gd name="T23" fmla="*/ 1817 h 2396"/>
                  <a:gd name="T24" fmla="*/ 539 w 2471"/>
                  <a:gd name="T25" fmla="*/ 1978 h 2396"/>
                  <a:gd name="T26" fmla="*/ 152 w 2471"/>
                  <a:gd name="T27" fmla="*/ 2026 h 2396"/>
                  <a:gd name="T28" fmla="*/ 19 w 2471"/>
                  <a:gd name="T29" fmla="*/ 2251 h 2396"/>
                  <a:gd name="T30" fmla="*/ 0 w 2471"/>
                  <a:gd name="T31" fmla="*/ 2396 h 2396"/>
                  <a:gd name="T32" fmla="*/ 213 w 2471"/>
                  <a:gd name="T33" fmla="*/ 2179 h 2396"/>
                  <a:gd name="T34" fmla="*/ 629 w 2471"/>
                  <a:gd name="T35" fmla="*/ 2090 h 2396"/>
                  <a:gd name="T36" fmla="*/ 894 w 2471"/>
                  <a:gd name="T37" fmla="*/ 1906 h 2396"/>
                  <a:gd name="T38" fmla="*/ 1230 w 2471"/>
                  <a:gd name="T39" fmla="*/ 1986 h 2396"/>
                  <a:gd name="T40" fmla="*/ 1668 w 2471"/>
                  <a:gd name="T41" fmla="*/ 1906 h 2396"/>
                  <a:gd name="T42" fmla="*/ 1983 w 2471"/>
                  <a:gd name="T43" fmla="*/ 1745 h 2396"/>
                  <a:gd name="T44" fmla="*/ 2014 w 2471"/>
                  <a:gd name="T45" fmla="*/ 1600 h 2396"/>
                  <a:gd name="T46" fmla="*/ 2237 w 2471"/>
                  <a:gd name="T47" fmla="*/ 1496 h 2396"/>
                  <a:gd name="T48" fmla="*/ 2359 w 2471"/>
                  <a:gd name="T49" fmla="*/ 1552 h 2396"/>
                  <a:gd name="T50" fmla="*/ 2471 w 2471"/>
                  <a:gd name="T51" fmla="*/ 1479 h 239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0" t="0" r="r" b="b"/>
                <a:pathLst>
                  <a:path w="2471" h="2396">
                    <a:moveTo>
                      <a:pt x="1118" y="0"/>
                    </a:moveTo>
                    <a:lnTo>
                      <a:pt x="1179" y="225"/>
                    </a:lnTo>
                    <a:lnTo>
                      <a:pt x="1393" y="339"/>
                    </a:lnTo>
                    <a:lnTo>
                      <a:pt x="1404" y="548"/>
                    </a:lnTo>
                    <a:lnTo>
                      <a:pt x="1342" y="732"/>
                    </a:lnTo>
                    <a:lnTo>
                      <a:pt x="1434" y="925"/>
                    </a:lnTo>
                    <a:lnTo>
                      <a:pt x="1455" y="1109"/>
                    </a:lnTo>
                    <a:lnTo>
                      <a:pt x="1311" y="1142"/>
                    </a:lnTo>
                    <a:lnTo>
                      <a:pt x="926" y="1384"/>
                    </a:lnTo>
                    <a:lnTo>
                      <a:pt x="975" y="1456"/>
                    </a:lnTo>
                    <a:lnTo>
                      <a:pt x="956" y="1624"/>
                    </a:lnTo>
                    <a:lnTo>
                      <a:pt x="782" y="1817"/>
                    </a:lnTo>
                    <a:lnTo>
                      <a:pt x="539" y="1978"/>
                    </a:lnTo>
                    <a:lnTo>
                      <a:pt x="152" y="2026"/>
                    </a:lnTo>
                    <a:lnTo>
                      <a:pt x="19" y="2251"/>
                    </a:lnTo>
                    <a:lnTo>
                      <a:pt x="0" y="2396"/>
                    </a:lnTo>
                    <a:lnTo>
                      <a:pt x="213" y="2179"/>
                    </a:lnTo>
                    <a:lnTo>
                      <a:pt x="629" y="2090"/>
                    </a:lnTo>
                    <a:lnTo>
                      <a:pt x="894" y="1906"/>
                    </a:lnTo>
                    <a:lnTo>
                      <a:pt x="1230" y="1986"/>
                    </a:lnTo>
                    <a:lnTo>
                      <a:pt x="1668" y="1906"/>
                    </a:lnTo>
                    <a:lnTo>
                      <a:pt x="1983" y="1745"/>
                    </a:lnTo>
                    <a:lnTo>
                      <a:pt x="2014" y="1600"/>
                    </a:lnTo>
                    <a:lnTo>
                      <a:pt x="2237" y="1496"/>
                    </a:lnTo>
                    <a:lnTo>
                      <a:pt x="2359" y="1552"/>
                    </a:lnTo>
                    <a:lnTo>
                      <a:pt x="2471" y="1479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6" name="Freeform 11"/>
              <p:cNvSpPr>
                <a:spLocks/>
              </p:cNvSpPr>
              <p:nvPr userDrawn="1"/>
            </p:nvSpPr>
            <p:spPr bwMode="hidden">
              <a:xfrm>
                <a:off x="2366" y="1067"/>
                <a:ext cx="1399" cy="1349"/>
              </a:xfrm>
              <a:custGeom>
                <a:avLst/>
                <a:gdLst>
                  <a:gd name="T0" fmla="*/ 620 w 1399"/>
                  <a:gd name="T1" fmla="*/ 155 h 1349"/>
                  <a:gd name="T2" fmla="*/ 421 w 1399"/>
                  <a:gd name="T3" fmla="*/ 155 h 1349"/>
                  <a:gd name="T4" fmla="*/ 205 w 1399"/>
                  <a:gd name="T5" fmla="*/ 507 h 1349"/>
                  <a:gd name="T6" fmla="*/ 0 w 1399"/>
                  <a:gd name="T7" fmla="*/ 673 h 1349"/>
                  <a:gd name="T8" fmla="*/ 487 w 1399"/>
                  <a:gd name="T9" fmla="*/ 783 h 1349"/>
                  <a:gd name="T10" fmla="*/ 425 w 1399"/>
                  <a:gd name="T11" fmla="*/ 1009 h 1349"/>
                  <a:gd name="T12" fmla="*/ 617 w 1399"/>
                  <a:gd name="T13" fmla="*/ 1086 h 1349"/>
                  <a:gd name="T14" fmla="*/ 498 w 1399"/>
                  <a:gd name="T15" fmla="*/ 1349 h 1349"/>
                  <a:gd name="T16" fmla="*/ 961 w 1399"/>
                  <a:gd name="T17" fmla="*/ 1035 h 1349"/>
                  <a:gd name="T18" fmla="*/ 926 w 1399"/>
                  <a:gd name="T19" fmla="*/ 776 h 1349"/>
                  <a:gd name="T20" fmla="*/ 1181 w 1399"/>
                  <a:gd name="T21" fmla="*/ 749 h 1349"/>
                  <a:gd name="T22" fmla="*/ 1399 w 1399"/>
                  <a:gd name="T23" fmla="*/ 601 h 1349"/>
                  <a:gd name="T24" fmla="*/ 1315 w 1399"/>
                  <a:gd name="T25" fmla="*/ 416 h 1349"/>
                  <a:gd name="T26" fmla="*/ 1341 w 1399"/>
                  <a:gd name="T27" fmla="*/ 196 h 1349"/>
                  <a:gd name="T28" fmla="*/ 1171 w 1399"/>
                  <a:gd name="T29" fmla="*/ 164 h 1349"/>
                  <a:gd name="T30" fmla="*/ 928 w 1399"/>
                  <a:gd name="T31" fmla="*/ 0 h 1349"/>
                  <a:gd name="T32" fmla="*/ 620 w 1399"/>
                  <a:gd name="T33" fmla="*/ 155 h 1349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1399" h="1349">
                    <a:moveTo>
                      <a:pt x="620" y="155"/>
                    </a:moveTo>
                    <a:lnTo>
                      <a:pt x="421" y="155"/>
                    </a:lnTo>
                    <a:lnTo>
                      <a:pt x="205" y="507"/>
                    </a:lnTo>
                    <a:lnTo>
                      <a:pt x="0" y="673"/>
                    </a:lnTo>
                    <a:lnTo>
                      <a:pt x="487" y="783"/>
                    </a:lnTo>
                    <a:lnTo>
                      <a:pt x="425" y="1009"/>
                    </a:lnTo>
                    <a:lnTo>
                      <a:pt x="617" y="1086"/>
                    </a:lnTo>
                    <a:lnTo>
                      <a:pt x="498" y="1349"/>
                    </a:lnTo>
                    <a:lnTo>
                      <a:pt x="961" y="1035"/>
                    </a:lnTo>
                    <a:lnTo>
                      <a:pt x="926" y="776"/>
                    </a:lnTo>
                    <a:lnTo>
                      <a:pt x="1181" y="749"/>
                    </a:lnTo>
                    <a:lnTo>
                      <a:pt x="1399" y="601"/>
                    </a:lnTo>
                    <a:lnTo>
                      <a:pt x="1315" y="416"/>
                    </a:lnTo>
                    <a:lnTo>
                      <a:pt x="1341" y="196"/>
                    </a:lnTo>
                    <a:lnTo>
                      <a:pt x="1171" y="164"/>
                    </a:lnTo>
                    <a:lnTo>
                      <a:pt x="928" y="0"/>
                    </a:lnTo>
                    <a:lnTo>
                      <a:pt x="620" y="155"/>
                    </a:lnTo>
                    <a:close/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7" name="Freeform 12"/>
              <p:cNvSpPr>
                <a:spLocks/>
              </p:cNvSpPr>
              <p:nvPr userDrawn="1"/>
            </p:nvSpPr>
            <p:spPr bwMode="hidden">
              <a:xfrm>
                <a:off x="4275" y="2031"/>
                <a:ext cx="1256" cy="810"/>
              </a:xfrm>
              <a:custGeom>
                <a:avLst/>
                <a:gdLst>
                  <a:gd name="T0" fmla="*/ 719 w 1256"/>
                  <a:gd name="T1" fmla="*/ 183 h 810"/>
                  <a:gd name="T2" fmla="*/ 760 w 1256"/>
                  <a:gd name="T3" fmla="*/ 33 h 810"/>
                  <a:gd name="T4" fmla="*/ 884 w 1256"/>
                  <a:gd name="T5" fmla="*/ 0 h 810"/>
                  <a:gd name="T6" fmla="*/ 983 w 1256"/>
                  <a:gd name="T7" fmla="*/ 78 h 810"/>
                  <a:gd name="T8" fmla="*/ 1082 w 1256"/>
                  <a:gd name="T9" fmla="*/ 248 h 810"/>
                  <a:gd name="T10" fmla="*/ 1256 w 1256"/>
                  <a:gd name="T11" fmla="*/ 229 h 810"/>
                  <a:gd name="T12" fmla="*/ 1248 w 1256"/>
                  <a:gd name="T13" fmla="*/ 359 h 810"/>
                  <a:gd name="T14" fmla="*/ 1016 w 1256"/>
                  <a:gd name="T15" fmla="*/ 431 h 810"/>
                  <a:gd name="T16" fmla="*/ 879 w 1256"/>
                  <a:gd name="T17" fmla="*/ 417 h 810"/>
                  <a:gd name="T18" fmla="*/ 719 w 1256"/>
                  <a:gd name="T19" fmla="*/ 481 h 810"/>
                  <a:gd name="T20" fmla="*/ 591 w 1256"/>
                  <a:gd name="T21" fmla="*/ 633 h 810"/>
                  <a:gd name="T22" fmla="*/ 423 w 1256"/>
                  <a:gd name="T23" fmla="*/ 537 h 810"/>
                  <a:gd name="T24" fmla="*/ 256 w 1256"/>
                  <a:gd name="T25" fmla="*/ 810 h 810"/>
                  <a:gd name="T26" fmla="*/ 66 w 1256"/>
                  <a:gd name="T27" fmla="*/ 764 h 810"/>
                  <a:gd name="T28" fmla="*/ 0 w 1256"/>
                  <a:gd name="T29" fmla="*/ 601 h 810"/>
                  <a:gd name="T30" fmla="*/ 157 w 1256"/>
                  <a:gd name="T31" fmla="*/ 483 h 810"/>
                  <a:gd name="T32" fmla="*/ 248 w 1256"/>
                  <a:gd name="T33" fmla="*/ 281 h 810"/>
                  <a:gd name="T34" fmla="*/ 438 w 1256"/>
                  <a:gd name="T35" fmla="*/ 150 h 810"/>
                  <a:gd name="T36" fmla="*/ 719 w 1256"/>
                  <a:gd name="T37" fmla="*/ 189 h 810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1256" h="810">
                    <a:moveTo>
                      <a:pt x="719" y="183"/>
                    </a:moveTo>
                    <a:lnTo>
                      <a:pt x="760" y="33"/>
                    </a:lnTo>
                    <a:lnTo>
                      <a:pt x="884" y="0"/>
                    </a:lnTo>
                    <a:lnTo>
                      <a:pt x="983" y="78"/>
                    </a:lnTo>
                    <a:lnTo>
                      <a:pt x="1082" y="248"/>
                    </a:lnTo>
                    <a:lnTo>
                      <a:pt x="1256" y="229"/>
                    </a:lnTo>
                    <a:lnTo>
                      <a:pt x="1248" y="359"/>
                    </a:lnTo>
                    <a:lnTo>
                      <a:pt x="1016" y="431"/>
                    </a:lnTo>
                    <a:lnTo>
                      <a:pt x="879" y="417"/>
                    </a:lnTo>
                    <a:lnTo>
                      <a:pt x="719" y="481"/>
                    </a:lnTo>
                    <a:lnTo>
                      <a:pt x="591" y="633"/>
                    </a:lnTo>
                    <a:lnTo>
                      <a:pt x="423" y="537"/>
                    </a:lnTo>
                    <a:lnTo>
                      <a:pt x="256" y="810"/>
                    </a:lnTo>
                    <a:lnTo>
                      <a:pt x="66" y="764"/>
                    </a:lnTo>
                    <a:lnTo>
                      <a:pt x="0" y="601"/>
                    </a:lnTo>
                    <a:lnTo>
                      <a:pt x="157" y="483"/>
                    </a:lnTo>
                    <a:lnTo>
                      <a:pt x="248" y="281"/>
                    </a:lnTo>
                    <a:lnTo>
                      <a:pt x="438" y="150"/>
                    </a:lnTo>
                    <a:lnTo>
                      <a:pt x="719" y="189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8" name="Freeform 13"/>
              <p:cNvSpPr>
                <a:spLocks/>
              </p:cNvSpPr>
              <p:nvPr userDrawn="1"/>
            </p:nvSpPr>
            <p:spPr bwMode="hidden">
              <a:xfrm>
                <a:off x="2914" y="3476"/>
                <a:ext cx="2848" cy="788"/>
              </a:xfrm>
              <a:custGeom>
                <a:avLst/>
                <a:gdLst>
                  <a:gd name="T0" fmla="*/ 2838 w 2848"/>
                  <a:gd name="T1" fmla="*/ 16 h 788"/>
                  <a:gd name="T2" fmla="*/ 2493 w 2848"/>
                  <a:gd name="T3" fmla="*/ 0 h 788"/>
                  <a:gd name="T4" fmla="*/ 2278 w 2848"/>
                  <a:gd name="T5" fmla="*/ 81 h 788"/>
                  <a:gd name="T6" fmla="*/ 1936 w 2848"/>
                  <a:gd name="T7" fmla="*/ 44 h 788"/>
                  <a:gd name="T8" fmla="*/ 1739 w 2848"/>
                  <a:gd name="T9" fmla="*/ 354 h 788"/>
                  <a:gd name="T10" fmla="*/ 1600 w 2848"/>
                  <a:gd name="T11" fmla="*/ 212 h 788"/>
                  <a:gd name="T12" fmla="*/ 1352 w 2848"/>
                  <a:gd name="T13" fmla="*/ 308 h 788"/>
                  <a:gd name="T14" fmla="*/ 1445 w 2848"/>
                  <a:gd name="T15" fmla="*/ 515 h 788"/>
                  <a:gd name="T16" fmla="*/ 1072 w 2848"/>
                  <a:gd name="T17" fmla="*/ 412 h 788"/>
                  <a:gd name="T18" fmla="*/ 888 w 2848"/>
                  <a:gd name="T19" fmla="*/ 540 h 788"/>
                  <a:gd name="T20" fmla="*/ 0 w 2848"/>
                  <a:gd name="T21" fmla="*/ 660 h 788"/>
                  <a:gd name="T22" fmla="*/ 288 w 2848"/>
                  <a:gd name="T23" fmla="*/ 788 h 788"/>
                  <a:gd name="T24" fmla="*/ 1040 w 2848"/>
                  <a:gd name="T25" fmla="*/ 676 h 788"/>
                  <a:gd name="T26" fmla="*/ 1272 w 2848"/>
                  <a:gd name="T27" fmla="*/ 748 h 788"/>
                  <a:gd name="T28" fmla="*/ 2096 w 2848"/>
                  <a:gd name="T29" fmla="*/ 691 h 788"/>
                  <a:gd name="T30" fmla="*/ 2320 w 2848"/>
                  <a:gd name="T31" fmla="*/ 748 h 788"/>
                  <a:gd name="T32" fmla="*/ 2456 w 2848"/>
                  <a:gd name="T33" fmla="*/ 596 h 788"/>
                  <a:gd name="T34" fmla="*/ 2712 w 2848"/>
                  <a:gd name="T35" fmla="*/ 716 h 788"/>
                  <a:gd name="T36" fmla="*/ 2716 w 2848"/>
                  <a:gd name="T37" fmla="*/ 339 h 788"/>
                  <a:gd name="T38" fmla="*/ 2848 w 2848"/>
                  <a:gd name="T39" fmla="*/ 258 h 78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2848" h="788">
                    <a:moveTo>
                      <a:pt x="2838" y="16"/>
                    </a:moveTo>
                    <a:lnTo>
                      <a:pt x="2493" y="0"/>
                    </a:lnTo>
                    <a:lnTo>
                      <a:pt x="2278" y="81"/>
                    </a:lnTo>
                    <a:lnTo>
                      <a:pt x="1936" y="44"/>
                    </a:lnTo>
                    <a:lnTo>
                      <a:pt x="1739" y="354"/>
                    </a:lnTo>
                    <a:lnTo>
                      <a:pt x="1600" y="212"/>
                    </a:lnTo>
                    <a:lnTo>
                      <a:pt x="1352" y="308"/>
                    </a:lnTo>
                    <a:lnTo>
                      <a:pt x="1445" y="515"/>
                    </a:lnTo>
                    <a:lnTo>
                      <a:pt x="1072" y="412"/>
                    </a:lnTo>
                    <a:lnTo>
                      <a:pt x="888" y="540"/>
                    </a:lnTo>
                    <a:lnTo>
                      <a:pt x="0" y="660"/>
                    </a:lnTo>
                    <a:lnTo>
                      <a:pt x="288" y="788"/>
                    </a:lnTo>
                    <a:lnTo>
                      <a:pt x="1040" y="676"/>
                    </a:lnTo>
                    <a:lnTo>
                      <a:pt x="1272" y="748"/>
                    </a:lnTo>
                    <a:lnTo>
                      <a:pt x="2096" y="691"/>
                    </a:lnTo>
                    <a:lnTo>
                      <a:pt x="2320" y="748"/>
                    </a:lnTo>
                    <a:lnTo>
                      <a:pt x="2456" y="596"/>
                    </a:lnTo>
                    <a:lnTo>
                      <a:pt x="2712" y="716"/>
                    </a:lnTo>
                    <a:lnTo>
                      <a:pt x="2716" y="339"/>
                    </a:lnTo>
                    <a:lnTo>
                      <a:pt x="2848" y="258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9" name="Freeform 14"/>
              <p:cNvSpPr>
                <a:spLocks/>
              </p:cNvSpPr>
              <p:nvPr userDrawn="1"/>
            </p:nvSpPr>
            <p:spPr bwMode="hidden">
              <a:xfrm>
                <a:off x="5443" y="922"/>
                <a:ext cx="319" cy="854"/>
              </a:xfrm>
              <a:custGeom>
                <a:avLst/>
                <a:gdLst>
                  <a:gd name="T0" fmla="*/ 0 w 319"/>
                  <a:gd name="T1" fmla="*/ 0 h 854"/>
                  <a:gd name="T2" fmla="*/ 106 w 319"/>
                  <a:gd name="T3" fmla="*/ 313 h 854"/>
                  <a:gd name="T4" fmla="*/ 106 w 319"/>
                  <a:gd name="T5" fmla="*/ 634 h 854"/>
                  <a:gd name="T6" fmla="*/ 268 w 319"/>
                  <a:gd name="T7" fmla="*/ 854 h 854"/>
                  <a:gd name="T8" fmla="*/ 278 w 319"/>
                  <a:gd name="T9" fmla="*/ 577 h 854"/>
                  <a:gd name="T10" fmla="*/ 238 w 319"/>
                  <a:gd name="T11" fmla="*/ 400 h 854"/>
                  <a:gd name="T12" fmla="*/ 319 w 319"/>
                  <a:gd name="T13" fmla="*/ 240 h 85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19" h="854">
                    <a:moveTo>
                      <a:pt x="0" y="0"/>
                    </a:moveTo>
                    <a:lnTo>
                      <a:pt x="106" y="313"/>
                    </a:lnTo>
                    <a:lnTo>
                      <a:pt x="106" y="634"/>
                    </a:lnTo>
                    <a:lnTo>
                      <a:pt x="268" y="854"/>
                    </a:lnTo>
                    <a:lnTo>
                      <a:pt x="278" y="577"/>
                    </a:lnTo>
                    <a:lnTo>
                      <a:pt x="238" y="400"/>
                    </a:lnTo>
                    <a:lnTo>
                      <a:pt x="319" y="240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80" name="Freeform 15"/>
              <p:cNvSpPr>
                <a:spLocks/>
              </p:cNvSpPr>
              <p:nvPr userDrawn="1"/>
            </p:nvSpPr>
            <p:spPr bwMode="hidden">
              <a:xfrm>
                <a:off x="4954" y="3568"/>
                <a:ext cx="646" cy="392"/>
              </a:xfrm>
              <a:custGeom>
                <a:avLst/>
                <a:gdLst>
                  <a:gd name="T0" fmla="*/ 504 w 646"/>
                  <a:gd name="T1" fmla="*/ 0 h 392"/>
                  <a:gd name="T2" fmla="*/ 320 w 646"/>
                  <a:gd name="T3" fmla="*/ 61 h 392"/>
                  <a:gd name="T4" fmla="*/ 238 w 646"/>
                  <a:gd name="T5" fmla="*/ 109 h 392"/>
                  <a:gd name="T6" fmla="*/ 144 w 646"/>
                  <a:gd name="T7" fmla="*/ 216 h 392"/>
                  <a:gd name="T8" fmla="*/ 0 w 646"/>
                  <a:gd name="T9" fmla="*/ 392 h 392"/>
                  <a:gd name="T10" fmla="*/ 360 w 646"/>
                  <a:gd name="T11" fmla="*/ 263 h 392"/>
                  <a:gd name="T12" fmla="*/ 432 w 646"/>
                  <a:gd name="T13" fmla="*/ 182 h 392"/>
                  <a:gd name="T14" fmla="*/ 646 w 646"/>
                  <a:gd name="T15" fmla="*/ 142 h 392"/>
                  <a:gd name="T16" fmla="*/ 504 w 646"/>
                  <a:gd name="T17" fmla="*/ 0 h 39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646" h="392">
                    <a:moveTo>
                      <a:pt x="504" y="0"/>
                    </a:moveTo>
                    <a:lnTo>
                      <a:pt x="320" y="61"/>
                    </a:lnTo>
                    <a:lnTo>
                      <a:pt x="238" y="109"/>
                    </a:lnTo>
                    <a:lnTo>
                      <a:pt x="144" y="216"/>
                    </a:lnTo>
                    <a:lnTo>
                      <a:pt x="0" y="392"/>
                    </a:lnTo>
                    <a:lnTo>
                      <a:pt x="360" y="263"/>
                    </a:lnTo>
                    <a:lnTo>
                      <a:pt x="432" y="182"/>
                    </a:lnTo>
                    <a:lnTo>
                      <a:pt x="646" y="142"/>
                    </a:lnTo>
                    <a:lnTo>
                      <a:pt x="504" y="0"/>
                    </a:lnTo>
                    <a:close/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81" name="Freeform 16"/>
              <p:cNvSpPr>
                <a:spLocks/>
              </p:cNvSpPr>
              <p:nvPr userDrawn="1"/>
            </p:nvSpPr>
            <p:spPr bwMode="hidden">
              <a:xfrm>
                <a:off x="50" y="2400"/>
                <a:ext cx="2736" cy="1920"/>
              </a:xfrm>
              <a:custGeom>
                <a:avLst/>
                <a:gdLst>
                  <a:gd name="T0" fmla="*/ 0 w 2736"/>
                  <a:gd name="T1" fmla="*/ 0 h 1920"/>
                  <a:gd name="T2" fmla="*/ 96 w 2736"/>
                  <a:gd name="T3" fmla="*/ 336 h 1920"/>
                  <a:gd name="T4" fmla="*/ 384 w 2736"/>
                  <a:gd name="T5" fmla="*/ 384 h 1920"/>
                  <a:gd name="T6" fmla="*/ 576 w 2736"/>
                  <a:gd name="T7" fmla="*/ 720 h 1920"/>
                  <a:gd name="T8" fmla="*/ 528 w 2736"/>
                  <a:gd name="T9" fmla="*/ 960 h 1920"/>
                  <a:gd name="T10" fmla="*/ 672 w 2736"/>
                  <a:gd name="T11" fmla="*/ 1104 h 1920"/>
                  <a:gd name="T12" fmla="*/ 576 w 2736"/>
                  <a:gd name="T13" fmla="*/ 1392 h 1920"/>
                  <a:gd name="T14" fmla="*/ 624 w 2736"/>
                  <a:gd name="T15" fmla="*/ 1632 h 1920"/>
                  <a:gd name="T16" fmla="*/ 1488 w 2736"/>
                  <a:gd name="T17" fmla="*/ 1872 h 1920"/>
                  <a:gd name="T18" fmla="*/ 1680 w 2736"/>
                  <a:gd name="T19" fmla="*/ 1728 h 1920"/>
                  <a:gd name="T20" fmla="*/ 2208 w 2736"/>
                  <a:gd name="T21" fmla="*/ 1728 h 1920"/>
                  <a:gd name="T22" fmla="*/ 2304 w 2736"/>
                  <a:gd name="T23" fmla="*/ 1632 h 1920"/>
                  <a:gd name="T24" fmla="*/ 2736 w 2736"/>
                  <a:gd name="T25" fmla="*/ 1872 h 1920"/>
                  <a:gd name="T26" fmla="*/ 2640 w 2736"/>
                  <a:gd name="T27" fmla="*/ 1920 h 1920"/>
                  <a:gd name="T28" fmla="*/ 2304 w 2736"/>
                  <a:gd name="T29" fmla="*/ 1824 h 1920"/>
                  <a:gd name="T30" fmla="*/ 2160 w 2736"/>
                  <a:gd name="T31" fmla="*/ 1872 h 1920"/>
                  <a:gd name="T32" fmla="*/ 1632 w 2736"/>
                  <a:gd name="T33" fmla="*/ 1920 h 1920"/>
                  <a:gd name="T34" fmla="*/ 1440 w 2736"/>
                  <a:gd name="T35" fmla="*/ 1920 h 1920"/>
                  <a:gd name="T36" fmla="*/ 480 w 2736"/>
                  <a:gd name="T37" fmla="*/ 1824 h 1920"/>
                  <a:gd name="T38" fmla="*/ 192 w 2736"/>
                  <a:gd name="T39" fmla="*/ 1872 h 1920"/>
                  <a:gd name="T40" fmla="*/ 96 w 2736"/>
                  <a:gd name="T41" fmla="*/ 1680 h 1920"/>
                  <a:gd name="T42" fmla="*/ 288 w 2736"/>
                  <a:gd name="T43" fmla="*/ 1440 h 1920"/>
                  <a:gd name="T44" fmla="*/ 336 w 2736"/>
                  <a:gd name="T45" fmla="*/ 1104 h 1920"/>
                  <a:gd name="T46" fmla="*/ 144 w 2736"/>
                  <a:gd name="T47" fmla="*/ 864 h 1920"/>
                  <a:gd name="T48" fmla="*/ 240 w 2736"/>
                  <a:gd name="T49" fmla="*/ 624 h 1920"/>
                  <a:gd name="T50" fmla="*/ 48 w 2736"/>
                  <a:gd name="T51" fmla="*/ 528 h 1920"/>
                  <a:gd name="T52" fmla="*/ 0 w 2736"/>
                  <a:gd name="T53" fmla="*/ 0 h 1920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2736" h="1920">
                    <a:moveTo>
                      <a:pt x="0" y="0"/>
                    </a:moveTo>
                    <a:lnTo>
                      <a:pt x="96" y="336"/>
                    </a:lnTo>
                    <a:lnTo>
                      <a:pt x="384" y="384"/>
                    </a:lnTo>
                    <a:lnTo>
                      <a:pt x="576" y="720"/>
                    </a:lnTo>
                    <a:lnTo>
                      <a:pt x="528" y="960"/>
                    </a:lnTo>
                    <a:lnTo>
                      <a:pt x="672" y="1104"/>
                    </a:lnTo>
                    <a:lnTo>
                      <a:pt x="576" y="1392"/>
                    </a:lnTo>
                    <a:lnTo>
                      <a:pt x="624" y="1632"/>
                    </a:lnTo>
                    <a:lnTo>
                      <a:pt x="1488" y="1872"/>
                    </a:lnTo>
                    <a:lnTo>
                      <a:pt x="1680" y="1728"/>
                    </a:lnTo>
                    <a:lnTo>
                      <a:pt x="2208" y="1728"/>
                    </a:lnTo>
                    <a:lnTo>
                      <a:pt x="2304" y="1632"/>
                    </a:lnTo>
                    <a:lnTo>
                      <a:pt x="2736" y="1872"/>
                    </a:lnTo>
                    <a:lnTo>
                      <a:pt x="2640" y="1920"/>
                    </a:lnTo>
                    <a:lnTo>
                      <a:pt x="2304" y="1824"/>
                    </a:lnTo>
                    <a:lnTo>
                      <a:pt x="2160" y="1872"/>
                    </a:lnTo>
                    <a:lnTo>
                      <a:pt x="1632" y="1920"/>
                    </a:lnTo>
                    <a:lnTo>
                      <a:pt x="1440" y="1920"/>
                    </a:lnTo>
                    <a:lnTo>
                      <a:pt x="480" y="1824"/>
                    </a:lnTo>
                    <a:lnTo>
                      <a:pt x="192" y="1872"/>
                    </a:lnTo>
                    <a:lnTo>
                      <a:pt x="96" y="1680"/>
                    </a:lnTo>
                    <a:lnTo>
                      <a:pt x="288" y="1440"/>
                    </a:lnTo>
                    <a:lnTo>
                      <a:pt x="336" y="1104"/>
                    </a:lnTo>
                    <a:lnTo>
                      <a:pt x="144" y="864"/>
                    </a:lnTo>
                    <a:lnTo>
                      <a:pt x="240" y="624"/>
                    </a:lnTo>
                    <a:lnTo>
                      <a:pt x="48" y="528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chemeClr val="bg2"/>
                        </a:gs>
                        <a:gs pos="100000">
                          <a:schemeClr val="bg1"/>
                        </a:gs>
                      </a:gsLst>
                      <a:lin ang="18900000" scaled="1"/>
                    </a:gra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</p:grpSp>
        <p:grpSp>
          <p:nvGrpSpPr>
            <p:cNvPr id="1033" name="Group 17"/>
            <p:cNvGrpSpPr>
              <a:grpSpLocks/>
            </p:cNvGrpSpPr>
            <p:nvPr userDrawn="1"/>
          </p:nvGrpSpPr>
          <p:grpSpPr bwMode="auto">
            <a:xfrm>
              <a:off x="0" y="2291"/>
              <a:ext cx="1385" cy="1702"/>
              <a:chOff x="0" y="2291"/>
              <a:chExt cx="1385" cy="1702"/>
            </a:xfrm>
          </p:grpSpPr>
          <p:sp>
            <p:nvSpPr>
              <p:cNvPr id="1034" name="Rectangle 18"/>
              <p:cNvSpPr>
                <a:spLocks noChangeArrowheads="1"/>
              </p:cNvSpPr>
              <p:nvPr userDrawn="1"/>
            </p:nvSpPr>
            <p:spPr bwMode="ltGray">
              <a:xfrm rot="6798887">
                <a:off x="63" y="388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35" name="Rectangle 19"/>
              <p:cNvSpPr>
                <a:spLocks noChangeArrowheads="1"/>
              </p:cNvSpPr>
              <p:nvPr userDrawn="1"/>
            </p:nvSpPr>
            <p:spPr bwMode="ltGray">
              <a:xfrm rot="6798887">
                <a:off x="33" y="388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36" name="Rectangle 20"/>
              <p:cNvSpPr>
                <a:spLocks noChangeArrowheads="1"/>
              </p:cNvSpPr>
              <p:nvPr userDrawn="1"/>
            </p:nvSpPr>
            <p:spPr bwMode="ltGray">
              <a:xfrm rot="6798887">
                <a:off x="7" y="387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37" name="Rectangle 21"/>
              <p:cNvSpPr>
                <a:spLocks noChangeArrowheads="1"/>
              </p:cNvSpPr>
              <p:nvPr userDrawn="1"/>
            </p:nvSpPr>
            <p:spPr bwMode="ltGray">
              <a:xfrm rot="5999912">
                <a:off x="209" y="388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38" name="Rectangle 22"/>
              <p:cNvSpPr>
                <a:spLocks noChangeArrowheads="1"/>
              </p:cNvSpPr>
              <p:nvPr userDrawn="1"/>
            </p:nvSpPr>
            <p:spPr bwMode="ltGray">
              <a:xfrm rot="5999912">
                <a:off x="183" y="388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39" name="Rectangle 23"/>
              <p:cNvSpPr>
                <a:spLocks noChangeArrowheads="1"/>
              </p:cNvSpPr>
              <p:nvPr userDrawn="1"/>
            </p:nvSpPr>
            <p:spPr bwMode="ltGray">
              <a:xfrm rot="6250138">
                <a:off x="153" y="388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0" name="Rectangle 24"/>
              <p:cNvSpPr>
                <a:spLocks noChangeArrowheads="1"/>
              </p:cNvSpPr>
              <p:nvPr userDrawn="1"/>
            </p:nvSpPr>
            <p:spPr bwMode="ltGray">
              <a:xfrm rot="6238076">
                <a:off x="123" y="388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1" name="Rectangle 25"/>
              <p:cNvSpPr>
                <a:spLocks noChangeArrowheads="1"/>
              </p:cNvSpPr>
              <p:nvPr userDrawn="1"/>
            </p:nvSpPr>
            <p:spPr bwMode="ltGray">
              <a:xfrm rot="5380717">
                <a:off x="363" y="386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2" name="Rectangle 26"/>
              <p:cNvSpPr>
                <a:spLocks noChangeArrowheads="1"/>
              </p:cNvSpPr>
              <p:nvPr userDrawn="1"/>
            </p:nvSpPr>
            <p:spPr bwMode="ltGray">
              <a:xfrm rot="5380717">
                <a:off x="333" y="3872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3" name="Rectangle 27"/>
              <p:cNvSpPr>
                <a:spLocks noChangeArrowheads="1"/>
              </p:cNvSpPr>
              <p:nvPr userDrawn="1"/>
            </p:nvSpPr>
            <p:spPr bwMode="ltGray">
              <a:xfrm rot="5583200">
                <a:off x="303" y="387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4" name="Rectangle 28"/>
              <p:cNvSpPr>
                <a:spLocks noChangeArrowheads="1"/>
              </p:cNvSpPr>
              <p:nvPr userDrawn="1"/>
            </p:nvSpPr>
            <p:spPr bwMode="ltGray">
              <a:xfrm rot="5737625">
                <a:off x="271" y="3882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5" name="Rectangle 29"/>
              <p:cNvSpPr>
                <a:spLocks noChangeArrowheads="1"/>
              </p:cNvSpPr>
              <p:nvPr userDrawn="1"/>
            </p:nvSpPr>
            <p:spPr bwMode="ltGray">
              <a:xfrm rot="4715477">
                <a:off x="517" y="382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6" name="Rectangle 30"/>
              <p:cNvSpPr>
                <a:spLocks noChangeArrowheads="1"/>
              </p:cNvSpPr>
              <p:nvPr userDrawn="1"/>
            </p:nvSpPr>
            <p:spPr bwMode="ltGray">
              <a:xfrm rot="4924949">
                <a:off x="486" y="383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7" name="Rectangle 31"/>
              <p:cNvSpPr>
                <a:spLocks noChangeArrowheads="1"/>
              </p:cNvSpPr>
              <p:nvPr userDrawn="1"/>
            </p:nvSpPr>
            <p:spPr bwMode="ltGray">
              <a:xfrm rot="4924949">
                <a:off x="456" y="38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8" name="Rectangle 32"/>
              <p:cNvSpPr>
                <a:spLocks noChangeArrowheads="1"/>
              </p:cNvSpPr>
              <p:nvPr userDrawn="1"/>
            </p:nvSpPr>
            <p:spPr bwMode="ltGray">
              <a:xfrm rot="5041352">
                <a:off x="427" y="385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9" name="Rectangle 33"/>
              <p:cNvSpPr>
                <a:spLocks noChangeArrowheads="1"/>
              </p:cNvSpPr>
              <p:nvPr userDrawn="1"/>
            </p:nvSpPr>
            <p:spPr bwMode="ltGray">
              <a:xfrm rot="3816889">
                <a:off x="664" y="376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0" name="Rectangle 34"/>
              <p:cNvSpPr>
                <a:spLocks noChangeArrowheads="1"/>
              </p:cNvSpPr>
              <p:nvPr userDrawn="1"/>
            </p:nvSpPr>
            <p:spPr bwMode="ltGray">
              <a:xfrm rot="3816889">
                <a:off x="634" y="378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1" name="Rectangle 35"/>
              <p:cNvSpPr>
                <a:spLocks noChangeArrowheads="1"/>
              </p:cNvSpPr>
              <p:nvPr userDrawn="1"/>
            </p:nvSpPr>
            <p:spPr bwMode="ltGray">
              <a:xfrm rot="4104184">
                <a:off x="606" y="379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2" name="Rectangle 36"/>
              <p:cNvSpPr>
                <a:spLocks noChangeArrowheads="1"/>
              </p:cNvSpPr>
              <p:nvPr userDrawn="1"/>
            </p:nvSpPr>
            <p:spPr bwMode="ltGray">
              <a:xfrm rot="4325343">
                <a:off x="575" y="380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3" name="Rectangle 37"/>
              <p:cNvSpPr>
                <a:spLocks noChangeArrowheads="1"/>
              </p:cNvSpPr>
              <p:nvPr userDrawn="1"/>
            </p:nvSpPr>
            <p:spPr bwMode="ltGray">
              <a:xfrm rot="3368036">
                <a:off x="800" y="368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4" name="Rectangle 38"/>
              <p:cNvSpPr>
                <a:spLocks noChangeArrowheads="1"/>
              </p:cNvSpPr>
              <p:nvPr userDrawn="1"/>
            </p:nvSpPr>
            <p:spPr bwMode="ltGray">
              <a:xfrm rot="3368036">
                <a:off x="772" y="369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5" name="Rectangle 39"/>
              <p:cNvSpPr>
                <a:spLocks noChangeArrowheads="1"/>
              </p:cNvSpPr>
              <p:nvPr userDrawn="1"/>
            </p:nvSpPr>
            <p:spPr bwMode="ltGray">
              <a:xfrm rot="3368036">
                <a:off x="746" y="3716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6" name="Rectangle 40"/>
              <p:cNvSpPr>
                <a:spLocks noChangeArrowheads="1"/>
              </p:cNvSpPr>
              <p:nvPr userDrawn="1"/>
            </p:nvSpPr>
            <p:spPr bwMode="ltGray">
              <a:xfrm rot="3816889">
                <a:off x="717" y="373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7" name="Rectangle 41"/>
              <p:cNvSpPr>
                <a:spLocks noChangeArrowheads="1"/>
              </p:cNvSpPr>
              <p:nvPr userDrawn="1"/>
            </p:nvSpPr>
            <p:spPr bwMode="ltGray">
              <a:xfrm rot="2302266">
                <a:off x="923" y="358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8" name="Rectangle 42"/>
              <p:cNvSpPr>
                <a:spLocks noChangeArrowheads="1"/>
              </p:cNvSpPr>
              <p:nvPr userDrawn="1"/>
            </p:nvSpPr>
            <p:spPr bwMode="ltGray">
              <a:xfrm rot="2302266">
                <a:off x="899" y="360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9" name="Rectangle 43"/>
              <p:cNvSpPr>
                <a:spLocks noChangeArrowheads="1"/>
              </p:cNvSpPr>
              <p:nvPr userDrawn="1"/>
            </p:nvSpPr>
            <p:spPr bwMode="ltGray">
              <a:xfrm rot="2707562">
                <a:off x="876" y="362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0" name="Rectangle 44"/>
              <p:cNvSpPr>
                <a:spLocks noChangeArrowheads="1"/>
              </p:cNvSpPr>
              <p:nvPr userDrawn="1"/>
            </p:nvSpPr>
            <p:spPr bwMode="ltGray">
              <a:xfrm rot="2707562">
                <a:off x="850" y="364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1" name="Rectangle 45"/>
              <p:cNvSpPr>
                <a:spLocks noChangeArrowheads="1"/>
              </p:cNvSpPr>
              <p:nvPr userDrawn="1"/>
            </p:nvSpPr>
            <p:spPr bwMode="ltGray">
              <a:xfrm rot="1525830">
                <a:off x="1027" y="3473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2" name="Rectangle 46"/>
              <p:cNvSpPr>
                <a:spLocks noChangeArrowheads="1"/>
              </p:cNvSpPr>
              <p:nvPr userDrawn="1"/>
            </p:nvSpPr>
            <p:spPr bwMode="ltGray">
              <a:xfrm rot="1525830">
                <a:off x="1009" y="349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3" name="Rectangle 47"/>
              <p:cNvSpPr>
                <a:spLocks noChangeArrowheads="1"/>
              </p:cNvSpPr>
              <p:nvPr userDrawn="1"/>
            </p:nvSpPr>
            <p:spPr bwMode="ltGray">
              <a:xfrm rot="1788117">
                <a:off x="990" y="3519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4" name="Rectangle 48"/>
              <p:cNvSpPr>
                <a:spLocks noChangeArrowheads="1"/>
              </p:cNvSpPr>
              <p:nvPr userDrawn="1"/>
            </p:nvSpPr>
            <p:spPr bwMode="ltGray">
              <a:xfrm rot="1788117">
                <a:off x="969" y="354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5" name="Rectangle 49"/>
              <p:cNvSpPr>
                <a:spLocks noChangeArrowheads="1"/>
              </p:cNvSpPr>
              <p:nvPr userDrawn="1"/>
            </p:nvSpPr>
            <p:spPr bwMode="ltGray">
              <a:xfrm rot="841630">
                <a:off x="1113" y="3355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6" name="Rectangle 50"/>
              <p:cNvSpPr>
                <a:spLocks noChangeArrowheads="1"/>
              </p:cNvSpPr>
              <p:nvPr userDrawn="1"/>
            </p:nvSpPr>
            <p:spPr bwMode="ltGray">
              <a:xfrm rot="841630">
                <a:off x="1100" y="337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7" name="Rectangle 51"/>
              <p:cNvSpPr>
                <a:spLocks noChangeArrowheads="1"/>
              </p:cNvSpPr>
              <p:nvPr userDrawn="1"/>
            </p:nvSpPr>
            <p:spPr bwMode="ltGray">
              <a:xfrm rot="1308689">
                <a:off x="1086" y="340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8" name="Rectangle 52"/>
              <p:cNvSpPr>
                <a:spLocks noChangeArrowheads="1"/>
              </p:cNvSpPr>
              <p:nvPr userDrawn="1"/>
            </p:nvSpPr>
            <p:spPr bwMode="ltGray">
              <a:xfrm rot="1308689">
                <a:off x="1064" y="3425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9" name="Rectangle 53"/>
              <p:cNvSpPr>
                <a:spLocks noChangeArrowheads="1"/>
              </p:cNvSpPr>
              <p:nvPr userDrawn="1"/>
            </p:nvSpPr>
            <p:spPr bwMode="ltGray">
              <a:xfrm rot="469913">
                <a:off x="1172" y="3225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0" name="Rectangle 54"/>
              <p:cNvSpPr>
                <a:spLocks noChangeArrowheads="1"/>
              </p:cNvSpPr>
              <p:nvPr userDrawn="1"/>
            </p:nvSpPr>
            <p:spPr bwMode="ltGray">
              <a:xfrm rot="559869">
                <a:off x="1162" y="3250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1" name="Rectangle 55"/>
              <p:cNvSpPr>
                <a:spLocks noChangeArrowheads="1"/>
              </p:cNvSpPr>
              <p:nvPr userDrawn="1"/>
            </p:nvSpPr>
            <p:spPr bwMode="ltGray">
              <a:xfrm rot="734079">
                <a:off x="1154" y="327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2" name="Rectangle 56"/>
              <p:cNvSpPr>
                <a:spLocks noChangeArrowheads="1"/>
              </p:cNvSpPr>
              <p:nvPr userDrawn="1"/>
            </p:nvSpPr>
            <p:spPr bwMode="ltGray">
              <a:xfrm rot="734079">
                <a:off x="1141" y="330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3" name="Rectangle 57"/>
              <p:cNvSpPr>
                <a:spLocks noChangeArrowheads="1"/>
              </p:cNvSpPr>
              <p:nvPr userDrawn="1"/>
            </p:nvSpPr>
            <p:spPr bwMode="ltGray">
              <a:xfrm rot="-293905">
                <a:off x="1211" y="309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4" name="Rectangle 58"/>
              <p:cNvSpPr>
                <a:spLocks noChangeArrowheads="1"/>
              </p:cNvSpPr>
              <p:nvPr userDrawn="1"/>
            </p:nvSpPr>
            <p:spPr bwMode="ltGray">
              <a:xfrm rot="-8">
                <a:off x="1201" y="312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5" name="Rectangle 59"/>
              <p:cNvSpPr>
                <a:spLocks noChangeArrowheads="1"/>
              </p:cNvSpPr>
              <p:nvPr userDrawn="1"/>
            </p:nvSpPr>
            <p:spPr bwMode="ltGray">
              <a:xfrm rot="-8">
                <a:off x="1200" y="3147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6" name="Rectangle 60"/>
              <p:cNvSpPr>
                <a:spLocks noChangeArrowheads="1"/>
              </p:cNvSpPr>
              <p:nvPr userDrawn="1"/>
            </p:nvSpPr>
            <p:spPr bwMode="ltGray">
              <a:xfrm rot="214188">
                <a:off x="1189" y="3173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7" name="Rectangle 61"/>
              <p:cNvSpPr>
                <a:spLocks noChangeArrowheads="1"/>
              </p:cNvSpPr>
              <p:nvPr userDrawn="1"/>
            </p:nvSpPr>
            <p:spPr bwMode="ltGray">
              <a:xfrm rot="-682388">
                <a:off x="1219" y="296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8" name="Rectangle 62"/>
              <p:cNvSpPr>
                <a:spLocks noChangeArrowheads="1"/>
              </p:cNvSpPr>
              <p:nvPr userDrawn="1"/>
            </p:nvSpPr>
            <p:spPr bwMode="ltGray">
              <a:xfrm rot="-480400">
                <a:off x="1220" y="2991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9" name="Rectangle 63"/>
              <p:cNvSpPr>
                <a:spLocks noChangeArrowheads="1"/>
              </p:cNvSpPr>
              <p:nvPr userDrawn="1"/>
            </p:nvSpPr>
            <p:spPr bwMode="ltGray">
              <a:xfrm rot="-480400">
                <a:off x="1220" y="301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0" name="Rectangle 64"/>
              <p:cNvSpPr>
                <a:spLocks noChangeArrowheads="1"/>
              </p:cNvSpPr>
              <p:nvPr userDrawn="1"/>
            </p:nvSpPr>
            <p:spPr bwMode="ltGray">
              <a:xfrm rot="-270546">
                <a:off x="1219" y="3041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1" name="Rectangle 65"/>
              <p:cNvSpPr>
                <a:spLocks noChangeArrowheads="1"/>
              </p:cNvSpPr>
              <p:nvPr userDrawn="1"/>
            </p:nvSpPr>
            <p:spPr bwMode="ltGray">
              <a:xfrm rot="-1132286">
                <a:off x="1207" y="2843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2" name="Rectangle 66"/>
              <p:cNvSpPr>
                <a:spLocks noChangeArrowheads="1"/>
              </p:cNvSpPr>
              <p:nvPr userDrawn="1"/>
            </p:nvSpPr>
            <p:spPr bwMode="ltGray">
              <a:xfrm rot="-969272">
                <a:off x="1213" y="286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3" name="Rectangle 67"/>
              <p:cNvSpPr>
                <a:spLocks noChangeArrowheads="1"/>
              </p:cNvSpPr>
              <p:nvPr userDrawn="1"/>
            </p:nvSpPr>
            <p:spPr bwMode="ltGray">
              <a:xfrm rot="-969272">
                <a:off x="1216" y="288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4" name="Rectangle 68"/>
              <p:cNvSpPr>
                <a:spLocks noChangeArrowheads="1"/>
              </p:cNvSpPr>
              <p:nvPr userDrawn="1"/>
            </p:nvSpPr>
            <p:spPr bwMode="ltGray">
              <a:xfrm rot="-806259">
                <a:off x="1219" y="291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5" name="Rectangle 69"/>
              <p:cNvSpPr>
                <a:spLocks noChangeArrowheads="1"/>
              </p:cNvSpPr>
              <p:nvPr userDrawn="1"/>
            </p:nvSpPr>
            <p:spPr bwMode="ltGray">
              <a:xfrm rot="-1543941">
                <a:off x="1165" y="272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6" name="Rectangle 70"/>
              <p:cNvSpPr>
                <a:spLocks noChangeArrowheads="1"/>
              </p:cNvSpPr>
              <p:nvPr userDrawn="1"/>
            </p:nvSpPr>
            <p:spPr bwMode="ltGray">
              <a:xfrm rot="-1341953">
                <a:off x="1176" y="2752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7" name="Rectangle 71"/>
              <p:cNvSpPr>
                <a:spLocks noChangeArrowheads="1"/>
              </p:cNvSpPr>
              <p:nvPr userDrawn="1"/>
            </p:nvSpPr>
            <p:spPr bwMode="ltGray">
              <a:xfrm rot="-1341953">
                <a:off x="1184" y="277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8" name="Rectangle 72"/>
              <p:cNvSpPr>
                <a:spLocks noChangeArrowheads="1"/>
              </p:cNvSpPr>
              <p:nvPr userDrawn="1"/>
            </p:nvSpPr>
            <p:spPr bwMode="ltGray">
              <a:xfrm rot="-1341953">
                <a:off x="1194" y="279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9" name="Rectangle 73"/>
              <p:cNvSpPr>
                <a:spLocks noChangeArrowheads="1"/>
              </p:cNvSpPr>
              <p:nvPr userDrawn="1"/>
            </p:nvSpPr>
            <p:spPr bwMode="ltGray">
              <a:xfrm rot="-1928746">
                <a:off x="1101" y="262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0" name="Rectangle 74"/>
              <p:cNvSpPr>
                <a:spLocks noChangeArrowheads="1"/>
              </p:cNvSpPr>
              <p:nvPr userDrawn="1"/>
            </p:nvSpPr>
            <p:spPr bwMode="ltGray">
              <a:xfrm rot="-1844175">
                <a:off x="1114" y="264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1" name="Rectangle 75"/>
              <p:cNvSpPr>
                <a:spLocks noChangeArrowheads="1"/>
              </p:cNvSpPr>
              <p:nvPr userDrawn="1"/>
            </p:nvSpPr>
            <p:spPr bwMode="ltGray">
              <a:xfrm rot="-1752383">
                <a:off x="1129" y="266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2" name="Rectangle 76"/>
              <p:cNvSpPr>
                <a:spLocks noChangeArrowheads="1"/>
              </p:cNvSpPr>
              <p:nvPr userDrawn="1"/>
            </p:nvSpPr>
            <p:spPr bwMode="ltGray">
              <a:xfrm rot="-1752383">
                <a:off x="1142" y="268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3" name="Rectangle 77"/>
              <p:cNvSpPr>
                <a:spLocks noChangeArrowheads="1"/>
              </p:cNvSpPr>
              <p:nvPr userDrawn="1"/>
            </p:nvSpPr>
            <p:spPr bwMode="ltGray">
              <a:xfrm rot="-2466736">
                <a:off x="1014" y="253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4" name="Rectangle 78"/>
              <p:cNvSpPr>
                <a:spLocks noChangeArrowheads="1"/>
              </p:cNvSpPr>
              <p:nvPr userDrawn="1"/>
            </p:nvSpPr>
            <p:spPr bwMode="ltGray">
              <a:xfrm rot="-2466736">
                <a:off x="1035" y="255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5" name="Rectangle 79"/>
              <p:cNvSpPr>
                <a:spLocks noChangeArrowheads="1"/>
              </p:cNvSpPr>
              <p:nvPr userDrawn="1"/>
            </p:nvSpPr>
            <p:spPr bwMode="ltGray">
              <a:xfrm rot="-2466736">
                <a:off x="1050" y="257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6" name="Rectangle 80"/>
              <p:cNvSpPr>
                <a:spLocks noChangeArrowheads="1"/>
              </p:cNvSpPr>
              <p:nvPr userDrawn="1"/>
            </p:nvSpPr>
            <p:spPr bwMode="ltGray">
              <a:xfrm rot="-2342866">
                <a:off x="1068" y="2590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7" name="Freeform 81"/>
              <p:cNvSpPr>
                <a:spLocks/>
              </p:cNvSpPr>
              <p:nvPr userDrawn="1"/>
            </p:nvSpPr>
            <p:spPr bwMode="ltGray">
              <a:xfrm>
                <a:off x="486" y="2563"/>
                <a:ext cx="180" cy="151"/>
              </a:xfrm>
              <a:custGeom>
                <a:avLst/>
                <a:gdLst>
                  <a:gd name="T0" fmla="*/ 0 w 180"/>
                  <a:gd name="T1" fmla="*/ 144 h 151"/>
                  <a:gd name="T2" fmla="*/ 28 w 180"/>
                  <a:gd name="T3" fmla="*/ 147 h 151"/>
                  <a:gd name="T4" fmla="*/ 64 w 180"/>
                  <a:gd name="T5" fmla="*/ 46 h 151"/>
                  <a:gd name="T6" fmla="*/ 94 w 180"/>
                  <a:gd name="T7" fmla="*/ 151 h 151"/>
                  <a:gd name="T8" fmla="*/ 129 w 180"/>
                  <a:gd name="T9" fmla="*/ 151 h 151"/>
                  <a:gd name="T10" fmla="*/ 180 w 180"/>
                  <a:gd name="T11" fmla="*/ 9 h 151"/>
                  <a:gd name="T12" fmla="*/ 148 w 180"/>
                  <a:gd name="T13" fmla="*/ 10 h 151"/>
                  <a:gd name="T14" fmla="*/ 112 w 180"/>
                  <a:gd name="T15" fmla="*/ 112 h 151"/>
                  <a:gd name="T16" fmla="*/ 79 w 180"/>
                  <a:gd name="T17" fmla="*/ 0 h 151"/>
                  <a:gd name="T18" fmla="*/ 48 w 180"/>
                  <a:gd name="T19" fmla="*/ 0 h 151"/>
                  <a:gd name="T20" fmla="*/ 0 w 180"/>
                  <a:gd name="T21" fmla="*/ 144 h 151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80" h="151">
                    <a:moveTo>
                      <a:pt x="0" y="144"/>
                    </a:moveTo>
                    <a:lnTo>
                      <a:pt x="28" y="147"/>
                    </a:lnTo>
                    <a:lnTo>
                      <a:pt x="64" y="46"/>
                    </a:lnTo>
                    <a:lnTo>
                      <a:pt x="94" y="151"/>
                    </a:lnTo>
                    <a:lnTo>
                      <a:pt x="129" y="151"/>
                    </a:lnTo>
                    <a:lnTo>
                      <a:pt x="180" y="9"/>
                    </a:lnTo>
                    <a:lnTo>
                      <a:pt x="148" y="10"/>
                    </a:lnTo>
                    <a:lnTo>
                      <a:pt x="112" y="112"/>
                    </a:lnTo>
                    <a:lnTo>
                      <a:pt x="79" y="0"/>
                    </a:lnTo>
                    <a:lnTo>
                      <a:pt x="48" y="0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098" name="Rectangle 82"/>
              <p:cNvSpPr>
                <a:spLocks noChangeArrowheads="1"/>
              </p:cNvSpPr>
              <p:nvPr userDrawn="1"/>
            </p:nvSpPr>
            <p:spPr bwMode="ltGray">
              <a:xfrm rot="6575641">
                <a:off x="-217" y="3138"/>
                <a:ext cx="122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9" name="Rectangle 83"/>
              <p:cNvSpPr>
                <a:spLocks noChangeArrowheads="1"/>
              </p:cNvSpPr>
              <p:nvPr userDrawn="1"/>
            </p:nvSpPr>
            <p:spPr bwMode="ltGray">
              <a:xfrm rot="238799">
                <a:off x="4" y="3146"/>
                <a:ext cx="103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0" name="Rectangle 84"/>
              <p:cNvSpPr>
                <a:spLocks noChangeArrowheads="1"/>
              </p:cNvSpPr>
              <p:nvPr userDrawn="1"/>
            </p:nvSpPr>
            <p:spPr bwMode="ltGray">
              <a:xfrm rot="-2957028">
                <a:off x="907" y="247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1" name="Rectangle 85"/>
              <p:cNvSpPr>
                <a:spLocks noChangeArrowheads="1"/>
              </p:cNvSpPr>
              <p:nvPr userDrawn="1"/>
            </p:nvSpPr>
            <p:spPr bwMode="ltGray">
              <a:xfrm rot="-2957028">
                <a:off x="930" y="248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2" name="Rectangle 86"/>
              <p:cNvSpPr>
                <a:spLocks noChangeArrowheads="1"/>
              </p:cNvSpPr>
              <p:nvPr userDrawn="1"/>
            </p:nvSpPr>
            <p:spPr bwMode="ltGray">
              <a:xfrm rot="-2957028">
                <a:off x="954" y="249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3" name="Rectangle 87"/>
              <p:cNvSpPr>
                <a:spLocks noChangeArrowheads="1"/>
              </p:cNvSpPr>
              <p:nvPr userDrawn="1"/>
            </p:nvSpPr>
            <p:spPr bwMode="ltGray">
              <a:xfrm rot="-2661033">
                <a:off x="974" y="2509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4" name="Rectangle 88"/>
              <p:cNvSpPr>
                <a:spLocks noChangeArrowheads="1"/>
              </p:cNvSpPr>
              <p:nvPr userDrawn="1"/>
            </p:nvSpPr>
            <p:spPr bwMode="ltGray">
              <a:xfrm rot="-3638503">
                <a:off x="788" y="242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5" name="Rectangle 89"/>
              <p:cNvSpPr>
                <a:spLocks noChangeArrowheads="1"/>
              </p:cNvSpPr>
              <p:nvPr userDrawn="1"/>
            </p:nvSpPr>
            <p:spPr bwMode="ltGray">
              <a:xfrm rot="-3638503">
                <a:off x="815" y="243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6" name="Rectangle 90"/>
              <p:cNvSpPr>
                <a:spLocks noChangeArrowheads="1"/>
              </p:cNvSpPr>
              <p:nvPr userDrawn="1"/>
            </p:nvSpPr>
            <p:spPr bwMode="ltGray">
              <a:xfrm rot="-3514633">
                <a:off x="837" y="2440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7" name="Rectangle 91"/>
              <p:cNvSpPr>
                <a:spLocks noChangeArrowheads="1"/>
              </p:cNvSpPr>
              <p:nvPr userDrawn="1"/>
            </p:nvSpPr>
            <p:spPr bwMode="ltGray">
              <a:xfrm rot="-3220799">
                <a:off x="862" y="245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8" name="Rectangle 92"/>
              <p:cNvSpPr>
                <a:spLocks noChangeArrowheads="1"/>
              </p:cNvSpPr>
              <p:nvPr userDrawn="1"/>
            </p:nvSpPr>
            <p:spPr bwMode="ltGray">
              <a:xfrm rot="-4338250">
                <a:off x="649" y="239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9" name="Rectangle 93"/>
              <p:cNvSpPr>
                <a:spLocks noChangeArrowheads="1"/>
              </p:cNvSpPr>
              <p:nvPr userDrawn="1"/>
            </p:nvSpPr>
            <p:spPr bwMode="ltGray">
              <a:xfrm rot="-4250359">
                <a:off x="677" y="240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0" name="Rectangle 94"/>
              <p:cNvSpPr>
                <a:spLocks noChangeArrowheads="1"/>
              </p:cNvSpPr>
              <p:nvPr userDrawn="1"/>
            </p:nvSpPr>
            <p:spPr bwMode="ltGray">
              <a:xfrm rot="-4250359">
                <a:off x="708" y="240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1" name="Rectangle 95"/>
              <p:cNvSpPr>
                <a:spLocks noChangeArrowheads="1"/>
              </p:cNvSpPr>
              <p:nvPr userDrawn="1"/>
            </p:nvSpPr>
            <p:spPr bwMode="ltGray">
              <a:xfrm rot="-3989246">
                <a:off x="738" y="241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2" name="Rectangle 96"/>
              <p:cNvSpPr>
                <a:spLocks noChangeArrowheads="1"/>
              </p:cNvSpPr>
              <p:nvPr userDrawn="1"/>
            </p:nvSpPr>
            <p:spPr bwMode="ltGray">
              <a:xfrm rot="-4862215">
                <a:off x="503" y="239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3" name="Rectangle 97"/>
              <p:cNvSpPr>
                <a:spLocks noChangeArrowheads="1"/>
              </p:cNvSpPr>
              <p:nvPr userDrawn="1"/>
            </p:nvSpPr>
            <p:spPr bwMode="ltGray">
              <a:xfrm rot="-4673370">
                <a:off x="534" y="239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4" name="Rectangle 98"/>
              <p:cNvSpPr>
                <a:spLocks noChangeArrowheads="1"/>
              </p:cNvSpPr>
              <p:nvPr userDrawn="1"/>
            </p:nvSpPr>
            <p:spPr bwMode="ltGray">
              <a:xfrm rot="-4646721">
                <a:off x="563" y="239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5" name="Rectangle 99"/>
              <p:cNvSpPr>
                <a:spLocks noChangeArrowheads="1"/>
              </p:cNvSpPr>
              <p:nvPr userDrawn="1"/>
            </p:nvSpPr>
            <p:spPr bwMode="ltGray">
              <a:xfrm rot="-4580623">
                <a:off x="595" y="239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6" name="Rectangle 100"/>
              <p:cNvSpPr>
                <a:spLocks noChangeArrowheads="1"/>
              </p:cNvSpPr>
              <p:nvPr userDrawn="1"/>
            </p:nvSpPr>
            <p:spPr bwMode="ltGray">
              <a:xfrm rot="-5195129">
                <a:off x="355" y="241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7" name="Rectangle 101"/>
              <p:cNvSpPr>
                <a:spLocks noChangeArrowheads="1"/>
              </p:cNvSpPr>
              <p:nvPr userDrawn="1"/>
            </p:nvSpPr>
            <p:spPr bwMode="ltGray">
              <a:xfrm rot="-5360484">
                <a:off x="385" y="240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8" name="Rectangle 102"/>
              <p:cNvSpPr>
                <a:spLocks noChangeArrowheads="1"/>
              </p:cNvSpPr>
              <p:nvPr userDrawn="1"/>
            </p:nvSpPr>
            <p:spPr bwMode="ltGray">
              <a:xfrm rot="-5288939">
                <a:off x="419" y="240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9" name="Rectangle 103"/>
              <p:cNvSpPr>
                <a:spLocks noChangeArrowheads="1"/>
              </p:cNvSpPr>
              <p:nvPr userDrawn="1"/>
            </p:nvSpPr>
            <p:spPr bwMode="ltGray">
              <a:xfrm rot="-5164854">
                <a:off x="449" y="2400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0" name="Rectangle 104"/>
              <p:cNvSpPr>
                <a:spLocks noChangeArrowheads="1"/>
              </p:cNvSpPr>
              <p:nvPr userDrawn="1"/>
            </p:nvSpPr>
            <p:spPr bwMode="ltGray">
              <a:xfrm rot="-6132163">
                <a:off x="206" y="245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1" name="Rectangle 105"/>
              <p:cNvSpPr>
                <a:spLocks noChangeArrowheads="1"/>
              </p:cNvSpPr>
              <p:nvPr userDrawn="1"/>
            </p:nvSpPr>
            <p:spPr bwMode="ltGray">
              <a:xfrm rot="-6220433">
                <a:off x="237" y="24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2" name="Rectangle 106"/>
              <p:cNvSpPr>
                <a:spLocks noChangeArrowheads="1"/>
              </p:cNvSpPr>
              <p:nvPr userDrawn="1"/>
            </p:nvSpPr>
            <p:spPr bwMode="ltGray">
              <a:xfrm rot="-6110943">
                <a:off x="266" y="243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3" name="Rectangle 107"/>
              <p:cNvSpPr>
                <a:spLocks noChangeArrowheads="1"/>
              </p:cNvSpPr>
              <p:nvPr userDrawn="1"/>
            </p:nvSpPr>
            <p:spPr bwMode="ltGray">
              <a:xfrm rot="-5919570">
                <a:off x="293" y="242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4" name="Rectangle 108"/>
              <p:cNvSpPr>
                <a:spLocks noChangeArrowheads="1"/>
              </p:cNvSpPr>
              <p:nvPr userDrawn="1"/>
            </p:nvSpPr>
            <p:spPr bwMode="ltGray">
              <a:xfrm rot="-7376291">
                <a:off x="6" y="25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5" name="Rectangle 109"/>
              <p:cNvSpPr>
                <a:spLocks noChangeArrowheads="1"/>
              </p:cNvSpPr>
              <p:nvPr userDrawn="1"/>
            </p:nvSpPr>
            <p:spPr bwMode="ltGray">
              <a:xfrm rot="-7168347">
                <a:off x="65" y="2516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6" name="Rectangle 110"/>
              <p:cNvSpPr>
                <a:spLocks noChangeArrowheads="1"/>
              </p:cNvSpPr>
              <p:nvPr userDrawn="1"/>
            </p:nvSpPr>
            <p:spPr bwMode="ltGray">
              <a:xfrm rot="-6802416">
                <a:off x="92" y="250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7" name="Rectangle 111"/>
              <p:cNvSpPr>
                <a:spLocks noChangeArrowheads="1"/>
              </p:cNvSpPr>
              <p:nvPr userDrawn="1"/>
            </p:nvSpPr>
            <p:spPr bwMode="ltGray">
              <a:xfrm rot="-6802416">
                <a:off x="119" y="249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8" name="Rectangle 112"/>
              <p:cNvSpPr>
                <a:spLocks noChangeArrowheads="1"/>
              </p:cNvSpPr>
              <p:nvPr userDrawn="1"/>
            </p:nvSpPr>
            <p:spPr bwMode="ltGray">
              <a:xfrm rot="-6457704">
                <a:off x="150" y="247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9" name="Rectangle 113"/>
              <p:cNvSpPr>
                <a:spLocks noChangeArrowheads="1"/>
              </p:cNvSpPr>
              <p:nvPr userDrawn="1"/>
            </p:nvSpPr>
            <p:spPr bwMode="ltGray">
              <a:xfrm rot="-1876771">
                <a:off x="0" y="3363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0" name="Rectangle 114"/>
              <p:cNvSpPr>
                <a:spLocks noChangeArrowheads="1"/>
              </p:cNvSpPr>
              <p:nvPr userDrawn="1"/>
            </p:nvSpPr>
            <p:spPr bwMode="ltGray">
              <a:xfrm rot="3283992">
                <a:off x="511" y="3478"/>
                <a:ext cx="24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1" name="Rectangle 115"/>
              <p:cNvSpPr>
                <a:spLocks noChangeArrowheads="1"/>
              </p:cNvSpPr>
              <p:nvPr userDrawn="1"/>
            </p:nvSpPr>
            <p:spPr bwMode="ltGray">
              <a:xfrm rot="3283992">
                <a:off x="35" y="2798"/>
                <a:ext cx="24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2" name="Rectangle 116"/>
              <p:cNvSpPr>
                <a:spLocks noChangeArrowheads="1"/>
              </p:cNvSpPr>
              <p:nvPr userDrawn="1"/>
            </p:nvSpPr>
            <p:spPr bwMode="ltGray">
              <a:xfrm rot="-1876771">
                <a:off x="700" y="2851"/>
                <a:ext cx="31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3" name="Rectangle 117"/>
              <p:cNvSpPr>
                <a:spLocks noChangeArrowheads="1"/>
              </p:cNvSpPr>
              <p:nvPr userDrawn="1"/>
            </p:nvSpPr>
            <p:spPr bwMode="ltGray">
              <a:xfrm rot="5908516">
                <a:off x="200" y="3915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4" name="Rectangle 118"/>
              <p:cNvSpPr>
                <a:spLocks noChangeArrowheads="1"/>
              </p:cNvSpPr>
              <p:nvPr userDrawn="1"/>
            </p:nvSpPr>
            <p:spPr bwMode="ltGray">
              <a:xfrm rot="6683973">
                <a:off x="45" y="3915"/>
                <a:ext cx="144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5" name="Rectangle 119"/>
              <p:cNvSpPr>
                <a:spLocks noChangeArrowheads="1"/>
              </p:cNvSpPr>
              <p:nvPr userDrawn="1"/>
            </p:nvSpPr>
            <p:spPr bwMode="ltGray">
              <a:xfrm rot="5245609">
                <a:off x="361" y="3893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6" name="Rectangle 120"/>
              <p:cNvSpPr>
                <a:spLocks noChangeArrowheads="1"/>
              </p:cNvSpPr>
              <p:nvPr userDrawn="1"/>
            </p:nvSpPr>
            <p:spPr bwMode="ltGray">
              <a:xfrm rot="4500520">
                <a:off x="522" y="3847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7" name="Rectangle 121"/>
              <p:cNvSpPr>
                <a:spLocks noChangeArrowheads="1"/>
              </p:cNvSpPr>
              <p:nvPr userDrawn="1"/>
            </p:nvSpPr>
            <p:spPr bwMode="ltGray">
              <a:xfrm rot="3805227">
                <a:off x="670" y="3778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8" name="Rectangle 122"/>
              <p:cNvSpPr>
                <a:spLocks noChangeArrowheads="1"/>
              </p:cNvSpPr>
              <p:nvPr userDrawn="1"/>
            </p:nvSpPr>
            <p:spPr bwMode="ltGray">
              <a:xfrm rot="3060138">
                <a:off x="813" y="3688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9" name="Rectangle 123"/>
              <p:cNvSpPr>
                <a:spLocks noChangeArrowheads="1"/>
              </p:cNvSpPr>
              <p:nvPr userDrawn="1"/>
            </p:nvSpPr>
            <p:spPr bwMode="ltGray">
              <a:xfrm rot="2090281">
                <a:off x="938" y="3582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0" name="Rectangle 124"/>
              <p:cNvSpPr>
                <a:spLocks noChangeArrowheads="1"/>
              </p:cNvSpPr>
              <p:nvPr userDrawn="1"/>
            </p:nvSpPr>
            <p:spPr bwMode="ltGray">
              <a:xfrm rot="-7168347">
                <a:off x="-18" y="2506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1" name="Rectangle 125"/>
              <p:cNvSpPr>
                <a:spLocks noChangeArrowheads="1"/>
              </p:cNvSpPr>
              <p:nvPr userDrawn="1"/>
            </p:nvSpPr>
            <p:spPr bwMode="ltGray">
              <a:xfrm rot="-6406501">
                <a:off x="136" y="2433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2" name="Rectangle 126"/>
              <p:cNvSpPr>
                <a:spLocks noChangeArrowheads="1"/>
              </p:cNvSpPr>
              <p:nvPr userDrawn="1"/>
            </p:nvSpPr>
            <p:spPr bwMode="ltGray">
              <a:xfrm rot="-4970620">
                <a:off x="447" y="2364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3" name="Rectangle 127"/>
              <p:cNvSpPr>
                <a:spLocks noChangeArrowheads="1"/>
              </p:cNvSpPr>
              <p:nvPr userDrawn="1"/>
            </p:nvSpPr>
            <p:spPr bwMode="ltGray">
              <a:xfrm rot="-4298502">
                <a:off x="597" y="2360"/>
                <a:ext cx="15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4" name="Rectangle 128"/>
              <p:cNvSpPr>
                <a:spLocks noChangeArrowheads="1"/>
              </p:cNvSpPr>
              <p:nvPr userDrawn="1"/>
            </p:nvSpPr>
            <p:spPr bwMode="ltGray">
              <a:xfrm rot="-3676305">
                <a:off x="739" y="2386"/>
                <a:ext cx="15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5" name="Rectangle 129"/>
              <p:cNvSpPr>
                <a:spLocks noChangeArrowheads="1"/>
              </p:cNvSpPr>
              <p:nvPr userDrawn="1"/>
            </p:nvSpPr>
            <p:spPr bwMode="ltGray">
              <a:xfrm rot="-3188616">
                <a:off x="869" y="2430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6" name="Rectangle 130"/>
              <p:cNvSpPr>
                <a:spLocks noChangeArrowheads="1"/>
              </p:cNvSpPr>
              <p:nvPr userDrawn="1"/>
            </p:nvSpPr>
            <p:spPr bwMode="ltGray">
              <a:xfrm rot="-2610246">
                <a:off x="984" y="2497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7" name="Rectangle 131"/>
              <p:cNvSpPr>
                <a:spLocks noChangeArrowheads="1"/>
              </p:cNvSpPr>
              <p:nvPr userDrawn="1"/>
            </p:nvSpPr>
            <p:spPr bwMode="ltGray">
              <a:xfrm rot="-2190008">
                <a:off x="1075" y="2585"/>
                <a:ext cx="17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8" name="Rectangle 132"/>
              <p:cNvSpPr>
                <a:spLocks noChangeArrowheads="1"/>
              </p:cNvSpPr>
              <p:nvPr userDrawn="1"/>
            </p:nvSpPr>
            <p:spPr bwMode="ltGray">
              <a:xfrm rot="-1728558">
                <a:off x="1147" y="2688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9" name="Rectangle 133"/>
              <p:cNvSpPr>
                <a:spLocks noChangeArrowheads="1"/>
              </p:cNvSpPr>
              <p:nvPr userDrawn="1"/>
            </p:nvSpPr>
            <p:spPr bwMode="ltGray">
              <a:xfrm rot="-1172118">
                <a:off x="1198" y="2805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50" name="Rectangle 134"/>
              <p:cNvSpPr>
                <a:spLocks noChangeArrowheads="1"/>
              </p:cNvSpPr>
              <p:nvPr userDrawn="1"/>
            </p:nvSpPr>
            <p:spPr bwMode="ltGray">
              <a:xfrm rot="-753845">
                <a:off x="1218" y="2930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51" name="Rectangle 135"/>
              <p:cNvSpPr>
                <a:spLocks noChangeArrowheads="1"/>
              </p:cNvSpPr>
              <p:nvPr userDrawn="1"/>
            </p:nvSpPr>
            <p:spPr bwMode="ltGray">
              <a:xfrm rot="-287823">
                <a:off x="1213" y="3066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52" name="Rectangle 136"/>
              <p:cNvSpPr>
                <a:spLocks noChangeArrowheads="1"/>
              </p:cNvSpPr>
              <p:nvPr userDrawn="1"/>
            </p:nvSpPr>
            <p:spPr bwMode="ltGray">
              <a:xfrm rot="696741">
                <a:off x="1126" y="3337"/>
                <a:ext cx="15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53" name="Rectangle 137"/>
              <p:cNvSpPr>
                <a:spLocks noChangeArrowheads="1"/>
              </p:cNvSpPr>
              <p:nvPr userDrawn="1"/>
            </p:nvSpPr>
            <p:spPr bwMode="ltGray">
              <a:xfrm rot="1529990">
                <a:off x="1041" y="3465"/>
                <a:ext cx="14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54" name="Freeform 138"/>
              <p:cNvSpPr>
                <a:spLocks/>
              </p:cNvSpPr>
              <p:nvPr userDrawn="1"/>
            </p:nvSpPr>
            <p:spPr bwMode="ltGray">
              <a:xfrm>
                <a:off x="850" y="3136"/>
                <a:ext cx="204" cy="120"/>
              </a:xfrm>
              <a:custGeom>
                <a:avLst/>
                <a:gdLst>
                  <a:gd name="T0" fmla="*/ 168 w 204"/>
                  <a:gd name="T1" fmla="*/ 120 h 120"/>
                  <a:gd name="T2" fmla="*/ 204 w 204"/>
                  <a:gd name="T3" fmla="*/ 12 h 120"/>
                  <a:gd name="T4" fmla="*/ 42 w 204"/>
                  <a:gd name="T5" fmla="*/ 0 h 120"/>
                  <a:gd name="T6" fmla="*/ 0 w 204"/>
                  <a:gd name="T7" fmla="*/ 108 h 120"/>
                  <a:gd name="T8" fmla="*/ 30 w 204"/>
                  <a:gd name="T9" fmla="*/ 114 h 120"/>
                  <a:gd name="T10" fmla="*/ 60 w 204"/>
                  <a:gd name="T11" fmla="*/ 30 h 120"/>
                  <a:gd name="T12" fmla="*/ 102 w 204"/>
                  <a:gd name="T13" fmla="*/ 36 h 120"/>
                  <a:gd name="T14" fmla="*/ 78 w 204"/>
                  <a:gd name="T15" fmla="*/ 108 h 120"/>
                  <a:gd name="T16" fmla="*/ 102 w 204"/>
                  <a:gd name="T17" fmla="*/ 108 h 120"/>
                  <a:gd name="T18" fmla="*/ 132 w 204"/>
                  <a:gd name="T19" fmla="*/ 36 h 120"/>
                  <a:gd name="T20" fmla="*/ 162 w 204"/>
                  <a:gd name="T21" fmla="*/ 36 h 120"/>
                  <a:gd name="T22" fmla="*/ 138 w 204"/>
                  <a:gd name="T23" fmla="*/ 114 h 120"/>
                  <a:gd name="T24" fmla="*/ 168 w 204"/>
                  <a:gd name="T25" fmla="*/ 120 h 120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204" h="120">
                    <a:moveTo>
                      <a:pt x="168" y="120"/>
                    </a:moveTo>
                    <a:lnTo>
                      <a:pt x="204" y="12"/>
                    </a:lnTo>
                    <a:lnTo>
                      <a:pt x="42" y="0"/>
                    </a:lnTo>
                    <a:lnTo>
                      <a:pt x="0" y="108"/>
                    </a:lnTo>
                    <a:lnTo>
                      <a:pt x="30" y="114"/>
                    </a:lnTo>
                    <a:lnTo>
                      <a:pt x="60" y="30"/>
                    </a:lnTo>
                    <a:lnTo>
                      <a:pt x="102" y="36"/>
                    </a:lnTo>
                    <a:lnTo>
                      <a:pt x="78" y="108"/>
                    </a:lnTo>
                    <a:lnTo>
                      <a:pt x="102" y="108"/>
                    </a:lnTo>
                    <a:lnTo>
                      <a:pt x="132" y="36"/>
                    </a:lnTo>
                    <a:lnTo>
                      <a:pt x="162" y="36"/>
                    </a:lnTo>
                    <a:lnTo>
                      <a:pt x="138" y="114"/>
                    </a:lnTo>
                    <a:lnTo>
                      <a:pt x="168" y="12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55" name="Freeform 139"/>
              <p:cNvSpPr>
                <a:spLocks/>
              </p:cNvSpPr>
              <p:nvPr userDrawn="1"/>
            </p:nvSpPr>
            <p:spPr bwMode="ltGray">
              <a:xfrm>
                <a:off x="19" y="2722"/>
                <a:ext cx="90" cy="78"/>
              </a:xfrm>
              <a:custGeom>
                <a:avLst/>
                <a:gdLst>
                  <a:gd name="T0" fmla="*/ 66 w 90"/>
                  <a:gd name="T1" fmla="*/ 36 h 78"/>
                  <a:gd name="T2" fmla="*/ 66 w 90"/>
                  <a:gd name="T3" fmla="*/ 36 h 78"/>
                  <a:gd name="T4" fmla="*/ 18 w 90"/>
                  <a:gd name="T5" fmla="*/ 24 h 78"/>
                  <a:gd name="T6" fmla="*/ 0 w 90"/>
                  <a:gd name="T7" fmla="*/ 30 h 78"/>
                  <a:gd name="T8" fmla="*/ 36 w 90"/>
                  <a:gd name="T9" fmla="*/ 78 h 78"/>
                  <a:gd name="T10" fmla="*/ 48 w 90"/>
                  <a:gd name="T11" fmla="*/ 72 h 78"/>
                  <a:gd name="T12" fmla="*/ 24 w 90"/>
                  <a:gd name="T13" fmla="*/ 36 h 78"/>
                  <a:gd name="T14" fmla="*/ 24 w 90"/>
                  <a:gd name="T15" fmla="*/ 36 h 78"/>
                  <a:gd name="T16" fmla="*/ 72 w 90"/>
                  <a:gd name="T17" fmla="*/ 54 h 78"/>
                  <a:gd name="T18" fmla="*/ 90 w 90"/>
                  <a:gd name="T19" fmla="*/ 42 h 78"/>
                  <a:gd name="T20" fmla="*/ 54 w 90"/>
                  <a:gd name="T21" fmla="*/ 0 h 78"/>
                  <a:gd name="T22" fmla="*/ 42 w 90"/>
                  <a:gd name="T23" fmla="*/ 6 h 78"/>
                  <a:gd name="T24" fmla="*/ 66 w 90"/>
                  <a:gd name="T25" fmla="*/ 36 h 7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78">
                    <a:moveTo>
                      <a:pt x="66" y="36"/>
                    </a:moveTo>
                    <a:lnTo>
                      <a:pt x="66" y="36"/>
                    </a:lnTo>
                    <a:lnTo>
                      <a:pt x="18" y="24"/>
                    </a:lnTo>
                    <a:lnTo>
                      <a:pt x="0" y="30"/>
                    </a:lnTo>
                    <a:lnTo>
                      <a:pt x="36" y="78"/>
                    </a:lnTo>
                    <a:lnTo>
                      <a:pt x="48" y="72"/>
                    </a:lnTo>
                    <a:lnTo>
                      <a:pt x="24" y="36"/>
                    </a:lnTo>
                    <a:lnTo>
                      <a:pt x="72" y="54"/>
                    </a:lnTo>
                    <a:lnTo>
                      <a:pt x="90" y="42"/>
                    </a:lnTo>
                    <a:lnTo>
                      <a:pt x="54" y="0"/>
                    </a:lnTo>
                    <a:lnTo>
                      <a:pt x="42" y="6"/>
                    </a:lnTo>
                    <a:lnTo>
                      <a:pt x="66" y="36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56" name="Freeform 140"/>
              <p:cNvSpPr>
                <a:spLocks/>
              </p:cNvSpPr>
              <p:nvPr userDrawn="1"/>
            </p:nvSpPr>
            <p:spPr bwMode="ltGray">
              <a:xfrm>
                <a:off x="97" y="2651"/>
                <a:ext cx="101" cy="89"/>
              </a:xfrm>
              <a:custGeom>
                <a:avLst/>
                <a:gdLst>
                  <a:gd name="T0" fmla="*/ 54 w 101"/>
                  <a:gd name="T1" fmla="*/ 89 h 89"/>
                  <a:gd name="T2" fmla="*/ 65 w 101"/>
                  <a:gd name="T3" fmla="*/ 83 h 89"/>
                  <a:gd name="T4" fmla="*/ 48 w 101"/>
                  <a:gd name="T5" fmla="*/ 35 h 89"/>
                  <a:gd name="T6" fmla="*/ 89 w 101"/>
                  <a:gd name="T7" fmla="*/ 65 h 89"/>
                  <a:gd name="T8" fmla="*/ 101 w 101"/>
                  <a:gd name="T9" fmla="*/ 59 h 89"/>
                  <a:gd name="T10" fmla="*/ 83 w 101"/>
                  <a:gd name="T11" fmla="*/ 0 h 89"/>
                  <a:gd name="T12" fmla="*/ 71 w 101"/>
                  <a:gd name="T13" fmla="*/ 12 h 89"/>
                  <a:gd name="T14" fmla="*/ 83 w 101"/>
                  <a:gd name="T15" fmla="*/ 41 h 89"/>
                  <a:gd name="T16" fmla="*/ 48 w 101"/>
                  <a:gd name="T17" fmla="*/ 23 h 89"/>
                  <a:gd name="T18" fmla="*/ 36 w 101"/>
                  <a:gd name="T19" fmla="*/ 29 h 89"/>
                  <a:gd name="T20" fmla="*/ 45 w 101"/>
                  <a:gd name="T21" fmla="*/ 68 h 89"/>
                  <a:gd name="T22" fmla="*/ 18 w 101"/>
                  <a:gd name="T23" fmla="*/ 41 h 89"/>
                  <a:gd name="T24" fmla="*/ 0 w 101"/>
                  <a:gd name="T25" fmla="*/ 53 h 89"/>
                  <a:gd name="T26" fmla="*/ 54 w 101"/>
                  <a:gd name="T27" fmla="*/ 89 h 89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101" h="89">
                    <a:moveTo>
                      <a:pt x="54" y="89"/>
                    </a:moveTo>
                    <a:lnTo>
                      <a:pt x="65" y="83"/>
                    </a:lnTo>
                    <a:lnTo>
                      <a:pt x="48" y="35"/>
                    </a:lnTo>
                    <a:lnTo>
                      <a:pt x="89" y="65"/>
                    </a:lnTo>
                    <a:lnTo>
                      <a:pt x="101" y="59"/>
                    </a:lnTo>
                    <a:lnTo>
                      <a:pt x="83" y="0"/>
                    </a:lnTo>
                    <a:lnTo>
                      <a:pt x="71" y="12"/>
                    </a:lnTo>
                    <a:lnTo>
                      <a:pt x="83" y="41"/>
                    </a:lnTo>
                    <a:lnTo>
                      <a:pt x="48" y="23"/>
                    </a:lnTo>
                    <a:lnTo>
                      <a:pt x="36" y="29"/>
                    </a:lnTo>
                    <a:lnTo>
                      <a:pt x="45" y="68"/>
                    </a:lnTo>
                    <a:lnTo>
                      <a:pt x="18" y="41"/>
                    </a:lnTo>
                    <a:lnTo>
                      <a:pt x="0" y="53"/>
                    </a:lnTo>
                    <a:lnTo>
                      <a:pt x="54" y="89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57" name="Freeform 141"/>
              <p:cNvSpPr>
                <a:spLocks/>
              </p:cNvSpPr>
              <p:nvPr userDrawn="1"/>
            </p:nvSpPr>
            <p:spPr bwMode="ltGray">
              <a:xfrm>
                <a:off x="677" y="3502"/>
                <a:ext cx="83" cy="78"/>
              </a:xfrm>
              <a:custGeom>
                <a:avLst/>
                <a:gdLst>
                  <a:gd name="T0" fmla="*/ 36 w 83"/>
                  <a:gd name="T1" fmla="*/ 78 h 78"/>
                  <a:gd name="T2" fmla="*/ 83 w 83"/>
                  <a:gd name="T3" fmla="*/ 48 h 78"/>
                  <a:gd name="T4" fmla="*/ 54 w 83"/>
                  <a:gd name="T5" fmla="*/ 0 h 78"/>
                  <a:gd name="T6" fmla="*/ 0 w 83"/>
                  <a:gd name="T7" fmla="*/ 30 h 78"/>
                  <a:gd name="T8" fmla="*/ 6 w 83"/>
                  <a:gd name="T9" fmla="*/ 36 h 78"/>
                  <a:gd name="T10" fmla="*/ 42 w 83"/>
                  <a:gd name="T11" fmla="*/ 18 h 78"/>
                  <a:gd name="T12" fmla="*/ 54 w 83"/>
                  <a:gd name="T13" fmla="*/ 30 h 78"/>
                  <a:gd name="T14" fmla="*/ 24 w 83"/>
                  <a:gd name="T15" fmla="*/ 48 h 78"/>
                  <a:gd name="T16" fmla="*/ 30 w 83"/>
                  <a:gd name="T17" fmla="*/ 54 h 78"/>
                  <a:gd name="T18" fmla="*/ 60 w 83"/>
                  <a:gd name="T19" fmla="*/ 36 h 78"/>
                  <a:gd name="T20" fmla="*/ 66 w 83"/>
                  <a:gd name="T21" fmla="*/ 48 h 78"/>
                  <a:gd name="T22" fmla="*/ 30 w 83"/>
                  <a:gd name="T23" fmla="*/ 66 h 78"/>
                  <a:gd name="T24" fmla="*/ 36 w 83"/>
                  <a:gd name="T25" fmla="*/ 78 h 7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83" h="78">
                    <a:moveTo>
                      <a:pt x="36" y="78"/>
                    </a:moveTo>
                    <a:lnTo>
                      <a:pt x="83" y="48"/>
                    </a:lnTo>
                    <a:lnTo>
                      <a:pt x="54" y="0"/>
                    </a:lnTo>
                    <a:lnTo>
                      <a:pt x="0" y="30"/>
                    </a:lnTo>
                    <a:lnTo>
                      <a:pt x="6" y="36"/>
                    </a:lnTo>
                    <a:lnTo>
                      <a:pt x="42" y="18"/>
                    </a:lnTo>
                    <a:lnTo>
                      <a:pt x="54" y="30"/>
                    </a:lnTo>
                    <a:lnTo>
                      <a:pt x="24" y="48"/>
                    </a:lnTo>
                    <a:lnTo>
                      <a:pt x="30" y="54"/>
                    </a:lnTo>
                    <a:lnTo>
                      <a:pt x="60" y="36"/>
                    </a:lnTo>
                    <a:lnTo>
                      <a:pt x="66" y="48"/>
                    </a:lnTo>
                    <a:lnTo>
                      <a:pt x="30" y="66"/>
                    </a:lnTo>
                    <a:lnTo>
                      <a:pt x="36" y="7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58" name="Freeform 142"/>
              <p:cNvSpPr>
                <a:spLocks/>
              </p:cNvSpPr>
              <p:nvPr userDrawn="1"/>
            </p:nvSpPr>
            <p:spPr bwMode="ltGray">
              <a:xfrm>
                <a:off x="940" y="2782"/>
                <a:ext cx="90" cy="72"/>
              </a:xfrm>
              <a:custGeom>
                <a:avLst/>
                <a:gdLst>
                  <a:gd name="T0" fmla="*/ 90 w 90"/>
                  <a:gd name="T1" fmla="*/ 30 h 72"/>
                  <a:gd name="T2" fmla="*/ 66 w 90"/>
                  <a:gd name="T3" fmla="*/ 0 h 72"/>
                  <a:gd name="T4" fmla="*/ 0 w 90"/>
                  <a:gd name="T5" fmla="*/ 36 h 72"/>
                  <a:gd name="T6" fmla="*/ 24 w 90"/>
                  <a:gd name="T7" fmla="*/ 72 h 72"/>
                  <a:gd name="T8" fmla="*/ 36 w 90"/>
                  <a:gd name="T9" fmla="*/ 66 h 72"/>
                  <a:gd name="T10" fmla="*/ 18 w 90"/>
                  <a:gd name="T11" fmla="*/ 42 h 72"/>
                  <a:gd name="T12" fmla="*/ 36 w 90"/>
                  <a:gd name="T13" fmla="*/ 30 h 72"/>
                  <a:gd name="T14" fmla="*/ 54 w 90"/>
                  <a:gd name="T15" fmla="*/ 54 h 72"/>
                  <a:gd name="T16" fmla="*/ 60 w 90"/>
                  <a:gd name="T17" fmla="*/ 48 h 72"/>
                  <a:gd name="T18" fmla="*/ 48 w 90"/>
                  <a:gd name="T19" fmla="*/ 24 h 72"/>
                  <a:gd name="T20" fmla="*/ 60 w 90"/>
                  <a:gd name="T21" fmla="*/ 12 h 72"/>
                  <a:gd name="T22" fmla="*/ 78 w 90"/>
                  <a:gd name="T23" fmla="*/ 42 h 72"/>
                  <a:gd name="T24" fmla="*/ 90 w 90"/>
                  <a:gd name="T25" fmla="*/ 30 h 72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72">
                    <a:moveTo>
                      <a:pt x="90" y="30"/>
                    </a:moveTo>
                    <a:lnTo>
                      <a:pt x="66" y="0"/>
                    </a:lnTo>
                    <a:lnTo>
                      <a:pt x="0" y="36"/>
                    </a:lnTo>
                    <a:lnTo>
                      <a:pt x="24" y="72"/>
                    </a:lnTo>
                    <a:lnTo>
                      <a:pt x="36" y="66"/>
                    </a:lnTo>
                    <a:lnTo>
                      <a:pt x="18" y="42"/>
                    </a:lnTo>
                    <a:lnTo>
                      <a:pt x="36" y="30"/>
                    </a:lnTo>
                    <a:lnTo>
                      <a:pt x="54" y="54"/>
                    </a:lnTo>
                    <a:lnTo>
                      <a:pt x="60" y="48"/>
                    </a:lnTo>
                    <a:lnTo>
                      <a:pt x="48" y="24"/>
                    </a:lnTo>
                    <a:lnTo>
                      <a:pt x="60" y="12"/>
                    </a:lnTo>
                    <a:lnTo>
                      <a:pt x="78" y="42"/>
                    </a:lnTo>
                    <a:lnTo>
                      <a:pt x="90" y="3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59" name="Freeform 143"/>
              <p:cNvSpPr>
                <a:spLocks/>
              </p:cNvSpPr>
              <p:nvPr userDrawn="1"/>
            </p:nvSpPr>
            <p:spPr bwMode="ltGray">
              <a:xfrm>
                <a:off x="898" y="2716"/>
                <a:ext cx="90" cy="84"/>
              </a:xfrm>
              <a:custGeom>
                <a:avLst/>
                <a:gdLst>
                  <a:gd name="T0" fmla="*/ 42 w 90"/>
                  <a:gd name="T1" fmla="*/ 60 h 84"/>
                  <a:gd name="T2" fmla="*/ 42 w 90"/>
                  <a:gd name="T3" fmla="*/ 60 h 84"/>
                  <a:gd name="T4" fmla="*/ 72 w 90"/>
                  <a:gd name="T5" fmla="*/ 12 h 84"/>
                  <a:gd name="T6" fmla="*/ 66 w 90"/>
                  <a:gd name="T7" fmla="*/ 0 h 84"/>
                  <a:gd name="T8" fmla="*/ 0 w 90"/>
                  <a:gd name="T9" fmla="*/ 42 h 84"/>
                  <a:gd name="T10" fmla="*/ 6 w 90"/>
                  <a:gd name="T11" fmla="*/ 54 h 84"/>
                  <a:gd name="T12" fmla="*/ 54 w 90"/>
                  <a:gd name="T13" fmla="*/ 24 h 84"/>
                  <a:gd name="T14" fmla="*/ 54 w 90"/>
                  <a:gd name="T15" fmla="*/ 24 h 84"/>
                  <a:gd name="T16" fmla="*/ 18 w 90"/>
                  <a:gd name="T17" fmla="*/ 72 h 84"/>
                  <a:gd name="T18" fmla="*/ 24 w 90"/>
                  <a:gd name="T19" fmla="*/ 84 h 84"/>
                  <a:gd name="T20" fmla="*/ 90 w 90"/>
                  <a:gd name="T21" fmla="*/ 42 h 84"/>
                  <a:gd name="T22" fmla="*/ 84 w 90"/>
                  <a:gd name="T23" fmla="*/ 30 h 84"/>
                  <a:gd name="T24" fmla="*/ 42 w 90"/>
                  <a:gd name="T25" fmla="*/ 60 h 8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84">
                    <a:moveTo>
                      <a:pt x="42" y="60"/>
                    </a:moveTo>
                    <a:lnTo>
                      <a:pt x="42" y="60"/>
                    </a:lnTo>
                    <a:lnTo>
                      <a:pt x="72" y="12"/>
                    </a:lnTo>
                    <a:lnTo>
                      <a:pt x="66" y="0"/>
                    </a:lnTo>
                    <a:lnTo>
                      <a:pt x="0" y="42"/>
                    </a:lnTo>
                    <a:lnTo>
                      <a:pt x="6" y="54"/>
                    </a:lnTo>
                    <a:lnTo>
                      <a:pt x="54" y="24"/>
                    </a:lnTo>
                    <a:lnTo>
                      <a:pt x="18" y="72"/>
                    </a:lnTo>
                    <a:lnTo>
                      <a:pt x="24" y="84"/>
                    </a:lnTo>
                    <a:lnTo>
                      <a:pt x="90" y="42"/>
                    </a:lnTo>
                    <a:lnTo>
                      <a:pt x="84" y="30"/>
                    </a:lnTo>
                    <a:lnTo>
                      <a:pt x="42" y="6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60" name="Freeform 144"/>
              <p:cNvSpPr>
                <a:spLocks/>
              </p:cNvSpPr>
              <p:nvPr userDrawn="1"/>
            </p:nvSpPr>
            <p:spPr bwMode="ltGray">
              <a:xfrm>
                <a:off x="7" y="3837"/>
                <a:ext cx="6" cy="12"/>
              </a:xfrm>
              <a:custGeom>
                <a:avLst/>
                <a:gdLst>
                  <a:gd name="T0" fmla="*/ 6 w 6"/>
                  <a:gd name="T1" fmla="*/ 0 h 12"/>
                  <a:gd name="T2" fmla="*/ 6 w 6"/>
                  <a:gd name="T3" fmla="*/ 0 h 12"/>
                  <a:gd name="T4" fmla="*/ 0 w 6"/>
                  <a:gd name="T5" fmla="*/ 0 h 12"/>
                  <a:gd name="T6" fmla="*/ 0 w 6"/>
                  <a:gd name="T7" fmla="*/ 0 h 12"/>
                  <a:gd name="T8" fmla="*/ 0 w 6"/>
                  <a:gd name="T9" fmla="*/ 12 h 12"/>
                  <a:gd name="T10" fmla="*/ 6 w 6"/>
                  <a:gd name="T11" fmla="*/ 0 h 12"/>
                  <a:gd name="T12" fmla="*/ 6 w 6"/>
                  <a:gd name="T13" fmla="*/ 0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" h="12">
                    <a:moveTo>
                      <a:pt x="6" y="0"/>
                    </a:moveTo>
                    <a:lnTo>
                      <a:pt x="6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61" name="Freeform 145"/>
              <p:cNvSpPr>
                <a:spLocks/>
              </p:cNvSpPr>
              <p:nvPr userDrawn="1"/>
            </p:nvSpPr>
            <p:spPr bwMode="ltGray">
              <a:xfrm>
                <a:off x="7" y="2555"/>
                <a:ext cx="30" cy="48"/>
              </a:xfrm>
              <a:custGeom>
                <a:avLst/>
                <a:gdLst>
                  <a:gd name="T0" fmla="*/ 18 w 30"/>
                  <a:gd name="T1" fmla="*/ 48 h 48"/>
                  <a:gd name="T2" fmla="*/ 18 w 30"/>
                  <a:gd name="T3" fmla="*/ 48 h 48"/>
                  <a:gd name="T4" fmla="*/ 30 w 30"/>
                  <a:gd name="T5" fmla="*/ 42 h 48"/>
                  <a:gd name="T6" fmla="*/ 0 w 30"/>
                  <a:gd name="T7" fmla="*/ 0 h 48"/>
                  <a:gd name="T8" fmla="*/ 0 w 30"/>
                  <a:gd name="T9" fmla="*/ 24 h 48"/>
                  <a:gd name="T10" fmla="*/ 18 w 30"/>
                  <a:gd name="T11" fmla="*/ 48 h 48"/>
                  <a:gd name="T12" fmla="*/ 18 w 30"/>
                  <a:gd name="T13" fmla="*/ 48 h 4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0" h="48">
                    <a:moveTo>
                      <a:pt x="18" y="48"/>
                    </a:moveTo>
                    <a:lnTo>
                      <a:pt x="18" y="48"/>
                    </a:lnTo>
                    <a:lnTo>
                      <a:pt x="30" y="42"/>
                    </a:lnTo>
                    <a:lnTo>
                      <a:pt x="0" y="0"/>
                    </a:lnTo>
                    <a:lnTo>
                      <a:pt x="0" y="24"/>
                    </a:lnTo>
                    <a:lnTo>
                      <a:pt x="18" y="4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62" name="Freeform 146"/>
              <p:cNvSpPr>
                <a:spLocks/>
              </p:cNvSpPr>
              <p:nvPr userDrawn="1"/>
            </p:nvSpPr>
            <p:spPr bwMode="ltGray">
              <a:xfrm>
                <a:off x="7" y="3843"/>
                <a:ext cx="36" cy="66"/>
              </a:xfrm>
              <a:custGeom>
                <a:avLst/>
                <a:gdLst>
                  <a:gd name="T0" fmla="*/ 36 w 36"/>
                  <a:gd name="T1" fmla="*/ 0 h 66"/>
                  <a:gd name="T2" fmla="*/ 24 w 36"/>
                  <a:gd name="T3" fmla="*/ 0 h 66"/>
                  <a:gd name="T4" fmla="*/ 24 w 36"/>
                  <a:gd name="T5" fmla="*/ 0 h 66"/>
                  <a:gd name="T6" fmla="*/ 0 w 36"/>
                  <a:gd name="T7" fmla="*/ 36 h 66"/>
                  <a:gd name="T8" fmla="*/ 0 w 36"/>
                  <a:gd name="T9" fmla="*/ 66 h 66"/>
                  <a:gd name="T10" fmla="*/ 36 w 36"/>
                  <a:gd name="T11" fmla="*/ 0 h 66"/>
                  <a:gd name="T12" fmla="*/ 36 w 36"/>
                  <a:gd name="T13" fmla="*/ 0 h 6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6" h="66">
                    <a:moveTo>
                      <a:pt x="36" y="0"/>
                    </a:moveTo>
                    <a:lnTo>
                      <a:pt x="24" y="0"/>
                    </a:lnTo>
                    <a:lnTo>
                      <a:pt x="0" y="36"/>
                    </a:lnTo>
                    <a:lnTo>
                      <a:pt x="0" y="66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63" name="Rectangle 147"/>
              <p:cNvSpPr>
                <a:spLocks noChangeArrowheads="1"/>
              </p:cNvSpPr>
              <p:nvPr userDrawn="1"/>
            </p:nvSpPr>
            <p:spPr bwMode="ltGray">
              <a:xfrm rot="244926">
                <a:off x="1177" y="3201"/>
                <a:ext cx="16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64" name="Rectangle 148"/>
              <p:cNvSpPr>
                <a:spLocks noChangeArrowheads="1"/>
              </p:cNvSpPr>
              <p:nvPr userDrawn="1"/>
            </p:nvSpPr>
            <p:spPr bwMode="ltGray">
              <a:xfrm rot="-5598588">
                <a:off x="290" y="2386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65" name="Freeform 149"/>
              <p:cNvSpPr>
                <a:spLocks/>
              </p:cNvSpPr>
              <p:nvPr userDrawn="1"/>
            </p:nvSpPr>
            <p:spPr bwMode="ltGray">
              <a:xfrm>
                <a:off x="139" y="3573"/>
                <a:ext cx="144" cy="154"/>
              </a:xfrm>
              <a:custGeom>
                <a:avLst/>
                <a:gdLst>
                  <a:gd name="T0" fmla="*/ 0 w 144"/>
                  <a:gd name="T1" fmla="*/ 102 h 154"/>
                  <a:gd name="T2" fmla="*/ 59 w 144"/>
                  <a:gd name="T3" fmla="*/ 154 h 154"/>
                  <a:gd name="T4" fmla="*/ 117 w 144"/>
                  <a:gd name="T5" fmla="*/ 120 h 154"/>
                  <a:gd name="T6" fmla="*/ 62 w 144"/>
                  <a:gd name="T7" fmla="*/ 55 h 154"/>
                  <a:gd name="T8" fmla="*/ 104 w 144"/>
                  <a:gd name="T9" fmla="*/ 34 h 154"/>
                  <a:gd name="T10" fmla="*/ 117 w 144"/>
                  <a:gd name="T11" fmla="*/ 53 h 154"/>
                  <a:gd name="T12" fmla="*/ 141 w 144"/>
                  <a:gd name="T13" fmla="*/ 47 h 154"/>
                  <a:gd name="T14" fmla="*/ 97 w 144"/>
                  <a:gd name="T15" fmla="*/ 2 h 154"/>
                  <a:gd name="T16" fmla="*/ 36 w 144"/>
                  <a:gd name="T17" fmla="*/ 33 h 154"/>
                  <a:gd name="T18" fmla="*/ 90 w 144"/>
                  <a:gd name="T19" fmla="*/ 107 h 154"/>
                  <a:gd name="T20" fmla="*/ 28 w 144"/>
                  <a:gd name="T21" fmla="*/ 101 h 154"/>
                  <a:gd name="T22" fmla="*/ 0 w 144"/>
                  <a:gd name="T23" fmla="*/ 102 h 15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44" h="15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9" y="61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66" name="Freeform 150"/>
              <p:cNvSpPr>
                <a:spLocks/>
              </p:cNvSpPr>
              <p:nvPr userDrawn="1"/>
            </p:nvSpPr>
            <p:spPr bwMode="ltGray">
              <a:xfrm rot="-2857037">
                <a:off x="619" y="3550"/>
                <a:ext cx="68" cy="69"/>
              </a:xfrm>
              <a:custGeom>
                <a:avLst/>
                <a:gdLst>
                  <a:gd name="T0" fmla="*/ 0 w 144"/>
                  <a:gd name="T1" fmla="*/ 21 h 154"/>
                  <a:gd name="T2" fmla="*/ 13 w 144"/>
                  <a:gd name="T3" fmla="*/ 31 h 154"/>
                  <a:gd name="T4" fmla="*/ 26 w 144"/>
                  <a:gd name="T5" fmla="*/ 24 h 154"/>
                  <a:gd name="T6" fmla="*/ 14 w 144"/>
                  <a:gd name="T7" fmla="*/ 11 h 154"/>
                  <a:gd name="T8" fmla="*/ 23 w 144"/>
                  <a:gd name="T9" fmla="*/ 7 h 154"/>
                  <a:gd name="T10" fmla="*/ 26 w 144"/>
                  <a:gd name="T11" fmla="*/ 11 h 154"/>
                  <a:gd name="T12" fmla="*/ 32 w 144"/>
                  <a:gd name="T13" fmla="*/ 9 h 154"/>
                  <a:gd name="T14" fmla="*/ 22 w 144"/>
                  <a:gd name="T15" fmla="*/ 0 h 154"/>
                  <a:gd name="T16" fmla="*/ 8 w 144"/>
                  <a:gd name="T17" fmla="*/ 7 h 154"/>
                  <a:gd name="T18" fmla="*/ 20 w 144"/>
                  <a:gd name="T19" fmla="*/ 22 h 154"/>
                  <a:gd name="T20" fmla="*/ 6 w 144"/>
                  <a:gd name="T21" fmla="*/ 20 h 154"/>
                  <a:gd name="T22" fmla="*/ 0 w 144"/>
                  <a:gd name="T23" fmla="*/ 21 h 15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44" h="15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3" y="47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50327" name="Freeform 151"/>
              <p:cNvSpPr>
                <a:spLocks/>
              </p:cNvSpPr>
              <p:nvPr userDrawn="1"/>
            </p:nvSpPr>
            <p:spPr bwMode="ltGray">
              <a:xfrm>
                <a:off x="235" y="2503"/>
                <a:ext cx="348" cy="1272"/>
              </a:xfrm>
              <a:custGeom>
                <a:avLst/>
                <a:gdLst>
                  <a:gd name="T0" fmla="*/ 0 w 348"/>
                  <a:gd name="T1" fmla="*/ 0 h 1272"/>
                  <a:gd name="T2" fmla="*/ 287 w 348"/>
                  <a:gd name="T3" fmla="*/ 582 h 1272"/>
                  <a:gd name="T4" fmla="*/ 348 w 348"/>
                  <a:gd name="T5" fmla="*/ 1272 h 1272"/>
                  <a:gd name="T6" fmla="*/ 54 w 348"/>
                  <a:gd name="T7" fmla="*/ 676 h 1272"/>
                  <a:gd name="T8" fmla="*/ 0 w 348"/>
                  <a:gd name="T9" fmla="*/ 0 h 1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8" h="1272">
                    <a:moveTo>
                      <a:pt x="0" y="0"/>
                    </a:moveTo>
                    <a:lnTo>
                      <a:pt x="287" y="582"/>
                    </a:lnTo>
                    <a:lnTo>
                      <a:pt x="348" y="1272"/>
                    </a:lnTo>
                    <a:lnTo>
                      <a:pt x="54" y="67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2">
                      <a:gamma/>
                      <a:shade val="96863"/>
                      <a:invGamma/>
                    </a:scheme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Tahoma" charset="0"/>
                </a:endParaRPr>
              </a:p>
            </p:txBody>
          </p:sp>
          <p:sp>
            <p:nvSpPr>
              <p:cNvPr id="50328" name="Oval 152"/>
              <p:cNvSpPr>
                <a:spLocks noChangeArrowheads="1"/>
              </p:cNvSpPr>
              <p:nvPr userDrawn="1"/>
            </p:nvSpPr>
            <p:spPr bwMode="ltGray">
              <a:xfrm rot="-1684349">
                <a:off x="296" y="3047"/>
                <a:ext cx="221" cy="174"/>
              </a:xfrm>
              <a:prstGeom prst="ellipse">
                <a:avLst/>
              </a:prstGeom>
              <a:gradFill rotWithShape="0">
                <a:gsLst>
                  <a:gs pos="0">
                    <a:schemeClr val="bg2">
                      <a:gamma/>
                      <a:shade val="90980"/>
                      <a:invGamma/>
                    </a:schemeClr>
                  </a:gs>
                  <a:gs pos="50000">
                    <a:schemeClr val="bg2"/>
                  </a:gs>
                  <a:gs pos="100000">
                    <a:schemeClr val="bg2">
                      <a:gamma/>
                      <a:shade val="90980"/>
                      <a:invGamma/>
                    </a:scheme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Tahoma" charset="0"/>
                </a:endParaRPr>
              </a:p>
            </p:txBody>
          </p:sp>
        </p:grpSp>
      </p:grpSp>
      <p:sp>
        <p:nvSpPr>
          <p:cNvPr id="50329" name="Rectangle 15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CA" altLang="en-US"/>
              <a:t>Click to edit Master title style</a:t>
            </a:r>
          </a:p>
        </p:txBody>
      </p:sp>
      <p:sp>
        <p:nvSpPr>
          <p:cNvPr id="50330" name="Rectangle 15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0331" name="Rectangle 15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0332" name="Rectangle 15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Arial" charset="0"/>
              </a:defRPr>
            </a:lvl1pPr>
          </a:lstStyle>
          <a:p>
            <a:pPr>
              <a:defRPr/>
            </a:pPr>
            <a:fld id="{2FD3D9A6-D87B-4BEF-BBC9-B839C76625B1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50333" name="Rectangle 157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altLang="en-US"/>
              <a:t>Click to edit Master text styles</a:t>
            </a:r>
          </a:p>
          <a:p>
            <a:pPr lvl="1"/>
            <a:r>
              <a:rPr lang="en-CA" altLang="en-US"/>
              <a:t>Second level</a:t>
            </a:r>
          </a:p>
          <a:p>
            <a:pPr lvl="2"/>
            <a:r>
              <a:rPr lang="en-CA" altLang="en-US"/>
              <a:t>Third level</a:t>
            </a:r>
          </a:p>
          <a:p>
            <a:pPr lvl="3"/>
            <a:r>
              <a:rPr lang="en-CA" altLang="en-US"/>
              <a:t>Fourth level</a:t>
            </a:r>
          </a:p>
          <a:p>
            <a:pPr lvl="4"/>
            <a:r>
              <a:rPr lang="en-CA" alt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9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pitchFamily="34" charset="0"/>
        <a:buChar char="►"/>
        <a:defRPr sz="32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Char char="§"/>
        <a:defRPr sz="28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pitchFamily="34" charset="0"/>
        <a:buChar char="►"/>
        <a:defRPr sz="24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Char char="§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pitchFamily="34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scs.senecac.on.ca/~wei.song/ibc233/references/_ibc233_who_uses_System_i.pdf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ict.senecacollege.ca/course/bci433" TargetMode="External"/><Relationship Id="rId2" Type="http://schemas.openxmlformats.org/officeDocument/2006/relationships/hyperlink" Target="mailto:mailtowei.song@senecaccollege.ca" TargetMode="Externa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scs.senecac.on.ca/~wei.song/ibc233/references/_ibc233_keyboard%20map.pdf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ict.senecacollege.ca/~wei.song/bci433/references/_bci433_FAQ+other.pdf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file:///\\www.ibm.com\servers\eserver\iseries\hardware\smallmed\810\index.html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BCI433- System </a:t>
            </a:r>
            <a:r>
              <a:rPr lang="en-CA" sz="4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CA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Business Computing</a:t>
            </a:r>
            <a:endParaRPr lang="en-US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Week 1: Intro to System </a:t>
            </a:r>
            <a:r>
              <a:rPr lang="en-US" dirty="0" err="1"/>
              <a:t>i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190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4"/>
          <p:cNvSpPr>
            <a:spLocks noChangeArrowheads="1"/>
          </p:cNvSpPr>
          <p:nvPr/>
        </p:nvSpPr>
        <p:spPr bwMode="auto">
          <a:xfrm>
            <a:off x="3657600" y="304800"/>
            <a:ext cx="1752600" cy="609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US" altLang="en-US"/>
              <a:t>System 3</a:t>
            </a:r>
          </a:p>
        </p:txBody>
      </p:sp>
      <p:sp>
        <p:nvSpPr>
          <p:cNvPr id="11267" name="Rectangle 5"/>
          <p:cNvSpPr>
            <a:spLocks noChangeArrowheads="1"/>
          </p:cNvSpPr>
          <p:nvPr/>
        </p:nvSpPr>
        <p:spPr bwMode="auto">
          <a:xfrm>
            <a:off x="3657600" y="1981200"/>
            <a:ext cx="1752600" cy="533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US" altLang="en-US"/>
              <a:t>System 34</a:t>
            </a:r>
          </a:p>
        </p:txBody>
      </p:sp>
      <p:sp>
        <p:nvSpPr>
          <p:cNvPr id="11268" name="Rectangle 6"/>
          <p:cNvSpPr>
            <a:spLocks noChangeArrowheads="1"/>
          </p:cNvSpPr>
          <p:nvPr/>
        </p:nvSpPr>
        <p:spPr bwMode="auto">
          <a:xfrm>
            <a:off x="2133600" y="2819400"/>
            <a:ext cx="1752600" cy="533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US" altLang="en-US" dirty="0"/>
              <a:t>System 36</a:t>
            </a:r>
          </a:p>
        </p:txBody>
      </p:sp>
      <p:sp>
        <p:nvSpPr>
          <p:cNvPr id="11269" name="Rectangle 7"/>
          <p:cNvSpPr>
            <a:spLocks noChangeArrowheads="1"/>
          </p:cNvSpPr>
          <p:nvPr/>
        </p:nvSpPr>
        <p:spPr bwMode="auto">
          <a:xfrm>
            <a:off x="5181600" y="2819400"/>
            <a:ext cx="1752600" cy="533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US" altLang="en-US"/>
              <a:t>System 38</a:t>
            </a:r>
          </a:p>
        </p:txBody>
      </p:sp>
      <p:sp>
        <p:nvSpPr>
          <p:cNvPr id="11270" name="Rectangle 8"/>
          <p:cNvSpPr>
            <a:spLocks noChangeArrowheads="1"/>
          </p:cNvSpPr>
          <p:nvPr/>
        </p:nvSpPr>
        <p:spPr bwMode="auto">
          <a:xfrm>
            <a:off x="3657600" y="3657600"/>
            <a:ext cx="17526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US" altLang="en-US"/>
              <a:t>AS/400</a:t>
            </a:r>
          </a:p>
        </p:txBody>
      </p:sp>
      <p:sp>
        <p:nvSpPr>
          <p:cNvPr id="11271" name="Rectangle 9"/>
          <p:cNvSpPr>
            <a:spLocks noChangeArrowheads="1"/>
          </p:cNvSpPr>
          <p:nvPr/>
        </p:nvSpPr>
        <p:spPr bwMode="auto">
          <a:xfrm>
            <a:off x="3657600" y="4419600"/>
            <a:ext cx="17526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US" altLang="en-US"/>
              <a:t>iSeries</a:t>
            </a:r>
          </a:p>
        </p:txBody>
      </p:sp>
      <p:sp>
        <p:nvSpPr>
          <p:cNvPr id="11272" name="Rectangle 10"/>
          <p:cNvSpPr>
            <a:spLocks noChangeArrowheads="1"/>
          </p:cNvSpPr>
          <p:nvPr/>
        </p:nvSpPr>
        <p:spPr bwMode="auto">
          <a:xfrm>
            <a:off x="3641725" y="5181600"/>
            <a:ext cx="17526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US" altLang="en-US" b="1" dirty="0">
                <a:solidFill>
                  <a:srgbClr val="9900CC"/>
                </a:solidFill>
              </a:rPr>
              <a:t>System </a:t>
            </a:r>
            <a:r>
              <a:rPr lang="en-US" altLang="en-US" b="1" dirty="0" err="1">
                <a:solidFill>
                  <a:srgbClr val="9900CC"/>
                </a:solidFill>
              </a:rPr>
              <a:t>i</a:t>
            </a:r>
            <a:endParaRPr lang="en-US" altLang="en-US" b="1" dirty="0">
              <a:solidFill>
                <a:srgbClr val="9900CC"/>
              </a:solidFill>
            </a:endParaRPr>
          </a:p>
        </p:txBody>
      </p:sp>
      <p:sp>
        <p:nvSpPr>
          <p:cNvPr id="11273" name="Text Box 11"/>
          <p:cNvSpPr txBox="1">
            <a:spLocks noChangeArrowheads="1"/>
          </p:cNvSpPr>
          <p:nvPr/>
        </p:nvSpPr>
        <p:spPr bwMode="auto">
          <a:xfrm>
            <a:off x="5486400" y="381000"/>
            <a:ext cx="1403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en-US"/>
              <a:t>1969 - 1985</a:t>
            </a:r>
          </a:p>
        </p:txBody>
      </p:sp>
      <p:sp>
        <p:nvSpPr>
          <p:cNvPr id="11274" name="Rectangle 12"/>
          <p:cNvSpPr>
            <a:spLocks noChangeArrowheads="1"/>
          </p:cNvSpPr>
          <p:nvPr/>
        </p:nvSpPr>
        <p:spPr bwMode="auto">
          <a:xfrm>
            <a:off x="3657600" y="1143000"/>
            <a:ext cx="1752600" cy="609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US" altLang="en-US" dirty="0"/>
              <a:t>System 32</a:t>
            </a:r>
          </a:p>
        </p:txBody>
      </p:sp>
      <p:sp>
        <p:nvSpPr>
          <p:cNvPr id="11275" name="Text Box 13"/>
          <p:cNvSpPr txBox="1">
            <a:spLocks noChangeArrowheads="1"/>
          </p:cNvSpPr>
          <p:nvPr/>
        </p:nvSpPr>
        <p:spPr bwMode="auto">
          <a:xfrm>
            <a:off x="5486400" y="1295400"/>
            <a:ext cx="1403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en-US"/>
              <a:t>1975 - 1984</a:t>
            </a:r>
          </a:p>
        </p:txBody>
      </p:sp>
      <p:sp>
        <p:nvSpPr>
          <p:cNvPr id="11276" name="Text Box 14"/>
          <p:cNvSpPr txBox="1">
            <a:spLocks noChangeArrowheads="1"/>
          </p:cNvSpPr>
          <p:nvPr/>
        </p:nvSpPr>
        <p:spPr bwMode="auto">
          <a:xfrm>
            <a:off x="5470525" y="2017713"/>
            <a:ext cx="1403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en-US"/>
              <a:t>1977 - 1985</a:t>
            </a:r>
          </a:p>
        </p:txBody>
      </p:sp>
      <p:sp>
        <p:nvSpPr>
          <p:cNvPr id="11277" name="Text Box 15"/>
          <p:cNvSpPr txBox="1">
            <a:spLocks noChangeArrowheads="1"/>
          </p:cNvSpPr>
          <p:nvPr/>
        </p:nvSpPr>
        <p:spPr bwMode="auto">
          <a:xfrm>
            <a:off x="609600" y="2895600"/>
            <a:ext cx="1403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en-US"/>
              <a:t>1983 - 1994</a:t>
            </a:r>
          </a:p>
        </p:txBody>
      </p:sp>
      <p:sp>
        <p:nvSpPr>
          <p:cNvPr id="11278" name="Text Box 16"/>
          <p:cNvSpPr txBox="1">
            <a:spLocks noChangeArrowheads="1"/>
          </p:cNvSpPr>
          <p:nvPr/>
        </p:nvSpPr>
        <p:spPr bwMode="auto">
          <a:xfrm>
            <a:off x="6934200" y="2895600"/>
            <a:ext cx="1403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en-US"/>
              <a:t>1980 - 1994</a:t>
            </a:r>
          </a:p>
        </p:txBody>
      </p:sp>
      <p:sp>
        <p:nvSpPr>
          <p:cNvPr id="11279" name="Text Box 17"/>
          <p:cNvSpPr txBox="1">
            <a:spLocks noChangeArrowheads="1"/>
          </p:cNvSpPr>
          <p:nvPr/>
        </p:nvSpPr>
        <p:spPr bwMode="auto">
          <a:xfrm>
            <a:off x="5334000" y="3733800"/>
            <a:ext cx="1657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en-US"/>
              <a:t>1988 - present</a:t>
            </a:r>
          </a:p>
        </p:txBody>
      </p:sp>
      <p:sp>
        <p:nvSpPr>
          <p:cNvPr id="11280" name="Text Box 18"/>
          <p:cNvSpPr txBox="1">
            <a:spLocks noChangeArrowheads="1"/>
          </p:cNvSpPr>
          <p:nvPr/>
        </p:nvSpPr>
        <p:spPr bwMode="auto">
          <a:xfrm>
            <a:off x="5334000" y="4495800"/>
            <a:ext cx="1657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en-US"/>
              <a:t>2000 - present</a:t>
            </a:r>
          </a:p>
        </p:txBody>
      </p:sp>
      <p:sp>
        <p:nvSpPr>
          <p:cNvPr id="11281" name="Text Box 19"/>
          <p:cNvSpPr txBox="1">
            <a:spLocks noChangeArrowheads="1"/>
          </p:cNvSpPr>
          <p:nvPr/>
        </p:nvSpPr>
        <p:spPr bwMode="auto">
          <a:xfrm>
            <a:off x="5394325" y="5218113"/>
            <a:ext cx="1403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en-US"/>
              <a:t>2006 - 2007</a:t>
            </a:r>
          </a:p>
        </p:txBody>
      </p:sp>
      <p:sp>
        <p:nvSpPr>
          <p:cNvPr id="11282" name="Rectangle 20"/>
          <p:cNvSpPr>
            <a:spLocks noChangeArrowheads="1"/>
          </p:cNvSpPr>
          <p:nvPr/>
        </p:nvSpPr>
        <p:spPr bwMode="auto">
          <a:xfrm>
            <a:off x="3657600" y="5943600"/>
            <a:ext cx="17526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US" altLang="en-US" b="1" dirty="0">
                <a:solidFill>
                  <a:srgbClr val="9900CC"/>
                </a:solidFill>
              </a:rPr>
              <a:t>Power Systems</a:t>
            </a:r>
          </a:p>
        </p:txBody>
      </p:sp>
      <p:sp>
        <p:nvSpPr>
          <p:cNvPr id="11283" name="Text Box 21"/>
          <p:cNvSpPr txBox="1">
            <a:spLocks noChangeArrowheads="1"/>
          </p:cNvSpPr>
          <p:nvPr/>
        </p:nvSpPr>
        <p:spPr bwMode="auto">
          <a:xfrm>
            <a:off x="5394325" y="5980113"/>
            <a:ext cx="692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en-US"/>
              <a:t>2008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20854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Power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dirty="0"/>
              <a:t>In April 2008, IBM officially merged </a:t>
            </a:r>
            <a:r>
              <a:rPr lang="en-CA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System </a:t>
            </a:r>
            <a:r>
              <a:rPr lang="en-CA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CA" dirty="0"/>
              <a:t>and </a:t>
            </a:r>
            <a:r>
              <a:rPr lang="en-CA" b="1" dirty="0"/>
              <a:t>System p </a:t>
            </a:r>
            <a:r>
              <a:rPr lang="en-CA" dirty="0"/>
              <a:t>under the same name – </a:t>
            </a:r>
            <a:r>
              <a:rPr lang="en-CA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Power Systems </a:t>
            </a:r>
            <a:r>
              <a:rPr lang="en-CA" dirty="0"/>
              <a:t>with identical hardware and a choice of operating systems.</a:t>
            </a:r>
          </a:p>
          <a:p>
            <a:pPr lvl="1"/>
            <a:r>
              <a:rPr lang="en-CA" dirty="0"/>
              <a:t>Being as System </a:t>
            </a:r>
            <a:r>
              <a:rPr lang="en-CA" dirty="0" err="1"/>
              <a:t>i</a:t>
            </a:r>
            <a:r>
              <a:rPr lang="en-CA" dirty="0"/>
              <a:t>, Power Systems run </a:t>
            </a:r>
            <a:r>
              <a:rPr lang="en-CA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IBM </a:t>
            </a:r>
            <a:r>
              <a:rPr lang="en-CA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CA" dirty="0"/>
              <a:t>.</a:t>
            </a:r>
          </a:p>
          <a:p>
            <a:pPr lvl="1"/>
            <a:r>
              <a:rPr lang="en-CA" dirty="0"/>
              <a:t>Being as System p, Power Systems run AIX or Linux. </a:t>
            </a:r>
          </a:p>
          <a:p>
            <a:r>
              <a:rPr lang="en-CA" dirty="0"/>
              <a:t>BCI433 covers mainly the System </a:t>
            </a:r>
            <a:r>
              <a:rPr lang="en-CA" dirty="0" err="1"/>
              <a:t>i</a:t>
            </a:r>
            <a:r>
              <a:rPr lang="en-CA" dirty="0"/>
              <a:t> part of IBM Power Systems, so we mix the usage of System </a:t>
            </a:r>
            <a:r>
              <a:rPr lang="en-CA" dirty="0" err="1"/>
              <a:t>i</a:t>
            </a:r>
            <a:r>
              <a:rPr lang="en-CA" dirty="0"/>
              <a:t> and Power Systems.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0197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Operating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dirty="0"/>
              <a:t>The operating systems for IBM’s midrange server line:</a:t>
            </a:r>
          </a:p>
          <a:p>
            <a:pPr lvl="1"/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IBM </a:t>
            </a:r>
            <a:r>
              <a:rPr lang="en-CA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CA" dirty="0"/>
              <a:t> – runs on Power Systems or System </a:t>
            </a:r>
            <a:r>
              <a:rPr lang="en-CA" dirty="0" err="1"/>
              <a:t>i</a:t>
            </a:r>
            <a:r>
              <a:rPr lang="en-CA" dirty="0"/>
              <a:t>.</a:t>
            </a:r>
          </a:p>
          <a:p>
            <a:pPr lvl="1"/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i5/OS</a:t>
            </a:r>
            <a:r>
              <a:rPr lang="en-CA" dirty="0"/>
              <a:t>  (OS/400 V5R3)– runs on </a:t>
            </a:r>
            <a:r>
              <a:rPr lang="en-CA" dirty="0" err="1"/>
              <a:t>iServers</a:t>
            </a:r>
            <a:r>
              <a:rPr lang="en-CA" dirty="0"/>
              <a:t> (i5, </a:t>
            </a:r>
            <a:r>
              <a:rPr lang="en-CA" dirty="0" err="1"/>
              <a:t>i</a:t>
            </a:r>
            <a:r>
              <a:rPr lang="en-CA" dirty="0"/>
              <a:t> Series).   </a:t>
            </a:r>
          </a:p>
          <a:p>
            <a:pPr lvl="1"/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OS/400</a:t>
            </a:r>
            <a:r>
              <a:rPr lang="en-CA" dirty="0"/>
              <a:t> – runs on AS/400.</a:t>
            </a:r>
          </a:p>
          <a:p>
            <a:pPr lvl="1"/>
            <a:r>
              <a:rPr lang="en-CA" dirty="0"/>
              <a:t>CPF – runs on System 36 and 38.</a:t>
            </a:r>
          </a:p>
          <a:p>
            <a:pPr lvl="1"/>
            <a:r>
              <a:rPr lang="en-CA" dirty="0"/>
              <a:t>……</a:t>
            </a:r>
          </a:p>
          <a:p>
            <a:r>
              <a:rPr lang="en-CA" dirty="0"/>
              <a:t>IBM </a:t>
            </a:r>
            <a:r>
              <a:rPr lang="en-CA" dirty="0" err="1"/>
              <a:t>i</a:t>
            </a:r>
            <a:r>
              <a:rPr lang="en-CA" dirty="0"/>
              <a:t>, i5/OS and OS/400 are basically the same.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7515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Who Uses System </a:t>
            </a:r>
            <a:r>
              <a:rPr lang="en-US" alt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A" dirty="0"/>
              <a:t>98% of Fortune 100 companies use </a:t>
            </a:r>
            <a:r>
              <a:rPr lang="en-CA" dirty="0" err="1"/>
              <a:t>iSeries</a:t>
            </a:r>
            <a:r>
              <a:rPr lang="en-CA" dirty="0"/>
              <a:t> and System </a:t>
            </a:r>
            <a:r>
              <a:rPr lang="en-CA" dirty="0" err="1"/>
              <a:t>i</a:t>
            </a:r>
            <a:r>
              <a:rPr lang="en-CA" dirty="0"/>
              <a:t> :</a:t>
            </a:r>
          </a:p>
          <a:p>
            <a:pPr lvl="1"/>
            <a:r>
              <a:rPr lang="en-CA" dirty="0"/>
              <a:t>Microsoft</a:t>
            </a:r>
          </a:p>
          <a:p>
            <a:pPr lvl="1"/>
            <a:r>
              <a:rPr lang="en-CA" dirty="0"/>
              <a:t>McDonald's Canada </a:t>
            </a:r>
          </a:p>
          <a:p>
            <a:pPr lvl="1"/>
            <a:r>
              <a:rPr lang="en-CA" dirty="0"/>
              <a:t>Canadian Tire (</a:t>
            </a:r>
            <a:r>
              <a:rPr lang="en-CA" sz="2400" dirty="0"/>
              <a:t>head office and one in every store</a:t>
            </a:r>
            <a:r>
              <a:rPr lang="en-CA" dirty="0"/>
              <a:t>)</a:t>
            </a:r>
          </a:p>
          <a:p>
            <a:pPr lvl="1"/>
            <a:r>
              <a:rPr lang="en-CA" dirty="0"/>
              <a:t>Kraft Foods </a:t>
            </a:r>
          </a:p>
          <a:p>
            <a:pPr lvl="1"/>
            <a:r>
              <a:rPr lang="en-CA" dirty="0" err="1"/>
              <a:t>Loblaws</a:t>
            </a:r>
            <a:r>
              <a:rPr lang="en-CA" dirty="0"/>
              <a:t> </a:t>
            </a:r>
          </a:p>
          <a:p>
            <a:pPr lvl="1"/>
            <a:r>
              <a:rPr lang="en-CA" dirty="0"/>
              <a:t>Holt Renfrew </a:t>
            </a:r>
          </a:p>
          <a:p>
            <a:pPr lvl="1"/>
            <a:r>
              <a:rPr lang="en-CA" dirty="0"/>
              <a:t>Coca Cola </a:t>
            </a:r>
          </a:p>
          <a:p>
            <a:pPr lvl="1"/>
            <a:endParaRPr lang="en-CA" dirty="0"/>
          </a:p>
          <a:p>
            <a:pPr lvl="1"/>
            <a:r>
              <a:rPr lang="en-CA" dirty="0">
                <a:hlinkClick r:id="rId2"/>
              </a:rPr>
              <a:t>more…</a:t>
            </a:r>
            <a:endParaRPr lang="en-CA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444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Power System in Seneca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867400" cy="4525963"/>
          </a:xfrm>
        </p:spPr>
        <p:txBody>
          <a:bodyPr/>
          <a:lstStyle/>
          <a:p>
            <a:r>
              <a:rPr lang="en-CA" dirty="0"/>
              <a:t>Server name: ZEUS</a:t>
            </a:r>
          </a:p>
          <a:p>
            <a:r>
              <a:rPr lang="en-CA" dirty="0"/>
              <a:t>Installed: in January, 2009.</a:t>
            </a:r>
          </a:p>
          <a:p>
            <a:r>
              <a:rPr lang="en-CA" dirty="0"/>
              <a:t>Model: IBM Power 520 Express</a:t>
            </a:r>
          </a:p>
          <a:p>
            <a:r>
              <a:rPr lang="en-CA" dirty="0"/>
              <a:t>URL: </a:t>
            </a:r>
            <a:r>
              <a:rPr lang="en-CA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zeus.senecac.on.ca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1026" name="Picture 2" descr="power system 5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1371600"/>
            <a:ext cx="2286000" cy="4830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05568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1371601"/>
            <a:ext cx="7772400" cy="1066799"/>
          </a:xfrm>
        </p:spPr>
        <p:txBody>
          <a:bodyPr/>
          <a:lstStyle/>
          <a:p>
            <a:pPr eaLnBrk="1" hangingPunct="1"/>
            <a:r>
              <a:rPr lang="en-US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Let’s sign on!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19458" name="Picture 2" descr="http://upload.wikimedia.org/wikipedia/commons/thumb/5/5d/Terminal-ibm3486.jpg/330px-Terminal-ibm348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2819400"/>
            <a:ext cx="3768725" cy="2980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37503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4"/>
          <p:cNvSpPr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US" altLang="en-US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Connectivity Tools</a:t>
            </a:r>
          </a:p>
        </p:txBody>
      </p:sp>
      <p:sp>
        <p:nvSpPr>
          <p:cNvPr id="13315" name="Rectangle 5"/>
          <p:cNvSpPr>
            <a:spLocks noChangeArrowheads="1"/>
          </p:cNvSpPr>
          <p:nvPr/>
        </p:nvSpPr>
        <p:spPr bwMode="auto">
          <a:xfrm>
            <a:off x="685800" y="1905000"/>
            <a:ext cx="7924800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altLang="en-US" sz="2800" dirty="0">
                <a:latin typeface="+mn-lt"/>
              </a:rPr>
              <a:t>Rational Developer for Power Systems (</a:t>
            </a:r>
            <a:r>
              <a:rPr lang="en-US" altLang="en-US" sz="2800" dirty="0" err="1">
                <a:latin typeface="+mn-lt"/>
              </a:rPr>
              <a:t>RDp</a:t>
            </a:r>
            <a:r>
              <a:rPr lang="en-US" altLang="en-US" sz="2800" dirty="0">
                <a:latin typeface="+mn-lt"/>
              </a:rPr>
              <a:t>)</a:t>
            </a:r>
          </a:p>
          <a:p>
            <a:pPr lvl="1" eaLnBrk="1" hangingPunct="1">
              <a:spcBef>
                <a:spcPct val="20000"/>
              </a:spcBef>
              <a:buFontTx/>
              <a:buChar char="•"/>
            </a:pPr>
            <a:r>
              <a:rPr lang="en-US" altLang="en-US" sz="2800" dirty="0">
                <a:latin typeface="+mn-lt"/>
              </a:rPr>
              <a:t>The</a:t>
            </a:r>
            <a:r>
              <a:rPr lang="en-US" altLang="en-US" sz="2400" dirty="0">
                <a:latin typeface="+mn-lt"/>
              </a:rPr>
              <a:t> Eclipse-based Rational IDE</a:t>
            </a:r>
          </a:p>
          <a:p>
            <a:pPr lvl="1" eaLnBrk="1" hangingPunct="1">
              <a:spcBef>
                <a:spcPct val="20000"/>
              </a:spcBef>
              <a:buFontTx/>
              <a:buChar char="•"/>
            </a:pPr>
            <a:r>
              <a:rPr lang="en-US" altLang="en-US" sz="2400" dirty="0">
                <a:latin typeface="+mn-lt"/>
              </a:rPr>
              <a:t>Formerly RDI</a:t>
            </a:r>
          </a:p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altLang="en-US" sz="2800" dirty="0">
                <a:latin typeface="+mn-lt"/>
              </a:rPr>
              <a:t>Client Access</a:t>
            </a:r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r>
              <a:rPr lang="en-US" altLang="en-US" sz="2400" dirty="0">
                <a:latin typeface="+mn-lt"/>
              </a:rPr>
              <a:t>Production Environment</a:t>
            </a:r>
            <a:endParaRPr lang="en-US" altLang="en-US" sz="2000" dirty="0">
              <a:latin typeface="+mn-lt"/>
            </a:endParaRPr>
          </a:p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altLang="en-US" sz="2400" dirty="0" err="1">
                <a:latin typeface="+mn-lt"/>
              </a:rPr>
              <a:t>MOCHA</a:t>
            </a:r>
            <a:r>
              <a:rPr lang="en-US" altLang="en-US" sz="2800" dirty="0" err="1">
                <a:latin typeface="+mn-lt"/>
              </a:rPr>
              <a:t>soft</a:t>
            </a:r>
            <a:r>
              <a:rPr lang="en-US" altLang="en-US" sz="2800" dirty="0">
                <a:latin typeface="+mn-lt"/>
              </a:rPr>
              <a:t> http://www.mochasoft.dk</a:t>
            </a:r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r>
              <a:rPr lang="en-US" altLang="en-US" sz="2400" dirty="0">
                <a:latin typeface="+mn-lt"/>
              </a:rPr>
              <a:t>Production Environment</a:t>
            </a:r>
          </a:p>
          <a:p>
            <a:pPr lvl="2" eaLnBrk="1" hangingPunct="1">
              <a:spcBef>
                <a:spcPct val="20000"/>
              </a:spcBef>
              <a:buFontTx/>
              <a:buChar char="•"/>
            </a:pPr>
            <a:r>
              <a:rPr lang="en-US" altLang="en-US" sz="2000" dirty="0">
                <a:latin typeface="+mn-lt"/>
              </a:rPr>
              <a:t>Download from ITS site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1873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Definitions</a:t>
            </a:r>
          </a:p>
        </p:txBody>
      </p:sp>
      <p:sp>
        <p:nvSpPr>
          <p:cNvPr id="14339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4053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 Profiles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altLang="en-US" dirty="0"/>
              <a:t>Each </a:t>
            </a:r>
            <a:r>
              <a:rPr lang="en-GB" altLang="en-US" b="1" dirty="0" err="1"/>
              <a:t>Userid</a:t>
            </a:r>
            <a:r>
              <a:rPr lang="en-GB" altLang="en-US" dirty="0"/>
              <a:t> has a </a:t>
            </a:r>
            <a:r>
              <a:rPr lang="en-GB" altLang="en-US" b="1" dirty="0"/>
              <a:t>User Profile</a:t>
            </a:r>
            <a:r>
              <a:rPr lang="en-GB" altLang="en-US" dirty="0"/>
              <a:t> which describes the </a:t>
            </a:r>
            <a:r>
              <a:rPr lang="en-GB" altLang="en-US" b="1" dirty="0"/>
              <a:t>user</a:t>
            </a:r>
            <a:r>
              <a:rPr lang="en-GB" altLang="en-US" dirty="0"/>
              <a:t> and their authorities</a:t>
            </a:r>
          </a:p>
          <a:p>
            <a:r>
              <a:rPr lang="en-GB" altLang="en-US" b="1" dirty="0"/>
              <a:t>User Profile</a:t>
            </a:r>
            <a:r>
              <a:rPr lang="en-GB" altLang="en-US" dirty="0"/>
              <a:t> Contains information such as</a:t>
            </a:r>
          </a:p>
          <a:p>
            <a:pPr lvl="1"/>
            <a:r>
              <a:rPr lang="en-GB" altLang="en-US" dirty="0"/>
              <a:t>Current Library, </a:t>
            </a:r>
          </a:p>
          <a:p>
            <a:pPr lvl="1"/>
            <a:r>
              <a:rPr lang="en-GB" altLang="en-US" dirty="0"/>
              <a:t>default output queue, </a:t>
            </a:r>
          </a:p>
          <a:p>
            <a:pPr lvl="1"/>
            <a:r>
              <a:rPr lang="en-GB" altLang="en-US" dirty="0"/>
              <a:t>password, </a:t>
            </a:r>
          </a:p>
          <a:p>
            <a:pPr lvl="1"/>
            <a:r>
              <a:rPr lang="en-GB" altLang="en-US" dirty="0"/>
              <a:t>class of user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2671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“Job”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altLang="en-US" dirty="0"/>
              <a:t>A </a:t>
            </a:r>
            <a:r>
              <a:rPr lang="en-GB" altLang="en-US" b="1" dirty="0"/>
              <a:t>“job” </a:t>
            </a:r>
            <a:r>
              <a:rPr lang="en-GB" altLang="en-US" dirty="0"/>
              <a:t>is any and every piece of work on the AS/400.</a:t>
            </a:r>
          </a:p>
          <a:p>
            <a:pPr eaLnBrk="1" hangingPunct="1"/>
            <a:r>
              <a:rPr lang="en-GB" altLang="en-US" dirty="0"/>
              <a:t>There are two types of </a:t>
            </a:r>
            <a:r>
              <a:rPr lang="en-GB" altLang="en-US" b="1" dirty="0"/>
              <a:t>jobs:</a:t>
            </a:r>
            <a:r>
              <a:rPr lang="en-GB" altLang="en-US" dirty="0"/>
              <a:t> </a:t>
            </a:r>
          </a:p>
          <a:p>
            <a:pPr lvl="1" eaLnBrk="1" hangingPunct="1"/>
            <a:r>
              <a:rPr lang="en-GB" altLang="en-US" dirty="0"/>
              <a:t>Interactive jobs</a:t>
            </a:r>
          </a:p>
          <a:p>
            <a:pPr lvl="1" eaLnBrk="1" hangingPunct="1"/>
            <a:r>
              <a:rPr lang="en-GB" altLang="en-US" dirty="0"/>
              <a:t>Batch jobs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804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Agenda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Introduction</a:t>
            </a:r>
          </a:p>
          <a:p>
            <a:pPr eaLnBrk="1" hangingPunct="1"/>
            <a:r>
              <a:rPr lang="en-US" altLang="en-US" dirty="0"/>
              <a:t>Course Details</a:t>
            </a:r>
          </a:p>
          <a:p>
            <a:pPr eaLnBrk="1" hangingPunct="1"/>
            <a:r>
              <a:rPr lang="en-US" altLang="en-US" dirty="0"/>
              <a:t>Intro to System </a:t>
            </a:r>
            <a:r>
              <a:rPr lang="en-US" altLang="en-US" dirty="0" err="1"/>
              <a:t>i</a:t>
            </a:r>
            <a:endParaRPr lang="en-US" altLang="en-US" dirty="0"/>
          </a:p>
          <a:p>
            <a:pPr eaLnBrk="1" hangingPunct="1"/>
            <a:r>
              <a:rPr lang="en-US" altLang="en-US" dirty="0"/>
              <a:t>Definitions</a:t>
            </a:r>
          </a:p>
          <a:p>
            <a:pPr eaLnBrk="1" hangingPunct="1"/>
            <a:r>
              <a:rPr lang="en-US" altLang="en-US" dirty="0"/>
              <a:t>Write our first CL Program – Lab 1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2580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“Interactive Jobs”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altLang="en-US" dirty="0"/>
              <a:t>A </a:t>
            </a:r>
            <a:r>
              <a:rPr lang="en-GB" altLang="en-US" b="1" dirty="0"/>
              <a:t>job</a:t>
            </a:r>
            <a:r>
              <a:rPr lang="en-GB" altLang="en-US" dirty="0"/>
              <a:t> </a:t>
            </a:r>
          </a:p>
          <a:p>
            <a:pPr lvl="1"/>
            <a:r>
              <a:rPr lang="en-GB" altLang="en-US" dirty="0"/>
              <a:t>begins when a </a:t>
            </a:r>
            <a:r>
              <a:rPr lang="en-GB" altLang="en-US" b="1" dirty="0"/>
              <a:t>user</a:t>
            </a:r>
            <a:r>
              <a:rPr lang="en-GB" altLang="en-US" dirty="0"/>
              <a:t> signs on to the </a:t>
            </a:r>
            <a:r>
              <a:rPr lang="en-GB" altLang="en-US" b="1" dirty="0"/>
              <a:t>system</a:t>
            </a:r>
            <a:r>
              <a:rPr lang="en-GB" altLang="en-US" dirty="0"/>
              <a:t> and </a:t>
            </a:r>
          </a:p>
          <a:p>
            <a:pPr lvl="1"/>
            <a:r>
              <a:rPr lang="en-GB" altLang="en-US" dirty="0"/>
              <a:t>ends when they sign off.</a:t>
            </a:r>
          </a:p>
          <a:p>
            <a:pPr eaLnBrk="1" hangingPunct="1"/>
            <a:r>
              <a:rPr lang="en-GB" altLang="en-US" dirty="0"/>
              <a:t>It is a </a:t>
            </a:r>
            <a:r>
              <a:rPr lang="en-GB" altLang="en-US" b="1" dirty="0"/>
              <a:t>job</a:t>
            </a:r>
            <a:r>
              <a:rPr lang="en-GB" altLang="en-US" dirty="0"/>
              <a:t> with </a:t>
            </a:r>
            <a:r>
              <a:rPr lang="en-GB" altLang="en-US" b="1" dirty="0"/>
              <a:t>interaction</a:t>
            </a:r>
            <a:r>
              <a:rPr lang="en-GB" altLang="en-US" dirty="0"/>
              <a:t> between the </a:t>
            </a:r>
            <a:r>
              <a:rPr lang="en-GB" altLang="en-US" b="1" dirty="0"/>
              <a:t>user</a:t>
            </a:r>
            <a:r>
              <a:rPr lang="en-GB" altLang="en-US" dirty="0"/>
              <a:t> and the </a:t>
            </a:r>
            <a:r>
              <a:rPr lang="en-GB" altLang="en-US" dirty="0" err="1"/>
              <a:t>iSeries</a:t>
            </a:r>
            <a:r>
              <a:rPr lang="en-GB" altLang="en-US" dirty="0"/>
              <a:t>, similar to a conversation ( a polite conversation!).</a:t>
            </a:r>
          </a:p>
          <a:p>
            <a:pPr eaLnBrk="1" hangingPunct="1"/>
            <a:r>
              <a:rPr lang="en-GB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Interactive jobs </a:t>
            </a:r>
            <a:r>
              <a:rPr lang="en-GB" altLang="en-US" dirty="0"/>
              <a:t>run in </a:t>
            </a:r>
            <a:r>
              <a:rPr lang="en-GB" altLang="en-US" b="1" dirty="0">
                <a:solidFill>
                  <a:srgbClr val="0000CC"/>
                </a:solidFill>
              </a:rPr>
              <a:t>subsystem</a:t>
            </a:r>
            <a:r>
              <a:rPr lang="en-GB" altLang="en-US" dirty="0">
                <a:solidFill>
                  <a:srgbClr val="0000CC"/>
                </a:solidFill>
              </a:rPr>
              <a:t> </a:t>
            </a:r>
            <a:r>
              <a:rPr lang="en-GB" altLang="en-US" i="1" dirty="0">
                <a:solidFill>
                  <a:srgbClr val="0000CC"/>
                </a:solidFill>
              </a:rPr>
              <a:t>Q</a:t>
            </a:r>
            <a:r>
              <a:rPr lang="en-GB" altLang="en-US" i="1" dirty="0">
                <a:solidFill>
                  <a:srgbClr val="9900CC"/>
                </a:solidFill>
              </a:rPr>
              <a:t>INTER</a:t>
            </a:r>
            <a:endParaRPr lang="en-GB" altLang="en-US" dirty="0">
              <a:solidFill>
                <a:srgbClr val="9900CC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908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“Batch Jobs”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altLang="en-US" dirty="0"/>
              <a:t>A </a:t>
            </a:r>
            <a:r>
              <a:rPr lang="en-GB" altLang="en-US" b="1" dirty="0"/>
              <a:t>job</a:t>
            </a:r>
            <a:r>
              <a:rPr lang="en-GB" altLang="en-US" dirty="0"/>
              <a:t> that runs in the </a:t>
            </a:r>
            <a:r>
              <a:rPr lang="en-GB" altLang="en-US" i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background</a:t>
            </a:r>
            <a:r>
              <a:rPr lang="en-GB" altLang="en-US" i="1" dirty="0"/>
              <a:t>.</a:t>
            </a:r>
            <a:endParaRPr lang="en-GB" altLang="en-US" i="1">
              <a:ea typeface="Tahoma"/>
              <a:cs typeface="Tahoma"/>
            </a:endParaRPr>
          </a:p>
          <a:p>
            <a:pPr eaLnBrk="1" hangingPunct="1"/>
            <a:r>
              <a:rPr lang="en-GB" altLang="en-US" dirty="0"/>
              <a:t>They are generally </a:t>
            </a:r>
            <a:r>
              <a:rPr lang="en-GB" altLang="en-US" b="1" dirty="0"/>
              <a:t>jobs</a:t>
            </a:r>
            <a:r>
              <a:rPr lang="en-GB" altLang="en-US" dirty="0"/>
              <a:t> that </a:t>
            </a:r>
          </a:p>
          <a:p>
            <a:pPr lvl="1"/>
            <a:r>
              <a:rPr lang="en-GB" altLang="en-US" dirty="0"/>
              <a:t>use a lot of resources and </a:t>
            </a:r>
          </a:p>
          <a:p>
            <a:pPr lvl="1"/>
            <a:r>
              <a:rPr lang="en-GB" altLang="en-US" dirty="0"/>
              <a:t>are lower priority than </a:t>
            </a:r>
            <a:r>
              <a:rPr lang="en-GB" altLang="en-US" b="1" dirty="0"/>
              <a:t>interactive jobs.</a:t>
            </a:r>
            <a:endParaRPr lang="en-GB" altLang="en-US" dirty="0"/>
          </a:p>
          <a:p>
            <a:r>
              <a:rPr lang="en-GB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Batch jobs </a:t>
            </a:r>
            <a:r>
              <a:rPr lang="en-GB" altLang="en-US" dirty="0"/>
              <a:t>Usually started by </a:t>
            </a:r>
            <a:r>
              <a:rPr lang="en-GB" altLang="en-US" b="1" dirty="0"/>
              <a:t>interactive jobs</a:t>
            </a:r>
            <a:r>
              <a:rPr lang="en-GB" altLang="en-US" dirty="0"/>
              <a:t> </a:t>
            </a:r>
          </a:p>
          <a:p>
            <a:pPr lvl="1"/>
            <a:r>
              <a:rPr lang="en-GB" altLang="en-US" dirty="0"/>
              <a:t>e.g. a program compile, backup, report</a:t>
            </a:r>
            <a:endParaRPr lang="en-GB" altLang="en-US" dirty="0">
              <a:ea typeface="Tahoma"/>
              <a:cs typeface="Tahoma"/>
            </a:endParaRPr>
          </a:p>
          <a:p>
            <a:pPr eaLnBrk="1" hangingPunct="1"/>
            <a:r>
              <a:rPr lang="en-GB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Batch jobs </a:t>
            </a:r>
            <a:r>
              <a:rPr lang="en-GB" altLang="en-US" dirty="0"/>
              <a:t>run in </a:t>
            </a:r>
            <a:r>
              <a:rPr lang="en-GB" altLang="en-US" b="1" dirty="0">
                <a:solidFill>
                  <a:srgbClr val="0000CC"/>
                </a:solidFill>
              </a:rPr>
              <a:t>subsystem</a:t>
            </a:r>
            <a:r>
              <a:rPr lang="en-GB" altLang="en-US" dirty="0">
                <a:solidFill>
                  <a:srgbClr val="0000CC"/>
                </a:solidFill>
              </a:rPr>
              <a:t> </a:t>
            </a:r>
            <a:r>
              <a:rPr lang="en-GB" altLang="en-US" i="1" dirty="0">
                <a:solidFill>
                  <a:srgbClr val="0000CC"/>
                </a:solidFill>
              </a:rPr>
              <a:t>Q</a:t>
            </a:r>
            <a:r>
              <a:rPr lang="en-GB" altLang="en-US" i="1" dirty="0">
                <a:solidFill>
                  <a:srgbClr val="9900CC"/>
                </a:solidFill>
              </a:rPr>
              <a:t>BATCH</a:t>
            </a:r>
            <a:endParaRPr lang="en-GB" altLang="en-US" i="1">
              <a:solidFill>
                <a:srgbClr val="9900CC"/>
              </a:solidFill>
              <a:ea typeface="Tahoma"/>
              <a:cs typeface="Tahoma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7058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Work With Active Jobs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altLang="en-US" dirty="0"/>
              <a:t>Command is </a:t>
            </a:r>
            <a:r>
              <a:rPr lang="en-GB" altLang="en-US" dirty="0">
                <a:solidFill>
                  <a:srgbClr val="99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WRK</a:t>
            </a:r>
            <a:r>
              <a:rPr lang="en-GB" altLang="en-US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</a:t>
            </a:r>
            <a:r>
              <a:rPr lang="en-GB" altLang="en-US" dirty="0">
                <a:solidFill>
                  <a:srgbClr val="99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JOB</a:t>
            </a:r>
          </a:p>
          <a:p>
            <a:pPr eaLnBrk="1" hangingPunct="1"/>
            <a:r>
              <a:rPr lang="en-GB" altLang="en-US" dirty="0"/>
              <a:t>Shows you </a:t>
            </a:r>
          </a:p>
          <a:p>
            <a:pPr lvl="1"/>
            <a:r>
              <a:rPr lang="en-GB" altLang="en-US" dirty="0"/>
              <a:t>all the jobs that are currently running and </a:t>
            </a:r>
          </a:p>
          <a:p>
            <a:pPr lvl="1"/>
            <a:r>
              <a:rPr lang="en-GB" altLang="en-US" dirty="0"/>
              <a:t>their status.</a:t>
            </a:r>
          </a:p>
          <a:p>
            <a:pPr eaLnBrk="1" hangingPunct="1"/>
            <a:endParaRPr lang="en-GB" altLang="en-US" dirty="0"/>
          </a:p>
          <a:p>
            <a:pPr eaLnBrk="1" hangingPunct="1"/>
            <a:endParaRPr lang="en-GB" altLang="en-US" b="1" dirty="0"/>
          </a:p>
          <a:p>
            <a:pPr eaLnBrk="1" hangingPunct="1"/>
            <a:endParaRPr lang="en-GB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3997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Queues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altLang="en-US" dirty="0"/>
              <a:t>A </a:t>
            </a:r>
            <a:r>
              <a:rPr lang="en-GB" altLang="en-US" b="1" dirty="0"/>
              <a:t>queue</a:t>
            </a:r>
            <a:r>
              <a:rPr lang="en-GB" altLang="en-US" dirty="0"/>
              <a:t> is a line-up! A place where things wait.</a:t>
            </a:r>
            <a:endParaRPr lang="en-GB" altLang="en-US" dirty="0">
              <a:ea typeface="Tahoma"/>
              <a:cs typeface="Tahoma"/>
            </a:endParaRPr>
          </a:p>
          <a:p>
            <a:pPr eaLnBrk="1" hangingPunct="1"/>
            <a:r>
              <a:rPr lang="en-GB" altLang="en-US" dirty="0"/>
              <a:t>Examples of iSeries queues:3 different type of queues</a:t>
            </a:r>
            <a:endParaRPr lang="en-GB" altLang="en-US" dirty="0">
              <a:ea typeface="Tahoma"/>
              <a:cs typeface="Tahoma"/>
            </a:endParaRPr>
          </a:p>
          <a:p>
            <a:pPr lvl="1" eaLnBrk="1" hangingPunct="1"/>
            <a:r>
              <a:rPr lang="en-GB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Job queues</a:t>
            </a:r>
            <a:r>
              <a:rPr lang="en-GB" altLang="en-US" dirty="0"/>
              <a:t>: where batch jobs wait</a:t>
            </a:r>
          </a:p>
          <a:p>
            <a:pPr lvl="1" eaLnBrk="1" hangingPunct="1"/>
            <a:r>
              <a:rPr lang="en-GB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Message queues</a:t>
            </a:r>
            <a:r>
              <a:rPr lang="en-GB" altLang="en-US" dirty="0"/>
              <a:t>: where messages wait</a:t>
            </a:r>
          </a:p>
          <a:p>
            <a:pPr lvl="1" eaLnBrk="1" hangingPunct="1"/>
            <a:r>
              <a:rPr lang="en-GB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Output queues</a:t>
            </a:r>
            <a:r>
              <a:rPr lang="en-GB" altLang="en-US" dirty="0"/>
              <a:t>: where spool files wait to print</a:t>
            </a:r>
          </a:p>
          <a:p>
            <a:pPr eaLnBrk="1" hangingPunct="1"/>
            <a:endParaRPr lang="en-GB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9914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714375" y="284163"/>
            <a:ext cx="7772400" cy="1143000"/>
          </a:xfrm>
        </p:spPr>
        <p:txBody>
          <a:bodyPr/>
          <a:lstStyle/>
          <a:p>
            <a:pPr eaLnBrk="1" hangingPunct="1"/>
            <a:r>
              <a:rPr lang="en-GB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“Objects” 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409700"/>
            <a:ext cx="7772400" cy="4838700"/>
          </a:xfrm>
        </p:spPr>
        <p:txBody>
          <a:bodyPr>
            <a:normAutofit fontScale="85000" lnSpcReduction="20000"/>
          </a:bodyPr>
          <a:lstStyle/>
          <a:p>
            <a:pPr eaLnBrk="1" hangingPunct="1"/>
            <a:r>
              <a:rPr lang="en-GB" altLang="en-US" dirty="0"/>
              <a:t>Any</a:t>
            </a:r>
            <a:r>
              <a:rPr lang="en-GB" altLang="en-US" b="1" dirty="0"/>
              <a:t>thing</a:t>
            </a:r>
            <a:r>
              <a:rPr lang="en-GB" altLang="en-US" dirty="0"/>
              <a:t> on the iSeries that has a name and takes up space in storage”</a:t>
            </a:r>
          </a:p>
          <a:p>
            <a:r>
              <a:rPr lang="en-GB" altLang="en-US" dirty="0"/>
              <a:t>On iSeries, everything is an </a:t>
            </a:r>
            <a:r>
              <a:rPr lang="en-GB" altLang="en-US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</a:t>
            </a:r>
          </a:p>
          <a:p>
            <a:pPr lvl="1"/>
            <a:r>
              <a:rPr lang="en-GB" altLang="en-US" dirty="0"/>
              <a:t>on Unix/Windows, everything is a file</a:t>
            </a:r>
          </a:p>
          <a:p>
            <a:r>
              <a:rPr lang="en-GB" altLang="en-US" dirty="0"/>
              <a:t>On iSeries objects have </a:t>
            </a:r>
            <a:r>
              <a:rPr lang="en-GB" altLang="en-US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types</a:t>
            </a:r>
          </a:p>
          <a:p>
            <a:pPr lvl="1"/>
            <a:r>
              <a:rPr lang="en-GB" altLang="en-US" dirty="0"/>
              <a:t>on Windows, files have extensions (.txt, .doc, .</a:t>
            </a:r>
            <a:r>
              <a:rPr lang="en-GB" altLang="en-US" dirty="0" err="1"/>
              <a:t>xls</a:t>
            </a:r>
            <a:r>
              <a:rPr lang="en-GB" altLang="en-US" dirty="0"/>
              <a:t>, .ppt)</a:t>
            </a:r>
            <a:endParaRPr lang="en-GB" altLang="en-US" dirty="0">
              <a:ea typeface="Tahoma"/>
              <a:cs typeface="Tahoma"/>
            </a:endParaRPr>
          </a:p>
          <a:p>
            <a:pPr eaLnBrk="1" hangingPunct="1"/>
            <a:r>
              <a:rPr lang="en-GB" altLang="en-US" dirty="0">
                <a:solidFill>
                  <a:srgbClr val="0000CC"/>
                </a:solidFill>
              </a:rPr>
              <a:t>Common </a:t>
            </a:r>
            <a:r>
              <a:rPr lang="en-GB" altLang="en-US" b="1" dirty="0">
                <a:solidFill>
                  <a:srgbClr val="0000CC"/>
                </a:solidFill>
              </a:rPr>
              <a:t>object types</a:t>
            </a:r>
            <a:r>
              <a:rPr lang="en-GB" altLang="en-US" dirty="0">
                <a:solidFill>
                  <a:srgbClr val="0000CC"/>
                </a:solidFill>
              </a:rPr>
              <a:t> </a:t>
            </a:r>
            <a:r>
              <a:rPr lang="en-GB" altLang="en-US" dirty="0"/>
              <a:t>include:</a:t>
            </a:r>
          </a:p>
          <a:p>
            <a:pPr lvl="1" eaLnBrk="1" hangingPunct="1"/>
            <a:r>
              <a:rPr lang="en-GB" altLang="en-US" dirty="0"/>
              <a:t>libraries,</a:t>
            </a:r>
          </a:p>
          <a:p>
            <a:pPr lvl="1" eaLnBrk="1" hangingPunct="1"/>
            <a:r>
              <a:rPr lang="en-GB" altLang="en-US" dirty="0"/>
              <a:t>files,</a:t>
            </a:r>
          </a:p>
          <a:p>
            <a:pPr lvl="1" eaLnBrk="1" hangingPunct="1"/>
            <a:r>
              <a:rPr lang="en-GB" altLang="en-US" dirty="0"/>
              <a:t>job queues,</a:t>
            </a:r>
          </a:p>
          <a:p>
            <a:pPr lvl="1" eaLnBrk="1" hangingPunct="1"/>
            <a:r>
              <a:rPr lang="en-GB" altLang="en-US" dirty="0"/>
              <a:t>Programs,</a:t>
            </a:r>
            <a:endParaRPr lang="en-GB" altLang="en-US" dirty="0">
              <a:ea typeface="Tahoma"/>
              <a:cs typeface="Tahoma"/>
            </a:endParaRPr>
          </a:p>
          <a:p>
            <a:pPr eaLnBrk="1" hangingPunct="1"/>
            <a:endParaRPr lang="en-GB" altLang="en-US" b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2629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“Libraries”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altLang="en-US" b="1" dirty="0"/>
              <a:t>Library</a:t>
            </a:r>
            <a:r>
              <a:rPr lang="en-GB" altLang="en-US" dirty="0"/>
              <a:t>: an object whose purpose is to ‘store’ and index other </a:t>
            </a:r>
            <a:r>
              <a:rPr lang="en-GB" altLang="en-US" b="1" dirty="0"/>
              <a:t>objects. </a:t>
            </a:r>
          </a:p>
          <a:p>
            <a:pPr lvl="1">
              <a:lnSpc>
                <a:spcPct val="90000"/>
              </a:lnSpc>
            </a:pPr>
            <a:r>
              <a:rPr lang="en-GB" altLang="en-US" dirty="0" err="1"/>
              <a:t>ie</a:t>
            </a:r>
            <a:r>
              <a:rPr lang="en-GB" altLang="en-US" dirty="0"/>
              <a:t>. objects are ‘stored’ in libraries.</a:t>
            </a:r>
            <a:r>
              <a:rPr lang="en-GB" altLang="en-US" b="1" dirty="0"/>
              <a:t> </a:t>
            </a:r>
          </a:p>
          <a:p>
            <a:pPr lvl="1">
              <a:lnSpc>
                <a:spcPct val="90000"/>
              </a:lnSpc>
            </a:pPr>
            <a:r>
              <a:rPr lang="en-GB" altLang="en-US" dirty="0"/>
              <a:t>Exactly </a:t>
            </a:r>
            <a:r>
              <a:rPr lang="en-GB" altLang="en-US" dirty="0">
                <a:solidFill>
                  <a:srgbClr val="0000CC"/>
                </a:solidFill>
              </a:rPr>
              <a:t>like a directory</a:t>
            </a:r>
            <a:r>
              <a:rPr lang="en-GB" altLang="en-US" dirty="0"/>
              <a:t> in Unix/Windows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dirty="0"/>
              <a:t>However you </a:t>
            </a:r>
            <a:r>
              <a:rPr lang="en-GB" altLang="en-US" u="sng" dirty="0"/>
              <a:t>do </a:t>
            </a:r>
            <a:r>
              <a:rPr lang="en-GB" altLang="en-US" b="1" u="sng" dirty="0"/>
              <a:t>not </a:t>
            </a:r>
            <a:r>
              <a:rPr lang="en-GB" altLang="en-US" u="sng" dirty="0"/>
              <a:t>have libraries within libraries</a:t>
            </a:r>
            <a:r>
              <a:rPr lang="en-GB" altLang="en-US" dirty="0"/>
              <a:t> on the </a:t>
            </a:r>
            <a:r>
              <a:rPr lang="en-GB" altLang="en-US" dirty="0" err="1"/>
              <a:t>iSeries</a:t>
            </a:r>
            <a:r>
              <a:rPr lang="en-GB" altLang="en-US" dirty="0"/>
              <a:t>.</a:t>
            </a:r>
          </a:p>
          <a:p>
            <a:pPr lvl="1">
              <a:lnSpc>
                <a:spcPct val="90000"/>
              </a:lnSpc>
            </a:pPr>
            <a:r>
              <a:rPr lang="en-GB" altLang="en-US" dirty="0"/>
              <a:t>Example: Cindy stores all her </a:t>
            </a:r>
            <a:r>
              <a:rPr lang="en-GB" altLang="en-US" b="1" dirty="0"/>
              <a:t>objects</a:t>
            </a:r>
            <a:r>
              <a:rPr lang="en-GB" altLang="en-US" dirty="0"/>
              <a:t> in </a:t>
            </a:r>
            <a:r>
              <a:rPr lang="en-GB" altLang="en-US" b="1" dirty="0"/>
              <a:t>library</a:t>
            </a:r>
            <a:r>
              <a:rPr lang="en-GB" altLang="en-US" dirty="0"/>
              <a:t> LAURIN</a:t>
            </a:r>
          </a:p>
          <a:p>
            <a:pPr eaLnBrk="1" hangingPunct="1">
              <a:lnSpc>
                <a:spcPct val="90000"/>
              </a:lnSpc>
            </a:pPr>
            <a:endParaRPr lang="en-GB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7318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Files and Source Files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Files </a:t>
            </a:r>
            <a:r>
              <a:rPr lang="en-GB" altLang="en-US" dirty="0"/>
              <a:t>are</a:t>
            </a:r>
            <a:r>
              <a:rPr lang="en-GB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altLang="en-US" b="1" dirty="0"/>
              <a:t>objects</a:t>
            </a:r>
            <a:r>
              <a:rPr lang="en-GB" altLang="en-US" dirty="0"/>
              <a:t> that store data </a:t>
            </a:r>
          </a:p>
          <a:p>
            <a:pPr lvl="1"/>
            <a:r>
              <a:rPr lang="en-GB" altLang="en-US" dirty="0"/>
              <a:t>i.e. customer file: customer #, address, billing info etc. for each customer</a:t>
            </a:r>
          </a:p>
          <a:p>
            <a:pPr eaLnBrk="1" hangingPunct="1"/>
            <a:r>
              <a:rPr lang="en-GB" altLang="en-US" b="1" dirty="0"/>
              <a:t>Source</a:t>
            </a:r>
            <a:r>
              <a:rPr lang="en-GB" altLang="en-US" dirty="0"/>
              <a:t> file - special files that stores a programmer’s source code  </a:t>
            </a:r>
          </a:p>
          <a:p>
            <a:pPr lvl="1"/>
            <a:r>
              <a:rPr lang="en-GB" altLang="en-US" dirty="0"/>
              <a:t>e.g. Cindy stores all her source code in a source file in library LAURIN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1711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File Members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/>
              <a:t>A source file may have many </a:t>
            </a:r>
            <a:r>
              <a:rPr lang="en-US" altLang="en-US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‘members’</a:t>
            </a:r>
            <a:br>
              <a:rPr lang="en-US" altLang="en-US" dirty="0"/>
            </a:br>
            <a:endParaRPr lang="en-US" altLang="en-US" dirty="0"/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one member contains the source code for 1 program</a:t>
            </a:r>
            <a:br>
              <a:rPr lang="en-US" altLang="en-US" dirty="0"/>
            </a:br>
            <a:endParaRPr lang="en-US" altLang="en-US" dirty="0"/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PDM (Programming Development Manager) and </a:t>
            </a:r>
            <a:r>
              <a:rPr lang="en-US" altLang="en-US" dirty="0" err="1"/>
              <a:t>Websphere</a:t>
            </a:r>
            <a:r>
              <a:rPr lang="en-US" altLang="en-US" dirty="0"/>
              <a:t> give easy access to a programmer’s stuff (libs, files, and </a:t>
            </a:r>
            <a:r>
              <a:rPr lang="en-US" altLang="en-US" dirty="0" err="1"/>
              <a:t>mbrs</a:t>
            </a:r>
            <a:r>
              <a:rPr lang="en-US" altLang="en-US" dirty="0"/>
              <a:t>)</a:t>
            </a:r>
            <a:endParaRPr lang="en-GB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1247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603250" y="176213"/>
            <a:ext cx="77724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GB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About Your Course Library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457200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GB" altLang="en-US" sz="2800" dirty="0"/>
              <a:t>Your ‘</a:t>
            </a:r>
            <a:r>
              <a:rPr lang="en-GB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Course Library</a:t>
            </a:r>
            <a:r>
              <a:rPr lang="en-GB" altLang="en-US" sz="2800" dirty="0"/>
              <a:t>’ is the library which has the same name as your </a:t>
            </a:r>
            <a:r>
              <a:rPr lang="en-GB" altLang="en-US" sz="2800" dirty="0" err="1"/>
              <a:t>Userid</a:t>
            </a:r>
            <a:r>
              <a:rPr lang="en-GB" altLang="en-US" sz="2800" dirty="0"/>
              <a:t>. </a:t>
            </a:r>
          </a:p>
          <a:p>
            <a:r>
              <a:rPr lang="en-GB" altLang="en-US" sz="2800" dirty="0"/>
              <a:t>What Objects Do You Have (</a:t>
            </a:r>
            <a:r>
              <a:rPr lang="en-GB" altLang="en-US" sz="2400" dirty="0"/>
              <a:t>in your course library</a:t>
            </a:r>
            <a:r>
              <a:rPr lang="en-GB" altLang="en-US" sz="2800" dirty="0"/>
              <a:t>)?</a:t>
            </a:r>
          </a:p>
          <a:p>
            <a:pPr lvl="1"/>
            <a:r>
              <a:rPr lang="en-GB" altLang="en-US" sz="2400" dirty="0"/>
              <a:t>An </a:t>
            </a:r>
            <a:r>
              <a:rPr lang="en-GB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Output Queue </a:t>
            </a:r>
            <a:r>
              <a:rPr lang="en-GB" altLang="en-US" sz="2400" dirty="0"/>
              <a:t>which has the same name as your </a:t>
            </a:r>
            <a:r>
              <a:rPr lang="en-GB" altLang="en-US" sz="2400" dirty="0" err="1"/>
              <a:t>userid</a:t>
            </a:r>
            <a:r>
              <a:rPr lang="en-GB" altLang="en-US" sz="2400" dirty="0"/>
              <a:t>. </a:t>
            </a:r>
          </a:p>
          <a:p>
            <a:pPr lvl="1"/>
            <a:r>
              <a:rPr lang="en-GB" altLang="en-US" sz="2400" dirty="0"/>
              <a:t>All </a:t>
            </a:r>
            <a:r>
              <a:rPr lang="en-GB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objects which you create </a:t>
            </a:r>
            <a:r>
              <a:rPr lang="en-GB" altLang="en-US" sz="2400" dirty="0"/>
              <a:t>will be stored in your course library except for assignments. </a:t>
            </a:r>
          </a:p>
          <a:p>
            <a:pPr lvl="2"/>
            <a:r>
              <a:rPr lang="en-GB" altLang="en-US" sz="2000" dirty="0"/>
              <a:t>Assignments will have separate libraries.</a:t>
            </a:r>
          </a:p>
          <a:p>
            <a:pPr eaLnBrk="1" hangingPunct="1"/>
            <a:r>
              <a:rPr lang="en-GB" altLang="en-US" sz="2400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WRK</a:t>
            </a:r>
            <a:r>
              <a:rPr lang="en-GB" altLang="en-US" sz="2400" b="1" dirty="0">
                <a:solidFill>
                  <a:srgbClr val="99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</a:t>
            </a:r>
            <a:r>
              <a:rPr lang="en-GB" altLang="en-US" sz="2400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OWN</a:t>
            </a:r>
            <a:r>
              <a:rPr lang="en-GB" altLang="en-US" sz="28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altLang="en-US" sz="2800" dirty="0"/>
              <a:t>shows you all the objects you ‘own’.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3745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PDM commands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altLang="en-US" dirty="0"/>
              <a:t>PDM = Program Development Manager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8999639"/>
              </p:ext>
            </p:extLst>
          </p:nvPr>
        </p:nvGraphicFramePr>
        <p:xfrm>
          <a:off x="1066800" y="2667000"/>
          <a:ext cx="6781800" cy="266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90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90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66750">
                <a:tc>
                  <a:txBody>
                    <a:bodyPr/>
                    <a:lstStyle/>
                    <a:p>
                      <a:pPr algn="ctr"/>
                      <a:r>
                        <a:rPr lang="en-CA" sz="2800" dirty="0">
                          <a:solidFill>
                            <a:schemeClr val="tx1"/>
                          </a:solidFill>
                        </a:rPr>
                        <a:t>PDM commands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800" dirty="0">
                          <a:solidFill>
                            <a:schemeClr val="tx1"/>
                          </a:solidFill>
                        </a:rPr>
                        <a:t>To work with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6750">
                <a:tc>
                  <a:txBody>
                    <a:bodyPr/>
                    <a:lstStyle/>
                    <a:p>
                      <a:r>
                        <a:rPr lang="en-GB" altLang="en-US" sz="2800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WRK</a:t>
                      </a:r>
                      <a:r>
                        <a:rPr lang="en-GB" altLang="en-US" sz="2800" b="0" dirty="0">
                          <a:solidFill>
                            <a:srgbClr val="9900CC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LIB</a:t>
                      </a:r>
                      <a:r>
                        <a:rPr lang="en-GB" altLang="en-US" sz="2800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PDM</a:t>
                      </a:r>
                      <a:endParaRPr lang="en-CA" sz="2800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en-US" sz="2800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libraries </a:t>
                      </a:r>
                      <a:endParaRPr lang="en-CA" sz="2800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6750">
                <a:tc>
                  <a:txBody>
                    <a:bodyPr/>
                    <a:lstStyle/>
                    <a:p>
                      <a:r>
                        <a:rPr lang="en-GB" altLang="en-US" sz="2800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WRK</a:t>
                      </a:r>
                      <a:r>
                        <a:rPr lang="en-GB" altLang="en-US" sz="2800" b="0" dirty="0">
                          <a:solidFill>
                            <a:srgbClr val="9900CC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OBJ</a:t>
                      </a:r>
                      <a:r>
                        <a:rPr lang="en-GB" altLang="en-US" sz="2800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PDM</a:t>
                      </a:r>
                      <a:endParaRPr lang="en-CA" sz="2800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en-US" sz="2800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objects </a:t>
                      </a:r>
                      <a:endParaRPr lang="en-CA" sz="2800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6750">
                <a:tc>
                  <a:txBody>
                    <a:bodyPr/>
                    <a:lstStyle/>
                    <a:p>
                      <a:r>
                        <a:rPr lang="en-GB" altLang="en-US" sz="2800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WRK</a:t>
                      </a:r>
                      <a:r>
                        <a:rPr lang="en-GB" altLang="en-US" sz="2800" b="0" dirty="0">
                          <a:solidFill>
                            <a:srgbClr val="9900CC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MBR</a:t>
                      </a:r>
                      <a:r>
                        <a:rPr lang="en-GB" altLang="en-US" sz="2800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PDM</a:t>
                      </a:r>
                      <a:endParaRPr lang="en-CA" sz="2800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en-US" sz="2800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members </a:t>
                      </a:r>
                      <a:endParaRPr lang="en-CA" sz="2800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6139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Ways to Contact</a:t>
            </a:r>
            <a:endParaRPr lang="en-US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449339" cy="4525963"/>
          </a:xfrm>
        </p:spPr>
        <p:txBody>
          <a:bodyPr/>
          <a:lstStyle/>
          <a:p>
            <a:pPr eaLnBrk="1" hangingPunct="1"/>
            <a:r>
              <a:rPr lang="en-US" altLang="en-US" sz="2800" dirty="0"/>
              <a:t>email: </a:t>
            </a:r>
            <a:r>
              <a:rPr lang="en-US" altLang="en-US" sz="2800" dirty="0">
                <a:hlinkClick r:id="rId2"/>
              </a:rPr>
              <a:t>azmat.bhatti@senecaccollege.ca</a:t>
            </a:r>
            <a:r>
              <a:rPr lang="en-US" altLang="en-US" sz="2800" dirty="0"/>
              <a:t> </a:t>
            </a:r>
            <a:endParaRPr lang="en-US" altLang="en-US" sz="2800" dirty="0">
              <a:ea typeface="Tahoma"/>
              <a:cs typeface="Tahoma"/>
            </a:endParaRPr>
          </a:p>
          <a:p>
            <a:endParaRPr lang="en-US" altLang="en-US" sz="2800" dirty="0"/>
          </a:p>
          <a:p>
            <a:r>
              <a:rPr lang="en-US" altLang="en-US" sz="2800" dirty="0"/>
              <a:t>Home Page: </a:t>
            </a:r>
            <a:r>
              <a:rPr lang="en-US" sz="2800" dirty="0">
                <a:ea typeface="+mn-lt"/>
                <a:cs typeface="+mn-lt"/>
                <a:hlinkClick r:id="rId3"/>
              </a:rPr>
              <a:t>https://ict.senecacollege.ca/course/bci433</a:t>
            </a:r>
            <a:endParaRPr lang="en-US" altLang="en-US" sz="2800">
              <a:ea typeface="+mn-lt"/>
              <a:cs typeface="+mn-lt"/>
            </a:endParaRPr>
          </a:p>
          <a:p>
            <a:endParaRPr lang="en-US" sz="2800" dirty="0">
              <a:ea typeface="+mn-lt"/>
              <a:cs typeface="+mn-lt"/>
            </a:endParaRPr>
          </a:p>
          <a:p>
            <a:pPr eaLnBrk="1" hangingPunct="1"/>
            <a:endParaRPr lang="en-US" altLang="en-US" sz="2800" dirty="0">
              <a:ea typeface="Tahoma"/>
              <a:cs typeface="Tahoma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880030-9408-4052-9D4B-D96107C46A91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1299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Terminal Keyboard Mapping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886199"/>
          </a:xfrm>
        </p:spPr>
        <p:txBody>
          <a:bodyPr>
            <a:normAutofit/>
          </a:bodyPr>
          <a:lstStyle/>
          <a:p>
            <a:r>
              <a:rPr lang="en-CA" dirty="0">
                <a:hlinkClick r:id="rId3"/>
              </a:rPr>
              <a:t>System </a:t>
            </a:r>
            <a:r>
              <a:rPr lang="en-CA" dirty="0" err="1">
                <a:hlinkClick r:id="rId3"/>
              </a:rPr>
              <a:t>i</a:t>
            </a:r>
            <a:r>
              <a:rPr lang="en-CA" dirty="0">
                <a:hlinkClick r:id="rId3"/>
              </a:rPr>
              <a:t> (</a:t>
            </a:r>
            <a:r>
              <a:rPr lang="en-CA" dirty="0" err="1">
                <a:hlinkClick r:id="rId3"/>
              </a:rPr>
              <a:t>iSeries</a:t>
            </a:r>
            <a:r>
              <a:rPr lang="en-CA" dirty="0">
                <a:hlinkClick r:id="rId3"/>
              </a:rPr>
              <a:t>) Terminal Keyboard Mapping</a:t>
            </a:r>
            <a:endParaRPr lang="en-CA" dirty="0"/>
          </a:p>
          <a:p>
            <a:endParaRPr lang="en-CA" sz="1200" dirty="0"/>
          </a:p>
          <a:p>
            <a:r>
              <a:rPr lang="en-CA" dirty="0"/>
              <a:t>24 Function keys</a:t>
            </a:r>
          </a:p>
          <a:p>
            <a:endParaRPr lang="en-US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CA"/>
          </a:p>
        </p:txBody>
      </p:sp>
      <p:pic>
        <p:nvPicPr>
          <p:cNvPr id="27656" name="Picture 8" descr="http://www.ioconnections.com/images/products/bosanova_5250keyboard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3581400"/>
            <a:ext cx="4114800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35844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Commonly Used Function Keys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0015479"/>
              </p:ext>
            </p:extLst>
          </p:nvPr>
        </p:nvGraphicFramePr>
        <p:xfrm>
          <a:off x="1043608" y="1268760"/>
          <a:ext cx="7053064" cy="48420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04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726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9002"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24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Function Key</a:t>
                      </a:r>
                      <a:endParaRPr lang="en-CA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dirty="0">
                          <a:solidFill>
                            <a:schemeClr val="tx1"/>
                          </a:solidFill>
                        </a:rPr>
                        <a:t>Function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9002"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effectLst/>
                        </a:rPr>
                        <a:t>F1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sz="2400" b="0" dirty="0">
                          <a:effectLst/>
                        </a:rPr>
                        <a:t>Help</a:t>
                      </a:r>
                      <a:endParaRPr lang="en-CA" sz="2400" b="0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9002"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effectLst/>
                        </a:rPr>
                        <a:t>F2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2400" b="0" dirty="0">
                          <a:effectLst/>
                        </a:rPr>
                        <a:t>Extended Help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9002"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effectLst/>
                        </a:rPr>
                        <a:t>F3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sz="2400" b="0" dirty="0">
                          <a:effectLst/>
                        </a:rPr>
                        <a:t>Exit</a:t>
                      </a:r>
                      <a:endParaRPr lang="en-CA" sz="2400" b="0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9002"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effectLst/>
                        </a:rPr>
                        <a:t>F4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sz="2400" b="0" dirty="0">
                          <a:effectLst/>
                        </a:rPr>
                        <a:t>Prompt</a:t>
                      </a:r>
                      <a:endParaRPr lang="en-CA" sz="2400" b="0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9002"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effectLst/>
                        </a:rPr>
                        <a:t>F5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sz="2400" b="0" dirty="0">
                          <a:effectLst/>
                        </a:rPr>
                        <a:t>Refresh Screen</a:t>
                      </a:r>
                      <a:endParaRPr lang="en-CA" sz="2400" b="0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9002"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effectLst/>
                        </a:rPr>
                        <a:t>F9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sz="2400" b="0" dirty="0">
                          <a:effectLst/>
                        </a:rPr>
                        <a:t>Retrieve Previous Command</a:t>
                      </a:r>
                      <a:endParaRPr lang="en-CA" sz="2400" b="0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9002"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effectLst/>
                        </a:rPr>
                        <a:t>F12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sz="2400" b="0" dirty="0">
                          <a:effectLst/>
                        </a:rPr>
                        <a:t>Cancel</a:t>
                      </a:r>
                      <a:endParaRPr lang="en-CA" sz="2400" b="0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9220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2400" b="0" dirty="0">
                          <a:effectLst/>
                        </a:rPr>
                        <a:t>F23 (Shift+F11)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sz="2400" b="0" dirty="0">
                          <a:effectLst/>
                        </a:rPr>
                        <a:t>More options</a:t>
                      </a:r>
                      <a:endParaRPr lang="en-CA" sz="2400" b="0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92204"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effectLst/>
                        </a:rPr>
                        <a:t>F24 (Shift+F12)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2400" b="0" dirty="0">
                          <a:effectLst/>
                        </a:rPr>
                        <a:t>More function keys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11399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Suggested Actions/Homework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Memorize the basic concepts, definitions in the lecture.</a:t>
            </a:r>
          </a:p>
          <a:p>
            <a:r>
              <a:rPr lang="en-CA" dirty="0"/>
              <a:t>Install </a:t>
            </a:r>
            <a:r>
              <a:rPr lang="en-CA" b="1" dirty="0"/>
              <a:t>Client Access </a:t>
            </a:r>
            <a:r>
              <a:rPr lang="en-CA" dirty="0"/>
              <a:t>and </a:t>
            </a:r>
            <a:r>
              <a:rPr lang="en-CA" b="1" dirty="0"/>
              <a:t>Rational Developer for Power Systems (</a:t>
            </a:r>
            <a:r>
              <a:rPr lang="en-CA" b="1" dirty="0" err="1"/>
              <a:t>DDp</a:t>
            </a:r>
            <a:r>
              <a:rPr lang="en-CA" b="1" dirty="0"/>
              <a:t>)</a:t>
            </a:r>
            <a:r>
              <a:rPr lang="en-CA" dirty="0"/>
              <a:t> at home.</a:t>
            </a:r>
          </a:p>
          <a:p>
            <a:r>
              <a:rPr lang="en-CA" dirty="0"/>
              <a:t>Reading materials:</a:t>
            </a:r>
          </a:p>
          <a:p>
            <a:pPr lvl="1"/>
            <a:r>
              <a:rPr lang="en-CA" dirty="0"/>
              <a:t>Week-1 reading</a:t>
            </a:r>
          </a:p>
          <a:p>
            <a:pPr lvl="1"/>
            <a:r>
              <a:rPr lang="en-CA" dirty="0"/>
              <a:t>IBC233 FAQ </a:t>
            </a:r>
            <a:r>
              <a:rPr lang="en-CA" sz="1200" dirty="0">
                <a:ea typeface="+mn-lt"/>
                <a:cs typeface="+mn-lt"/>
                <a:hlinkClick r:id="rId2"/>
              </a:rPr>
              <a:t>https://ict.senecacollege.ca/~wei.song/bci433/references/_bci433_FAQ+other.pdf</a:t>
            </a:r>
            <a:endParaRPr lang="en-CA" sz="1200">
              <a:ea typeface="+mn-lt"/>
              <a:cs typeface="+mn-lt"/>
            </a:endParaRPr>
          </a:p>
          <a:p>
            <a:pPr lvl="1"/>
            <a:endParaRPr lang="en-CA" dirty="0">
              <a:ea typeface="Tahoma"/>
              <a:cs typeface="Tahom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3940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Lab 1</a:t>
            </a:r>
          </a:p>
        </p:txBody>
      </p:sp>
      <p:sp>
        <p:nvSpPr>
          <p:cNvPr id="28675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12996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You!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458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Course Details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Course Standards</a:t>
            </a:r>
          </a:p>
          <a:p>
            <a:r>
              <a:rPr lang="en-US" altLang="en-US" dirty="0"/>
              <a:t>Lecture notes: Under "Course Information" section in Blackboard</a:t>
            </a:r>
            <a:endParaRPr lang="en-US" altLang="en-US" sz="2400" dirty="0"/>
          </a:p>
          <a:p>
            <a:r>
              <a:rPr lang="en-US" altLang="en-US" dirty="0"/>
              <a:t>Labs: </a:t>
            </a:r>
          </a:p>
          <a:p>
            <a:pPr lvl="1"/>
            <a:r>
              <a:rPr lang="en-CA" altLang="en-US" dirty="0"/>
              <a:t>Labs are available for download from ZEUS server in IFS. </a:t>
            </a:r>
          </a:p>
          <a:p>
            <a:pPr lvl="1"/>
            <a:r>
              <a:rPr lang="en-CA" altLang="en-US" dirty="0"/>
              <a:t>Path: Root File System / Russ / IBC233</a:t>
            </a:r>
            <a:endParaRPr lang="en-US" altLang="en-US" dirty="0"/>
          </a:p>
          <a:p>
            <a:pPr eaLnBrk="1" hangingPunct="1"/>
            <a:r>
              <a:rPr lang="en-US" altLang="en-US" dirty="0"/>
              <a:t>Grades will be posted on Blackboard</a:t>
            </a:r>
          </a:p>
          <a:p>
            <a:pPr eaLnBrk="1" hangingPunct="1">
              <a:buFontTx/>
              <a:buNone/>
            </a:pPr>
            <a:endParaRPr lang="en-US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1968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Promotion Policy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CA" dirty="0"/>
              <a:t>To obtain a credit in this subject, a student must :</a:t>
            </a:r>
          </a:p>
          <a:p>
            <a:pPr lvl="1"/>
            <a:r>
              <a:rPr lang="en-CA" dirty="0"/>
              <a:t>Achieve a grade of 50% or better on the final exam</a:t>
            </a:r>
          </a:p>
          <a:p>
            <a:pPr lvl="1"/>
            <a:r>
              <a:rPr lang="en-CA" dirty="0"/>
              <a:t>Achieve a weighted average of 50% or better for the tests and final exam</a:t>
            </a:r>
          </a:p>
          <a:p>
            <a:pPr lvl="1"/>
            <a:r>
              <a:rPr lang="en-CA" dirty="0"/>
              <a:t>Achieve a grade of 50% or better on the overall course</a:t>
            </a:r>
          </a:p>
          <a:p>
            <a:r>
              <a:rPr lang="en-CA" dirty="0"/>
              <a:t>Evaluation</a:t>
            </a:r>
          </a:p>
          <a:p>
            <a:pPr lvl="1"/>
            <a:r>
              <a:rPr lang="en-CA" dirty="0" err="1">
                <a:ea typeface="Tahoma"/>
                <a:cs typeface="Tahoma"/>
              </a:rPr>
              <a:t>CSEmail</a:t>
            </a:r>
            <a:r>
              <a:rPr lang="en-CA" dirty="0">
                <a:ea typeface="Tahoma"/>
                <a:cs typeface="Tahoma"/>
              </a:rPr>
              <a:t> 1%</a:t>
            </a:r>
            <a:endParaRPr lang="en-CA" dirty="0"/>
          </a:p>
          <a:p>
            <a:pPr lvl="1"/>
            <a:r>
              <a:rPr lang="en-CA" dirty="0">
                <a:ea typeface="Tahoma"/>
                <a:cs typeface="Tahoma"/>
              </a:rPr>
              <a:t>Reflection 2%</a:t>
            </a:r>
            <a:endParaRPr lang="en-CA" dirty="0"/>
          </a:p>
          <a:p>
            <a:pPr lvl="1"/>
            <a:r>
              <a:rPr lang="en-CA" dirty="0"/>
              <a:t>Tests			30%</a:t>
            </a:r>
            <a:endParaRPr lang="en-CA">
              <a:ea typeface="Tahoma"/>
              <a:cs typeface="Tahoma"/>
            </a:endParaRPr>
          </a:p>
          <a:p>
            <a:pPr lvl="1"/>
            <a:r>
              <a:rPr lang="en-CA" dirty="0"/>
              <a:t>Labs/Assignments			37%</a:t>
            </a:r>
            <a:endParaRPr lang="en-CA">
              <a:ea typeface="Tahoma"/>
              <a:cs typeface="Tahoma"/>
            </a:endParaRPr>
          </a:p>
          <a:p>
            <a:pPr lvl="1"/>
            <a:r>
              <a:rPr lang="en-CA" dirty="0"/>
              <a:t>Final Examination 	30%</a:t>
            </a:r>
            <a:endParaRPr lang="en-CA">
              <a:ea typeface="Tahoma"/>
              <a:cs typeface="Tahoma"/>
            </a:endParaRPr>
          </a:p>
          <a:p>
            <a:pPr lvl="1"/>
            <a:r>
              <a:rPr lang="en-CA" dirty="0">
                <a:ea typeface="Tahoma"/>
                <a:cs typeface="Tahoma"/>
              </a:rPr>
              <a:t>Total 100%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883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How to Get an A in this Course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Tx/>
              <a:buAutoNum type="arabicPeriod"/>
            </a:pPr>
            <a:r>
              <a:rPr lang="en-US" altLang="en-US" dirty="0"/>
              <a:t>Attend all lectures and labs.</a:t>
            </a:r>
          </a:p>
          <a:p>
            <a:pPr marL="514350" indent="-514350">
              <a:buFontTx/>
              <a:buAutoNum type="arabicPeriod"/>
            </a:pPr>
            <a:r>
              <a:rPr lang="en-US" altLang="en-US" dirty="0"/>
              <a:t>Take notes – write down everything that’s typed or said in class</a:t>
            </a:r>
          </a:p>
          <a:p>
            <a:pPr lvl="1"/>
            <a:r>
              <a:rPr lang="en-US" altLang="en-US" dirty="0"/>
              <a:t>Ask question if you don’t understand.</a:t>
            </a:r>
          </a:p>
          <a:p>
            <a:pPr marL="514350" indent="-514350">
              <a:buFontTx/>
              <a:buAutoNum type="arabicPeriod"/>
            </a:pPr>
            <a:r>
              <a:rPr lang="en-US" altLang="en-US" dirty="0"/>
              <a:t>Complete labs on time.</a:t>
            </a:r>
          </a:p>
          <a:p>
            <a:pPr marL="514350" indent="-514350"/>
            <a:endParaRPr lang="en-US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9672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/>
          <p:cNvSpPr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US" altLang="en-US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IBM’s product offerings/lines</a:t>
            </a:r>
          </a:p>
        </p:txBody>
      </p:sp>
      <p:sp>
        <p:nvSpPr>
          <p:cNvPr id="8195" name="Rectangle 5"/>
          <p:cNvSpPr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altLang="en-US" sz="2800" dirty="0"/>
              <a:t>System z</a:t>
            </a: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altLang="en-US" sz="2400" dirty="0"/>
              <a:t>Mainframes!</a:t>
            </a:r>
            <a:endParaRPr lang="en-US" altLang="en-US" sz="2800" dirty="0">
              <a:latin typeface="+mn-lt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altLang="en-US" sz="2800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System I or AS/400 or iSeries or Power System </a:t>
            </a:r>
            <a:r>
              <a:rPr lang="en-US" altLang="en-US" sz="2800" b="1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i</a:t>
            </a:r>
            <a:endParaRPr lang="en-US" altLang="en-US" sz="2800" b="1" dirty="0" err="1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altLang="en-US" sz="2400" dirty="0" err="1">
                <a:latin typeface="+mn-lt"/>
              </a:rPr>
              <a:t>i</a:t>
            </a:r>
            <a:r>
              <a:rPr lang="en-US" altLang="en-US" sz="2400" dirty="0">
                <a:latin typeface="+mn-lt"/>
              </a:rPr>
              <a:t> means integration</a:t>
            </a: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CA" sz="2000" dirty="0"/>
              <a:t>IBM’s midrange server line d</a:t>
            </a:r>
            <a:r>
              <a:rPr lang="en-US" altLang="en-US" sz="2000" dirty="0" err="1">
                <a:latin typeface="+mn-lt"/>
              </a:rPr>
              <a:t>esigned</a:t>
            </a:r>
            <a:r>
              <a:rPr lang="en-US" altLang="en-US" sz="2000" dirty="0">
                <a:latin typeface="+mn-lt"/>
              </a:rPr>
              <a:t> to grow with a business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altLang="en-US" sz="2800" dirty="0"/>
              <a:t>System p</a:t>
            </a: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altLang="en-US" sz="2400" dirty="0">
                <a:latin typeface="+mn-lt"/>
              </a:rPr>
              <a:t>(formerly RS/6000) AIX and Linux!!!</a:t>
            </a: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altLang="en-US" sz="2000" dirty="0">
                <a:latin typeface="+mn-lt"/>
              </a:rPr>
              <a:t>IBM’s RISC/UNIX-based server and workstation line designed to accommodate small to medium size businesses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altLang="en-US" sz="2800" dirty="0"/>
              <a:t>System x</a:t>
            </a: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altLang="en-US" sz="2400" dirty="0">
                <a:latin typeface="+mn-lt"/>
              </a:rPr>
              <a:t>PCs!!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altLang="en-US" sz="2400" dirty="0">
              <a:latin typeface="+mn-lt"/>
            </a:endParaRP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endParaRPr lang="en-US" altLang="en-US" sz="2000" dirty="0">
              <a:latin typeface="+mn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2958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8"/>
          <p:cNvSpPr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US" altLang="en-US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System </a:t>
            </a:r>
            <a:r>
              <a:rPr lang="en-US" altLang="en-US" sz="4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i</a:t>
            </a:r>
            <a:endParaRPr lang="en-US" altLang="en-US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9219" name="Rectangle 9"/>
          <p:cNvSpPr>
            <a:spLocks noChangeArrowheads="1"/>
          </p:cNvSpPr>
          <p:nvPr/>
        </p:nvSpPr>
        <p:spPr bwMode="auto">
          <a:xfrm>
            <a:off x="685800" y="1981200"/>
            <a:ext cx="77724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en-US" sz="3200" dirty="0">
                <a:latin typeface="+mn-lt"/>
              </a:rPr>
              <a:t>Developed by IBM to support medium to large scales business</a:t>
            </a:r>
          </a:p>
          <a:p>
            <a:pPr algn="ctr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en-US" sz="3200" dirty="0" err="1">
                <a:latin typeface="+mn-lt"/>
              </a:rPr>
              <a:t>i</a:t>
            </a:r>
            <a:r>
              <a:rPr lang="en-US" altLang="en-US" sz="3200" dirty="0">
                <a:latin typeface="+mn-lt"/>
              </a:rPr>
              <a:t> means </a:t>
            </a:r>
            <a:r>
              <a:rPr lang="en-US" altLang="en-US" sz="3200" dirty="0" err="1">
                <a:latin typeface="+mn-lt"/>
              </a:rPr>
              <a:t>iNTEGRATION</a:t>
            </a:r>
            <a:r>
              <a:rPr lang="en-US" altLang="en-US" sz="3200" dirty="0">
                <a:latin typeface="+mn-lt"/>
              </a:rPr>
              <a:t>!</a:t>
            </a:r>
          </a:p>
          <a:p>
            <a:pPr algn="ctr" eaLnBrk="1" hangingPunct="1">
              <a:lnSpc>
                <a:spcPct val="90000"/>
              </a:lnSpc>
              <a:spcBef>
                <a:spcPct val="20000"/>
              </a:spcBef>
            </a:pPr>
            <a:endParaRPr lang="en-US" altLang="en-US" sz="3200" dirty="0">
              <a:latin typeface="+mn-lt"/>
            </a:endParaRPr>
          </a:p>
        </p:txBody>
      </p:sp>
      <p:pic>
        <p:nvPicPr>
          <p:cNvPr id="9220" name="Picture 10" descr="iSeries 810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4038600"/>
            <a:ext cx="1981200" cy="1966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1" name="Rectangle 11"/>
          <p:cNvSpPr>
            <a:spLocks noChangeArrowheads="1"/>
          </p:cNvSpPr>
          <p:nvPr/>
        </p:nvSpPr>
        <p:spPr bwMode="auto">
          <a:xfrm>
            <a:off x="3124200" y="3810506"/>
            <a:ext cx="5869171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Ins="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en-US" sz="2400" dirty="0">
                <a:latin typeface="+mn-lt"/>
              </a:rPr>
              <a:t>A server designed for the on demand challenges of Web and e-business, as well as core On-line Transaction Processing (OLTP) workloads, with support for multiple operating and application environments.</a:t>
            </a:r>
            <a:br>
              <a:rPr lang="en-US" altLang="en-US" sz="2400" dirty="0">
                <a:latin typeface="+mn-lt"/>
              </a:rPr>
            </a:br>
            <a:r>
              <a:rPr lang="en-US" altLang="en-US" sz="2400" dirty="0">
                <a:latin typeface="+mn-lt"/>
              </a:rPr>
              <a:t>  </a:t>
            </a:r>
            <a:r>
              <a:rPr lang="en-US" altLang="en-US" sz="300" dirty="0">
                <a:latin typeface="+mn-lt"/>
              </a:rPr>
              <a:t> </a:t>
            </a:r>
            <a:r>
              <a:rPr lang="en-US" altLang="en-US" sz="2400" dirty="0">
                <a:latin typeface="+mn-lt"/>
              </a:rPr>
              <a:t>                                </a:t>
            </a:r>
            <a:br>
              <a:rPr lang="en-US" altLang="en-US" sz="2400" dirty="0">
                <a:latin typeface="+mn-lt"/>
              </a:rPr>
            </a:br>
            <a:endParaRPr lang="en-US" altLang="en-US" sz="2400" dirty="0">
              <a:latin typeface="+mn-lt"/>
            </a:endParaRPr>
          </a:p>
        </p:txBody>
      </p:sp>
      <p:pic>
        <p:nvPicPr>
          <p:cNvPr id="9222" name="Picture 12" descr="c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984625" y="2819400"/>
            <a:ext cx="2790825" cy="47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0719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History of System </a:t>
            </a:r>
            <a:r>
              <a:rPr lang="en-CA" sz="4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endParaRPr lang="en-CA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047954"/>
      </p:ext>
    </p:extLst>
  </p:cSld>
  <p:clrMapOvr>
    <a:masterClrMapping/>
  </p:clrMapOvr>
</p:sld>
</file>

<file path=ppt/theme/theme1.xml><?xml version="1.0" encoding="utf-8"?>
<a:theme xmlns:a="http://schemas.openxmlformats.org/drawingml/2006/main" name="Compass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ompas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ompass 1">
        <a:dk1>
          <a:srgbClr val="00007A"/>
        </a:dk1>
        <a:lt1>
          <a:srgbClr val="FFFFFF"/>
        </a:lt1>
        <a:dk2>
          <a:srgbClr val="000066"/>
        </a:dk2>
        <a:lt2>
          <a:srgbClr val="CCECFF"/>
        </a:lt2>
        <a:accent1>
          <a:srgbClr val="6F64C2"/>
        </a:accent1>
        <a:accent2>
          <a:srgbClr val="0089BA"/>
        </a:accent2>
        <a:accent3>
          <a:srgbClr val="AAAAB8"/>
        </a:accent3>
        <a:accent4>
          <a:srgbClr val="DADADA"/>
        </a:accent4>
        <a:accent5>
          <a:srgbClr val="BBB8DD"/>
        </a:accent5>
        <a:accent6>
          <a:srgbClr val="007CA8"/>
        </a:accent6>
        <a:hlink>
          <a:srgbClr val="66CCFF"/>
        </a:hlink>
        <a:folHlink>
          <a:srgbClr val="00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2">
        <a:dk1>
          <a:srgbClr val="5B5D6B"/>
        </a:dk1>
        <a:lt1>
          <a:srgbClr val="FFFFFF"/>
        </a:lt1>
        <a:dk2>
          <a:srgbClr val="5A5C6C"/>
        </a:dk2>
        <a:lt2>
          <a:srgbClr val="FFFFCC"/>
        </a:lt2>
        <a:accent1>
          <a:srgbClr val="9966FF"/>
        </a:accent1>
        <a:accent2>
          <a:srgbClr val="9383B3"/>
        </a:accent2>
        <a:accent3>
          <a:srgbClr val="B5B5BA"/>
        </a:accent3>
        <a:accent4>
          <a:srgbClr val="DADADA"/>
        </a:accent4>
        <a:accent5>
          <a:srgbClr val="CAB8FF"/>
        </a:accent5>
        <a:accent6>
          <a:srgbClr val="8576A2"/>
        </a:accent6>
        <a:hlink>
          <a:srgbClr val="A3C145"/>
        </a:hlink>
        <a:folHlink>
          <a:srgbClr val="6FA9B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3">
        <a:dk1>
          <a:srgbClr val="860000"/>
        </a:dk1>
        <a:lt1>
          <a:srgbClr val="FFFFFF"/>
        </a:lt1>
        <a:dk2>
          <a:srgbClr val="800000"/>
        </a:dk2>
        <a:lt2>
          <a:srgbClr val="FFFFCC"/>
        </a:lt2>
        <a:accent1>
          <a:srgbClr val="FF6600"/>
        </a:accent1>
        <a:accent2>
          <a:srgbClr val="FF9933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E78A2D"/>
        </a:accent6>
        <a:hlink>
          <a:srgbClr val="FFCC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4">
        <a:dk1>
          <a:srgbClr val="676A5C"/>
        </a:dk1>
        <a:lt1>
          <a:srgbClr val="FFFFFF"/>
        </a:lt1>
        <a:dk2>
          <a:srgbClr val="686B5D"/>
        </a:dk2>
        <a:lt2>
          <a:srgbClr val="FFFFCC"/>
        </a:lt2>
        <a:accent1>
          <a:srgbClr val="CC6600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E2B8AA"/>
        </a:accent5>
        <a:accent6>
          <a:srgbClr val="738F98"/>
        </a:accent6>
        <a:hlink>
          <a:srgbClr val="DDBF4F"/>
        </a:hlink>
        <a:folHlink>
          <a:srgbClr val="B7B6A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5">
        <a:dk1>
          <a:srgbClr val="AC835E"/>
        </a:dk1>
        <a:lt1>
          <a:srgbClr val="FFFFFF"/>
        </a:lt1>
        <a:dk2>
          <a:srgbClr val="AE8764"/>
        </a:dk2>
        <a:lt2>
          <a:srgbClr val="FFFFCC"/>
        </a:lt2>
        <a:accent1>
          <a:srgbClr val="CC6600"/>
        </a:accent1>
        <a:accent2>
          <a:srgbClr val="FF5050"/>
        </a:accent2>
        <a:accent3>
          <a:srgbClr val="D3C3B8"/>
        </a:accent3>
        <a:accent4>
          <a:srgbClr val="DADADA"/>
        </a:accent4>
        <a:accent5>
          <a:srgbClr val="E2B8AA"/>
        </a:accent5>
        <a:accent6>
          <a:srgbClr val="E74848"/>
        </a:accent6>
        <a:hlink>
          <a:srgbClr val="FFCC99"/>
        </a:hlink>
        <a:folHlink>
          <a:srgbClr val="FF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6">
        <a:dk1>
          <a:srgbClr val="526133"/>
        </a:dk1>
        <a:lt1>
          <a:srgbClr val="FFFFFF"/>
        </a:lt1>
        <a:dk2>
          <a:srgbClr val="4E5D31"/>
        </a:dk2>
        <a:lt2>
          <a:srgbClr val="FFFFCC"/>
        </a:lt2>
        <a:accent1>
          <a:srgbClr val="99CC00"/>
        </a:accent1>
        <a:accent2>
          <a:srgbClr val="7A9505"/>
        </a:accent2>
        <a:accent3>
          <a:srgbClr val="B2B6AD"/>
        </a:accent3>
        <a:accent4>
          <a:srgbClr val="DADADA"/>
        </a:accent4>
        <a:accent5>
          <a:srgbClr val="CAE2AA"/>
        </a:accent5>
        <a:accent6>
          <a:srgbClr val="6E8704"/>
        </a:accent6>
        <a:hlink>
          <a:srgbClr val="FFCC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7">
        <a:dk1>
          <a:srgbClr val="000000"/>
        </a:dk1>
        <a:lt1>
          <a:srgbClr val="DDDCC5"/>
        </a:lt1>
        <a:dk2>
          <a:srgbClr val="95934B"/>
        </a:dk2>
        <a:lt2>
          <a:srgbClr val="DBDAC3"/>
        </a:lt2>
        <a:accent1>
          <a:srgbClr val="EAEBE1"/>
        </a:accent1>
        <a:accent2>
          <a:srgbClr val="9DB0B7"/>
        </a:accent2>
        <a:accent3>
          <a:srgbClr val="EBEBDF"/>
        </a:accent3>
        <a:accent4>
          <a:srgbClr val="000000"/>
        </a:accent4>
        <a:accent5>
          <a:srgbClr val="F3F3EE"/>
        </a:accent5>
        <a:accent6>
          <a:srgbClr val="8E9FA6"/>
        </a:accent6>
        <a:hlink>
          <a:srgbClr val="009900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ass 8">
        <a:dk1>
          <a:srgbClr val="007E7B"/>
        </a:dk1>
        <a:lt1>
          <a:srgbClr val="FFFFFF"/>
        </a:lt1>
        <a:dk2>
          <a:srgbClr val="008080"/>
        </a:dk2>
        <a:lt2>
          <a:srgbClr val="FFFF99"/>
        </a:lt2>
        <a:accent1>
          <a:srgbClr val="33CCCC"/>
        </a:accent1>
        <a:accent2>
          <a:srgbClr val="00CC66"/>
        </a:accent2>
        <a:accent3>
          <a:srgbClr val="AAC0C0"/>
        </a:accent3>
        <a:accent4>
          <a:srgbClr val="DADADA"/>
        </a:accent4>
        <a:accent5>
          <a:srgbClr val="ADE2E2"/>
        </a:accent5>
        <a:accent6>
          <a:srgbClr val="00B95C"/>
        </a:accent6>
        <a:hlink>
          <a:srgbClr val="CCFFCC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9">
        <a:dk1>
          <a:srgbClr val="000000"/>
        </a:dk1>
        <a:lt1>
          <a:srgbClr val="FFFFFF"/>
        </a:lt1>
        <a:dk2>
          <a:srgbClr val="000000"/>
        </a:dk2>
        <a:lt2>
          <a:srgbClr val="FEFEFE"/>
        </a:lt2>
        <a:accent1>
          <a:srgbClr val="E1E1FF"/>
        </a:accent1>
        <a:accent2>
          <a:srgbClr val="D9FFF8"/>
        </a:accent2>
        <a:accent3>
          <a:srgbClr val="FFFFFF"/>
        </a:accent3>
        <a:accent4>
          <a:srgbClr val="000000"/>
        </a:accent4>
        <a:accent5>
          <a:srgbClr val="EEEEFF"/>
        </a:accent5>
        <a:accent6>
          <a:srgbClr val="C4E7E1"/>
        </a:accent6>
        <a:hlink>
          <a:srgbClr val="9966FF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4665</TotalTime>
  <Words>1257</Words>
  <Application>Microsoft Office PowerPoint</Application>
  <PresentationFormat>On-screen Show (4:3)</PresentationFormat>
  <Paragraphs>261</Paragraphs>
  <Slides>34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Compass</vt:lpstr>
      <vt:lpstr>BCI433- System i Business Computing</vt:lpstr>
      <vt:lpstr>Agenda</vt:lpstr>
      <vt:lpstr>Ways to Contact</vt:lpstr>
      <vt:lpstr>Course Details</vt:lpstr>
      <vt:lpstr>Promotion Policy</vt:lpstr>
      <vt:lpstr>How to Get an A in this Course</vt:lpstr>
      <vt:lpstr>PowerPoint Presentation</vt:lpstr>
      <vt:lpstr>PowerPoint Presentation</vt:lpstr>
      <vt:lpstr>The History of System i</vt:lpstr>
      <vt:lpstr>PowerPoint Presentation</vt:lpstr>
      <vt:lpstr>Power Systems</vt:lpstr>
      <vt:lpstr>Operating Systems</vt:lpstr>
      <vt:lpstr>Who Uses System i ?</vt:lpstr>
      <vt:lpstr>Power System in Seneca</vt:lpstr>
      <vt:lpstr>Let’s sign on!</vt:lpstr>
      <vt:lpstr>PowerPoint Presentation</vt:lpstr>
      <vt:lpstr>Definitions</vt:lpstr>
      <vt:lpstr>User Profiles</vt:lpstr>
      <vt:lpstr>“Job”</vt:lpstr>
      <vt:lpstr>“Interactive Jobs”</vt:lpstr>
      <vt:lpstr>“Batch Jobs”</vt:lpstr>
      <vt:lpstr>Work With Active Jobs</vt:lpstr>
      <vt:lpstr>Queues</vt:lpstr>
      <vt:lpstr>“Objects” </vt:lpstr>
      <vt:lpstr>“Libraries”</vt:lpstr>
      <vt:lpstr>Files and Source Files</vt:lpstr>
      <vt:lpstr>File Members</vt:lpstr>
      <vt:lpstr>About Your Course Library</vt:lpstr>
      <vt:lpstr>PDM commands</vt:lpstr>
      <vt:lpstr>Terminal Keyboard Mapping</vt:lpstr>
      <vt:lpstr>Commonly Used Function Keys</vt:lpstr>
      <vt:lpstr>Suggested Actions/Homework</vt:lpstr>
      <vt:lpstr>Lab 1</vt:lpstr>
      <vt:lpstr>Thank You!</vt:lpstr>
    </vt:vector>
  </TitlesOfParts>
  <Company>Compaq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12: Serialization</dc:title>
  <dc:creator>Wei Song</dc:creator>
  <cp:keywords>Lec 1-2174</cp:keywords>
  <cp:lastModifiedBy>Wei Song</cp:lastModifiedBy>
  <cp:revision>161</cp:revision>
  <cp:lastPrinted>2001-07-23T19:37:02Z</cp:lastPrinted>
  <dcterms:created xsi:type="dcterms:W3CDTF">2001-03-26T00:24:34Z</dcterms:created>
  <dcterms:modified xsi:type="dcterms:W3CDTF">2022-05-03T22:07:01Z</dcterms:modified>
</cp:coreProperties>
</file>