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3" r:id="rId1"/>
  </p:sldMasterIdLst>
  <p:notesMasterIdLst>
    <p:notesMasterId r:id="rId22"/>
  </p:notesMasterIdLst>
  <p:handoutMasterIdLst>
    <p:handoutMasterId r:id="rId23"/>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17013"/>
  <p:defaultTextStyle>
    <a:defPPr>
      <a:defRPr lang="en-US"/>
    </a:defPPr>
    <a:lvl1pPr algn="l" rtl="0" fontAlgn="base">
      <a:spcBef>
        <a:spcPct val="0"/>
      </a:spcBef>
      <a:spcAft>
        <a:spcPct val="0"/>
      </a:spcAft>
      <a:defRPr kern="1200">
        <a:solidFill>
          <a:schemeClr val="tx1"/>
        </a:solidFill>
        <a:latin typeface="Tahoma" pitchFamily="34" charset="0"/>
        <a:ea typeface="+mn-ea"/>
        <a:cs typeface="+mn-cs"/>
      </a:defRPr>
    </a:lvl1pPr>
    <a:lvl2pPr marL="457200" algn="l" rtl="0" fontAlgn="base">
      <a:spcBef>
        <a:spcPct val="0"/>
      </a:spcBef>
      <a:spcAft>
        <a:spcPct val="0"/>
      </a:spcAft>
      <a:defRPr kern="1200">
        <a:solidFill>
          <a:schemeClr val="tx1"/>
        </a:solidFill>
        <a:latin typeface="Tahoma" pitchFamily="34" charset="0"/>
        <a:ea typeface="+mn-ea"/>
        <a:cs typeface="+mn-cs"/>
      </a:defRPr>
    </a:lvl2pPr>
    <a:lvl3pPr marL="914400" algn="l" rtl="0" fontAlgn="base">
      <a:spcBef>
        <a:spcPct val="0"/>
      </a:spcBef>
      <a:spcAft>
        <a:spcPct val="0"/>
      </a:spcAft>
      <a:defRPr kern="1200">
        <a:solidFill>
          <a:schemeClr val="tx1"/>
        </a:solidFill>
        <a:latin typeface="Tahoma" pitchFamily="34" charset="0"/>
        <a:ea typeface="+mn-ea"/>
        <a:cs typeface="+mn-cs"/>
      </a:defRPr>
    </a:lvl3pPr>
    <a:lvl4pPr marL="1371600" algn="l" rtl="0" fontAlgn="base">
      <a:spcBef>
        <a:spcPct val="0"/>
      </a:spcBef>
      <a:spcAft>
        <a:spcPct val="0"/>
      </a:spcAft>
      <a:defRPr kern="1200">
        <a:solidFill>
          <a:schemeClr val="tx1"/>
        </a:solidFill>
        <a:latin typeface="Tahoma" pitchFamily="34" charset="0"/>
        <a:ea typeface="+mn-ea"/>
        <a:cs typeface="+mn-cs"/>
      </a:defRPr>
    </a:lvl4pPr>
    <a:lvl5pPr marL="1828800" algn="l" rtl="0" fontAlgn="base">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11C511-69E7-D1CA-7BE2-6B15C4A24E38}" v="63" dt="2022-03-16T18:37:40.4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85" d="100"/>
          <a:sy n="85" d="100"/>
        </p:scale>
        <p:origin x="715" y="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zmat Bhatti" userId="S::azmat.bhatti@senecacollege.ca::09f6c9ca-cbe7-4c62-a17d-dcf95ab0b9f4" providerId="AD" clId="Web-{9511C511-69E7-D1CA-7BE2-6B15C4A24E38}"/>
    <pc:docChg chg="modSld">
      <pc:chgData name="Azmat Bhatti" userId="S::azmat.bhatti@senecacollege.ca::09f6c9ca-cbe7-4c62-a17d-dcf95ab0b9f4" providerId="AD" clId="Web-{9511C511-69E7-D1CA-7BE2-6B15C4A24E38}" dt="2022-03-16T18:37:40.024" v="60" actId="20577"/>
      <pc:docMkLst>
        <pc:docMk/>
      </pc:docMkLst>
      <pc:sldChg chg="modSp">
        <pc:chgData name="Azmat Bhatti" userId="S::azmat.bhatti@senecacollege.ca::09f6c9ca-cbe7-4c62-a17d-dcf95ab0b9f4" providerId="AD" clId="Web-{9511C511-69E7-D1CA-7BE2-6B15C4A24E38}" dt="2022-03-16T18:36:17.285" v="5" actId="20577"/>
        <pc:sldMkLst>
          <pc:docMk/>
          <pc:sldMk cId="1399134746" sldId="256"/>
        </pc:sldMkLst>
        <pc:spChg chg="mod">
          <ac:chgData name="Azmat Bhatti" userId="S::azmat.bhatti@senecacollege.ca::09f6c9ca-cbe7-4c62-a17d-dcf95ab0b9f4" providerId="AD" clId="Web-{9511C511-69E7-D1CA-7BE2-6B15C4A24E38}" dt="2022-03-16T18:36:17.285" v="5" actId="20577"/>
          <ac:spMkLst>
            <pc:docMk/>
            <pc:sldMk cId="1399134746" sldId="256"/>
            <ac:spMk id="52228" creationId="{00000000-0000-0000-0000-000000000000}"/>
          </ac:spMkLst>
        </pc:spChg>
      </pc:sldChg>
      <pc:sldChg chg="modSp">
        <pc:chgData name="Azmat Bhatti" userId="S::azmat.bhatti@senecacollege.ca::09f6c9ca-cbe7-4c62-a17d-dcf95ab0b9f4" providerId="AD" clId="Web-{9511C511-69E7-D1CA-7BE2-6B15C4A24E38}" dt="2022-03-16T18:37:40.024" v="60" actId="20577"/>
        <pc:sldMkLst>
          <pc:docMk/>
          <pc:sldMk cId="343222942" sldId="274"/>
        </pc:sldMkLst>
        <pc:spChg chg="mod">
          <ac:chgData name="Azmat Bhatti" userId="S::azmat.bhatti@senecacollege.ca::09f6c9ca-cbe7-4c62-a17d-dcf95ab0b9f4" providerId="AD" clId="Web-{9511C511-69E7-D1CA-7BE2-6B15C4A24E38}" dt="2022-03-16T18:37:40.024" v="60" actId="20577"/>
          <ac:spMkLst>
            <pc:docMk/>
            <pc:sldMk cId="343222942" sldId="274"/>
            <ac:spMk id="307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4339" name="Rectangle 3"/>
          <p:cNvSpPr>
            <a:spLocks noGrp="1" noChangeArrowheads="1"/>
          </p:cNvSpPr>
          <p:nvPr>
            <p:ph type="dt" sz="quarter" idx="1"/>
          </p:nvPr>
        </p:nvSpPr>
        <p:spPr bwMode="auto">
          <a:xfrm>
            <a:off x="388620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ltLang="en-US"/>
          </a:p>
        </p:txBody>
      </p:sp>
      <p:sp>
        <p:nvSpPr>
          <p:cNvPr id="14340" name="Rectangle 4"/>
          <p:cNvSpPr>
            <a:spLocks noGrp="1" noChangeArrowheads="1"/>
          </p:cNvSpPr>
          <p:nvPr>
            <p:ph type="ftr" sz="quarter" idx="2"/>
          </p:nvPr>
        </p:nvSpPr>
        <p:spPr bwMode="auto">
          <a:xfrm>
            <a:off x="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4341" name="Rectangle 5"/>
          <p:cNvSpPr>
            <a:spLocks noGrp="1" noChangeArrowheads="1"/>
          </p:cNvSpPr>
          <p:nvPr>
            <p:ph type="sldNum" sz="quarter" idx="3"/>
          </p:nvPr>
        </p:nvSpPr>
        <p:spPr bwMode="auto">
          <a:xfrm>
            <a:off x="388620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pPr>
              <a:defRPr/>
            </a:pPr>
            <a:fld id="{CEB40101-381F-46A7-B251-D09AEBBFFAB4}" type="slidenum">
              <a:rPr lang="en-US" altLang="en-US"/>
              <a:pPr>
                <a:defRPr/>
              </a:pPr>
              <a:t>‹#›</a:t>
            </a:fld>
            <a:endParaRPr lang="en-US" altLang="en-US"/>
          </a:p>
        </p:txBody>
      </p:sp>
    </p:spTree>
    <p:extLst>
      <p:ext uri="{BB962C8B-B14F-4D97-AF65-F5344CB8AC3E}">
        <p14:creationId xmlns:p14="http://schemas.microsoft.com/office/powerpoint/2010/main" val="36496818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6387" name="Rectangle 3"/>
          <p:cNvSpPr>
            <a:spLocks noGrp="1" noChangeArrowheads="1"/>
          </p:cNvSpPr>
          <p:nvPr>
            <p:ph type="dt" idx="1"/>
          </p:nvPr>
        </p:nvSpPr>
        <p:spPr bwMode="auto">
          <a:xfrm>
            <a:off x="388620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ltLang="en-US"/>
          </a:p>
        </p:txBody>
      </p:sp>
      <p:sp>
        <p:nvSpPr>
          <p:cNvPr id="8196" name="Rectangle 4"/>
          <p:cNvSpPr>
            <a:spLocks noGrp="1" noRot="1" noChangeAspect="1" noChangeArrowheads="1" noTextEdit="1"/>
          </p:cNvSpPr>
          <p:nvPr>
            <p:ph type="sldImg" idx="2"/>
          </p:nvPr>
        </p:nvSpPr>
        <p:spPr bwMode="auto">
          <a:xfrm>
            <a:off x="1171575" y="692150"/>
            <a:ext cx="4514850" cy="33861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389" name="Rectangle 5"/>
          <p:cNvSpPr>
            <a:spLocks noGrp="1" noChangeArrowheads="1"/>
          </p:cNvSpPr>
          <p:nvPr>
            <p:ph type="body" sz="quarter" idx="3"/>
          </p:nvPr>
        </p:nvSpPr>
        <p:spPr bwMode="auto">
          <a:xfrm>
            <a:off x="914400" y="4308475"/>
            <a:ext cx="5029200" cy="415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16390" name="Rectangle 6"/>
          <p:cNvSpPr>
            <a:spLocks noGrp="1" noChangeArrowheads="1"/>
          </p:cNvSpPr>
          <p:nvPr>
            <p:ph type="ftr" sz="quarter" idx="4"/>
          </p:nvPr>
        </p:nvSpPr>
        <p:spPr bwMode="auto">
          <a:xfrm>
            <a:off x="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6391" name="Rectangle 7"/>
          <p:cNvSpPr>
            <a:spLocks noGrp="1" noChangeArrowheads="1"/>
          </p:cNvSpPr>
          <p:nvPr>
            <p:ph type="sldNum" sz="quarter" idx="5"/>
          </p:nvPr>
        </p:nvSpPr>
        <p:spPr bwMode="auto">
          <a:xfrm>
            <a:off x="388620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pPr>
              <a:defRPr/>
            </a:pPr>
            <a:fld id="{FA35EC28-ED7F-48F1-A09D-C33DAA584CDE}" type="slidenum">
              <a:rPr lang="en-US" altLang="en-US"/>
              <a:pPr>
                <a:defRPr/>
              </a:pPr>
              <a:t>‹#›</a:t>
            </a:fld>
            <a:endParaRPr lang="en-US" altLang="en-US"/>
          </a:p>
        </p:txBody>
      </p:sp>
    </p:spTree>
    <p:extLst>
      <p:ext uri="{BB962C8B-B14F-4D97-AF65-F5344CB8AC3E}">
        <p14:creationId xmlns:p14="http://schemas.microsoft.com/office/powerpoint/2010/main" val="30850784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CA" dirty="0"/>
              <a:t>OR:</a:t>
            </a:r>
          </a:p>
          <a:p>
            <a:pPr marL="0" indent="0">
              <a:buNone/>
            </a:pPr>
            <a:r>
              <a:rPr lang="en-CA" baseline="0" dirty="0"/>
              <a:t>     S  FEESOWNED</a:t>
            </a:r>
          </a:p>
          <a:p>
            <a:pPr marL="0" indent="0">
              <a:buNone/>
            </a:pPr>
            <a:r>
              <a:rPr lang="en-CA" baseline="0" dirty="0"/>
              <a:t>     S  FINESOWNED</a:t>
            </a:r>
            <a:endParaRPr lang="en-CA" dirty="0"/>
          </a:p>
          <a:p>
            <a:pPr marL="228600" indent="-228600">
              <a:buAutoNum type="arabicPeriod"/>
            </a:pPr>
            <a:endParaRPr lang="en-CA" dirty="0"/>
          </a:p>
          <a:p>
            <a:pPr marL="228600" indent="-228600">
              <a:buAutoNum type="arabicPeriod"/>
            </a:pPr>
            <a:r>
              <a:rPr lang="en-CA" dirty="0"/>
              <a:t>AND</a:t>
            </a:r>
          </a:p>
          <a:p>
            <a:pPr marL="0" indent="0">
              <a:buNone/>
            </a:pPr>
            <a:r>
              <a:rPr lang="en-CA" baseline="0" dirty="0"/>
              <a:t>     S  FEESOWNED</a:t>
            </a:r>
          </a:p>
          <a:p>
            <a:pPr marL="0" indent="0">
              <a:buNone/>
            </a:pPr>
            <a:r>
              <a:rPr lang="en-CA" baseline="0" dirty="0"/>
              <a:t>         FINESOWNED</a:t>
            </a:r>
            <a:endParaRPr lang="en-CA" dirty="0"/>
          </a:p>
        </p:txBody>
      </p:sp>
      <p:sp>
        <p:nvSpPr>
          <p:cNvPr id="4" name="Slide Number Placeholder 3"/>
          <p:cNvSpPr>
            <a:spLocks noGrp="1"/>
          </p:cNvSpPr>
          <p:nvPr>
            <p:ph type="sldNum" sz="quarter" idx="10"/>
          </p:nvPr>
        </p:nvSpPr>
        <p:spPr/>
        <p:txBody>
          <a:bodyPr/>
          <a:lstStyle/>
          <a:p>
            <a:pPr>
              <a:defRPr/>
            </a:pPr>
            <a:fld id="{FA35EC28-ED7F-48F1-A09D-C33DAA584CDE}" type="slidenum">
              <a:rPr lang="en-US" altLang="en-US" smtClean="0"/>
              <a:pPr>
                <a:defRPr/>
              </a:pPr>
              <a:t>3</a:t>
            </a:fld>
            <a:endParaRPr lang="en-US" altLang="en-US"/>
          </a:p>
        </p:txBody>
      </p:sp>
    </p:spTree>
    <p:extLst>
      <p:ext uri="{BB962C8B-B14F-4D97-AF65-F5344CB8AC3E}">
        <p14:creationId xmlns:p14="http://schemas.microsoft.com/office/powerpoint/2010/main" val="1953829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FA35EC28-ED7F-48F1-A09D-C33DAA584CDE}" type="slidenum">
              <a:rPr lang="en-US" altLang="en-US" smtClean="0"/>
              <a:pPr>
                <a:defRPr/>
              </a:pPr>
              <a:t>7</a:t>
            </a:fld>
            <a:endParaRPr lang="en-US" altLang="en-US"/>
          </a:p>
        </p:txBody>
      </p:sp>
    </p:spTree>
    <p:extLst>
      <p:ext uri="{BB962C8B-B14F-4D97-AF65-F5344CB8AC3E}">
        <p14:creationId xmlns:p14="http://schemas.microsoft.com/office/powerpoint/2010/main" val="2569272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FA35EC28-ED7F-48F1-A09D-C33DAA584CDE}" type="slidenum">
              <a:rPr lang="en-US" altLang="en-US" smtClean="0"/>
              <a:pPr>
                <a:defRPr/>
              </a:pPr>
              <a:t>9</a:t>
            </a:fld>
            <a:endParaRPr lang="en-US" altLang="en-US"/>
          </a:p>
        </p:txBody>
      </p:sp>
    </p:spTree>
    <p:extLst>
      <p:ext uri="{BB962C8B-B14F-4D97-AF65-F5344CB8AC3E}">
        <p14:creationId xmlns:p14="http://schemas.microsoft.com/office/powerpoint/2010/main" val="3756865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1422400"/>
            <a:ext cx="9147175" cy="5435600"/>
            <a:chOff x="0" y="896"/>
            <a:chExt cx="5762" cy="3424"/>
          </a:xfrm>
        </p:grpSpPr>
        <p:grpSp>
          <p:nvGrpSpPr>
            <p:cNvPr id="5" name="Group 3"/>
            <p:cNvGrpSpPr>
              <a:grpSpLocks/>
            </p:cNvGrpSpPr>
            <p:nvPr userDrawn="1"/>
          </p:nvGrpSpPr>
          <p:grpSpPr bwMode="auto">
            <a:xfrm>
              <a:off x="20" y="896"/>
              <a:ext cx="5742" cy="3424"/>
              <a:chOff x="20" y="896"/>
              <a:chExt cx="5742" cy="3424"/>
            </a:xfrm>
          </p:grpSpPr>
          <p:sp>
            <p:nvSpPr>
              <p:cNvPr id="142" name="Freeform 4"/>
              <p:cNvSpPr>
                <a:spLocks/>
              </p:cNvSpPr>
              <p:nvPr userDrawn="1"/>
            </p:nvSpPr>
            <p:spPr bwMode="hidden">
              <a:xfrm>
                <a:off x="1399" y="1116"/>
                <a:ext cx="2815" cy="2110"/>
              </a:xfrm>
              <a:custGeom>
                <a:avLst/>
                <a:gdLst>
                  <a:gd name="T0" fmla="*/ 950 w 2815"/>
                  <a:gd name="T1" fmla="*/ 85 h 2110"/>
                  <a:gd name="T2" fmla="*/ 628 w 2815"/>
                  <a:gd name="T3" fmla="*/ 438 h 2110"/>
                  <a:gd name="T4" fmla="*/ 66 w 2815"/>
                  <a:gd name="T5" fmla="*/ 471 h 2110"/>
                  <a:gd name="T6" fmla="*/ 0 w 2815"/>
                  <a:gd name="T7" fmla="*/ 627 h 2110"/>
                  <a:gd name="T8" fmla="*/ 372 w 2815"/>
                  <a:gd name="T9" fmla="*/ 1026 h 2110"/>
                  <a:gd name="T10" fmla="*/ 611 w 2815"/>
                  <a:gd name="T11" fmla="*/ 902 h 2110"/>
                  <a:gd name="T12" fmla="*/ 992 w 2815"/>
                  <a:gd name="T13" fmla="*/ 1085 h 2110"/>
                  <a:gd name="T14" fmla="*/ 1116 w 2815"/>
                  <a:gd name="T15" fmla="*/ 1339 h 2110"/>
                  <a:gd name="T16" fmla="*/ 1083 w 2815"/>
                  <a:gd name="T17" fmla="*/ 1450 h 2110"/>
                  <a:gd name="T18" fmla="*/ 1124 w 2815"/>
                  <a:gd name="T19" fmla="*/ 1659 h 2110"/>
                  <a:gd name="T20" fmla="*/ 1149 w 2815"/>
                  <a:gd name="T21" fmla="*/ 1999 h 2110"/>
                  <a:gd name="T22" fmla="*/ 1463 w 2815"/>
                  <a:gd name="T23" fmla="*/ 2110 h 2110"/>
                  <a:gd name="T24" fmla="*/ 1686 w 2815"/>
                  <a:gd name="T25" fmla="*/ 2025 h 2110"/>
                  <a:gd name="T26" fmla="*/ 1603 w 2815"/>
                  <a:gd name="T27" fmla="*/ 1777 h 2110"/>
                  <a:gd name="T28" fmla="*/ 1991 w 2815"/>
                  <a:gd name="T29" fmla="*/ 1555 h 2110"/>
                  <a:gd name="T30" fmla="*/ 2281 w 2815"/>
                  <a:gd name="T31" fmla="*/ 1542 h 2110"/>
                  <a:gd name="T32" fmla="*/ 2446 w 2815"/>
                  <a:gd name="T33" fmla="*/ 1359 h 2110"/>
                  <a:gd name="T34" fmla="*/ 2361 w 2815"/>
                  <a:gd name="T35" fmla="*/ 1001 h 2110"/>
                  <a:gd name="T36" fmla="*/ 2606 w 2815"/>
                  <a:gd name="T37" fmla="*/ 893 h 2110"/>
                  <a:gd name="T38" fmla="*/ 2815 w 2815"/>
                  <a:gd name="T39" fmla="*/ 454 h 2110"/>
                  <a:gd name="T40" fmla="*/ 2518 w 2815"/>
                  <a:gd name="T41" fmla="*/ 0 h 21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815" h="2110">
                    <a:moveTo>
                      <a:pt x="950" y="85"/>
                    </a:moveTo>
                    <a:lnTo>
                      <a:pt x="628" y="438"/>
                    </a:lnTo>
                    <a:lnTo>
                      <a:pt x="66" y="471"/>
                    </a:lnTo>
                    <a:lnTo>
                      <a:pt x="0" y="627"/>
                    </a:lnTo>
                    <a:lnTo>
                      <a:pt x="372" y="1026"/>
                    </a:lnTo>
                    <a:lnTo>
                      <a:pt x="611" y="902"/>
                    </a:lnTo>
                    <a:lnTo>
                      <a:pt x="992" y="1085"/>
                    </a:lnTo>
                    <a:lnTo>
                      <a:pt x="1116" y="1339"/>
                    </a:lnTo>
                    <a:lnTo>
                      <a:pt x="1083" y="1450"/>
                    </a:lnTo>
                    <a:lnTo>
                      <a:pt x="1124" y="1659"/>
                    </a:lnTo>
                    <a:lnTo>
                      <a:pt x="1149" y="1999"/>
                    </a:lnTo>
                    <a:lnTo>
                      <a:pt x="1463" y="2110"/>
                    </a:lnTo>
                    <a:lnTo>
                      <a:pt x="1686" y="2025"/>
                    </a:lnTo>
                    <a:lnTo>
                      <a:pt x="1603" y="1777"/>
                    </a:lnTo>
                    <a:lnTo>
                      <a:pt x="1991" y="1555"/>
                    </a:lnTo>
                    <a:lnTo>
                      <a:pt x="2281" y="1542"/>
                    </a:lnTo>
                    <a:lnTo>
                      <a:pt x="2446" y="1359"/>
                    </a:lnTo>
                    <a:lnTo>
                      <a:pt x="2361" y="1001"/>
                    </a:lnTo>
                    <a:lnTo>
                      <a:pt x="2606" y="893"/>
                    </a:lnTo>
                    <a:lnTo>
                      <a:pt x="2815" y="454"/>
                    </a:lnTo>
                    <a:lnTo>
                      <a:pt x="2518" y="0"/>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3" name="Freeform 5"/>
              <p:cNvSpPr>
                <a:spLocks/>
              </p:cNvSpPr>
              <p:nvPr userDrawn="1"/>
            </p:nvSpPr>
            <p:spPr bwMode="hidden">
              <a:xfrm>
                <a:off x="672" y="1116"/>
                <a:ext cx="3966" cy="2366"/>
              </a:xfrm>
              <a:custGeom>
                <a:avLst/>
                <a:gdLst>
                  <a:gd name="T0" fmla="*/ 1423 w 3966"/>
                  <a:gd name="T1" fmla="*/ 65 h 2366"/>
                  <a:gd name="T2" fmla="*/ 1148 w 3966"/>
                  <a:gd name="T3" fmla="*/ 262 h 2366"/>
                  <a:gd name="T4" fmla="*/ 934 w 3966"/>
                  <a:gd name="T5" fmla="*/ 216 h 2366"/>
                  <a:gd name="T6" fmla="*/ 529 w 3966"/>
                  <a:gd name="T7" fmla="*/ 314 h 2366"/>
                  <a:gd name="T8" fmla="*/ 174 w 3966"/>
                  <a:gd name="T9" fmla="*/ 327 h 2366"/>
                  <a:gd name="T10" fmla="*/ 0 w 3966"/>
                  <a:gd name="T11" fmla="*/ 628 h 2366"/>
                  <a:gd name="T12" fmla="*/ 91 w 3966"/>
                  <a:gd name="T13" fmla="*/ 726 h 2366"/>
                  <a:gd name="T14" fmla="*/ 231 w 3966"/>
                  <a:gd name="T15" fmla="*/ 654 h 2366"/>
                  <a:gd name="T16" fmla="*/ 430 w 3966"/>
                  <a:gd name="T17" fmla="*/ 687 h 2366"/>
                  <a:gd name="T18" fmla="*/ 504 w 3966"/>
                  <a:gd name="T19" fmla="*/ 850 h 2366"/>
                  <a:gd name="T20" fmla="*/ 347 w 3966"/>
                  <a:gd name="T21" fmla="*/ 1020 h 2366"/>
                  <a:gd name="T22" fmla="*/ 529 w 3966"/>
                  <a:gd name="T23" fmla="*/ 1144 h 2366"/>
                  <a:gd name="T24" fmla="*/ 727 w 3966"/>
                  <a:gd name="T25" fmla="*/ 1105 h 2366"/>
                  <a:gd name="T26" fmla="*/ 901 w 3966"/>
                  <a:gd name="T27" fmla="*/ 1216 h 2366"/>
                  <a:gd name="T28" fmla="*/ 1256 w 3966"/>
                  <a:gd name="T29" fmla="*/ 1229 h 2366"/>
                  <a:gd name="T30" fmla="*/ 1611 w 3966"/>
                  <a:gd name="T31" fmla="*/ 1425 h 2366"/>
                  <a:gd name="T32" fmla="*/ 1694 w 3966"/>
                  <a:gd name="T33" fmla="*/ 1673 h 2366"/>
                  <a:gd name="T34" fmla="*/ 1619 w 3966"/>
                  <a:gd name="T35" fmla="*/ 2118 h 2366"/>
                  <a:gd name="T36" fmla="*/ 1694 w 3966"/>
                  <a:gd name="T37" fmla="*/ 2268 h 2366"/>
                  <a:gd name="T38" fmla="*/ 2132 w 3966"/>
                  <a:gd name="T39" fmla="*/ 2242 h 2366"/>
                  <a:gd name="T40" fmla="*/ 2289 w 3966"/>
                  <a:gd name="T41" fmla="*/ 2366 h 2366"/>
                  <a:gd name="T42" fmla="*/ 2594 w 3966"/>
                  <a:gd name="T43" fmla="*/ 2046 h 2366"/>
                  <a:gd name="T44" fmla="*/ 2537 w 3966"/>
                  <a:gd name="T45" fmla="*/ 1817 h 2366"/>
                  <a:gd name="T46" fmla="*/ 2818 w 3966"/>
                  <a:gd name="T47" fmla="*/ 1673 h 2366"/>
                  <a:gd name="T48" fmla="*/ 3016 w 3966"/>
                  <a:gd name="T49" fmla="*/ 1719 h 2366"/>
                  <a:gd name="T50" fmla="*/ 3280 w 3966"/>
                  <a:gd name="T51" fmla="*/ 1615 h 2366"/>
                  <a:gd name="T52" fmla="*/ 3405 w 3966"/>
                  <a:gd name="T53" fmla="*/ 1174 h 2366"/>
                  <a:gd name="T54" fmla="*/ 3643 w 3966"/>
                  <a:gd name="T55" fmla="*/ 922 h 2366"/>
                  <a:gd name="T56" fmla="*/ 3966 w 3966"/>
                  <a:gd name="T57" fmla="*/ 896 h 2366"/>
                  <a:gd name="T58" fmla="*/ 3908 w 3966"/>
                  <a:gd name="T59" fmla="*/ 733 h 2366"/>
                  <a:gd name="T60" fmla="*/ 3669 w 3966"/>
                  <a:gd name="T61" fmla="*/ 563 h 2366"/>
                  <a:gd name="T62" fmla="*/ 3817 w 3966"/>
                  <a:gd name="T63" fmla="*/ 210 h 2366"/>
                  <a:gd name="T64" fmla="*/ 3590 w 3966"/>
                  <a:gd name="T65" fmla="*/ 0 h 23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66" h="2366">
                    <a:moveTo>
                      <a:pt x="1423" y="65"/>
                    </a:moveTo>
                    <a:lnTo>
                      <a:pt x="1148" y="262"/>
                    </a:lnTo>
                    <a:lnTo>
                      <a:pt x="934" y="216"/>
                    </a:lnTo>
                    <a:lnTo>
                      <a:pt x="529" y="314"/>
                    </a:lnTo>
                    <a:lnTo>
                      <a:pt x="174" y="327"/>
                    </a:lnTo>
                    <a:lnTo>
                      <a:pt x="0" y="628"/>
                    </a:lnTo>
                    <a:lnTo>
                      <a:pt x="91" y="726"/>
                    </a:lnTo>
                    <a:lnTo>
                      <a:pt x="231" y="654"/>
                    </a:lnTo>
                    <a:lnTo>
                      <a:pt x="430" y="687"/>
                    </a:lnTo>
                    <a:lnTo>
                      <a:pt x="504" y="850"/>
                    </a:lnTo>
                    <a:lnTo>
                      <a:pt x="347" y="1020"/>
                    </a:lnTo>
                    <a:lnTo>
                      <a:pt x="529" y="1144"/>
                    </a:lnTo>
                    <a:lnTo>
                      <a:pt x="727" y="1105"/>
                    </a:lnTo>
                    <a:lnTo>
                      <a:pt x="901" y="1216"/>
                    </a:lnTo>
                    <a:lnTo>
                      <a:pt x="1256" y="1229"/>
                    </a:lnTo>
                    <a:lnTo>
                      <a:pt x="1611" y="1425"/>
                    </a:lnTo>
                    <a:lnTo>
                      <a:pt x="1694" y="1673"/>
                    </a:lnTo>
                    <a:lnTo>
                      <a:pt x="1619" y="2118"/>
                    </a:lnTo>
                    <a:lnTo>
                      <a:pt x="1694" y="2268"/>
                    </a:lnTo>
                    <a:lnTo>
                      <a:pt x="2132" y="2242"/>
                    </a:lnTo>
                    <a:lnTo>
                      <a:pt x="2289" y="2366"/>
                    </a:lnTo>
                    <a:lnTo>
                      <a:pt x="2594" y="2046"/>
                    </a:lnTo>
                    <a:lnTo>
                      <a:pt x="2537" y="1817"/>
                    </a:lnTo>
                    <a:lnTo>
                      <a:pt x="2818" y="1673"/>
                    </a:lnTo>
                    <a:lnTo>
                      <a:pt x="3016" y="1719"/>
                    </a:lnTo>
                    <a:lnTo>
                      <a:pt x="3280" y="1615"/>
                    </a:lnTo>
                    <a:lnTo>
                      <a:pt x="3405" y="1174"/>
                    </a:lnTo>
                    <a:lnTo>
                      <a:pt x="3643" y="922"/>
                    </a:lnTo>
                    <a:lnTo>
                      <a:pt x="3966" y="896"/>
                    </a:lnTo>
                    <a:lnTo>
                      <a:pt x="3908" y="733"/>
                    </a:lnTo>
                    <a:lnTo>
                      <a:pt x="3669" y="563"/>
                    </a:lnTo>
                    <a:lnTo>
                      <a:pt x="3817" y="210"/>
                    </a:lnTo>
                    <a:lnTo>
                      <a:pt x="3590" y="0"/>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4" name="Freeform 6"/>
              <p:cNvSpPr>
                <a:spLocks/>
              </p:cNvSpPr>
              <p:nvPr userDrawn="1"/>
            </p:nvSpPr>
            <p:spPr bwMode="hidden">
              <a:xfrm>
                <a:off x="20" y="1069"/>
                <a:ext cx="5732" cy="3107"/>
              </a:xfrm>
              <a:custGeom>
                <a:avLst/>
                <a:gdLst>
                  <a:gd name="T0" fmla="*/ 81 w 5732"/>
                  <a:gd name="T1" fmla="*/ 0 h 3107"/>
                  <a:gd name="T2" fmla="*/ 133 w 5732"/>
                  <a:gd name="T3" fmla="*/ 328 h 3107"/>
                  <a:gd name="T4" fmla="*/ 0 w 5732"/>
                  <a:gd name="T5" fmla="*/ 666 h 3107"/>
                  <a:gd name="T6" fmla="*/ 83 w 5732"/>
                  <a:gd name="T7" fmla="*/ 1221 h 3107"/>
                  <a:gd name="T8" fmla="*/ 413 w 5732"/>
                  <a:gd name="T9" fmla="*/ 1515 h 3107"/>
                  <a:gd name="T10" fmla="*/ 881 w 5732"/>
                  <a:gd name="T11" fmla="*/ 1700 h 3107"/>
                  <a:gd name="T12" fmla="*/ 1440 w 5732"/>
                  <a:gd name="T13" fmla="*/ 1651 h 3107"/>
                  <a:gd name="T14" fmla="*/ 1755 w 5732"/>
                  <a:gd name="T15" fmla="*/ 1940 h 3107"/>
                  <a:gd name="T16" fmla="*/ 1653 w 5732"/>
                  <a:gd name="T17" fmla="*/ 2126 h 3107"/>
                  <a:gd name="T18" fmla="*/ 1136 w 5732"/>
                  <a:gd name="T19" fmla="*/ 2142 h 3107"/>
                  <a:gd name="T20" fmla="*/ 911 w 5732"/>
                  <a:gd name="T21" fmla="*/ 2021 h 3107"/>
                  <a:gd name="T22" fmla="*/ 739 w 5732"/>
                  <a:gd name="T23" fmla="*/ 2142 h 3107"/>
                  <a:gd name="T24" fmla="*/ 954 w 5732"/>
                  <a:gd name="T25" fmla="*/ 2524 h 3107"/>
                  <a:gd name="T26" fmla="*/ 973 w 5732"/>
                  <a:gd name="T27" fmla="*/ 2905 h 3107"/>
                  <a:gd name="T28" fmla="*/ 1511 w 5732"/>
                  <a:gd name="T29" fmla="*/ 3107 h 3107"/>
                  <a:gd name="T30" fmla="*/ 1644 w 5732"/>
                  <a:gd name="T31" fmla="*/ 2922 h 3107"/>
                  <a:gd name="T32" fmla="*/ 2077 w 5732"/>
                  <a:gd name="T33" fmla="*/ 2797 h 3107"/>
                  <a:gd name="T34" fmla="*/ 2610 w 5732"/>
                  <a:gd name="T35" fmla="*/ 2962 h 3107"/>
                  <a:gd name="T36" fmla="*/ 3222 w 5732"/>
                  <a:gd name="T37" fmla="*/ 2812 h 3107"/>
                  <a:gd name="T38" fmla="*/ 3443 w 5732"/>
                  <a:gd name="T39" fmla="*/ 2922 h 3107"/>
                  <a:gd name="T40" fmla="*/ 3861 w 5732"/>
                  <a:gd name="T41" fmla="*/ 2648 h 3107"/>
                  <a:gd name="T42" fmla="*/ 4125 w 5732"/>
                  <a:gd name="T43" fmla="*/ 2311 h 3107"/>
                  <a:gd name="T44" fmla="*/ 4369 w 5732"/>
                  <a:gd name="T45" fmla="*/ 2318 h 3107"/>
                  <a:gd name="T46" fmla="*/ 4554 w 5732"/>
                  <a:gd name="T47" fmla="*/ 2445 h 3107"/>
                  <a:gd name="T48" fmla="*/ 5015 w 5732"/>
                  <a:gd name="T49" fmla="*/ 2142 h 3107"/>
                  <a:gd name="T50" fmla="*/ 5404 w 5732"/>
                  <a:gd name="T51" fmla="*/ 2185 h 3107"/>
                  <a:gd name="T52" fmla="*/ 5732 w 5732"/>
                  <a:gd name="T53" fmla="*/ 2069 h 310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732" h="3107">
                    <a:moveTo>
                      <a:pt x="81" y="0"/>
                    </a:moveTo>
                    <a:lnTo>
                      <a:pt x="133" y="328"/>
                    </a:lnTo>
                    <a:lnTo>
                      <a:pt x="0" y="666"/>
                    </a:lnTo>
                    <a:lnTo>
                      <a:pt x="83" y="1221"/>
                    </a:lnTo>
                    <a:lnTo>
                      <a:pt x="413" y="1515"/>
                    </a:lnTo>
                    <a:lnTo>
                      <a:pt x="881" y="1700"/>
                    </a:lnTo>
                    <a:lnTo>
                      <a:pt x="1440" y="1651"/>
                    </a:lnTo>
                    <a:lnTo>
                      <a:pt x="1755" y="1940"/>
                    </a:lnTo>
                    <a:lnTo>
                      <a:pt x="1653" y="2126"/>
                    </a:lnTo>
                    <a:lnTo>
                      <a:pt x="1136" y="2142"/>
                    </a:lnTo>
                    <a:lnTo>
                      <a:pt x="911" y="2021"/>
                    </a:lnTo>
                    <a:lnTo>
                      <a:pt x="739" y="2142"/>
                    </a:lnTo>
                    <a:lnTo>
                      <a:pt x="954" y="2524"/>
                    </a:lnTo>
                    <a:lnTo>
                      <a:pt x="973" y="2905"/>
                    </a:lnTo>
                    <a:lnTo>
                      <a:pt x="1511" y="3107"/>
                    </a:lnTo>
                    <a:lnTo>
                      <a:pt x="1644" y="2922"/>
                    </a:lnTo>
                    <a:lnTo>
                      <a:pt x="2077" y="2797"/>
                    </a:lnTo>
                    <a:lnTo>
                      <a:pt x="2610" y="2962"/>
                    </a:lnTo>
                    <a:lnTo>
                      <a:pt x="3222" y="2812"/>
                    </a:lnTo>
                    <a:lnTo>
                      <a:pt x="3443" y="2922"/>
                    </a:lnTo>
                    <a:lnTo>
                      <a:pt x="3861" y="2648"/>
                    </a:lnTo>
                    <a:lnTo>
                      <a:pt x="4125" y="2311"/>
                    </a:lnTo>
                    <a:lnTo>
                      <a:pt x="4369" y="2318"/>
                    </a:lnTo>
                    <a:lnTo>
                      <a:pt x="4554" y="2445"/>
                    </a:lnTo>
                    <a:lnTo>
                      <a:pt x="5015" y="2142"/>
                    </a:lnTo>
                    <a:lnTo>
                      <a:pt x="5404" y="2185"/>
                    </a:lnTo>
                    <a:lnTo>
                      <a:pt x="5732" y="206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5" name="Freeform 7"/>
              <p:cNvSpPr>
                <a:spLocks/>
              </p:cNvSpPr>
              <p:nvPr userDrawn="1"/>
            </p:nvSpPr>
            <p:spPr bwMode="hidden">
              <a:xfrm>
                <a:off x="242" y="1145"/>
                <a:ext cx="5512" cy="2760"/>
              </a:xfrm>
              <a:custGeom>
                <a:avLst/>
                <a:gdLst>
                  <a:gd name="T0" fmla="*/ 240 w 5512"/>
                  <a:gd name="T1" fmla="*/ 0 h 2760"/>
                  <a:gd name="T2" fmla="*/ 0 w 5512"/>
                  <a:gd name="T3" fmla="*/ 336 h 2760"/>
                  <a:gd name="T4" fmla="*/ 82 w 5512"/>
                  <a:gd name="T5" fmla="*/ 821 h 2760"/>
                  <a:gd name="T6" fmla="*/ 243 w 5512"/>
                  <a:gd name="T7" fmla="*/ 873 h 2760"/>
                  <a:gd name="T8" fmla="*/ 473 w 5512"/>
                  <a:gd name="T9" fmla="*/ 1087 h 2760"/>
                  <a:gd name="T10" fmla="*/ 557 w 5512"/>
                  <a:gd name="T11" fmla="*/ 1441 h 2760"/>
                  <a:gd name="T12" fmla="*/ 839 w 5512"/>
                  <a:gd name="T13" fmla="*/ 1499 h 2760"/>
                  <a:gd name="T14" fmla="*/ 1258 w 5512"/>
                  <a:gd name="T15" fmla="*/ 1349 h 2760"/>
                  <a:gd name="T16" fmla="*/ 1307 w 5512"/>
                  <a:gd name="T17" fmla="*/ 1493 h 2760"/>
                  <a:gd name="T18" fmla="*/ 1621 w 5512"/>
                  <a:gd name="T19" fmla="*/ 1513 h 2760"/>
                  <a:gd name="T20" fmla="*/ 1862 w 5512"/>
                  <a:gd name="T21" fmla="*/ 1865 h 2760"/>
                  <a:gd name="T22" fmla="*/ 1668 w 5512"/>
                  <a:gd name="T23" fmla="*/ 2166 h 2760"/>
                  <a:gd name="T24" fmla="*/ 1308 w 5512"/>
                  <a:gd name="T25" fmla="*/ 2217 h 2760"/>
                  <a:gd name="T26" fmla="*/ 992 w 5512"/>
                  <a:gd name="T27" fmla="*/ 2172 h 2760"/>
                  <a:gd name="T28" fmla="*/ 903 w 5512"/>
                  <a:gd name="T29" fmla="*/ 2244 h 2760"/>
                  <a:gd name="T30" fmla="*/ 1008 w 5512"/>
                  <a:gd name="T31" fmla="*/ 2415 h 2760"/>
                  <a:gd name="T32" fmla="*/ 992 w 5512"/>
                  <a:gd name="T33" fmla="*/ 2538 h 2760"/>
                  <a:gd name="T34" fmla="*/ 1137 w 5512"/>
                  <a:gd name="T35" fmla="*/ 2760 h 2760"/>
                  <a:gd name="T36" fmla="*/ 1661 w 5512"/>
                  <a:gd name="T37" fmla="*/ 2623 h 2760"/>
                  <a:gd name="T38" fmla="*/ 1725 w 5512"/>
                  <a:gd name="T39" fmla="*/ 2492 h 2760"/>
                  <a:gd name="T40" fmla="*/ 1895 w 5512"/>
                  <a:gd name="T41" fmla="*/ 2551 h 2760"/>
                  <a:gd name="T42" fmla="*/ 2338 w 5512"/>
                  <a:gd name="T43" fmla="*/ 2448 h 2760"/>
                  <a:gd name="T44" fmla="*/ 2443 w 5512"/>
                  <a:gd name="T45" fmla="*/ 2714 h 2760"/>
                  <a:gd name="T46" fmla="*/ 2870 w 5512"/>
                  <a:gd name="T47" fmla="*/ 2541 h 2760"/>
                  <a:gd name="T48" fmla="*/ 3264 w 5512"/>
                  <a:gd name="T49" fmla="*/ 2591 h 2760"/>
                  <a:gd name="T50" fmla="*/ 3522 w 5512"/>
                  <a:gd name="T51" fmla="*/ 2427 h 2760"/>
                  <a:gd name="T52" fmla="*/ 3594 w 5512"/>
                  <a:gd name="T53" fmla="*/ 2081 h 2760"/>
                  <a:gd name="T54" fmla="*/ 4013 w 5512"/>
                  <a:gd name="T55" fmla="*/ 2087 h 2760"/>
                  <a:gd name="T56" fmla="*/ 4070 w 5512"/>
                  <a:gd name="T57" fmla="*/ 1924 h 2760"/>
                  <a:gd name="T58" fmla="*/ 4239 w 5512"/>
                  <a:gd name="T59" fmla="*/ 1931 h 2760"/>
                  <a:gd name="T60" fmla="*/ 4465 w 5512"/>
                  <a:gd name="T61" fmla="*/ 2094 h 2760"/>
                  <a:gd name="T62" fmla="*/ 4836 w 5512"/>
                  <a:gd name="T63" fmla="*/ 1814 h 2760"/>
                  <a:gd name="T64" fmla="*/ 5225 w 5512"/>
                  <a:gd name="T65" fmla="*/ 1785 h 2760"/>
                  <a:gd name="T66" fmla="*/ 5367 w 5512"/>
                  <a:gd name="T67" fmla="*/ 1571 h 2760"/>
                  <a:gd name="T68" fmla="*/ 5512 w 5512"/>
                  <a:gd name="T69" fmla="*/ 1585 h 27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512" h="2760">
                    <a:moveTo>
                      <a:pt x="240" y="0"/>
                    </a:moveTo>
                    <a:lnTo>
                      <a:pt x="0" y="336"/>
                    </a:lnTo>
                    <a:lnTo>
                      <a:pt x="82" y="821"/>
                    </a:lnTo>
                    <a:lnTo>
                      <a:pt x="243" y="873"/>
                    </a:lnTo>
                    <a:lnTo>
                      <a:pt x="473" y="1087"/>
                    </a:lnTo>
                    <a:lnTo>
                      <a:pt x="557" y="1441"/>
                    </a:lnTo>
                    <a:lnTo>
                      <a:pt x="839" y="1499"/>
                    </a:lnTo>
                    <a:lnTo>
                      <a:pt x="1258" y="1349"/>
                    </a:lnTo>
                    <a:lnTo>
                      <a:pt x="1307" y="1493"/>
                    </a:lnTo>
                    <a:lnTo>
                      <a:pt x="1621" y="1513"/>
                    </a:lnTo>
                    <a:lnTo>
                      <a:pt x="1862" y="1865"/>
                    </a:lnTo>
                    <a:lnTo>
                      <a:pt x="1668" y="2166"/>
                    </a:lnTo>
                    <a:lnTo>
                      <a:pt x="1308" y="2217"/>
                    </a:lnTo>
                    <a:lnTo>
                      <a:pt x="992" y="2172"/>
                    </a:lnTo>
                    <a:lnTo>
                      <a:pt x="903" y="2244"/>
                    </a:lnTo>
                    <a:lnTo>
                      <a:pt x="1008" y="2415"/>
                    </a:lnTo>
                    <a:lnTo>
                      <a:pt x="992" y="2538"/>
                    </a:lnTo>
                    <a:lnTo>
                      <a:pt x="1137" y="2760"/>
                    </a:lnTo>
                    <a:lnTo>
                      <a:pt x="1661" y="2623"/>
                    </a:lnTo>
                    <a:lnTo>
                      <a:pt x="1725" y="2492"/>
                    </a:lnTo>
                    <a:lnTo>
                      <a:pt x="1895" y="2551"/>
                    </a:lnTo>
                    <a:lnTo>
                      <a:pt x="2338" y="2448"/>
                    </a:lnTo>
                    <a:lnTo>
                      <a:pt x="2443" y="2714"/>
                    </a:lnTo>
                    <a:lnTo>
                      <a:pt x="2870" y="2541"/>
                    </a:lnTo>
                    <a:lnTo>
                      <a:pt x="3264" y="2591"/>
                    </a:lnTo>
                    <a:lnTo>
                      <a:pt x="3522" y="2427"/>
                    </a:lnTo>
                    <a:lnTo>
                      <a:pt x="3594" y="2081"/>
                    </a:lnTo>
                    <a:lnTo>
                      <a:pt x="4013" y="2087"/>
                    </a:lnTo>
                    <a:lnTo>
                      <a:pt x="4070" y="1924"/>
                    </a:lnTo>
                    <a:lnTo>
                      <a:pt x="4239" y="1931"/>
                    </a:lnTo>
                    <a:lnTo>
                      <a:pt x="4465" y="2094"/>
                    </a:lnTo>
                    <a:lnTo>
                      <a:pt x="4836" y="1814"/>
                    </a:lnTo>
                    <a:lnTo>
                      <a:pt x="5225" y="1785"/>
                    </a:lnTo>
                    <a:lnTo>
                      <a:pt x="5367" y="1571"/>
                    </a:lnTo>
                    <a:lnTo>
                      <a:pt x="5512" y="1585"/>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6" name="Freeform 8"/>
              <p:cNvSpPr>
                <a:spLocks/>
              </p:cNvSpPr>
              <p:nvPr userDrawn="1"/>
            </p:nvSpPr>
            <p:spPr bwMode="hidden">
              <a:xfrm>
                <a:off x="4840" y="984"/>
                <a:ext cx="790" cy="1189"/>
              </a:xfrm>
              <a:custGeom>
                <a:avLst/>
                <a:gdLst>
                  <a:gd name="T0" fmla="*/ 139 w 790"/>
                  <a:gd name="T1" fmla="*/ 0 h 1189"/>
                  <a:gd name="T2" fmla="*/ 210 w 790"/>
                  <a:gd name="T3" fmla="*/ 233 h 1189"/>
                  <a:gd name="T4" fmla="*/ 159 w 790"/>
                  <a:gd name="T5" fmla="*/ 643 h 1189"/>
                  <a:gd name="T6" fmla="*/ 454 w 790"/>
                  <a:gd name="T7" fmla="*/ 771 h 1189"/>
                  <a:gd name="T8" fmla="*/ 605 w 790"/>
                  <a:gd name="T9" fmla="*/ 1046 h 1189"/>
                  <a:gd name="T10" fmla="*/ 790 w 790"/>
                  <a:gd name="T11" fmla="*/ 1189 h 1189"/>
                  <a:gd name="T12" fmla="*/ 540 w 790"/>
                  <a:gd name="T13" fmla="*/ 1111 h 1189"/>
                  <a:gd name="T14" fmla="*/ 363 w 790"/>
                  <a:gd name="T15" fmla="*/ 883 h 1189"/>
                  <a:gd name="T16" fmla="*/ 139 w 790"/>
                  <a:gd name="T17" fmla="*/ 852 h 1189"/>
                  <a:gd name="T18" fmla="*/ 0 w 790"/>
                  <a:gd name="T19" fmla="*/ 499 h 1189"/>
                  <a:gd name="T20" fmla="*/ 48 w 790"/>
                  <a:gd name="T21" fmla="*/ 209 h 11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90" h="1189">
                    <a:moveTo>
                      <a:pt x="139" y="0"/>
                    </a:moveTo>
                    <a:lnTo>
                      <a:pt x="210" y="233"/>
                    </a:lnTo>
                    <a:lnTo>
                      <a:pt x="159" y="643"/>
                    </a:lnTo>
                    <a:lnTo>
                      <a:pt x="454" y="771"/>
                    </a:lnTo>
                    <a:lnTo>
                      <a:pt x="605" y="1046"/>
                    </a:lnTo>
                    <a:lnTo>
                      <a:pt x="790" y="1189"/>
                    </a:lnTo>
                    <a:lnTo>
                      <a:pt x="540" y="1111"/>
                    </a:lnTo>
                    <a:lnTo>
                      <a:pt x="363" y="883"/>
                    </a:lnTo>
                    <a:lnTo>
                      <a:pt x="139" y="852"/>
                    </a:lnTo>
                    <a:lnTo>
                      <a:pt x="0" y="499"/>
                    </a:lnTo>
                    <a:lnTo>
                      <a:pt x="48" y="209"/>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7" name="Freeform 9"/>
              <p:cNvSpPr>
                <a:spLocks/>
              </p:cNvSpPr>
              <p:nvPr userDrawn="1"/>
            </p:nvSpPr>
            <p:spPr bwMode="hidden">
              <a:xfrm>
                <a:off x="5173" y="896"/>
                <a:ext cx="579" cy="1117"/>
              </a:xfrm>
              <a:custGeom>
                <a:avLst/>
                <a:gdLst>
                  <a:gd name="T0" fmla="*/ 0 w 579"/>
                  <a:gd name="T1" fmla="*/ 0 h 1117"/>
                  <a:gd name="T2" fmla="*/ 128 w 579"/>
                  <a:gd name="T3" fmla="*/ 328 h 1117"/>
                  <a:gd name="T4" fmla="*/ 9 w 579"/>
                  <a:gd name="T5" fmla="*/ 659 h 1117"/>
                  <a:gd name="T6" fmla="*/ 40 w 579"/>
                  <a:gd name="T7" fmla="*/ 763 h 1117"/>
                  <a:gd name="T8" fmla="*/ 234 w 579"/>
                  <a:gd name="T9" fmla="*/ 739 h 1117"/>
                  <a:gd name="T10" fmla="*/ 344 w 579"/>
                  <a:gd name="T11" fmla="*/ 1055 h 1117"/>
                  <a:gd name="T12" fmla="*/ 579 w 579"/>
                  <a:gd name="T13" fmla="*/ 1117 h 11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9" h="1117">
                    <a:moveTo>
                      <a:pt x="0" y="0"/>
                    </a:moveTo>
                    <a:lnTo>
                      <a:pt x="128" y="328"/>
                    </a:lnTo>
                    <a:lnTo>
                      <a:pt x="9" y="659"/>
                    </a:lnTo>
                    <a:lnTo>
                      <a:pt x="40" y="763"/>
                    </a:lnTo>
                    <a:lnTo>
                      <a:pt x="234" y="739"/>
                    </a:lnTo>
                    <a:lnTo>
                      <a:pt x="344" y="1055"/>
                    </a:lnTo>
                    <a:lnTo>
                      <a:pt x="579" y="1117"/>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8" name="Freeform 10"/>
              <p:cNvSpPr>
                <a:spLocks/>
              </p:cNvSpPr>
              <p:nvPr userDrawn="1"/>
            </p:nvSpPr>
            <p:spPr bwMode="hidden">
              <a:xfrm>
                <a:off x="3291" y="968"/>
                <a:ext cx="2471" cy="2396"/>
              </a:xfrm>
              <a:custGeom>
                <a:avLst/>
                <a:gdLst>
                  <a:gd name="T0" fmla="*/ 1118 w 2471"/>
                  <a:gd name="T1" fmla="*/ 0 h 2396"/>
                  <a:gd name="T2" fmla="*/ 1179 w 2471"/>
                  <a:gd name="T3" fmla="*/ 225 h 2396"/>
                  <a:gd name="T4" fmla="*/ 1393 w 2471"/>
                  <a:gd name="T5" fmla="*/ 339 h 2396"/>
                  <a:gd name="T6" fmla="*/ 1404 w 2471"/>
                  <a:gd name="T7" fmla="*/ 548 h 2396"/>
                  <a:gd name="T8" fmla="*/ 1342 w 2471"/>
                  <a:gd name="T9" fmla="*/ 732 h 2396"/>
                  <a:gd name="T10" fmla="*/ 1434 w 2471"/>
                  <a:gd name="T11" fmla="*/ 925 h 2396"/>
                  <a:gd name="T12" fmla="*/ 1455 w 2471"/>
                  <a:gd name="T13" fmla="*/ 1109 h 2396"/>
                  <a:gd name="T14" fmla="*/ 1311 w 2471"/>
                  <a:gd name="T15" fmla="*/ 1142 h 2396"/>
                  <a:gd name="T16" fmla="*/ 926 w 2471"/>
                  <a:gd name="T17" fmla="*/ 1384 h 2396"/>
                  <a:gd name="T18" fmla="*/ 975 w 2471"/>
                  <a:gd name="T19" fmla="*/ 1456 h 2396"/>
                  <a:gd name="T20" fmla="*/ 956 w 2471"/>
                  <a:gd name="T21" fmla="*/ 1624 h 2396"/>
                  <a:gd name="T22" fmla="*/ 782 w 2471"/>
                  <a:gd name="T23" fmla="*/ 1817 h 2396"/>
                  <a:gd name="T24" fmla="*/ 539 w 2471"/>
                  <a:gd name="T25" fmla="*/ 1978 h 2396"/>
                  <a:gd name="T26" fmla="*/ 152 w 2471"/>
                  <a:gd name="T27" fmla="*/ 2026 h 2396"/>
                  <a:gd name="T28" fmla="*/ 19 w 2471"/>
                  <a:gd name="T29" fmla="*/ 2251 h 2396"/>
                  <a:gd name="T30" fmla="*/ 0 w 2471"/>
                  <a:gd name="T31" fmla="*/ 2396 h 2396"/>
                  <a:gd name="T32" fmla="*/ 213 w 2471"/>
                  <a:gd name="T33" fmla="*/ 2179 h 2396"/>
                  <a:gd name="T34" fmla="*/ 629 w 2471"/>
                  <a:gd name="T35" fmla="*/ 2090 h 2396"/>
                  <a:gd name="T36" fmla="*/ 894 w 2471"/>
                  <a:gd name="T37" fmla="*/ 1906 h 2396"/>
                  <a:gd name="T38" fmla="*/ 1230 w 2471"/>
                  <a:gd name="T39" fmla="*/ 1986 h 2396"/>
                  <a:gd name="T40" fmla="*/ 1668 w 2471"/>
                  <a:gd name="T41" fmla="*/ 1906 h 2396"/>
                  <a:gd name="T42" fmla="*/ 1983 w 2471"/>
                  <a:gd name="T43" fmla="*/ 1745 h 2396"/>
                  <a:gd name="T44" fmla="*/ 2014 w 2471"/>
                  <a:gd name="T45" fmla="*/ 1600 h 2396"/>
                  <a:gd name="T46" fmla="*/ 2237 w 2471"/>
                  <a:gd name="T47" fmla="*/ 1496 h 2396"/>
                  <a:gd name="T48" fmla="*/ 2359 w 2471"/>
                  <a:gd name="T49" fmla="*/ 1552 h 2396"/>
                  <a:gd name="T50" fmla="*/ 2471 w 2471"/>
                  <a:gd name="T51" fmla="*/ 1479 h 239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71" h="2396">
                    <a:moveTo>
                      <a:pt x="1118" y="0"/>
                    </a:moveTo>
                    <a:lnTo>
                      <a:pt x="1179" y="225"/>
                    </a:lnTo>
                    <a:lnTo>
                      <a:pt x="1393" y="339"/>
                    </a:lnTo>
                    <a:lnTo>
                      <a:pt x="1404" y="548"/>
                    </a:lnTo>
                    <a:lnTo>
                      <a:pt x="1342" y="732"/>
                    </a:lnTo>
                    <a:lnTo>
                      <a:pt x="1434" y="925"/>
                    </a:lnTo>
                    <a:lnTo>
                      <a:pt x="1455" y="1109"/>
                    </a:lnTo>
                    <a:lnTo>
                      <a:pt x="1311" y="1142"/>
                    </a:lnTo>
                    <a:lnTo>
                      <a:pt x="926" y="1384"/>
                    </a:lnTo>
                    <a:lnTo>
                      <a:pt x="975" y="1456"/>
                    </a:lnTo>
                    <a:lnTo>
                      <a:pt x="956" y="1624"/>
                    </a:lnTo>
                    <a:lnTo>
                      <a:pt x="782" y="1817"/>
                    </a:lnTo>
                    <a:lnTo>
                      <a:pt x="539" y="1978"/>
                    </a:lnTo>
                    <a:lnTo>
                      <a:pt x="152" y="2026"/>
                    </a:lnTo>
                    <a:lnTo>
                      <a:pt x="19" y="2251"/>
                    </a:lnTo>
                    <a:lnTo>
                      <a:pt x="0" y="2396"/>
                    </a:lnTo>
                    <a:lnTo>
                      <a:pt x="213" y="2179"/>
                    </a:lnTo>
                    <a:lnTo>
                      <a:pt x="629" y="2090"/>
                    </a:lnTo>
                    <a:lnTo>
                      <a:pt x="894" y="1906"/>
                    </a:lnTo>
                    <a:lnTo>
                      <a:pt x="1230" y="1986"/>
                    </a:lnTo>
                    <a:lnTo>
                      <a:pt x="1668" y="1906"/>
                    </a:lnTo>
                    <a:lnTo>
                      <a:pt x="1983" y="1745"/>
                    </a:lnTo>
                    <a:lnTo>
                      <a:pt x="2014" y="1600"/>
                    </a:lnTo>
                    <a:lnTo>
                      <a:pt x="2237" y="1496"/>
                    </a:lnTo>
                    <a:lnTo>
                      <a:pt x="2359" y="1552"/>
                    </a:lnTo>
                    <a:lnTo>
                      <a:pt x="2471" y="147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9" name="Freeform 11"/>
              <p:cNvSpPr>
                <a:spLocks/>
              </p:cNvSpPr>
              <p:nvPr userDrawn="1"/>
            </p:nvSpPr>
            <p:spPr bwMode="hidden">
              <a:xfrm>
                <a:off x="2366" y="1067"/>
                <a:ext cx="1399" cy="1349"/>
              </a:xfrm>
              <a:custGeom>
                <a:avLst/>
                <a:gdLst>
                  <a:gd name="T0" fmla="*/ 620 w 1399"/>
                  <a:gd name="T1" fmla="*/ 155 h 1349"/>
                  <a:gd name="T2" fmla="*/ 421 w 1399"/>
                  <a:gd name="T3" fmla="*/ 155 h 1349"/>
                  <a:gd name="T4" fmla="*/ 205 w 1399"/>
                  <a:gd name="T5" fmla="*/ 507 h 1349"/>
                  <a:gd name="T6" fmla="*/ 0 w 1399"/>
                  <a:gd name="T7" fmla="*/ 673 h 1349"/>
                  <a:gd name="T8" fmla="*/ 487 w 1399"/>
                  <a:gd name="T9" fmla="*/ 783 h 1349"/>
                  <a:gd name="T10" fmla="*/ 425 w 1399"/>
                  <a:gd name="T11" fmla="*/ 1009 h 1349"/>
                  <a:gd name="T12" fmla="*/ 617 w 1399"/>
                  <a:gd name="T13" fmla="*/ 1086 h 1349"/>
                  <a:gd name="T14" fmla="*/ 498 w 1399"/>
                  <a:gd name="T15" fmla="*/ 1349 h 1349"/>
                  <a:gd name="T16" fmla="*/ 961 w 1399"/>
                  <a:gd name="T17" fmla="*/ 1035 h 1349"/>
                  <a:gd name="T18" fmla="*/ 926 w 1399"/>
                  <a:gd name="T19" fmla="*/ 776 h 1349"/>
                  <a:gd name="T20" fmla="*/ 1181 w 1399"/>
                  <a:gd name="T21" fmla="*/ 749 h 1349"/>
                  <a:gd name="T22" fmla="*/ 1399 w 1399"/>
                  <a:gd name="T23" fmla="*/ 601 h 1349"/>
                  <a:gd name="T24" fmla="*/ 1315 w 1399"/>
                  <a:gd name="T25" fmla="*/ 416 h 1349"/>
                  <a:gd name="T26" fmla="*/ 1341 w 1399"/>
                  <a:gd name="T27" fmla="*/ 196 h 1349"/>
                  <a:gd name="T28" fmla="*/ 1171 w 1399"/>
                  <a:gd name="T29" fmla="*/ 164 h 1349"/>
                  <a:gd name="T30" fmla="*/ 928 w 1399"/>
                  <a:gd name="T31" fmla="*/ 0 h 1349"/>
                  <a:gd name="T32" fmla="*/ 620 w 1399"/>
                  <a:gd name="T33" fmla="*/ 155 h 13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99" h="1349">
                    <a:moveTo>
                      <a:pt x="620" y="155"/>
                    </a:moveTo>
                    <a:lnTo>
                      <a:pt x="421" y="155"/>
                    </a:lnTo>
                    <a:lnTo>
                      <a:pt x="205" y="507"/>
                    </a:lnTo>
                    <a:lnTo>
                      <a:pt x="0" y="673"/>
                    </a:lnTo>
                    <a:lnTo>
                      <a:pt x="487" y="783"/>
                    </a:lnTo>
                    <a:lnTo>
                      <a:pt x="425" y="1009"/>
                    </a:lnTo>
                    <a:lnTo>
                      <a:pt x="617" y="1086"/>
                    </a:lnTo>
                    <a:lnTo>
                      <a:pt x="498" y="1349"/>
                    </a:lnTo>
                    <a:lnTo>
                      <a:pt x="961" y="1035"/>
                    </a:lnTo>
                    <a:lnTo>
                      <a:pt x="926" y="776"/>
                    </a:lnTo>
                    <a:lnTo>
                      <a:pt x="1181" y="749"/>
                    </a:lnTo>
                    <a:lnTo>
                      <a:pt x="1399" y="601"/>
                    </a:lnTo>
                    <a:lnTo>
                      <a:pt x="1315" y="416"/>
                    </a:lnTo>
                    <a:lnTo>
                      <a:pt x="1341" y="196"/>
                    </a:lnTo>
                    <a:lnTo>
                      <a:pt x="1171" y="164"/>
                    </a:lnTo>
                    <a:lnTo>
                      <a:pt x="928" y="0"/>
                    </a:lnTo>
                    <a:lnTo>
                      <a:pt x="620" y="155"/>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0" name="Freeform 12"/>
              <p:cNvSpPr>
                <a:spLocks/>
              </p:cNvSpPr>
              <p:nvPr userDrawn="1"/>
            </p:nvSpPr>
            <p:spPr bwMode="hidden">
              <a:xfrm>
                <a:off x="4275" y="2031"/>
                <a:ext cx="1256" cy="810"/>
              </a:xfrm>
              <a:custGeom>
                <a:avLst/>
                <a:gdLst>
                  <a:gd name="T0" fmla="*/ 719 w 1256"/>
                  <a:gd name="T1" fmla="*/ 183 h 810"/>
                  <a:gd name="T2" fmla="*/ 760 w 1256"/>
                  <a:gd name="T3" fmla="*/ 33 h 810"/>
                  <a:gd name="T4" fmla="*/ 884 w 1256"/>
                  <a:gd name="T5" fmla="*/ 0 h 810"/>
                  <a:gd name="T6" fmla="*/ 983 w 1256"/>
                  <a:gd name="T7" fmla="*/ 78 h 810"/>
                  <a:gd name="T8" fmla="*/ 1082 w 1256"/>
                  <a:gd name="T9" fmla="*/ 248 h 810"/>
                  <a:gd name="T10" fmla="*/ 1256 w 1256"/>
                  <a:gd name="T11" fmla="*/ 229 h 810"/>
                  <a:gd name="T12" fmla="*/ 1248 w 1256"/>
                  <a:gd name="T13" fmla="*/ 359 h 810"/>
                  <a:gd name="T14" fmla="*/ 1016 w 1256"/>
                  <a:gd name="T15" fmla="*/ 431 h 810"/>
                  <a:gd name="T16" fmla="*/ 879 w 1256"/>
                  <a:gd name="T17" fmla="*/ 417 h 810"/>
                  <a:gd name="T18" fmla="*/ 719 w 1256"/>
                  <a:gd name="T19" fmla="*/ 481 h 810"/>
                  <a:gd name="T20" fmla="*/ 591 w 1256"/>
                  <a:gd name="T21" fmla="*/ 633 h 810"/>
                  <a:gd name="T22" fmla="*/ 423 w 1256"/>
                  <a:gd name="T23" fmla="*/ 537 h 810"/>
                  <a:gd name="T24" fmla="*/ 256 w 1256"/>
                  <a:gd name="T25" fmla="*/ 810 h 810"/>
                  <a:gd name="T26" fmla="*/ 66 w 1256"/>
                  <a:gd name="T27" fmla="*/ 764 h 810"/>
                  <a:gd name="T28" fmla="*/ 0 w 1256"/>
                  <a:gd name="T29" fmla="*/ 601 h 810"/>
                  <a:gd name="T30" fmla="*/ 157 w 1256"/>
                  <a:gd name="T31" fmla="*/ 483 h 810"/>
                  <a:gd name="T32" fmla="*/ 248 w 1256"/>
                  <a:gd name="T33" fmla="*/ 281 h 810"/>
                  <a:gd name="T34" fmla="*/ 438 w 1256"/>
                  <a:gd name="T35" fmla="*/ 150 h 810"/>
                  <a:gd name="T36" fmla="*/ 719 w 1256"/>
                  <a:gd name="T37" fmla="*/ 189 h 8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56" h="810">
                    <a:moveTo>
                      <a:pt x="719" y="183"/>
                    </a:moveTo>
                    <a:lnTo>
                      <a:pt x="760" y="33"/>
                    </a:lnTo>
                    <a:lnTo>
                      <a:pt x="884" y="0"/>
                    </a:lnTo>
                    <a:lnTo>
                      <a:pt x="983" y="78"/>
                    </a:lnTo>
                    <a:lnTo>
                      <a:pt x="1082" y="248"/>
                    </a:lnTo>
                    <a:lnTo>
                      <a:pt x="1256" y="229"/>
                    </a:lnTo>
                    <a:lnTo>
                      <a:pt x="1248" y="359"/>
                    </a:lnTo>
                    <a:lnTo>
                      <a:pt x="1016" y="431"/>
                    </a:lnTo>
                    <a:lnTo>
                      <a:pt x="879" y="417"/>
                    </a:lnTo>
                    <a:lnTo>
                      <a:pt x="719" y="481"/>
                    </a:lnTo>
                    <a:lnTo>
                      <a:pt x="591" y="633"/>
                    </a:lnTo>
                    <a:lnTo>
                      <a:pt x="423" y="537"/>
                    </a:lnTo>
                    <a:lnTo>
                      <a:pt x="256" y="810"/>
                    </a:lnTo>
                    <a:lnTo>
                      <a:pt x="66" y="764"/>
                    </a:lnTo>
                    <a:lnTo>
                      <a:pt x="0" y="601"/>
                    </a:lnTo>
                    <a:lnTo>
                      <a:pt x="157" y="483"/>
                    </a:lnTo>
                    <a:lnTo>
                      <a:pt x="248" y="281"/>
                    </a:lnTo>
                    <a:lnTo>
                      <a:pt x="438" y="150"/>
                    </a:lnTo>
                    <a:lnTo>
                      <a:pt x="719" y="189"/>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1" name="Freeform 13"/>
              <p:cNvSpPr>
                <a:spLocks/>
              </p:cNvSpPr>
              <p:nvPr userDrawn="1"/>
            </p:nvSpPr>
            <p:spPr bwMode="hidden">
              <a:xfrm>
                <a:off x="2914" y="3476"/>
                <a:ext cx="2848" cy="788"/>
              </a:xfrm>
              <a:custGeom>
                <a:avLst/>
                <a:gdLst>
                  <a:gd name="T0" fmla="*/ 2838 w 2848"/>
                  <a:gd name="T1" fmla="*/ 16 h 788"/>
                  <a:gd name="T2" fmla="*/ 2493 w 2848"/>
                  <a:gd name="T3" fmla="*/ 0 h 788"/>
                  <a:gd name="T4" fmla="*/ 2278 w 2848"/>
                  <a:gd name="T5" fmla="*/ 81 h 788"/>
                  <a:gd name="T6" fmla="*/ 1936 w 2848"/>
                  <a:gd name="T7" fmla="*/ 44 h 788"/>
                  <a:gd name="T8" fmla="*/ 1739 w 2848"/>
                  <a:gd name="T9" fmla="*/ 354 h 788"/>
                  <a:gd name="T10" fmla="*/ 1600 w 2848"/>
                  <a:gd name="T11" fmla="*/ 212 h 788"/>
                  <a:gd name="T12" fmla="*/ 1352 w 2848"/>
                  <a:gd name="T13" fmla="*/ 308 h 788"/>
                  <a:gd name="T14" fmla="*/ 1445 w 2848"/>
                  <a:gd name="T15" fmla="*/ 515 h 788"/>
                  <a:gd name="T16" fmla="*/ 1072 w 2848"/>
                  <a:gd name="T17" fmla="*/ 412 h 788"/>
                  <a:gd name="T18" fmla="*/ 888 w 2848"/>
                  <a:gd name="T19" fmla="*/ 540 h 788"/>
                  <a:gd name="T20" fmla="*/ 0 w 2848"/>
                  <a:gd name="T21" fmla="*/ 660 h 788"/>
                  <a:gd name="T22" fmla="*/ 288 w 2848"/>
                  <a:gd name="T23" fmla="*/ 788 h 788"/>
                  <a:gd name="T24" fmla="*/ 1040 w 2848"/>
                  <a:gd name="T25" fmla="*/ 676 h 788"/>
                  <a:gd name="T26" fmla="*/ 1272 w 2848"/>
                  <a:gd name="T27" fmla="*/ 748 h 788"/>
                  <a:gd name="T28" fmla="*/ 2096 w 2848"/>
                  <a:gd name="T29" fmla="*/ 691 h 788"/>
                  <a:gd name="T30" fmla="*/ 2320 w 2848"/>
                  <a:gd name="T31" fmla="*/ 748 h 788"/>
                  <a:gd name="T32" fmla="*/ 2456 w 2848"/>
                  <a:gd name="T33" fmla="*/ 596 h 788"/>
                  <a:gd name="T34" fmla="*/ 2712 w 2848"/>
                  <a:gd name="T35" fmla="*/ 716 h 788"/>
                  <a:gd name="T36" fmla="*/ 2716 w 2848"/>
                  <a:gd name="T37" fmla="*/ 339 h 788"/>
                  <a:gd name="T38" fmla="*/ 2848 w 2848"/>
                  <a:gd name="T39" fmla="*/ 258 h 7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48" h="788">
                    <a:moveTo>
                      <a:pt x="2838" y="16"/>
                    </a:moveTo>
                    <a:lnTo>
                      <a:pt x="2493" y="0"/>
                    </a:lnTo>
                    <a:lnTo>
                      <a:pt x="2278" y="81"/>
                    </a:lnTo>
                    <a:lnTo>
                      <a:pt x="1936" y="44"/>
                    </a:lnTo>
                    <a:lnTo>
                      <a:pt x="1739" y="354"/>
                    </a:lnTo>
                    <a:lnTo>
                      <a:pt x="1600" y="212"/>
                    </a:lnTo>
                    <a:lnTo>
                      <a:pt x="1352" y="308"/>
                    </a:lnTo>
                    <a:lnTo>
                      <a:pt x="1445" y="515"/>
                    </a:lnTo>
                    <a:lnTo>
                      <a:pt x="1072" y="412"/>
                    </a:lnTo>
                    <a:lnTo>
                      <a:pt x="888" y="540"/>
                    </a:lnTo>
                    <a:lnTo>
                      <a:pt x="0" y="660"/>
                    </a:lnTo>
                    <a:lnTo>
                      <a:pt x="288" y="788"/>
                    </a:lnTo>
                    <a:lnTo>
                      <a:pt x="1040" y="676"/>
                    </a:lnTo>
                    <a:lnTo>
                      <a:pt x="1272" y="748"/>
                    </a:lnTo>
                    <a:lnTo>
                      <a:pt x="2096" y="691"/>
                    </a:lnTo>
                    <a:lnTo>
                      <a:pt x="2320" y="748"/>
                    </a:lnTo>
                    <a:lnTo>
                      <a:pt x="2456" y="596"/>
                    </a:lnTo>
                    <a:lnTo>
                      <a:pt x="2712" y="716"/>
                    </a:lnTo>
                    <a:lnTo>
                      <a:pt x="2716" y="339"/>
                    </a:lnTo>
                    <a:lnTo>
                      <a:pt x="2848" y="258"/>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2" name="Freeform 14"/>
              <p:cNvSpPr>
                <a:spLocks/>
              </p:cNvSpPr>
              <p:nvPr userDrawn="1"/>
            </p:nvSpPr>
            <p:spPr bwMode="hidden">
              <a:xfrm>
                <a:off x="5443" y="922"/>
                <a:ext cx="319" cy="854"/>
              </a:xfrm>
              <a:custGeom>
                <a:avLst/>
                <a:gdLst>
                  <a:gd name="T0" fmla="*/ 0 w 319"/>
                  <a:gd name="T1" fmla="*/ 0 h 854"/>
                  <a:gd name="T2" fmla="*/ 106 w 319"/>
                  <a:gd name="T3" fmla="*/ 313 h 854"/>
                  <a:gd name="T4" fmla="*/ 106 w 319"/>
                  <a:gd name="T5" fmla="*/ 634 h 854"/>
                  <a:gd name="T6" fmla="*/ 268 w 319"/>
                  <a:gd name="T7" fmla="*/ 854 h 854"/>
                  <a:gd name="T8" fmla="*/ 278 w 319"/>
                  <a:gd name="T9" fmla="*/ 577 h 854"/>
                  <a:gd name="T10" fmla="*/ 238 w 319"/>
                  <a:gd name="T11" fmla="*/ 400 h 854"/>
                  <a:gd name="T12" fmla="*/ 319 w 319"/>
                  <a:gd name="T13" fmla="*/ 240 h 8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 h="854">
                    <a:moveTo>
                      <a:pt x="0" y="0"/>
                    </a:moveTo>
                    <a:lnTo>
                      <a:pt x="106" y="313"/>
                    </a:lnTo>
                    <a:lnTo>
                      <a:pt x="106" y="634"/>
                    </a:lnTo>
                    <a:lnTo>
                      <a:pt x="268" y="854"/>
                    </a:lnTo>
                    <a:lnTo>
                      <a:pt x="278" y="577"/>
                    </a:lnTo>
                    <a:lnTo>
                      <a:pt x="238" y="400"/>
                    </a:lnTo>
                    <a:lnTo>
                      <a:pt x="319" y="240"/>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3" name="Freeform 15"/>
              <p:cNvSpPr>
                <a:spLocks/>
              </p:cNvSpPr>
              <p:nvPr userDrawn="1"/>
            </p:nvSpPr>
            <p:spPr bwMode="hidden">
              <a:xfrm>
                <a:off x="4954" y="3568"/>
                <a:ext cx="646" cy="392"/>
              </a:xfrm>
              <a:custGeom>
                <a:avLst/>
                <a:gdLst>
                  <a:gd name="T0" fmla="*/ 504 w 646"/>
                  <a:gd name="T1" fmla="*/ 0 h 392"/>
                  <a:gd name="T2" fmla="*/ 320 w 646"/>
                  <a:gd name="T3" fmla="*/ 61 h 392"/>
                  <a:gd name="T4" fmla="*/ 238 w 646"/>
                  <a:gd name="T5" fmla="*/ 109 h 392"/>
                  <a:gd name="T6" fmla="*/ 144 w 646"/>
                  <a:gd name="T7" fmla="*/ 216 h 392"/>
                  <a:gd name="T8" fmla="*/ 0 w 646"/>
                  <a:gd name="T9" fmla="*/ 392 h 392"/>
                  <a:gd name="T10" fmla="*/ 360 w 646"/>
                  <a:gd name="T11" fmla="*/ 263 h 392"/>
                  <a:gd name="T12" fmla="*/ 432 w 646"/>
                  <a:gd name="T13" fmla="*/ 182 h 392"/>
                  <a:gd name="T14" fmla="*/ 646 w 646"/>
                  <a:gd name="T15" fmla="*/ 142 h 392"/>
                  <a:gd name="T16" fmla="*/ 504 w 646"/>
                  <a:gd name="T17" fmla="*/ 0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6" h="392">
                    <a:moveTo>
                      <a:pt x="504" y="0"/>
                    </a:moveTo>
                    <a:lnTo>
                      <a:pt x="320" y="61"/>
                    </a:lnTo>
                    <a:lnTo>
                      <a:pt x="238" y="109"/>
                    </a:lnTo>
                    <a:lnTo>
                      <a:pt x="144" y="216"/>
                    </a:lnTo>
                    <a:lnTo>
                      <a:pt x="0" y="392"/>
                    </a:lnTo>
                    <a:lnTo>
                      <a:pt x="360" y="263"/>
                    </a:lnTo>
                    <a:lnTo>
                      <a:pt x="432" y="182"/>
                    </a:lnTo>
                    <a:lnTo>
                      <a:pt x="646" y="142"/>
                    </a:lnTo>
                    <a:lnTo>
                      <a:pt x="504" y="0"/>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4" name="Freeform 16"/>
              <p:cNvSpPr>
                <a:spLocks/>
              </p:cNvSpPr>
              <p:nvPr userDrawn="1"/>
            </p:nvSpPr>
            <p:spPr bwMode="hidden">
              <a:xfrm>
                <a:off x="50" y="2400"/>
                <a:ext cx="2736" cy="1920"/>
              </a:xfrm>
              <a:custGeom>
                <a:avLst/>
                <a:gdLst>
                  <a:gd name="T0" fmla="*/ 0 w 2736"/>
                  <a:gd name="T1" fmla="*/ 0 h 1920"/>
                  <a:gd name="T2" fmla="*/ 96 w 2736"/>
                  <a:gd name="T3" fmla="*/ 336 h 1920"/>
                  <a:gd name="T4" fmla="*/ 384 w 2736"/>
                  <a:gd name="T5" fmla="*/ 384 h 1920"/>
                  <a:gd name="T6" fmla="*/ 576 w 2736"/>
                  <a:gd name="T7" fmla="*/ 720 h 1920"/>
                  <a:gd name="T8" fmla="*/ 528 w 2736"/>
                  <a:gd name="T9" fmla="*/ 960 h 1920"/>
                  <a:gd name="T10" fmla="*/ 672 w 2736"/>
                  <a:gd name="T11" fmla="*/ 1104 h 1920"/>
                  <a:gd name="T12" fmla="*/ 576 w 2736"/>
                  <a:gd name="T13" fmla="*/ 1392 h 1920"/>
                  <a:gd name="T14" fmla="*/ 624 w 2736"/>
                  <a:gd name="T15" fmla="*/ 1632 h 1920"/>
                  <a:gd name="T16" fmla="*/ 1488 w 2736"/>
                  <a:gd name="T17" fmla="*/ 1872 h 1920"/>
                  <a:gd name="T18" fmla="*/ 1680 w 2736"/>
                  <a:gd name="T19" fmla="*/ 1728 h 1920"/>
                  <a:gd name="T20" fmla="*/ 2208 w 2736"/>
                  <a:gd name="T21" fmla="*/ 1728 h 1920"/>
                  <a:gd name="T22" fmla="*/ 2304 w 2736"/>
                  <a:gd name="T23" fmla="*/ 1632 h 1920"/>
                  <a:gd name="T24" fmla="*/ 2736 w 2736"/>
                  <a:gd name="T25" fmla="*/ 1872 h 1920"/>
                  <a:gd name="T26" fmla="*/ 2640 w 2736"/>
                  <a:gd name="T27" fmla="*/ 1920 h 1920"/>
                  <a:gd name="T28" fmla="*/ 2304 w 2736"/>
                  <a:gd name="T29" fmla="*/ 1824 h 1920"/>
                  <a:gd name="T30" fmla="*/ 2160 w 2736"/>
                  <a:gd name="T31" fmla="*/ 1872 h 1920"/>
                  <a:gd name="T32" fmla="*/ 1632 w 2736"/>
                  <a:gd name="T33" fmla="*/ 1920 h 1920"/>
                  <a:gd name="T34" fmla="*/ 1440 w 2736"/>
                  <a:gd name="T35" fmla="*/ 1920 h 1920"/>
                  <a:gd name="T36" fmla="*/ 480 w 2736"/>
                  <a:gd name="T37" fmla="*/ 1824 h 1920"/>
                  <a:gd name="T38" fmla="*/ 192 w 2736"/>
                  <a:gd name="T39" fmla="*/ 1872 h 1920"/>
                  <a:gd name="T40" fmla="*/ 96 w 2736"/>
                  <a:gd name="T41" fmla="*/ 1680 h 1920"/>
                  <a:gd name="T42" fmla="*/ 288 w 2736"/>
                  <a:gd name="T43" fmla="*/ 1440 h 1920"/>
                  <a:gd name="T44" fmla="*/ 336 w 2736"/>
                  <a:gd name="T45" fmla="*/ 1104 h 1920"/>
                  <a:gd name="T46" fmla="*/ 144 w 2736"/>
                  <a:gd name="T47" fmla="*/ 864 h 1920"/>
                  <a:gd name="T48" fmla="*/ 240 w 2736"/>
                  <a:gd name="T49" fmla="*/ 624 h 1920"/>
                  <a:gd name="T50" fmla="*/ 48 w 2736"/>
                  <a:gd name="T51" fmla="*/ 528 h 1920"/>
                  <a:gd name="T52" fmla="*/ 0 w 2736"/>
                  <a:gd name="T53" fmla="*/ 0 h 192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736" h="1920">
                    <a:moveTo>
                      <a:pt x="0" y="0"/>
                    </a:moveTo>
                    <a:lnTo>
                      <a:pt x="96" y="336"/>
                    </a:lnTo>
                    <a:lnTo>
                      <a:pt x="384" y="384"/>
                    </a:lnTo>
                    <a:lnTo>
                      <a:pt x="576" y="720"/>
                    </a:lnTo>
                    <a:lnTo>
                      <a:pt x="528" y="960"/>
                    </a:lnTo>
                    <a:lnTo>
                      <a:pt x="672" y="1104"/>
                    </a:lnTo>
                    <a:lnTo>
                      <a:pt x="576" y="1392"/>
                    </a:lnTo>
                    <a:lnTo>
                      <a:pt x="624" y="1632"/>
                    </a:lnTo>
                    <a:lnTo>
                      <a:pt x="1488" y="1872"/>
                    </a:lnTo>
                    <a:lnTo>
                      <a:pt x="1680" y="1728"/>
                    </a:lnTo>
                    <a:lnTo>
                      <a:pt x="2208" y="1728"/>
                    </a:lnTo>
                    <a:lnTo>
                      <a:pt x="2304" y="1632"/>
                    </a:lnTo>
                    <a:lnTo>
                      <a:pt x="2736" y="1872"/>
                    </a:lnTo>
                    <a:lnTo>
                      <a:pt x="2640" y="1920"/>
                    </a:lnTo>
                    <a:lnTo>
                      <a:pt x="2304" y="1824"/>
                    </a:lnTo>
                    <a:lnTo>
                      <a:pt x="2160" y="1872"/>
                    </a:lnTo>
                    <a:lnTo>
                      <a:pt x="1632" y="1920"/>
                    </a:lnTo>
                    <a:lnTo>
                      <a:pt x="1440" y="1920"/>
                    </a:lnTo>
                    <a:lnTo>
                      <a:pt x="480" y="1824"/>
                    </a:lnTo>
                    <a:lnTo>
                      <a:pt x="192" y="1872"/>
                    </a:lnTo>
                    <a:lnTo>
                      <a:pt x="96" y="1680"/>
                    </a:lnTo>
                    <a:lnTo>
                      <a:pt x="288" y="1440"/>
                    </a:lnTo>
                    <a:lnTo>
                      <a:pt x="336" y="1104"/>
                    </a:lnTo>
                    <a:lnTo>
                      <a:pt x="144" y="864"/>
                    </a:lnTo>
                    <a:lnTo>
                      <a:pt x="240" y="624"/>
                    </a:lnTo>
                    <a:lnTo>
                      <a:pt x="48" y="528"/>
                    </a:lnTo>
                    <a:lnTo>
                      <a:pt x="0" y="0"/>
                    </a:lnTo>
                    <a:close/>
                  </a:path>
                </a:pathLst>
              </a:custGeom>
              <a:noFill/>
              <a:ln w="9525" cap="flat" cmpd="sng">
                <a:solidFill>
                  <a:schemeClr val="bg2"/>
                </a:solidFill>
                <a:prstDash val="solid"/>
                <a:round/>
                <a:headEnd type="none" w="med" len="med"/>
                <a:tailEnd type="none" w="med" len="med"/>
              </a:ln>
              <a:effectLst/>
              <a:extLst>
                <a:ext uri="{909E8E84-426E-40DD-AFC4-6F175D3DCCD1}">
                  <a14:hiddenFill xmlns:a14="http://schemas.microsoft.com/office/drawing/2010/main">
                    <a:gradFill rotWithShape="0">
                      <a:gsLst>
                        <a:gs pos="0">
                          <a:schemeClr val="bg2"/>
                        </a:gs>
                        <a:gs pos="100000">
                          <a:schemeClr val="bg1"/>
                        </a:gs>
                      </a:gsLst>
                      <a:lin ang="189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grpSp>
        <p:grpSp>
          <p:nvGrpSpPr>
            <p:cNvPr id="6" name="Group 17"/>
            <p:cNvGrpSpPr>
              <a:grpSpLocks/>
            </p:cNvGrpSpPr>
            <p:nvPr userDrawn="1"/>
          </p:nvGrpSpPr>
          <p:grpSpPr bwMode="auto">
            <a:xfrm>
              <a:off x="0" y="2291"/>
              <a:ext cx="1385" cy="1702"/>
              <a:chOff x="0" y="2291"/>
              <a:chExt cx="1385" cy="1702"/>
            </a:xfrm>
          </p:grpSpPr>
          <p:sp>
            <p:nvSpPr>
              <p:cNvPr id="7" name="Rectangle 18"/>
              <p:cNvSpPr>
                <a:spLocks noChangeArrowheads="1"/>
              </p:cNvSpPr>
              <p:nvPr userDrawn="1"/>
            </p:nvSpPr>
            <p:spPr bwMode="ltGray">
              <a:xfrm rot="6798887">
                <a:off x="63" y="388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 name="Rectangle 19"/>
              <p:cNvSpPr>
                <a:spLocks noChangeArrowheads="1"/>
              </p:cNvSpPr>
              <p:nvPr userDrawn="1"/>
            </p:nvSpPr>
            <p:spPr bwMode="ltGray">
              <a:xfrm rot="6798887">
                <a:off x="33" y="388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 name="Rectangle 20"/>
              <p:cNvSpPr>
                <a:spLocks noChangeArrowheads="1"/>
              </p:cNvSpPr>
              <p:nvPr userDrawn="1"/>
            </p:nvSpPr>
            <p:spPr bwMode="ltGray">
              <a:xfrm rot="6798887">
                <a:off x="7" y="387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 name="Rectangle 21"/>
              <p:cNvSpPr>
                <a:spLocks noChangeArrowheads="1"/>
              </p:cNvSpPr>
              <p:nvPr userDrawn="1"/>
            </p:nvSpPr>
            <p:spPr bwMode="ltGray">
              <a:xfrm rot="5999912">
                <a:off x="209" y="388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 name="Rectangle 22"/>
              <p:cNvSpPr>
                <a:spLocks noChangeArrowheads="1"/>
              </p:cNvSpPr>
              <p:nvPr userDrawn="1"/>
            </p:nvSpPr>
            <p:spPr bwMode="ltGray">
              <a:xfrm rot="5999912">
                <a:off x="18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 name="Rectangle 23"/>
              <p:cNvSpPr>
                <a:spLocks noChangeArrowheads="1"/>
              </p:cNvSpPr>
              <p:nvPr userDrawn="1"/>
            </p:nvSpPr>
            <p:spPr bwMode="ltGray">
              <a:xfrm rot="6250138">
                <a:off x="15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3" name="Rectangle 24"/>
              <p:cNvSpPr>
                <a:spLocks noChangeArrowheads="1"/>
              </p:cNvSpPr>
              <p:nvPr userDrawn="1"/>
            </p:nvSpPr>
            <p:spPr bwMode="ltGray">
              <a:xfrm rot="6238076">
                <a:off x="123" y="388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4" name="Rectangle 25"/>
              <p:cNvSpPr>
                <a:spLocks noChangeArrowheads="1"/>
              </p:cNvSpPr>
              <p:nvPr userDrawn="1"/>
            </p:nvSpPr>
            <p:spPr bwMode="ltGray">
              <a:xfrm rot="5380717">
                <a:off x="363" y="386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5" name="Rectangle 26"/>
              <p:cNvSpPr>
                <a:spLocks noChangeArrowheads="1"/>
              </p:cNvSpPr>
              <p:nvPr userDrawn="1"/>
            </p:nvSpPr>
            <p:spPr bwMode="ltGray">
              <a:xfrm rot="5380717">
                <a:off x="333" y="387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6" name="Rectangle 27"/>
              <p:cNvSpPr>
                <a:spLocks noChangeArrowheads="1"/>
              </p:cNvSpPr>
              <p:nvPr userDrawn="1"/>
            </p:nvSpPr>
            <p:spPr bwMode="ltGray">
              <a:xfrm rot="5583200">
                <a:off x="303" y="387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7" name="Rectangle 28"/>
              <p:cNvSpPr>
                <a:spLocks noChangeArrowheads="1"/>
              </p:cNvSpPr>
              <p:nvPr userDrawn="1"/>
            </p:nvSpPr>
            <p:spPr bwMode="ltGray">
              <a:xfrm rot="5737625">
                <a:off x="271" y="388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8" name="Rectangle 29"/>
              <p:cNvSpPr>
                <a:spLocks noChangeArrowheads="1"/>
              </p:cNvSpPr>
              <p:nvPr userDrawn="1"/>
            </p:nvSpPr>
            <p:spPr bwMode="ltGray">
              <a:xfrm rot="4715477">
                <a:off x="517" y="382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9" name="Rectangle 30"/>
              <p:cNvSpPr>
                <a:spLocks noChangeArrowheads="1"/>
              </p:cNvSpPr>
              <p:nvPr userDrawn="1"/>
            </p:nvSpPr>
            <p:spPr bwMode="ltGray">
              <a:xfrm rot="4924949">
                <a:off x="486" y="38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0" name="Rectangle 31"/>
              <p:cNvSpPr>
                <a:spLocks noChangeArrowheads="1"/>
              </p:cNvSpPr>
              <p:nvPr userDrawn="1"/>
            </p:nvSpPr>
            <p:spPr bwMode="ltGray">
              <a:xfrm rot="4924949">
                <a:off x="456" y="38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1" name="Rectangle 32"/>
              <p:cNvSpPr>
                <a:spLocks noChangeArrowheads="1"/>
              </p:cNvSpPr>
              <p:nvPr userDrawn="1"/>
            </p:nvSpPr>
            <p:spPr bwMode="ltGray">
              <a:xfrm rot="5041352">
                <a:off x="427" y="385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2" name="Rectangle 33"/>
              <p:cNvSpPr>
                <a:spLocks noChangeArrowheads="1"/>
              </p:cNvSpPr>
              <p:nvPr userDrawn="1"/>
            </p:nvSpPr>
            <p:spPr bwMode="ltGray">
              <a:xfrm rot="3816889">
                <a:off x="664" y="376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3" name="Rectangle 34"/>
              <p:cNvSpPr>
                <a:spLocks noChangeArrowheads="1"/>
              </p:cNvSpPr>
              <p:nvPr userDrawn="1"/>
            </p:nvSpPr>
            <p:spPr bwMode="ltGray">
              <a:xfrm rot="3816889">
                <a:off x="634" y="378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4" name="Rectangle 35"/>
              <p:cNvSpPr>
                <a:spLocks noChangeArrowheads="1"/>
              </p:cNvSpPr>
              <p:nvPr userDrawn="1"/>
            </p:nvSpPr>
            <p:spPr bwMode="ltGray">
              <a:xfrm rot="4104184">
                <a:off x="606" y="379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5" name="Rectangle 36"/>
              <p:cNvSpPr>
                <a:spLocks noChangeArrowheads="1"/>
              </p:cNvSpPr>
              <p:nvPr userDrawn="1"/>
            </p:nvSpPr>
            <p:spPr bwMode="ltGray">
              <a:xfrm rot="4325343">
                <a:off x="575" y="380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6" name="Rectangle 37"/>
              <p:cNvSpPr>
                <a:spLocks noChangeArrowheads="1"/>
              </p:cNvSpPr>
              <p:nvPr userDrawn="1"/>
            </p:nvSpPr>
            <p:spPr bwMode="ltGray">
              <a:xfrm rot="3368036">
                <a:off x="800" y="368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7" name="Rectangle 38"/>
              <p:cNvSpPr>
                <a:spLocks noChangeArrowheads="1"/>
              </p:cNvSpPr>
              <p:nvPr userDrawn="1"/>
            </p:nvSpPr>
            <p:spPr bwMode="ltGray">
              <a:xfrm rot="3368036">
                <a:off x="772" y="369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8" name="Rectangle 39"/>
              <p:cNvSpPr>
                <a:spLocks noChangeArrowheads="1"/>
              </p:cNvSpPr>
              <p:nvPr userDrawn="1"/>
            </p:nvSpPr>
            <p:spPr bwMode="ltGray">
              <a:xfrm rot="3368036">
                <a:off x="746" y="37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9" name="Rectangle 40"/>
              <p:cNvSpPr>
                <a:spLocks noChangeArrowheads="1"/>
              </p:cNvSpPr>
              <p:nvPr userDrawn="1"/>
            </p:nvSpPr>
            <p:spPr bwMode="ltGray">
              <a:xfrm rot="3816889">
                <a:off x="717" y="37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0" name="Rectangle 41"/>
              <p:cNvSpPr>
                <a:spLocks noChangeArrowheads="1"/>
              </p:cNvSpPr>
              <p:nvPr userDrawn="1"/>
            </p:nvSpPr>
            <p:spPr bwMode="ltGray">
              <a:xfrm rot="2302266">
                <a:off x="923" y="358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1" name="Rectangle 42"/>
              <p:cNvSpPr>
                <a:spLocks noChangeArrowheads="1"/>
              </p:cNvSpPr>
              <p:nvPr userDrawn="1"/>
            </p:nvSpPr>
            <p:spPr bwMode="ltGray">
              <a:xfrm rot="2302266">
                <a:off x="899" y="360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2" name="Rectangle 43"/>
              <p:cNvSpPr>
                <a:spLocks noChangeArrowheads="1"/>
              </p:cNvSpPr>
              <p:nvPr userDrawn="1"/>
            </p:nvSpPr>
            <p:spPr bwMode="ltGray">
              <a:xfrm rot="2707562">
                <a:off x="876" y="36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3" name="Rectangle 44"/>
              <p:cNvSpPr>
                <a:spLocks noChangeArrowheads="1"/>
              </p:cNvSpPr>
              <p:nvPr userDrawn="1"/>
            </p:nvSpPr>
            <p:spPr bwMode="ltGray">
              <a:xfrm rot="2707562">
                <a:off x="850" y="364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4" name="Rectangle 45"/>
              <p:cNvSpPr>
                <a:spLocks noChangeArrowheads="1"/>
              </p:cNvSpPr>
              <p:nvPr userDrawn="1"/>
            </p:nvSpPr>
            <p:spPr bwMode="ltGray">
              <a:xfrm rot="1525830">
                <a:off x="1027" y="3473"/>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5" name="Rectangle 46"/>
              <p:cNvSpPr>
                <a:spLocks noChangeArrowheads="1"/>
              </p:cNvSpPr>
              <p:nvPr userDrawn="1"/>
            </p:nvSpPr>
            <p:spPr bwMode="ltGray">
              <a:xfrm rot="1525830">
                <a:off x="1009" y="349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6" name="Rectangle 47"/>
              <p:cNvSpPr>
                <a:spLocks noChangeArrowheads="1"/>
              </p:cNvSpPr>
              <p:nvPr userDrawn="1"/>
            </p:nvSpPr>
            <p:spPr bwMode="ltGray">
              <a:xfrm rot="1788117">
                <a:off x="990" y="3519"/>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7" name="Rectangle 48"/>
              <p:cNvSpPr>
                <a:spLocks noChangeArrowheads="1"/>
              </p:cNvSpPr>
              <p:nvPr userDrawn="1"/>
            </p:nvSpPr>
            <p:spPr bwMode="ltGray">
              <a:xfrm rot="1788117">
                <a:off x="969" y="354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8" name="Rectangle 49"/>
              <p:cNvSpPr>
                <a:spLocks noChangeArrowheads="1"/>
              </p:cNvSpPr>
              <p:nvPr userDrawn="1"/>
            </p:nvSpPr>
            <p:spPr bwMode="ltGray">
              <a:xfrm rot="841630">
                <a:off x="1113" y="3355"/>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9" name="Rectangle 50"/>
              <p:cNvSpPr>
                <a:spLocks noChangeArrowheads="1"/>
              </p:cNvSpPr>
              <p:nvPr userDrawn="1"/>
            </p:nvSpPr>
            <p:spPr bwMode="ltGray">
              <a:xfrm rot="841630">
                <a:off x="1100" y="337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0" name="Rectangle 51"/>
              <p:cNvSpPr>
                <a:spLocks noChangeArrowheads="1"/>
              </p:cNvSpPr>
              <p:nvPr userDrawn="1"/>
            </p:nvSpPr>
            <p:spPr bwMode="ltGray">
              <a:xfrm rot="1308689">
                <a:off x="1086" y="3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1" name="Rectangle 52"/>
              <p:cNvSpPr>
                <a:spLocks noChangeArrowheads="1"/>
              </p:cNvSpPr>
              <p:nvPr userDrawn="1"/>
            </p:nvSpPr>
            <p:spPr bwMode="ltGray">
              <a:xfrm rot="1308689">
                <a:off x="1064" y="3425"/>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2" name="Rectangle 53"/>
              <p:cNvSpPr>
                <a:spLocks noChangeArrowheads="1"/>
              </p:cNvSpPr>
              <p:nvPr userDrawn="1"/>
            </p:nvSpPr>
            <p:spPr bwMode="ltGray">
              <a:xfrm rot="469913">
                <a:off x="1172" y="3225"/>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3" name="Rectangle 54"/>
              <p:cNvSpPr>
                <a:spLocks noChangeArrowheads="1"/>
              </p:cNvSpPr>
              <p:nvPr userDrawn="1"/>
            </p:nvSpPr>
            <p:spPr bwMode="ltGray">
              <a:xfrm rot="559869">
                <a:off x="1162" y="325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4" name="Rectangle 55"/>
              <p:cNvSpPr>
                <a:spLocks noChangeArrowheads="1"/>
              </p:cNvSpPr>
              <p:nvPr userDrawn="1"/>
            </p:nvSpPr>
            <p:spPr bwMode="ltGray">
              <a:xfrm rot="734079">
                <a:off x="1154" y="327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5" name="Rectangle 56"/>
              <p:cNvSpPr>
                <a:spLocks noChangeArrowheads="1"/>
              </p:cNvSpPr>
              <p:nvPr userDrawn="1"/>
            </p:nvSpPr>
            <p:spPr bwMode="ltGray">
              <a:xfrm rot="734079">
                <a:off x="1141" y="330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6" name="Rectangle 57"/>
              <p:cNvSpPr>
                <a:spLocks noChangeArrowheads="1"/>
              </p:cNvSpPr>
              <p:nvPr userDrawn="1"/>
            </p:nvSpPr>
            <p:spPr bwMode="ltGray">
              <a:xfrm rot="-293905">
                <a:off x="1211" y="309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7" name="Rectangle 58"/>
              <p:cNvSpPr>
                <a:spLocks noChangeArrowheads="1"/>
              </p:cNvSpPr>
              <p:nvPr userDrawn="1"/>
            </p:nvSpPr>
            <p:spPr bwMode="ltGray">
              <a:xfrm rot="-8">
                <a:off x="1201" y="312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8" name="Rectangle 59"/>
              <p:cNvSpPr>
                <a:spLocks noChangeArrowheads="1"/>
              </p:cNvSpPr>
              <p:nvPr userDrawn="1"/>
            </p:nvSpPr>
            <p:spPr bwMode="ltGray">
              <a:xfrm rot="-8">
                <a:off x="1200" y="3147"/>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9" name="Rectangle 60"/>
              <p:cNvSpPr>
                <a:spLocks noChangeArrowheads="1"/>
              </p:cNvSpPr>
              <p:nvPr userDrawn="1"/>
            </p:nvSpPr>
            <p:spPr bwMode="ltGray">
              <a:xfrm rot="214188">
                <a:off x="1189" y="3173"/>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0" name="Rectangle 61"/>
              <p:cNvSpPr>
                <a:spLocks noChangeArrowheads="1"/>
              </p:cNvSpPr>
              <p:nvPr userDrawn="1"/>
            </p:nvSpPr>
            <p:spPr bwMode="ltGray">
              <a:xfrm rot="-682388">
                <a:off x="1219" y="296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1" name="Rectangle 62"/>
              <p:cNvSpPr>
                <a:spLocks noChangeArrowheads="1"/>
              </p:cNvSpPr>
              <p:nvPr userDrawn="1"/>
            </p:nvSpPr>
            <p:spPr bwMode="ltGray">
              <a:xfrm rot="-480400">
                <a:off x="1220" y="2991"/>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2" name="Rectangle 63"/>
              <p:cNvSpPr>
                <a:spLocks noChangeArrowheads="1"/>
              </p:cNvSpPr>
              <p:nvPr userDrawn="1"/>
            </p:nvSpPr>
            <p:spPr bwMode="ltGray">
              <a:xfrm rot="-480400">
                <a:off x="1220" y="30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3" name="Rectangle 64"/>
              <p:cNvSpPr>
                <a:spLocks noChangeArrowheads="1"/>
              </p:cNvSpPr>
              <p:nvPr userDrawn="1"/>
            </p:nvSpPr>
            <p:spPr bwMode="ltGray">
              <a:xfrm rot="-270546">
                <a:off x="1219" y="3041"/>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4" name="Rectangle 65"/>
              <p:cNvSpPr>
                <a:spLocks noChangeArrowheads="1"/>
              </p:cNvSpPr>
              <p:nvPr userDrawn="1"/>
            </p:nvSpPr>
            <p:spPr bwMode="ltGray">
              <a:xfrm rot="-1132286">
                <a:off x="1207" y="2843"/>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5" name="Rectangle 66"/>
              <p:cNvSpPr>
                <a:spLocks noChangeArrowheads="1"/>
              </p:cNvSpPr>
              <p:nvPr userDrawn="1"/>
            </p:nvSpPr>
            <p:spPr bwMode="ltGray">
              <a:xfrm rot="-969272">
                <a:off x="1213" y="286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6" name="Rectangle 67"/>
              <p:cNvSpPr>
                <a:spLocks noChangeArrowheads="1"/>
              </p:cNvSpPr>
              <p:nvPr userDrawn="1"/>
            </p:nvSpPr>
            <p:spPr bwMode="ltGray">
              <a:xfrm rot="-969272">
                <a:off x="1216" y="288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7" name="Rectangle 68"/>
              <p:cNvSpPr>
                <a:spLocks noChangeArrowheads="1"/>
              </p:cNvSpPr>
              <p:nvPr userDrawn="1"/>
            </p:nvSpPr>
            <p:spPr bwMode="ltGray">
              <a:xfrm rot="-806259">
                <a:off x="1219" y="29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8" name="Rectangle 69"/>
              <p:cNvSpPr>
                <a:spLocks noChangeArrowheads="1"/>
              </p:cNvSpPr>
              <p:nvPr userDrawn="1"/>
            </p:nvSpPr>
            <p:spPr bwMode="ltGray">
              <a:xfrm rot="-1543941">
                <a:off x="1165" y="272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9" name="Rectangle 70"/>
              <p:cNvSpPr>
                <a:spLocks noChangeArrowheads="1"/>
              </p:cNvSpPr>
              <p:nvPr userDrawn="1"/>
            </p:nvSpPr>
            <p:spPr bwMode="ltGray">
              <a:xfrm rot="-1341953">
                <a:off x="1176" y="2752"/>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0" name="Rectangle 71"/>
              <p:cNvSpPr>
                <a:spLocks noChangeArrowheads="1"/>
              </p:cNvSpPr>
              <p:nvPr userDrawn="1"/>
            </p:nvSpPr>
            <p:spPr bwMode="ltGray">
              <a:xfrm rot="-1341953">
                <a:off x="1184" y="277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1" name="Rectangle 72"/>
              <p:cNvSpPr>
                <a:spLocks noChangeArrowheads="1"/>
              </p:cNvSpPr>
              <p:nvPr userDrawn="1"/>
            </p:nvSpPr>
            <p:spPr bwMode="ltGray">
              <a:xfrm rot="-1341953">
                <a:off x="1194" y="279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2" name="Rectangle 73"/>
              <p:cNvSpPr>
                <a:spLocks noChangeArrowheads="1"/>
              </p:cNvSpPr>
              <p:nvPr userDrawn="1"/>
            </p:nvSpPr>
            <p:spPr bwMode="ltGray">
              <a:xfrm rot="-1928746">
                <a:off x="1101" y="262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3" name="Rectangle 74"/>
              <p:cNvSpPr>
                <a:spLocks noChangeArrowheads="1"/>
              </p:cNvSpPr>
              <p:nvPr userDrawn="1"/>
            </p:nvSpPr>
            <p:spPr bwMode="ltGray">
              <a:xfrm rot="-1844175">
                <a:off x="1114" y="264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4" name="Rectangle 75"/>
              <p:cNvSpPr>
                <a:spLocks noChangeArrowheads="1"/>
              </p:cNvSpPr>
              <p:nvPr userDrawn="1"/>
            </p:nvSpPr>
            <p:spPr bwMode="ltGray">
              <a:xfrm rot="-1752383">
                <a:off x="1129" y="266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5" name="Rectangle 76"/>
              <p:cNvSpPr>
                <a:spLocks noChangeArrowheads="1"/>
              </p:cNvSpPr>
              <p:nvPr userDrawn="1"/>
            </p:nvSpPr>
            <p:spPr bwMode="ltGray">
              <a:xfrm rot="-1752383">
                <a:off x="1142" y="268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6" name="Rectangle 77"/>
              <p:cNvSpPr>
                <a:spLocks noChangeArrowheads="1"/>
              </p:cNvSpPr>
              <p:nvPr userDrawn="1"/>
            </p:nvSpPr>
            <p:spPr bwMode="ltGray">
              <a:xfrm rot="-2466736">
                <a:off x="1014" y="253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7" name="Rectangle 78"/>
              <p:cNvSpPr>
                <a:spLocks noChangeArrowheads="1"/>
              </p:cNvSpPr>
              <p:nvPr userDrawn="1"/>
            </p:nvSpPr>
            <p:spPr bwMode="ltGray">
              <a:xfrm rot="-2466736">
                <a:off x="1035" y="255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8" name="Rectangle 79"/>
              <p:cNvSpPr>
                <a:spLocks noChangeArrowheads="1"/>
              </p:cNvSpPr>
              <p:nvPr userDrawn="1"/>
            </p:nvSpPr>
            <p:spPr bwMode="ltGray">
              <a:xfrm rot="-2466736">
                <a:off x="1050" y="257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9" name="Rectangle 80"/>
              <p:cNvSpPr>
                <a:spLocks noChangeArrowheads="1"/>
              </p:cNvSpPr>
              <p:nvPr userDrawn="1"/>
            </p:nvSpPr>
            <p:spPr bwMode="ltGray">
              <a:xfrm rot="-2342866">
                <a:off x="1068" y="2590"/>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0" name="Freeform 81"/>
              <p:cNvSpPr>
                <a:spLocks/>
              </p:cNvSpPr>
              <p:nvPr userDrawn="1"/>
            </p:nvSpPr>
            <p:spPr bwMode="ltGray">
              <a:xfrm>
                <a:off x="486" y="2563"/>
                <a:ext cx="180" cy="151"/>
              </a:xfrm>
              <a:custGeom>
                <a:avLst/>
                <a:gdLst>
                  <a:gd name="T0" fmla="*/ 0 w 180"/>
                  <a:gd name="T1" fmla="*/ 144 h 151"/>
                  <a:gd name="T2" fmla="*/ 28 w 180"/>
                  <a:gd name="T3" fmla="*/ 147 h 151"/>
                  <a:gd name="T4" fmla="*/ 64 w 180"/>
                  <a:gd name="T5" fmla="*/ 46 h 151"/>
                  <a:gd name="T6" fmla="*/ 94 w 180"/>
                  <a:gd name="T7" fmla="*/ 151 h 151"/>
                  <a:gd name="T8" fmla="*/ 129 w 180"/>
                  <a:gd name="T9" fmla="*/ 151 h 151"/>
                  <a:gd name="T10" fmla="*/ 180 w 180"/>
                  <a:gd name="T11" fmla="*/ 9 h 151"/>
                  <a:gd name="T12" fmla="*/ 148 w 180"/>
                  <a:gd name="T13" fmla="*/ 10 h 151"/>
                  <a:gd name="T14" fmla="*/ 112 w 180"/>
                  <a:gd name="T15" fmla="*/ 112 h 151"/>
                  <a:gd name="T16" fmla="*/ 79 w 180"/>
                  <a:gd name="T17" fmla="*/ 0 h 151"/>
                  <a:gd name="T18" fmla="*/ 48 w 180"/>
                  <a:gd name="T19" fmla="*/ 0 h 151"/>
                  <a:gd name="T20" fmla="*/ 0 w 180"/>
                  <a:gd name="T21" fmla="*/ 144 h 1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0" h="151">
                    <a:moveTo>
                      <a:pt x="0" y="144"/>
                    </a:moveTo>
                    <a:lnTo>
                      <a:pt x="28" y="147"/>
                    </a:lnTo>
                    <a:lnTo>
                      <a:pt x="64" y="46"/>
                    </a:lnTo>
                    <a:lnTo>
                      <a:pt x="94" y="151"/>
                    </a:lnTo>
                    <a:lnTo>
                      <a:pt x="129" y="151"/>
                    </a:lnTo>
                    <a:lnTo>
                      <a:pt x="180" y="9"/>
                    </a:lnTo>
                    <a:lnTo>
                      <a:pt x="148" y="10"/>
                    </a:lnTo>
                    <a:lnTo>
                      <a:pt x="112" y="112"/>
                    </a:lnTo>
                    <a:lnTo>
                      <a:pt x="79" y="0"/>
                    </a:lnTo>
                    <a:lnTo>
                      <a:pt x="48" y="0"/>
                    </a:lnTo>
                    <a:lnTo>
                      <a:pt x="0" y="144"/>
                    </a:ln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1" name="Rectangle 82"/>
              <p:cNvSpPr>
                <a:spLocks noChangeArrowheads="1"/>
              </p:cNvSpPr>
              <p:nvPr userDrawn="1"/>
            </p:nvSpPr>
            <p:spPr bwMode="ltGray">
              <a:xfrm rot="6575641">
                <a:off x="-217" y="3138"/>
                <a:ext cx="122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2" name="Rectangle 83"/>
              <p:cNvSpPr>
                <a:spLocks noChangeArrowheads="1"/>
              </p:cNvSpPr>
              <p:nvPr userDrawn="1"/>
            </p:nvSpPr>
            <p:spPr bwMode="ltGray">
              <a:xfrm rot="238799">
                <a:off x="4" y="3146"/>
                <a:ext cx="103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3" name="Rectangle 84"/>
              <p:cNvSpPr>
                <a:spLocks noChangeArrowheads="1"/>
              </p:cNvSpPr>
              <p:nvPr userDrawn="1"/>
            </p:nvSpPr>
            <p:spPr bwMode="ltGray">
              <a:xfrm rot="-2957028">
                <a:off x="907" y="247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4" name="Rectangle 85"/>
              <p:cNvSpPr>
                <a:spLocks noChangeArrowheads="1"/>
              </p:cNvSpPr>
              <p:nvPr userDrawn="1"/>
            </p:nvSpPr>
            <p:spPr bwMode="ltGray">
              <a:xfrm rot="-2957028">
                <a:off x="930" y="248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5" name="Rectangle 86"/>
              <p:cNvSpPr>
                <a:spLocks noChangeArrowheads="1"/>
              </p:cNvSpPr>
              <p:nvPr userDrawn="1"/>
            </p:nvSpPr>
            <p:spPr bwMode="ltGray">
              <a:xfrm rot="-2957028">
                <a:off x="954" y="249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6" name="Rectangle 87"/>
              <p:cNvSpPr>
                <a:spLocks noChangeArrowheads="1"/>
              </p:cNvSpPr>
              <p:nvPr userDrawn="1"/>
            </p:nvSpPr>
            <p:spPr bwMode="ltGray">
              <a:xfrm rot="-2661033">
                <a:off x="974" y="2509"/>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7" name="Rectangle 88"/>
              <p:cNvSpPr>
                <a:spLocks noChangeArrowheads="1"/>
              </p:cNvSpPr>
              <p:nvPr userDrawn="1"/>
            </p:nvSpPr>
            <p:spPr bwMode="ltGray">
              <a:xfrm rot="-3638503">
                <a:off x="788" y="242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8" name="Rectangle 89"/>
              <p:cNvSpPr>
                <a:spLocks noChangeArrowheads="1"/>
              </p:cNvSpPr>
              <p:nvPr userDrawn="1"/>
            </p:nvSpPr>
            <p:spPr bwMode="ltGray">
              <a:xfrm rot="-3638503">
                <a:off x="815" y="243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9" name="Rectangle 90"/>
              <p:cNvSpPr>
                <a:spLocks noChangeArrowheads="1"/>
              </p:cNvSpPr>
              <p:nvPr userDrawn="1"/>
            </p:nvSpPr>
            <p:spPr bwMode="ltGray">
              <a:xfrm rot="-3514633">
                <a:off x="837" y="244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0" name="Rectangle 91"/>
              <p:cNvSpPr>
                <a:spLocks noChangeArrowheads="1"/>
              </p:cNvSpPr>
              <p:nvPr userDrawn="1"/>
            </p:nvSpPr>
            <p:spPr bwMode="ltGray">
              <a:xfrm rot="-3220799">
                <a:off x="862" y="245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1" name="Rectangle 92"/>
              <p:cNvSpPr>
                <a:spLocks noChangeArrowheads="1"/>
              </p:cNvSpPr>
              <p:nvPr userDrawn="1"/>
            </p:nvSpPr>
            <p:spPr bwMode="ltGray">
              <a:xfrm rot="-4338250">
                <a:off x="649" y="239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2" name="Rectangle 93"/>
              <p:cNvSpPr>
                <a:spLocks noChangeArrowheads="1"/>
              </p:cNvSpPr>
              <p:nvPr userDrawn="1"/>
            </p:nvSpPr>
            <p:spPr bwMode="ltGray">
              <a:xfrm rot="-4250359">
                <a:off x="677" y="240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3" name="Rectangle 94"/>
              <p:cNvSpPr>
                <a:spLocks noChangeArrowheads="1"/>
              </p:cNvSpPr>
              <p:nvPr userDrawn="1"/>
            </p:nvSpPr>
            <p:spPr bwMode="ltGray">
              <a:xfrm rot="-4250359">
                <a:off x="708" y="240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4" name="Rectangle 95"/>
              <p:cNvSpPr>
                <a:spLocks noChangeArrowheads="1"/>
              </p:cNvSpPr>
              <p:nvPr userDrawn="1"/>
            </p:nvSpPr>
            <p:spPr bwMode="ltGray">
              <a:xfrm rot="-3989246">
                <a:off x="738" y="241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5" name="Rectangle 96"/>
              <p:cNvSpPr>
                <a:spLocks noChangeArrowheads="1"/>
              </p:cNvSpPr>
              <p:nvPr userDrawn="1"/>
            </p:nvSpPr>
            <p:spPr bwMode="ltGray">
              <a:xfrm rot="-4862215">
                <a:off x="503" y="239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6" name="Rectangle 97"/>
              <p:cNvSpPr>
                <a:spLocks noChangeArrowheads="1"/>
              </p:cNvSpPr>
              <p:nvPr userDrawn="1"/>
            </p:nvSpPr>
            <p:spPr bwMode="ltGray">
              <a:xfrm rot="-4673370">
                <a:off x="534" y="239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7" name="Rectangle 98"/>
              <p:cNvSpPr>
                <a:spLocks noChangeArrowheads="1"/>
              </p:cNvSpPr>
              <p:nvPr userDrawn="1"/>
            </p:nvSpPr>
            <p:spPr bwMode="ltGray">
              <a:xfrm rot="-4646721">
                <a:off x="563"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8" name="Rectangle 99"/>
              <p:cNvSpPr>
                <a:spLocks noChangeArrowheads="1"/>
              </p:cNvSpPr>
              <p:nvPr userDrawn="1"/>
            </p:nvSpPr>
            <p:spPr bwMode="ltGray">
              <a:xfrm rot="-4580623">
                <a:off x="595"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9" name="Rectangle 100"/>
              <p:cNvSpPr>
                <a:spLocks noChangeArrowheads="1"/>
              </p:cNvSpPr>
              <p:nvPr userDrawn="1"/>
            </p:nvSpPr>
            <p:spPr bwMode="ltGray">
              <a:xfrm rot="-5195129">
                <a:off x="355" y="241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0" name="Rectangle 101"/>
              <p:cNvSpPr>
                <a:spLocks noChangeArrowheads="1"/>
              </p:cNvSpPr>
              <p:nvPr userDrawn="1"/>
            </p:nvSpPr>
            <p:spPr bwMode="ltGray">
              <a:xfrm rot="-5360484">
                <a:off x="385" y="240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1" name="Rectangle 102"/>
              <p:cNvSpPr>
                <a:spLocks noChangeArrowheads="1"/>
              </p:cNvSpPr>
              <p:nvPr userDrawn="1"/>
            </p:nvSpPr>
            <p:spPr bwMode="ltGray">
              <a:xfrm rot="-5288939">
                <a:off x="419" y="2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2" name="Rectangle 103"/>
              <p:cNvSpPr>
                <a:spLocks noChangeArrowheads="1"/>
              </p:cNvSpPr>
              <p:nvPr userDrawn="1"/>
            </p:nvSpPr>
            <p:spPr bwMode="ltGray">
              <a:xfrm rot="-5164854">
                <a:off x="449" y="2400"/>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3" name="Rectangle 104"/>
              <p:cNvSpPr>
                <a:spLocks noChangeArrowheads="1"/>
              </p:cNvSpPr>
              <p:nvPr userDrawn="1"/>
            </p:nvSpPr>
            <p:spPr bwMode="ltGray">
              <a:xfrm rot="-6132163">
                <a:off x="206" y="245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4" name="Rectangle 105"/>
              <p:cNvSpPr>
                <a:spLocks noChangeArrowheads="1"/>
              </p:cNvSpPr>
              <p:nvPr userDrawn="1"/>
            </p:nvSpPr>
            <p:spPr bwMode="ltGray">
              <a:xfrm rot="-6220433">
                <a:off x="237" y="24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5" name="Rectangle 106"/>
              <p:cNvSpPr>
                <a:spLocks noChangeArrowheads="1"/>
              </p:cNvSpPr>
              <p:nvPr userDrawn="1"/>
            </p:nvSpPr>
            <p:spPr bwMode="ltGray">
              <a:xfrm rot="-6110943">
                <a:off x="266" y="243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6" name="Rectangle 107"/>
              <p:cNvSpPr>
                <a:spLocks noChangeArrowheads="1"/>
              </p:cNvSpPr>
              <p:nvPr userDrawn="1"/>
            </p:nvSpPr>
            <p:spPr bwMode="ltGray">
              <a:xfrm rot="-5919570">
                <a:off x="293" y="24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7" name="Rectangle 108"/>
              <p:cNvSpPr>
                <a:spLocks noChangeArrowheads="1"/>
              </p:cNvSpPr>
              <p:nvPr userDrawn="1"/>
            </p:nvSpPr>
            <p:spPr bwMode="ltGray">
              <a:xfrm rot="-7376291">
                <a:off x="6" y="25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8" name="Rectangle 109"/>
              <p:cNvSpPr>
                <a:spLocks noChangeArrowheads="1"/>
              </p:cNvSpPr>
              <p:nvPr userDrawn="1"/>
            </p:nvSpPr>
            <p:spPr bwMode="ltGray">
              <a:xfrm rot="-7168347">
                <a:off x="65" y="25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9" name="Rectangle 110"/>
              <p:cNvSpPr>
                <a:spLocks noChangeArrowheads="1"/>
              </p:cNvSpPr>
              <p:nvPr userDrawn="1"/>
            </p:nvSpPr>
            <p:spPr bwMode="ltGray">
              <a:xfrm rot="-6802416">
                <a:off x="92" y="250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0" name="Rectangle 111"/>
              <p:cNvSpPr>
                <a:spLocks noChangeArrowheads="1"/>
              </p:cNvSpPr>
              <p:nvPr userDrawn="1"/>
            </p:nvSpPr>
            <p:spPr bwMode="ltGray">
              <a:xfrm rot="-6802416">
                <a:off x="119" y="249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1" name="Rectangle 112"/>
              <p:cNvSpPr>
                <a:spLocks noChangeArrowheads="1"/>
              </p:cNvSpPr>
              <p:nvPr userDrawn="1"/>
            </p:nvSpPr>
            <p:spPr bwMode="ltGray">
              <a:xfrm rot="-6457704">
                <a:off x="150" y="247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2" name="Rectangle 113"/>
              <p:cNvSpPr>
                <a:spLocks noChangeArrowheads="1"/>
              </p:cNvSpPr>
              <p:nvPr userDrawn="1"/>
            </p:nvSpPr>
            <p:spPr bwMode="ltGray">
              <a:xfrm rot="-1876771">
                <a:off x="0" y="3363"/>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 name="Rectangle 114"/>
              <p:cNvSpPr>
                <a:spLocks noChangeArrowheads="1"/>
              </p:cNvSpPr>
              <p:nvPr userDrawn="1"/>
            </p:nvSpPr>
            <p:spPr bwMode="ltGray">
              <a:xfrm rot="3283992">
                <a:off x="511" y="347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 name="Rectangle 115"/>
              <p:cNvSpPr>
                <a:spLocks noChangeArrowheads="1"/>
              </p:cNvSpPr>
              <p:nvPr userDrawn="1"/>
            </p:nvSpPr>
            <p:spPr bwMode="ltGray">
              <a:xfrm rot="3283992">
                <a:off x="35" y="279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 name="Rectangle 116"/>
              <p:cNvSpPr>
                <a:spLocks noChangeArrowheads="1"/>
              </p:cNvSpPr>
              <p:nvPr userDrawn="1"/>
            </p:nvSpPr>
            <p:spPr bwMode="ltGray">
              <a:xfrm rot="-1876771">
                <a:off x="700" y="2851"/>
                <a:ext cx="31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 name="Rectangle 117"/>
              <p:cNvSpPr>
                <a:spLocks noChangeArrowheads="1"/>
              </p:cNvSpPr>
              <p:nvPr userDrawn="1"/>
            </p:nvSpPr>
            <p:spPr bwMode="ltGray">
              <a:xfrm rot="5908516">
                <a:off x="200" y="3915"/>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 name="Rectangle 118"/>
              <p:cNvSpPr>
                <a:spLocks noChangeArrowheads="1"/>
              </p:cNvSpPr>
              <p:nvPr userDrawn="1"/>
            </p:nvSpPr>
            <p:spPr bwMode="ltGray">
              <a:xfrm rot="6683973">
                <a:off x="45" y="3915"/>
                <a:ext cx="144"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 name="Rectangle 119"/>
              <p:cNvSpPr>
                <a:spLocks noChangeArrowheads="1"/>
              </p:cNvSpPr>
              <p:nvPr userDrawn="1"/>
            </p:nvSpPr>
            <p:spPr bwMode="ltGray">
              <a:xfrm rot="5245609">
                <a:off x="361" y="389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 name="Rectangle 120"/>
              <p:cNvSpPr>
                <a:spLocks noChangeArrowheads="1"/>
              </p:cNvSpPr>
              <p:nvPr userDrawn="1"/>
            </p:nvSpPr>
            <p:spPr bwMode="ltGray">
              <a:xfrm rot="4500520">
                <a:off x="522" y="3847"/>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 name="Rectangle 121"/>
              <p:cNvSpPr>
                <a:spLocks noChangeArrowheads="1"/>
              </p:cNvSpPr>
              <p:nvPr userDrawn="1"/>
            </p:nvSpPr>
            <p:spPr bwMode="ltGray">
              <a:xfrm rot="3805227">
                <a:off x="670" y="377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 name="Rectangle 122"/>
              <p:cNvSpPr>
                <a:spLocks noChangeArrowheads="1"/>
              </p:cNvSpPr>
              <p:nvPr userDrawn="1"/>
            </p:nvSpPr>
            <p:spPr bwMode="ltGray">
              <a:xfrm rot="3060138">
                <a:off x="813" y="368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 name="Rectangle 123"/>
              <p:cNvSpPr>
                <a:spLocks noChangeArrowheads="1"/>
              </p:cNvSpPr>
              <p:nvPr userDrawn="1"/>
            </p:nvSpPr>
            <p:spPr bwMode="ltGray">
              <a:xfrm rot="2090281">
                <a:off x="938" y="3582"/>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 name="Rectangle 124"/>
              <p:cNvSpPr>
                <a:spLocks noChangeArrowheads="1"/>
              </p:cNvSpPr>
              <p:nvPr userDrawn="1"/>
            </p:nvSpPr>
            <p:spPr bwMode="ltGray">
              <a:xfrm rot="-7168347">
                <a:off x="-18" y="2506"/>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 name="Rectangle 125"/>
              <p:cNvSpPr>
                <a:spLocks noChangeArrowheads="1"/>
              </p:cNvSpPr>
              <p:nvPr userDrawn="1"/>
            </p:nvSpPr>
            <p:spPr bwMode="ltGray">
              <a:xfrm rot="-6406501">
                <a:off x="136" y="243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 name="Rectangle 126"/>
              <p:cNvSpPr>
                <a:spLocks noChangeArrowheads="1"/>
              </p:cNvSpPr>
              <p:nvPr userDrawn="1"/>
            </p:nvSpPr>
            <p:spPr bwMode="ltGray">
              <a:xfrm rot="-4970620">
                <a:off x="447" y="2364"/>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6" name="Rectangle 127"/>
              <p:cNvSpPr>
                <a:spLocks noChangeArrowheads="1"/>
              </p:cNvSpPr>
              <p:nvPr userDrawn="1"/>
            </p:nvSpPr>
            <p:spPr bwMode="ltGray">
              <a:xfrm rot="-4298502">
                <a:off x="597" y="2360"/>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7" name="Rectangle 128"/>
              <p:cNvSpPr>
                <a:spLocks noChangeArrowheads="1"/>
              </p:cNvSpPr>
              <p:nvPr userDrawn="1"/>
            </p:nvSpPr>
            <p:spPr bwMode="ltGray">
              <a:xfrm rot="-3676305">
                <a:off x="739" y="2386"/>
                <a:ext cx="15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8" name="Rectangle 129"/>
              <p:cNvSpPr>
                <a:spLocks noChangeArrowheads="1"/>
              </p:cNvSpPr>
              <p:nvPr userDrawn="1"/>
            </p:nvSpPr>
            <p:spPr bwMode="ltGray">
              <a:xfrm rot="-3188616">
                <a:off x="869" y="24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9" name="Rectangle 130"/>
              <p:cNvSpPr>
                <a:spLocks noChangeArrowheads="1"/>
              </p:cNvSpPr>
              <p:nvPr userDrawn="1"/>
            </p:nvSpPr>
            <p:spPr bwMode="ltGray">
              <a:xfrm rot="-2610246">
                <a:off x="984" y="2497"/>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0" name="Rectangle 131"/>
              <p:cNvSpPr>
                <a:spLocks noChangeArrowheads="1"/>
              </p:cNvSpPr>
              <p:nvPr userDrawn="1"/>
            </p:nvSpPr>
            <p:spPr bwMode="ltGray">
              <a:xfrm rot="-2190008">
                <a:off x="1075" y="2585"/>
                <a:ext cx="17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1" name="Rectangle 132"/>
              <p:cNvSpPr>
                <a:spLocks noChangeArrowheads="1"/>
              </p:cNvSpPr>
              <p:nvPr userDrawn="1"/>
            </p:nvSpPr>
            <p:spPr bwMode="ltGray">
              <a:xfrm rot="-1728558">
                <a:off x="1147" y="2688"/>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2" name="Rectangle 133"/>
              <p:cNvSpPr>
                <a:spLocks noChangeArrowheads="1"/>
              </p:cNvSpPr>
              <p:nvPr userDrawn="1"/>
            </p:nvSpPr>
            <p:spPr bwMode="ltGray">
              <a:xfrm rot="-1172118">
                <a:off x="1198" y="2805"/>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3" name="Rectangle 134"/>
              <p:cNvSpPr>
                <a:spLocks noChangeArrowheads="1"/>
              </p:cNvSpPr>
              <p:nvPr userDrawn="1"/>
            </p:nvSpPr>
            <p:spPr bwMode="ltGray">
              <a:xfrm rot="-753845">
                <a:off x="1218" y="29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4" name="Rectangle 135"/>
              <p:cNvSpPr>
                <a:spLocks noChangeArrowheads="1"/>
              </p:cNvSpPr>
              <p:nvPr userDrawn="1"/>
            </p:nvSpPr>
            <p:spPr bwMode="ltGray">
              <a:xfrm rot="-287823">
                <a:off x="1213" y="3066"/>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5" name="Rectangle 136"/>
              <p:cNvSpPr>
                <a:spLocks noChangeArrowheads="1"/>
              </p:cNvSpPr>
              <p:nvPr userDrawn="1"/>
            </p:nvSpPr>
            <p:spPr bwMode="ltGray">
              <a:xfrm rot="696741">
                <a:off x="1126" y="3337"/>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6" name="Rectangle 137"/>
              <p:cNvSpPr>
                <a:spLocks noChangeArrowheads="1"/>
              </p:cNvSpPr>
              <p:nvPr userDrawn="1"/>
            </p:nvSpPr>
            <p:spPr bwMode="ltGray">
              <a:xfrm rot="1529990">
                <a:off x="1041" y="3465"/>
                <a:ext cx="14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7" name="Freeform 138"/>
              <p:cNvSpPr>
                <a:spLocks/>
              </p:cNvSpPr>
              <p:nvPr userDrawn="1"/>
            </p:nvSpPr>
            <p:spPr bwMode="ltGray">
              <a:xfrm>
                <a:off x="850" y="3136"/>
                <a:ext cx="204" cy="120"/>
              </a:xfrm>
              <a:custGeom>
                <a:avLst/>
                <a:gdLst>
                  <a:gd name="T0" fmla="*/ 168 w 204"/>
                  <a:gd name="T1" fmla="*/ 120 h 120"/>
                  <a:gd name="T2" fmla="*/ 204 w 204"/>
                  <a:gd name="T3" fmla="*/ 12 h 120"/>
                  <a:gd name="T4" fmla="*/ 42 w 204"/>
                  <a:gd name="T5" fmla="*/ 0 h 120"/>
                  <a:gd name="T6" fmla="*/ 0 w 204"/>
                  <a:gd name="T7" fmla="*/ 108 h 120"/>
                  <a:gd name="T8" fmla="*/ 30 w 204"/>
                  <a:gd name="T9" fmla="*/ 114 h 120"/>
                  <a:gd name="T10" fmla="*/ 60 w 204"/>
                  <a:gd name="T11" fmla="*/ 30 h 120"/>
                  <a:gd name="T12" fmla="*/ 102 w 204"/>
                  <a:gd name="T13" fmla="*/ 36 h 120"/>
                  <a:gd name="T14" fmla="*/ 78 w 204"/>
                  <a:gd name="T15" fmla="*/ 108 h 120"/>
                  <a:gd name="T16" fmla="*/ 102 w 204"/>
                  <a:gd name="T17" fmla="*/ 108 h 120"/>
                  <a:gd name="T18" fmla="*/ 132 w 204"/>
                  <a:gd name="T19" fmla="*/ 36 h 120"/>
                  <a:gd name="T20" fmla="*/ 162 w 204"/>
                  <a:gd name="T21" fmla="*/ 36 h 120"/>
                  <a:gd name="T22" fmla="*/ 138 w 204"/>
                  <a:gd name="T23" fmla="*/ 114 h 120"/>
                  <a:gd name="T24" fmla="*/ 168 w 204"/>
                  <a:gd name="T25" fmla="*/ 120 h 1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4" h="120">
                    <a:moveTo>
                      <a:pt x="168" y="120"/>
                    </a:moveTo>
                    <a:lnTo>
                      <a:pt x="204" y="12"/>
                    </a:lnTo>
                    <a:lnTo>
                      <a:pt x="42" y="0"/>
                    </a:lnTo>
                    <a:lnTo>
                      <a:pt x="0" y="108"/>
                    </a:lnTo>
                    <a:lnTo>
                      <a:pt x="30" y="114"/>
                    </a:lnTo>
                    <a:lnTo>
                      <a:pt x="60" y="30"/>
                    </a:lnTo>
                    <a:lnTo>
                      <a:pt x="102" y="36"/>
                    </a:lnTo>
                    <a:lnTo>
                      <a:pt x="78" y="108"/>
                    </a:lnTo>
                    <a:lnTo>
                      <a:pt x="102" y="108"/>
                    </a:lnTo>
                    <a:lnTo>
                      <a:pt x="132" y="36"/>
                    </a:lnTo>
                    <a:lnTo>
                      <a:pt x="162" y="36"/>
                    </a:lnTo>
                    <a:lnTo>
                      <a:pt x="138" y="114"/>
                    </a:lnTo>
                    <a:lnTo>
                      <a:pt x="168" y="12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28" name="Freeform 139"/>
              <p:cNvSpPr>
                <a:spLocks/>
              </p:cNvSpPr>
              <p:nvPr userDrawn="1"/>
            </p:nvSpPr>
            <p:spPr bwMode="ltGray">
              <a:xfrm>
                <a:off x="19" y="2722"/>
                <a:ext cx="90" cy="78"/>
              </a:xfrm>
              <a:custGeom>
                <a:avLst/>
                <a:gdLst>
                  <a:gd name="T0" fmla="*/ 66 w 90"/>
                  <a:gd name="T1" fmla="*/ 36 h 78"/>
                  <a:gd name="T2" fmla="*/ 66 w 90"/>
                  <a:gd name="T3" fmla="*/ 36 h 78"/>
                  <a:gd name="T4" fmla="*/ 18 w 90"/>
                  <a:gd name="T5" fmla="*/ 24 h 78"/>
                  <a:gd name="T6" fmla="*/ 0 w 90"/>
                  <a:gd name="T7" fmla="*/ 30 h 78"/>
                  <a:gd name="T8" fmla="*/ 36 w 90"/>
                  <a:gd name="T9" fmla="*/ 78 h 78"/>
                  <a:gd name="T10" fmla="*/ 48 w 90"/>
                  <a:gd name="T11" fmla="*/ 72 h 78"/>
                  <a:gd name="T12" fmla="*/ 24 w 90"/>
                  <a:gd name="T13" fmla="*/ 36 h 78"/>
                  <a:gd name="T14" fmla="*/ 24 w 90"/>
                  <a:gd name="T15" fmla="*/ 36 h 78"/>
                  <a:gd name="T16" fmla="*/ 72 w 90"/>
                  <a:gd name="T17" fmla="*/ 54 h 78"/>
                  <a:gd name="T18" fmla="*/ 90 w 90"/>
                  <a:gd name="T19" fmla="*/ 42 h 78"/>
                  <a:gd name="T20" fmla="*/ 54 w 90"/>
                  <a:gd name="T21" fmla="*/ 0 h 78"/>
                  <a:gd name="T22" fmla="*/ 42 w 90"/>
                  <a:gd name="T23" fmla="*/ 6 h 78"/>
                  <a:gd name="T24" fmla="*/ 66 w 90"/>
                  <a:gd name="T25" fmla="*/ 36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8">
                    <a:moveTo>
                      <a:pt x="66" y="36"/>
                    </a:moveTo>
                    <a:lnTo>
                      <a:pt x="66" y="36"/>
                    </a:lnTo>
                    <a:lnTo>
                      <a:pt x="18" y="24"/>
                    </a:lnTo>
                    <a:lnTo>
                      <a:pt x="0" y="30"/>
                    </a:lnTo>
                    <a:lnTo>
                      <a:pt x="36" y="78"/>
                    </a:lnTo>
                    <a:lnTo>
                      <a:pt x="48" y="72"/>
                    </a:lnTo>
                    <a:lnTo>
                      <a:pt x="24" y="36"/>
                    </a:lnTo>
                    <a:lnTo>
                      <a:pt x="72" y="54"/>
                    </a:lnTo>
                    <a:lnTo>
                      <a:pt x="90" y="42"/>
                    </a:lnTo>
                    <a:lnTo>
                      <a:pt x="54" y="0"/>
                    </a:lnTo>
                    <a:lnTo>
                      <a:pt x="42" y="6"/>
                    </a:lnTo>
                    <a:lnTo>
                      <a:pt x="66" y="3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29" name="Freeform 140"/>
              <p:cNvSpPr>
                <a:spLocks/>
              </p:cNvSpPr>
              <p:nvPr userDrawn="1"/>
            </p:nvSpPr>
            <p:spPr bwMode="ltGray">
              <a:xfrm>
                <a:off x="97" y="2651"/>
                <a:ext cx="101" cy="89"/>
              </a:xfrm>
              <a:custGeom>
                <a:avLst/>
                <a:gdLst>
                  <a:gd name="T0" fmla="*/ 54 w 101"/>
                  <a:gd name="T1" fmla="*/ 89 h 89"/>
                  <a:gd name="T2" fmla="*/ 65 w 101"/>
                  <a:gd name="T3" fmla="*/ 83 h 89"/>
                  <a:gd name="T4" fmla="*/ 48 w 101"/>
                  <a:gd name="T5" fmla="*/ 35 h 89"/>
                  <a:gd name="T6" fmla="*/ 89 w 101"/>
                  <a:gd name="T7" fmla="*/ 65 h 89"/>
                  <a:gd name="T8" fmla="*/ 101 w 101"/>
                  <a:gd name="T9" fmla="*/ 59 h 89"/>
                  <a:gd name="T10" fmla="*/ 83 w 101"/>
                  <a:gd name="T11" fmla="*/ 0 h 89"/>
                  <a:gd name="T12" fmla="*/ 71 w 101"/>
                  <a:gd name="T13" fmla="*/ 12 h 89"/>
                  <a:gd name="T14" fmla="*/ 83 w 101"/>
                  <a:gd name="T15" fmla="*/ 41 h 89"/>
                  <a:gd name="T16" fmla="*/ 48 w 101"/>
                  <a:gd name="T17" fmla="*/ 23 h 89"/>
                  <a:gd name="T18" fmla="*/ 36 w 101"/>
                  <a:gd name="T19" fmla="*/ 29 h 89"/>
                  <a:gd name="T20" fmla="*/ 45 w 101"/>
                  <a:gd name="T21" fmla="*/ 68 h 89"/>
                  <a:gd name="T22" fmla="*/ 18 w 101"/>
                  <a:gd name="T23" fmla="*/ 41 h 89"/>
                  <a:gd name="T24" fmla="*/ 0 w 101"/>
                  <a:gd name="T25" fmla="*/ 53 h 89"/>
                  <a:gd name="T26" fmla="*/ 54 w 101"/>
                  <a:gd name="T27" fmla="*/ 89 h 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1" h="89">
                    <a:moveTo>
                      <a:pt x="54" y="89"/>
                    </a:moveTo>
                    <a:lnTo>
                      <a:pt x="65" y="83"/>
                    </a:lnTo>
                    <a:lnTo>
                      <a:pt x="48" y="35"/>
                    </a:lnTo>
                    <a:lnTo>
                      <a:pt x="89" y="65"/>
                    </a:lnTo>
                    <a:lnTo>
                      <a:pt x="101" y="59"/>
                    </a:lnTo>
                    <a:lnTo>
                      <a:pt x="83" y="0"/>
                    </a:lnTo>
                    <a:lnTo>
                      <a:pt x="71" y="12"/>
                    </a:lnTo>
                    <a:lnTo>
                      <a:pt x="83" y="41"/>
                    </a:lnTo>
                    <a:lnTo>
                      <a:pt x="48" y="23"/>
                    </a:lnTo>
                    <a:lnTo>
                      <a:pt x="36" y="29"/>
                    </a:lnTo>
                    <a:lnTo>
                      <a:pt x="45" y="68"/>
                    </a:lnTo>
                    <a:lnTo>
                      <a:pt x="18" y="41"/>
                    </a:lnTo>
                    <a:lnTo>
                      <a:pt x="0" y="53"/>
                    </a:lnTo>
                    <a:lnTo>
                      <a:pt x="54" y="89"/>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0" name="Freeform 141"/>
              <p:cNvSpPr>
                <a:spLocks/>
              </p:cNvSpPr>
              <p:nvPr userDrawn="1"/>
            </p:nvSpPr>
            <p:spPr bwMode="ltGray">
              <a:xfrm>
                <a:off x="677" y="3502"/>
                <a:ext cx="83" cy="78"/>
              </a:xfrm>
              <a:custGeom>
                <a:avLst/>
                <a:gdLst>
                  <a:gd name="T0" fmla="*/ 36 w 83"/>
                  <a:gd name="T1" fmla="*/ 78 h 78"/>
                  <a:gd name="T2" fmla="*/ 83 w 83"/>
                  <a:gd name="T3" fmla="*/ 48 h 78"/>
                  <a:gd name="T4" fmla="*/ 54 w 83"/>
                  <a:gd name="T5" fmla="*/ 0 h 78"/>
                  <a:gd name="T6" fmla="*/ 0 w 83"/>
                  <a:gd name="T7" fmla="*/ 30 h 78"/>
                  <a:gd name="T8" fmla="*/ 6 w 83"/>
                  <a:gd name="T9" fmla="*/ 36 h 78"/>
                  <a:gd name="T10" fmla="*/ 42 w 83"/>
                  <a:gd name="T11" fmla="*/ 18 h 78"/>
                  <a:gd name="T12" fmla="*/ 54 w 83"/>
                  <a:gd name="T13" fmla="*/ 30 h 78"/>
                  <a:gd name="T14" fmla="*/ 24 w 83"/>
                  <a:gd name="T15" fmla="*/ 48 h 78"/>
                  <a:gd name="T16" fmla="*/ 30 w 83"/>
                  <a:gd name="T17" fmla="*/ 54 h 78"/>
                  <a:gd name="T18" fmla="*/ 60 w 83"/>
                  <a:gd name="T19" fmla="*/ 36 h 78"/>
                  <a:gd name="T20" fmla="*/ 66 w 83"/>
                  <a:gd name="T21" fmla="*/ 48 h 78"/>
                  <a:gd name="T22" fmla="*/ 30 w 83"/>
                  <a:gd name="T23" fmla="*/ 66 h 78"/>
                  <a:gd name="T24" fmla="*/ 36 w 83"/>
                  <a:gd name="T25" fmla="*/ 78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3" h="78">
                    <a:moveTo>
                      <a:pt x="36" y="78"/>
                    </a:moveTo>
                    <a:lnTo>
                      <a:pt x="83" y="48"/>
                    </a:lnTo>
                    <a:lnTo>
                      <a:pt x="54" y="0"/>
                    </a:lnTo>
                    <a:lnTo>
                      <a:pt x="0" y="30"/>
                    </a:lnTo>
                    <a:lnTo>
                      <a:pt x="6" y="36"/>
                    </a:lnTo>
                    <a:lnTo>
                      <a:pt x="42" y="18"/>
                    </a:lnTo>
                    <a:lnTo>
                      <a:pt x="54" y="30"/>
                    </a:lnTo>
                    <a:lnTo>
                      <a:pt x="24" y="48"/>
                    </a:lnTo>
                    <a:lnTo>
                      <a:pt x="30" y="54"/>
                    </a:lnTo>
                    <a:lnTo>
                      <a:pt x="60" y="36"/>
                    </a:lnTo>
                    <a:lnTo>
                      <a:pt x="66" y="48"/>
                    </a:lnTo>
                    <a:lnTo>
                      <a:pt x="30" y="66"/>
                    </a:lnTo>
                    <a:lnTo>
                      <a:pt x="36" y="7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1" name="Freeform 142"/>
              <p:cNvSpPr>
                <a:spLocks/>
              </p:cNvSpPr>
              <p:nvPr userDrawn="1"/>
            </p:nvSpPr>
            <p:spPr bwMode="ltGray">
              <a:xfrm>
                <a:off x="940" y="2782"/>
                <a:ext cx="90" cy="72"/>
              </a:xfrm>
              <a:custGeom>
                <a:avLst/>
                <a:gdLst>
                  <a:gd name="T0" fmla="*/ 90 w 90"/>
                  <a:gd name="T1" fmla="*/ 30 h 72"/>
                  <a:gd name="T2" fmla="*/ 66 w 90"/>
                  <a:gd name="T3" fmla="*/ 0 h 72"/>
                  <a:gd name="T4" fmla="*/ 0 w 90"/>
                  <a:gd name="T5" fmla="*/ 36 h 72"/>
                  <a:gd name="T6" fmla="*/ 24 w 90"/>
                  <a:gd name="T7" fmla="*/ 72 h 72"/>
                  <a:gd name="T8" fmla="*/ 36 w 90"/>
                  <a:gd name="T9" fmla="*/ 66 h 72"/>
                  <a:gd name="T10" fmla="*/ 18 w 90"/>
                  <a:gd name="T11" fmla="*/ 42 h 72"/>
                  <a:gd name="T12" fmla="*/ 36 w 90"/>
                  <a:gd name="T13" fmla="*/ 30 h 72"/>
                  <a:gd name="T14" fmla="*/ 54 w 90"/>
                  <a:gd name="T15" fmla="*/ 54 h 72"/>
                  <a:gd name="T16" fmla="*/ 60 w 90"/>
                  <a:gd name="T17" fmla="*/ 48 h 72"/>
                  <a:gd name="T18" fmla="*/ 48 w 90"/>
                  <a:gd name="T19" fmla="*/ 24 h 72"/>
                  <a:gd name="T20" fmla="*/ 60 w 90"/>
                  <a:gd name="T21" fmla="*/ 12 h 72"/>
                  <a:gd name="T22" fmla="*/ 78 w 90"/>
                  <a:gd name="T23" fmla="*/ 42 h 72"/>
                  <a:gd name="T24" fmla="*/ 90 w 90"/>
                  <a:gd name="T25" fmla="*/ 30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2">
                    <a:moveTo>
                      <a:pt x="90" y="30"/>
                    </a:moveTo>
                    <a:lnTo>
                      <a:pt x="66" y="0"/>
                    </a:lnTo>
                    <a:lnTo>
                      <a:pt x="0" y="36"/>
                    </a:lnTo>
                    <a:lnTo>
                      <a:pt x="24" y="72"/>
                    </a:lnTo>
                    <a:lnTo>
                      <a:pt x="36" y="66"/>
                    </a:lnTo>
                    <a:lnTo>
                      <a:pt x="18" y="42"/>
                    </a:lnTo>
                    <a:lnTo>
                      <a:pt x="36" y="30"/>
                    </a:lnTo>
                    <a:lnTo>
                      <a:pt x="54" y="54"/>
                    </a:lnTo>
                    <a:lnTo>
                      <a:pt x="60" y="48"/>
                    </a:lnTo>
                    <a:lnTo>
                      <a:pt x="48" y="24"/>
                    </a:lnTo>
                    <a:lnTo>
                      <a:pt x="60" y="12"/>
                    </a:lnTo>
                    <a:lnTo>
                      <a:pt x="78" y="42"/>
                    </a:lnTo>
                    <a:lnTo>
                      <a:pt x="90" y="3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2" name="Freeform 143"/>
              <p:cNvSpPr>
                <a:spLocks/>
              </p:cNvSpPr>
              <p:nvPr userDrawn="1"/>
            </p:nvSpPr>
            <p:spPr bwMode="ltGray">
              <a:xfrm>
                <a:off x="898" y="2716"/>
                <a:ext cx="90" cy="84"/>
              </a:xfrm>
              <a:custGeom>
                <a:avLst/>
                <a:gdLst>
                  <a:gd name="T0" fmla="*/ 42 w 90"/>
                  <a:gd name="T1" fmla="*/ 60 h 84"/>
                  <a:gd name="T2" fmla="*/ 42 w 90"/>
                  <a:gd name="T3" fmla="*/ 60 h 84"/>
                  <a:gd name="T4" fmla="*/ 72 w 90"/>
                  <a:gd name="T5" fmla="*/ 12 h 84"/>
                  <a:gd name="T6" fmla="*/ 66 w 90"/>
                  <a:gd name="T7" fmla="*/ 0 h 84"/>
                  <a:gd name="T8" fmla="*/ 0 w 90"/>
                  <a:gd name="T9" fmla="*/ 42 h 84"/>
                  <a:gd name="T10" fmla="*/ 6 w 90"/>
                  <a:gd name="T11" fmla="*/ 54 h 84"/>
                  <a:gd name="T12" fmla="*/ 54 w 90"/>
                  <a:gd name="T13" fmla="*/ 24 h 84"/>
                  <a:gd name="T14" fmla="*/ 54 w 90"/>
                  <a:gd name="T15" fmla="*/ 24 h 84"/>
                  <a:gd name="T16" fmla="*/ 18 w 90"/>
                  <a:gd name="T17" fmla="*/ 72 h 84"/>
                  <a:gd name="T18" fmla="*/ 24 w 90"/>
                  <a:gd name="T19" fmla="*/ 84 h 84"/>
                  <a:gd name="T20" fmla="*/ 90 w 90"/>
                  <a:gd name="T21" fmla="*/ 42 h 84"/>
                  <a:gd name="T22" fmla="*/ 84 w 90"/>
                  <a:gd name="T23" fmla="*/ 30 h 84"/>
                  <a:gd name="T24" fmla="*/ 42 w 90"/>
                  <a:gd name="T25" fmla="*/ 60 h 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84">
                    <a:moveTo>
                      <a:pt x="42" y="60"/>
                    </a:moveTo>
                    <a:lnTo>
                      <a:pt x="42" y="60"/>
                    </a:lnTo>
                    <a:lnTo>
                      <a:pt x="72" y="12"/>
                    </a:lnTo>
                    <a:lnTo>
                      <a:pt x="66" y="0"/>
                    </a:lnTo>
                    <a:lnTo>
                      <a:pt x="0" y="42"/>
                    </a:lnTo>
                    <a:lnTo>
                      <a:pt x="6" y="54"/>
                    </a:lnTo>
                    <a:lnTo>
                      <a:pt x="54" y="24"/>
                    </a:lnTo>
                    <a:lnTo>
                      <a:pt x="18" y="72"/>
                    </a:lnTo>
                    <a:lnTo>
                      <a:pt x="24" y="84"/>
                    </a:lnTo>
                    <a:lnTo>
                      <a:pt x="90" y="42"/>
                    </a:lnTo>
                    <a:lnTo>
                      <a:pt x="84" y="30"/>
                    </a:lnTo>
                    <a:lnTo>
                      <a:pt x="42" y="6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3" name="Freeform 144"/>
              <p:cNvSpPr>
                <a:spLocks/>
              </p:cNvSpPr>
              <p:nvPr userDrawn="1"/>
            </p:nvSpPr>
            <p:spPr bwMode="ltGray">
              <a:xfrm>
                <a:off x="7" y="3837"/>
                <a:ext cx="6" cy="12"/>
              </a:xfrm>
              <a:custGeom>
                <a:avLst/>
                <a:gdLst>
                  <a:gd name="T0" fmla="*/ 6 w 6"/>
                  <a:gd name="T1" fmla="*/ 0 h 12"/>
                  <a:gd name="T2" fmla="*/ 6 w 6"/>
                  <a:gd name="T3" fmla="*/ 0 h 12"/>
                  <a:gd name="T4" fmla="*/ 0 w 6"/>
                  <a:gd name="T5" fmla="*/ 0 h 12"/>
                  <a:gd name="T6" fmla="*/ 0 w 6"/>
                  <a:gd name="T7" fmla="*/ 0 h 12"/>
                  <a:gd name="T8" fmla="*/ 0 w 6"/>
                  <a:gd name="T9" fmla="*/ 12 h 12"/>
                  <a:gd name="T10" fmla="*/ 6 w 6"/>
                  <a:gd name="T11" fmla="*/ 0 h 12"/>
                  <a:gd name="T12" fmla="*/ 6 w 6"/>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2">
                    <a:moveTo>
                      <a:pt x="6" y="0"/>
                    </a:moveTo>
                    <a:lnTo>
                      <a:pt x="6" y="0"/>
                    </a:lnTo>
                    <a:lnTo>
                      <a:pt x="0" y="0"/>
                    </a:lnTo>
                    <a:lnTo>
                      <a:pt x="0" y="12"/>
                    </a:lnTo>
                    <a:lnTo>
                      <a:pt x="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4" name="Freeform 145"/>
              <p:cNvSpPr>
                <a:spLocks/>
              </p:cNvSpPr>
              <p:nvPr userDrawn="1"/>
            </p:nvSpPr>
            <p:spPr bwMode="ltGray">
              <a:xfrm>
                <a:off x="7" y="2555"/>
                <a:ext cx="30" cy="48"/>
              </a:xfrm>
              <a:custGeom>
                <a:avLst/>
                <a:gdLst>
                  <a:gd name="T0" fmla="*/ 18 w 30"/>
                  <a:gd name="T1" fmla="*/ 48 h 48"/>
                  <a:gd name="T2" fmla="*/ 18 w 30"/>
                  <a:gd name="T3" fmla="*/ 48 h 48"/>
                  <a:gd name="T4" fmla="*/ 30 w 30"/>
                  <a:gd name="T5" fmla="*/ 42 h 48"/>
                  <a:gd name="T6" fmla="*/ 0 w 30"/>
                  <a:gd name="T7" fmla="*/ 0 h 48"/>
                  <a:gd name="T8" fmla="*/ 0 w 30"/>
                  <a:gd name="T9" fmla="*/ 24 h 48"/>
                  <a:gd name="T10" fmla="*/ 18 w 30"/>
                  <a:gd name="T11" fmla="*/ 48 h 48"/>
                  <a:gd name="T12" fmla="*/ 18 w 30"/>
                  <a:gd name="T13" fmla="*/ 48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8">
                    <a:moveTo>
                      <a:pt x="18" y="48"/>
                    </a:moveTo>
                    <a:lnTo>
                      <a:pt x="18" y="48"/>
                    </a:lnTo>
                    <a:lnTo>
                      <a:pt x="30" y="42"/>
                    </a:lnTo>
                    <a:lnTo>
                      <a:pt x="0" y="0"/>
                    </a:lnTo>
                    <a:lnTo>
                      <a:pt x="0" y="24"/>
                    </a:lnTo>
                    <a:lnTo>
                      <a:pt x="18" y="4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5" name="Freeform 146"/>
              <p:cNvSpPr>
                <a:spLocks/>
              </p:cNvSpPr>
              <p:nvPr userDrawn="1"/>
            </p:nvSpPr>
            <p:spPr bwMode="ltGray">
              <a:xfrm>
                <a:off x="7" y="3843"/>
                <a:ext cx="36" cy="66"/>
              </a:xfrm>
              <a:custGeom>
                <a:avLst/>
                <a:gdLst>
                  <a:gd name="T0" fmla="*/ 36 w 36"/>
                  <a:gd name="T1" fmla="*/ 0 h 66"/>
                  <a:gd name="T2" fmla="*/ 24 w 36"/>
                  <a:gd name="T3" fmla="*/ 0 h 66"/>
                  <a:gd name="T4" fmla="*/ 24 w 36"/>
                  <a:gd name="T5" fmla="*/ 0 h 66"/>
                  <a:gd name="T6" fmla="*/ 0 w 36"/>
                  <a:gd name="T7" fmla="*/ 36 h 66"/>
                  <a:gd name="T8" fmla="*/ 0 w 36"/>
                  <a:gd name="T9" fmla="*/ 66 h 66"/>
                  <a:gd name="T10" fmla="*/ 36 w 36"/>
                  <a:gd name="T11" fmla="*/ 0 h 66"/>
                  <a:gd name="T12" fmla="*/ 36 w 36"/>
                  <a:gd name="T13" fmla="*/ 0 h 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 h="66">
                    <a:moveTo>
                      <a:pt x="36" y="0"/>
                    </a:moveTo>
                    <a:lnTo>
                      <a:pt x="24" y="0"/>
                    </a:lnTo>
                    <a:lnTo>
                      <a:pt x="0" y="36"/>
                    </a:lnTo>
                    <a:lnTo>
                      <a:pt x="0" y="66"/>
                    </a:lnTo>
                    <a:lnTo>
                      <a:pt x="3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6" name="Rectangle 147"/>
              <p:cNvSpPr>
                <a:spLocks noChangeArrowheads="1"/>
              </p:cNvSpPr>
              <p:nvPr userDrawn="1"/>
            </p:nvSpPr>
            <p:spPr bwMode="ltGray">
              <a:xfrm rot="244926">
                <a:off x="1177" y="3201"/>
                <a:ext cx="16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37" name="Rectangle 148"/>
              <p:cNvSpPr>
                <a:spLocks noChangeArrowheads="1"/>
              </p:cNvSpPr>
              <p:nvPr userDrawn="1"/>
            </p:nvSpPr>
            <p:spPr bwMode="ltGray">
              <a:xfrm rot="-5598588">
                <a:off x="290" y="2386"/>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38" name="Freeform 149"/>
              <p:cNvSpPr>
                <a:spLocks/>
              </p:cNvSpPr>
              <p:nvPr userDrawn="1"/>
            </p:nvSpPr>
            <p:spPr bwMode="ltGray">
              <a:xfrm>
                <a:off x="139" y="3573"/>
                <a:ext cx="144" cy="154"/>
              </a:xfrm>
              <a:custGeom>
                <a:avLst/>
                <a:gdLst>
                  <a:gd name="T0" fmla="*/ 0 w 144"/>
                  <a:gd name="T1" fmla="*/ 102 h 154"/>
                  <a:gd name="T2" fmla="*/ 59 w 144"/>
                  <a:gd name="T3" fmla="*/ 154 h 154"/>
                  <a:gd name="T4" fmla="*/ 117 w 144"/>
                  <a:gd name="T5" fmla="*/ 120 h 154"/>
                  <a:gd name="T6" fmla="*/ 62 w 144"/>
                  <a:gd name="T7" fmla="*/ 55 h 154"/>
                  <a:gd name="T8" fmla="*/ 104 w 144"/>
                  <a:gd name="T9" fmla="*/ 34 h 154"/>
                  <a:gd name="T10" fmla="*/ 117 w 144"/>
                  <a:gd name="T11" fmla="*/ 53 h 154"/>
                  <a:gd name="T12" fmla="*/ 141 w 144"/>
                  <a:gd name="T13" fmla="*/ 47 h 154"/>
                  <a:gd name="T14" fmla="*/ 97 w 144"/>
                  <a:gd name="T15" fmla="*/ 2 h 154"/>
                  <a:gd name="T16" fmla="*/ 36 w 144"/>
                  <a:gd name="T17" fmla="*/ 33 h 154"/>
                  <a:gd name="T18" fmla="*/ 90 w 144"/>
                  <a:gd name="T19" fmla="*/ 107 h 154"/>
                  <a:gd name="T20" fmla="*/ 28 w 144"/>
                  <a:gd name="T21" fmla="*/ 101 h 154"/>
                  <a:gd name="T22" fmla="*/ 0 w 144"/>
                  <a:gd name="T23" fmla="*/ 102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9" y="61"/>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39" name="Freeform 150"/>
              <p:cNvSpPr>
                <a:spLocks/>
              </p:cNvSpPr>
              <p:nvPr userDrawn="1"/>
            </p:nvSpPr>
            <p:spPr bwMode="ltGray">
              <a:xfrm rot="-2857037">
                <a:off x="619" y="3550"/>
                <a:ext cx="68" cy="69"/>
              </a:xfrm>
              <a:custGeom>
                <a:avLst/>
                <a:gdLst>
                  <a:gd name="T0" fmla="*/ 0 w 144"/>
                  <a:gd name="T1" fmla="*/ 21 h 154"/>
                  <a:gd name="T2" fmla="*/ 13 w 144"/>
                  <a:gd name="T3" fmla="*/ 31 h 154"/>
                  <a:gd name="T4" fmla="*/ 26 w 144"/>
                  <a:gd name="T5" fmla="*/ 24 h 154"/>
                  <a:gd name="T6" fmla="*/ 14 w 144"/>
                  <a:gd name="T7" fmla="*/ 11 h 154"/>
                  <a:gd name="T8" fmla="*/ 23 w 144"/>
                  <a:gd name="T9" fmla="*/ 7 h 154"/>
                  <a:gd name="T10" fmla="*/ 26 w 144"/>
                  <a:gd name="T11" fmla="*/ 11 h 154"/>
                  <a:gd name="T12" fmla="*/ 32 w 144"/>
                  <a:gd name="T13" fmla="*/ 9 h 154"/>
                  <a:gd name="T14" fmla="*/ 22 w 144"/>
                  <a:gd name="T15" fmla="*/ 0 h 154"/>
                  <a:gd name="T16" fmla="*/ 8 w 144"/>
                  <a:gd name="T17" fmla="*/ 7 h 154"/>
                  <a:gd name="T18" fmla="*/ 20 w 144"/>
                  <a:gd name="T19" fmla="*/ 22 h 154"/>
                  <a:gd name="T20" fmla="*/ 6 w 144"/>
                  <a:gd name="T21" fmla="*/ 20 h 154"/>
                  <a:gd name="T22" fmla="*/ 0 w 144"/>
                  <a:gd name="T23" fmla="*/ 21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3" y="47"/>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40" name="Freeform 151"/>
              <p:cNvSpPr>
                <a:spLocks/>
              </p:cNvSpPr>
              <p:nvPr userDrawn="1"/>
            </p:nvSpPr>
            <p:spPr bwMode="ltGray">
              <a:xfrm>
                <a:off x="235" y="2503"/>
                <a:ext cx="348" cy="1272"/>
              </a:xfrm>
              <a:custGeom>
                <a:avLst/>
                <a:gdLst>
                  <a:gd name="T0" fmla="*/ 0 w 348"/>
                  <a:gd name="T1" fmla="*/ 0 h 1272"/>
                  <a:gd name="T2" fmla="*/ 287 w 348"/>
                  <a:gd name="T3" fmla="*/ 582 h 1272"/>
                  <a:gd name="T4" fmla="*/ 348 w 348"/>
                  <a:gd name="T5" fmla="*/ 1272 h 1272"/>
                  <a:gd name="T6" fmla="*/ 54 w 348"/>
                  <a:gd name="T7" fmla="*/ 676 h 1272"/>
                  <a:gd name="T8" fmla="*/ 0 w 348"/>
                  <a:gd name="T9" fmla="*/ 0 h 1272"/>
                </a:gdLst>
                <a:ahLst/>
                <a:cxnLst>
                  <a:cxn ang="0">
                    <a:pos x="T0" y="T1"/>
                  </a:cxn>
                  <a:cxn ang="0">
                    <a:pos x="T2" y="T3"/>
                  </a:cxn>
                  <a:cxn ang="0">
                    <a:pos x="T4" y="T5"/>
                  </a:cxn>
                  <a:cxn ang="0">
                    <a:pos x="T6" y="T7"/>
                  </a:cxn>
                  <a:cxn ang="0">
                    <a:pos x="T8" y="T9"/>
                  </a:cxn>
                </a:cxnLst>
                <a:rect l="0" t="0" r="r" b="b"/>
                <a:pathLst>
                  <a:path w="348" h="1272">
                    <a:moveTo>
                      <a:pt x="0" y="0"/>
                    </a:moveTo>
                    <a:lnTo>
                      <a:pt x="287" y="582"/>
                    </a:lnTo>
                    <a:lnTo>
                      <a:pt x="348" y="1272"/>
                    </a:lnTo>
                    <a:lnTo>
                      <a:pt x="54" y="676"/>
                    </a:lnTo>
                    <a:lnTo>
                      <a:pt x="0" y="0"/>
                    </a:lnTo>
                    <a:close/>
                  </a:path>
                </a:pathLst>
              </a:custGeom>
              <a:gradFill rotWithShape="0">
                <a:gsLst>
                  <a:gs pos="0">
                    <a:schemeClr val="bg2"/>
                  </a:gs>
                  <a:gs pos="100000">
                    <a:schemeClr val="bg2">
                      <a:gamma/>
                      <a:shade val="96863"/>
                      <a:invGamma/>
                    </a:schemeClr>
                  </a:gs>
                </a:gsLst>
                <a:lin ang="189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sp>
            <p:nvSpPr>
              <p:cNvPr id="141" name="Oval 152"/>
              <p:cNvSpPr>
                <a:spLocks noChangeArrowheads="1"/>
              </p:cNvSpPr>
              <p:nvPr userDrawn="1"/>
            </p:nvSpPr>
            <p:spPr bwMode="ltGray">
              <a:xfrm rot="-1684349">
                <a:off x="296" y="3047"/>
                <a:ext cx="221" cy="174"/>
              </a:xfrm>
              <a:prstGeom prst="ellipse">
                <a:avLst/>
              </a:prstGeom>
              <a:gradFill rotWithShape="0">
                <a:gsLst>
                  <a:gs pos="0">
                    <a:schemeClr val="bg2">
                      <a:gamma/>
                      <a:shade val="90980"/>
                      <a:invGamma/>
                    </a:schemeClr>
                  </a:gs>
                  <a:gs pos="50000">
                    <a:schemeClr val="bg2"/>
                  </a:gs>
                  <a:gs pos="100000">
                    <a:schemeClr val="bg2">
                      <a:gamma/>
                      <a:shade val="90980"/>
                      <a:invGamma/>
                    </a:scheme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grpSp>
      </p:grpSp>
      <p:sp>
        <p:nvSpPr>
          <p:cNvPr id="51353" name="Rectangle 153"/>
          <p:cNvSpPr>
            <a:spLocks noGrp="1" noChangeArrowheads="1"/>
          </p:cNvSpPr>
          <p:nvPr>
            <p:ph type="ctrTitle" sz="quarter"/>
          </p:nvPr>
        </p:nvSpPr>
        <p:spPr>
          <a:xfrm>
            <a:off x="685800" y="1768475"/>
            <a:ext cx="7772400" cy="1736725"/>
          </a:xfrm>
        </p:spPr>
        <p:txBody>
          <a:bodyPr anchor="b" anchorCtr="1"/>
          <a:lstStyle>
            <a:lvl1pPr>
              <a:defRPr sz="5400"/>
            </a:lvl1pPr>
          </a:lstStyle>
          <a:p>
            <a:pPr lvl="0"/>
            <a:r>
              <a:rPr lang="en-CA" altLang="en-US" noProof="0"/>
              <a:t>Click to edit Master title style</a:t>
            </a:r>
          </a:p>
        </p:txBody>
      </p:sp>
      <p:sp>
        <p:nvSpPr>
          <p:cNvPr id="51354" name="Rectangle 154"/>
          <p:cNvSpPr>
            <a:spLocks noGrp="1" noChangeArrowheads="1"/>
          </p:cNvSpPr>
          <p:nvPr>
            <p:ph type="subTitle" sz="quarter" idx="1"/>
          </p:nvPr>
        </p:nvSpPr>
        <p:spPr>
          <a:xfrm>
            <a:off x="1371600" y="3886200"/>
            <a:ext cx="6400800" cy="1752600"/>
          </a:xfrm>
        </p:spPr>
        <p:txBody>
          <a:bodyPr/>
          <a:lstStyle>
            <a:lvl1pPr marL="0" indent="0" algn="ctr">
              <a:buFont typeface="Arial" charset="0"/>
              <a:buNone/>
              <a:defRPr/>
            </a:lvl1pPr>
          </a:lstStyle>
          <a:p>
            <a:pPr lvl="0"/>
            <a:r>
              <a:rPr lang="en-CA" altLang="en-US" noProof="0"/>
              <a:t>Click to edit Master subtitle style</a:t>
            </a:r>
          </a:p>
        </p:txBody>
      </p:sp>
      <p:sp>
        <p:nvSpPr>
          <p:cNvPr id="155" name="Rectangle 155"/>
          <p:cNvSpPr>
            <a:spLocks noGrp="1" noChangeArrowheads="1"/>
          </p:cNvSpPr>
          <p:nvPr>
            <p:ph type="dt" sz="quarter" idx="10"/>
          </p:nvPr>
        </p:nvSpPr>
        <p:spPr>
          <a:xfrm>
            <a:off x="304800" y="6248400"/>
            <a:ext cx="2286000" cy="457200"/>
          </a:xfrm>
        </p:spPr>
        <p:txBody>
          <a:bodyPr/>
          <a:lstStyle>
            <a:lvl1pPr>
              <a:defRPr>
                <a:effectLst>
                  <a:outerShdw blurRad="38100" dist="38100" dir="2700000" algn="tl">
                    <a:srgbClr val="FFFFFF"/>
                  </a:outerShdw>
                </a:effectLst>
                <a:latin typeface="+mn-lt"/>
              </a:defRPr>
            </a:lvl1pPr>
          </a:lstStyle>
          <a:p>
            <a:pPr>
              <a:defRPr/>
            </a:pPr>
            <a:endParaRPr lang="en-CA" altLang="en-US"/>
          </a:p>
        </p:txBody>
      </p:sp>
      <p:sp>
        <p:nvSpPr>
          <p:cNvPr id="156" name="Rectangle 156"/>
          <p:cNvSpPr>
            <a:spLocks noGrp="1" noChangeArrowheads="1"/>
          </p:cNvSpPr>
          <p:nvPr>
            <p:ph type="ftr" sz="quarter" idx="11"/>
          </p:nvPr>
        </p:nvSpPr>
        <p:spPr>
          <a:xfrm>
            <a:off x="3124200" y="6248400"/>
            <a:ext cx="2895600" cy="457200"/>
          </a:xfrm>
        </p:spPr>
        <p:txBody>
          <a:bodyPr/>
          <a:lstStyle>
            <a:lvl1pPr>
              <a:defRPr>
                <a:effectLst>
                  <a:outerShdw blurRad="38100" dist="38100" dir="2700000" algn="tl">
                    <a:srgbClr val="FFFFFF"/>
                  </a:outerShdw>
                </a:effectLst>
                <a:latin typeface="+mn-lt"/>
              </a:defRPr>
            </a:lvl1pPr>
          </a:lstStyle>
          <a:p>
            <a:pPr>
              <a:defRPr/>
            </a:pPr>
            <a:endParaRPr lang="en-CA" altLang="en-US"/>
          </a:p>
        </p:txBody>
      </p:sp>
      <p:sp>
        <p:nvSpPr>
          <p:cNvPr id="157" name="Rectangle 157"/>
          <p:cNvSpPr>
            <a:spLocks noGrp="1" noChangeArrowheads="1"/>
          </p:cNvSpPr>
          <p:nvPr>
            <p:ph type="sldNum" sz="quarter" idx="12"/>
          </p:nvPr>
        </p:nvSpPr>
        <p:spPr>
          <a:xfrm>
            <a:off x="6553200" y="6248400"/>
            <a:ext cx="2286000" cy="457200"/>
          </a:xfrm>
        </p:spPr>
        <p:txBody>
          <a:bodyPr/>
          <a:lstStyle>
            <a:lvl1pPr>
              <a:defRPr>
                <a:effectLst>
                  <a:outerShdw blurRad="38100" dist="38100" dir="2700000" algn="tl">
                    <a:srgbClr val="FFFFFF"/>
                  </a:outerShdw>
                </a:effectLst>
                <a:latin typeface="+mn-lt"/>
              </a:defRPr>
            </a:lvl1pPr>
          </a:lstStyle>
          <a:p>
            <a:pPr>
              <a:defRPr/>
            </a:pPr>
            <a:fld id="{B78550FE-3B2F-4BB7-90E2-96BF2246C762}" type="slidenum">
              <a:rPr lang="en-CA" altLang="en-US"/>
              <a:pPr>
                <a:defRPr/>
              </a:pPr>
              <a:t>‹#›</a:t>
            </a:fld>
            <a:endParaRPr lang="en-CA" altLang="en-US"/>
          </a:p>
        </p:txBody>
      </p:sp>
    </p:spTree>
    <p:extLst>
      <p:ext uri="{BB962C8B-B14F-4D97-AF65-F5344CB8AC3E}">
        <p14:creationId xmlns:p14="http://schemas.microsoft.com/office/powerpoint/2010/main" val="1351722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B9D16F38-F964-43E8-9DF4-CA49AC83DFBC}" type="slidenum">
              <a:rPr lang="en-CA" altLang="en-US"/>
              <a:pPr>
                <a:defRPr/>
              </a:pPr>
              <a:t>‹#›</a:t>
            </a:fld>
            <a:endParaRPr lang="en-CA" altLang="en-US"/>
          </a:p>
        </p:txBody>
      </p:sp>
    </p:spTree>
    <p:extLst>
      <p:ext uri="{BB962C8B-B14F-4D97-AF65-F5344CB8AC3E}">
        <p14:creationId xmlns:p14="http://schemas.microsoft.com/office/powerpoint/2010/main" val="3796056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7188" y="228600"/>
            <a:ext cx="2135187" cy="587057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301625" y="228600"/>
            <a:ext cx="6253163" cy="58705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E50065C6-3981-4D50-8919-4D40FE9B491B}" type="slidenum">
              <a:rPr lang="en-CA" altLang="en-US"/>
              <a:pPr>
                <a:defRPr/>
              </a:pPr>
              <a:t>‹#›</a:t>
            </a:fld>
            <a:endParaRPr lang="en-CA" altLang="en-US"/>
          </a:p>
        </p:txBody>
      </p:sp>
    </p:spTree>
    <p:extLst>
      <p:ext uri="{BB962C8B-B14F-4D97-AF65-F5344CB8AC3E}">
        <p14:creationId xmlns:p14="http://schemas.microsoft.com/office/powerpoint/2010/main" val="1663285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F25ECEE5-C433-4A70-8537-4B10DA0D0402}" type="slidenum">
              <a:rPr lang="en-CA" altLang="en-US"/>
              <a:pPr>
                <a:defRPr/>
              </a:pPr>
              <a:t>‹#›</a:t>
            </a:fld>
            <a:endParaRPr lang="en-CA" altLang="en-US"/>
          </a:p>
        </p:txBody>
      </p:sp>
    </p:spTree>
    <p:extLst>
      <p:ext uri="{BB962C8B-B14F-4D97-AF65-F5344CB8AC3E}">
        <p14:creationId xmlns:p14="http://schemas.microsoft.com/office/powerpoint/2010/main" val="2792619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7162E6F7-17FB-428F-972D-C0C9967E15D8}" type="slidenum">
              <a:rPr lang="en-CA" altLang="en-US"/>
              <a:pPr>
                <a:defRPr/>
              </a:pPr>
              <a:t>‹#›</a:t>
            </a:fld>
            <a:endParaRPr lang="en-CA" altLang="en-US"/>
          </a:p>
        </p:txBody>
      </p:sp>
    </p:spTree>
    <p:extLst>
      <p:ext uri="{BB962C8B-B14F-4D97-AF65-F5344CB8AC3E}">
        <p14:creationId xmlns:p14="http://schemas.microsoft.com/office/powerpoint/2010/main" val="1465112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301625"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451BD2BE-4278-4F6B-8B4F-D20FDBBBE094}" type="slidenum">
              <a:rPr lang="en-CA" altLang="en-US"/>
              <a:pPr>
                <a:defRPr/>
              </a:pPr>
              <a:t>‹#›</a:t>
            </a:fld>
            <a:endParaRPr lang="en-CA" altLang="en-US"/>
          </a:p>
        </p:txBody>
      </p:sp>
    </p:spTree>
    <p:extLst>
      <p:ext uri="{BB962C8B-B14F-4D97-AF65-F5344CB8AC3E}">
        <p14:creationId xmlns:p14="http://schemas.microsoft.com/office/powerpoint/2010/main" val="1401814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8"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9" name="Rectangle 156"/>
          <p:cNvSpPr>
            <a:spLocks noGrp="1" noChangeArrowheads="1"/>
          </p:cNvSpPr>
          <p:nvPr>
            <p:ph type="sldNum" sz="quarter" idx="12"/>
          </p:nvPr>
        </p:nvSpPr>
        <p:spPr>
          <a:ln/>
        </p:spPr>
        <p:txBody>
          <a:bodyPr/>
          <a:lstStyle>
            <a:lvl1pPr>
              <a:defRPr/>
            </a:lvl1pPr>
          </a:lstStyle>
          <a:p>
            <a:pPr>
              <a:defRPr/>
            </a:pPr>
            <a:fld id="{E40B5CB7-B7E9-40C0-9ABA-B9FDDA42712F}" type="slidenum">
              <a:rPr lang="en-CA" altLang="en-US"/>
              <a:pPr>
                <a:defRPr/>
              </a:pPr>
              <a:t>‹#›</a:t>
            </a:fld>
            <a:endParaRPr lang="en-CA" altLang="en-US"/>
          </a:p>
        </p:txBody>
      </p:sp>
    </p:spTree>
    <p:extLst>
      <p:ext uri="{BB962C8B-B14F-4D97-AF65-F5344CB8AC3E}">
        <p14:creationId xmlns:p14="http://schemas.microsoft.com/office/powerpoint/2010/main" val="3223394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4"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5" name="Rectangle 156"/>
          <p:cNvSpPr>
            <a:spLocks noGrp="1" noChangeArrowheads="1"/>
          </p:cNvSpPr>
          <p:nvPr>
            <p:ph type="sldNum" sz="quarter" idx="12"/>
          </p:nvPr>
        </p:nvSpPr>
        <p:spPr>
          <a:ln/>
        </p:spPr>
        <p:txBody>
          <a:bodyPr/>
          <a:lstStyle>
            <a:lvl1pPr>
              <a:defRPr/>
            </a:lvl1pPr>
          </a:lstStyle>
          <a:p>
            <a:pPr>
              <a:defRPr/>
            </a:pPr>
            <a:fld id="{ED3475FB-2F87-4944-88B8-EF7746F1756B}" type="slidenum">
              <a:rPr lang="en-CA" altLang="en-US"/>
              <a:pPr>
                <a:defRPr/>
              </a:pPr>
              <a:t>‹#›</a:t>
            </a:fld>
            <a:endParaRPr lang="en-CA" altLang="en-US"/>
          </a:p>
        </p:txBody>
      </p:sp>
    </p:spTree>
    <p:extLst>
      <p:ext uri="{BB962C8B-B14F-4D97-AF65-F5344CB8AC3E}">
        <p14:creationId xmlns:p14="http://schemas.microsoft.com/office/powerpoint/2010/main" val="2575711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3"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4" name="Rectangle 156"/>
          <p:cNvSpPr>
            <a:spLocks noGrp="1" noChangeArrowheads="1"/>
          </p:cNvSpPr>
          <p:nvPr>
            <p:ph type="sldNum" sz="quarter" idx="12"/>
          </p:nvPr>
        </p:nvSpPr>
        <p:spPr>
          <a:ln/>
        </p:spPr>
        <p:txBody>
          <a:bodyPr/>
          <a:lstStyle>
            <a:lvl1pPr>
              <a:defRPr/>
            </a:lvl1pPr>
          </a:lstStyle>
          <a:p>
            <a:pPr>
              <a:defRPr/>
            </a:pPr>
            <a:fld id="{1D34A4EE-FC31-4210-860E-9E7ABA079868}" type="slidenum">
              <a:rPr lang="en-CA" altLang="en-US"/>
              <a:pPr>
                <a:defRPr/>
              </a:pPr>
              <a:t>‹#›</a:t>
            </a:fld>
            <a:endParaRPr lang="en-CA" altLang="en-US"/>
          </a:p>
        </p:txBody>
      </p:sp>
    </p:spTree>
    <p:extLst>
      <p:ext uri="{BB962C8B-B14F-4D97-AF65-F5344CB8AC3E}">
        <p14:creationId xmlns:p14="http://schemas.microsoft.com/office/powerpoint/2010/main" val="2150005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3181053C-4F87-4269-9416-8BEA0F1453E2}" type="slidenum">
              <a:rPr lang="en-CA" altLang="en-US"/>
              <a:pPr>
                <a:defRPr/>
              </a:pPr>
              <a:t>‹#›</a:t>
            </a:fld>
            <a:endParaRPr lang="en-CA" altLang="en-US"/>
          </a:p>
        </p:txBody>
      </p:sp>
    </p:spTree>
    <p:extLst>
      <p:ext uri="{BB962C8B-B14F-4D97-AF65-F5344CB8AC3E}">
        <p14:creationId xmlns:p14="http://schemas.microsoft.com/office/powerpoint/2010/main" val="961133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1066AA3A-C4FC-436D-99A5-96F5A0164079}" type="slidenum">
              <a:rPr lang="en-CA" altLang="en-US"/>
              <a:pPr>
                <a:defRPr/>
              </a:pPr>
              <a:t>‹#›</a:t>
            </a:fld>
            <a:endParaRPr lang="en-CA" altLang="en-US"/>
          </a:p>
        </p:txBody>
      </p:sp>
    </p:spTree>
    <p:extLst>
      <p:ext uri="{BB962C8B-B14F-4D97-AF65-F5344CB8AC3E}">
        <p14:creationId xmlns:p14="http://schemas.microsoft.com/office/powerpoint/2010/main" val="3432988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90980"/>
                <a:invGamma/>
              </a:schemeClr>
            </a:gs>
          </a:gsLst>
          <a:lin ang="54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1422400"/>
            <a:ext cx="9147175" cy="5435600"/>
            <a:chOff x="0" y="896"/>
            <a:chExt cx="5762" cy="3424"/>
          </a:xfrm>
        </p:grpSpPr>
        <p:grpSp>
          <p:nvGrpSpPr>
            <p:cNvPr id="1032" name="Group 3"/>
            <p:cNvGrpSpPr>
              <a:grpSpLocks/>
            </p:cNvGrpSpPr>
            <p:nvPr userDrawn="1"/>
          </p:nvGrpSpPr>
          <p:grpSpPr bwMode="auto">
            <a:xfrm>
              <a:off x="20" y="896"/>
              <a:ext cx="5742" cy="3424"/>
              <a:chOff x="20" y="896"/>
              <a:chExt cx="5742" cy="3424"/>
            </a:xfrm>
          </p:grpSpPr>
          <p:sp>
            <p:nvSpPr>
              <p:cNvPr id="1169" name="Freeform 4"/>
              <p:cNvSpPr>
                <a:spLocks/>
              </p:cNvSpPr>
              <p:nvPr userDrawn="1"/>
            </p:nvSpPr>
            <p:spPr bwMode="hidden">
              <a:xfrm>
                <a:off x="1399" y="1116"/>
                <a:ext cx="2815" cy="2110"/>
              </a:xfrm>
              <a:custGeom>
                <a:avLst/>
                <a:gdLst>
                  <a:gd name="T0" fmla="*/ 950 w 2815"/>
                  <a:gd name="T1" fmla="*/ 85 h 2110"/>
                  <a:gd name="T2" fmla="*/ 628 w 2815"/>
                  <a:gd name="T3" fmla="*/ 438 h 2110"/>
                  <a:gd name="T4" fmla="*/ 66 w 2815"/>
                  <a:gd name="T5" fmla="*/ 471 h 2110"/>
                  <a:gd name="T6" fmla="*/ 0 w 2815"/>
                  <a:gd name="T7" fmla="*/ 627 h 2110"/>
                  <a:gd name="T8" fmla="*/ 372 w 2815"/>
                  <a:gd name="T9" fmla="*/ 1026 h 2110"/>
                  <a:gd name="T10" fmla="*/ 611 w 2815"/>
                  <a:gd name="T11" fmla="*/ 902 h 2110"/>
                  <a:gd name="T12" fmla="*/ 992 w 2815"/>
                  <a:gd name="T13" fmla="*/ 1085 h 2110"/>
                  <a:gd name="T14" fmla="*/ 1116 w 2815"/>
                  <a:gd name="T15" fmla="*/ 1339 h 2110"/>
                  <a:gd name="T16" fmla="*/ 1083 w 2815"/>
                  <a:gd name="T17" fmla="*/ 1450 h 2110"/>
                  <a:gd name="T18" fmla="*/ 1124 w 2815"/>
                  <a:gd name="T19" fmla="*/ 1659 h 2110"/>
                  <a:gd name="T20" fmla="*/ 1149 w 2815"/>
                  <a:gd name="T21" fmla="*/ 1999 h 2110"/>
                  <a:gd name="T22" fmla="*/ 1463 w 2815"/>
                  <a:gd name="T23" fmla="*/ 2110 h 2110"/>
                  <a:gd name="T24" fmla="*/ 1686 w 2815"/>
                  <a:gd name="T25" fmla="*/ 2025 h 2110"/>
                  <a:gd name="T26" fmla="*/ 1603 w 2815"/>
                  <a:gd name="T27" fmla="*/ 1777 h 2110"/>
                  <a:gd name="T28" fmla="*/ 1991 w 2815"/>
                  <a:gd name="T29" fmla="*/ 1555 h 2110"/>
                  <a:gd name="T30" fmla="*/ 2281 w 2815"/>
                  <a:gd name="T31" fmla="*/ 1542 h 2110"/>
                  <a:gd name="T32" fmla="*/ 2446 w 2815"/>
                  <a:gd name="T33" fmla="*/ 1359 h 2110"/>
                  <a:gd name="T34" fmla="*/ 2361 w 2815"/>
                  <a:gd name="T35" fmla="*/ 1001 h 2110"/>
                  <a:gd name="T36" fmla="*/ 2606 w 2815"/>
                  <a:gd name="T37" fmla="*/ 893 h 2110"/>
                  <a:gd name="T38" fmla="*/ 2815 w 2815"/>
                  <a:gd name="T39" fmla="*/ 454 h 2110"/>
                  <a:gd name="T40" fmla="*/ 2518 w 2815"/>
                  <a:gd name="T41" fmla="*/ 0 h 21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815" h="2110">
                    <a:moveTo>
                      <a:pt x="950" y="85"/>
                    </a:moveTo>
                    <a:lnTo>
                      <a:pt x="628" y="438"/>
                    </a:lnTo>
                    <a:lnTo>
                      <a:pt x="66" y="471"/>
                    </a:lnTo>
                    <a:lnTo>
                      <a:pt x="0" y="627"/>
                    </a:lnTo>
                    <a:lnTo>
                      <a:pt x="372" y="1026"/>
                    </a:lnTo>
                    <a:lnTo>
                      <a:pt x="611" y="902"/>
                    </a:lnTo>
                    <a:lnTo>
                      <a:pt x="992" y="1085"/>
                    </a:lnTo>
                    <a:lnTo>
                      <a:pt x="1116" y="1339"/>
                    </a:lnTo>
                    <a:lnTo>
                      <a:pt x="1083" y="1450"/>
                    </a:lnTo>
                    <a:lnTo>
                      <a:pt x="1124" y="1659"/>
                    </a:lnTo>
                    <a:lnTo>
                      <a:pt x="1149" y="1999"/>
                    </a:lnTo>
                    <a:lnTo>
                      <a:pt x="1463" y="2110"/>
                    </a:lnTo>
                    <a:lnTo>
                      <a:pt x="1686" y="2025"/>
                    </a:lnTo>
                    <a:lnTo>
                      <a:pt x="1603" y="1777"/>
                    </a:lnTo>
                    <a:lnTo>
                      <a:pt x="1991" y="1555"/>
                    </a:lnTo>
                    <a:lnTo>
                      <a:pt x="2281" y="1542"/>
                    </a:lnTo>
                    <a:lnTo>
                      <a:pt x="2446" y="1359"/>
                    </a:lnTo>
                    <a:lnTo>
                      <a:pt x="2361" y="1001"/>
                    </a:lnTo>
                    <a:lnTo>
                      <a:pt x="2606" y="893"/>
                    </a:lnTo>
                    <a:lnTo>
                      <a:pt x="2815" y="454"/>
                    </a:lnTo>
                    <a:lnTo>
                      <a:pt x="2518" y="0"/>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0" name="Freeform 5"/>
              <p:cNvSpPr>
                <a:spLocks/>
              </p:cNvSpPr>
              <p:nvPr userDrawn="1"/>
            </p:nvSpPr>
            <p:spPr bwMode="hidden">
              <a:xfrm>
                <a:off x="672" y="1116"/>
                <a:ext cx="3966" cy="2366"/>
              </a:xfrm>
              <a:custGeom>
                <a:avLst/>
                <a:gdLst>
                  <a:gd name="T0" fmla="*/ 1423 w 3966"/>
                  <a:gd name="T1" fmla="*/ 65 h 2366"/>
                  <a:gd name="T2" fmla="*/ 1148 w 3966"/>
                  <a:gd name="T3" fmla="*/ 262 h 2366"/>
                  <a:gd name="T4" fmla="*/ 934 w 3966"/>
                  <a:gd name="T5" fmla="*/ 216 h 2366"/>
                  <a:gd name="T6" fmla="*/ 529 w 3966"/>
                  <a:gd name="T7" fmla="*/ 314 h 2366"/>
                  <a:gd name="T8" fmla="*/ 174 w 3966"/>
                  <a:gd name="T9" fmla="*/ 327 h 2366"/>
                  <a:gd name="T10" fmla="*/ 0 w 3966"/>
                  <a:gd name="T11" fmla="*/ 628 h 2366"/>
                  <a:gd name="T12" fmla="*/ 91 w 3966"/>
                  <a:gd name="T13" fmla="*/ 726 h 2366"/>
                  <a:gd name="T14" fmla="*/ 231 w 3966"/>
                  <a:gd name="T15" fmla="*/ 654 h 2366"/>
                  <a:gd name="T16" fmla="*/ 430 w 3966"/>
                  <a:gd name="T17" fmla="*/ 687 h 2366"/>
                  <a:gd name="T18" fmla="*/ 504 w 3966"/>
                  <a:gd name="T19" fmla="*/ 850 h 2366"/>
                  <a:gd name="T20" fmla="*/ 347 w 3966"/>
                  <a:gd name="T21" fmla="*/ 1020 h 2366"/>
                  <a:gd name="T22" fmla="*/ 529 w 3966"/>
                  <a:gd name="T23" fmla="*/ 1144 h 2366"/>
                  <a:gd name="T24" fmla="*/ 727 w 3966"/>
                  <a:gd name="T25" fmla="*/ 1105 h 2366"/>
                  <a:gd name="T26" fmla="*/ 901 w 3966"/>
                  <a:gd name="T27" fmla="*/ 1216 h 2366"/>
                  <a:gd name="T28" fmla="*/ 1256 w 3966"/>
                  <a:gd name="T29" fmla="*/ 1229 h 2366"/>
                  <a:gd name="T30" fmla="*/ 1611 w 3966"/>
                  <a:gd name="T31" fmla="*/ 1425 h 2366"/>
                  <a:gd name="T32" fmla="*/ 1694 w 3966"/>
                  <a:gd name="T33" fmla="*/ 1673 h 2366"/>
                  <a:gd name="T34" fmla="*/ 1619 w 3966"/>
                  <a:gd name="T35" fmla="*/ 2118 h 2366"/>
                  <a:gd name="T36" fmla="*/ 1694 w 3966"/>
                  <a:gd name="T37" fmla="*/ 2268 h 2366"/>
                  <a:gd name="T38" fmla="*/ 2132 w 3966"/>
                  <a:gd name="T39" fmla="*/ 2242 h 2366"/>
                  <a:gd name="T40" fmla="*/ 2289 w 3966"/>
                  <a:gd name="T41" fmla="*/ 2366 h 2366"/>
                  <a:gd name="T42" fmla="*/ 2594 w 3966"/>
                  <a:gd name="T43" fmla="*/ 2046 h 2366"/>
                  <a:gd name="T44" fmla="*/ 2537 w 3966"/>
                  <a:gd name="T45" fmla="*/ 1817 h 2366"/>
                  <a:gd name="T46" fmla="*/ 2818 w 3966"/>
                  <a:gd name="T47" fmla="*/ 1673 h 2366"/>
                  <a:gd name="T48" fmla="*/ 3016 w 3966"/>
                  <a:gd name="T49" fmla="*/ 1719 h 2366"/>
                  <a:gd name="T50" fmla="*/ 3280 w 3966"/>
                  <a:gd name="T51" fmla="*/ 1615 h 2366"/>
                  <a:gd name="T52" fmla="*/ 3405 w 3966"/>
                  <a:gd name="T53" fmla="*/ 1174 h 2366"/>
                  <a:gd name="T54" fmla="*/ 3643 w 3966"/>
                  <a:gd name="T55" fmla="*/ 922 h 2366"/>
                  <a:gd name="T56" fmla="*/ 3966 w 3966"/>
                  <a:gd name="T57" fmla="*/ 896 h 2366"/>
                  <a:gd name="T58" fmla="*/ 3908 w 3966"/>
                  <a:gd name="T59" fmla="*/ 733 h 2366"/>
                  <a:gd name="T60" fmla="*/ 3669 w 3966"/>
                  <a:gd name="T61" fmla="*/ 563 h 2366"/>
                  <a:gd name="T62" fmla="*/ 3817 w 3966"/>
                  <a:gd name="T63" fmla="*/ 210 h 2366"/>
                  <a:gd name="T64" fmla="*/ 3590 w 3966"/>
                  <a:gd name="T65" fmla="*/ 0 h 23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66" h="2366">
                    <a:moveTo>
                      <a:pt x="1423" y="65"/>
                    </a:moveTo>
                    <a:lnTo>
                      <a:pt x="1148" y="262"/>
                    </a:lnTo>
                    <a:lnTo>
                      <a:pt x="934" y="216"/>
                    </a:lnTo>
                    <a:lnTo>
                      <a:pt x="529" y="314"/>
                    </a:lnTo>
                    <a:lnTo>
                      <a:pt x="174" y="327"/>
                    </a:lnTo>
                    <a:lnTo>
                      <a:pt x="0" y="628"/>
                    </a:lnTo>
                    <a:lnTo>
                      <a:pt x="91" y="726"/>
                    </a:lnTo>
                    <a:lnTo>
                      <a:pt x="231" y="654"/>
                    </a:lnTo>
                    <a:lnTo>
                      <a:pt x="430" y="687"/>
                    </a:lnTo>
                    <a:lnTo>
                      <a:pt x="504" y="850"/>
                    </a:lnTo>
                    <a:lnTo>
                      <a:pt x="347" y="1020"/>
                    </a:lnTo>
                    <a:lnTo>
                      <a:pt x="529" y="1144"/>
                    </a:lnTo>
                    <a:lnTo>
                      <a:pt x="727" y="1105"/>
                    </a:lnTo>
                    <a:lnTo>
                      <a:pt x="901" y="1216"/>
                    </a:lnTo>
                    <a:lnTo>
                      <a:pt x="1256" y="1229"/>
                    </a:lnTo>
                    <a:lnTo>
                      <a:pt x="1611" y="1425"/>
                    </a:lnTo>
                    <a:lnTo>
                      <a:pt x="1694" y="1673"/>
                    </a:lnTo>
                    <a:lnTo>
                      <a:pt x="1619" y="2118"/>
                    </a:lnTo>
                    <a:lnTo>
                      <a:pt x="1694" y="2268"/>
                    </a:lnTo>
                    <a:lnTo>
                      <a:pt x="2132" y="2242"/>
                    </a:lnTo>
                    <a:lnTo>
                      <a:pt x="2289" y="2366"/>
                    </a:lnTo>
                    <a:lnTo>
                      <a:pt x="2594" y="2046"/>
                    </a:lnTo>
                    <a:lnTo>
                      <a:pt x="2537" y="1817"/>
                    </a:lnTo>
                    <a:lnTo>
                      <a:pt x="2818" y="1673"/>
                    </a:lnTo>
                    <a:lnTo>
                      <a:pt x="3016" y="1719"/>
                    </a:lnTo>
                    <a:lnTo>
                      <a:pt x="3280" y="1615"/>
                    </a:lnTo>
                    <a:lnTo>
                      <a:pt x="3405" y="1174"/>
                    </a:lnTo>
                    <a:lnTo>
                      <a:pt x="3643" y="922"/>
                    </a:lnTo>
                    <a:lnTo>
                      <a:pt x="3966" y="896"/>
                    </a:lnTo>
                    <a:lnTo>
                      <a:pt x="3908" y="733"/>
                    </a:lnTo>
                    <a:lnTo>
                      <a:pt x="3669" y="563"/>
                    </a:lnTo>
                    <a:lnTo>
                      <a:pt x="3817" y="210"/>
                    </a:lnTo>
                    <a:lnTo>
                      <a:pt x="3590" y="0"/>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1" name="Freeform 6"/>
              <p:cNvSpPr>
                <a:spLocks/>
              </p:cNvSpPr>
              <p:nvPr userDrawn="1"/>
            </p:nvSpPr>
            <p:spPr bwMode="hidden">
              <a:xfrm>
                <a:off x="20" y="1069"/>
                <a:ext cx="5732" cy="3107"/>
              </a:xfrm>
              <a:custGeom>
                <a:avLst/>
                <a:gdLst>
                  <a:gd name="T0" fmla="*/ 81 w 5732"/>
                  <a:gd name="T1" fmla="*/ 0 h 3107"/>
                  <a:gd name="T2" fmla="*/ 133 w 5732"/>
                  <a:gd name="T3" fmla="*/ 328 h 3107"/>
                  <a:gd name="T4" fmla="*/ 0 w 5732"/>
                  <a:gd name="T5" fmla="*/ 666 h 3107"/>
                  <a:gd name="T6" fmla="*/ 83 w 5732"/>
                  <a:gd name="T7" fmla="*/ 1221 h 3107"/>
                  <a:gd name="T8" fmla="*/ 413 w 5732"/>
                  <a:gd name="T9" fmla="*/ 1515 h 3107"/>
                  <a:gd name="T10" fmla="*/ 881 w 5732"/>
                  <a:gd name="T11" fmla="*/ 1700 h 3107"/>
                  <a:gd name="T12" fmla="*/ 1440 w 5732"/>
                  <a:gd name="T13" fmla="*/ 1651 h 3107"/>
                  <a:gd name="T14" fmla="*/ 1755 w 5732"/>
                  <a:gd name="T15" fmla="*/ 1940 h 3107"/>
                  <a:gd name="T16" fmla="*/ 1653 w 5732"/>
                  <a:gd name="T17" fmla="*/ 2126 h 3107"/>
                  <a:gd name="T18" fmla="*/ 1136 w 5732"/>
                  <a:gd name="T19" fmla="*/ 2142 h 3107"/>
                  <a:gd name="T20" fmla="*/ 911 w 5732"/>
                  <a:gd name="T21" fmla="*/ 2021 h 3107"/>
                  <a:gd name="T22" fmla="*/ 739 w 5732"/>
                  <a:gd name="T23" fmla="*/ 2142 h 3107"/>
                  <a:gd name="T24" fmla="*/ 954 w 5732"/>
                  <a:gd name="T25" fmla="*/ 2524 h 3107"/>
                  <a:gd name="T26" fmla="*/ 973 w 5732"/>
                  <a:gd name="T27" fmla="*/ 2905 h 3107"/>
                  <a:gd name="T28" fmla="*/ 1511 w 5732"/>
                  <a:gd name="T29" fmla="*/ 3107 h 3107"/>
                  <a:gd name="T30" fmla="*/ 1644 w 5732"/>
                  <a:gd name="T31" fmla="*/ 2922 h 3107"/>
                  <a:gd name="T32" fmla="*/ 2077 w 5732"/>
                  <a:gd name="T33" fmla="*/ 2797 h 3107"/>
                  <a:gd name="T34" fmla="*/ 2610 w 5732"/>
                  <a:gd name="T35" fmla="*/ 2962 h 3107"/>
                  <a:gd name="T36" fmla="*/ 3222 w 5732"/>
                  <a:gd name="T37" fmla="*/ 2812 h 3107"/>
                  <a:gd name="T38" fmla="*/ 3443 w 5732"/>
                  <a:gd name="T39" fmla="*/ 2922 h 3107"/>
                  <a:gd name="T40" fmla="*/ 3861 w 5732"/>
                  <a:gd name="T41" fmla="*/ 2648 h 3107"/>
                  <a:gd name="T42" fmla="*/ 4125 w 5732"/>
                  <a:gd name="T43" fmla="*/ 2311 h 3107"/>
                  <a:gd name="T44" fmla="*/ 4369 w 5732"/>
                  <a:gd name="T45" fmla="*/ 2318 h 3107"/>
                  <a:gd name="T46" fmla="*/ 4554 w 5732"/>
                  <a:gd name="T47" fmla="*/ 2445 h 3107"/>
                  <a:gd name="T48" fmla="*/ 5015 w 5732"/>
                  <a:gd name="T49" fmla="*/ 2142 h 3107"/>
                  <a:gd name="T50" fmla="*/ 5404 w 5732"/>
                  <a:gd name="T51" fmla="*/ 2185 h 3107"/>
                  <a:gd name="T52" fmla="*/ 5732 w 5732"/>
                  <a:gd name="T53" fmla="*/ 2069 h 310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732" h="3107">
                    <a:moveTo>
                      <a:pt x="81" y="0"/>
                    </a:moveTo>
                    <a:lnTo>
                      <a:pt x="133" y="328"/>
                    </a:lnTo>
                    <a:lnTo>
                      <a:pt x="0" y="666"/>
                    </a:lnTo>
                    <a:lnTo>
                      <a:pt x="83" y="1221"/>
                    </a:lnTo>
                    <a:lnTo>
                      <a:pt x="413" y="1515"/>
                    </a:lnTo>
                    <a:lnTo>
                      <a:pt x="881" y="1700"/>
                    </a:lnTo>
                    <a:lnTo>
                      <a:pt x="1440" y="1651"/>
                    </a:lnTo>
                    <a:lnTo>
                      <a:pt x="1755" y="1940"/>
                    </a:lnTo>
                    <a:lnTo>
                      <a:pt x="1653" y="2126"/>
                    </a:lnTo>
                    <a:lnTo>
                      <a:pt x="1136" y="2142"/>
                    </a:lnTo>
                    <a:lnTo>
                      <a:pt x="911" y="2021"/>
                    </a:lnTo>
                    <a:lnTo>
                      <a:pt x="739" y="2142"/>
                    </a:lnTo>
                    <a:lnTo>
                      <a:pt x="954" y="2524"/>
                    </a:lnTo>
                    <a:lnTo>
                      <a:pt x="973" y="2905"/>
                    </a:lnTo>
                    <a:lnTo>
                      <a:pt x="1511" y="3107"/>
                    </a:lnTo>
                    <a:lnTo>
                      <a:pt x="1644" y="2922"/>
                    </a:lnTo>
                    <a:lnTo>
                      <a:pt x="2077" y="2797"/>
                    </a:lnTo>
                    <a:lnTo>
                      <a:pt x="2610" y="2962"/>
                    </a:lnTo>
                    <a:lnTo>
                      <a:pt x="3222" y="2812"/>
                    </a:lnTo>
                    <a:lnTo>
                      <a:pt x="3443" y="2922"/>
                    </a:lnTo>
                    <a:lnTo>
                      <a:pt x="3861" y="2648"/>
                    </a:lnTo>
                    <a:lnTo>
                      <a:pt x="4125" y="2311"/>
                    </a:lnTo>
                    <a:lnTo>
                      <a:pt x="4369" y="2318"/>
                    </a:lnTo>
                    <a:lnTo>
                      <a:pt x="4554" y="2445"/>
                    </a:lnTo>
                    <a:lnTo>
                      <a:pt x="5015" y="2142"/>
                    </a:lnTo>
                    <a:lnTo>
                      <a:pt x="5404" y="2185"/>
                    </a:lnTo>
                    <a:lnTo>
                      <a:pt x="5732" y="206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2" name="Freeform 7"/>
              <p:cNvSpPr>
                <a:spLocks/>
              </p:cNvSpPr>
              <p:nvPr userDrawn="1"/>
            </p:nvSpPr>
            <p:spPr bwMode="hidden">
              <a:xfrm>
                <a:off x="242" y="1145"/>
                <a:ext cx="5512" cy="2760"/>
              </a:xfrm>
              <a:custGeom>
                <a:avLst/>
                <a:gdLst>
                  <a:gd name="T0" fmla="*/ 240 w 5512"/>
                  <a:gd name="T1" fmla="*/ 0 h 2760"/>
                  <a:gd name="T2" fmla="*/ 0 w 5512"/>
                  <a:gd name="T3" fmla="*/ 336 h 2760"/>
                  <a:gd name="T4" fmla="*/ 82 w 5512"/>
                  <a:gd name="T5" fmla="*/ 821 h 2760"/>
                  <a:gd name="T6" fmla="*/ 243 w 5512"/>
                  <a:gd name="T7" fmla="*/ 873 h 2760"/>
                  <a:gd name="T8" fmla="*/ 473 w 5512"/>
                  <a:gd name="T9" fmla="*/ 1087 h 2760"/>
                  <a:gd name="T10" fmla="*/ 557 w 5512"/>
                  <a:gd name="T11" fmla="*/ 1441 h 2760"/>
                  <a:gd name="T12" fmla="*/ 839 w 5512"/>
                  <a:gd name="T13" fmla="*/ 1499 h 2760"/>
                  <a:gd name="T14" fmla="*/ 1258 w 5512"/>
                  <a:gd name="T15" fmla="*/ 1349 h 2760"/>
                  <a:gd name="T16" fmla="*/ 1307 w 5512"/>
                  <a:gd name="T17" fmla="*/ 1493 h 2760"/>
                  <a:gd name="T18" fmla="*/ 1621 w 5512"/>
                  <a:gd name="T19" fmla="*/ 1513 h 2760"/>
                  <a:gd name="T20" fmla="*/ 1862 w 5512"/>
                  <a:gd name="T21" fmla="*/ 1865 h 2760"/>
                  <a:gd name="T22" fmla="*/ 1668 w 5512"/>
                  <a:gd name="T23" fmla="*/ 2166 h 2760"/>
                  <a:gd name="T24" fmla="*/ 1308 w 5512"/>
                  <a:gd name="T25" fmla="*/ 2217 h 2760"/>
                  <a:gd name="T26" fmla="*/ 992 w 5512"/>
                  <a:gd name="T27" fmla="*/ 2172 h 2760"/>
                  <a:gd name="T28" fmla="*/ 903 w 5512"/>
                  <a:gd name="T29" fmla="*/ 2244 h 2760"/>
                  <a:gd name="T30" fmla="*/ 1008 w 5512"/>
                  <a:gd name="T31" fmla="*/ 2415 h 2760"/>
                  <a:gd name="T32" fmla="*/ 992 w 5512"/>
                  <a:gd name="T33" fmla="*/ 2538 h 2760"/>
                  <a:gd name="T34" fmla="*/ 1137 w 5512"/>
                  <a:gd name="T35" fmla="*/ 2760 h 2760"/>
                  <a:gd name="T36" fmla="*/ 1661 w 5512"/>
                  <a:gd name="T37" fmla="*/ 2623 h 2760"/>
                  <a:gd name="T38" fmla="*/ 1725 w 5512"/>
                  <a:gd name="T39" fmla="*/ 2492 h 2760"/>
                  <a:gd name="T40" fmla="*/ 1895 w 5512"/>
                  <a:gd name="T41" fmla="*/ 2551 h 2760"/>
                  <a:gd name="T42" fmla="*/ 2338 w 5512"/>
                  <a:gd name="T43" fmla="*/ 2448 h 2760"/>
                  <a:gd name="T44" fmla="*/ 2443 w 5512"/>
                  <a:gd name="T45" fmla="*/ 2714 h 2760"/>
                  <a:gd name="T46" fmla="*/ 2870 w 5512"/>
                  <a:gd name="T47" fmla="*/ 2541 h 2760"/>
                  <a:gd name="T48" fmla="*/ 3264 w 5512"/>
                  <a:gd name="T49" fmla="*/ 2591 h 2760"/>
                  <a:gd name="T50" fmla="*/ 3522 w 5512"/>
                  <a:gd name="T51" fmla="*/ 2427 h 2760"/>
                  <a:gd name="T52" fmla="*/ 3594 w 5512"/>
                  <a:gd name="T53" fmla="*/ 2081 h 2760"/>
                  <a:gd name="T54" fmla="*/ 4013 w 5512"/>
                  <a:gd name="T55" fmla="*/ 2087 h 2760"/>
                  <a:gd name="T56" fmla="*/ 4070 w 5512"/>
                  <a:gd name="T57" fmla="*/ 1924 h 2760"/>
                  <a:gd name="T58" fmla="*/ 4239 w 5512"/>
                  <a:gd name="T59" fmla="*/ 1931 h 2760"/>
                  <a:gd name="T60" fmla="*/ 4465 w 5512"/>
                  <a:gd name="T61" fmla="*/ 2094 h 2760"/>
                  <a:gd name="T62" fmla="*/ 4836 w 5512"/>
                  <a:gd name="T63" fmla="*/ 1814 h 2760"/>
                  <a:gd name="T64" fmla="*/ 5225 w 5512"/>
                  <a:gd name="T65" fmla="*/ 1785 h 2760"/>
                  <a:gd name="T66" fmla="*/ 5367 w 5512"/>
                  <a:gd name="T67" fmla="*/ 1571 h 2760"/>
                  <a:gd name="T68" fmla="*/ 5512 w 5512"/>
                  <a:gd name="T69" fmla="*/ 1585 h 27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512" h="2760">
                    <a:moveTo>
                      <a:pt x="240" y="0"/>
                    </a:moveTo>
                    <a:lnTo>
                      <a:pt x="0" y="336"/>
                    </a:lnTo>
                    <a:lnTo>
                      <a:pt x="82" y="821"/>
                    </a:lnTo>
                    <a:lnTo>
                      <a:pt x="243" y="873"/>
                    </a:lnTo>
                    <a:lnTo>
                      <a:pt x="473" y="1087"/>
                    </a:lnTo>
                    <a:lnTo>
                      <a:pt x="557" y="1441"/>
                    </a:lnTo>
                    <a:lnTo>
                      <a:pt x="839" y="1499"/>
                    </a:lnTo>
                    <a:lnTo>
                      <a:pt x="1258" y="1349"/>
                    </a:lnTo>
                    <a:lnTo>
                      <a:pt x="1307" y="1493"/>
                    </a:lnTo>
                    <a:lnTo>
                      <a:pt x="1621" y="1513"/>
                    </a:lnTo>
                    <a:lnTo>
                      <a:pt x="1862" y="1865"/>
                    </a:lnTo>
                    <a:lnTo>
                      <a:pt x="1668" y="2166"/>
                    </a:lnTo>
                    <a:lnTo>
                      <a:pt x="1308" y="2217"/>
                    </a:lnTo>
                    <a:lnTo>
                      <a:pt x="992" y="2172"/>
                    </a:lnTo>
                    <a:lnTo>
                      <a:pt x="903" y="2244"/>
                    </a:lnTo>
                    <a:lnTo>
                      <a:pt x="1008" y="2415"/>
                    </a:lnTo>
                    <a:lnTo>
                      <a:pt x="992" y="2538"/>
                    </a:lnTo>
                    <a:lnTo>
                      <a:pt x="1137" y="2760"/>
                    </a:lnTo>
                    <a:lnTo>
                      <a:pt x="1661" y="2623"/>
                    </a:lnTo>
                    <a:lnTo>
                      <a:pt x="1725" y="2492"/>
                    </a:lnTo>
                    <a:lnTo>
                      <a:pt x="1895" y="2551"/>
                    </a:lnTo>
                    <a:lnTo>
                      <a:pt x="2338" y="2448"/>
                    </a:lnTo>
                    <a:lnTo>
                      <a:pt x="2443" y="2714"/>
                    </a:lnTo>
                    <a:lnTo>
                      <a:pt x="2870" y="2541"/>
                    </a:lnTo>
                    <a:lnTo>
                      <a:pt x="3264" y="2591"/>
                    </a:lnTo>
                    <a:lnTo>
                      <a:pt x="3522" y="2427"/>
                    </a:lnTo>
                    <a:lnTo>
                      <a:pt x="3594" y="2081"/>
                    </a:lnTo>
                    <a:lnTo>
                      <a:pt x="4013" y="2087"/>
                    </a:lnTo>
                    <a:lnTo>
                      <a:pt x="4070" y="1924"/>
                    </a:lnTo>
                    <a:lnTo>
                      <a:pt x="4239" y="1931"/>
                    </a:lnTo>
                    <a:lnTo>
                      <a:pt x="4465" y="2094"/>
                    </a:lnTo>
                    <a:lnTo>
                      <a:pt x="4836" y="1814"/>
                    </a:lnTo>
                    <a:lnTo>
                      <a:pt x="5225" y="1785"/>
                    </a:lnTo>
                    <a:lnTo>
                      <a:pt x="5367" y="1571"/>
                    </a:lnTo>
                    <a:lnTo>
                      <a:pt x="5512" y="1585"/>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3" name="Freeform 8"/>
              <p:cNvSpPr>
                <a:spLocks/>
              </p:cNvSpPr>
              <p:nvPr userDrawn="1"/>
            </p:nvSpPr>
            <p:spPr bwMode="hidden">
              <a:xfrm>
                <a:off x="4840" y="984"/>
                <a:ext cx="790" cy="1189"/>
              </a:xfrm>
              <a:custGeom>
                <a:avLst/>
                <a:gdLst>
                  <a:gd name="T0" fmla="*/ 139 w 790"/>
                  <a:gd name="T1" fmla="*/ 0 h 1189"/>
                  <a:gd name="T2" fmla="*/ 210 w 790"/>
                  <a:gd name="T3" fmla="*/ 233 h 1189"/>
                  <a:gd name="T4" fmla="*/ 159 w 790"/>
                  <a:gd name="T5" fmla="*/ 643 h 1189"/>
                  <a:gd name="T6" fmla="*/ 454 w 790"/>
                  <a:gd name="T7" fmla="*/ 771 h 1189"/>
                  <a:gd name="T8" fmla="*/ 605 w 790"/>
                  <a:gd name="T9" fmla="*/ 1046 h 1189"/>
                  <a:gd name="T10" fmla="*/ 790 w 790"/>
                  <a:gd name="T11" fmla="*/ 1189 h 1189"/>
                  <a:gd name="T12" fmla="*/ 540 w 790"/>
                  <a:gd name="T13" fmla="*/ 1111 h 1189"/>
                  <a:gd name="T14" fmla="*/ 363 w 790"/>
                  <a:gd name="T15" fmla="*/ 883 h 1189"/>
                  <a:gd name="T16" fmla="*/ 139 w 790"/>
                  <a:gd name="T17" fmla="*/ 852 h 1189"/>
                  <a:gd name="T18" fmla="*/ 0 w 790"/>
                  <a:gd name="T19" fmla="*/ 499 h 1189"/>
                  <a:gd name="T20" fmla="*/ 48 w 790"/>
                  <a:gd name="T21" fmla="*/ 209 h 11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90" h="1189">
                    <a:moveTo>
                      <a:pt x="139" y="0"/>
                    </a:moveTo>
                    <a:lnTo>
                      <a:pt x="210" y="233"/>
                    </a:lnTo>
                    <a:lnTo>
                      <a:pt x="159" y="643"/>
                    </a:lnTo>
                    <a:lnTo>
                      <a:pt x="454" y="771"/>
                    </a:lnTo>
                    <a:lnTo>
                      <a:pt x="605" y="1046"/>
                    </a:lnTo>
                    <a:lnTo>
                      <a:pt x="790" y="1189"/>
                    </a:lnTo>
                    <a:lnTo>
                      <a:pt x="540" y="1111"/>
                    </a:lnTo>
                    <a:lnTo>
                      <a:pt x="363" y="883"/>
                    </a:lnTo>
                    <a:lnTo>
                      <a:pt x="139" y="852"/>
                    </a:lnTo>
                    <a:lnTo>
                      <a:pt x="0" y="499"/>
                    </a:lnTo>
                    <a:lnTo>
                      <a:pt x="48" y="209"/>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4" name="Freeform 9"/>
              <p:cNvSpPr>
                <a:spLocks/>
              </p:cNvSpPr>
              <p:nvPr userDrawn="1"/>
            </p:nvSpPr>
            <p:spPr bwMode="hidden">
              <a:xfrm>
                <a:off x="5173" y="896"/>
                <a:ext cx="579" cy="1117"/>
              </a:xfrm>
              <a:custGeom>
                <a:avLst/>
                <a:gdLst>
                  <a:gd name="T0" fmla="*/ 0 w 579"/>
                  <a:gd name="T1" fmla="*/ 0 h 1117"/>
                  <a:gd name="T2" fmla="*/ 128 w 579"/>
                  <a:gd name="T3" fmla="*/ 328 h 1117"/>
                  <a:gd name="T4" fmla="*/ 9 w 579"/>
                  <a:gd name="T5" fmla="*/ 659 h 1117"/>
                  <a:gd name="T6" fmla="*/ 40 w 579"/>
                  <a:gd name="T7" fmla="*/ 763 h 1117"/>
                  <a:gd name="T8" fmla="*/ 234 w 579"/>
                  <a:gd name="T9" fmla="*/ 739 h 1117"/>
                  <a:gd name="T10" fmla="*/ 344 w 579"/>
                  <a:gd name="T11" fmla="*/ 1055 h 1117"/>
                  <a:gd name="T12" fmla="*/ 579 w 579"/>
                  <a:gd name="T13" fmla="*/ 1117 h 11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9" h="1117">
                    <a:moveTo>
                      <a:pt x="0" y="0"/>
                    </a:moveTo>
                    <a:lnTo>
                      <a:pt x="128" y="328"/>
                    </a:lnTo>
                    <a:lnTo>
                      <a:pt x="9" y="659"/>
                    </a:lnTo>
                    <a:lnTo>
                      <a:pt x="40" y="763"/>
                    </a:lnTo>
                    <a:lnTo>
                      <a:pt x="234" y="739"/>
                    </a:lnTo>
                    <a:lnTo>
                      <a:pt x="344" y="1055"/>
                    </a:lnTo>
                    <a:lnTo>
                      <a:pt x="579" y="1117"/>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5" name="Freeform 10"/>
              <p:cNvSpPr>
                <a:spLocks/>
              </p:cNvSpPr>
              <p:nvPr userDrawn="1"/>
            </p:nvSpPr>
            <p:spPr bwMode="hidden">
              <a:xfrm>
                <a:off x="3291" y="968"/>
                <a:ext cx="2471" cy="2396"/>
              </a:xfrm>
              <a:custGeom>
                <a:avLst/>
                <a:gdLst>
                  <a:gd name="T0" fmla="*/ 1118 w 2471"/>
                  <a:gd name="T1" fmla="*/ 0 h 2396"/>
                  <a:gd name="T2" fmla="*/ 1179 w 2471"/>
                  <a:gd name="T3" fmla="*/ 225 h 2396"/>
                  <a:gd name="T4" fmla="*/ 1393 w 2471"/>
                  <a:gd name="T5" fmla="*/ 339 h 2396"/>
                  <a:gd name="T6" fmla="*/ 1404 w 2471"/>
                  <a:gd name="T7" fmla="*/ 548 h 2396"/>
                  <a:gd name="T8" fmla="*/ 1342 w 2471"/>
                  <a:gd name="T9" fmla="*/ 732 h 2396"/>
                  <a:gd name="T10" fmla="*/ 1434 w 2471"/>
                  <a:gd name="T11" fmla="*/ 925 h 2396"/>
                  <a:gd name="T12" fmla="*/ 1455 w 2471"/>
                  <a:gd name="T13" fmla="*/ 1109 h 2396"/>
                  <a:gd name="T14" fmla="*/ 1311 w 2471"/>
                  <a:gd name="T15" fmla="*/ 1142 h 2396"/>
                  <a:gd name="T16" fmla="*/ 926 w 2471"/>
                  <a:gd name="T17" fmla="*/ 1384 h 2396"/>
                  <a:gd name="T18" fmla="*/ 975 w 2471"/>
                  <a:gd name="T19" fmla="*/ 1456 h 2396"/>
                  <a:gd name="T20" fmla="*/ 956 w 2471"/>
                  <a:gd name="T21" fmla="*/ 1624 h 2396"/>
                  <a:gd name="T22" fmla="*/ 782 w 2471"/>
                  <a:gd name="T23" fmla="*/ 1817 h 2396"/>
                  <a:gd name="T24" fmla="*/ 539 w 2471"/>
                  <a:gd name="T25" fmla="*/ 1978 h 2396"/>
                  <a:gd name="T26" fmla="*/ 152 w 2471"/>
                  <a:gd name="T27" fmla="*/ 2026 h 2396"/>
                  <a:gd name="T28" fmla="*/ 19 w 2471"/>
                  <a:gd name="T29" fmla="*/ 2251 h 2396"/>
                  <a:gd name="T30" fmla="*/ 0 w 2471"/>
                  <a:gd name="T31" fmla="*/ 2396 h 2396"/>
                  <a:gd name="T32" fmla="*/ 213 w 2471"/>
                  <a:gd name="T33" fmla="*/ 2179 h 2396"/>
                  <a:gd name="T34" fmla="*/ 629 w 2471"/>
                  <a:gd name="T35" fmla="*/ 2090 h 2396"/>
                  <a:gd name="T36" fmla="*/ 894 w 2471"/>
                  <a:gd name="T37" fmla="*/ 1906 h 2396"/>
                  <a:gd name="T38" fmla="*/ 1230 w 2471"/>
                  <a:gd name="T39" fmla="*/ 1986 h 2396"/>
                  <a:gd name="T40" fmla="*/ 1668 w 2471"/>
                  <a:gd name="T41" fmla="*/ 1906 h 2396"/>
                  <a:gd name="T42" fmla="*/ 1983 w 2471"/>
                  <a:gd name="T43" fmla="*/ 1745 h 2396"/>
                  <a:gd name="T44" fmla="*/ 2014 w 2471"/>
                  <a:gd name="T45" fmla="*/ 1600 h 2396"/>
                  <a:gd name="T46" fmla="*/ 2237 w 2471"/>
                  <a:gd name="T47" fmla="*/ 1496 h 2396"/>
                  <a:gd name="T48" fmla="*/ 2359 w 2471"/>
                  <a:gd name="T49" fmla="*/ 1552 h 2396"/>
                  <a:gd name="T50" fmla="*/ 2471 w 2471"/>
                  <a:gd name="T51" fmla="*/ 1479 h 239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71" h="2396">
                    <a:moveTo>
                      <a:pt x="1118" y="0"/>
                    </a:moveTo>
                    <a:lnTo>
                      <a:pt x="1179" y="225"/>
                    </a:lnTo>
                    <a:lnTo>
                      <a:pt x="1393" y="339"/>
                    </a:lnTo>
                    <a:lnTo>
                      <a:pt x="1404" y="548"/>
                    </a:lnTo>
                    <a:lnTo>
                      <a:pt x="1342" y="732"/>
                    </a:lnTo>
                    <a:lnTo>
                      <a:pt x="1434" y="925"/>
                    </a:lnTo>
                    <a:lnTo>
                      <a:pt x="1455" y="1109"/>
                    </a:lnTo>
                    <a:lnTo>
                      <a:pt x="1311" y="1142"/>
                    </a:lnTo>
                    <a:lnTo>
                      <a:pt x="926" y="1384"/>
                    </a:lnTo>
                    <a:lnTo>
                      <a:pt x="975" y="1456"/>
                    </a:lnTo>
                    <a:lnTo>
                      <a:pt x="956" y="1624"/>
                    </a:lnTo>
                    <a:lnTo>
                      <a:pt x="782" y="1817"/>
                    </a:lnTo>
                    <a:lnTo>
                      <a:pt x="539" y="1978"/>
                    </a:lnTo>
                    <a:lnTo>
                      <a:pt x="152" y="2026"/>
                    </a:lnTo>
                    <a:lnTo>
                      <a:pt x="19" y="2251"/>
                    </a:lnTo>
                    <a:lnTo>
                      <a:pt x="0" y="2396"/>
                    </a:lnTo>
                    <a:lnTo>
                      <a:pt x="213" y="2179"/>
                    </a:lnTo>
                    <a:lnTo>
                      <a:pt x="629" y="2090"/>
                    </a:lnTo>
                    <a:lnTo>
                      <a:pt x="894" y="1906"/>
                    </a:lnTo>
                    <a:lnTo>
                      <a:pt x="1230" y="1986"/>
                    </a:lnTo>
                    <a:lnTo>
                      <a:pt x="1668" y="1906"/>
                    </a:lnTo>
                    <a:lnTo>
                      <a:pt x="1983" y="1745"/>
                    </a:lnTo>
                    <a:lnTo>
                      <a:pt x="2014" y="1600"/>
                    </a:lnTo>
                    <a:lnTo>
                      <a:pt x="2237" y="1496"/>
                    </a:lnTo>
                    <a:lnTo>
                      <a:pt x="2359" y="1552"/>
                    </a:lnTo>
                    <a:lnTo>
                      <a:pt x="2471" y="147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6" name="Freeform 11"/>
              <p:cNvSpPr>
                <a:spLocks/>
              </p:cNvSpPr>
              <p:nvPr userDrawn="1"/>
            </p:nvSpPr>
            <p:spPr bwMode="hidden">
              <a:xfrm>
                <a:off x="2366" y="1067"/>
                <a:ext cx="1399" cy="1349"/>
              </a:xfrm>
              <a:custGeom>
                <a:avLst/>
                <a:gdLst>
                  <a:gd name="T0" fmla="*/ 620 w 1399"/>
                  <a:gd name="T1" fmla="*/ 155 h 1349"/>
                  <a:gd name="T2" fmla="*/ 421 w 1399"/>
                  <a:gd name="T3" fmla="*/ 155 h 1349"/>
                  <a:gd name="T4" fmla="*/ 205 w 1399"/>
                  <a:gd name="T5" fmla="*/ 507 h 1349"/>
                  <a:gd name="T6" fmla="*/ 0 w 1399"/>
                  <a:gd name="T7" fmla="*/ 673 h 1349"/>
                  <a:gd name="T8" fmla="*/ 487 w 1399"/>
                  <a:gd name="T9" fmla="*/ 783 h 1349"/>
                  <a:gd name="T10" fmla="*/ 425 w 1399"/>
                  <a:gd name="T11" fmla="*/ 1009 h 1349"/>
                  <a:gd name="T12" fmla="*/ 617 w 1399"/>
                  <a:gd name="T13" fmla="*/ 1086 h 1349"/>
                  <a:gd name="T14" fmla="*/ 498 w 1399"/>
                  <a:gd name="T15" fmla="*/ 1349 h 1349"/>
                  <a:gd name="T16" fmla="*/ 961 w 1399"/>
                  <a:gd name="T17" fmla="*/ 1035 h 1349"/>
                  <a:gd name="T18" fmla="*/ 926 w 1399"/>
                  <a:gd name="T19" fmla="*/ 776 h 1349"/>
                  <a:gd name="T20" fmla="*/ 1181 w 1399"/>
                  <a:gd name="T21" fmla="*/ 749 h 1349"/>
                  <a:gd name="T22" fmla="*/ 1399 w 1399"/>
                  <a:gd name="T23" fmla="*/ 601 h 1349"/>
                  <a:gd name="T24" fmla="*/ 1315 w 1399"/>
                  <a:gd name="T25" fmla="*/ 416 h 1349"/>
                  <a:gd name="T26" fmla="*/ 1341 w 1399"/>
                  <a:gd name="T27" fmla="*/ 196 h 1349"/>
                  <a:gd name="T28" fmla="*/ 1171 w 1399"/>
                  <a:gd name="T29" fmla="*/ 164 h 1349"/>
                  <a:gd name="T30" fmla="*/ 928 w 1399"/>
                  <a:gd name="T31" fmla="*/ 0 h 1349"/>
                  <a:gd name="T32" fmla="*/ 620 w 1399"/>
                  <a:gd name="T33" fmla="*/ 155 h 13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99" h="1349">
                    <a:moveTo>
                      <a:pt x="620" y="155"/>
                    </a:moveTo>
                    <a:lnTo>
                      <a:pt x="421" y="155"/>
                    </a:lnTo>
                    <a:lnTo>
                      <a:pt x="205" y="507"/>
                    </a:lnTo>
                    <a:lnTo>
                      <a:pt x="0" y="673"/>
                    </a:lnTo>
                    <a:lnTo>
                      <a:pt x="487" y="783"/>
                    </a:lnTo>
                    <a:lnTo>
                      <a:pt x="425" y="1009"/>
                    </a:lnTo>
                    <a:lnTo>
                      <a:pt x="617" y="1086"/>
                    </a:lnTo>
                    <a:lnTo>
                      <a:pt x="498" y="1349"/>
                    </a:lnTo>
                    <a:lnTo>
                      <a:pt x="961" y="1035"/>
                    </a:lnTo>
                    <a:lnTo>
                      <a:pt x="926" y="776"/>
                    </a:lnTo>
                    <a:lnTo>
                      <a:pt x="1181" y="749"/>
                    </a:lnTo>
                    <a:lnTo>
                      <a:pt x="1399" y="601"/>
                    </a:lnTo>
                    <a:lnTo>
                      <a:pt x="1315" y="416"/>
                    </a:lnTo>
                    <a:lnTo>
                      <a:pt x="1341" y="196"/>
                    </a:lnTo>
                    <a:lnTo>
                      <a:pt x="1171" y="164"/>
                    </a:lnTo>
                    <a:lnTo>
                      <a:pt x="928" y="0"/>
                    </a:lnTo>
                    <a:lnTo>
                      <a:pt x="620" y="155"/>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7" name="Freeform 12"/>
              <p:cNvSpPr>
                <a:spLocks/>
              </p:cNvSpPr>
              <p:nvPr userDrawn="1"/>
            </p:nvSpPr>
            <p:spPr bwMode="hidden">
              <a:xfrm>
                <a:off x="4275" y="2031"/>
                <a:ext cx="1256" cy="810"/>
              </a:xfrm>
              <a:custGeom>
                <a:avLst/>
                <a:gdLst>
                  <a:gd name="T0" fmla="*/ 719 w 1256"/>
                  <a:gd name="T1" fmla="*/ 183 h 810"/>
                  <a:gd name="T2" fmla="*/ 760 w 1256"/>
                  <a:gd name="T3" fmla="*/ 33 h 810"/>
                  <a:gd name="T4" fmla="*/ 884 w 1256"/>
                  <a:gd name="T5" fmla="*/ 0 h 810"/>
                  <a:gd name="T6" fmla="*/ 983 w 1256"/>
                  <a:gd name="T7" fmla="*/ 78 h 810"/>
                  <a:gd name="T8" fmla="*/ 1082 w 1256"/>
                  <a:gd name="T9" fmla="*/ 248 h 810"/>
                  <a:gd name="T10" fmla="*/ 1256 w 1256"/>
                  <a:gd name="T11" fmla="*/ 229 h 810"/>
                  <a:gd name="T12" fmla="*/ 1248 w 1256"/>
                  <a:gd name="T13" fmla="*/ 359 h 810"/>
                  <a:gd name="T14" fmla="*/ 1016 w 1256"/>
                  <a:gd name="T15" fmla="*/ 431 h 810"/>
                  <a:gd name="T16" fmla="*/ 879 w 1256"/>
                  <a:gd name="T17" fmla="*/ 417 h 810"/>
                  <a:gd name="T18" fmla="*/ 719 w 1256"/>
                  <a:gd name="T19" fmla="*/ 481 h 810"/>
                  <a:gd name="T20" fmla="*/ 591 w 1256"/>
                  <a:gd name="T21" fmla="*/ 633 h 810"/>
                  <a:gd name="T22" fmla="*/ 423 w 1256"/>
                  <a:gd name="T23" fmla="*/ 537 h 810"/>
                  <a:gd name="T24" fmla="*/ 256 w 1256"/>
                  <a:gd name="T25" fmla="*/ 810 h 810"/>
                  <a:gd name="T26" fmla="*/ 66 w 1256"/>
                  <a:gd name="T27" fmla="*/ 764 h 810"/>
                  <a:gd name="T28" fmla="*/ 0 w 1256"/>
                  <a:gd name="T29" fmla="*/ 601 h 810"/>
                  <a:gd name="T30" fmla="*/ 157 w 1256"/>
                  <a:gd name="T31" fmla="*/ 483 h 810"/>
                  <a:gd name="T32" fmla="*/ 248 w 1256"/>
                  <a:gd name="T33" fmla="*/ 281 h 810"/>
                  <a:gd name="T34" fmla="*/ 438 w 1256"/>
                  <a:gd name="T35" fmla="*/ 150 h 810"/>
                  <a:gd name="T36" fmla="*/ 719 w 1256"/>
                  <a:gd name="T37" fmla="*/ 189 h 8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56" h="810">
                    <a:moveTo>
                      <a:pt x="719" y="183"/>
                    </a:moveTo>
                    <a:lnTo>
                      <a:pt x="760" y="33"/>
                    </a:lnTo>
                    <a:lnTo>
                      <a:pt x="884" y="0"/>
                    </a:lnTo>
                    <a:lnTo>
                      <a:pt x="983" y="78"/>
                    </a:lnTo>
                    <a:lnTo>
                      <a:pt x="1082" y="248"/>
                    </a:lnTo>
                    <a:lnTo>
                      <a:pt x="1256" y="229"/>
                    </a:lnTo>
                    <a:lnTo>
                      <a:pt x="1248" y="359"/>
                    </a:lnTo>
                    <a:lnTo>
                      <a:pt x="1016" y="431"/>
                    </a:lnTo>
                    <a:lnTo>
                      <a:pt x="879" y="417"/>
                    </a:lnTo>
                    <a:lnTo>
                      <a:pt x="719" y="481"/>
                    </a:lnTo>
                    <a:lnTo>
                      <a:pt x="591" y="633"/>
                    </a:lnTo>
                    <a:lnTo>
                      <a:pt x="423" y="537"/>
                    </a:lnTo>
                    <a:lnTo>
                      <a:pt x="256" y="810"/>
                    </a:lnTo>
                    <a:lnTo>
                      <a:pt x="66" y="764"/>
                    </a:lnTo>
                    <a:lnTo>
                      <a:pt x="0" y="601"/>
                    </a:lnTo>
                    <a:lnTo>
                      <a:pt x="157" y="483"/>
                    </a:lnTo>
                    <a:lnTo>
                      <a:pt x="248" y="281"/>
                    </a:lnTo>
                    <a:lnTo>
                      <a:pt x="438" y="150"/>
                    </a:lnTo>
                    <a:lnTo>
                      <a:pt x="719" y="189"/>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8" name="Freeform 13"/>
              <p:cNvSpPr>
                <a:spLocks/>
              </p:cNvSpPr>
              <p:nvPr userDrawn="1"/>
            </p:nvSpPr>
            <p:spPr bwMode="hidden">
              <a:xfrm>
                <a:off x="2914" y="3476"/>
                <a:ext cx="2848" cy="788"/>
              </a:xfrm>
              <a:custGeom>
                <a:avLst/>
                <a:gdLst>
                  <a:gd name="T0" fmla="*/ 2838 w 2848"/>
                  <a:gd name="T1" fmla="*/ 16 h 788"/>
                  <a:gd name="T2" fmla="*/ 2493 w 2848"/>
                  <a:gd name="T3" fmla="*/ 0 h 788"/>
                  <a:gd name="T4" fmla="*/ 2278 w 2848"/>
                  <a:gd name="T5" fmla="*/ 81 h 788"/>
                  <a:gd name="T6" fmla="*/ 1936 w 2848"/>
                  <a:gd name="T7" fmla="*/ 44 h 788"/>
                  <a:gd name="T8" fmla="*/ 1739 w 2848"/>
                  <a:gd name="T9" fmla="*/ 354 h 788"/>
                  <a:gd name="T10" fmla="*/ 1600 w 2848"/>
                  <a:gd name="T11" fmla="*/ 212 h 788"/>
                  <a:gd name="T12" fmla="*/ 1352 w 2848"/>
                  <a:gd name="T13" fmla="*/ 308 h 788"/>
                  <a:gd name="T14" fmla="*/ 1445 w 2848"/>
                  <a:gd name="T15" fmla="*/ 515 h 788"/>
                  <a:gd name="T16" fmla="*/ 1072 w 2848"/>
                  <a:gd name="T17" fmla="*/ 412 h 788"/>
                  <a:gd name="T18" fmla="*/ 888 w 2848"/>
                  <a:gd name="T19" fmla="*/ 540 h 788"/>
                  <a:gd name="T20" fmla="*/ 0 w 2848"/>
                  <a:gd name="T21" fmla="*/ 660 h 788"/>
                  <a:gd name="T22" fmla="*/ 288 w 2848"/>
                  <a:gd name="T23" fmla="*/ 788 h 788"/>
                  <a:gd name="T24" fmla="*/ 1040 w 2848"/>
                  <a:gd name="T25" fmla="*/ 676 h 788"/>
                  <a:gd name="T26" fmla="*/ 1272 w 2848"/>
                  <a:gd name="T27" fmla="*/ 748 h 788"/>
                  <a:gd name="T28" fmla="*/ 2096 w 2848"/>
                  <a:gd name="T29" fmla="*/ 691 h 788"/>
                  <a:gd name="T30" fmla="*/ 2320 w 2848"/>
                  <a:gd name="T31" fmla="*/ 748 h 788"/>
                  <a:gd name="T32" fmla="*/ 2456 w 2848"/>
                  <a:gd name="T33" fmla="*/ 596 h 788"/>
                  <a:gd name="T34" fmla="*/ 2712 w 2848"/>
                  <a:gd name="T35" fmla="*/ 716 h 788"/>
                  <a:gd name="T36" fmla="*/ 2716 w 2848"/>
                  <a:gd name="T37" fmla="*/ 339 h 788"/>
                  <a:gd name="T38" fmla="*/ 2848 w 2848"/>
                  <a:gd name="T39" fmla="*/ 258 h 7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48" h="788">
                    <a:moveTo>
                      <a:pt x="2838" y="16"/>
                    </a:moveTo>
                    <a:lnTo>
                      <a:pt x="2493" y="0"/>
                    </a:lnTo>
                    <a:lnTo>
                      <a:pt x="2278" y="81"/>
                    </a:lnTo>
                    <a:lnTo>
                      <a:pt x="1936" y="44"/>
                    </a:lnTo>
                    <a:lnTo>
                      <a:pt x="1739" y="354"/>
                    </a:lnTo>
                    <a:lnTo>
                      <a:pt x="1600" y="212"/>
                    </a:lnTo>
                    <a:lnTo>
                      <a:pt x="1352" y="308"/>
                    </a:lnTo>
                    <a:lnTo>
                      <a:pt x="1445" y="515"/>
                    </a:lnTo>
                    <a:lnTo>
                      <a:pt x="1072" y="412"/>
                    </a:lnTo>
                    <a:lnTo>
                      <a:pt x="888" y="540"/>
                    </a:lnTo>
                    <a:lnTo>
                      <a:pt x="0" y="660"/>
                    </a:lnTo>
                    <a:lnTo>
                      <a:pt x="288" y="788"/>
                    </a:lnTo>
                    <a:lnTo>
                      <a:pt x="1040" y="676"/>
                    </a:lnTo>
                    <a:lnTo>
                      <a:pt x="1272" y="748"/>
                    </a:lnTo>
                    <a:lnTo>
                      <a:pt x="2096" y="691"/>
                    </a:lnTo>
                    <a:lnTo>
                      <a:pt x="2320" y="748"/>
                    </a:lnTo>
                    <a:lnTo>
                      <a:pt x="2456" y="596"/>
                    </a:lnTo>
                    <a:lnTo>
                      <a:pt x="2712" y="716"/>
                    </a:lnTo>
                    <a:lnTo>
                      <a:pt x="2716" y="339"/>
                    </a:lnTo>
                    <a:lnTo>
                      <a:pt x="2848" y="258"/>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9" name="Freeform 14"/>
              <p:cNvSpPr>
                <a:spLocks/>
              </p:cNvSpPr>
              <p:nvPr userDrawn="1"/>
            </p:nvSpPr>
            <p:spPr bwMode="hidden">
              <a:xfrm>
                <a:off x="5443" y="922"/>
                <a:ext cx="319" cy="854"/>
              </a:xfrm>
              <a:custGeom>
                <a:avLst/>
                <a:gdLst>
                  <a:gd name="T0" fmla="*/ 0 w 319"/>
                  <a:gd name="T1" fmla="*/ 0 h 854"/>
                  <a:gd name="T2" fmla="*/ 106 w 319"/>
                  <a:gd name="T3" fmla="*/ 313 h 854"/>
                  <a:gd name="T4" fmla="*/ 106 w 319"/>
                  <a:gd name="T5" fmla="*/ 634 h 854"/>
                  <a:gd name="T6" fmla="*/ 268 w 319"/>
                  <a:gd name="T7" fmla="*/ 854 h 854"/>
                  <a:gd name="T8" fmla="*/ 278 w 319"/>
                  <a:gd name="T9" fmla="*/ 577 h 854"/>
                  <a:gd name="T10" fmla="*/ 238 w 319"/>
                  <a:gd name="T11" fmla="*/ 400 h 854"/>
                  <a:gd name="T12" fmla="*/ 319 w 319"/>
                  <a:gd name="T13" fmla="*/ 240 h 8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 h="854">
                    <a:moveTo>
                      <a:pt x="0" y="0"/>
                    </a:moveTo>
                    <a:lnTo>
                      <a:pt x="106" y="313"/>
                    </a:lnTo>
                    <a:lnTo>
                      <a:pt x="106" y="634"/>
                    </a:lnTo>
                    <a:lnTo>
                      <a:pt x="268" y="854"/>
                    </a:lnTo>
                    <a:lnTo>
                      <a:pt x="278" y="577"/>
                    </a:lnTo>
                    <a:lnTo>
                      <a:pt x="238" y="400"/>
                    </a:lnTo>
                    <a:lnTo>
                      <a:pt x="319" y="240"/>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80" name="Freeform 15"/>
              <p:cNvSpPr>
                <a:spLocks/>
              </p:cNvSpPr>
              <p:nvPr userDrawn="1"/>
            </p:nvSpPr>
            <p:spPr bwMode="hidden">
              <a:xfrm>
                <a:off x="4954" y="3568"/>
                <a:ext cx="646" cy="392"/>
              </a:xfrm>
              <a:custGeom>
                <a:avLst/>
                <a:gdLst>
                  <a:gd name="T0" fmla="*/ 504 w 646"/>
                  <a:gd name="T1" fmla="*/ 0 h 392"/>
                  <a:gd name="T2" fmla="*/ 320 w 646"/>
                  <a:gd name="T3" fmla="*/ 61 h 392"/>
                  <a:gd name="T4" fmla="*/ 238 w 646"/>
                  <a:gd name="T5" fmla="*/ 109 h 392"/>
                  <a:gd name="T6" fmla="*/ 144 w 646"/>
                  <a:gd name="T7" fmla="*/ 216 h 392"/>
                  <a:gd name="T8" fmla="*/ 0 w 646"/>
                  <a:gd name="T9" fmla="*/ 392 h 392"/>
                  <a:gd name="T10" fmla="*/ 360 w 646"/>
                  <a:gd name="T11" fmla="*/ 263 h 392"/>
                  <a:gd name="T12" fmla="*/ 432 w 646"/>
                  <a:gd name="T13" fmla="*/ 182 h 392"/>
                  <a:gd name="T14" fmla="*/ 646 w 646"/>
                  <a:gd name="T15" fmla="*/ 142 h 392"/>
                  <a:gd name="T16" fmla="*/ 504 w 646"/>
                  <a:gd name="T17" fmla="*/ 0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6" h="392">
                    <a:moveTo>
                      <a:pt x="504" y="0"/>
                    </a:moveTo>
                    <a:lnTo>
                      <a:pt x="320" y="61"/>
                    </a:lnTo>
                    <a:lnTo>
                      <a:pt x="238" y="109"/>
                    </a:lnTo>
                    <a:lnTo>
                      <a:pt x="144" y="216"/>
                    </a:lnTo>
                    <a:lnTo>
                      <a:pt x="0" y="392"/>
                    </a:lnTo>
                    <a:lnTo>
                      <a:pt x="360" y="263"/>
                    </a:lnTo>
                    <a:lnTo>
                      <a:pt x="432" y="182"/>
                    </a:lnTo>
                    <a:lnTo>
                      <a:pt x="646" y="142"/>
                    </a:lnTo>
                    <a:lnTo>
                      <a:pt x="504" y="0"/>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81" name="Freeform 16"/>
              <p:cNvSpPr>
                <a:spLocks/>
              </p:cNvSpPr>
              <p:nvPr userDrawn="1"/>
            </p:nvSpPr>
            <p:spPr bwMode="hidden">
              <a:xfrm>
                <a:off x="50" y="2400"/>
                <a:ext cx="2736" cy="1920"/>
              </a:xfrm>
              <a:custGeom>
                <a:avLst/>
                <a:gdLst>
                  <a:gd name="T0" fmla="*/ 0 w 2736"/>
                  <a:gd name="T1" fmla="*/ 0 h 1920"/>
                  <a:gd name="T2" fmla="*/ 96 w 2736"/>
                  <a:gd name="T3" fmla="*/ 336 h 1920"/>
                  <a:gd name="T4" fmla="*/ 384 w 2736"/>
                  <a:gd name="T5" fmla="*/ 384 h 1920"/>
                  <a:gd name="T6" fmla="*/ 576 w 2736"/>
                  <a:gd name="T7" fmla="*/ 720 h 1920"/>
                  <a:gd name="T8" fmla="*/ 528 w 2736"/>
                  <a:gd name="T9" fmla="*/ 960 h 1920"/>
                  <a:gd name="T10" fmla="*/ 672 w 2736"/>
                  <a:gd name="T11" fmla="*/ 1104 h 1920"/>
                  <a:gd name="T12" fmla="*/ 576 w 2736"/>
                  <a:gd name="T13" fmla="*/ 1392 h 1920"/>
                  <a:gd name="T14" fmla="*/ 624 w 2736"/>
                  <a:gd name="T15" fmla="*/ 1632 h 1920"/>
                  <a:gd name="T16" fmla="*/ 1488 w 2736"/>
                  <a:gd name="T17" fmla="*/ 1872 h 1920"/>
                  <a:gd name="T18" fmla="*/ 1680 w 2736"/>
                  <a:gd name="T19" fmla="*/ 1728 h 1920"/>
                  <a:gd name="T20" fmla="*/ 2208 w 2736"/>
                  <a:gd name="T21" fmla="*/ 1728 h 1920"/>
                  <a:gd name="T22" fmla="*/ 2304 w 2736"/>
                  <a:gd name="T23" fmla="*/ 1632 h 1920"/>
                  <a:gd name="T24" fmla="*/ 2736 w 2736"/>
                  <a:gd name="T25" fmla="*/ 1872 h 1920"/>
                  <a:gd name="T26" fmla="*/ 2640 w 2736"/>
                  <a:gd name="T27" fmla="*/ 1920 h 1920"/>
                  <a:gd name="T28" fmla="*/ 2304 w 2736"/>
                  <a:gd name="T29" fmla="*/ 1824 h 1920"/>
                  <a:gd name="T30" fmla="*/ 2160 w 2736"/>
                  <a:gd name="T31" fmla="*/ 1872 h 1920"/>
                  <a:gd name="T32" fmla="*/ 1632 w 2736"/>
                  <a:gd name="T33" fmla="*/ 1920 h 1920"/>
                  <a:gd name="T34" fmla="*/ 1440 w 2736"/>
                  <a:gd name="T35" fmla="*/ 1920 h 1920"/>
                  <a:gd name="T36" fmla="*/ 480 w 2736"/>
                  <a:gd name="T37" fmla="*/ 1824 h 1920"/>
                  <a:gd name="T38" fmla="*/ 192 w 2736"/>
                  <a:gd name="T39" fmla="*/ 1872 h 1920"/>
                  <a:gd name="T40" fmla="*/ 96 w 2736"/>
                  <a:gd name="T41" fmla="*/ 1680 h 1920"/>
                  <a:gd name="T42" fmla="*/ 288 w 2736"/>
                  <a:gd name="T43" fmla="*/ 1440 h 1920"/>
                  <a:gd name="T44" fmla="*/ 336 w 2736"/>
                  <a:gd name="T45" fmla="*/ 1104 h 1920"/>
                  <a:gd name="T46" fmla="*/ 144 w 2736"/>
                  <a:gd name="T47" fmla="*/ 864 h 1920"/>
                  <a:gd name="T48" fmla="*/ 240 w 2736"/>
                  <a:gd name="T49" fmla="*/ 624 h 1920"/>
                  <a:gd name="T50" fmla="*/ 48 w 2736"/>
                  <a:gd name="T51" fmla="*/ 528 h 1920"/>
                  <a:gd name="T52" fmla="*/ 0 w 2736"/>
                  <a:gd name="T53" fmla="*/ 0 h 192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736" h="1920">
                    <a:moveTo>
                      <a:pt x="0" y="0"/>
                    </a:moveTo>
                    <a:lnTo>
                      <a:pt x="96" y="336"/>
                    </a:lnTo>
                    <a:lnTo>
                      <a:pt x="384" y="384"/>
                    </a:lnTo>
                    <a:lnTo>
                      <a:pt x="576" y="720"/>
                    </a:lnTo>
                    <a:lnTo>
                      <a:pt x="528" y="960"/>
                    </a:lnTo>
                    <a:lnTo>
                      <a:pt x="672" y="1104"/>
                    </a:lnTo>
                    <a:lnTo>
                      <a:pt x="576" y="1392"/>
                    </a:lnTo>
                    <a:lnTo>
                      <a:pt x="624" y="1632"/>
                    </a:lnTo>
                    <a:lnTo>
                      <a:pt x="1488" y="1872"/>
                    </a:lnTo>
                    <a:lnTo>
                      <a:pt x="1680" y="1728"/>
                    </a:lnTo>
                    <a:lnTo>
                      <a:pt x="2208" y="1728"/>
                    </a:lnTo>
                    <a:lnTo>
                      <a:pt x="2304" y="1632"/>
                    </a:lnTo>
                    <a:lnTo>
                      <a:pt x="2736" y="1872"/>
                    </a:lnTo>
                    <a:lnTo>
                      <a:pt x="2640" y="1920"/>
                    </a:lnTo>
                    <a:lnTo>
                      <a:pt x="2304" y="1824"/>
                    </a:lnTo>
                    <a:lnTo>
                      <a:pt x="2160" y="1872"/>
                    </a:lnTo>
                    <a:lnTo>
                      <a:pt x="1632" y="1920"/>
                    </a:lnTo>
                    <a:lnTo>
                      <a:pt x="1440" y="1920"/>
                    </a:lnTo>
                    <a:lnTo>
                      <a:pt x="480" y="1824"/>
                    </a:lnTo>
                    <a:lnTo>
                      <a:pt x="192" y="1872"/>
                    </a:lnTo>
                    <a:lnTo>
                      <a:pt x="96" y="1680"/>
                    </a:lnTo>
                    <a:lnTo>
                      <a:pt x="288" y="1440"/>
                    </a:lnTo>
                    <a:lnTo>
                      <a:pt x="336" y="1104"/>
                    </a:lnTo>
                    <a:lnTo>
                      <a:pt x="144" y="864"/>
                    </a:lnTo>
                    <a:lnTo>
                      <a:pt x="240" y="624"/>
                    </a:lnTo>
                    <a:lnTo>
                      <a:pt x="48" y="528"/>
                    </a:lnTo>
                    <a:lnTo>
                      <a:pt x="0" y="0"/>
                    </a:lnTo>
                    <a:close/>
                  </a:path>
                </a:pathLst>
              </a:custGeom>
              <a:noFill/>
              <a:ln w="9525" cap="flat" cmpd="sng">
                <a:solidFill>
                  <a:schemeClr val="bg2"/>
                </a:solidFill>
                <a:prstDash val="solid"/>
                <a:round/>
                <a:headEnd type="none" w="med" len="med"/>
                <a:tailEnd type="none" w="med" len="med"/>
              </a:ln>
              <a:effectLst/>
              <a:extLst>
                <a:ext uri="{909E8E84-426E-40DD-AFC4-6F175D3DCCD1}">
                  <a14:hiddenFill xmlns:a14="http://schemas.microsoft.com/office/drawing/2010/main">
                    <a:gradFill rotWithShape="0">
                      <a:gsLst>
                        <a:gs pos="0">
                          <a:schemeClr val="bg2"/>
                        </a:gs>
                        <a:gs pos="100000">
                          <a:schemeClr val="bg1"/>
                        </a:gs>
                      </a:gsLst>
                      <a:lin ang="189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grpSp>
        <p:grpSp>
          <p:nvGrpSpPr>
            <p:cNvPr id="1033" name="Group 17"/>
            <p:cNvGrpSpPr>
              <a:grpSpLocks/>
            </p:cNvGrpSpPr>
            <p:nvPr userDrawn="1"/>
          </p:nvGrpSpPr>
          <p:grpSpPr bwMode="auto">
            <a:xfrm>
              <a:off x="0" y="2291"/>
              <a:ext cx="1385" cy="1702"/>
              <a:chOff x="0" y="2291"/>
              <a:chExt cx="1385" cy="1702"/>
            </a:xfrm>
          </p:grpSpPr>
          <p:sp>
            <p:nvSpPr>
              <p:cNvPr id="1034" name="Rectangle 18"/>
              <p:cNvSpPr>
                <a:spLocks noChangeArrowheads="1"/>
              </p:cNvSpPr>
              <p:nvPr userDrawn="1"/>
            </p:nvSpPr>
            <p:spPr bwMode="ltGray">
              <a:xfrm rot="6798887">
                <a:off x="63" y="388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5" name="Rectangle 19"/>
              <p:cNvSpPr>
                <a:spLocks noChangeArrowheads="1"/>
              </p:cNvSpPr>
              <p:nvPr userDrawn="1"/>
            </p:nvSpPr>
            <p:spPr bwMode="ltGray">
              <a:xfrm rot="6798887">
                <a:off x="33" y="388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6" name="Rectangle 20"/>
              <p:cNvSpPr>
                <a:spLocks noChangeArrowheads="1"/>
              </p:cNvSpPr>
              <p:nvPr userDrawn="1"/>
            </p:nvSpPr>
            <p:spPr bwMode="ltGray">
              <a:xfrm rot="6798887">
                <a:off x="7" y="387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7" name="Rectangle 21"/>
              <p:cNvSpPr>
                <a:spLocks noChangeArrowheads="1"/>
              </p:cNvSpPr>
              <p:nvPr userDrawn="1"/>
            </p:nvSpPr>
            <p:spPr bwMode="ltGray">
              <a:xfrm rot="5999912">
                <a:off x="209" y="388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8" name="Rectangle 22"/>
              <p:cNvSpPr>
                <a:spLocks noChangeArrowheads="1"/>
              </p:cNvSpPr>
              <p:nvPr userDrawn="1"/>
            </p:nvSpPr>
            <p:spPr bwMode="ltGray">
              <a:xfrm rot="5999912">
                <a:off x="18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9" name="Rectangle 23"/>
              <p:cNvSpPr>
                <a:spLocks noChangeArrowheads="1"/>
              </p:cNvSpPr>
              <p:nvPr userDrawn="1"/>
            </p:nvSpPr>
            <p:spPr bwMode="ltGray">
              <a:xfrm rot="6250138">
                <a:off x="15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0" name="Rectangle 24"/>
              <p:cNvSpPr>
                <a:spLocks noChangeArrowheads="1"/>
              </p:cNvSpPr>
              <p:nvPr userDrawn="1"/>
            </p:nvSpPr>
            <p:spPr bwMode="ltGray">
              <a:xfrm rot="6238076">
                <a:off x="123" y="388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1" name="Rectangle 25"/>
              <p:cNvSpPr>
                <a:spLocks noChangeArrowheads="1"/>
              </p:cNvSpPr>
              <p:nvPr userDrawn="1"/>
            </p:nvSpPr>
            <p:spPr bwMode="ltGray">
              <a:xfrm rot="5380717">
                <a:off x="363" y="386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2" name="Rectangle 26"/>
              <p:cNvSpPr>
                <a:spLocks noChangeArrowheads="1"/>
              </p:cNvSpPr>
              <p:nvPr userDrawn="1"/>
            </p:nvSpPr>
            <p:spPr bwMode="ltGray">
              <a:xfrm rot="5380717">
                <a:off x="333" y="387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3" name="Rectangle 27"/>
              <p:cNvSpPr>
                <a:spLocks noChangeArrowheads="1"/>
              </p:cNvSpPr>
              <p:nvPr userDrawn="1"/>
            </p:nvSpPr>
            <p:spPr bwMode="ltGray">
              <a:xfrm rot="5583200">
                <a:off x="303" y="387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4" name="Rectangle 28"/>
              <p:cNvSpPr>
                <a:spLocks noChangeArrowheads="1"/>
              </p:cNvSpPr>
              <p:nvPr userDrawn="1"/>
            </p:nvSpPr>
            <p:spPr bwMode="ltGray">
              <a:xfrm rot="5737625">
                <a:off x="271" y="388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5" name="Rectangle 29"/>
              <p:cNvSpPr>
                <a:spLocks noChangeArrowheads="1"/>
              </p:cNvSpPr>
              <p:nvPr userDrawn="1"/>
            </p:nvSpPr>
            <p:spPr bwMode="ltGray">
              <a:xfrm rot="4715477">
                <a:off x="517" y="382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6" name="Rectangle 30"/>
              <p:cNvSpPr>
                <a:spLocks noChangeArrowheads="1"/>
              </p:cNvSpPr>
              <p:nvPr userDrawn="1"/>
            </p:nvSpPr>
            <p:spPr bwMode="ltGray">
              <a:xfrm rot="4924949">
                <a:off x="486" y="38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7" name="Rectangle 31"/>
              <p:cNvSpPr>
                <a:spLocks noChangeArrowheads="1"/>
              </p:cNvSpPr>
              <p:nvPr userDrawn="1"/>
            </p:nvSpPr>
            <p:spPr bwMode="ltGray">
              <a:xfrm rot="4924949">
                <a:off x="456" y="38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8" name="Rectangle 32"/>
              <p:cNvSpPr>
                <a:spLocks noChangeArrowheads="1"/>
              </p:cNvSpPr>
              <p:nvPr userDrawn="1"/>
            </p:nvSpPr>
            <p:spPr bwMode="ltGray">
              <a:xfrm rot="5041352">
                <a:off x="427" y="385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9" name="Rectangle 33"/>
              <p:cNvSpPr>
                <a:spLocks noChangeArrowheads="1"/>
              </p:cNvSpPr>
              <p:nvPr userDrawn="1"/>
            </p:nvSpPr>
            <p:spPr bwMode="ltGray">
              <a:xfrm rot="3816889">
                <a:off x="664" y="376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0" name="Rectangle 34"/>
              <p:cNvSpPr>
                <a:spLocks noChangeArrowheads="1"/>
              </p:cNvSpPr>
              <p:nvPr userDrawn="1"/>
            </p:nvSpPr>
            <p:spPr bwMode="ltGray">
              <a:xfrm rot="3816889">
                <a:off x="634" y="378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1" name="Rectangle 35"/>
              <p:cNvSpPr>
                <a:spLocks noChangeArrowheads="1"/>
              </p:cNvSpPr>
              <p:nvPr userDrawn="1"/>
            </p:nvSpPr>
            <p:spPr bwMode="ltGray">
              <a:xfrm rot="4104184">
                <a:off x="606" y="379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2" name="Rectangle 36"/>
              <p:cNvSpPr>
                <a:spLocks noChangeArrowheads="1"/>
              </p:cNvSpPr>
              <p:nvPr userDrawn="1"/>
            </p:nvSpPr>
            <p:spPr bwMode="ltGray">
              <a:xfrm rot="4325343">
                <a:off x="575" y="380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3" name="Rectangle 37"/>
              <p:cNvSpPr>
                <a:spLocks noChangeArrowheads="1"/>
              </p:cNvSpPr>
              <p:nvPr userDrawn="1"/>
            </p:nvSpPr>
            <p:spPr bwMode="ltGray">
              <a:xfrm rot="3368036">
                <a:off x="800" y="368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4" name="Rectangle 38"/>
              <p:cNvSpPr>
                <a:spLocks noChangeArrowheads="1"/>
              </p:cNvSpPr>
              <p:nvPr userDrawn="1"/>
            </p:nvSpPr>
            <p:spPr bwMode="ltGray">
              <a:xfrm rot="3368036">
                <a:off x="772" y="369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5" name="Rectangle 39"/>
              <p:cNvSpPr>
                <a:spLocks noChangeArrowheads="1"/>
              </p:cNvSpPr>
              <p:nvPr userDrawn="1"/>
            </p:nvSpPr>
            <p:spPr bwMode="ltGray">
              <a:xfrm rot="3368036">
                <a:off x="746" y="37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6" name="Rectangle 40"/>
              <p:cNvSpPr>
                <a:spLocks noChangeArrowheads="1"/>
              </p:cNvSpPr>
              <p:nvPr userDrawn="1"/>
            </p:nvSpPr>
            <p:spPr bwMode="ltGray">
              <a:xfrm rot="3816889">
                <a:off x="717" y="37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7" name="Rectangle 41"/>
              <p:cNvSpPr>
                <a:spLocks noChangeArrowheads="1"/>
              </p:cNvSpPr>
              <p:nvPr userDrawn="1"/>
            </p:nvSpPr>
            <p:spPr bwMode="ltGray">
              <a:xfrm rot="2302266">
                <a:off x="923" y="358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8" name="Rectangle 42"/>
              <p:cNvSpPr>
                <a:spLocks noChangeArrowheads="1"/>
              </p:cNvSpPr>
              <p:nvPr userDrawn="1"/>
            </p:nvSpPr>
            <p:spPr bwMode="ltGray">
              <a:xfrm rot="2302266">
                <a:off x="899" y="360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9" name="Rectangle 43"/>
              <p:cNvSpPr>
                <a:spLocks noChangeArrowheads="1"/>
              </p:cNvSpPr>
              <p:nvPr userDrawn="1"/>
            </p:nvSpPr>
            <p:spPr bwMode="ltGray">
              <a:xfrm rot="2707562">
                <a:off x="876" y="36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0" name="Rectangle 44"/>
              <p:cNvSpPr>
                <a:spLocks noChangeArrowheads="1"/>
              </p:cNvSpPr>
              <p:nvPr userDrawn="1"/>
            </p:nvSpPr>
            <p:spPr bwMode="ltGray">
              <a:xfrm rot="2707562">
                <a:off x="850" y="364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1" name="Rectangle 45"/>
              <p:cNvSpPr>
                <a:spLocks noChangeArrowheads="1"/>
              </p:cNvSpPr>
              <p:nvPr userDrawn="1"/>
            </p:nvSpPr>
            <p:spPr bwMode="ltGray">
              <a:xfrm rot="1525830">
                <a:off x="1027" y="3473"/>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2" name="Rectangle 46"/>
              <p:cNvSpPr>
                <a:spLocks noChangeArrowheads="1"/>
              </p:cNvSpPr>
              <p:nvPr userDrawn="1"/>
            </p:nvSpPr>
            <p:spPr bwMode="ltGray">
              <a:xfrm rot="1525830">
                <a:off x="1009" y="349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3" name="Rectangle 47"/>
              <p:cNvSpPr>
                <a:spLocks noChangeArrowheads="1"/>
              </p:cNvSpPr>
              <p:nvPr userDrawn="1"/>
            </p:nvSpPr>
            <p:spPr bwMode="ltGray">
              <a:xfrm rot="1788117">
                <a:off x="990" y="3519"/>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4" name="Rectangle 48"/>
              <p:cNvSpPr>
                <a:spLocks noChangeArrowheads="1"/>
              </p:cNvSpPr>
              <p:nvPr userDrawn="1"/>
            </p:nvSpPr>
            <p:spPr bwMode="ltGray">
              <a:xfrm rot="1788117">
                <a:off x="969" y="354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5" name="Rectangle 49"/>
              <p:cNvSpPr>
                <a:spLocks noChangeArrowheads="1"/>
              </p:cNvSpPr>
              <p:nvPr userDrawn="1"/>
            </p:nvSpPr>
            <p:spPr bwMode="ltGray">
              <a:xfrm rot="841630">
                <a:off x="1113" y="3355"/>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6" name="Rectangle 50"/>
              <p:cNvSpPr>
                <a:spLocks noChangeArrowheads="1"/>
              </p:cNvSpPr>
              <p:nvPr userDrawn="1"/>
            </p:nvSpPr>
            <p:spPr bwMode="ltGray">
              <a:xfrm rot="841630">
                <a:off x="1100" y="337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7" name="Rectangle 51"/>
              <p:cNvSpPr>
                <a:spLocks noChangeArrowheads="1"/>
              </p:cNvSpPr>
              <p:nvPr userDrawn="1"/>
            </p:nvSpPr>
            <p:spPr bwMode="ltGray">
              <a:xfrm rot="1308689">
                <a:off x="1086" y="3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8" name="Rectangle 52"/>
              <p:cNvSpPr>
                <a:spLocks noChangeArrowheads="1"/>
              </p:cNvSpPr>
              <p:nvPr userDrawn="1"/>
            </p:nvSpPr>
            <p:spPr bwMode="ltGray">
              <a:xfrm rot="1308689">
                <a:off x="1064" y="3425"/>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9" name="Rectangle 53"/>
              <p:cNvSpPr>
                <a:spLocks noChangeArrowheads="1"/>
              </p:cNvSpPr>
              <p:nvPr userDrawn="1"/>
            </p:nvSpPr>
            <p:spPr bwMode="ltGray">
              <a:xfrm rot="469913">
                <a:off x="1172" y="3225"/>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0" name="Rectangle 54"/>
              <p:cNvSpPr>
                <a:spLocks noChangeArrowheads="1"/>
              </p:cNvSpPr>
              <p:nvPr userDrawn="1"/>
            </p:nvSpPr>
            <p:spPr bwMode="ltGray">
              <a:xfrm rot="559869">
                <a:off x="1162" y="325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1" name="Rectangle 55"/>
              <p:cNvSpPr>
                <a:spLocks noChangeArrowheads="1"/>
              </p:cNvSpPr>
              <p:nvPr userDrawn="1"/>
            </p:nvSpPr>
            <p:spPr bwMode="ltGray">
              <a:xfrm rot="734079">
                <a:off x="1154" y="327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2" name="Rectangle 56"/>
              <p:cNvSpPr>
                <a:spLocks noChangeArrowheads="1"/>
              </p:cNvSpPr>
              <p:nvPr userDrawn="1"/>
            </p:nvSpPr>
            <p:spPr bwMode="ltGray">
              <a:xfrm rot="734079">
                <a:off x="1141" y="330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3" name="Rectangle 57"/>
              <p:cNvSpPr>
                <a:spLocks noChangeArrowheads="1"/>
              </p:cNvSpPr>
              <p:nvPr userDrawn="1"/>
            </p:nvSpPr>
            <p:spPr bwMode="ltGray">
              <a:xfrm rot="-293905">
                <a:off x="1211" y="309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4" name="Rectangle 58"/>
              <p:cNvSpPr>
                <a:spLocks noChangeArrowheads="1"/>
              </p:cNvSpPr>
              <p:nvPr userDrawn="1"/>
            </p:nvSpPr>
            <p:spPr bwMode="ltGray">
              <a:xfrm rot="-8">
                <a:off x="1201" y="312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5" name="Rectangle 59"/>
              <p:cNvSpPr>
                <a:spLocks noChangeArrowheads="1"/>
              </p:cNvSpPr>
              <p:nvPr userDrawn="1"/>
            </p:nvSpPr>
            <p:spPr bwMode="ltGray">
              <a:xfrm rot="-8">
                <a:off x="1200" y="3147"/>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6" name="Rectangle 60"/>
              <p:cNvSpPr>
                <a:spLocks noChangeArrowheads="1"/>
              </p:cNvSpPr>
              <p:nvPr userDrawn="1"/>
            </p:nvSpPr>
            <p:spPr bwMode="ltGray">
              <a:xfrm rot="214188">
                <a:off x="1189" y="3173"/>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7" name="Rectangle 61"/>
              <p:cNvSpPr>
                <a:spLocks noChangeArrowheads="1"/>
              </p:cNvSpPr>
              <p:nvPr userDrawn="1"/>
            </p:nvSpPr>
            <p:spPr bwMode="ltGray">
              <a:xfrm rot="-682388">
                <a:off x="1219" y="296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8" name="Rectangle 62"/>
              <p:cNvSpPr>
                <a:spLocks noChangeArrowheads="1"/>
              </p:cNvSpPr>
              <p:nvPr userDrawn="1"/>
            </p:nvSpPr>
            <p:spPr bwMode="ltGray">
              <a:xfrm rot="-480400">
                <a:off x="1220" y="2991"/>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9" name="Rectangle 63"/>
              <p:cNvSpPr>
                <a:spLocks noChangeArrowheads="1"/>
              </p:cNvSpPr>
              <p:nvPr userDrawn="1"/>
            </p:nvSpPr>
            <p:spPr bwMode="ltGray">
              <a:xfrm rot="-480400">
                <a:off x="1220" y="30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0" name="Rectangle 64"/>
              <p:cNvSpPr>
                <a:spLocks noChangeArrowheads="1"/>
              </p:cNvSpPr>
              <p:nvPr userDrawn="1"/>
            </p:nvSpPr>
            <p:spPr bwMode="ltGray">
              <a:xfrm rot="-270546">
                <a:off x="1219" y="3041"/>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1" name="Rectangle 65"/>
              <p:cNvSpPr>
                <a:spLocks noChangeArrowheads="1"/>
              </p:cNvSpPr>
              <p:nvPr userDrawn="1"/>
            </p:nvSpPr>
            <p:spPr bwMode="ltGray">
              <a:xfrm rot="-1132286">
                <a:off x="1207" y="2843"/>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2" name="Rectangle 66"/>
              <p:cNvSpPr>
                <a:spLocks noChangeArrowheads="1"/>
              </p:cNvSpPr>
              <p:nvPr userDrawn="1"/>
            </p:nvSpPr>
            <p:spPr bwMode="ltGray">
              <a:xfrm rot="-969272">
                <a:off x="1213" y="286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3" name="Rectangle 67"/>
              <p:cNvSpPr>
                <a:spLocks noChangeArrowheads="1"/>
              </p:cNvSpPr>
              <p:nvPr userDrawn="1"/>
            </p:nvSpPr>
            <p:spPr bwMode="ltGray">
              <a:xfrm rot="-969272">
                <a:off x="1216" y="288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4" name="Rectangle 68"/>
              <p:cNvSpPr>
                <a:spLocks noChangeArrowheads="1"/>
              </p:cNvSpPr>
              <p:nvPr userDrawn="1"/>
            </p:nvSpPr>
            <p:spPr bwMode="ltGray">
              <a:xfrm rot="-806259">
                <a:off x="1219" y="29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5" name="Rectangle 69"/>
              <p:cNvSpPr>
                <a:spLocks noChangeArrowheads="1"/>
              </p:cNvSpPr>
              <p:nvPr userDrawn="1"/>
            </p:nvSpPr>
            <p:spPr bwMode="ltGray">
              <a:xfrm rot="-1543941">
                <a:off x="1165" y="272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6" name="Rectangle 70"/>
              <p:cNvSpPr>
                <a:spLocks noChangeArrowheads="1"/>
              </p:cNvSpPr>
              <p:nvPr userDrawn="1"/>
            </p:nvSpPr>
            <p:spPr bwMode="ltGray">
              <a:xfrm rot="-1341953">
                <a:off x="1176" y="2752"/>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7" name="Rectangle 71"/>
              <p:cNvSpPr>
                <a:spLocks noChangeArrowheads="1"/>
              </p:cNvSpPr>
              <p:nvPr userDrawn="1"/>
            </p:nvSpPr>
            <p:spPr bwMode="ltGray">
              <a:xfrm rot="-1341953">
                <a:off x="1184" y="277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8" name="Rectangle 72"/>
              <p:cNvSpPr>
                <a:spLocks noChangeArrowheads="1"/>
              </p:cNvSpPr>
              <p:nvPr userDrawn="1"/>
            </p:nvSpPr>
            <p:spPr bwMode="ltGray">
              <a:xfrm rot="-1341953">
                <a:off x="1194" y="279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9" name="Rectangle 73"/>
              <p:cNvSpPr>
                <a:spLocks noChangeArrowheads="1"/>
              </p:cNvSpPr>
              <p:nvPr userDrawn="1"/>
            </p:nvSpPr>
            <p:spPr bwMode="ltGray">
              <a:xfrm rot="-1928746">
                <a:off x="1101" y="262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0" name="Rectangle 74"/>
              <p:cNvSpPr>
                <a:spLocks noChangeArrowheads="1"/>
              </p:cNvSpPr>
              <p:nvPr userDrawn="1"/>
            </p:nvSpPr>
            <p:spPr bwMode="ltGray">
              <a:xfrm rot="-1844175">
                <a:off x="1114" y="264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1" name="Rectangle 75"/>
              <p:cNvSpPr>
                <a:spLocks noChangeArrowheads="1"/>
              </p:cNvSpPr>
              <p:nvPr userDrawn="1"/>
            </p:nvSpPr>
            <p:spPr bwMode="ltGray">
              <a:xfrm rot="-1752383">
                <a:off x="1129" y="266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2" name="Rectangle 76"/>
              <p:cNvSpPr>
                <a:spLocks noChangeArrowheads="1"/>
              </p:cNvSpPr>
              <p:nvPr userDrawn="1"/>
            </p:nvSpPr>
            <p:spPr bwMode="ltGray">
              <a:xfrm rot="-1752383">
                <a:off x="1142" y="268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3" name="Rectangle 77"/>
              <p:cNvSpPr>
                <a:spLocks noChangeArrowheads="1"/>
              </p:cNvSpPr>
              <p:nvPr userDrawn="1"/>
            </p:nvSpPr>
            <p:spPr bwMode="ltGray">
              <a:xfrm rot="-2466736">
                <a:off x="1014" y="253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4" name="Rectangle 78"/>
              <p:cNvSpPr>
                <a:spLocks noChangeArrowheads="1"/>
              </p:cNvSpPr>
              <p:nvPr userDrawn="1"/>
            </p:nvSpPr>
            <p:spPr bwMode="ltGray">
              <a:xfrm rot="-2466736">
                <a:off x="1035" y="255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5" name="Rectangle 79"/>
              <p:cNvSpPr>
                <a:spLocks noChangeArrowheads="1"/>
              </p:cNvSpPr>
              <p:nvPr userDrawn="1"/>
            </p:nvSpPr>
            <p:spPr bwMode="ltGray">
              <a:xfrm rot="-2466736">
                <a:off x="1050" y="257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6" name="Rectangle 80"/>
              <p:cNvSpPr>
                <a:spLocks noChangeArrowheads="1"/>
              </p:cNvSpPr>
              <p:nvPr userDrawn="1"/>
            </p:nvSpPr>
            <p:spPr bwMode="ltGray">
              <a:xfrm rot="-2342866">
                <a:off x="1068" y="2590"/>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7" name="Freeform 81"/>
              <p:cNvSpPr>
                <a:spLocks/>
              </p:cNvSpPr>
              <p:nvPr userDrawn="1"/>
            </p:nvSpPr>
            <p:spPr bwMode="ltGray">
              <a:xfrm>
                <a:off x="486" y="2563"/>
                <a:ext cx="180" cy="151"/>
              </a:xfrm>
              <a:custGeom>
                <a:avLst/>
                <a:gdLst>
                  <a:gd name="T0" fmla="*/ 0 w 180"/>
                  <a:gd name="T1" fmla="*/ 144 h 151"/>
                  <a:gd name="T2" fmla="*/ 28 w 180"/>
                  <a:gd name="T3" fmla="*/ 147 h 151"/>
                  <a:gd name="T4" fmla="*/ 64 w 180"/>
                  <a:gd name="T5" fmla="*/ 46 h 151"/>
                  <a:gd name="T6" fmla="*/ 94 w 180"/>
                  <a:gd name="T7" fmla="*/ 151 h 151"/>
                  <a:gd name="T8" fmla="*/ 129 w 180"/>
                  <a:gd name="T9" fmla="*/ 151 h 151"/>
                  <a:gd name="T10" fmla="*/ 180 w 180"/>
                  <a:gd name="T11" fmla="*/ 9 h 151"/>
                  <a:gd name="T12" fmla="*/ 148 w 180"/>
                  <a:gd name="T13" fmla="*/ 10 h 151"/>
                  <a:gd name="T14" fmla="*/ 112 w 180"/>
                  <a:gd name="T15" fmla="*/ 112 h 151"/>
                  <a:gd name="T16" fmla="*/ 79 w 180"/>
                  <a:gd name="T17" fmla="*/ 0 h 151"/>
                  <a:gd name="T18" fmla="*/ 48 w 180"/>
                  <a:gd name="T19" fmla="*/ 0 h 151"/>
                  <a:gd name="T20" fmla="*/ 0 w 180"/>
                  <a:gd name="T21" fmla="*/ 144 h 1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0" h="151">
                    <a:moveTo>
                      <a:pt x="0" y="144"/>
                    </a:moveTo>
                    <a:lnTo>
                      <a:pt x="28" y="147"/>
                    </a:lnTo>
                    <a:lnTo>
                      <a:pt x="64" y="46"/>
                    </a:lnTo>
                    <a:lnTo>
                      <a:pt x="94" y="151"/>
                    </a:lnTo>
                    <a:lnTo>
                      <a:pt x="129" y="151"/>
                    </a:lnTo>
                    <a:lnTo>
                      <a:pt x="180" y="9"/>
                    </a:lnTo>
                    <a:lnTo>
                      <a:pt x="148" y="10"/>
                    </a:lnTo>
                    <a:lnTo>
                      <a:pt x="112" y="112"/>
                    </a:lnTo>
                    <a:lnTo>
                      <a:pt x="79" y="0"/>
                    </a:lnTo>
                    <a:lnTo>
                      <a:pt x="48" y="0"/>
                    </a:lnTo>
                    <a:lnTo>
                      <a:pt x="0" y="144"/>
                    </a:ln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98" name="Rectangle 82"/>
              <p:cNvSpPr>
                <a:spLocks noChangeArrowheads="1"/>
              </p:cNvSpPr>
              <p:nvPr userDrawn="1"/>
            </p:nvSpPr>
            <p:spPr bwMode="ltGray">
              <a:xfrm rot="6575641">
                <a:off x="-217" y="3138"/>
                <a:ext cx="122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9" name="Rectangle 83"/>
              <p:cNvSpPr>
                <a:spLocks noChangeArrowheads="1"/>
              </p:cNvSpPr>
              <p:nvPr userDrawn="1"/>
            </p:nvSpPr>
            <p:spPr bwMode="ltGray">
              <a:xfrm rot="238799">
                <a:off x="4" y="3146"/>
                <a:ext cx="103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0" name="Rectangle 84"/>
              <p:cNvSpPr>
                <a:spLocks noChangeArrowheads="1"/>
              </p:cNvSpPr>
              <p:nvPr userDrawn="1"/>
            </p:nvSpPr>
            <p:spPr bwMode="ltGray">
              <a:xfrm rot="-2957028">
                <a:off x="907" y="247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1" name="Rectangle 85"/>
              <p:cNvSpPr>
                <a:spLocks noChangeArrowheads="1"/>
              </p:cNvSpPr>
              <p:nvPr userDrawn="1"/>
            </p:nvSpPr>
            <p:spPr bwMode="ltGray">
              <a:xfrm rot="-2957028">
                <a:off x="930" y="248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2" name="Rectangle 86"/>
              <p:cNvSpPr>
                <a:spLocks noChangeArrowheads="1"/>
              </p:cNvSpPr>
              <p:nvPr userDrawn="1"/>
            </p:nvSpPr>
            <p:spPr bwMode="ltGray">
              <a:xfrm rot="-2957028">
                <a:off x="954" y="249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3" name="Rectangle 87"/>
              <p:cNvSpPr>
                <a:spLocks noChangeArrowheads="1"/>
              </p:cNvSpPr>
              <p:nvPr userDrawn="1"/>
            </p:nvSpPr>
            <p:spPr bwMode="ltGray">
              <a:xfrm rot="-2661033">
                <a:off x="974" y="2509"/>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4" name="Rectangle 88"/>
              <p:cNvSpPr>
                <a:spLocks noChangeArrowheads="1"/>
              </p:cNvSpPr>
              <p:nvPr userDrawn="1"/>
            </p:nvSpPr>
            <p:spPr bwMode="ltGray">
              <a:xfrm rot="-3638503">
                <a:off x="788" y="242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5" name="Rectangle 89"/>
              <p:cNvSpPr>
                <a:spLocks noChangeArrowheads="1"/>
              </p:cNvSpPr>
              <p:nvPr userDrawn="1"/>
            </p:nvSpPr>
            <p:spPr bwMode="ltGray">
              <a:xfrm rot="-3638503">
                <a:off x="815" y="243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6" name="Rectangle 90"/>
              <p:cNvSpPr>
                <a:spLocks noChangeArrowheads="1"/>
              </p:cNvSpPr>
              <p:nvPr userDrawn="1"/>
            </p:nvSpPr>
            <p:spPr bwMode="ltGray">
              <a:xfrm rot="-3514633">
                <a:off x="837" y="244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7" name="Rectangle 91"/>
              <p:cNvSpPr>
                <a:spLocks noChangeArrowheads="1"/>
              </p:cNvSpPr>
              <p:nvPr userDrawn="1"/>
            </p:nvSpPr>
            <p:spPr bwMode="ltGray">
              <a:xfrm rot="-3220799">
                <a:off x="862" y="245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8" name="Rectangle 92"/>
              <p:cNvSpPr>
                <a:spLocks noChangeArrowheads="1"/>
              </p:cNvSpPr>
              <p:nvPr userDrawn="1"/>
            </p:nvSpPr>
            <p:spPr bwMode="ltGray">
              <a:xfrm rot="-4338250">
                <a:off x="649" y="239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9" name="Rectangle 93"/>
              <p:cNvSpPr>
                <a:spLocks noChangeArrowheads="1"/>
              </p:cNvSpPr>
              <p:nvPr userDrawn="1"/>
            </p:nvSpPr>
            <p:spPr bwMode="ltGray">
              <a:xfrm rot="-4250359">
                <a:off x="677" y="240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0" name="Rectangle 94"/>
              <p:cNvSpPr>
                <a:spLocks noChangeArrowheads="1"/>
              </p:cNvSpPr>
              <p:nvPr userDrawn="1"/>
            </p:nvSpPr>
            <p:spPr bwMode="ltGray">
              <a:xfrm rot="-4250359">
                <a:off x="708" y="240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1" name="Rectangle 95"/>
              <p:cNvSpPr>
                <a:spLocks noChangeArrowheads="1"/>
              </p:cNvSpPr>
              <p:nvPr userDrawn="1"/>
            </p:nvSpPr>
            <p:spPr bwMode="ltGray">
              <a:xfrm rot="-3989246">
                <a:off x="738" y="241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2" name="Rectangle 96"/>
              <p:cNvSpPr>
                <a:spLocks noChangeArrowheads="1"/>
              </p:cNvSpPr>
              <p:nvPr userDrawn="1"/>
            </p:nvSpPr>
            <p:spPr bwMode="ltGray">
              <a:xfrm rot="-4862215">
                <a:off x="503" y="239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3" name="Rectangle 97"/>
              <p:cNvSpPr>
                <a:spLocks noChangeArrowheads="1"/>
              </p:cNvSpPr>
              <p:nvPr userDrawn="1"/>
            </p:nvSpPr>
            <p:spPr bwMode="ltGray">
              <a:xfrm rot="-4673370">
                <a:off x="534" y="239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4" name="Rectangle 98"/>
              <p:cNvSpPr>
                <a:spLocks noChangeArrowheads="1"/>
              </p:cNvSpPr>
              <p:nvPr userDrawn="1"/>
            </p:nvSpPr>
            <p:spPr bwMode="ltGray">
              <a:xfrm rot="-4646721">
                <a:off x="563"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5" name="Rectangle 99"/>
              <p:cNvSpPr>
                <a:spLocks noChangeArrowheads="1"/>
              </p:cNvSpPr>
              <p:nvPr userDrawn="1"/>
            </p:nvSpPr>
            <p:spPr bwMode="ltGray">
              <a:xfrm rot="-4580623">
                <a:off x="595"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6" name="Rectangle 100"/>
              <p:cNvSpPr>
                <a:spLocks noChangeArrowheads="1"/>
              </p:cNvSpPr>
              <p:nvPr userDrawn="1"/>
            </p:nvSpPr>
            <p:spPr bwMode="ltGray">
              <a:xfrm rot="-5195129">
                <a:off x="355" y="241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7" name="Rectangle 101"/>
              <p:cNvSpPr>
                <a:spLocks noChangeArrowheads="1"/>
              </p:cNvSpPr>
              <p:nvPr userDrawn="1"/>
            </p:nvSpPr>
            <p:spPr bwMode="ltGray">
              <a:xfrm rot="-5360484">
                <a:off x="385" y="240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8" name="Rectangle 102"/>
              <p:cNvSpPr>
                <a:spLocks noChangeArrowheads="1"/>
              </p:cNvSpPr>
              <p:nvPr userDrawn="1"/>
            </p:nvSpPr>
            <p:spPr bwMode="ltGray">
              <a:xfrm rot="-5288939">
                <a:off x="419" y="2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9" name="Rectangle 103"/>
              <p:cNvSpPr>
                <a:spLocks noChangeArrowheads="1"/>
              </p:cNvSpPr>
              <p:nvPr userDrawn="1"/>
            </p:nvSpPr>
            <p:spPr bwMode="ltGray">
              <a:xfrm rot="-5164854">
                <a:off x="449" y="2400"/>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0" name="Rectangle 104"/>
              <p:cNvSpPr>
                <a:spLocks noChangeArrowheads="1"/>
              </p:cNvSpPr>
              <p:nvPr userDrawn="1"/>
            </p:nvSpPr>
            <p:spPr bwMode="ltGray">
              <a:xfrm rot="-6132163">
                <a:off x="206" y="245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1" name="Rectangle 105"/>
              <p:cNvSpPr>
                <a:spLocks noChangeArrowheads="1"/>
              </p:cNvSpPr>
              <p:nvPr userDrawn="1"/>
            </p:nvSpPr>
            <p:spPr bwMode="ltGray">
              <a:xfrm rot="-6220433">
                <a:off x="237" y="24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2" name="Rectangle 106"/>
              <p:cNvSpPr>
                <a:spLocks noChangeArrowheads="1"/>
              </p:cNvSpPr>
              <p:nvPr userDrawn="1"/>
            </p:nvSpPr>
            <p:spPr bwMode="ltGray">
              <a:xfrm rot="-6110943">
                <a:off x="266" y="243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3" name="Rectangle 107"/>
              <p:cNvSpPr>
                <a:spLocks noChangeArrowheads="1"/>
              </p:cNvSpPr>
              <p:nvPr userDrawn="1"/>
            </p:nvSpPr>
            <p:spPr bwMode="ltGray">
              <a:xfrm rot="-5919570">
                <a:off x="293" y="24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4" name="Rectangle 108"/>
              <p:cNvSpPr>
                <a:spLocks noChangeArrowheads="1"/>
              </p:cNvSpPr>
              <p:nvPr userDrawn="1"/>
            </p:nvSpPr>
            <p:spPr bwMode="ltGray">
              <a:xfrm rot="-7376291">
                <a:off x="6" y="25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5" name="Rectangle 109"/>
              <p:cNvSpPr>
                <a:spLocks noChangeArrowheads="1"/>
              </p:cNvSpPr>
              <p:nvPr userDrawn="1"/>
            </p:nvSpPr>
            <p:spPr bwMode="ltGray">
              <a:xfrm rot="-7168347">
                <a:off x="65" y="25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6" name="Rectangle 110"/>
              <p:cNvSpPr>
                <a:spLocks noChangeArrowheads="1"/>
              </p:cNvSpPr>
              <p:nvPr userDrawn="1"/>
            </p:nvSpPr>
            <p:spPr bwMode="ltGray">
              <a:xfrm rot="-6802416">
                <a:off x="92" y="250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7" name="Rectangle 111"/>
              <p:cNvSpPr>
                <a:spLocks noChangeArrowheads="1"/>
              </p:cNvSpPr>
              <p:nvPr userDrawn="1"/>
            </p:nvSpPr>
            <p:spPr bwMode="ltGray">
              <a:xfrm rot="-6802416">
                <a:off x="119" y="249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8" name="Rectangle 112"/>
              <p:cNvSpPr>
                <a:spLocks noChangeArrowheads="1"/>
              </p:cNvSpPr>
              <p:nvPr userDrawn="1"/>
            </p:nvSpPr>
            <p:spPr bwMode="ltGray">
              <a:xfrm rot="-6457704">
                <a:off x="150" y="247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9" name="Rectangle 113"/>
              <p:cNvSpPr>
                <a:spLocks noChangeArrowheads="1"/>
              </p:cNvSpPr>
              <p:nvPr userDrawn="1"/>
            </p:nvSpPr>
            <p:spPr bwMode="ltGray">
              <a:xfrm rot="-1876771">
                <a:off x="0" y="3363"/>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0" name="Rectangle 114"/>
              <p:cNvSpPr>
                <a:spLocks noChangeArrowheads="1"/>
              </p:cNvSpPr>
              <p:nvPr userDrawn="1"/>
            </p:nvSpPr>
            <p:spPr bwMode="ltGray">
              <a:xfrm rot="3283992">
                <a:off x="511" y="347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1" name="Rectangle 115"/>
              <p:cNvSpPr>
                <a:spLocks noChangeArrowheads="1"/>
              </p:cNvSpPr>
              <p:nvPr userDrawn="1"/>
            </p:nvSpPr>
            <p:spPr bwMode="ltGray">
              <a:xfrm rot="3283992">
                <a:off x="35" y="279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2" name="Rectangle 116"/>
              <p:cNvSpPr>
                <a:spLocks noChangeArrowheads="1"/>
              </p:cNvSpPr>
              <p:nvPr userDrawn="1"/>
            </p:nvSpPr>
            <p:spPr bwMode="ltGray">
              <a:xfrm rot="-1876771">
                <a:off x="700" y="2851"/>
                <a:ext cx="31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3" name="Rectangle 117"/>
              <p:cNvSpPr>
                <a:spLocks noChangeArrowheads="1"/>
              </p:cNvSpPr>
              <p:nvPr userDrawn="1"/>
            </p:nvSpPr>
            <p:spPr bwMode="ltGray">
              <a:xfrm rot="5908516">
                <a:off x="200" y="3915"/>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4" name="Rectangle 118"/>
              <p:cNvSpPr>
                <a:spLocks noChangeArrowheads="1"/>
              </p:cNvSpPr>
              <p:nvPr userDrawn="1"/>
            </p:nvSpPr>
            <p:spPr bwMode="ltGray">
              <a:xfrm rot="6683973">
                <a:off x="45" y="3915"/>
                <a:ext cx="144"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5" name="Rectangle 119"/>
              <p:cNvSpPr>
                <a:spLocks noChangeArrowheads="1"/>
              </p:cNvSpPr>
              <p:nvPr userDrawn="1"/>
            </p:nvSpPr>
            <p:spPr bwMode="ltGray">
              <a:xfrm rot="5245609">
                <a:off x="361" y="389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6" name="Rectangle 120"/>
              <p:cNvSpPr>
                <a:spLocks noChangeArrowheads="1"/>
              </p:cNvSpPr>
              <p:nvPr userDrawn="1"/>
            </p:nvSpPr>
            <p:spPr bwMode="ltGray">
              <a:xfrm rot="4500520">
                <a:off x="522" y="3847"/>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7" name="Rectangle 121"/>
              <p:cNvSpPr>
                <a:spLocks noChangeArrowheads="1"/>
              </p:cNvSpPr>
              <p:nvPr userDrawn="1"/>
            </p:nvSpPr>
            <p:spPr bwMode="ltGray">
              <a:xfrm rot="3805227">
                <a:off x="670" y="377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8" name="Rectangle 122"/>
              <p:cNvSpPr>
                <a:spLocks noChangeArrowheads="1"/>
              </p:cNvSpPr>
              <p:nvPr userDrawn="1"/>
            </p:nvSpPr>
            <p:spPr bwMode="ltGray">
              <a:xfrm rot="3060138">
                <a:off x="813" y="368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9" name="Rectangle 123"/>
              <p:cNvSpPr>
                <a:spLocks noChangeArrowheads="1"/>
              </p:cNvSpPr>
              <p:nvPr userDrawn="1"/>
            </p:nvSpPr>
            <p:spPr bwMode="ltGray">
              <a:xfrm rot="2090281">
                <a:off x="938" y="3582"/>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0" name="Rectangle 124"/>
              <p:cNvSpPr>
                <a:spLocks noChangeArrowheads="1"/>
              </p:cNvSpPr>
              <p:nvPr userDrawn="1"/>
            </p:nvSpPr>
            <p:spPr bwMode="ltGray">
              <a:xfrm rot="-7168347">
                <a:off x="-18" y="2506"/>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1" name="Rectangle 125"/>
              <p:cNvSpPr>
                <a:spLocks noChangeArrowheads="1"/>
              </p:cNvSpPr>
              <p:nvPr userDrawn="1"/>
            </p:nvSpPr>
            <p:spPr bwMode="ltGray">
              <a:xfrm rot="-6406501">
                <a:off x="136" y="243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2" name="Rectangle 126"/>
              <p:cNvSpPr>
                <a:spLocks noChangeArrowheads="1"/>
              </p:cNvSpPr>
              <p:nvPr userDrawn="1"/>
            </p:nvSpPr>
            <p:spPr bwMode="ltGray">
              <a:xfrm rot="-4970620">
                <a:off x="447" y="2364"/>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3" name="Rectangle 127"/>
              <p:cNvSpPr>
                <a:spLocks noChangeArrowheads="1"/>
              </p:cNvSpPr>
              <p:nvPr userDrawn="1"/>
            </p:nvSpPr>
            <p:spPr bwMode="ltGray">
              <a:xfrm rot="-4298502">
                <a:off x="597" y="2360"/>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4" name="Rectangle 128"/>
              <p:cNvSpPr>
                <a:spLocks noChangeArrowheads="1"/>
              </p:cNvSpPr>
              <p:nvPr userDrawn="1"/>
            </p:nvSpPr>
            <p:spPr bwMode="ltGray">
              <a:xfrm rot="-3676305">
                <a:off x="739" y="2386"/>
                <a:ext cx="15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5" name="Rectangle 129"/>
              <p:cNvSpPr>
                <a:spLocks noChangeArrowheads="1"/>
              </p:cNvSpPr>
              <p:nvPr userDrawn="1"/>
            </p:nvSpPr>
            <p:spPr bwMode="ltGray">
              <a:xfrm rot="-3188616">
                <a:off x="869" y="24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6" name="Rectangle 130"/>
              <p:cNvSpPr>
                <a:spLocks noChangeArrowheads="1"/>
              </p:cNvSpPr>
              <p:nvPr userDrawn="1"/>
            </p:nvSpPr>
            <p:spPr bwMode="ltGray">
              <a:xfrm rot="-2610246">
                <a:off x="984" y="2497"/>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7" name="Rectangle 131"/>
              <p:cNvSpPr>
                <a:spLocks noChangeArrowheads="1"/>
              </p:cNvSpPr>
              <p:nvPr userDrawn="1"/>
            </p:nvSpPr>
            <p:spPr bwMode="ltGray">
              <a:xfrm rot="-2190008">
                <a:off x="1075" y="2585"/>
                <a:ext cx="17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8" name="Rectangle 132"/>
              <p:cNvSpPr>
                <a:spLocks noChangeArrowheads="1"/>
              </p:cNvSpPr>
              <p:nvPr userDrawn="1"/>
            </p:nvSpPr>
            <p:spPr bwMode="ltGray">
              <a:xfrm rot="-1728558">
                <a:off x="1147" y="2688"/>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9" name="Rectangle 133"/>
              <p:cNvSpPr>
                <a:spLocks noChangeArrowheads="1"/>
              </p:cNvSpPr>
              <p:nvPr userDrawn="1"/>
            </p:nvSpPr>
            <p:spPr bwMode="ltGray">
              <a:xfrm rot="-1172118">
                <a:off x="1198" y="2805"/>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0" name="Rectangle 134"/>
              <p:cNvSpPr>
                <a:spLocks noChangeArrowheads="1"/>
              </p:cNvSpPr>
              <p:nvPr userDrawn="1"/>
            </p:nvSpPr>
            <p:spPr bwMode="ltGray">
              <a:xfrm rot="-753845">
                <a:off x="1218" y="29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1" name="Rectangle 135"/>
              <p:cNvSpPr>
                <a:spLocks noChangeArrowheads="1"/>
              </p:cNvSpPr>
              <p:nvPr userDrawn="1"/>
            </p:nvSpPr>
            <p:spPr bwMode="ltGray">
              <a:xfrm rot="-287823">
                <a:off x="1213" y="3066"/>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2" name="Rectangle 136"/>
              <p:cNvSpPr>
                <a:spLocks noChangeArrowheads="1"/>
              </p:cNvSpPr>
              <p:nvPr userDrawn="1"/>
            </p:nvSpPr>
            <p:spPr bwMode="ltGray">
              <a:xfrm rot="696741">
                <a:off x="1126" y="3337"/>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3" name="Rectangle 137"/>
              <p:cNvSpPr>
                <a:spLocks noChangeArrowheads="1"/>
              </p:cNvSpPr>
              <p:nvPr userDrawn="1"/>
            </p:nvSpPr>
            <p:spPr bwMode="ltGray">
              <a:xfrm rot="1529990">
                <a:off x="1041" y="3465"/>
                <a:ext cx="14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4" name="Freeform 138"/>
              <p:cNvSpPr>
                <a:spLocks/>
              </p:cNvSpPr>
              <p:nvPr userDrawn="1"/>
            </p:nvSpPr>
            <p:spPr bwMode="ltGray">
              <a:xfrm>
                <a:off x="850" y="3136"/>
                <a:ext cx="204" cy="120"/>
              </a:xfrm>
              <a:custGeom>
                <a:avLst/>
                <a:gdLst>
                  <a:gd name="T0" fmla="*/ 168 w 204"/>
                  <a:gd name="T1" fmla="*/ 120 h 120"/>
                  <a:gd name="T2" fmla="*/ 204 w 204"/>
                  <a:gd name="T3" fmla="*/ 12 h 120"/>
                  <a:gd name="T4" fmla="*/ 42 w 204"/>
                  <a:gd name="T5" fmla="*/ 0 h 120"/>
                  <a:gd name="T6" fmla="*/ 0 w 204"/>
                  <a:gd name="T7" fmla="*/ 108 h 120"/>
                  <a:gd name="T8" fmla="*/ 30 w 204"/>
                  <a:gd name="T9" fmla="*/ 114 h 120"/>
                  <a:gd name="T10" fmla="*/ 60 w 204"/>
                  <a:gd name="T11" fmla="*/ 30 h 120"/>
                  <a:gd name="T12" fmla="*/ 102 w 204"/>
                  <a:gd name="T13" fmla="*/ 36 h 120"/>
                  <a:gd name="T14" fmla="*/ 78 w 204"/>
                  <a:gd name="T15" fmla="*/ 108 h 120"/>
                  <a:gd name="T16" fmla="*/ 102 w 204"/>
                  <a:gd name="T17" fmla="*/ 108 h 120"/>
                  <a:gd name="T18" fmla="*/ 132 w 204"/>
                  <a:gd name="T19" fmla="*/ 36 h 120"/>
                  <a:gd name="T20" fmla="*/ 162 w 204"/>
                  <a:gd name="T21" fmla="*/ 36 h 120"/>
                  <a:gd name="T22" fmla="*/ 138 w 204"/>
                  <a:gd name="T23" fmla="*/ 114 h 120"/>
                  <a:gd name="T24" fmla="*/ 168 w 204"/>
                  <a:gd name="T25" fmla="*/ 120 h 1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4" h="120">
                    <a:moveTo>
                      <a:pt x="168" y="120"/>
                    </a:moveTo>
                    <a:lnTo>
                      <a:pt x="204" y="12"/>
                    </a:lnTo>
                    <a:lnTo>
                      <a:pt x="42" y="0"/>
                    </a:lnTo>
                    <a:lnTo>
                      <a:pt x="0" y="108"/>
                    </a:lnTo>
                    <a:lnTo>
                      <a:pt x="30" y="114"/>
                    </a:lnTo>
                    <a:lnTo>
                      <a:pt x="60" y="30"/>
                    </a:lnTo>
                    <a:lnTo>
                      <a:pt x="102" y="36"/>
                    </a:lnTo>
                    <a:lnTo>
                      <a:pt x="78" y="108"/>
                    </a:lnTo>
                    <a:lnTo>
                      <a:pt x="102" y="108"/>
                    </a:lnTo>
                    <a:lnTo>
                      <a:pt x="132" y="36"/>
                    </a:lnTo>
                    <a:lnTo>
                      <a:pt x="162" y="36"/>
                    </a:lnTo>
                    <a:lnTo>
                      <a:pt x="138" y="114"/>
                    </a:lnTo>
                    <a:lnTo>
                      <a:pt x="168" y="12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5" name="Freeform 139"/>
              <p:cNvSpPr>
                <a:spLocks/>
              </p:cNvSpPr>
              <p:nvPr userDrawn="1"/>
            </p:nvSpPr>
            <p:spPr bwMode="ltGray">
              <a:xfrm>
                <a:off x="19" y="2722"/>
                <a:ext cx="90" cy="78"/>
              </a:xfrm>
              <a:custGeom>
                <a:avLst/>
                <a:gdLst>
                  <a:gd name="T0" fmla="*/ 66 w 90"/>
                  <a:gd name="T1" fmla="*/ 36 h 78"/>
                  <a:gd name="T2" fmla="*/ 66 w 90"/>
                  <a:gd name="T3" fmla="*/ 36 h 78"/>
                  <a:gd name="T4" fmla="*/ 18 w 90"/>
                  <a:gd name="T5" fmla="*/ 24 h 78"/>
                  <a:gd name="T6" fmla="*/ 0 w 90"/>
                  <a:gd name="T7" fmla="*/ 30 h 78"/>
                  <a:gd name="T8" fmla="*/ 36 w 90"/>
                  <a:gd name="T9" fmla="*/ 78 h 78"/>
                  <a:gd name="T10" fmla="*/ 48 w 90"/>
                  <a:gd name="T11" fmla="*/ 72 h 78"/>
                  <a:gd name="T12" fmla="*/ 24 w 90"/>
                  <a:gd name="T13" fmla="*/ 36 h 78"/>
                  <a:gd name="T14" fmla="*/ 24 w 90"/>
                  <a:gd name="T15" fmla="*/ 36 h 78"/>
                  <a:gd name="T16" fmla="*/ 72 w 90"/>
                  <a:gd name="T17" fmla="*/ 54 h 78"/>
                  <a:gd name="T18" fmla="*/ 90 w 90"/>
                  <a:gd name="T19" fmla="*/ 42 h 78"/>
                  <a:gd name="T20" fmla="*/ 54 w 90"/>
                  <a:gd name="T21" fmla="*/ 0 h 78"/>
                  <a:gd name="T22" fmla="*/ 42 w 90"/>
                  <a:gd name="T23" fmla="*/ 6 h 78"/>
                  <a:gd name="T24" fmla="*/ 66 w 90"/>
                  <a:gd name="T25" fmla="*/ 36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8">
                    <a:moveTo>
                      <a:pt x="66" y="36"/>
                    </a:moveTo>
                    <a:lnTo>
                      <a:pt x="66" y="36"/>
                    </a:lnTo>
                    <a:lnTo>
                      <a:pt x="18" y="24"/>
                    </a:lnTo>
                    <a:lnTo>
                      <a:pt x="0" y="30"/>
                    </a:lnTo>
                    <a:lnTo>
                      <a:pt x="36" y="78"/>
                    </a:lnTo>
                    <a:lnTo>
                      <a:pt x="48" y="72"/>
                    </a:lnTo>
                    <a:lnTo>
                      <a:pt x="24" y="36"/>
                    </a:lnTo>
                    <a:lnTo>
                      <a:pt x="72" y="54"/>
                    </a:lnTo>
                    <a:lnTo>
                      <a:pt x="90" y="42"/>
                    </a:lnTo>
                    <a:lnTo>
                      <a:pt x="54" y="0"/>
                    </a:lnTo>
                    <a:lnTo>
                      <a:pt x="42" y="6"/>
                    </a:lnTo>
                    <a:lnTo>
                      <a:pt x="66" y="3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6" name="Freeform 140"/>
              <p:cNvSpPr>
                <a:spLocks/>
              </p:cNvSpPr>
              <p:nvPr userDrawn="1"/>
            </p:nvSpPr>
            <p:spPr bwMode="ltGray">
              <a:xfrm>
                <a:off x="97" y="2651"/>
                <a:ext cx="101" cy="89"/>
              </a:xfrm>
              <a:custGeom>
                <a:avLst/>
                <a:gdLst>
                  <a:gd name="T0" fmla="*/ 54 w 101"/>
                  <a:gd name="T1" fmla="*/ 89 h 89"/>
                  <a:gd name="T2" fmla="*/ 65 w 101"/>
                  <a:gd name="T3" fmla="*/ 83 h 89"/>
                  <a:gd name="T4" fmla="*/ 48 w 101"/>
                  <a:gd name="T5" fmla="*/ 35 h 89"/>
                  <a:gd name="T6" fmla="*/ 89 w 101"/>
                  <a:gd name="T7" fmla="*/ 65 h 89"/>
                  <a:gd name="T8" fmla="*/ 101 w 101"/>
                  <a:gd name="T9" fmla="*/ 59 h 89"/>
                  <a:gd name="T10" fmla="*/ 83 w 101"/>
                  <a:gd name="T11" fmla="*/ 0 h 89"/>
                  <a:gd name="T12" fmla="*/ 71 w 101"/>
                  <a:gd name="T13" fmla="*/ 12 h 89"/>
                  <a:gd name="T14" fmla="*/ 83 w 101"/>
                  <a:gd name="T15" fmla="*/ 41 h 89"/>
                  <a:gd name="T16" fmla="*/ 48 w 101"/>
                  <a:gd name="T17" fmla="*/ 23 h 89"/>
                  <a:gd name="T18" fmla="*/ 36 w 101"/>
                  <a:gd name="T19" fmla="*/ 29 h 89"/>
                  <a:gd name="T20" fmla="*/ 45 w 101"/>
                  <a:gd name="T21" fmla="*/ 68 h 89"/>
                  <a:gd name="T22" fmla="*/ 18 w 101"/>
                  <a:gd name="T23" fmla="*/ 41 h 89"/>
                  <a:gd name="T24" fmla="*/ 0 w 101"/>
                  <a:gd name="T25" fmla="*/ 53 h 89"/>
                  <a:gd name="T26" fmla="*/ 54 w 101"/>
                  <a:gd name="T27" fmla="*/ 89 h 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1" h="89">
                    <a:moveTo>
                      <a:pt x="54" y="89"/>
                    </a:moveTo>
                    <a:lnTo>
                      <a:pt x="65" y="83"/>
                    </a:lnTo>
                    <a:lnTo>
                      <a:pt x="48" y="35"/>
                    </a:lnTo>
                    <a:lnTo>
                      <a:pt x="89" y="65"/>
                    </a:lnTo>
                    <a:lnTo>
                      <a:pt x="101" y="59"/>
                    </a:lnTo>
                    <a:lnTo>
                      <a:pt x="83" y="0"/>
                    </a:lnTo>
                    <a:lnTo>
                      <a:pt x="71" y="12"/>
                    </a:lnTo>
                    <a:lnTo>
                      <a:pt x="83" y="41"/>
                    </a:lnTo>
                    <a:lnTo>
                      <a:pt x="48" y="23"/>
                    </a:lnTo>
                    <a:lnTo>
                      <a:pt x="36" y="29"/>
                    </a:lnTo>
                    <a:lnTo>
                      <a:pt x="45" y="68"/>
                    </a:lnTo>
                    <a:lnTo>
                      <a:pt x="18" y="41"/>
                    </a:lnTo>
                    <a:lnTo>
                      <a:pt x="0" y="53"/>
                    </a:lnTo>
                    <a:lnTo>
                      <a:pt x="54" y="89"/>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7" name="Freeform 141"/>
              <p:cNvSpPr>
                <a:spLocks/>
              </p:cNvSpPr>
              <p:nvPr userDrawn="1"/>
            </p:nvSpPr>
            <p:spPr bwMode="ltGray">
              <a:xfrm>
                <a:off x="677" y="3502"/>
                <a:ext cx="83" cy="78"/>
              </a:xfrm>
              <a:custGeom>
                <a:avLst/>
                <a:gdLst>
                  <a:gd name="T0" fmla="*/ 36 w 83"/>
                  <a:gd name="T1" fmla="*/ 78 h 78"/>
                  <a:gd name="T2" fmla="*/ 83 w 83"/>
                  <a:gd name="T3" fmla="*/ 48 h 78"/>
                  <a:gd name="T4" fmla="*/ 54 w 83"/>
                  <a:gd name="T5" fmla="*/ 0 h 78"/>
                  <a:gd name="T6" fmla="*/ 0 w 83"/>
                  <a:gd name="T7" fmla="*/ 30 h 78"/>
                  <a:gd name="T8" fmla="*/ 6 w 83"/>
                  <a:gd name="T9" fmla="*/ 36 h 78"/>
                  <a:gd name="T10" fmla="*/ 42 w 83"/>
                  <a:gd name="T11" fmla="*/ 18 h 78"/>
                  <a:gd name="T12" fmla="*/ 54 w 83"/>
                  <a:gd name="T13" fmla="*/ 30 h 78"/>
                  <a:gd name="T14" fmla="*/ 24 w 83"/>
                  <a:gd name="T15" fmla="*/ 48 h 78"/>
                  <a:gd name="T16" fmla="*/ 30 w 83"/>
                  <a:gd name="T17" fmla="*/ 54 h 78"/>
                  <a:gd name="T18" fmla="*/ 60 w 83"/>
                  <a:gd name="T19" fmla="*/ 36 h 78"/>
                  <a:gd name="T20" fmla="*/ 66 w 83"/>
                  <a:gd name="T21" fmla="*/ 48 h 78"/>
                  <a:gd name="T22" fmla="*/ 30 w 83"/>
                  <a:gd name="T23" fmla="*/ 66 h 78"/>
                  <a:gd name="T24" fmla="*/ 36 w 83"/>
                  <a:gd name="T25" fmla="*/ 78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3" h="78">
                    <a:moveTo>
                      <a:pt x="36" y="78"/>
                    </a:moveTo>
                    <a:lnTo>
                      <a:pt x="83" y="48"/>
                    </a:lnTo>
                    <a:lnTo>
                      <a:pt x="54" y="0"/>
                    </a:lnTo>
                    <a:lnTo>
                      <a:pt x="0" y="30"/>
                    </a:lnTo>
                    <a:lnTo>
                      <a:pt x="6" y="36"/>
                    </a:lnTo>
                    <a:lnTo>
                      <a:pt x="42" y="18"/>
                    </a:lnTo>
                    <a:lnTo>
                      <a:pt x="54" y="30"/>
                    </a:lnTo>
                    <a:lnTo>
                      <a:pt x="24" y="48"/>
                    </a:lnTo>
                    <a:lnTo>
                      <a:pt x="30" y="54"/>
                    </a:lnTo>
                    <a:lnTo>
                      <a:pt x="60" y="36"/>
                    </a:lnTo>
                    <a:lnTo>
                      <a:pt x="66" y="48"/>
                    </a:lnTo>
                    <a:lnTo>
                      <a:pt x="30" y="66"/>
                    </a:lnTo>
                    <a:lnTo>
                      <a:pt x="36" y="7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8" name="Freeform 142"/>
              <p:cNvSpPr>
                <a:spLocks/>
              </p:cNvSpPr>
              <p:nvPr userDrawn="1"/>
            </p:nvSpPr>
            <p:spPr bwMode="ltGray">
              <a:xfrm>
                <a:off x="940" y="2782"/>
                <a:ext cx="90" cy="72"/>
              </a:xfrm>
              <a:custGeom>
                <a:avLst/>
                <a:gdLst>
                  <a:gd name="T0" fmla="*/ 90 w 90"/>
                  <a:gd name="T1" fmla="*/ 30 h 72"/>
                  <a:gd name="T2" fmla="*/ 66 w 90"/>
                  <a:gd name="T3" fmla="*/ 0 h 72"/>
                  <a:gd name="T4" fmla="*/ 0 w 90"/>
                  <a:gd name="T5" fmla="*/ 36 h 72"/>
                  <a:gd name="T6" fmla="*/ 24 w 90"/>
                  <a:gd name="T7" fmla="*/ 72 h 72"/>
                  <a:gd name="T8" fmla="*/ 36 w 90"/>
                  <a:gd name="T9" fmla="*/ 66 h 72"/>
                  <a:gd name="T10" fmla="*/ 18 w 90"/>
                  <a:gd name="T11" fmla="*/ 42 h 72"/>
                  <a:gd name="T12" fmla="*/ 36 w 90"/>
                  <a:gd name="T13" fmla="*/ 30 h 72"/>
                  <a:gd name="T14" fmla="*/ 54 w 90"/>
                  <a:gd name="T15" fmla="*/ 54 h 72"/>
                  <a:gd name="T16" fmla="*/ 60 w 90"/>
                  <a:gd name="T17" fmla="*/ 48 h 72"/>
                  <a:gd name="T18" fmla="*/ 48 w 90"/>
                  <a:gd name="T19" fmla="*/ 24 h 72"/>
                  <a:gd name="T20" fmla="*/ 60 w 90"/>
                  <a:gd name="T21" fmla="*/ 12 h 72"/>
                  <a:gd name="T22" fmla="*/ 78 w 90"/>
                  <a:gd name="T23" fmla="*/ 42 h 72"/>
                  <a:gd name="T24" fmla="*/ 90 w 90"/>
                  <a:gd name="T25" fmla="*/ 30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2">
                    <a:moveTo>
                      <a:pt x="90" y="30"/>
                    </a:moveTo>
                    <a:lnTo>
                      <a:pt x="66" y="0"/>
                    </a:lnTo>
                    <a:lnTo>
                      <a:pt x="0" y="36"/>
                    </a:lnTo>
                    <a:lnTo>
                      <a:pt x="24" y="72"/>
                    </a:lnTo>
                    <a:lnTo>
                      <a:pt x="36" y="66"/>
                    </a:lnTo>
                    <a:lnTo>
                      <a:pt x="18" y="42"/>
                    </a:lnTo>
                    <a:lnTo>
                      <a:pt x="36" y="30"/>
                    </a:lnTo>
                    <a:lnTo>
                      <a:pt x="54" y="54"/>
                    </a:lnTo>
                    <a:lnTo>
                      <a:pt x="60" y="48"/>
                    </a:lnTo>
                    <a:lnTo>
                      <a:pt x="48" y="24"/>
                    </a:lnTo>
                    <a:lnTo>
                      <a:pt x="60" y="12"/>
                    </a:lnTo>
                    <a:lnTo>
                      <a:pt x="78" y="42"/>
                    </a:lnTo>
                    <a:lnTo>
                      <a:pt x="90" y="3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9" name="Freeform 143"/>
              <p:cNvSpPr>
                <a:spLocks/>
              </p:cNvSpPr>
              <p:nvPr userDrawn="1"/>
            </p:nvSpPr>
            <p:spPr bwMode="ltGray">
              <a:xfrm>
                <a:off x="898" y="2716"/>
                <a:ext cx="90" cy="84"/>
              </a:xfrm>
              <a:custGeom>
                <a:avLst/>
                <a:gdLst>
                  <a:gd name="T0" fmla="*/ 42 w 90"/>
                  <a:gd name="T1" fmla="*/ 60 h 84"/>
                  <a:gd name="T2" fmla="*/ 42 w 90"/>
                  <a:gd name="T3" fmla="*/ 60 h 84"/>
                  <a:gd name="T4" fmla="*/ 72 w 90"/>
                  <a:gd name="T5" fmla="*/ 12 h 84"/>
                  <a:gd name="T6" fmla="*/ 66 w 90"/>
                  <a:gd name="T7" fmla="*/ 0 h 84"/>
                  <a:gd name="T8" fmla="*/ 0 w 90"/>
                  <a:gd name="T9" fmla="*/ 42 h 84"/>
                  <a:gd name="T10" fmla="*/ 6 w 90"/>
                  <a:gd name="T11" fmla="*/ 54 h 84"/>
                  <a:gd name="T12" fmla="*/ 54 w 90"/>
                  <a:gd name="T13" fmla="*/ 24 h 84"/>
                  <a:gd name="T14" fmla="*/ 54 w 90"/>
                  <a:gd name="T15" fmla="*/ 24 h 84"/>
                  <a:gd name="T16" fmla="*/ 18 w 90"/>
                  <a:gd name="T17" fmla="*/ 72 h 84"/>
                  <a:gd name="T18" fmla="*/ 24 w 90"/>
                  <a:gd name="T19" fmla="*/ 84 h 84"/>
                  <a:gd name="T20" fmla="*/ 90 w 90"/>
                  <a:gd name="T21" fmla="*/ 42 h 84"/>
                  <a:gd name="T22" fmla="*/ 84 w 90"/>
                  <a:gd name="T23" fmla="*/ 30 h 84"/>
                  <a:gd name="T24" fmla="*/ 42 w 90"/>
                  <a:gd name="T25" fmla="*/ 60 h 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84">
                    <a:moveTo>
                      <a:pt x="42" y="60"/>
                    </a:moveTo>
                    <a:lnTo>
                      <a:pt x="42" y="60"/>
                    </a:lnTo>
                    <a:lnTo>
                      <a:pt x="72" y="12"/>
                    </a:lnTo>
                    <a:lnTo>
                      <a:pt x="66" y="0"/>
                    </a:lnTo>
                    <a:lnTo>
                      <a:pt x="0" y="42"/>
                    </a:lnTo>
                    <a:lnTo>
                      <a:pt x="6" y="54"/>
                    </a:lnTo>
                    <a:lnTo>
                      <a:pt x="54" y="24"/>
                    </a:lnTo>
                    <a:lnTo>
                      <a:pt x="18" y="72"/>
                    </a:lnTo>
                    <a:lnTo>
                      <a:pt x="24" y="84"/>
                    </a:lnTo>
                    <a:lnTo>
                      <a:pt x="90" y="42"/>
                    </a:lnTo>
                    <a:lnTo>
                      <a:pt x="84" y="30"/>
                    </a:lnTo>
                    <a:lnTo>
                      <a:pt x="42" y="6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0" name="Freeform 144"/>
              <p:cNvSpPr>
                <a:spLocks/>
              </p:cNvSpPr>
              <p:nvPr userDrawn="1"/>
            </p:nvSpPr>
            <p:spPr bwMode="ltGray">
              <a:xfrm>
                <a:off x="7" y="3837"/>
                <a:ext cx="6" cy="12"/>
              </a:xfrm>
              <a:custGeom>
                <a:avLst/>
                <a:gdLst>
                  <a:gd name="T0" fmla="*/ 6 w 6"/>
                  <a:gd name="T1" fmla="*/ 0 h 12"/>
                  <a:gd name="T2" fmla="*/ 6 w 6"/>
                  <a:gd name="T3" fmla="*/ 0 h 12"/>
                  <a:gd name="T4" fmla="*/ 0 w 6"/>
                  <a:gd name="T5" fmla="*/ 0 h 12"/>
                  <a:gd name="T6" fmla="*/ 0 w 6"/>
                  <a:gd name="T7" fmla="*/ 0 h 12"/>
                  <a:gd name="T8" fmla="*/ 0 w 6"/>
                  <a:gd name="T9" fmla="*/ 12 h 12"/>
                  <a:gd name="T10" fmla="*/ 6 w 6"/>
                  <a:gd name="T11" fmla="*/ 0 h 12"/>
                  <a:gd name="T12" fmla="*/ 6 w 6"/>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2">
                    <a:moveTo>
                      <a:pt x="6" y="0"/>
                    </a:moveTo>
                    <a:lnTo>
                      <a:pt x="6" y="0"/>
                    </a:lnTo>
                    <a:lnTo>
                      <a:pt x="0" y="0"/>
                    </a:lnTo>
                    <a:lnTo>
                      <a:pt x="0" y="12"/>
                    </a:lnTo>
                    <a:lnTo>
                      <a:pt x="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1" name="Freeform 145"/>
              <p:cNvSpPr>
                <a:spLocks/>
              </p:cNvSpPr>
              <p:nvPr userDrawn="1"/>
            </p:nvSpPr>
            <p:spPr bwMode="ltGray">
              <a:xfrm>
                <a:off x="7" y="2555"/>
                <a:ext cx="30" cy="48"/>
              </a:xfrm>
              <a:custGeom>
                <a:avLst/>
                <a:gdLst>
                  <a:gd name="T0" fmla="*/ 18 w 30"/>
                  <a:gd name="T1" fmla="*/ 48 h 48"/>
                  <a:gd name="T2" fmla="*/ 18 w 30"/>
                  <a:gd name="T3" fmla="*/ 48 h 48"/>
                  <a:gd name="T4" fmla="*/ 30 w 30"/>
                  <a:gd name="T5" fmla="*/ 42 h 48"/>
                  <a:gd name="T6" fmla="*/ 0 w 30"/>
                  <a:gd name="T7" fmla="*/ 0 h 48"/>
                  <a:gd name="T8" fmla="*/ 0 w 30"/>
                  <a:gd name="T9" fmla="*/ 24 h 48"/>
                  <a:gd name="T10" fmla="*/ 18 w 30"/>
                  <a:gd name="T11" fmla="*/ 48 h 48"/>
                  <a:gd name="T12" fmla="*/ 18 w 30"/>
                  <a:gd name="T13" fmla="*/ 48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8">
                    <a:moveTo>
                      <a:pt x="18" y="48"/>
                    </a:moveTo>
                    <a:lnTo>
                      <a:pt x="18" y="48"/>
                    </a:lnTo>
                    <a:lnTo>
                      <a:pt x="30" y="42"/>
                    </a:lnTo>
                    <a:lnTo>
                      <a:pt x="0" y="0"/>
                    </a:lnTo>
                    <a:lnTo>
                      <a:pt x="0" y="24"/>
                    </a:lnTo>
                    <a:lnTo>
                      <a:pt x="18" y="4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2" name="Freeform 146"/>
              <p:cNvSpPr>
                <a:spLocks/>
              </p:cNvSpPr>
              <p:nvPr userDrawn="1"/>
            </p:nvSpPr>
            <p:spPr bwMode="ltGray">
              <a:xfrm>
                <a:off x="7" y="3843"/>
                <a:ext cx="36" cy="66"/>
              </a:xfrm>
              <a:custGeom>
                <a:avLst/>
                <a:gdLst>
                  <a:gd name="T0" fmla="*/ 36 w 36"/>
                  <a:gd name="T1" fmla="*/ 0 h 66"/>
                  <a:gd name="T2" fmla="*/ 24 w 36"/>
                  <a:gd name="T3" fmla="*/ 0 h 66"/>
                  <a:gd name="T4" fmla="*/ 24 w 36"/>
                  <a:gd name="T5" fmla="*/ 0 h 66"/>
                  <a:gd name="T6" fmla="*/ 0 w 36"/>
                  <a:gd name="T7" fmla="*/ 36 h 66"/>
                  <a:gd name="T8" fmla="*/ 0 w 36"/>
                  <a:gd name="T9" fmla="*/ 66 h 66"/>
                  <a:gd name="T10" fmla="*/ 36 w 36"/>
                  <a:gd name="T11" fmla="*/ 0 h 66"/>
                  <a:gd name="T12" fmla="*/ 36 w 36"/>
                  <a:gd name="T13" fmla="*/ 0 h 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 h="66">
                    <a:moveTo>
                      <a:pt x="36" y="0"/>
                    </a:moveTo>
                    <a:lnTo>
                      <a:pt x="24" y="0"/>
                    </a:lnTo>
                    <a:lnTo>
                      <a:pt x="0" y="36"/>
                    </a:lnTo>
                    <a:lnTo>
                      <a:pt x="0" y="66"/>
                    </a:lnTo>
                    <a:lnTo>
                      <a:pt x="3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3" name="Rectangle 147"/>
              <p:cNvSpPr>
                <a:spLocks noChangeArrowheads="1"/>
              </p:cNvSpPr>
              <p:nvPr userDrawn="1"/>
            </p:nvSpPr>
            <p:spPr bwMode="ltGray">
              <a:xfrm rot="244926">
                <a:off x="1177" y="3201"/>
                <a:ext cx="16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64" name="Rectangle 148"/>
              <p:cNvSpPr>
                <a:spLocks noChangeArrowheads="1"/>
              </p:cNvSpPr>
              <p:nvPr userDrawn="1"/>
            </p:nvSpPr>
            <p:spPr bwMode="ltGray">
              <a:xfrm rot="-5598588">
                <a:off x="290" y="2386"/>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65" name="Freeform 149"/>
              <p:cNvSpPr>
                <a:spLocks/>
              </p:cNvSpPr>
              <p:nvPr userDrawn="1"/>
            </p:nvSpPr>
            <p:spPr bwMode="ltGray">
              <a:xfrm>
                <a:off x="139" y="3573"/>
                <a:ext cx="144" cy="154"/>
              </a:xfrm>
              <a:custGeom>
                <a:avLst/>
                <a:gdLst>
                  <a:gd name="T0" fmla="*/ 0 w 144"/>
                  <a:gd name="T1" fmla="*/ 102 h 154"/>
                  <a:gd name="T2" fmla="*/ 59 w 144"/>
                  <a:gd name="T3" fmla="*/ 154 h 154"/>
                  <a:gd name="T4" fmla="*/ 117 w 144"/>
                  <a:gd name="T5" fmla="*/ 120 h 154"/>
                  <a:gd name="T6" fmla="*/ 62 w 144"/>
                  <a:gd name="T7" fmla="*/ 55 h 154"/>
                  <a:gd name="T8" fmla="*/ 104 w 144"/>
                  <a:gd name="T9" fmla="*/ 34 h 154"/>
                  <a:gd name="T10" fmla="*/ 117 w 144"/>
                  <a:gd name="T11" fmla="*/ 53 h 154"/>
                  <a:gd name="T12" fmla="*/ 141 w 144"/>
                  <a:gd name="T13" fmla="*/ 47 h 154"/>
                  <a:gd name="T14" fmla="*/ 97 w 144"/>
                  <a:gd name="T15" fmla="*/ 2 h 154"/>
                  <a:gd name="T16" fmla="*/ 36 w 144"/>
                  <a:gd name="T17" fmla="*/ 33 h 154"/>
                  <a:gd name="T18" fmla="*/ 90 w 144"/>
                  <a:gd name="T19" fmla="*/ 107 h 154"/>
                  <a:gd name="T20" fmla="*/ 28 w 144"/>
                  <a:gd name="T21" fmla="*/ 101 h 154"/>
                  <a:gd name="T22" fmla="*/ 0 w 144"/>
                  <a:gd name="T23" fmla="*/ 102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9" y="61"/>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166" name="Freeform 150"/>
              <p:cNvSpPr>
                <a:spLocks/>
              </p:cNvSpPr>
              <p:nvPr userDrawn="1"/>
            </p:nvSpPr>
            <p:spPr bwMode="ltGray">
              <a:xfrm rot="-2857037">
                <a:off x="619" y="3550"/>
                <a:ext cx="68" cy="69"/>
              </a:xfrm>
              <a:custGeom>
                <a:avLst/>
                <a:gdLst>
                  <a:gd name="T0" fmla="*/ 0 w 144"/>
                  <a:gd name="T1" fmla="*/ 21 h 154"/>
                  <a:gd name="T2" fmla="*/ 13 w 144"/>
                  <a:gd name="T3" fmla="*/ 31 h 154"/>
                  <a:gd name="T4" fmla="*/ 26 w 144"/>
                  <a:gd name="T5" fmla="*/ 24 h 154"/>
                  <a:gd name="T6" fmla="*/ 14 w 144"/>
                  <a:gd name="T7" fmla="*/ 11 h 154"/>
                  <a:gd name="T8" fmla="*/ 23 w 144"/>
                  <a:gd name="T9" fmla="*/ 7 h 154"/>
                  <a:gd name="T10" fmla="*/ 26 w 144"/>
                  <a:gd name="T11" fmla="*/ 11 h 154"/>
                  <a:gd name="T12" fmla="*/ 32 w 144"/>
                  <a:gd name="T13" fmla="*/ 9 h 154"/>
                  <a:gd name="T14" fmla="*/ 22 w 144"/>
                  <a:gd name="T15" fmla="*/ 0 h 154"/>
                  <a:gd name="T16" fmla="*/ 8 w 144"/>
                  <a:gd name="T17" fmla="*/ 7 h 154"/>
                  <a:gd name="T18" fmla="*/ 20 w 144"/>
                  <a:gd name="T19" fmla="*/ 22 h 154"/>
                  <a:gd name="T20" fmla="*/ 6 w 144"/>
                  <a:gd name="T21" fmla="*/ 20 h 154"/>
                  <a:gd name="T22" fmla="*/ 0 w 144"/>
                  <a:gd name="T23" fmla="*/ 21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3" y="47"/>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50327" name="Freeform 151"/>
              <p:cNvSpPr>
                <a:spLocks/>
              </p:cNvSpPr>
              <p:nvPr userDrawn="1"/>
            </p:nvSpPr>
            <p:spPr bwMode="ltGray">
              <a:xfrm>
                <a:off x="235" y="2503"/>
                <a:ext cx="348" cy="1272"/>
              </a:xfrm>
              <a:custGeom>
                <a:avLst/>
                <a:gdLst>
                  <a:gd name="T0" fmla="*/ 0 w 348"/>
                  <a:gd name="T1" fmla="*/ 0 h 1272"/>
                  <a:gd name="T2" fmla="*/ 287 w 348"/>
                  <a:gd name="T3" fmla="*/ 582 h 1272"/>
                  <a:gd name="T4" fmla="*/ 348 w 348"/>
                  <a:gd name="T5" fmla="*/ 1272 h 1272"/>
                  <a:gd name="T6" fmla="*/ 54 w 348"/>
                  <a:gd name="T7" fmla="*/ 676 h 1272"/>
                  <a:gd name="T8" fmla="*/ 0 w 348"/>
                  <a:gd name="T9" fmla="*/ 0 h 1272"/>
                </a:gdLst>
                <a:ahLst/>
                <a:cxnLst>
                  <a:cxn ang="0">
                    <a:pos x="T0" y="T1"/>
                  </a:cxn>
                  <a:cxn ang="0">
                    <a:pos x="T2" y="T3"/>
                  </a:cxn>
                  <a:cxn ang="0">
                    <a:pos x="T4" y="T5"/>
                  </a:cxn>
                  <a:cxn ang="0">
                    <a:pos x="T6" y="T7"/>
                  </a:cxn>
                  <a:cxn ang="0">
                    <a:pos x="T8" y="T9"/>
                  </a:cxn>
                </a:cxnLst>
                <a:rect l="0" t="0" r="r" b="b"/>
                <a:pathLst>
                  <a:path w="348" h="1272">
                    <a:moveTo>
                      <a:pt x="0" y="0"/>
                    </a:moveTo>
                    <a:lnTo>
                      <a:pt x="287" y="582"/>
                    </a:lnTo>
                    <a:lnTo>
                      <a:pt x="348" y="1272"/>
                    </a:lnTo>
                    <a:lnTo>
                      <a:pt x="54" y="676"/>
                    </a:lnTo>
                    <a:lnTo>
                      <a:pt x="0" y="0"/>
                    </a:lnTo>
                    <a:close/>
                  </a:path>
                </a:pathLst>
              </a:custGeom>
              <a:gradFill rotWithShape="0">
                <a:gsLst>
                  <a:gs pos="0">
                    <a:schemeClr val="bg2"/>
                  </a:gs>
                  <a:gs pos="100000">
                    <a:schemeClr val="bg2">
                      <a:gamma/>
                      <a:shade val="96863"/>
                      <a:invGamma/>
                    </a:schemeClr>
                  </a:gs>
                </a:gsLst>
                <a:lin ang="189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sp>
            <p:nvSpPr>
              <p:cNvPr id="50328" name="Oval 152"/>
              <p:cNvSpPr>
                <a:spLocks noChangeArrowheads="1"/>
              </p:cNvSpPr>
              <p:nvPr userDrawn="1"/>
            </p:nvSpPr>
            <p:spPr bwMode="ltGray">
              <a:xfrm rot="-1684349">
                <a:off x="296" y="3047"/>
                <a:ext cx="221" cy="174"/>
              </a:xfrm>
              <a:prstGeom prst="ellipse">
                <a:avLst/>
              </a:prstGeom>
              <a:gradFill rotWithShape="0">
                <a:gsLst>
                  <a:gs pos="0">
                    <a:schemeClr val="bg2">
                      <a:gamma/>
                      <a:shade val="90980"/>
                      <a:invGamma/>
                    </a:schemeClr>
                  </a:gs>
                  <a:gs pos="50000">
                    <a:schemeClr val="bg2"/>
                  </a:gs>
                  <a:gs pos="100000">
                    <a:schemeClr val="bg2">
                      <a:gamma/>
                      <a:shade val="90980"/>
                      <a:invGamma/>
                    </a:scheme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grpSp>
      </p:grpSp>
      <p:sp>
        <p:nvSpPr>
          <p:cNvPr id="50329" name="Rectangle 153"/>
          <p:cNvSpPr>
            <a:spLocks noGrp="1" noRot="1" noChangeArrowheads="1"/>
          </p:cNvSpPr>
          <p:nvPr>
            <p:ph type="title"/>
          </p:nvPr>
        </p:nvSpPr>
        <p:spPr bwMode="auto">
          <a:xfrm>
            <a:off x="301625" y="2286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CA" altLang="en-US"/>
              <a:t>Click to edit Master title style</a:t>
            </a:r>
          </a:p>
        </p:txBody>
      </p:sp>
      <p:sp>
        <p:nvSpPr>
          <p:cNvPr id="50330" name="Rectangle 154"/>
          <p:cNvSpPr>
            <a:spLocks noGrp="1" noChangeArrowheads="1"/>
          </p:cNvSpPr>
          <p:nvPr>
            <p:ph type="dt" sz="half" idx="2"/>
          </p:nvPr>
        </p:nvSpPr>
        <p:spPr bwMode="auto">
          <a:xfrm>
            <a:off x="3016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atin typeface="Arial" charset="0"/>
              </a:defRPr>
            </a:lvl1pPr>
          </a:lstStyle>
          <a:p>
            <a:pPr>
              <a:defRPr/>
            </a:pPr>
            <a:endParaRPr lang="en-CA" altLang="en-US"/>
          </a:p>
        </p:txBody>
      </p:sp>
      <p:sp>
        <p:nvSpPr>
          <p:cNvPr id="50331" name="Rectangle 15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atin typeface="Arial" charset="0"/>
              </a:defRPr>
            </a:lvl1pPr>
          </a:lstStyle>
          <a:p>
            <a:pPr>
              <a:defRPr/>
            </a:pPr>
            <a:endParaRPr lang="en-CA" altLang="en-US"/>
          </a:p>
        </p:txBody>
      </p:sp>
      <p:sp>
        <p:nvSpPr>
          <p:cNvPr id="50332" name="Rectangle 156"/>
          <p:cNvSpPr>
            <a:spLocks noGrp="1" noChangeArrowheads="1"/>
          </p:cNvSpPr>
          <p:nvPr>
            <p:ph type="sldNum" sz="quarter" idx="4"/>
          </p:nvPr>
        </p:nvSpPr>
        <p:spPr bwMode="auto">
          <a:xfrm>
            <a:off x="655320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atin typeface="Arial" charset="0"/>
              </a:defRPr>
            </a:lvl1pPr>
          </a:lstStyle>
          <a:p>
            <a:pPr>
              <a:defRPr/>
            </a:pPr>
            <a:fld id="{2FD3D9A6-D87B-4BEF-BBC9-B839C76625B1}" type="slidenum">
              <a:rPr lang="en-CA" altLang="en-US"/>
              <a:pPr>
                <a:defRPr/>
              </a:pPr>
              <a:t>‹#›</a:t>
            </a:fld>
            <a:endParaRPr lang="en-CA" altLang="en-US"/>
          </a:p>
        </p:txBody>
      </p:sp>
      <p:sp>
        <p:nvSpPr>
          <p:cNvPr id="50333" name="Rectangle 157"/>
          <p:cNvSpPr>
            <a:spLocks noGrp="1" noRot="1" noChangeArrowheads="1"/>
          </p:cNvSpPr>
          <p:nvPr>
            <p:ph type="body" idx="1"/>
          </p:nvPr>
        </p:nvSpPr>
        <p:spPr bwMode="auto">
          <a:xfrm>
            <a:off x="301625" y="1600200"/>
            <a:ext cx="854075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CA" altLang="en-US"/>
              <a:t>Click to edit Master text styles</a:t>
            </a:r>
          </a:p>
          <a:p>
            <a:pPr lvl="1"/>
            <a:r>
              <a:rPr lang="en-CA" altLang="en-US"/>
              <a:t>Second level</a:t>
            </a:r>
          </a:p>
          <a:p>
            <a:pPr lvl="2"/>
            <a:r>
              <a:rPr lang="en-CA" altLang="en-US"/>
              <a:t>Third level</a:t>
            </a:r>
          </a:p>
          <a:p>
            <a:pPr lvl="3"/>
            <a:r>
              <a:rPr lang="en-CA" altLang="en-US"/>
              <a:t>Fourth level</a:t>
            </a:r>
          </a:p>
          <a:p>
            <a:pPr lvl="4"/>
            <a:r>
              <a:rPr lang="en-CA" altLang="en-US"/>
              <a:t>Fifth level</a:t>
            </a:r>
          </a:p>
        </p:txBody>
      </p:sp>
    </p:spTree>
  </p:cSld>
  <p:clrMap bg1="lt1" tx1="dk1" bg2="lt2" tx2="dk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9pPr>
    </p:titleStyle>
    <p:bodyStyle>
      <a:lvl1pPr marL="342900" indent="-342900" algn="l" rtl="0" eaLnBrk="0" fontAlgn="base" hangingPunct="0">
        <a:spcBef>
          <a:spcPct val="20000"/>
        </a:spcBef>
        <a:spcAft>
          <a:spcPct val="0"/>
        </a:spcAft>
        <a:buClr>
          <a:schemeClr val="hlink"/>
        </a:buClr>
        <a:buSzPct val="80000"/>
        <a:buFont typeface="Arial" pitchFamily="34" charset="0"/>
        <a:buChar char="►"/>
        <a:defRPr sz="3200">
          <a:solidFill>
            <a:schemeClr val="tx1"/>
          </a:solidFill>
          <a:effectLst>
            <a:outerShdw blurRad="38100" dist="38100" dir="2700000" algn="tl">
              <a:srgbClr val="FFFFFF"/>
            </a:outerShdw>
          </a:effectLst>
          <a:latin typeface="+mn-lt"/>
          <a:ea typeface="+mn-ea"/>
          <a:cs typeface="+mn-cs"/>
        </a:defRPr>
      </a:lvl1pPr>
      <a:lvl2pPr marL="742950" indent="-285750" algn="l" rtl="0" eaLnBrk="0" fontAlgn="base" hangingPunct="0">
        <a:spcBef>
          <a:spcPct val="20000"/>
        </a:spcBef>
        <a:spcAft>
          <a:spcPct val="0"/>
        </a:spcAft>
        <a:buClr>
          <a:schemeClr val="folHlink"/>
        </a:buClr>
        <a:buFont typeface="Wingdings" pitchFamily="2" charset="2"/>
        <a:buChar char="§"/>
        <a:defRPr sz="2800">
          <a:solidFill>
            <a:schemeClr val="tx1"/>
          </a:solidFill>
          <a:effectLst>
            <a:outerShdw blurRad="38100" dist="38100" dir="2700000" algn="tl">
              <a:srgbClr val="FFFFFF"/>
            </a:outerShdw>
          </a:effectLst>
          <a:latin typeface="+mn-lt"/>
        </a:defRPr>
      </a:lvl2pPr>
      <a:lvl3pPr marL="1143000" indent="-228600" algn="l" rtl="0" eaLnBrk="0" fontAlgn="base" hangingPunct="0">
        <a:spcBef>
          <a:spcPct val="20000"/>
        </a:spcBef>
        <a:spcAft>
          <a:spcPct val="0"/>
        </a:spcAft>
        <a:buClr>
          <a:schemeClr val="hlink"/>
        </a:buClr>
        <a:buSzPct val="80000"/>
        <a:buFont typeface="Arial" pitchFamily="34" charset="0"/>
        <a:buChar char="►"/>
        <a:defRPr sz="2400">
          <a:solidFill>
            <a:schemeClr val="tx1"/>
          </a:solidFill>
          <a:effectLst>
            <a:outerShdw blurRad="38100" dist="38100" dir="2700000" algn="tl">
              <a:srgbClr val="FFFFFF"/>
            </a:outerShdw>
          </a:effectLst>
          <a:latin typeface="+mn-lt"/>
        </a:defRPr>
      </a:lvl3pPr>
      <a:lvl4pPr marL="1600200" indent="-228600" algn="l" rtl="0" eaLnBrk="0" fontAlgn="base" hangingPunct="0">
        <a:spcBef>
          <a:spcPct val="20000"/>
        </a:spcBef>
        <a:spcAft>
          <a:spcPct val="0"/>
        </a:spcAft>
        <a:buClr>
          <a:schemeClr val="folHlink"/>
        </a:buClr>
        <a:buFont typeface="Wingdings" pitchFamily="2" charset="2"/>
        <a:buChar char="§"/>
        <a:defRPr sz="2000">
          <a:solidFill>
            <a:schemeClr val="tx1"/>
          </a:solidFill>
          <a:effectLst>
            <a:outerShdw blurRad="38100" dist="38100" dir="2700000" algn="tl">
              <a:srgbClr val="FFFFFF"/>
            </a:outerShdw>
          </a:effectLst>
          <a:latin typeface="+mn-lt"/>
        </a:defRPr>
      </a:lvl4pPr>
      <a:lvl5pPr marL="20574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effectLst>
            <a:outerShdw blurRad="38100" dist="38100" dir="2700000" algn="tl">
              <a:srgbClr val="FFFFFF"/>
            </a:outerShdw>
          </a:effectLst>
          <a:latin typeface="+mn-lt"/>
        </a:defRPr>
      </a:lvl5pPr>
      <a:lvl6pPr marL="25146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6pPr>
      <a:lvl7pPr marL="29718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7pPr>
      <a:lvl8pPr marL="34290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8pPr>
      <a:lvl9pPr marL="38862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01.ibm.com/support/knowledgecenter/api/content/ssw_ibm_i_61/experience_web/sbsconfig.pdf" TargetMode="External"/><Relationship Id="rId2" Type="http://schemas.openxmlformats.org/officeDocument/2006/relationships/hyperlink" Target="http://www-01.ibm.com/support/knowledgecenter/ssw_ibm_i/welcome?lang=e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57"/>
          <p:cNvSpPr>
            <a:spLocks noGrp="1" noChangeArrowheads="1"/>
          </p:cNvSpPr>
          <p:nvPr>
            <p:ph type="sldNum" sz="quarter" idx="12"/>
          </p:nvPr>
        </p:nvSpPr>
        <p:spPr>
          <a:xfrm>
            <a:off x="6660232" y="6237312"/>
            <a:ext cx="2286000" cy="457200"/>
          </a:xfrm>
        </p:spPr>
        <p:txBody>
          <a:bodyPr/>
          <a:lstStyle/>
          <a:p>
            <a:pPr>
              <a:defRPr/>
            </a:pPr>
            <a:fld id="{F7E4AFC7-BA5D-4B2B-BEB5-A638D2D2B18C}" type="slidenum">
              <a:rPr lang="en-CA" altLang="en-US"/>
              <a:pPr>
                <a:defRPr/>
              </a:pPr>
              <a:t>1</a:t>
            </a:fld>
            <a:endParaRPr lang="en-CA" altLang="en-US"/>
          </a:p>
        </p:txBody>
      </p:sp>
      <p:sp>
        <p:nvSpPr>
          <p:cNvPr id="52228" name="Rectangle 4"/>
          <p:cNvSpPr>
            <a:spLocks noGrp="1" noChangeArrowheads="1"/>
          </p:cNvSpPr>
          <p:nvPr>
            <p:ph type="ctrTitle"/>
          </p:nvPr>
        </p:nvSpPr>
        <p:spPr/>
        <p:txBody>
          <a:bodyPr/>
          <a:lstStyle/>
          <a:p>
            <a:pPr eaLnBrk="1" hangingPunct="1">
              <a:defRPr/>
            </a:pPr>
            <a:r>
              <a:rPr lang="en-CA" sz="4800" dirty="0">
                <a:effectLst>
                  <a:outerShdw blurRad="38100" dist="38100" dir="2700000" algn="tl">
                    <a:srgbClr val="000000">
                      <a:alpha val="43137"/>
                    </a:srgbClr>
                  </a:outerShdw>
                </a:effectLst>
              </a:rPr>
              <a:t>BCI433- System </a:t>
            </a:r>
            <a:r>
              <a:rPr lang="en-CA" sz="4800" dirty="0" err="1">
                <a:effectLst>
                  <a:outerShdw blurRad="38100" dist="38100" dir="2700000" algn="tl">
                    <a:srgbClr val="000000">
                      <a:alpha val="43137"/>
                    </a:srgbClr>
                  </a:outerShdw>
                </a:effectLst>
              </a:rPr>
              <a:t>i</a:t>
            </a:r>
            <a:r>
              <a:rPr lang="en-CA" sz="4800" dirty="0">
                <a:effectLst>
                  <a:outerShdw blurRad="38100" dist="38100" dir="2700000" algn="tl">
                    <a:srgbClr val="000000">
                      <a:alpha val="43137"/>
                    </a:srgbClr>
                  </a:outerShdw>
                </a:effectLst>
              </a:rPr>
              <a:t> Business Computing</a:t>
            </a:r>
            <a:endParaRPr lang="en-CA" altLang="en-US" sz="4800" dirty="0">
              <a:solidFill>
                <a:schemeClr val="tx1"/>
              </a:solidFill>
              <a:effectLst>
                <a:outerShdw blurRad="38100" dist="38100" dir="2700000" algn="tl">
                  <a:srgbClr val="000000">
                    <a:alpha val="43137"/>
                  </a:srgbClr>
                </a:outerShdw>
              </a:effectLst>
              <a:latin typeface="Tahoma (Headings)"/>
            </a:endParaRPr>
          </a:p>
        </p:txBody>
      </p:sp>
      <p:sp>
        <p:nvSpPr>
          <p:cNvPr id="52229" name="Rectangle 5"/>
          <p:cNvSpPr>
            <a:spLocks noGrp="1" noChangeArrowheads="1"/>
          </p:cNvSpPr>
          <p:nvPr>
            <p:ph type="subTitle" idx="1"/>
          </p:nvPr>
        </p:nvSpPr>
        <p:spPr/>
        <p:txBody>
          <a:bodyPr/>
          <a:lstStyle/>
          <a:p>
            <a:pPr eaLnBrk="1" hangingPunct="1">
              <a:defRPr/>
            </a:pPr>
            <a:r>
              <a:rPr lang="en-US" dirty="0">
                <a:effectLst>
                  <a:outerShdw blurRad="38100" dist="38100" dir="2700000" algn="tl">
                    <a:srgbClr val="000000">
                      <a:alpha val="43137"/>
                    </a:srgbClr>
                  </a:outerShdw>
                </a:effectLst>
                <a:latin typeface="Tahoma (Body)"/>
              </a:rPr>
              <a:t>Week 7: </a:t>
            </a:r>
            <a:r>
              <a:rPr lang="en-CA" dirty="0">
                <a:effectLst>
                  <a:outerShdw blurRad="38100" dist="38100" dir="2700000" algn="tl">
                    <a:srgbClr val="000000">
                      <a:alpha val="43137"/>
                    </a:srgbClr>
                  </a:outerShdw>
                </a:effectLst>
                <a:latin typeface="Tahoma (Body)"/>
              </a:rPr>
              <a:t>System Configuration </a:t>
            </a:r>
          </a:p>
          <a:p>
            <a:pPr eaLnBrk="1" hangingPunct="1">
              <a:defRPr/>
            </a:pPr>
            <a:r>
              <a:rPr lang="en-CA" altLang="en-US" dirty="0">
                <a:effectLst>
                  <a:outerShdw blurRad="38100" dist="38100" dir="2700000" algn="tl">
                    <a:srgbClr val="000000">
                      <a:alpha val="43137"/>
                    </a:srgbClr>
                  </a:outerShdw>
                </a:effectLst>
                <a:latin typeface="Tahoma (Body)"/>
              </a:rPr>
              <a:t>&amp; More on RPG Programming</a:t>
            </a:r>
          </a:p>
        </p:txBody>
      </p:sp>
    </p:spTree>
    <p:extLst>
      <p:ext uri="{BB962C8B-B14F-4D97-AF65-F5344CB8AC3E}">
        <p14:creationId xmlns:p14="http://schemas.microsoft.com/office/powerpoint/2010/main" val="1399134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Resourceful links</a:t>
            </a:r>
          </a:p>
        </p:txBody>
      </p:sp>
      <p:sp>
        <p:nvSpPr>
          <p:cNvPr id="3" name="Content Placeholder 2"/>
          <p:cNvSpPr>
            <a:spLocks noGrp="1"/>
          </p:cNvSpPr>
          <p:nvPr>
            <p:ph idx="1"/>
          </p:nvPr>
        </p:nvSpPr>
        <p:spPr/>
        <p:txBody>
          <a:bodyPr/>
          <a:lstStyle/>
          <a:p>
            <a:pPr marL="457200" lvl="1" indent="0">
              <a:buNone/>
            </a:pPr>
            <a:r>
              <a:rPr lang="en-CA" sz="2400" dirty="0">
                <a:solidFill>
                  <a:srgbClr val="0000CC"/>
                </a:solidFill>
                <a:effectLst/>
              </a:rPr>
              <a:t>(useful for your Lab 6)</a:t>
            </a:r>
          </a:p>
          <a:p>
            <a:r>
              <a:rPr lang="en-CA" sz="2800" dirty="0">
                <a:solidFill>
                  <a:srgbClr val="0000CC"/>
                </a:solidFill>
                <a:effectLst/>
              </a:rPr>
              <a:t>IBM </a:t>
            </a:r>
            <a:r>
              <a:rPr lang="en-CA" sz="2800" dirty="0" err="1">
                <a:solidFill>
                  <a:srgbClr val="0000CC"/>
                </a:solidFill>
                <a:effectLst/>
              </a:rPr>
              <a:t>i</a:t>
            </a:r>
            <a:r>
              <a:rPr lang="en-CA" sz="2800" dirty="0">
                <a:solidFill>
                  <a:srgbClr val="0000CC"/>
                </a:solidFill>
                <a:effectLst/>
              </a:rPr>
              <a:t> </a:t>
            </a:r>
            <a:r>
              <a:rPr lang="en-CA" sz="2800" dirty="0">
                <a:effectLst/>
              </a:rPr>
              <a:t>documentations on IBM Knowledge Center</a:t>
            </a:r>
          </a:p>
          <a:p>
            <a:pPr marL="914400" lvl="2" indent="0">
              <a:buNone/>
            </a:pPr>
            <a:r>
              <a:rPr lang="en-CA" sz="1800" dirty="0">
                <a:effectLst/>
                <a:hlinkClick r:id="rId2"/>
              </a:rPr>
              <a:t>http://www-01.ibm.com/support/knowledgecenter/ssw_ibm_i/welcome?lang=en</a:t>
            </a:r>
            <a:endParaRPr lang="en-CA" sz="1800" dirty="0">
              <a:effectLst/>
            </a:endParaRPr>
          </a:p>
          <a:p>
            <a:pPr marL="914400" lvl="2" indent="0">
              <a:buNone/>
            </a:pPr>
            <a:endParaRPr lang="en-CA" sz="1800" dirty="0">
              <a:effectLst/>
            </a:endParaRPr>
          </a:p>
          <a:p>
            <a:r>
              <a:rPr lang="en-CA" sz="2800" dirty="0">
                <a:effectLst/>
              </a:rPr>
              <a:t>Subsystem configuration: </a:t>
            </a:r>
            <a:r>
              <a:rPr lang="en-US" altLang="en-US" sz="1800" dirty="0">
                <a:solidFill>
                  <a:srgbClr val="0000CC"/>
                </a:solidFill>
                <a:effectLst/>
                <a:hlinkClick r:id="rId3"/>
              </a:rPr>
              <a:t>http://www-01.ibm.com/support/knowledgecenter/api/content/ssw_ibm_i_61/experience_web/sbsconfig.pdf</a:t>
            </a:r>
            <a:endParaRPr lang="en-US" altLang="en-US" dirty="0">
              <a:solidFill>
                <a:srgbClr val="0000CC"/>
              </a:solidFill>
              <a:effectLst/>
            </a:endParaRPr>
          </a:p>
          <a:p>
            <a:endParaRPr lang="en-CA"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10</a:t>
            </a:fld>
            <a:endParaRPr lang="en-CA" altLang="en-US"/>
          </a:p>
        </p:txBody>
      </p:sp>
    </p:spTree>
    <p:extLst>
      <p:ext uri="{BB962C8B-B14F-4D97-AF65-F5344CB8AC3E}">
        <p14:creationId xmlns:p14="http://schemas.microsoft.com/office/powerpoint/2010/main" val="698522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altLang="en-US" dirty="0">
                <a:effectLst>
                  <a:outerShdw blurRad="38100" dist="38100" dir="2700000" algn="tl">
                    <a:srgbClr val="000000">
                      <a:alpha val="43137"/>
                    </a:srgbClr>
                  </a:outerShdw>
                </a:effectLst>
              </a:rPr>
              <a:t>Object Types</a:t>
            </a:r>
          </a:p>
        </p:txBody>
      </p:sp>
      <p:sp>
        <p:nvSpPr>
          <p:cNvPr id="11267" name="Content Placeholder 2"/>
          <p:cNvSpPr>
            <a:spLocks noGrp="1"/>
          </p:cNvSpPr>
          <p:nvPr>
            <p:ph idx="1"/>
          </p:nvPr>
        </p:nvSpPr>
        <p:spPr/>
        <p:txBody>
          <a:bodyPr/>
          <a:lstStyle/>
          <a:p>
            <a:pPr eaLnBrk="1" hangingPunct="1"/>
            <a:r>
              <a:rPr lang="en-US" altLang="en-US" dirty="0"/>
              <a:t> </a:t>
            </a:r>
          </a:p>
        </p:txBody>
      </p:sp>
    </p:spTree>
    <p:extLst>
      <p:ext uri="{BB962C8B-B14F-4D97-AF65-F5344CB8AC3E}">
        <p14:creationId xmlns:p14="http://schemas.microsoft.com/office/powerpoint/2010/main" val="3143537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r>
              <a:rPr lang="en-US" altLang="en-US" sz="4800" dirty="0">
                <a:effectLst>
                  <a:outerShdw blurRad="38100" dist="38100" dir="2700000" algn="tl">
                    <a:srgbClr val="000000">
                      <a:alpha val="43137"/>
                    </a:srgbClr>
                  </a:outerShdw>
                </a:effectLst>
              </a:rPr>
              <a:t>RPG Programming with Database Objects</a:t>
            </a:r>
          </a:p>
        </p:txBody>
      </p:sp>
      <p:sp>
        <p:nvSpPr>
          <p:cNvPr id="13315" name="Subtitle 2"/>
          <p:cNvSpPr>
            <a:spLocks noGrp="1"/>
          </p:cNvSpPr>
          <p:nvPr>
            <p:ph type="subTitle" idx="1"/>
          </p:nvPr>
        </p:nvSpPr>
        <p:spPr/>
        <p:txBody>
          <a:bodyPr/>
          <a:lstStyle/>
          <a:p>
            <a:pPr>
              <a:defRPr/>
            </a:pPr>
            <a:r>
              <a:rPr lang="en-US" dirty="0"/>
              <a:t> </a:t>
            </a:r>
          </a:p>
        </p:txBody>
      </p:sp>
    </p:spTree>
    <p:extLst>
      <p:ext uri="{BB962C8B-B14F-4D97-AF65-F5344CB8AC3E}">
        <p14:creationId xmlns:p14="http://schemas.microsoft.com/office/powerpoint/2010/main" val="962545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dirty="0">
                <a:effectLst>
                  <a:outerShdw blurRad="38100" dist="38100" dir="2700000" algn="tl">
                    <a:srgbClr val="000000">
                      <a:alpha val="43137"/>
                    </a:srgbClr>
                  </a:outerShdw>
                </a:effectLst>
              </a:rPr>
              <a:t>F-SPEC Review</a:t>
            </a:r>
          </a:p>
        </p:txBody>
      </p:sp>
      <p:sp>
        <p:nvSpPr>
          <p:cNvPr id="14339" name="Content Placeholder 2"/>
          <p:cNvSpPr>
            <a:spLocks noGrp="1"/>
          </p:cNvSpPr>
          <p:nvPr>
            <p:ph idx="1"/>
          </p:nvPr>
        </p:nvSpPr>
        <p:spPr>
          <a:xfrm>
            <a:off x="301625" y="1412776"/>
            <a:ext cx="8540750" cy="4686399"/>
          </a:xfrm>
        </p:spPr>
        <p:txBody>
          <a:bodyPr/>
          <a:lstStyle/>
          <a:p>
            <a:r>
              <a:rPr lang="en-US" altLang="en-US" sz="2800" dirty="0">
                <a:effectLst/>
              </a:rPr>
              <a:t>File name – name of file</a:t>
            </a:r>
          </a:p>
          <a:p>
            <a:pPr marL="342900" lvl="1" indent="-342900">
              <a:buClr>
                <a:schemeClr val="hlink"/>
              </a:buClr>
              <a:buSzPct val="80000"/>
              <a:buFont typeface="Arial" pitchFamily="34" charset="0"/>
              <a:buChar char="►"/>
            </a:pPr>
            <a:r>
              <a:rPr lang="en-US" altLang="en-US" dirty="0">
                <a:effectLst/>
              </a:rPr>
              <a:t>File Type - </a:t>
            </a:r>
            <a:r>
              <a:rPr lang="en-US" altLang="en-US" sz="2400" dirty="0">
                <a:solidFill>
                  <a:srgbClr val="0000CC"/>
                </a:solidFill>
                <a:effectLst>
                  <a:outerShdw blurRad="38100" dist="38100" dir="2700000" algn="tl">
                    <a:srgbClr val="000000">
                      <a:alpha val="43137"/>
                    </a:srgbClr>
                  </a:outerShdw>
                </a:effectLst>
              </a:rPr>
              <a:t>C</a:t>
            </a:r>
            <a:r>
              <a:rPr lang="en-US" altLang="en-US" sz="2400" dirty="0">
                <a:effectLst/>
              </a:rPr>
              <a:t> for a Display file</a:t>
            </a:r>
            <a:endParaRPr lang="en-US" altLang="en-US" dirty="0">
              <a:effectLst/>
            </a:endParaRPr>
          </a:p>
          <a:p>
            <a:pPr marL="457200" lvl="1" indent="0">
              <a:buNone/>
            </a:pPr>
            <a:r>
              <a:rPr lang="en-US" altLang="en-US" sz="2400" dirty="0">
                <a:effectLst/>
              </a:rPr>
              <a:t>		   </a:t>
            </a:r>
            <a:r>
              <a:rPr lang="en-US" altLang="en-US" sz="2400" dirty="0">
                <a:solidFill>
                  <a:srgbClr val="0000CC"/>
                </a:solidFill>
                <a:effectLst>
                  <a:outerShdw blurRad="38100" dist="38100" dir="2700000" algn="tl">
                    <a:srgbClr val="000000">
                      <a:alpha val="43137"/>
                    </a:srgbClr>
                  </a:outerShdw>
                </a:effectLst>
              </a:rPr>
              <a:t>I</a:t>
            </a:r>
            <a:r>
              <a:rPr lang="en-US" altLang="en-US" sz="2400" dirty="0">
                <a:effectLst/>
              </a:rPr>
              <a:t>, </a:t>
            </a:r>
            <a:r>
              <a:rPr lang="en-US" altLang="en-US" sz="2400" dirty="0">
                <a:solidFill>
                  <a:srgbClr val="0000CC"/>
                </a:solidFill>
                <a:effectLst>
                  <a:outerShdw blurRad="38100" dist="38100" dir="2700000" algn="tl">
                    <a:srgbClr val="000000">
                      <a:alpha val="43137"/>
                    </a:srgbClr>
                  </a:outerShdw>
                </a:effectLst>
              </a:rPr>
              <a:t>U</a:t>
            </a:r>
            <a:r>
              <a:rPr lang="en-US" altLang="en-US" sz="2400" dirty="0">
                <a:effectLst/>
              </a:rPr>
              <a:t>, or </a:t>
            </a:r>
            <a:r>
              <a:rPr lang="en-US" altLang="en-US" sz="2400" dirty="0">
                <a:solidFill>
                  <a:srgbClr val="0000CC"/>
                </a:solidFill>
                <a:effectLst>
                  <a:outerShdw blurRad="38100" dist="38100" dir="2700000" algn="tl">
                    <a:srgbClr val="000000">
                      <a:alpha val="43137"/>
                    </a:srgbClr>
                  </a:outerShdw>
                </a:effectLst>
              </a:rPr>
              <a:t>O</a:t>
            </a:r>
            <a:r>
              <a:rPr lang="en-US" altLang="en-US" sz="2400" dirty="0">
                <a:effectLst/>
              </a:rPr>
              <a:t> for Database Objects</a:t>
            </a:r>
          </a:p>
          <a:p>
            <a:pPr marL="457200" lvl="1" indent="0">
              <a:buNone/>
            </a:pPr>
            <a:r>
              <a:rPr lang="en-US" altLang="en-US" sz="2400" dirty="0">
                <a:effectLst/>
              </a:rPr>
              <a:t>		   </a:t>
            </a:r>
            <a:r>
              <a:rPr lang="en-US" altLang="en-US" sz="2400" dirty="0">
                <a:solidFill>
                  <a:srgbClr val="0000CC"/>
                </a:solidFill>
                <a:effectLst>
                  <a:outerShdw blurRad="38100" dist="38100" dir="2700000" algn="tl">
                    <a:srgbClr val="000000">
                      <a:alpha val="43137"/>
                    </a:srgbClr>
                  </a:outerShdw>
                </a:effectLst>
              </a:rPr>
              <a:t>O</a:t>
            </a:r>
            <a:r>
              <a:rPr lang="en-US" altLang="en-US" sz="2400" dirty="0">
                <a:effectLst/>
              </a:rPr>
              <a:t>, for Printer Files (reports)</a:t>
            </a:r>
          </a:p>
          <a:p>
            <a:pPr marL="342900" lvl="1" indent="-342900">
              <a:buClr>
                <a:schemeClr val="hlink"/>
              </a:buClr>
              <a:buSzPct val="80000"/>
              <a:buFont typeface="Arial" pitchFamily="34" charset="0"/>
              <a:buChar char="►"/>
            </a:pPr>
            <a:r>
              <a:rPr lang="en-US" altLang="en-US" dirty="0">
                <a:effectLst/>
              </a:rPr>
              <a:t>File Designation </a:t>
            </a:r>
            <a:r>
              <a:rPr lang="en-US" altLang="en-US" sz="2400" dirty="0">
                <a:effectLst/>
              </a:rPr>
              <a:t>– </a:t>
            </a:r>
            <a:r>
              <a:rPr lang="en-US" altLang="en-US" sz="2400" dirty="0">
                <a:solidFill>
                  <a:srgbClr val="0000CC"/>
                </a:solidFill>
                <a:effectLst>
                  <a:outerShdw blurRad="38100" dist="38100" dir="2700000" algn="tl">
                    <a:srgbClr val="000000">
                      <a:alpha val="43137"/>
                    </a:srgbClr>
                  </a:outerShdw>
                </a:effectLst>
              </a:rPr>
              <a:t>F</a:t>
            </a:r>
            <a:r>
              <a:rPr lang="en-US" altLang="en-US" sz="2400" dirty="0">
                <a:effectLst/>
              </a:rPr>
              <a:t> for Full procedural file</a:t>
            </a:r>
            <a:endParaRPr lang="en-US" altLang="en-US" dirty="0">
              <a:effectLst/>
            </a:endParaRPr>
          </a:p>
          <a:p>
            <a:pPr marL="342900" lvl="1" indent="-342900">
              <a:buClr>
                <a:schemeClr val="hlink"/>
              </a:buClr>
              <a:buSzPct val="80000"/>
              <a:buFont typeface="Arial" pitchFamily="34" charset="0"/>
              <a:buChar char="►"/>
            </a:pPr>
            <a:r>
              <a:rPr lang="en-US" altLang="en-US" dirty="0">
                <a:effectLst/>
              </a:rPr>
              <a:t>File Format - </a:t>
            </a:r>
            <a:r>
              <a:rPr lang="en-US" altLang="en-US" sz="2400" dirty="0">
                <a:solidFill>
                  <a:srgbClr val="0000CC"/>
                </a:solidFill>
                <a:effectLst>
                  <a:outerShdw blurRad="38100" dist="38100" dir="2700000" algn="tl">
                    <a:srgbClr val="000000">
                      <a:alpha val="43137"/>
                    </a:srgbClr>
                  </a:outerShdw>
                </a:effectLst>
              </a:rPr>
              <a:t>E</a:t>
            </a:r>
            <a:r>
              <a:rPr lang="en-US" altLang="en-US" sz="2400" dirty="0">
                <a:effectLst/>
              </a:rPr>
              <a:t> for Externally Described</a:t>
            </a:r>
            <a:endParaRPr lang="en-US" altLang="en-US" dirty="0">
              <a:effectLst/>
            </a:endParaRPr>
          </a:p>
          <a:p>
            <a:pPr marL="342900" lvl="1" indent="-342900">
              <a:buClr>
                <a:schemeClr val="hlink"/>
              </a:buClr>
              <a:buSzPct val="80000"/>
              <a:buFont typeface="Arial" pitchFamily="34" charset="0"/>
              <a:buChar char="►"/>
            </a:pPr>
            <a:r>
              <a:rPr lang="en-US" altLang="en-US" dirty="0">
                <a:effectLst/>
              </a:rPr>
              <a:t>Record Address Type - </a:t>
            </a:r>
            <a:r>
              <a:rPr lang="en-US" altLang="en-US" sz="2400" dirty="0">
                <a:solidFill>
                  <a:srgbClr val="0000CC"/>
                </a:solidFill>
                <a:effectLst>
                  <a:outerShdw blurRad="38100" dist="38100" dir="2700000" algn="tl">
                    <a:srgbClr val="000000">
                      <a:alpha val="43137"/>
                    </a:srgbClr>
                  </a:outerShdw>
                </a:effectLst>
              </a:rPr>
              <a:t>K</a:t>
            </a:r>
            <a:r>
              <a:rPr lang="en-US" altLang="en-US" sz="2400" dirty="0">
                <a:effectLst/>
              </a:rPr>
              <a:t> if the object has a sort	</a:t>
            </a:r>
            <a:endParaRPr lang="en-US" altLang="en-US" dirty="0">
              <a:effectLst/>
            </a:endParaRPr>
          </a:p>
          <a:p>
            <a:pPr marL="342900" lvl="1" indent="-342900">
              <a:buClr>
                <a:schemeClr val="hlink"/>
              </a:buClr>
              <a:buSzPct val="80000"/>
              <a:buFont typeface="Arial" pitchFamily="34" charset="0"/>
              <a:buChar char="►"/>
            </a:pPr>
            <a:r>
              <a:rPr lang="en-US" altLang="en-US" dirty="0">
                <a:effectLst/>
              </a:rPr>
              <a:t>Device - </a:t>
            </a:r>
            <a:r>
              <a:rPr lang="en-US" altLang="en-US" sz="2400" dirty="0">
                <a:solidFill>
                  <a:srgbClr val="0000CC"/>
                </a:solidFill>
                <a:effectLst>
                  <a:outerShdw blurRad="38100" dist="38100" dir="2700000" algn="tl">
                    <a:srgbClr val="000000">
                      <a:alpha val="43137"/>
                    </a:srgbClr>
                  </a:outerShdw>
                </a:effectLst>
              </a:rPr>
              <a:t>Disk</a:t>
            </a:r>
            <a:r>
              <a:rPr lang="en-US" altLang="en-US" sz="2400" dirty="0">
                <a:effectLst/>
              </a:rPr>
              <a:t> for Database Object</a:t>
            </a:r>
            <a:endParaRPr lang="en-US" altLang="en-US" dirty="0">
              <a:effectLst/>
            </a:endParaRPr>
          </a:p>
          <a:p>
            <a:pPr marL="457200" lvl="1" indent="0">
              <a:buNone/>
            </a:pPr>
            <a:r>
              <a:rPr lang="en-US" altLang="en-US" sz="2400" dirty="0">
                <a:effectLst/>
              </a:rPr>
              <a:t>	        </a:t>
            </a:r>
            <a:r>
              <a:rPr lang="en-US" altLang="en-US" sz="2400" dirty="0" err="1">
                <a:solidFill>
                  <a:srgbClr val="0000CC"/>
                </a:solidFill>
                <a:effectLst>
                  <a:outerShdw blurRad="38100" dist="38100" dir="2700000" algn="tl">
                    <a:srgbClr val="000000">
                      <a:alpha val="43137"/>
                    </a:srgbClr>
                  </a:outerShdw>
                </a:effectLst>
              </a:rPr>
              <a:t>Workstn</a:t>
            </a:r>
            <a:r>
              <a:rPr lang="en-US" altLang="en-US" sz="2400" dirty="0">
                <a:effectLst/>
              </a:rPr>
              <a:t> for display files</a:t>
            </a:r>
          </a:p>
          <a:p>
            <a:pPr marL="457200" lvl="1" indent="0">
              <a:buNone/>
            </a:pPr>
            <a:r>
              <a:rPr lang="en-US" altLang="en-US" sz="2400" dirty="0">
                <a:effectLst/>
              </a:rPr>
              <a:t>	        </a:t>
            </a:r>
            <a:r>
              <a:rPr lang="en-US" altLang="en-US" sz="2400" dirty="0">
                <a:solidFill>
                  <a:srgbClr val="0000CC"/>
                </a:solidFill>
                <a:effectLst>
                  <a:outerShdw blurRad="38100" dist="38100" dir="2700000" algn="tl">
                    <a:srgbClr val="000000">
                      <a:alpha val="43137"/>
                    </a:srgbClr>
                  </a:outerShdw>
                </a:effectLst>
              </a:rPr>
              <a:t>Printer</a:t>
            </a:r>
            <a:r>
              <a:rPr lang="en-US" altLang="en-US" sz="2400" dirty="0">
                <a:effectLst/>
              </a:rPr>
              <a:t> for reports</a:t>
            </a:r>
          </a:p>
          <a:p>
            <a:pPr>
              <a:buFontTx/>
              <a:buNone/>
            </a:pPr>
            <a:r>
              <a:rPr lang="en-US" altLang="en-US" sz="2800" dirty="0"/>
              <a:t>	</a:t>
            </a:r>
          </a:p>
        </p:txBody>
      </p:sp>
    </p:spTree>
    <p:extLst>
      <p:ext uri="{BB962C8B-B14F-4D97-AF65-F5344CB8AC3E}">
        <p14:creationId xmlns:p14="http://schemas.microsoft.com/office/powerpoint/2010/main" val="1476067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dirty="0">
                <a:effectLst>
                  <a:outerShdw blurRad="38100" dist="38100" dir="2700000" algn="tl">
                    <a:srgbClr val="000000">
                      <a:alpha val="43137"/>
                    </a:srgbClr>
                  </a:outerShdw>
                </a:effectLst>
              </a:rPr>
              <a:t>RPG Verbs and Functions </a:t>
            </a:r>
          </a:p>
        </p:txBody>
      </p:sp>
      <p:sp>
        <p:nvSpPr>
          <p:cNvPr id="15363" name="Content Placeholder 2"/>
          <p:cNvSpPr>
            <a:spLocks noGrp="1"/>
          </p:cNvSpPr>
          <p:nvPr>
            <p:ph idx="1"/>
          </p:nvPr>
        </p:nvSpPr>
        <p:spPr/>
        <p:txBody>
          <a:bodyPr/>
          <a:lstStyle/>
          <a:p>
            <a:r>
              <a:rPr lang="en-US" altLang="en-US" dirty="0">
                <a:effectLst/>
              </a:rPr>
              <a:t>Read filename;</a:t>
            </a:r>
          </a:p>
          <a:p>
            <a:pPr lvl="1"/>
            <a:r>
              <a:rPr lang="en-US" altLang="en-US" dirty="0">
                <a:effectLst/>
              </a:rPr>
              <a:t>reads a record from a database object</a:t>
            </a:r>
          </a:p>
          <a:p>
            <a:pPr lvl="1"/>
            <a:endParaRPr lang="en-US" altLang="en-US" dirty="0">
              <a:effectLst/>
            </a:endParaRPr>
          </a:p>
          <a:p>
            <a:r>
              <a:rPr lang="en-US" altLang="en-US" dirty="0">
                <a:effectLst/>
              </a:rPr>
              <a:t>%EOF(filename)</a:t>
            </a:r>
          </a:p>
          <a:p>
            <a:pPr lvl="1"/>
            <a:r>
              <a:rPr lang="en-US" altLang="en-US" dirty="0">
                <a:effectLst/>
              </a:rPr>
              <a:t>Checks for End of File</a:t>
            </a:r>
          </a:p>
          <a:p>
            <a:pPr lvl="1">
              <a:buFontTx/>
              <a:buNone/>
            </a:pPr>
            <a:r>
              <a:rPr lang="en-US" altLang="en-US" dirty="0"/>
              <a:t>	</a:t>
            </a:r>
          </a:p>
          <a:p>
            <a:pPr lvl="1">
              <a:buFontTx/>
              <a:buNone/>
            </a:pPr>
            <a:endParaRPr lang="en-US" altLang="en-US" dirty="0"/>
          </a:p>
        </p:txBody>
      </p:sp>
    </p:spTree>
    <p:extLst>
      <p:ext uri="{BB962C8B-B14F-4D97-AF65-F5344CB8AC3E}">
        <p14:creationId xmlns:p14="http://schemas.microsoft.com/office/powerpoint/2010/main" val="3155107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dirty="0">
                <a:effectLst>
                  <a:outerShdw blurRad="38100" dist="38100" dir="2700000" algn="tl">
                    <a:srgbClr val="000000">
                      <a:alpha val="43137"/>
                    </a:srgbClr>
                  </a:outerShdw>
                </a:effectLst>
              </a:rPr>
              <a:t>Programming tasks</a:t>
            </a:r>
          </a:p>
        </p:txBody>
      </p:sp>
      <p:sp>
        <p:nvSpPr>
          <p:cNvPr id="16387" name="Rectangle 3"/>
          <p:cNvSpPr>
            <a:spLocks noGrp="1" noChangeArrowheads="1"/>
          </p:cNvSpPr>
          <p:nvPr>
            <p:ph type="body" idx="1"/>
          </p:nvPr>
        </p:nvSpPr>
        <p:spPr/>
        <p:txBody>
          <a:bodyPr/>
          <a:lstStyle/>
          <a:p>
            <a:r>
              <a:rPr lang="en-US" altLang="en-US" sz="2800" dirty="0">
                <a:effectLst/>
              </a:rPr>
              <a:t>Create a display file that uses all of the fields from the Item file.  All of the fields should be output only.  In Stock Quantity should have the attribute Reverse Image (RI) conditioned by an indicator</a:t>
            </a:r>
          </a:p>
          <a:p>
            <a:endParaRPr lang="en-US" altLang="en-US" sz="2800" dirty="0">
              <a:effectLst/>
            </a:endParaRPr>
          </a:p>
          <a:p>
            <a:r>
              <a:rPr lang="en-US" altLang="en-US" sz="2800" dirty="0">
                <a:effectLst/>
              </a:rPr>
              <a:t>Write an RPG program that displays each record in the Item file using the above display file.  In Stock Quantity should be displayed in Reverse Image if the value is less than 10.</a:t>
            </a:r>
          </a:p>
        </p:txBody>
      </p:sp>
    </p:spTree>
    <p:extLst>
      <p:ext uri="{BB962C8B-B14F-4D97-AF65-F5344CB8AC3E}">
        <p14:creationId xmlns:p14="http://schemas.microsoft.com/office/powerpoint/2010/main" val="612160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dirty="0">
                <a:effectLst>
                  <a:outerShdw blurRad="38100" dist="38100" dir="2700000" algn="tl">
                    <a:srgbClr val="000000">
                      <a:alpha val="43137"/>
                    </a:srgbClr>
                  </a:outerShdw>
                </a:effectLst>
              </a:rPr>
              <a:t>Pseudo Code</a:t>
            </a:r>
          </a:p>
        </p:txBody>
      </p:sp>
      <p:sp>
        <p:nvSpPr>
          <p:cNvPr id="17411" name="Content Placeholder 2"/>
          <p:cNvSpPr>
            <a:spLocks noGrp="1"/>
          </p:cNvSpPr>
          <p:nvPr>
            <p:ph idx="1"/>
          </p:nvPr>
        </p:nvSpPr>
        <p:spPr>
          <a:xfrm>
            <a:off x="827583" y="1600200"/>
            <a:ext cx="8014791" cy="4498975"/>
          </a:xfrm>
        </p:spPr>
        <p:txBody>
          <a:bodyPr/>
          <a:lstStyle/>
          <a:p>
            <a:pPr>
              <a:buFontTx/>
              <a:buNone/>
            </a:pPr>
            <a:r>
              <a:rPr lang="en-US" altLang="en-US" dirty="0"/>
              <a:t>Initialize variables</a:t>
            </a:r>
          </a:p>
          <a:p>
            <a:pPr>
              <a:buFontTx/>
              <a:buNone/>
            </a:pPr>
            <a:r>
              <a:rPr lang="en-US" altLang="en-US" dirty="0"/>
              <a:t>Receive information </a:t>
            </a:r>
          </a:p>
          <a:p>
            <a:pPr>
              <a:buFontTx/>
              <a:buNone/>
            </a:pPr>
            <a:r>
              <a:rPr lang="en-US" altLang="en-US" dirty="0"/>
              <a:t>Do while not end of file</a:t>
            </a:r>
          </a:p>
          <a:p>
            <a:pPr>
              <a:buFontTx/>
              <a:buNone/>
            </a:pPr>
            <a:r>
              <a:rPr lang="en-US" altLang="en-US" dirty="0"/>
              <a:t>	Display the screen</a:t>
            </a:r>
          </a:p>
          <a:p>
            <a:pPr>
              <a:buFontTx/>
              <a:buNone/>
            </a:pPr>
            <a:r>
              <a:rPr lang="en-US" altLang="en-US" dirty="0"/>
              <a:t>	Receive information</a:t>
            </a:r>
          </a:p>
          <a:p>
            <a:pPr>
              <a:buFontTx/>
              <a:buNone/>
            </a:pPr>
            <a:r>
              <a:rPr lang="en-US" altLang="en-US" dirty="0"/>
              <a:t>End of file:</a:t>
            </a:r>
          </a:p>
          <a:p>
            <a:pPr>
              <a:buFontTx/>
              <a:buNone/>
            </a:pPr>
            <a:r>
              <a:rPr lang="en-US" altLang="en-US" dirty="0"/>
              <a:t>	exit program</a:t>
            </a:r>
          </a:p>
          <a:p>
            <a:endParaRPr lang="en-US" altLang="en-US" dirty="0"/>
          </a:p>
        </p:txBody>
      </p:sp>
    </p:spTree>
    <p:extLst>
      <p:ext uri="{BB962C8B-B14F-4D97-AF65-F5344CB8AC3E}">
        <p14:creationId xmlns:p14="http://schemas.microsoft.com/office/powerpoint/2010/main" val="3038905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effectLst>
                  <a:outerShdw blurRad="38100" dist="38100" dir="2700000" algn="tl">
                    <a:srgbClr val="000000">
                      <a:alpha val="43137"/>
                    </a:srgbClr>
                  </a:outerShdw>
                </a:effectLst>
              </a:rPr>
              <a:t>Sample Code</a:t>
            </a:r>
          </a:p>
        </p:txBody>
      </p:sp>
      <p:sp>
        <p:nvSpPr>
          <p:cNvPr id="3" name="Content Placeholder 2"/>
          <p:cNvSpPr>
            <a:spLocks noGrp="1"/>
          </p:cNvSpPr>
          <p:nvPr>
            <p:ph idx="1"/>
          </p:nvPr>
        </p:nvSpPr>
        <p:spPr/>
        <p:txBody>
          <a:bodyPr/>
          <a:lstStyle/>
          <a:p>
            <a:r>
              <a:rPr lang="en-CA" sz="1800" dirty="0"/>
              <a:t>ITEMS.DF</a:t>
            </a:r>
          </a:p>
          <a:p>
            <a:pPr lvl="1"/>
            <a:r>
              <a:rPr lang="en-CA" sz="1400" dirty="0"/>
              <a:t>……</a:t>
            </a:r>
          </a:p>
          <a:p>
            <a:r>
              <a:rPr lang="en-CA" sz="1800" dirty="0"/>
              <a:t>ITEMSDSP.DSPF</a:t>
            </a:r>
          </a:p>
          <a:p>
            <a:endParaRPr lang="en-CA" sz="1800" dirty="0"/>
          </a:p>
          <a:p>
            <a:endParaRPr lang="en-CA" sz="1800" dirty="0"/>
          </a:p>
          <a:p>
            <a:endParaRPr lang="en-CA" sz="1800" dirty="0"/>
          </a:p>
          <a:p>
            <a:endParaRPr lang="en-CA" sz="1800" dirty="0"/>
          </a:p>
          <a:p>
            <a:endParaRPr lang="en-CA" sz="1800" dirty="0"/>
          </a:p>
          <a:p>
            <a:endParaRPr lang="en-CA" sz="1800" dirty="0"/>
          </a:p>
          <a:p>
            <a:endParaRPr lang="en-CA" sz="1800" dirty="0"/>
          </a:p>
          <a:p>
            <a:endParaRPr lang="en-CA" sz="1800" dirty="0"/>
          </a:p>
          <a:p>
            <a:pPr marL="0" indent="0">
              <a:buNone/>
            </a:pPr>
            <a:endParaRPr lang="en-CA" sz="1800" dirty="0"/>
          </a:p>
          <a:p>
            <a:r>
              <a:rPr lang="en-CA" sz="1800" dirty="0"/>
              <a:t>The field names should be matched in the 2 files.</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17</a:t>
            </a:fld>
            <a:endParaRPr lang="en-CA" altLang="en-US"/>
          </a:p>
        </p:txBody>
      </p:sp>
      <p:sp>
        <p:nvSpPr>
          <p:cNvPr id="5" name="TextBox 4"/>
          <p:cNvSpPr txBox="1"/>
          <p:nvPr/>
        </p:nvSpPr>
        <p:spPr>
          <a:xfrm>
            <a:off x="1020416" y="2708920"/>
            <a:ext cx="6737360" cy="2246769"/>
          </a:xfrm>
          <a:prstGeom prst="rect">
            <a:avLst/>
          </a:prstGeom>
          <a:solidFill>
            <a:schemeClr val="accent1"/>
          </a:solidFill>
        </p:spPr>
        <p:txBody>
          <a:bodyPr wrap="square" rtlCol="0">
            <a:spAutoFit/>
          </a:bodyPr>
          <a:lstStyle/>
          <a:p>
            <a:r>
              <a:rPr lang="en-CA" sz="1400" dirty="0"/>
              <a:t> … …</a:t>
            </a:r>
            <a:endParaRPr lang="en-CA" sz="1400" dirty="0">
              <a:solidFill>
                <a:srgbClr val="800080"/>
              </a:solidFill>
              <a:latin typeface="Courier New"/>
            </a:endParaRPr>
          </a:p>
          <a:p>
            <a:r>
              <a:rPr lang="en-CA" sz="1400" dirty="0">
                <a:solidFill>
                  <a:srgbClr val="000000"/>
                </a:solidFill>
                <a:latin typeface="Courier New"/>
              </a:rPr>
              <a:t>     </a:t>
            </a:r>
            <a:r>
              <a:rPr lang="en-CA" sz="1400" dirty="0">
                <a:solidFill>
                  <a:srgbClr val="800000"/>
                </a:solidFill>
                <a:latin typeface="Courier New"/>
              </a:rPr>
              <a:t>A</a:t>
            </a:r>
            <a:r>
              <a:rPr lang="en-CA" sz="1400" dirty="0">
                <a:solidFill>
                  <a:srgbClr val="008080"/>
                </a:solidFill>
                <a:latin typeface="Courier New"/>
              </a:rPr>
              <a:t> </a:t>
            </a:r>
            <a:r>
              <a:rPr lang="en-CA" sz="1400" dirty="0">
                <a:solidFill>
                  <a:srgbClr val="000080"/>
                </a:solidFill>
                <a:latin typeface="Courier New"/>
              </a:rPr>
              <a:t> </a:t>
            </a:r>
            <a:r>
              <a:rPr lang="en-CA" sz="1400" dirty="0">
                <a:solidFill>
                  <a:srgbClr val="FF00FF"/>
                </a:solidFill>
                <a:latin typeface="Courier New"/>
              </a:rPr>
              <a:t>  </a:t>
            </a:r>
            <a:r>
              <a:rPr lang="en-CA" sz="1400" dirty="0">
                <a:solidFill>
                  <a:srgbClr val="000080"/>
                </a:solidFill>
                <a:latin typeface="Courier New"/>
              </a:rPr>
              <a:t> </a:t>
            </a:r>
            <a:r>
              <a:rPr lang="en-CA" sz="1400" dirty="0">
                <a:solidFill>
                  <a:srgbClr val="FF00FF"/>
                </a:solidFill>
                <a:latin typeface="Courier New"/>
              </a:rPr>
              <a:t>  </a:t>
            </a:r>
            <a:r>
              <a:rPr lang="en-CA" sz="1400" dirty="0">
                <a:solidFill>
                  <a:srgbClr val="000080"/>
                </a:solidFill>
                <a:latin typeface="Courier New"/>
              </a:rPr>
              <a:t> </a:t>
            </a:r>
            <a:r>
              <a:rPr lang="en-CA" sz="1400" dirty="0">
                <a:solidFill>
                  <a:srgbClr val="FF00FF"/>
                </a:solidFill>
                <a:latin typeface="Courier New"/>
              </a:rPr>
              <a:t>  </a:t>
            </a:r>
            <a:r>
              <a:rPr lang="en-CA" sz="1400" dirty="0">
                <a:solidFill>
                  <a:srgbClr val="000000"/>
                </a:solidFill>
                <a:latin typeface="Courier New"/>
              </a:rPr>
              <a:t>  </a:t>
            </a:r>
            <a:r>
              <a:rPr lang="en-CA" sz="1400" dirty="0">
                <a:solidFill>
                  <a:srgbClr val="FF0000"/>
                </a:solidFill>
                <a:latin typeface="Courier New"/>
              </a:rPr>
              <a:t>STOCKSIZE </a:t>
            </a:r>
            <a:r>
              <a:rPr lang="en-CA" sz="1400" dirty="0">
                <a:solidFill>
                  <a:srgbClr val="008000"/>
                </a:solidFill>
                <a:latin typeface="Courier New"/>
              </a:rPr>
              <a:t> </a:t>
            </a:r>
            <a:r>
              <a:rPr lang="en-CA" sz="1400" dirty="0">
                <a:solidFill>
                  <a:srgbClr val="0000FF"/>
                </a:solidFill>
                <a:latin typeface="Courier New"/>
              </a:rPr>
              <a:t>    6</a:t>
            </a:r>
            <a:r>
              <a:rPr lang="en-CA" sz="1400" dirty="0">
                <a:solidFill>
                  <a:srgbClr val="008000"/>
                </a:solidFill>
                <a:latin typeface="Courier New"/>
              </a:rPr>
              <a:t> </a:t>
            </a:r>
            <a:r>
              <a:rPr lang="en-CA" sz="1400" dirty="0">
                <a:solidFill>
                  <a:srgbClr val="0000FF"/>
                </a:solidFill>
                <a:latin typeface="Courier New"/>
              </a:rPr>
              <a:t>  </a:t>
            </a:r>
            <a:r>
              <a:rPr lang="en-CA" sz="1400" dirty="0">
                <a:solidFill>
                  <a:srgbClr val="FF00FF"/>
                </a:solidFill>
                <a:latin typeface="Courier New"/>
              </a:rPr>
              <a:t>O</a:t>
            </a:r>
            <a:r>
              <a:rPr lang="en-CA" sz="1400" dirty="0">
                <a:solidFill>
                  <a:srgbClr val="000080"/>
                </a:solidFill>
                <a:latin typeface="Courier New"/>
              </a:rPr>
              <a:t>  8 37</a:t>
            </a:r>
          </a:p>
          <a:p>
            <a:r>
              <a:rPr lang="pl-PL" sz="1400" dirty="0">
                <a:solidFill>
                  <a:srgbClr val="000000"/>
                </a:solidFill>
                <a:latin typeface="Courier New"/>
              </a:rPr>
              <a:t>     </a:t>
            </a:r>
            <a:r>
              <a:rPr lang="pl-PL" sz="1400" dirty="0">
                <a:solidFill>
                  <a:srgbClr val="800000"/>
                </a:solidFill>
                <a:latin typeface="Courier New"/>
              </a:rPr>
              <a:t>A</a:t>
            </a:r>
            <a:r>
              <a:rPr lang="pl-PL" sz="1400" dirty="0">
                <a:solidFill>
                  <a:srgbClr val="008080"/>
                </a:solidFill>
                <a:latin typeface="Courier New"/>
              </a:rPr>
              <a:t> </a:t>
            </a:r>
            <a:r>
              <a:rPr lang="pl-PL" sz="1400" dirty="0">
                <a:solidFill>
                  <a:srgbClr val="000080"/>
                </a:solidFill>
                <a:latin typeface="Courier New"/>
              </a:rPr>
              <a:t> </a:t>
            </a:r>
            <a:r>
              <a:rPr lang="pl-PL" sz="1400" dirty="0">
                <a:solidFill>
                  <a:srgbClr val="FF00FF"/>
                </a:solidFill>
                <a:latin typeface="Courier New"/>
              </a:rPr>
              <a:t>  </a:t>
            </a:r>
            <a:r>
              <a:rPr lang="pl-PL" sz="1400" dirty="0">
                <a:solidFill>
                  <a:srgbClr val="000080"/>
                </a:solidFill>
                <a:latin typeface="Courier New"/>
              </a:rPr>
              <a:t> </a:t>
            </a:r>
            <a:r>
              <a:rPr lang="pl-PL" sz="1400" dirty="0">
                <a:solidFill>
                  <a:srgbClr val="FF00FF"/>
                </a:solidFill>
                <a:latin typeface="Courier New"/>
              </a:rPr>
              <a:t>  </a:t>
            </a:r>
            <a:r>
              <a:rPr lang="pl-PL" sz="1400" dirty="0">
                <a:solidFill>
                  <a:srgbClr val="000080"/>
                </a:solidFill>
                <a:latin typeface="Courier New"/>
              </a:rPr>
              <a:t> </a:t>
            </a:r>
            <a:r>
              <a:rPr lang="pl-PL" sz="1400" dirty="0">
                <a:solidFill>
                  <a:srgbClr val="FF00FF"/>
                </a:solidFill>
                <a:latin typeface="Courier New"/>
              </a:rPr>
              <a:t>  </a:t>
            </a:r>
            <a:r>
              <a:rPr lang="pl-PL" sz="1400" dirty="0">
                <a:solidFill>
                  <a:srgbClr val="000000"/>
                </a:solidFill>
                <a:latin typeface="Courier New"/>
              </a:rPr>
              <a:t>  </a:t>
            </a:r>
            <a:r>
              <a:rPr lang="pl-PL" sz="1400" dirty="0">
                <a:solidFill>
                  <a:srgbClr val="FF0000"/>
                </a:solidFill>
                <a:latin typeface="Courier New"/>
              </a:rPr>
              <a:t>STOCKQNTY </a:t>
            </a:r>
            <a:r>
              <a:rPr lang="pl-PL" sz="1400" dirty="0">
                <a:solidFill>
                  <a:srgbClr val="008000"/>
                </a:solidFill>
                <a:latin typeface="Courier New"/>
              </a:rPr>
              <a:t> </a:t>
            </a:r>
            <a:r>
              <a:rPr lang="pl-PL" sz="1400" dirty="0">
                <a:solidFill>
                  <a:srgbClr val="0000FF"/>
                </a:solidFill>
                <a:latin typeface="Courier New"/>
              </a:rPr>
              <a:t>    7</a:t>
            </a:r>
            <a:r>
              <a:rPr lang="pl-PL" sz="1400" dirty="0">
                <a:solidFill>
                  <a:srgbClr val="008000"/>
                </a:solidFill>
                <a:latin typeface="Courier New"/>
              </a:rPr>
              <a:t> </a:t>
            </a:r>
            <a:r>
              <a:rPr lang="pl-PL" sz="1400" dirty="0">
                <a:solidFill>
                  <a:srgbClr val="0000FF"/>
                </a:solidFill>
                <a:latin typeface="Courier New"/>
              </a:rPr>
              <a:t> 2</a:t>
            </a:r>
            <a:r>
              <a:rPr lang="pl-PL" sz="1400" dirty="0">
                <a:solidFill>
                  <a:srgbClr val="FF00FF"/>
                </a:solidFill>
                <a:latin typeface="Courier New"/>
              </a:rPr>
              <a:t>O</a:t>
            </a:r>
            <a:r>
              <a:rPr lang="pl-PL" sz="1400" dirty="0">
                <a:solidFill>
                  <a:srgbClr val="000080"/>
                </a:solidFill>
                <a:latin typeface="Courier New"/>
              </a:rPr>
              <a:t> 10 37</a:t>
            </a:r>
            <a:r>
              <a:rPr lang="pl-PL" sz="1400" dirty="0">
                <a:solidFill>
                  <a:srgbClr val="800080"/>
                </a:solidFill>
                <a:latin typeface="Courier New"/>
              </a:rPr>
              <a:t>EDTCDE(1)</a:t>
            </a:r>
          </a:p>
          <a:p>
            <a:r>
              <a:rPr lang="en-CA" sz="1400" dirty="0">
                <a:solidFill>
                  <a:srgbClr val="000000"/>
                </a:solidFill>
                <a:latin typeface="Courier New"/>
              </a:rPr>
              <a:t>     </a:t>
            </a:r>
            <a:r>
              <a:rPr lang="en-CA" sz="1400" dirty="0">
                <a:solidFill>
                  <a:srgbClr val="800000"/>
                </a:solidFill>
                <a:latin typeface="Courier New"/>
              </a:rPr>
              <a:t>A</a:t>
            </a:r>
            <a:r>
              <a:rPr lang="en-CA" sz="1400" dirty="0">
                <a:solidFill>
                  <a:srgbClr val="008080"/>
                </a:solidFill>
                <a:latin typeface="Courier New"/>
              </a:rPr>
              <a:t> </a:t>
            </a:r>
            <a:r>
              <a:rPr lang="en-CA" sz="1400" dirty="0">
                <a:solidFill>
                  <a:srgbClr val="000080"/>
                </a:solidFill>
                <a:latin typeface="Courier New"/>
              </a:rPr>
              <a:t> </a:t>
            </a:r>
            <a:r>
              <a:rPr lang="en-CA" sz="1400" dirty="0">
                <a:solidFill>
                  <a:srgbClr val="FF00FF"/>
                </a:solidFill>
                <a:latin typeface="Courier New"/>
              </a:rPr>
              <a:t>50</a:t>
            </a:r>
            <a:r>
              <a:rPr lang="en-CA" sz="1400" dirty="0">
                <a:solidFill>
                  <a:srgbClr val="000080"/>
                </a:solidFill>
                <a:latin typeface="Courier New"/>
              </a:rPr>
              <a:t> </a:t>
            </a:r>
            <a:r>
              <a:rPr lang="en-CA" sz="1400" dirty="0">
                <a:solidFill>
                  <a:srgbClr val="FF00FF"/>
                </a:solidFill>
                <a:latin typeface="Courier New"/>
              </a:rPr>
              <a:t>  </a:t>
            </a:r>
            <a:r>
              <a:rPr lang="en-CA" sz="1400" dirty="0">
                <a:solidFill>
                  <a:srgbClr val="000080"/>
                </a:solidFill>
                <a:latin typeface="Courier New"/>
              </a:rPr>
              <a:t> </a:t>
            </a:r>
            <a:r>
              <a:rPr lang="en-CA" sz="1400" dirty="0">
                <a:solidFill>
                  <a:srgbClr val="FF00FF"/>
                </a:solidFill>
                <a:latin typeface="Courier New"/>
              </a:rPr>
              <a:t>  </a:t>
            </a:r>
            <a:r>
              <a:rPr lang="en-CA" sz="1400" dirty="0">
                <a:solidFill>
                  <a:srgbClr val="000000"/>
                </a:solidFill>
                <a:latin typeface="Courier New"/>
              </a:rPr>
              <a:t>                            </a:t>
            </a:r>
            <a:r>
              <a:rPr lang="en-CA" sz="1400" dirty="0">
                <a:solidFill>
                  <a:srgbClr val="800080"/>
                </a:solidFill>
                <a:latin typeface="Courier New"/>
              </a:rPr>
              <a:t>DSPATR(RI)</a:t>
            </a:r>
          </a:p>
          <a:p>
            <a:r>
              <a:rPr lang="en-CA" sz="1400" dirty="0">
                <a:solidFill>
                  <a:srgbClr val="000000"/>
                </a:solidFill>
                <a:latin typeface="Courier New"/>
              </a:rPr>
              <a:t>     </a:t>
            </a:r>
            <a:r>
              <a:rPr lang="en-CA" sz="1400" dirty="0">
                <a:solidFill>
                  <a:srgbClr val="800000"/>
                </a:solidFill>
                <a:latin typeface="Courier New"/>
              </a:rPr>
              <a:t>A</a:t>
            </a:r>
            <a:r>
              <a:rPr lang="en-CA" sz="1400" dirty="0">
                <a:solidFill>
                  <a:srgbClr val="008080"/>
                </a:solidFill>
                <a:latin typeface="Courier New"/>
              </a:rPr>
              <a:t> </a:t>
            </a:r>
            <a:r>
              <a:rPr lang="en-CA" sz="1400" dirty="0">
                <a:solidFill>
                  <a:srgbClr val="000080"/>
                </a:solidFill>
                <a:latin typeface="Courier New"/>
              </a:rPr>
              <a:t> </a:t>
            </a:r>
            <a:r>
              <a:rPr lang="en-CA" sz="1400" dirty="0">
                <a:solidFill>
                  <a:srgbClr val="FF00FF"/>
                </a:solidFill>
                <a:latin typeface="Courier New"/>
              </a:rPr>
              <a:t>  </a:t>
            </a:r>
            <a:r>
              <a:rPr lang="en-CA" sz="1400" dirty="0">
                <a:solidFill>
                  <a:srgbClr val="000080"/>
                </a:solidFill>
                <a:latin typeface="Courier New"/>
              </a:rPr>
              <a:t> </a:t>
            </a:r>
            <a:r>
              <a:rPr lang="en-CA" sz="1400" dirty="0">
                <a:solidFill>
                  <a:srgbClr val="FF00FF"/>
                </a:solidFill>
                <a:latin typeface="Courier New"/>
              </a:rPr>
              <a:t>  </a:t>
            </a:r>
            <a:r>
              <a:rPr lang="en-CA" sz="1400" dirty="0">
                <a:solidFill>
                  <a:srgbClr val="000080"/>
                </a:solidFill>
                <a:latin typeface="Courier New"/>
              </a:rPr>
              <a:t> </a:t>
            </a:r>
            <a:r>
              <a:rPr lang="en-CA" sz="1400" dirty="0">
                <a:solidFill>
                  <a:srgbClr val="FF00FF"/>
                </a:solidFill>
                <a:latin typeface="Courier New"/>
              </a:rPr>
              <a:t>  </a:t>
            </a:r>
            <a:r>
              <a:rPr lang="en-CA" sz="1400" dirty="0">
                <a:solidFill>
                  <a:srgbClr val="000000"/>
                </a:solidFill>
                <a:latin typeface="Courier New"/>
              </a:rPr>
              <a:t>  </a:t>
            </a:r>
            <a:r>
              <a:rPr lang="en-CA" sz="1400" dirty="0">
                <a:solidFill>
                  <a:srgbClr val="FF0000"/>
                </a:solidFill>
                <a:latin typeface="Courier New"/>
              </a:rPr>
              <a:t>ITEMNUM   </a:t>
            </a:r>
            <a:r>
              <a:rPr lang="en-CA" sz="1400" dirty="0">
                <a:solidFill>
                  <a:srgbClr val="008000"/>
                </a:solidFill>
                <a:latin typeface="Courier New"/>
              </a:rPr>
              <a:t> </a:t>
            </a:r>
            <a:r>
              <a:rPr lang="en-CA" sz="1400" dirty="0">
                <a:solidFill>
                  <a:srgbClr val="0000FF"/>
                </a:solidFill>
                <a:latin typeface="Courier New"/>
              </a:rPr>
              <a:t>    6</a:t>
            </a:r>
            <a:r>
              <a:rPr lang="en-CA" sz="1400" dirty="0">
                <a:solidFill>
                  <a:srgbClr val="008000"/>
                </a:solidFill>
                <a:latin typeface="Courier New"/>
              </a:rPr>
              <a:t>Y</a:t>
            </a:r>
            <a:r>
              <a:rPr lang="en-CA" sz="1400" dirty="0">
                <a:solidFill>
                  <a:srgbClr val="0000FF"/>
                </a:solidFill>
                <a:latin typeface="Courier New"/>
              </a:rPr>
              <a:t> 0</a:t>
            </a:r>
            <a:r>
              <a:rPr lang="en-CA" sz="1400" dirty="0">
                <a:solidFill>
                  <a:srgbClr val="FF00FF"/>
                </a:solidFill>
                <a:latin typeface="Courier New"/>
              </a:rPr>
              <a:t>O</a:t>
            </a:r>
            <a:r>
              <a:rPr lang="en-CA" sz="1400" dirty="0">
                <a:solidFill>
                  <a:srgbClr val="000080"/>
                </a:solidFill>
                <a:latin typeface="Courier New"/>
              </a:rPr>
              <a:t>  4 37</a:t>
            </a:r>
          </a:p>
          <a:p>
            <a:r>
              <a:rPr lang="pt-BR" sz="1400" dirty="0">
                <a:solidFill>
                  <a:srgbClr val="000000"/>
                </a:solidFill>
                <a:latin typeface="Courier New"/>
              </a:rPr>
              <a:t>     </a:t>
            </a:r>
            <a:r>
              <a:rPr lang="pt-BR" sz="1400" dirty="0">
                <a:solidFill>
                  <a:srgbClr val="800000"/>
                </a:solidFill>
                <a:latin typeface="Courier New"/>
              </a:rPr>
              <a:t>A</a:t>
            </a:r>
            <a:r>
              <a:rPr lang="pt-BR" sz="1400" dirty="0">
                <a:solidFill>
                  <a:srgbClr val="008080"/>
                </a:solidFill>
                <a:latin typeface="Courier New"/>
              </a:rPr>
              <a:t> </a:t>
            </a:r>
            <a:r>
              <a:rPr lang="pt-BR" sz="1400" dirty="0">
                <a:solidFill>
                  <a:srgbClr val="000080"/>
                </a:solidFill>
                <a:latin typeface="Courier New"/>
              </a:rPr>
              <a:t> </a:t>
            </a:r>
            <a:r>
              <a:rPr lang="pt-BR" sz="1400" dirty="0">
                <a:solidFill>
                  <a:srgbClr val="FF00FF"/>
                </a:solidFill>
                <a:latin typeface="Courier New"/>
              </a:rPr>
              <a:t>  </a:t>
            </a:r>
            <a:r>
              <a:rPr lang="pt-BR" sz="1400" dirty="0">
                <a:solidFill>
                  <a:srgbClr val="000080"/>
                </a:solidFill>
                <a:latin typeface="Courier New"/>
              </a:rPr>
              <a:t> </a:t>
            </a:r>
            <a:r>
              <a:rPr lang="pt-BR" sz="1400" dirty="0">
                <a:solidFill>
                  <a:srgbClr val="FF00FF"/>
                </a:solidFill>
                <a:latin typeface="Courier New"/>
              </a:rPr>
              <a:t>  </a:t>
            </a:r>
            <a:r>
              <a:rPr lang="pt-BR" sz="1400" dirty="0">
                <a:solidFill>
                  <a:srgbClr val="000080"/>
                </a:solidFill>
                <a:latin typeface="Courier New"/>
              </a:rPr>
              <a:t> </a:t>
            </a:r>
            <a:r>
              <a:rPr lang="pt-BR" sz="1400" dirty="0">
                <a:solidFill>
                  <a:srgbClr val="FF00FF"/>
                </a:solidFill>
                <a:latin typeface="Courier New"/>
              </a:rPr>
              <a:t>  </a:t>
            </a:r>
            <a:r>
              <a:rPr lang="pt-BR" sz="1400" dirty="0">
                <a:solidFill>
                  <a:srgbClr val="000000"/>
                </a:solidFill>
                <a:latin typeface="Courier New"/>
              </a:rPr>
              <a:t>  </a:t>
            </a:r>
            <a:r>
              <a:rPr lang="pt-BR" sz="1400" dirty="0">
                <a:solidFill>
                  <a:srgbClr val="FF0000"/>
                </a:solidFill>
                <a:latin typeface="Courier New"/>
              </a:rPr>
              <a:t>ITEMNAME  </a:t>
            </a:r>
            <a:r>
              <a:rPr lang="pt-BR" sz="1400" dirty="0">
                <a:solidFill>
                  <a:srgbClr val="008000"/>
                </a:solidFill>
                <a:latin typeface="Courier New"/>
              </a:rPr>
              <a:t> </a:t>
            </a:r>
            <a:r>
              <a:rPr lang="pt-BR" sz="1400" dirty="0">
                <a:solidFill>
                  <a:srgbClr val="0000FF"/>
                </a:solidFill>
                <a:latin typeface="Courier New"/>
              </a:rPr>
              <a:t>   30</a:t>
            </a:r>
            <a:r>
              <a:rPr lang="pt-BR" sz="1400" dirty="0">
                <a:solidFill>
                  <a:srgbClr val="008000"/>
                </a:solidFill>
                <a:latin typeface="Courier New"/>
              </a:rPr>
              <a:t> </a:t>
            </a:r>
            <a:r>
              <a:rPr lang="pt-BR" sz="1400" dirty="0">
                <a:solidFill>
                  <a:srgbClr val="0000FF"/>
                </a:solidFill>
                <a:latin typeface="Courier New"/>
              </a:rPr>
              <a:t>  </a:t>
            </a:r>
            <a:r>
              <a:rPr lang="pt-BR" sz="1400" dirty="0">
                <a:solidFill>
                  <a:srgbClr val="FF00FF"/>
                </a:solidFill>
                <a:latin typeface="Courier New"/>
              </a:rPr>
              <a:t>O</a:t>
            </a:r>
            <a:r>
              <a:rPr lang="pt-BR" sz="1400" dirty="0">
                <a:solidFill>
                  <a:srgbClr val="000080"/>
                </a:solidFill>
                <a:latin typeface="Courier New"/>
              </a:rPr>
              <a:t>  6 37</a:t>
            </a:r>
          </a:p>
          <a:p>
            <a:r>
              <a:rPr lang="en-CA" sz="1400" dirty="0">
                <a:solidFill>
                  <a:srgbClr val="000000"/>
                </a:solidFill>
                <a:latin typeface="Courier New"/>
              </a:rPr>
              <a:t>     </a:t>
            </a:r>
            <a:r>
              <a:rPr lang="en-CA" sz="1400" dirty="0">
                <a:solidFill>
                  <a:srgbClr val="800000"/>
                </a:solidFill>
                <a:latin typeface="Courier New"/>
              </a:rPr>
              <a:t>A</a:t>
            </a:r>
            <a:r>
              <a:rPr lang="en-CA" sz="1400" dirty="0">
                <a:solidFill>
                  <a:srgbClr val="008080"/>
                </a:solidFill>
                <a:latin typeface="Courier New"/>
              </a:rPr>
              <a:t> </a:t>
            </a:r>
            <a:r>
              <a:rPr lang="en-CA" sz="1400" dirty="0">
                <a:solidFill>
                  <a:srgbClr val="000080"/>
                </a:solidFill>
                <a:latin typeface="Courier New"/>
              </a:rPr>
              <a:t> </a:t>
            </a:r>
            <a:r>
              <a:rPr lang="en-CA" sz="1400" dirty="0">
                <a:solidFill>
                  <a:srgbClr val="FF00FF"/>
                </a:solidFill>
                <a:latin typeface="Courier New"/>
              </a:rPr>
              <a:t>  </a:t>
            </a:r>
            <a:r>
              <a:rPr lang="en-CA" sz="1400" dirty="0">
                <a:solidFill>
                  <a:srgbClr val="000080"/>
                </a:solidFill>
                <a:latin typeface="Courier New"/>
              </a:rPr>
              <a:t> </a:t>
            </a:r>
            <a:r>
              <a:rPr lang="en-CA" sz="1400" dirty="0">
                <a:solidFill>
                  <a:srgbClr val="FF00FF"/>
                </a:solidFill>
                <a:latin typeface="Courier New"/>
              </a:rPr>
              <a:t>  </a:t>
            </a:r>
            <a:r>
              <a:rPr lang="en-CA" sz="1400" dirty="0">
                <a:solidFill>
                  <a:srgbClr val="000080"/>
                </a:solidFill>
                <a:latin typeface="Courier New"/>
              </a:rPr>
              <a:t> </a:t>
            </a:r>
            <a:r>
              <a:rPr lang="en-CA" sz="1400" dirty="0">
                <a:solidFill>
                  <a:srgbClr val="FF00FF"/>
                </a:solidFill>
                <a:latin typeface="Courier New"/>
              </a:rPr>
              <a:t>  </a:t>
            </a:r>
            <a:r>
              <a:rPr lang="en-CA" sz="1400" dirty="0">
                <a:solidFill>
                  <a:srgbClr val="000000"/>
                </a:solidFill>
                <a:latin typeface="Courier New"/>
              </a:rPr>
              <a:t>  </a:t>
            </a:r>
            <a:r>
              <a:rPr lang="en-CA" sz="1400" dirty="0">
                <a:solidFill>
                  <a:srgbClr val="FF0000"/>
                </a:solidFill>
                <a:latin typeface="Courier New"/>
              </a:rPr>
              <a:t>LASTUPD   </a:t>
            </a:r>
            <a:r>
              <a:rPr lang="en-CA" sz="1400" dirty="0">
                <a:solidFill>
                  <a:srgbClr val="008000"/>
                </a:solidFill>
                <a:latin typeface="Courier New"/>
              </a:rPr>
              <a:t> </a:t>
            </a:r>
            <a:r>
              <a:rPr lang="en-CA" sz="1400" dirty="0">
                <a:solidFill>
                  <a:srgbClr val="0000FF"/>
                </a:solidFill>
                <a:latin typeface="Courier New"/>
              </a:rPr>
              <a:t>     </a:t>
            </a:r>
            <a:r>
              <a:rPr lang="en-CA" sz="1400" dirty="0">
                <a:solidFill>
                  <a:srgbClr val="008000"/>
                </a:solidFill>
                <a:latin typeface="Courier New"/>
              </a:rPr>
              <a:t>L</a:t>
            </a:r>
            <a:r>
              <a:rPr lang="en-CA" sz="1400" dirty="0">
                <a:solidFill>
                  <a:srgbClr val="0000FF"/>
                </a:solidFill>
                <a:latin typeface="Courier New"/>
              </a:rPr>
              <a:t>  </a:t>
            </a:r>
            <a:r>
              <a:rPr lang="en-CA" sz="1400" dirty="0">
                <a:solidFill>
                  <a:srgbClr val="FF00FF"/>
                </a:solidFill>
                <a:latin typeface="Courier New"/>
              </a:rPr>
              <a:t>O</a:t>
            </a:r>
            <a:r>
              <a:rPr lang="en-CA" sz="1400" dirty="0">
                <a:solidFill>
                  <a:srgbClr val="000080"/>
                </a:solidFill>
                <a:latin typeface="Courier New"/>
              </a:rPr>
              <a:t> 12 37</a:t>
            </a:r>
          </a:p>
          <a:p>
            <a:r>
              <a:rPr lang="en-CA" sz="1400" dirty="0">
                <a:solidFill>
                  <a:srgbClr val="000000"/>
                </a:solidFill>
                <a:latin typeface="Courier New"/>
              </a:rPr>
              <a:t>     </a:t>
            </a:r>
            <a:r>
              <a:rPr lang="en-CA" sz="1400" dirty="0">
                <a:solidFill>
                  <a:srgbClr val="800000"/>
                </a:solidFill>
                <a:latin typeface="Courier New"/>
              </a:rPr>
              <a:t>A</a:t>
            </a:r>
            <a:r>
              <a:rPr lang="en-CA" sz="1400" dirty="0">
                <a:solidFill>
                  <a:srgbClr val="008080"/>
                </a:solidFill>
                <a:latin typeface="Courier New"/>
              </a:rPr>
              <a:t> </a:t>
            </a:r>
            <a:r>
              <a:rPr lang="en-CA" sz="1400" dirty="0">
                <a:solidFill>
                  <a:srgbClr val="000080"/>
                </a:solidFill>
                <a:latin typeface="Courier New"/>
              </a:rPr>
              <a:t> </a:t>
            </a:r>
            <a:r>
              <a:rPr lang="en-CA" sz="1400" dirty="0">
                <a:solidFill>
                  <a:srgbClr val="FF00FF"/>
                </a:solidFill>
                <a:latin typeface="Courier New"/>
              </a:rPr>
              <a:t>  </a:t>
            </a:r>
            <a:r>
              <a:rPr lang="en-CA" sz="1400" dirty="0">
                <a:solidFill>
                  <a:srgbClr val="000080"/>
                </a:solidFill>
                <a:latin typeface="Courier New"/>
              </a:rPr>
              <a:t> </a:t>
            </a:r>
            <a:r>
              <a:rPr lang="en-CA" sz="1400" dirty="0">
                <a:solidFill>
                  <a:srgbClr val="FF00FF"/>
                </a:solidFill>
                <a:latin typeface="Courier New"/>
              </a:rPr>
              <a:t>  </a:t>
            </a:r>
            <a:r>
              <a:rPr lang="en-CA" sz="1400" dirty="0">
                <a:solidFill>
                  <a:srgbClr val="000080"/>
                </a:solidFill>
                <a:latin typeface="Courier New"/>
              </a:rPr>
              <a:t> </a:t>
            </a:r>
            <a:r>
              <a:rPr lang="en-CA" sz="1400" dirty="0">
                <a:solidFill>
                  <a:srgbClr val="FF00FF"/>
                </a:solidFill>
                <a:latin typeface="Courier New"/>
              </a:rPr>
              <a:t>  </a:t>
            </a:r>
            <a:r>
              <a:rPr lang="en-CA" sz="1400" dirty="0">
                <a:solidFill>
                  <a:srgbClr val="000000"/>
                </a:solidFill>
                <a:latin typeface="Courier New"/>
              </a:rPr>
              <a:t>  </a:t>
            </a:r>
            <a:r>
              <a:rPr lang="en-CA" sz="1400" dirty="0">
                <a:solidFill>
                  <a:srgbClr val="FF0000"/>
                </a:solidFill>
                <a:latin typeface="Courier New"/>
              </a:rPr>
              <a:t>          </a:t>
            </a:r>
            <a:r>
              <a:rPr lang="en-CA" sz="1400" dirty="0">
                <a:solidFill>
                  <a:srgbClr val="008000"/>
                </a:solidFill>
                <a:latin typeface="Courier New"/>
              </a:rPr>
              <a:t> </a:t>
            </a:r>
            <a:r>
              <a:rPr lang="en-CA" sz="1400" dirty="0">
                <a:solidFill>
                  <a:srgbClr val="0000FF"/>
                </a:solidFill>
                <a:latin typeface="Courier New"/>
              </a:rPr>
              <a:t>     </a:t>
            </a:r>
            <a:r>
              <a:rPr lang="en-CA" sz="1400" dirty="0">
                <a:solidFill>
                  <a:srgbClr val="008000"/>
                </a:solidFill>
                <a:latin typeface="Courier New"/>
              </a:rPr>
              <a:t> </a:t>
            </a:r>
            <a:r>
              <a:rPr lang="en-CA" sz="1400" dirty="0">
                <a:solidFill>
                  <a:srgbClr val="0000FF"/>
                </a:solidFill>
                <a:latin typeface="Courier New"/>
              </a:rPr>
              <a:t>  </a:t>
            </a:r>
            <a:r>
              <a:rPr lang="en-CA" sz="1400" dirty="0">
                <a:solidFill>
                  <a:srgbClr val="FF00FF"/>
                </a:solidFill>
                <a:latin typeface="Courier New"/>
              </a:rPr>
              <a:t> </a:t>
            </a:r>
            <a:r>
              <a:rPr lang="en-CA" sz="1400" dirty="0">
                <a:solidFill>
                  <a:srgbClr val="000080"/>
                </a:solidFill>
                <a:latin typeface="Courier New"/>
              </a:rPr>
              <a:t> 14 54</a:t>
            </a:r>
            <a:r>
              <a:rPr lang="en-CA" sz="1400" dirty="0">
                <a:solidFill>
                  <a:srgbClr val="800080"/>
                </a:solidFill>
                <a:latin typeface="Courier New"/>
              </a:rPr>
              <a:t>'Items Viewed:'</a:t>
            </a:r>
          </a:p>
          <a:p>
            <a:r>
              <a:rPr lang="en-CA" sz="1400" dirty="0">
                <a:solidFill>
                  <a:srgbClr val="000000"/>
                </a:solidFill>
                <a:latin typeface="Courier New"/>
              </a:rPr>
              <a:t>     </a:t>
            </a:r>
            <a:r>
              <a:rPr lang="en-CA" sz="1400" dirty="0">
                <a:solidFill>
                  <a:srgbClr val="800000"/>
                </a:solidFill>
                <a:latin typeface="Courier New"/>
              </a:rPr>
              <a:t>A</a:t>
            </a:r>
            <a:r>
              <a:rPr lang="en-CA" sz="1400" dirty="0">
                <a:solidFill>
                  <a:srgbClr val="008080"/>
                </a:solidFill>
                <a:latin typeface="Courier New"/>
              </a:rPr>
              <a:t> </a:t>
            </a:r>
            <a:r>
              <a:rPr lang="en-CA" sz="1400" dirty="0">
                <a:solidFill>
                  <a:srgbClr val="000080"/>
                </a:solidFill>
                <a:latin typeface="Courier New"/>
              </a:rPr>
              <a:t> </a:t>
            </a:r>
            <a:r>
              <a:rPr lang="en-CA" sz="1400" dirty="0">
                <a:solidFill>
                  <a:srgbClr val="FF00FF"/>
                </a:solidFill>
                <a:latin typeface="Courier New"/>
              </a:rPr>
              <a:t>  </a:t>
            </a:r>
            <a:r>
              <a:rPr lang="en-CA" sz="1400" dirty="0">
                <a:solidFill>
                  <a:srgbClr val="000080"/>
                </a:solidFill>
                <a:latin typeface="Courier New"/>
              </a:rPr>
              <a:t> </a:t>
            </a:r>
            <a:r>
              <a:rPr lang="en-CA" sz="1400" dirty="0">
                <a:solidFill>
                  <a:srgbClr val="FF00FF"/>
                </a:solidFill>
                <a:latin typeface="Courier New"/>
              </a:rPr>
              <a:t>  </a:t>
            </a:r>
            <a:r>
              <a:rPr lang="en-CA" sz="1400" dirty="0">
                <a:solidFill>
                  <a:srgbClr val="000080"/>
                </a:solidFill>
                <a:latin typeface="Courier New"/>
              </a:rPr>
              <a:t> </a:t>
            </a:r>
            <a:r>
              <a:rPr lang="en-CA" sz="1400" dirty="0">
                <a:solidFill>
                  <a:srgbClr val="FF00FF"/>
                </a:solidFill>
                <a:latin typeface="Courier New"/>
              </a:rPr>
              <a:t>  </a:t>
            </a:r>
            <a:r>
              <a:rPr lang="en-CA" sz="1400" dirty="0">
                <a:solidFill>
                  <a:srgbClr val="000000"/>
                </a:solidFill>
                <a:latin typeface="Courier New"/>
              </a:rPr>
              <a:t>  </a:t>
            </a:r>
            <a:r>
              <a:rPr lang="en-CA" sz="1400" dirty="0">
                <a:solidFill>
                  <a:srgbClr val="FF0000"/>
                </a:solidFill>
                <a:latin typeface="Courier New"/>
              </a:rPr>
              <a:t>TLTVIEWED </a:t>
            </a:r>
            <a:r>
              <a:rPr lang="en-CA" sz="1400" dirty="0">
                <a:solidFill>
                  <a:srgbClr val="008000"/>
                </a:solidFill>
                <a:latin typeface="Courier New"/>
              </a:rPr>
              <a:t> </a:t>
            </a:r>
            <a:r>
              <a:rPr lang="en-CA" sz="1400" dirty="0">
                <a:solidFill>
                  <a:srgbClr val="0000FF"/>
                </a:solidFill>
                <a:latin typeface="Courier New"/>
              </a:rPr>
              <a:t>    3</a:t>
            </a:r>
            <a:r>
              <a:rPr lang="en-CA" sz="1400" dirty="0">
                <a:solidFill>
                  <a:srgbClr val="008000"/>
                </a:solidFill>
                <a:latin typeface="Courier New"/>
              </a:rPr>
              <a:t> </a:t>
            </a:r>
            <a:r>
              <a:rPr lang="en-CA" sz="1400" dirty="0">
                <a:solidFill>
                  <a:srgbClr val="0000FF"/>
                </a:solidFill>
                <a:latin typeface="Courier New"/>
              </a:rPr>
              <a:t> 0</a:t>
            </a:r>
            <a:r>
              <a:rPr lang="en-CA" sz="1400" dirty="0">
                <a:solidFill>
                  <a:srgbClr val="FF00FF"/>
                </a:solidFill>
                <a:latin typeface="Courier New"/>
              </a:rPr>
              <a:t>O</a:t>
            </a:r>
            <a:r>
              <a:rPr lang="en-CA" sz="1400" dirty="0">
                <a:solidFill>
                  <a:srgbClr val="000080"/>
                </a:solidFill>
                <a:latin typeface="Courier New"/>
              </a:rPr>
              <a:t> 14 68</a:t>
            </a:r>
            <a:r>
              <a:rPr lang="en-CA" sz="1400" b="1" dirty="0">
                <a:solidFill>
                  <a:srgbClr val="800080"/>
                </a:solidFill>
                <a:effectLst>
                  <a:outerShdw blurRad="38100" dist="38100" dir="2700000" algn="tl">
                    <a:srgbClr val="000000">
                      <a:alpha val="43137"/>
                    </a:srgbClr>
                  </a:outerShdw>
                </a:effectLst>
                <a:latin typeface="Courier New"/>
              </a:rPr>
              <a:t>EDTCDE(1)</a:t>
            </a:r>
          </a:p>
          <a:p>
            <a:endParaRPr lang="en-CA" sz="1400" dirty="0"/>
          </a:p>
        </p:txBody>
      </p:sp>
    </p:spTree>
    <p:extLst>
      <p:ext uri="{BB962C8B-B14F-4D97-AF65-F5344CB8AC3E}">
        <p14:creationId xmlns:p14="http://schemas.microsoft.com/office/powerpoint/2010/main" val="64911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effectLst>
                  <a:outerShdw blurRad="38100" dist="38100" dir="2700000" algn="tl">
                    <a:srgbClr val="000000">
                      <a:alpha val="43137"/>
                    </a:srgbClr>
                  </a:outerShdw>
                </a:effectLst>
              </a:rPr>
              <a:t>Sample Code</a:t>
            </a:r>
            <a:endParaRPr lang="en-CA" dirty="0"/>
          </a:p>
        </p:txBody>
      </p:sp>
      <p:sp>
        <p:nvSpPr>
          <p:cNvPr id="3" name="Content Placeholder 2"/>
          <p:cNvSpPr>
            <a:spLocks noGrp="1"/>
          </p:cNvSpPr>
          <p:nvPr>
            <p:ph idx="1"/>
          </p:nvPr>
        </p:nvSpPr>
        <p:spPr>
          <a:xfrm>
            <a:off x="301625" y="1600201"/>
            <a:ext cx="8540750" cy="460648"/>
          </a:xfrm>
        </p:spPr>
        <p:txBody>
          <a:bodyPr/>
          <a:lstStyle/>
          <a:p>
            <a:r>
              <a:rPr lang="en-CA" sz="2400" dirty="0"/>
              <a:t>ITEMSRPG.RPGLE</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18</a:t>
            </a:fld>
            <a:endParaRPr lang="en-CA" altLang="en-US"/>
          </a:p>
        </p:txBody>
      </p:sp>
      <p:sp>
        <p:nvSpPr>
          <p:cNvPr id="5" name="TextBox 4"/>
          <p:cNvSpPr txBox="1"/>
          <p:nvPr/>
        </p:nvSpPr>
        <p:spPr>
          <a:xfrm>
            <a:off x="1115616" y="2079336"/>
            <a:ext cx="6840760" cy="4278094"/>
          </a:xfrm>
          <a:prstGeom prst="rect">
            <a:avLst/>
          </a:prstGeom>
          <a:noFill/>
        </p:spPr>
        <p:txBody>
          <a:bodyPr wrap="square" rtlCol="0">
            <a:spAutoFit/>
          </a:bodyPr>
          <a:lstStyle/>
          <a:p>
            <a:r>
              <a:rPr lang="en-CA" sz="1600" dirty="0">
                <a:solidFill>
                  <a:srgbClr val="008080"/>
                </a:solidFill>
                <a:highlight>
                  <a:srgbClr val="E8F2FE"/>
                </a:highlight>
                <a:latin typeface="Courier New"/>
              </a:rPr>
              <a:t>     </a:t>
            </a:r>
            <a:r>
              <a:rPr lang="en-CA" sz="1600" dirty="0">
                <a:solidFill>
                  <a:srgbClr val="FF0000"/>
                </a:solidFill>
                <a:highlight>
                  <a:srgbClr val="E8F2FE"/>
                </a:highlight>
                <a:latin typeface="Courier New"/>
              </a:rPr>
              <a:t>F</a:t>
            </a:r>
            <a:r>
              <a:rPr lang="en-CA" sz="1600" dirty="0">
                <a:solidFill>
                  <a:srgbClr val="000000"/>
                </a:solidFill>
                <a:highlight>
                  <a:srgbClr val="E8F2FE"/>
                </a:highlight>
                <a:latin typeface="Courier New"/>
              </a:rPr>
              <a:t>ITEMSDSP  </a:t>
            </a:r>
            <a:r>
              <a:rPr lang="en-CA" sz="1600" dirty="0">
                <a:solidFill>
                  <a:srgbClr val="FF0000"/>
                </a:solidFill>
                <a:highlight>
                  <a:srgbClr val="E8F2FE"/>
                </a:highlight>
                <a:latin typeface="Courier New"/>
              </a:rPr>
              <a:t>C</a:t>
            </a:r>
            <a:r>
              <a:rPr lang="en-CA" sz="1600" dirty="0">
                <a:solidFill>
                  <a:srgbClr val="800000"/>
                </a:solidFill>
                <a:highlight>
                  <a:srgbClr val="E8F2FE"/>
                </a:highlight>
                <a:latin typeface="Courier New"/>
              </a:rPr>
              <a:t>F</a:t>
            </a:r>
            <a:r>
              <a:rPr lang="en-CA" sz="1600" dirty="0">
                <a:solidFill>
                  <a:srgbClr val="FF0000"/>
                </a:solidFill>
                <a:highlight>
                  <a:srgbClr val="E8F2FE"/>
                </a:highlight>
                <a:latin typeface="Courier New"/>
              </a:rPr>
              <a:t> </a:t>
            </a:r>
            <a:r>
              <a:rPr lang="en-CA" sz="1600" dirty="0">
                <a:solidFill>
                  <a:srgbClr val="800000"/>
                </a:solidFill>
                <a:highlight>
                  <a:srgbClr val="E8F2FE"/>
                </a:highlight>
                <a:latin typeface="Courier New"/>
              </a:rPr>
              <a:t> </a:t>
            </a:r>
            <a:r>
              <a:rPr lang="en-CA" sz="1600" dirty="0">
                <a:solidFill>
                  <a:srgbClr val="FF0000"/>
                </a:solidFill>
                <a:highlight>
                  <a:srgbClr val="E8F2FE"/>
                </a:highlight>
                <a:latin typeface="Courier New"/>
              </a:rPr>
              <a:t> </a:t>
            </a:r>
            <a:r>
              <a:rPr lang="en-CA" sz="1600" dirty="0">
                <a:solidFill>
                  <a:srgbClr val="800000"/>
                </a:solidFill>
                <a:highlight>
                  <a:srgbClr val="E8F2FE"/>
                </a:highlight>
                <a:latin typeface="Courier New"/>
              </a:rPr>
              <a:t>E</a:t>
            </a:r>
            <a:r>
              <a:rPr lang="en-CA" sz="1600" dirty="0">
                <a:solidFill>
                  <a:srgbClr val="0000FF"/>
                </a:solidFill>
                <a:highlight>
                  <a:srgbClr val="E8F2FE"/>
                </a:highlight>
                <a:latin typeface="Courier New"/>
              </a:rPr>
              <a:t>     </a:t>
            </a:r>
            <a:r>
              <a:rPr lang="en-CA" sz="1600" dirty="0">
                <a:solidFill>
                  <a:srgbClr val="FF0000"/>
                </a:solidFill>
                <a:highlight>
                  <a:srgbClr val="E8F2FE"/>
                </a:highlight>
                <a:latin typeface="Courier New"/>
              </a:rPr>
              <a:t> </a:t>
            </a:r>
            <a:r>
              <a:rPr lang="en-CA" sz="1600" dirty="0">
                <a:solidFill>
                  <a:srgbClr val="008000"/>
                </a:solidFill>
                <a:highlight>
                  <a:srgbClr val="E8F2FE"/>
                </a:highlight>
                <a:latin typeface="Courier New"/>
              </a:rPr>
              <a:t>     </a:t>
            </a:r>
            <a:r>
              <a:rPr lang="en-CA" sz="1600" dirty="0">
                <a:solidFill>
                  <a:srgbClr val="800000"/>
                </a:solidFill>
                <a:highlight>
                  <a:srgbClr val="E8F2FE"/>
                </a:highlight>
                <a:latin typeface="Courier New"/>
              </a:rPr>
              <a:t> </a:t>
            </a:r>
            <a:r>
              <a:rPr lang="en-CA" sz="1600" dirty="0">
                <a:solidFill>
                  <a:srgbClr val="FF0000"/>
                </a:solidFill>
                <a:highlight>
                  <a:srgbClr val="E8F2FE"/>
                </a:highlight>
                <a:latin typeface="Courier New"/>
              </a:rPr>
              <a:t> </a:t>
            </a:r>
            <a:r>
              <a:rPr lang="en-CA" sz="1600" dirty="0">
                <a:solidFill>
                  <a:srgbClr val="800000"/>
                </a:solidFill>
                <a:highlight>
                  <a:srgbClr val="E8F2FE"/>
                </a:highlight>
                <a:latin typeface="Courier New"/>
              </a:rPr>
              <a:t>WORKSTN</a:t>
            </a:r>
          </a:p>
          <a:p>
            <a:r>
              <a:rPr lang="en-CA" sz="1600" dirty="0">
                <a:solidFill>
                  <a:srgbClr val="008080"/>
                </a:solidFill>
                <a:latin typeface="Courier New"/>
              </a:rPr>
              <a:t>     </a:t>
            </a:r>
            <a:r>
              <a:rPr lang="en-CA" sz="1600" dirty="0">
                <a:solidFill>
                  <a:srgbClr val="FF0000"/>
                </a:solidFill>
                <a:latin typeface="Courier New"/>
              </a:rPr>
              <a:t>F</a:t>
            </a:r>
            <a:r>
              <a:rPr lang="en-CA" sz="1600" dirty="0">
                <a:solidFill>
                  <a:srgbClr val="000000"/>
                </a:solidFill>
                <a:latin typeface="Courier New"/>
              </a:rPr>
              <a:t>ITEMS     </a:t>
            </a:r>
            <a:r>
              <a:rPr lang="en-CA" sz="1600" dirty="0">
                <a:solidFill>
                  <a:srgbClr val="FF0000"/>
                </a:solidFill>
                <a:latin typeface="Courier New"/>
              </a:rPr>
              <a:t>I</a:t>
            </a:r>
            <a:r>
              <a:rPr lang="en-CA" sz="1600" dirty="0">
                <a:solidFill>
                  <a:srgbClr val="800000"/>
                </a:solidFill>
                <a:latin typeface="Courier New"/>
              </a:rPr>
              <a:t>F</a:t>
            </a:r>
            <a:r>
              <a:rPr lang="en-CA" sz="1600" dirty="0">
                <a:solidFill>
                  <a:srgbClr val="FF0000"/>
                </a:solidFill>
                <a:latin typeface="Courier New"/>
              </a:rPr>
              <a:t> </a:t>
            </a:r>
            <a:r>
              <a:rPr lang="en-CA" sz="1600" dirty="0">
                <a:solidFill>
                  <a:srgbClr val="800000"/>
                </a:solidFill>
                <a:latin typeface="Courier New"/>
              </a:rPr>
              <a:t> </a:t>
            </a:r>
            <a:r>
              <a:rPr lang="en-CA" sz="1600" dirty="0">
                <a:solidFill>
                  <a:srgbClr val="FF0000"/>
                </a:solidFill>
                <a:latin typeface="Courier New"/>
              </a:rPr>
              <a:t> </a:t>
            </a:r>
            <a:r>
              <a:rPr lang="en-CA" sz="1600" dirty="0">
                <a:solidFill>
                  <a:srgbClr val="800000"/>
                </a:solidFill>
                <a:latin typeface="Courier New"/>
              </a:rPr>
              <a:t>E</a:t>
            </a:r>
            <a:r>
              <a:rPr lang="en-CA" sz="1600" dirty="0">
                <a:solidFill>
                  <a:srgbClr val="0000FF"/>
                </a:solidFill>
                <a:latin typeface="Courier New"/>
              </a:rPr>
              <a:t>     </a:t>
            </a:r>
            <a:r>
              <a:rPr lang="en-CA" sz="1600" dirty="0">
                <a:solidFill>
                  <a:srgbClr val="FF0000"/>
                </a:solidFill>
                <a:latin typeface="Courier New"/>
              </a:rPr>
              <a:t> </a:t>
            </a:r>
            <a:r>
              <a:rPr lang="en-CA" sz="1600" dirty="0">
                <a:solidFill>
                  <a:srgbClr val="008000"/>
                </a:solidFill>
                <a:latin typeface="Courier New"/>
              </a:rPr>
              <a:t>     </a:t>
            </a:r>
            <a:r>
              <a:rPr lang="en-CA" sz="1600" dirty="0">
                <a:solidFill>
                  <a:srgbClr val="800000"/>
                </a:solidFill>
                <a:latin typeface="Courier New"/>
              </a:rPr>
              <a:t> </a:t>
            </a:r>
            <a:r>
              <a:rPr lang="en-CA" sz="1600" dirty="0">
                <a:solidFill>
                  <a:srgbClr val="FF0000"/>
                </a:solidFill>
                <a:latin typeface="Courier New"/>
              </a:rPr>
              <a:t> </a:t>
            </a:r>
            <a:r>
              <a:rPr lang="en-CA" sz="1600" dirty="0">
                <a:solidFill>
                  <a:srgbClr val="800000"/>
                </a:solidFill>
                <a:latin typeface="Courier New"/>
              </a:rPr>
              <a:t>DISK</a:t>
            </a:r>
          </a:p>
          <a:p>
            <a:r>
              <a:rPr lang="en-CA" sz="1600" dirty="0">
                <a:solidFill>
                  <a:srgbClr val="008080"/>
                </a:solidFill>
                <a:latin typeface="Courier New"/>
              </a:rPr>
              <a:t>     </a:t>
            </a:r>
            <a:r>
              <a:rPr lang="en-CA" sz="1600" dirty="0">
                <a:solidFill>
                  <a:srgbClr val="FF0000"/>
                </a:solidFill>
                <a:latin typeface="Courier New"/>
              </a:rPr>
              <a:t> </a:t>
            </a:r>
            <a:r>
              <a:rPr lang="en-CA" sz="1600" dirty="0">
                <a:solidFill>
                  <a:srgbClr val="000080"/>
                </a:solidFill>
                <a:latin typeface="Courier New"/>
              </a:rPr>
              <a:t>/FREE</a:t>
            </a:r>
          </a:p>
          <a:p>
            <a:r>
              <a:rPr lang="en-CA" sz="1600" dirty="0">
                <a:solidFill>
                  <a:srgbClr val="008080"/>
                </a:solidFill>
                <a:latin typeface="Courier New"/>
              </a:rPr>
              <a:t>     </a:t>
            </a:r>
            <a:r>
              <a:rPr lang="en-CA" sz="1600" dirty="0">
                <a:solidFill>
                  <a:srgbClr val="800080"/>
                </a:solidFill>
                <a:latin typeface="Courier New"/>
              </a:rPr>
              <a:t>  </a:t>
            </a:r>
            <a:r>
              <a:rPr lang="en-CA" sz="1600" dirty="0">
                <a:solidFill>
                  <a:srgbClr val="FF0000"/>
                </a:solidFill>
                <a:latin typeface="Courier New"/>
              </a:rPr>
              <a:t>          READ</a:t>
            </a:r>
            <a:r>
              <a:rPr lang="en-CA" sz="1600" dirty="0">
                <a:solidFill>
                  <a:srgbClr val="000000"/>
                </a:solidFill>
                <a:latin typeface="Courier New"/>
              </a:rPr>
              <a:t> ITEMS;</a:t>
            </a:r>
          </a:p>
          <a:p>
            <a:r>
              <a:rPr lang="en-CA" sz="1600" dirty="0">
                <a:solidFill>
                  <a:srgbClr val="008080"/>
                </a:solidFill>
                <a:latin typeface="Courier New"/>
              </a:rPr>
              <a:t>     </a:t>
            </a:r>
            <a:r>
              <a:rPr lang="en-CA" sz="1600" dirty="0">
                <a:solidFill>
                  <a:srgbClr val="800080"/>
                </a:solidFill>
                <a:latin typeface="Courier New"/>
              </a:rPr>
              <a:t>  </a:t>
            </a:r>
            <a:r>
              <a:rPr lang="en-CA" sz="1600" dirty="0">
                <a:solidFill>
                  <a:srgbClr val="FF0000"/>
                </a:solidFill>
                <a:latin typeface="Courier New"/>
              </a:rPr>
              <a:t>          DOW</a:t>
            </a:r>
            <a:r>
              <a:rPr lang="en-CA" sz="1600" dirty="0">
                <a:solidFill>
                  <a:srgbClr val="000000"/>
                </a:solidFill>
                <a:latin typeface="Courier New"/>
              </a:rPr>
              <a:t>  (NOT %EOF) and (*IN03 = *Off);</a:t>
            </a:r>
          </a:p>
          <a:p>
            <a:r>
              <a:rPr lang="en-CA" sz="1600" dirty="0">
                <a:solidFill>
                  <a:srgbClr val="008080"/>
                </a:solidFill>
                <a:latin typeface="Courier New"/>
              </a:rPr>
              <a:t>     </a:t>
            </a:r>
            <a:r>
              <a:rPr lang="en-CA" sz="1600" dirty="0">
                <a:solidFill>
                  <a:srgbClr val="800080"/>
                </a:solidFill>
                <a:latin typeface="Courier New"/>
              </a:rPr>
              <a:t>  </a:t>
            </a:r>
            <a:r>
              <a:rPr lang="en-CA" sz="1600" dirty="0">
                <a:solidFill>
                  <a:srgbClr val="000000"/>
                </a:solidFill>
                <a:latin typeface="Courier New"/>
              </a:rPr>
              <a:t>              TLTVIEWED = TLTVIEWED + 1;</a:t>
            </a:r>
          </a:p>
          <a:p>
            <a:r>
              <a:rPr lang="en-CA" sz="1600" dirty="0">
                <a:solidFill>
                  <a:srgbClr val="008080"/>
                </a:solidFill>
                <a:latin typeface="Courier New"/>
              </a:rPr>
              <a:t>     </a:t>
            </a:r>
            <a:r>
              <a:rPr lang="en-CA" sz="1600" dirty="0">
                <a:solidFill>
                  <a:srgbClr val="800080"/>
                </a:solidFill>
                <a:latin typeface="Courier New"/>
              </a:rPr>
              <a:t>  </a:t>
            </a:r>
            <a:r>
              <a:rPr lang="en-CA" sz="1600" dirty="0">
                <a:solidFill>
                  <a:srgbClr val="FF0000"/>
                </a:solidFill>
                <a:latin typeface="Courier New"/>
              </a:rPr>
              <a:t>              If</a:t>
            </a:r>
            <a:r>
              <a:rPr lang="en-CA" sz="1600" dirty="0">
                <a:solidFill>
                  <a:srgbClr val="000000"/>
                </a:solidFill>
                <a:latin typeface="Courier New"/>
              </a:rPr>
              <a:t> STOCKQNTY &lt; 10;</a:t>
            </a:r>
          </a:p>
          <a:p>
            <a:r>
              <a:rPr lang="en-CA" sz="1600" dirty="0">
                <a:solidFill>
                  <a:srgbClr val="008080"/>
                </a:solidFill>
                <a:latin typeface="Courier New"/>
              </a:rPr>
              <a:t>     </a:t>
            </a:r>
            <a:r>
              <a:rPr lang="en-CA" sz="1600" dirty="0">
                <a:solidFill>
                  <a:srgbClr val="800080"/>
                </a:solidFill>
                <a:latin typeface="Courier New"/>
              </a:rPr>
              <a:t>  </a:t>
            </a:r>
            <a:r>
              <a:rPr lang="en-CA" sz="1600" dirty="0">
                <a:solidFill>
                  <a:srgbClr val="000000"/>
                </a:solidFill>
                <a:latin typeface="Courier New"/>
              </a:rPr>
              <a:t>                *In50 = *On;</a:t>
            </a:r>
          </a:p>
          <a:p>
            <a:r>
              <a:rPr lang="en-CA" sz="1600" dirty="0">
                <a:solidFill>
                  <a:srgbClr val="008080"/>
                </a:solidFill>
                <a:latin typeface="Courier New"/>
              </a:rPr>
              <a:t>     </a:t>
            </a:r>
            <a:r>
              <a:rPr lang="en-CA" sz="1600" dirty="0">
                <a:solidFill>
                  <a:srgbClr val="800080"/>
                </a:solidFill>
                <a:latin typeface="Courier New"/>
              </a:rPr>
              <a:t>  </a:t>
            </a:r>
            <a:r>
              <a:rPr lang="en-CA" sz="1600" dirty="0">
                <a:solidFill>
                  <a:srgbClr val="FF0000"/>
                </a:solidFill>
                <a:latin typeface="Courier New"/>
              </a:rPr>
              <a:t>              Else</a:t>
            </a:r>
            <a:r>
              <a:rPr lang="en-CA" sz="1600" dirty="0">
                <a:solidFill>
                  <a:srgbClr val="000000"/>
                </a:solidFill>
                <a:latin typeface="Courier New"/>
              </a:rPr>
              <a:t>;</a:t>
            </a:r>
          </a:p>
          <a:p>
            <a:r>
              <a:rPr lang="en-CA" sz="1600" dirty="0">
                <a:solidFill>
                  <a:srgbClr val="008080"/>
                </a:solidFill>
                <a:latin typeface="Courier New"/>
              </a:rPr>
              <a:t>     </a:t>
            </a:r>
            <a:r>
              <a:rPr lang="en-CA" sz="1600" dirty="0">
                <a:solidFill>
                  <a:srgbClr val="800080"/>
                </a:solidFill>
                <a:latin typeface="Courier New"/>
              </a:rPr>
              <a:t>  </a:t>
            </a:r>
            <a:r>
              <a:rPr lang="en-CA" sz="1600" dirty="0">
                <a:solidFill>
                  <a:srgbClr val="000000"/>
                </a:solidFill>
                <a:latin typeface="Courier New"/>
              </a:rPr>
              <a:t>                *In50 = *Off;</a:t>
            </a:r>
          </a:p>
          <a:p>
            <a:r>
              <a:rPr lang="en-CA" sz="1600" dirty="0">
                <a:solidFill>
                  <a:srgbClr val="008080"/>
                </a:solidFill>
                <a:latin typeface="Courier New"/>
              </a:rPr>
              <a:t>     </a:t>
            </a:r>
            <a:r>
              <a:rPr lang="en-CA" sz="1600" dirty="0">
                <a:solidFill>
                  <a:srgbClr val="800080"/>
                </a:solidFill>
                <a:latin typeface="Courier New"/>
              </a:rPr>
              <a:t>  </a:t>
            </a:r>
            <a:r>
              <a:rPr lang="en-CA" sz="1600" dirty="0">
                <a:solidFill>
                  <a:srgbClr val="FF0000"/>
                </a:solidFill>
                <a:latin typeface="Courier New"/>
              </a:rPr>
              <a:t>              EndIf</a:t>
            </a:r>
            <a:r>
              <a:rPr lang="en-CA" sz="1600" dirty="0">
                <a:solidFill>
                  <a:srgbClr val="000000"/>
                </a:solidFill>
                <a:latin typeface="Courier New"/>
              </a:rPr>
              <a:t>;</a:t>
            </a:r>
          </a:p>
          <a:p>
            <a:r>
              <a:rPr lang="en-CA" sz="1600" dirty="0">
                <a:solidFill>
                  <a:srgbClr val="008080"/>
                </a:solidFill>
                <a:latin typeface="Courier New"/>
              </a:rPr>
              <a:t>     </a:t>
            </a:r>
            <a:r>
              <a:rPr lang="en-CA" sz="1600" dirty="0">
                <a:solidFill>
                  <a:srgbClr val="800080"/>
                </a:solidFill>
                <a:latin typeface="Courier New"/>
              </a:rPr>
              <a:t>  </a:t>
            </a:r>
            <a:r>
              <a:rPr lang="en-CA" sz="1600" dirty="0">
                <a:solidFill>
                  <a:srgbClr val="FF0000"/>
                </a:solidFill>
                <a:latin typeface="Courier New"/>
              </a:rPr>
              <a:t>              EXFMT</a:t>
            </a:r>
            <a:r>
              <a:rPr lang="en-CA" sz="1600" dirty="0">
                <a:solidFill>
                  <a:srgbClr val="000000"/>
                </a:solidFill>
                <a:latin typeface="Courier New"/>
              </a:rPr>
              <a:t> RECORD1;</a:t>
            </a:r>
          </a:p>
          <a:p>
            <a:r>
              <a:rPr lang="en-CA" sz="1600" dirty="0">
                <a:solidFill>
                  <a:srgbClr val="008080"/>
                </a:solidFill>
                <a:latin typeface="Courier New"/>
              </a:rPr>
              <a:t>     </a:t>
            </a:r>
            <a:r>
              <a:rPr lang="en-CA" sz="1600" dirty="0">
                <a:solidFill>
                  <a:srgbClr val="800080"/>
                </a:solidFill>
                <a:latin typeface="Courier New"/>
              </a:rPr>
              <a:t>  </a:t>
            </a:r>
            <a:r>
              <a:rPr lang="en-CA" sz="1600" dirty="0">
                <a:solidFill>
                  <a:srgbClr val="FF0000"/>
                </a:solidFill>
                <a:latin typeface="Courier New"/>
              </a:rPr>
              <a:t>              READ</a:t>
            </a:r>
            <a:r>
              <a:rPr lang="en-CA" sz="1600" dirty="0">
                <a:solidFill>
                  <a:srgbClr val="000000"/>
                </a:solidFill>
                <a:latin typeface="Courier New"/>
              </a:rPr>
              <a:t> ITEMS;</a:t>
            </a:r>
          </a:p>
          <a:p>
            <a:r>
              <a:rPr lang="en-CA" sz="1600" dirty="0">
                <a:solidFill>
                  <a:srgbClr val="008080"/>
                </a:solidFill>
                <a:latin typeface="Courier New"/>
              </a:rPr>
              <a:t>     </a:t>
            </a:r>
            <a:r>
              <a:rPr lang="en-CA" sz="1600" dirty="0">
                <a:solidFill>
                  <a:srgbClr val="800080"/>
                </a:solidFill>
                <a:latin typeface="Courier New"/>
              </a:rPr>
              <a:t>  </a:t>
            </a:r>
            <a:r>
              <a:rPr lang="en-CA" sz="1600" dirty="0">
                <a:solidFill>
                  <a:srgbClr val="FF0000"/>
                </a:solidFill>
                <a:latin typeface="Courier New"/>
              </a:rPr>
              <a:t>          ENDDO</a:t>
            </a:r>
            <a:r>
              <a:rPr lang="en-CA" sz="1600" dirty="0">
                <a:solidFill>
                  <a:srgbClr val="000000"/>
                </a:solidFill>
                <a:latin typeface="Courier New"/>
              </a:rPr>
              <a:t>;</a:t>
            </a:r>
          </a:p>
          <a:p>
            <a:r>
              <a:rPr lang="en-CA" sz="1600" dirty="0">
                <a:solidFill>
                  <a:srgbClr val="008080"/>
                </a:solidFill>
                <a:latin typeface="Courier New"/>
              </a:rPr>
              <a:t>     </a:t>
            </a:r>
            <a:r>
              <a:rPr lang="en-CA" sz="1600" dirty="0">
                <a:solidFill>
                  <a:srgbClr val="800080"/>
                </a:solidFill>
                <a:latin typeface="Courier New"/>
              </a:rPr>
              <a:t>  </a:t>
            </a:r>
            <a:r>
              <a:rPr lang="en-CA" sz="1600" dirty="0">
                <a:solidFill>
                  <a:srgbClr val="000000"/>
                </a:solidFill>
                <a:latin typeface="Courier New"/>
              </a:rPr>
              <a:t>          *INLR = *ON;</a:t>
            </a:r>
          </a:p>
          <a:p>
            <a:r>
              <a:rPr lang="en-CA" sz="1600" dirty="0">
                <a:solidFill>
                  <a:srgbClr val="008080"/>
                </a:solidFill>
                <a:latin typeface="Courier New"/>
              </a:rPr>
              <a:t>     </a:t>
            </a:r>
            <a:r>
              <a:rPr lang="en-CA" sz="1600" dirty="0">
                <a:solidFill>
                  <a:srgbClr val="800080"/>
                </a:solidFill>
                <a:latin typeface="Courier New"/>
              </a:rPr>
              <a:t>  </a:t>
            </a:r>
            <a:r>
              <a:rPr lang="en-CA" sz="1600" dirty="0">
                <a:solidFill>
                  <a:srgbClr val="FF0000"/>
                </a:solidFill>
                <a:latin typeface="Courier New"/>
              </a:rPr>
              <a:t>          RETURN</a:t>
            </a:r>
            <a:r>
              <a:rPr lang="en-CA" sz="1600" dirty="0">
                <a:solidFill>
                  <a:srgbClr val="000000"/>
                </a:solidFill>
                <a:latin typeface="Courier New"/>
              </a:rPr>
              <a:t>;</a:t>
            </a:r>
          </a:p>
          <a:p>
            <a:r>
              <a:rPr lang="en-CA" sz="1600" dirty="0">
                <a:solidFill>
                  <a:srgbClr val="008080"/>
                </a:solidFill>
                <a:latin typeface="Courier New"/>
              </a:rPr>
              <a:t>     </a:t>
            </a:r>
            <a:r>
              <a:rPr lang="en-CA" sz="1600" dirty="0">
                <a:solidFill>
                  <a:srgbClr val="FF0000"/>
                </a:solidFill>
                <a:latin typeface="Courier New"/>
              </a:rPr>
              <a:t> </a:t>
            </a:r>
            <a:r>
              <a:rPr lang="en-CA" sz="1600" dirty="0">
                <a:solidFill>
                  <a:srgbClr val="000080"/>
                </a:solidFill>
                <a:latin typeface="Courier New"/>
              </a:rPr>
              <a:t>/END-FREE</a:t>
            </a:r>
            <a:r>
              <a:rPr lang="en-CA" sz="1600" dirty="0">
                <a:solidFill>
                  <a:srgbClr val="0000AA"/>
                </a:solidFill>
                <a:latin typeface="Courier New"/>
              </a:rPr>
              <a:t> </a:t>
            </a:r>
            <a:endParaRPr lang="en-CA" sz="1600" dirty="0"/>
          </a:p>
        </p:txBody>
      </p:sp>
    </p:spTree>
    <p:extLst>
      <p:ext uri="{BB962C8B-B14F-4D97-AF65-F5344CB8AC3E}">
        <p14:creationId xmlns:p14="http://schemas.microsoft.com/office/powerpoint/2010/main" val="7114985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altLang="en-US"/>
              <a:t>Homework</a:t>
            </a:r>
          </a:p>
        </p:txBody>
      </p:sp>
      <p:sp>
        <p:nvSpPr>
          <p:cNvPr id="3075" name="Content Placeholder 2"/>
          <p:cNvSpPr>
            <a:spLocks noGrp="1"/>
          </p:cNvSpPr>
          <p:nvPr>
            <p:ph idx="1"/>
          </p:nvPr>
        </p:nvSpPr>
        <p:spPr/>
        <p:txBody>
          <a:bodyPr/>
          <a:lstStyle/>
          <a:p>
            <a:pPr eaLnBrk="1" hangingPunct="1"/>
            <a:r>
              <a:rPr lang="en-US" altLang="en-US" dirty="0"/>
              <a:t>Work on Lab 6</a:t>
            </a:r>
          </a:p>
          <a:p>
            <a:pPr eaLnBrk="1" hangingPunct="1"/>
            <a:r>
              <a:rPr lang="en-US" altLang="en-US" dirty="0"/>
              <a:t> Lab 7 to be released by next week</a:t>
            </a:r>
            <a:endParaRPr lang="en-US" altLang="en-US" dirty="0">
              <a:ea typeface="Tahoma"/>
              <a:cs typeface="Tahoma"/>
            </a:endParaRPr>
          </a:p>
        </p:txBody>
      </p:sp>
    </p:spTree>
    <p:extLst>
      <p:ext uri="{BB962C8B-B14F-4D97-AF65-F5344CB8AC3E}">
        <p14:creationId xmlns:p14="http://schemas.microsoft.com/office/powerpoint/2010/main" val="343222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altLang="en-US" dirty="0">
                <a:effectLst>
                  <a:outerShdw blurRad="38100" dist="38100" dir="2700000" algn="tl">
                    <a:srgbClr val="000000">
                      <a:alpha val="43137"/>
                    </a:srgbClr>
                  </a:outerShdw>
                </a:effectLst>
              </a:rPr>
              <a:t>Agenda</a:t>
            </a:r>
          </a:p>
        </p:txBody>
      </p:sp>
      <p:sp>
        <p:nvSpPr>
          <p:cNvPr id="4099" name="Content Placeholder 2"/>
          <p:cNvSpPr>
            <a:spLocks noGrp="1"/>
          </p:cNvSpPr>
          <p:nvPr>
            <p:ph idx="1"/>
          </p:nvPr>
        </p:nvSpPr>
        <p:spPr/>
        <p:txBody>
          <a:bodyPr/>
          <a:lstStyle/>
          <a:p>
            <a:pPr eaLnBrk="1" hangingPunct="1"/>
            <a:r>
              <a:rPr lang="en-US" altLang="en-US" dirty="0">
                <a:effectLst/>
              </a:rPr>
              <a:t>Logical File Review</a:t>
            </a:r>
          </a:p>
          <a:p>
            <a:pPr eaLnBrk="1" hangingPunct="1"/>
            <a:r>
              <a:rPr lang="en-US" altLang="en-US" dirty="0">
                <a:effectLst/>
              </a:rPr>
              <a:t>CL Notation</a:t>
            </a:r>
          </a:p>
          <a:p>
            <a:pPr eaLnBrk="1" hangingPunct="1"/>
            <a:r>
              <a:rPr lang="en-US" altLang="en-US" dirty="0">
                <a:effectLst/>
              </a:rPr>
              <a:t>System Configuration</a:t>
            </a:r>
          </a:p>
          <a:p>
            <a:pPr eaLnBrk="1" hangingPunct="1"/>
            <a:r>
              <a:rPr lang="en-US" altLang="en-US" dirty="0">
                <a:effectLst/>
              </a:rPr>
              <a:t>RPG programming with Database files</a:t>
            </a:r>
          </a:p>
        </p:txBody>
      </p:sp>
    </p:spTree>
    <p:extLst>
      <p:ext uri="{BB962C8B-B14F-4D97-AF65-F5344CB8AC3E}">
        <p14:creationId xmlns:p14="http://schemas.microsoft.com/office/powerpoint/2010/main" val="36595010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pPr eaLnBrk="1" hangingPunct="1">
              <a:defRPr/>
            </a:pPr>
            <a:r>
              <a:rPr lang="en-US" dirty="0">
                <a:effectLst>
                  <a:outerShdw blurRad="38100" dist="38100" dir="2700000" algn="tl">
                    <a:srgbClr val="000000">
                      <a:alpha val="43137"/>
                    </a:srgbClr>
                  </a:outerShdw>
                </a:effectLst>
              </a:rPr>
              <a:t>Thank You!</a:t>
            </a:r>
            <a:endParaRPr lang="en-CA" dirty="0"/>
          </a:p>
        </p:txBody>
      </p:sp>
      <p:sp>
        <p:nvSpPr>
          <p:cNvPr id="3" name="Subtitle 2"/>
          <p:cNvSpPr>
            <a:spLocks noGrp="1"/>
          </p:cNvSpPr>
          <p:nvPr>
            <p:ph type="subTitle" sz="quarter" idx="1"/>
          </p:nvPr>
        </p:nvSpPr>
        <p:spPr/>
        <p:txBody>
          <a:bodyPr/>
          <a:lstStyle/>
          <a:p>
            <a:pPr eaLnBrk="1" hangingPunct="1">
              <a:defRPr/>
            </a:pPr>
            <a:r>
              <a:rPr lang="en-CA" dirty="0"/>
              <a:t> </a:t>
            </a:r>
          </a:p>
        </p:txBody>
      </p:sp>
      <p:sp>
        <p:nvSpPr>
          <p:cNvPr id="4" name="Slide Number Placeholder 3"/>
          <p:cNvSpPr>
            <a:spLocks noGrp="1"/>
          </p:cNvSpPr>
          <p:nvPr>
            <p:ph type="sldNum" sz="quarter" idx="12"/>
          </p:nvPr>
        </p:nvSpPr>
        <p:spPr/>
        <p:txBody>
          <a:bodyPr/>
          <a:lstStyle/>
          <a:p>
            <a:pPr>
              <a:defRPr/>
            </a:pPr>
            <a:fld id="{4F427EC2-6CCF-4C21-8DD1-BBFDBD343E16}" type="slidenum">
              <a:rPr lang="en-CA" altLang="en-US"/>
              <a:pPr>
                <a:defRPr/>
              </a:pPr>
              <a:t>20</a:t>
            </a:fld>
            <a:endParaRPr lang="en-CA" altLang="en-US"/>
          </a:p>
        </p:txBody>
      </p:sp>
    </p:spTree>
    <p:extLst>
      <p:ext uri="{BB962C8B-B14F-4D97-AF65-F5344CB8AC3E}">
        <p14:creationId xmlns:p14="http://schemas.microsoft.com/office/powerpoint/2010/main" val="2363064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1112168"/>
          </a:xfrm>
        </p:spPr>
        <p:txBody>
          <a:bodyPr/>
          <a:lstStyle/>
          <a:p>
            <a:r>
              <a:rPr lang="en-US" altLang="en-US" dirty="0">
                <a:effectLst>
                  <a:outerShdw blurRad="38100" dist="38100" dir="2700000" algn="tl">
                    <a:srgbClr val="000000">
                      <a:alpha val="43137"/>
                    </a:srgbClr>
                  </a:outerShdw>
                </a:effectLst>
              </a:rPr>
              <a:t>Logical File Review</a:t>
            </a:r>
            <a:endParaRPr lang="en-CA"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51520" y="1484784"/>
            <a:ext cx="8540750" cy="4642991"/>
          </a:xfrm>
        </p:spPr>
        <p:txBody>
          <a:bodyPr/>
          <a:lstStyle/>
          <a:p>
            <a:r>
              <a:rPr lang="en-CA" sz="2400" dirty="0">
                <a:effectLst/>
              </a:rPr>
              <a:t>LF example: </a:t>
            </a:r>
            <a:r>
              <a:rPr lang="en-CA" sz="2000" dirty="0">
                <a:effectLst/>
              </a:rPr>
              <a:t>create a logical file that sorts Item file by Name and Stocking Size (for PF file in last lecture)</a:t>
            </a:r>
          </a:p>
          <a:p>
            <a:endParaRPr lang="en-CA" sz="2400" dirty="0">
              <a:effectLst/>
            </a:endParaRPr>
          </a:p>
          <a:p>
            <a:endParaRPr lang="en-CA" sz="2400" dirty="0">
              <a:effectLst/>
            </a:endParaRPr>
          </a:p>
          <a:p>
            <a:endParaRPr lang="en-CA" sz="1600" dirty="0">
              <a:effectLst/>
            </a:endParaRPr>
          </a:p>
          <a:p>
            <a:r>
              <a:rPr lang="en-CA" sz="2400" dirty="0">
                <a:effectLst/>
              </a:rPr>
              <a:t>Level of entries</a:t>
            </a:r>
          </a:p>
          <a:p>
            <a:pPr lvl="1"/>
            <a:r>
              <a:rPr lang="en-CA" sz="2000" dirty="0">
                <a:effectLst/>
              </a:rPr>
              <a:t>R: record format</a:t>
            </a:r>
          </a:p>
          <a:p>
            <a:pPr lvl="1"/>
            <a:r>
              <a:rPr lang="en-CA" sz="2000" dirty="0">
                <a:effectLst/>
              </a:rPr>
              <a:t>K: key field</a:t>
            </a:r>
          </a:p>
          <a:p>
            <a:pPr lvl="1"/>
            <a:r>
              <a:rPr lang="en-CA" sz="2000" dirty="0">
                <a:effectLst/>
              </a:rPr>
              <a:t>S/O: select / omit</a:t>
            </a:r>
          </a:p>
          <a:p>
            <a:pPr lvl="2"/>
            <a:r>
              <a:rPr lang="en-CA" sz="1800" dirty="0">
                <a:effectLst/>
              </a:rPr>
              <a:t>may have more select/omit entries</a:t>
            </a:r>
          </a:p>
          <a:p>
            <a:pPr lvl="2"/>
            <a:r>
              <a:rPr lang="en-CA" sz="1800" dirty="0">
                <a:effectLst/>
              </a:rPr>
              <a:t>functions: e.g. </a:t>
            </a:r>
          </a:p>
          <a:p>
            <a:pPr lvl="3"/>
            <a:r>
              <a:rPr lang="en-CA" sz="1400" b="1" dirty="0"/>
              <a:t>COMP(GT 0), COMP(EQ 'JSMITH'), COMP(NE 'NY')</a:t>
            </a:r>
            <a:endParaRPr lang="en-CA" sz="1400" b="1" dirty="0">
              <a:effectLst/>
            </a:endParaRPr>
          </a:p>
          <a:p>
            <a:pPr lvl="3"/>
            <a:r>
              <a:rPr lang="en-CA" sz="1400" b="1" dirty="0">
                <a:effectLst/>
              </a:rPr>
              <a:t>RANGE(10 59)</a:t>
            </a:r>
            <a:r>
              <a:rPr lang="en-CA" sz="1600" b="1" dirty="0">
                <a:effectLst/>
              </a:rPr>
              <a:t>, </a:t>
            </a:r>
            <a:r>
              <a:rPr lang="en-CA" sz="1400" b="1" dirty="0">
                <a:effectLst/>
              </a:rPr>
              <a:t>VALUES</a:t>
            </a:r>
            <a:r>
              <a:rPr lang="en-CA" sz="1600" b="1" dirty="0">
                <a:effectLst/>
              </a:rPr>
              <a:t> </a:t>
            </a:r>
            <a:r>
              <a:rPr lang="en-CA" sz="1400" b="1" dirty="0">
                <a:effectLst/>
              </a:rPr>
              <a:t>(301542 306902 382101 486592 502356), </a:t>
            </a:r>
            <a:r>
              <a:rPr lang="en-CA" b="1" dirty="0">
                <a:effectLst/>
              </a:rPr>
              <a:t>…</a:t>
            </a:r>
          </a:p>
          <a:p>
            <a:endParaRPr lang="en-CA" dirty="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3</a:t>
            </a:fld>
            <a:endParaRPr lang="en-CA" altLang="en-US" dirty="0"/>
          </a:p>
        </p:txBody>
      </p:sp>
      <p:sp>
        <p:nvSpPr>
          <p:cNvPr id="5" name="TextBox 4"/>
          <p:cNvSpPr txBox="1"/>
          <p:nvPr/>
        </p:nvSpPr>
        <p:spPr>
          <a:xfrm>
            <a:off x="1549557" y="2348880"/>
            <a:ext cx="5256584" cy="1107996"/>
          </a:xfrm>
          <a:prstGeom prst="rect">
            <a:avLst/>
          </a:prstGeom>
          <a:solidFill>
            <a:schemeClr val="accent1"/>
          </a:solidFill>
        </p:spPr>
        <p:txBody>
          <a:bodyPr wrap="square" rtlCol="0">
            <a:spAutoFit/>
          </a:bodyPr>
          <a:lstStyle/>
          <a:p>
            <a:r>
              <a:rPr lang="en-CA" sz="1600" dirty="0"/>
              <a:t>           </a:t>
            </a:r>
            <a:r>
              <a:rPr lang="en-CA" sz="1600" dirty="0">
                <a:solidFill>
                  <a:srgbClr val="0000CC"/>
                </a:solidFill>
              </a:rPr>
              <a:t>R</a:t>
            </a:r>
            <a:r>
              <a:rPr lang="en-CA" sz="1600" dirty="0"/>
              <a:t> ITEMSR                    </a:t>
            </a:r>
            <a:r>
              <a:rPr lang="en-CA" sz="1600" dirty="0">
                <a:solidFill>
                  <a:srgbClr val="0000CC"/>
                </a:solidFill>
              </a:rPr>
              <a:t>PFILE</a:t>
            </a:r>
            <a:r>
              <a:rPr lang="en-CA" sz="1600" dirty="0"/>
              <a:t>(ITEMS)</a:t>
            </a:r>
          </a:p>
          <a:p>
            <a:r>
              <a:rPr lang="en-CA" sz="1600" dirty="0"/>
              <a:t>           </a:t>
            </a:r>
            <a:r>
              <a:rPr lang="en-CA" sz="1600" dirty="0">
                <a:solidFill>
                  <a:srgbClr val="0000CC"/>
                </a:solidFill>
              </a:rPr>
              <a:t>K</a:t>
            </a:r>
            <a:r>
              <a:rPr lang="en-CA" sz="1600" dirty="0"/>
              <a:t> ITEMNAME</a:t>
            </a:r>
          </a:p>
          <a:p>
            <a:r>
              <a:rPr lang="en-CA" sz="1600" dirty="0"/>
              <a:t>           K STOCKSIZE</a:t>
            </a:r>
          </a:p>
          <a:p>
            <a:r>
              <a:rPr lang="en-CA" sz="1600" dirty="0"/>
              <a:t>           </a:t>
            </a:r>
            <a:r>
              <a:rPr lang="en-CA" sz="1600" dirty="0">
                <a:solidFill>
                  <a:srgbClr val="0000CC"/>
                </a:solidFill>
              </a:rPr>
              <a:t>S</a:t>
            </a:r>
            <a:r>
              <a:rPr lang="en-CA" sz="1600" dirty="0"/>
              <a:t> STOCKQNTY             COMP(GT 0)</a:t>
            </a:r>
          </a:p>
        </p:txBody>
      </p:sp>
    </p:spTree>
    <p:extLst>
      <p:ext uri="{BB962C8B-B14F-4D97-AF65-F5344CB8AC3E}">
        <p14:creationId xmlns:p14="http://schemas.microsoft.com/office/powerpoint/2010/main" val="3844367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altLang="en-US" dirty="0">
                <a:effectLst>
                  <a:outerShdw blurRad="38100" dist="38100" dir="2700000" algn="tl">
                    <a:srgbClr val="000000">
                      <a:alpha val="43137"/>
                    </a:srgbClr>
                  </a:outerShdw>
                </a:effectLst>
              </a:rPr>
              <a:t>MONMSG – Keyword Notation</a:t>
            </a:r>
          </a:p>
        </p:txBody>
      </p:sp>
      <p:sp>
        <p:nvSpPr>
          <p:cNvPr id="5123" name="Content Placeholder 2"/>
          <p:cNvSpPr>
            <a:spLocks noGrp="1"/>
          </p:cNvSpPr>
          <p:nvPr>
            <p:ph idx="1"/>
          </p:nvPr>
        </p:nvSpPr>
        <p:spPr/>
        <p:txBody>
          <a:bodyPr/>
          <a:lstStyle/>
          <a:p>
            <a:pPr eaLnBrk="1" hangingPunct="1"/>
            <a:r>
              <a:rPr lang="en-US" altLang="en-US" dirty="0">
                <a:effectLst/>
              </a:rPr>
              <a:t>Show keyword in green screen: </a:t>
            </a:r>
          </a:p>
          <a:p>
            <a:pPr lvl="1" eaLnBrk="1" hangingPunct="1"/>
            <a:r>
              <a:rPr lang="en-US" altLang="en-US" dirty="0">
                <a:effectLst/>
              </a:rPr>
              <a:t>F4 the F11</a:t>
            </a:r>
          </a:p>
          <a:p>
            <a:pPr eaLnBrk="1" hangingPunct="1"/>
            <a:endParaRPr lang="en-US" altLang="en-US" dirty="0"/>
          </a:p>
          <a:p>
            <a:pPr marL="0" indent="0" eaLnBrk="1" hangingPunct="1">
              <a:buNone/>
            </a:pPr>
            <a:endParaRPr lang="en-US" altLang="en-US" dirty="0"/>
          </a:p>
          <a:p>
            <a:pPr marL="400050" lvl="1" indent="0" eaLnBrk="1" hangingPunct="1">
              <a:buNone/>
            </a:pPr>
            <a:endParaRPr lang="en-CA" sz="2400" u="sng" dirty="0">
              <a:solidFill>
                <a:srgbClr val="0000FF"/>
              </a:solidFill>
              <a:highlight>
                <a:srgbClr val="E8F2FE"/>
              </a:highlight>
              <a:latin typeface="Courier New"/>
            </a:endParaRPr>
          </a:p>
          <a:p>
            <a:pPr marL="0" indent="0" eaLnBrk="1" hangingPunct="1">
              <a:buNone/>
            </a:pPr>
            <a:r>
              <a:rPr lang="en-CA" sz="2400" b="1" dirty="0">
                <a:solidFill>
                  <a:srgbClr val="0000FF"/>
                </a:solidFill>
                <a:highlight>
                  <a:srgbClr val="E8F2FE"/>
                </a:highlight>
                <a:latin typeface="Courier New"/>
              </a:rPr>
              <a:t> MONMSG</a:t>
            </a:r>
            <a:r>
              <a:rPr lang="en-CA" sz="2400" b="1" dirty="0">
                <a:solidFill>
                  <a:srgbClr val="000000"/>
                </a:solidFill>
                <a:highlight>
                  <a:srgbClr val="E8F2FE"/>
                </a:highlight>
                <a:latin typeface="Courier New"/>
              </a:rPr>
              <a:t> </a:t>
            </a:r>
            <a:r>
              <a:rPr lang="en-CA" sz="2400" b="1" dirty="0">
                <a:solidFill>
                  <a:srgbClr val="008080"/>
                </a:solidFill>
                <a:highlight>
                  <a:srgbClr val="E8F2FE"/>
                </a:highlight>
                <a:latin typeface="Courier New"/>
              </a:rPr>
              <a:t>MSGID</a:t>
            </a:r>
            <a:r>
              <a:rPr lang="en-CA" sz="2400" b="1" dirty="0">
                <a:solidFill>
                  <a:srgbClr val="000080"/>
                </a:solidFill>
                <a:highlight>
                  <a:srgbClr val="E8F2FE"/>
                </a:highlight>
                <a:latin typeface="Courier New"/>
              </a:rPr>
              <a:t>(</a:t>
            </a:r>
            <a:r>
              <a:rPr lang="en-CA" sz="2400" b="1" dirty="0">
                <a:solidFill>
                  <a:srgbClr val="000000"/>
                </a:solidFill>
                <a:highlight>
                  <a:srgbClr val="E8F2FE"/>
                </a:highlight>
                <a:latin typeface="Courier New"/>
              </a:rPr>
              <a:t>CPF0000</a:t>
            </a:r>
            <a:r>
              <a:rPr lang="en-CA" sz="2400" b="1" dirty="0">
                <a:solidFill>
                  <a:srgbClr val="000080"/>
                </a:solidFill>
                <a:highlight>
                  <a:srgbClr val="E8F2FE"/>
                </a:highlight>
                <a:latin typeface="Courier New"/>
              </a:rPr>
              <a:t>)</a:t>
            </a:r>
            <a:r>
              <a:rPr lang="en-CA" sz="2400" b="1" dirty="0">
                <a:solidFill>
                  <a:srgbClr val="000000"/>
                </a:solidFill>
                <a:highlight>
                  <a:srgbClr val="E8F2FE"/>
                </a:highlight>
                <a:latin typeface="Courier New"/>
              </a:rPr>
              <a:t> </a:t>
            </a:r>
            <a:r>
              <a:rPr lang="en-CA" sz="2400" b="1" dirty="0">
                <a:solidFill>
                  <a:srgbClr val="008080"/>
                </a:solidFill>
                <a:highlight>
                  <a:srgbClr val="E8F2FE"/>
                </a:highlight>
                <a:latin typeface="Courier New"/>
              </a:rPr>
              <a:t>EXEC</a:t>
            </a:r>
            <a:r>
              <a:rPr lang="en-CA" sz="2400" b="1" dirty="0">
                <a:solidFill>
                  <a:srgbClr val="000080"/>
                </a:solidFill>
                <a:highlight>
                  <a:srgbClr val="E8F2FE"/>
                </a:highlight>
                <a:latin typeface="Courier New"/>
              </a:rPr>
              <a:t>(</a:t>
            </a:r>
            <a:r>
              <a:rPr lang="en-CA" sz="2400" b="1" dirty="0">
                <a:solidFill>
                  <a:srgbClr val="000000"/>
                </a:solidFill>
                <a:highlight>
                  <a:srgbClr val="E8F2FE"/>
                </a:highlight>
                <a:latin typeface="Courier New"/>
              </a:rPr>
              <a:t>CHGVAR </a:t>
            </a:r>
            <a:r>
              <a:rPr lang="en-CA" sz="2400" b="1" dirty="0">
                <a:solidFill>
                  <a:srgbClr val="808000"/>
                </a:solidFill>
                <a:highlight>
                  <a:srgbClr val="E8F2FE"/>
                </a:highlight>
                <a:latin typeface="Courier New"/>
              </a:rPr>
              <a:t>&amp;IN33</a:t>
            </a:r>
            <a:r>
              <a:rPr lang="en-CA" sz="2400" b="1" dirty="0">
                <a:solidFill>
                  <a:srgbClr val="000000"/>
                </a:solidFill>
                <a:highlight>
                  <a:srgbClr val="E8F2FE"/>
                </a:highlight>
                <a:latin typeface="Courier New"/>
              </a:rPr>
              <a:t> </a:t>
            </a:r>
            <a:r>
              <a:rPr lang="en-CA" sz="2400" b="1" dirty="0">
                <a:solidFill>
                  <a:srgbClr val="008000"/>
                </a:solidFill>
                <a:highlight>
                  <a:srgbClr val="E8F2FE"/>
                </a:highlight>
                <a:latin typeface="Courier New"/>
              </a:rPr>
              <a:t>'1'</a:t>
            </a:r>
            <a:r>
              <a:rPr lang="en-CA" sz="2400" b="1" dirty="0">
                <a:solidFill>
                  <a:srgbClr val="000080"/>
                </a:solidFill>
                <a:highlight>
                  <a:srgbClr val="E8F2FE"/>
                </a:highlight>
                <a:latin typeface="Courier New"/>
              </a:rPr>
              <a:t>)</a:t>
            </a:r>
            <a:endParaRPr lang="en-US" altLang="en-US" sz="2400" b="1" dirty="0"/>
          </a:p>
        </p:txBody>
      </p:sp>
    </p:spTree>
    <p:extLst>
      <p:ext uri="{BB962C8B-B14F-4D97-AF65-F5344CB8AC3E}">
        <p14:creationId xmlns:p14="http://schemas.microsoft.com/office/powerpoint/2010/main" val="2025087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altLang="en-US" dirty="0">
                <a:effectLst>
                  <a:outerShdw blurRad="38100" dist="38100" dir="2700000" algn="tl">
                    <a:srgbClr val="000000">
                      <a:alpha val="43137"/>
                    </a:srgbClr>
                  </a:outerShdw>
                </a:effectLst>
              </a:rPr>
              <a:t>MONMSG – Positional Notation</a:t>
            </a:r>
          </a:p>
        </p:txBody>
      </p:sp>
      <p:sp>
        <p:nvSpPr>
          <p:cNvPr id="6147" name="Content Placeholder 2"/>
          <p:cNvSpPr>
            <a:spLocks noGrp="1"/>
          </p:cNvSpPr>
          <p:nvPr>
            <p:ph idx="1"/>
          </p:nvPr>
        </p:nvSpPr>
        <p:spPr/>
        <p:txBody>
          <a:bodyPr/>
          <a:lstStyle/>
          <a:p>
            <a:pPr eaLnBrk="1" hangingPunct="1"/>
            <a:r>
              <a:rPr lang="en-CA" dirty="0">
                <a:effectLst/>
              </a:rPr>
              <a:t>The order of parameter values cannot be altered.</a:t>
            </a:r>
          </a:p>
          <a:p>
            <a:pPr eaLnBrk="1" hangingPunct="1"/>
            <a:r>
              <a:rPr lang="en-CA" b="1" dirty="0">
                <a:effectLst/>
              </a:rPr>
              <a:t>*</a:t>
            </a:r>
            <a:r>
              <a:rPr lang="en-CA" dirty="0">
                <a:effectLst/>
              </a:rPr>
              <a:t>N notation: instead of giving the predefined/default value we can use this notation.</a:t>
            </a:r>
          </a:p>
          <a:p>
            <a:pPr eaLnBrk="1" hangingPunct="1"/>
            <a:endParaRPr lang="en-CA" dirty="0">
              <a:effectLst/>
            </a:endParaRPr>
          </a:p>
          <a:p>
            <a:pPr marL="400050" lvl="1" indent="0">
              <a:buNone/>
            </a:pPr>
            <a:r>
              <a:rPr lang="en-CA" sz="2400" b="1" dirty="0">
                <a:solidFill>
                  <a:srgbClr val="0000FF"/>
                </a:solidFill>
                <a:latin typeface="Courier New"/>
              </a:rPr>
              <a:t>MONMSG</a:t>
            </a:r>
            <a:r>
              <a:rPr lang="en-CA" sz="2400" b="1" dirty="0">
                <a:solidFill>
                  <a:srgbClr val="000000"/>
                </a:solidFill>
                <a:latin typeface="Courier New"/>
              </a:rPr>
              <a:t>  CPF0000 </a:t>
            </a:r>
            <a:r>
              <a:rPr lang="en-CA" sz="2400" b="1" dirty="0">
                <a:solidFill>
                  <a:srgbClr val="800080"/>
                </a:solidFill>
                <a:latin typeface="Courier New"/>
              </a:rPr>
              <a:t>*N</a:t>
            </a:r>
            <a:r>
              <a:rPr lang="en-CA" sz="2400" b="1" dirty="0">
                <a:solidFill>
                  <a:srgbClr val="000000"/>
                </a:solidFill>
                <a:latin typeface="Courier New"/>
              </a:rPr>
              <a:t> </a:t>
            </a:r>
            <a:r>
              <a:rPr lang="en-CA" sz="2400" b="1" dirty="0">
                <a:solidFill>
                  <a:srgbClr val="000080"/>
                </a:solidFill>
                <a:latin typeface="Courier New"/>
              </a:rPr>
              <a:t>(</a:t>
            </a:r>
            <a:r>
              <a:rPr lang="en-CA" sz="2400" b="1" dirty="0">
                <a:solidFill>
                  <a:srgbClr val="000000"/>
                </a:solidFill>
                <a:latin typeface="Courier New"/>
              </a:rPr>
              <a:t>CHGVAR </a:t>
            </a:r>
            <a:r>
              <a:rPr lang="en-CA" sz="2400" b="1" dirty="0">
                <a:solidFill>
                  <a:srgbClr val="808000"/>
                </a:solidFill>
                <a:latin typeface="Courier New"/>
              </a:rPr>
              <a:t>&amp;IN33</a:t>
            </a:r>
            <a:r>
              <a:rPr lang="en-CA" sz="2400" b="1" dirty="0">
                <a:solidFill>
                  <a:srgbClr val="000000"/>
                </a:solidFill>
                <a:latin typeface="Courier New"/>
              </a:rPr>
              <a:t> </a:t>
            </a:r>
            <a:r>
              <a:rPr lang="en-CA" sz="2400" b="1" dirty="0">
                <a:solidFill>
                  <a:srgbClr val="008000"/>
                </a:solidFill>
                <a:latin typeface="Courier New"/>
              </a:rPr>
              <a:t>'1'</a:t>
            </a:r>
            <a:r>
              <a:rPr lang="en-CA" sz="2400" b="1" dirty="0">
                <a:solidFill>
                  <a:srgbClr val="000080"/>
                </a:solidFill>
                <a:latin typeface="Courier New"/>
              </a:rPr>
              <a:t>)</a:t>
            </a:r>
          </a:p>
        </p:txBody>
      </p:sp>
    </p:spTree>
    <p:extLst>
      <p:ext uri="{BB962C8B-B14F-4D97-AF65-F5344CB8AC3E}">
        <p14:creationId xmlns:p14="http://schemas.microsoft.com/office/powerpoint/2010/main" val="3864536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altLang="en-US" dirty="0">
                <a:effectLst>
                  <a:outerShdw blurRad="38100" dist="38100" dir="2700000" algn="tl">
                    <a:srgbClr val="000000">
                      <a:alpha val="43137"/>
                    </a:srgbClr>
                  </a:outerShdw>
                </a:effectLst>
              </a:rPr>
              <a:t>MONMSG – mixed notation</a:t>
            </a:r>
          </a:p>
        </p:txBody>
      </p:sp>
      <p:sp>
        <p:nvSpPr>
          <p:cNvPr id="7171" name="Content Placeholder 2"/>
          <p:cNvSpPr>
            <a:spLocks noGrp="1"/>
          </p:cNvSpPr>
          <p:nvPr>
            <p:ph idx="1"/>
          </p:nvPr>
        </p:nvSpPr>
        <p:spPr/>
        <p:txBody>
          <a:bodyPr/>
          <a:lstStyle/>
          <a:p>
            <a:pPr eaLnBrk="1" hangingPunct="1"/>
            <a:r>
              <a:rPr lang="en-CA" dirty="0">
                <a:effectLst/>
              </a:rPr>
              <a:t>Positional value cannot follow keyword parameter.</a:t>
            </a:r>
          </a:p>
          <a:p>
            <a:pPr eaLnBrk="1" hangingPunct="1"/>
            <a:endParaRPr lang="en-CA" altLang="en-US" dirty="0"/>
          </a:p>
          <a:p>
            <a:pPr eaLnBrk="1" hangingPunct="1"/>
            <a:endParaRPr lang="en-CA" altLang="en-US" dirty="0"/>
          </a:p>
          <a:p>
            <a:pPr marL="0" indent="0" eaLnBrk="1" hangingPunct="1">
              <a:buNone/>
            </a:pPr>
            <a:r>
              <a:rPr lang="en-CA" sz="2800" b="1" dirty="0">
                <a:solidFill>
                  <a:srgbClr val="0000FF"/>
                </a:solidFill>
                <a:highlight>
                  <a:srgbClr val="E8F2FE"/>
                </a:highlight>
                <a:latin typeface="Courier New"/>
              </a:rPr>
              <a:t>  </a:t>
            </a:r>
            <a:r>
              <a:rPr lang="en-CA" sz="2400" b="1" dirty="0">
                <a:solidFill>
                  <a:srgbClr val="0000FF"/>
                </a:solidFill>
                <a:highlight>
                  <a:srgbClr val="E8F2FE"/>
                </a:highlight>
                <a:latin typeface="Courier New"/>
              </a:rPr>
              <a:t>MONMSG</a:t>
            </a:r>
            <a:r>
              <a:rPr lang="en-CA" sz="2400" b="1" dirty="0">
                <a:solidFill>
                  <a:srgbClr val="000000"/>
                </a:solidFill>
                <a:highlight>
                  <a:srgbClr val="E8F2FE"/>
                </a:highlight>
                <a:latin typeface="Courier New"/>
              </a:rPr>
              <a:t> CPF0000 </a:t>
            </a:r>
            <a:r>
              <a:rPr lang="en-CA" sz="2400" b="1" dirty="0">
                <a:solidFill>
                  <a:srgbClr val="008080"/>
                </a:solidFill>
                <a:highlight>
                  <a:srgbClr val="E8F2FE"/>
                </a:highlight>
                <a:latin typeface="Courier New"/>
              </a:rPr>
              <a:t>EXEC</a:t>
            </a:r>
            <a:r>
              <a:rPr lang="en-CA" sz="2400" b="1" dirty="0">
                <a:solidFill>
                  <a:srgbClr val="000080"/>
                </a:solidFill>
                <a:highlight>
                  <a:srgbClr val="E8F2FE"/>
                </a:highlight>
                <a:latin typeface="Courier New"/>
              </a:rPr>
              <a:t>(</a:t>
            </a:r>
            <a:r>
              <a:rPr lang="en-CA" sz="2400" b="1" dirty="0">
                <a:solidFill>
                  <a:srgbClr val="000000"/>
                </a:solidFill>
                <a:highlight>
                  <a:srgbClr val="E8F2FE"/>
                </a:highlight>
                <a:latin typeface="Courier New"/>
              </a:rPr>
              <a:t>CHGVAR </a:t>
            </a:r>
            <a:r>
              <a:rPr lang="en-CA" sz="2400" b="1" dirty="0">
                <a:solidFill>
                  <a:srgbClr val="808000"/>
                </a:solidFill>
                <a:highlight>
                  <a:srgbClr val="E8F2FE"/>
                </a:highlight>
                <a:latin typeface="Courier New"/>
              </a:rPr>
              <a:t>&amp;IN33</a:t>
            </a:r>
            <a:r>
              <a:rPr lang="en-CA" sz="2400" b="1" dirty="0">
                <a:solidFill>
                  <a:srgbClr val="000000"/>
                </a:solidFill>
                <a:highlight>
                  <a:srgbClr val="E8F2FE"/>
                </a:highlight>
                <a:latin typeface="Courier New"/>
              </a:rPr>
              <a:t> </a:t>
            </a:r>
            <a:r>
              <a:rPr lang="en-CA" sz="2400" b="1" dirty="0">
                <a:solidFill>
                  <a:srgbClr val="008000"/>
                </a:solidFill>
                <a:highlight>
                  <a:srgbClr val="E8F2FE"/>
                </a:highlight>
                <a:latin typeface="Courier New"/>
              </a:rPr>
              <a:t>'1'</a:t>
            </a:r>
            <a:r>
              <a:rPr lang="en-CA" sz="2400" b="1" dirty="0">
                <a:solidFill>
                  <a:srgbClr val="000080"/>
                </a:solidFill>
                <a:highlight>
                  <a:srgbClr val="E8F2FE"/>
                </a:highlight>
                <a:latin typeface="Courier New"/>
              </a:rPr>
              <a:t>)</a:t>
            </a:r>
            <a:endParaRPr lang="en-US" altLang="en-US" sz="2400" b="1" dirty="0"/>
          </a:p>
          <a:p>
            <a:pPr marL="0" indent="0" eaLnBrk="1" hangingPunct="1">
              <a:buNone/>
            </a:pPr>
            <a:endParaRPr lang="en-US" altLang="en-US" dirty="0"/>
          </a:p>
        </p:txBody>
      </p:sp>
    </p:spTree>
    <p:extLst>
      <p:ext uri="{BB962C8B-B14F-4D97-AF65-F5344CB8AC3E}">
        <p14:creationId xmlns:p14="http://schemas.microsoft.com/office/powerpoint/2010/main" val="2126754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effectLst>
                  <a:outerShdw blurRad="38100" dist="38100" dir="2700000" algn="tl">
                    <a:srgbClr val="000000">
                      <a:alpha val="43137"/>
                    </a:srgbClr>
                  </a:outerShdw>
                </a:effectLst>
              </a:rPr>
              <a:t>Work Management Concepts</a:t>
            </a:r>
          </a:p>
        </p:txBody>
      </p:sp>
      <p:sp>
        <p:nvSpPr>
          <p:cNvPr id="3" name="Content Placeholder 2"/>
          <p:cNvSpPr>
            <a:spLocks noGrp="1"/>
          </p:cNvSpPr>
          <p:nvPr>
            <p:ph idx="1"/>
          </p:nvPr>
        </p:nvSpPr>
        <p:spPr>
          <a:xfrm>
            <a:off x="323528" y="1412776"/>
            <a:ext cx="8540750" cy="4642991"/>
          </a:xfrm>
        </p:spPr>
        <p:txBody>
          <a:bodyPr/>
          <a:lstStyle/>
          <a:p>
            <a:r>
              <a:rPr lang="en-US" altLang="en-US" dirty="0">
                <a:effectLst/>
              </a:rPr>
              <a:t>Subsystems</a:t>
            </a:r>
            <a:endParaRPr lang="en-CA" dirty="0">
              <a:effectLst/>
            </a:endParaRPr>
          </a:p>
          <a:p>
            <a:pPr lvl="1"/>
            <a:r>
              <a:rPr lang="en-CA" dirty="0">
                <a:effectLst/>
              </a:rPr>
              <a:t>What is it?</a:t>
            </a:r>
          </a:p>
          <a:p>
            <a:pPr lvl="2"/>
            <a:r>
              <a:rPr lang="en-CA" dirty="0">
                <a:effectLst/>
              </a:rPr>
              <a:t>Where work is processed</a:t>
            </a:r>
          </a:p>
          <a:p>
            <a:pPr lvl="3"/>
            <a:r>
              <a:rPr lang="en-CA" sz="1800" dirty="0">
                <a:effectLst/>
              </a:rPr>
              <a:t>Operating environment</a:t>
            </a:r>
          </a:p>
          <a:p>
            <a:pPr lvl="3"/>
            <a:r>
              <a:rPr lang="en-CA" sz="1800" dirty="0">
                <a:effectLst/>
              </a:rPr>
              <a:t>independent</a:t>
            </a:r>
          </a:p>
          <a:p>
            <a:pPr lvl="1"/>
            <a:r>
              <a:rPr lang="en-CA" dirty="0">
                <a:effectLst/>
              </a:rPr>
              <a:t>Why?</a:t>
            </a:r>
          </a:p>
          <a:p>
            <a:pPr lvl="2"/>
            <a:r>
              <a:rPr lang="en-CA" dirty="0">
                <a:effectLst/>
              </a:rPr>
              <a:t>To better manage the </a:t>
            </a:r>
            <a:r>
              <a:rPr lang="en-CA" dirty="0">
                <a:solidFill>
                  <a:srgbClr val="0000CC"/>
                </a:solidFill>
                <a:effectLst/>
              </a:rPr>
              <a:t>work/job</a:t>
            </a:r>
            <a:r>
              <a:rPr lang="en-CA" dirty="0">
                <a:effectLst/>
              </a:rPr>
              <a:t> on the system</a:t>
            </a:r>
          </a:p>
          <a:p>
            <a:pPr lvl="3"/>
            <a:r>
              <a:rPr lang="en-CA" sz="1800" dirty="0">
                <a:effectLst/>
              </a:rPr>
              <a:t>The increases of users and works on the system require split the work into multiple subsystems.</a:t>
            </a:r>
          </a:p>
          <a:p>
            <a:pPr lvl="3"/>
            <a:r>
              <a:rPr lang="en-CA" sz="1800" dirty="0">
                <a:effectLst/>
              </a:rPr>
              <a:t>Divide users into multiple subsystems</a:t>
            </a:r>
          </a:p>
          <a:p>
            <a:pPr lvl="1"/>
            <a:r>
              <a:rPr lang="en-CA" dirty="0">
                <a:effectLst/>
              </a:rPr>
              <a:t>System </a:t>
            </a:r>
            <a:r>
              <a:rPr lang="en-CA" dirty="0" err="1">
                <a:effectLst/>
              </a:rPr>
              <a:t>i</a:t>
            </a:r>
            <a:r>
              <a:rPr lang="en-CA" dirty="0">
                <a:effectLst/>
              </a:rPr>
              <a:t> built-in subsystems</a:t>
            </a:r>
          </a:p>
          <a:p>
            <a:pPr lvl="2"/>
            <a:r>
              <a:rPr lang="en-CA" sz="1600" dirty="0">
                <a:effectLst>
                  <a:outerShdw blurRad="38100" dist="38100" dir="2700000" algn="tl">
                    <a:srgbClr val="000000">
                      <a:alpha val="43137"/>
                    </a:srgbClr>
                  </a:outerShdw>
                </a:effectLst>
              </a:rPr>
              <a:t>QINTER, QBATCH, QBASE, QCMN, QSERVER, QSYSWRK and QUSERWRK.</a:t>
            </a:r>
          </a:p>
          <a:p>
            <a:endParaRPr lang="en-CA" dirty="0"/>
          </a:p>
        </p:txBody>
      </p:sp>
      <p:sp>
        <p:nvSpPr>
          <p:cNvPr id="4" name="Slide Number Placeholder 3"/>
          <p:cNvSpPr>
            <a:spLocks noGrp="1"/>
          </p:cNvSpPr>
          <p:nvPr>
            <p:ph type="sldNum" sz="quarter" idx="12"/>
          </p:nvPr>
        </p:nvSpPr>
        <p:spPr>
          <a:xfrm>
            <a:off x="6516216" y="6237312"/>
            <a:ext cx="2289175" cy="476250"/>
          </a:xfrm>
        </p:spPr>
        <p:txBody>
          <a:bodyPr/>
          <a:lstStyle/>
          <a:p>
            <a:pPr>
              <a:defRPr/>
            </a:pPr>
            <a:fld id="{F25ECEE5-C433-4A70-8537-4B10DA0D0402}" type="slidenum">
              <a:rPr lang="en-CA" altLang="en-US" smtClean="0"/>
              <a:pPr>
                <a:defRPr/>
              </a:pPr>
              <a:t>7</a:t>
            </a:fld>
            <a:endParaRPr lang="en-CA" altLang="en-US" dirty="0"/>
          </a:p>
        </p:txBody>
      </p:sp>
    </p:spTree>
    <p:extLst>
      <p:ext uri="{BB962C8B-B14F-4D97-AF65-F5344CB8AC3E}">
        <p14:creationId xmlns:p14="http://schemas.microsoft.com/office/powerpoint/2010/main" val="2293820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effectLst>
                  <a:outerShdw blurRad="38100" dist="38100" dir="2700000" algn="tl">
                    <a:srgbClr val="000000">
                      <a:alpha val="43137"/>
                    </a:srgbClr>
                  </a:outerShdw>
                </a:effectLst>
              </a:rPr>
              <a:t>Work Management Concepts</a:t>
            </a:r>
          </a:p>
        </p:txBody>
      </p:sp>
      <p:sp>
        <p:nvSpPr>
          <p:cNvPr id="3" name="Content Placeholder 2"/>
          <p:cNvSpPr>
            <a:spLocks noGrp="1"/>
          </p:cNvSpPr>
          <p:nvPr>
            <p:ph idx="1"/>
          </p:nvPr>
        </p:nvSpPr>
        <p:spPr/>
        <p:txBody>
          <a:bodyPr/>
          <a:lstStyle/>
          <a:p>
            <a:r>
              <a:rPr lang="en-US" altLang="en-US" dirty="0">
                <a:effectLst/>
              </a:rPr>
              <a:t>Jobs</a:t>
            </a:r>
          </a:p>
          <a:p>
            <a:pPr lvl="1"/>
            <a:r>
              <a:rPr lang="en-US" altLang="en-US" dirty="0">
                <a:effectLst/>
              </a:rPr>
              <a:t>Interactive </a:t>
            </a:r>
          </a:p>
          <a:p>
            <a:pPr lvl="2"/>
            <a:r>
              <a:rPr lang="en-US" altLang="en-US" dirty="0">
                <a:effectLst/>
              </a:rPr>
              <a:t>run in subsystem of ____</a:t>
            </a:r>
          </a:p>
          <a:p>
            <a:pPr lvl="1"/>
            <a:r>
              <a:rPr lang="en-US" altLang="en-US" dirty="0">
                <a:effectLst/>
              </a:rPr>
              <a:t>Batch</a:t>
            </a:r>
          </a:p>
          <a:p>
            <a:pPr lvl="2"/>
            <a:r>
              <a:rPr lang="en-US" altLang="en-US" dirty="0">
                <a:effectLst/>
              </a:rPr>
              <a:t>run in subsystem of ____</a:t>
            </a:r>
          </a:p>
          <a:p>
            <a:pPr lvl="2"/>
            <a:r>
              <a:rPr lang="en-US" altLang="en-US" dirty="0">
                <a:effectLst/>
              </a:rPr>
              <a:t>command to start batch job: ____</a:t>
            </a:r>
          </a:p>
          <a:p>
            <a:pPr lvl="3"/>
            <a:r>
              <a:rPr lang="en-US" altLang="en-US" dirty="0">
                <a:effectLst/>
              </a:rPr>
              <a:t>e.g. compile a source code, command log</a:t>
            </a:r>
          </a:p>
          <a:p>
            <a:pPr lvl="1"/>
            <a:endParaRPr lang="en-US" altLang="en-US" dirty="0"/>
          </a:p>
          <a:p>
            <a:pPr lvl="1"/>
            <a:endParaRPr lang="en-US" altLang="en-US" dirty="0"/>
          </a:p>
          <a:p>
            <a:endParaRPr lang="en-US" altLang="en-US" dirty="0"/>
          </a:p>
          <a:p>
            <a:endParaRPr lang="en-US" dirty="0"/>
          </a:p>
          <a:p>
            <a:endParaRPr lang="en-CA"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8</a:t>
            </a:fld>
            <a:endParaRPr lang="en-CA" altLang="en-US"/>
          </a:p>
        </p:txBody>
      </p:sp>
    </p:spTree>
    <p:extLst>
      <p:ext uri="{BB962C8B-B14F-4D97-AF65-F5344CB8AC3E}">
        <p14:creationId xmlns:p14="http://schemas.microsoft.com/office/powerpoint/2010/main" val="157767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CA" dirty="0">
                <a:effectLst>
                  <a:outerShdw blurRad="38100" dist="38100" dir="2700000" algn="tl">
                    <a:srgbClr val="000000">
                      <a:alpha val="43137"/>
                    </a:srgbClr>
                  </a:outerShdw>
                </a:effectLst>
              </a:rPr>
              <a:t>Work Management Concepts</a:t>
            </a:r>
            <a:endParaRPr lang="en-US" altLang="en-US" dirty="0"/>
          </a:p>
        </p:txBody>
      </p:sp>
      <p:sp>
        <p:nvSpPr>
          <p:cNvPr id="10243" name="Content Placeholder 2"/>
          <p:cNvSpPr>
            <a:spLocks noGrp="1"/>
          </p:cNvSpPr>
          <p:nvPr>
            <p:ph idx="1"/>
          </p:nvPr>
        </p:nvSpPr>
        <p:spPr/>
        <p:txBody>
          <a:bodyPr/>
          <a:lstStyle/>
          <a:p>
            <a:pPr eaLnBrk="1" hangingPunct="1"/>
            <a:r>
              <a:rPr lang="en-US" altLang="en-US" dirty="0">
                <a:effectLst/>
              </a:rPr>
              <a:t>Job </a:t>
            </a:r>
            <a:r>
              <a:rPr lang="en-US" altLang="en-US" dirty="0" err="1">
                <a:effectLst/>
              </a:rPr>
              <a:t>Desc</a:t>
            </a:r>
            <a:endParaRPr lang="en-US" altLang="en-US" dirty="0">
              <a:effectLst/>
            </a:endParaRPr>
          </a:p>
          <a:p>
            <a:pPr lvl="1" eaLnBrk="1" hangingPunct="1"/>
            <a:r>
              <a:rPr lang="en-US" altLang="en-US" dirty="0">
                <a:effectLst/>
              </a:rPr>
              <a:t>Object with the type of *JOBD</a:t>
            </a:r>
          </a:p>
          <a:p>
            <a:pPr lvl="1" eaLnBrk="1" hangingPunct="1"/>
            <a:r>
              <a:rPr lang="en-US" altLang="en-US" dirty="0">
                <a:effectLst/>
              </a:rPr>
              <a:t>Attributes</a:t>
            </a:r>
          </a:p>
          <a:p>
            <a:pPr lvl="2" eaLnBrk="1" hangingPunct="1"/>
            <a:r>
              <a:rPr lang="en-US" altLang="en-US" dirty="0">
                <a:effectLst/>
              </a:rPr>
              <a:t>Describes/determines how jobs run</a:t>
            </a:r>
          </a:p>
          <a:p>
            <a:pPr lvl="2" eaLnBrk="1" hangingPunct="1"/>
            <a:r>
              <a:rPr lang="en-US" altLang="en-US" dirty="0">
                <a:effectLst/>
              </a:rPr>
              <a:t>Includes: </a:t>
            </a:r>
          </a:p>
          <a:p>
            <a:pPr lvl="3" eaLnBrk="1" hangingPunct="1"/>
            <a:r>
              <a:rPr lang="en-US" altLang="en-US" dirty="0">
                <a:effectLst/>
              </a:rPr>
              <a:t>Job queue</a:t>
            </a:r>
          </a:p>
          <a:p>
            <a:pPr lvl="3" eaLnBrk="1" hangingPunct="1"/>
            <a:r>
              <a:rPr lang="en-US" altLang="en-US" dirty="0">
                <a:effectLst/>
              </a:rPr>
              <a:t>Scheduling priority</a:t>
            </a:r>
          </a:p>
          <a:p>
            <a:pPr lvl="3" eaLnBrk="1" hangingPunct="1"/>
            <a:r>
              <a:rPr lang="en-US" altLang="en-US" dirty="0">
                <a:effectLst/>
              </a:rPr>
              <a:t>Message queue severity</a:t>
            </a:r>
          </a:p>
          <a:p>
            <a:pPr lvl="3" eaLnBrk="1" hangingPunct="1"/>
            <a:r>
              <a:rPr lang="en-US" altLang="en-US" dirty="0">
                <a:effectLst/>
              </a:rPr>
              <a:t>…</a:t>
            </a:r>
          </a:p>
          <a:p>
            <a:pPr lvl="1" eaLnBrk="1" hangingPunct="1"/>
            <a:r>
              <a:rPr lang="en-US" altLang="en-US" dirty="0">
                <a:effectLst/>
              </a:rPr>
              <a:t>Command: </a:t>
            </a:r>
          </a:p>
          <a:p>
            <a:pPr marL="914400" lvl="2" indent="0" eaLnBrk="1" hangingPunct="1">
              <a:buNone/>
            </a:pPr>
            <a:r>
              <a:rPr lang="en-US" altLang="en-US" dirty="0">
                <a:effectLst/>
              </a:rPr>
              <a:t>DSPJOBD, …</a:t>
            </a:r>
          </a:p>
          <a:p>
            <a:pPr eaLnBrk="1" hangingPunct="1"/>
            <a:endParaRPr lang="en-US" altLang="en-US" dirty="0"/>
          </a:p>
        </p:txBody>
      </p:sp>
    </p:spTree>
    <p:extLst>
      <p:ext uri="{BB962C8B-B14F-4D97-AF65-F5344CB8AC3E}">
        <p14:creationId xmlns:p14="http://schemas.microsoft.com/office/powerpoint/2010/main" val="1923730351"/>
      </p:ext>
    </p:extLst>
  </p:cSld>
  <p:clrMapOvr>
    <a:masterClrMapping/>
  </p:clrMapOvr>
</p:sld>
</file>

<file path=ppt/theme/theme1.xml><?xml version="1.0" encoding="utf-8"?>
<a:theme xmlns:a="http://schemas.openxmlformats.org/drawingml/2006/main" name="Compass">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ompas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ompass 1">
        <a:dk1>
          <a:srgbClr val="00007A"/>
        </a:dk1>
        <a:lt1>
          <a:srgbClr val="FFFFFF"/>
        </a:lt1>
        <a:dk2>
          <a:srgbClr val="000066"/>
        </a:dk2>
        <a:lt2>
          <a:srgbClr val="CCECFF"/>
        </a:lt2>
        <a:accent1>
          <a:srgbClr val="6F64C2"/>
        </a:accent1>
        <a:accent2>
          <a:srgbClr val="0089BA"/>
        </a:accent2>
        <a:accent3>
          <a:srgbClr val="AAAAB8"/>
        </a:accent3>
        <a:accent4>
          <a:srgbClr val="DADADA"/>
        </a:accent4>
        <a:accent5>
          <a:srgbClr val="BBB8DD"/>
        </a:accent5>
        <a:accent6>
          <a:srgbClr val="007CA8"/>
        </a:accent6>
        <a:hlink>
          <a:srgbClr val="66CCFF"/>
        </a:hlink>
        <a:folHlink>
          <a:srgbClr val="00CC99"/>
        </a:folHlink>
      </a:clrScheme>
      <a:clrMap bg1="dk2" tx1="lt1" bg2="dk1" tx2="lt2" accent1="accent1" accent2="accent2" accent3="accent3" accent4="accent4" accent5="accent5" accent6="accent6" hlink="hlink" folHlink="folHlink"/>
    </a:extraClrScheme>
    <a:extraClrScheme>
      <a:clrScheme name="Compass 2">
        <a:dk1>
          <a:srgbClr val="5B5D6B"/>
        </a:dk1>
        <a:lt1>
          <a:srgbClr val="FFFFFF"/>
        </a:lt1>
        <a:dk2>
          <a:srgbClr val="5A5C6C"/>
        </a:dk2>
        <a:lt2>
          <a:srgbClr val="FFFFCC"/>
        </a:lt2>
        <a:accent1>
          <a:srgbClr val="9966FF"/>
        </a:accent1>
        <a:accent2>
          <a:srgbClr val="9383B3"/>
        </a:accent2>
        <a:accent3>
          <a:srgbClr val="B5B5BA"/>
        </a:accent3>
        <a:accent4>
          <a:srgbClr val="DADADA"/>
        </a:accent4>
        <a:accent5>
          <a:srgbClr val="CAB8FF"/>
        </a:accent5>
        <a:accent6>
          <a:srgbClr val="8576A2"/>
        </a:accent6>
        <a:hlink>
          <a:srgbClr val="A3C145"/>
        </a:hlink>
        <a:folHlink>
          <a:srgbClr val="6FA9B7"/>
        </a:folHlink>
      </a:clrScheme>
      <a:clrMap bg1="dk2" tx1="lt1" bg2="dk1" tx2="lt2" accent1="accent1" accent2="accent2" accent3="accent3" accent4="accent4" accent5="accent5" accent6="accent6" hlink="hlink" folHlink="folHlink"/>
    </a:extraClrScheme>
    <a:extraClrScheme>
      <a:clrScheme name="Compass 3">
        <a:dk1>
          <a:srgbClr val="860000"/>
        </a:dk1>
        <a:lt1>
          <a:srgbClr val="FFFFFF"/>
        </a:lt1>
        <a:dk2>
          <a:srgbClr val="800000"/>
        </a:dk2>
        <a:lt2>
          <a:srgbClr val="FFFFCC"/>
        </a:lt2>
        <a:accent1>
          <a:srgbClr val="FF6600"/>
        </a:accent1>
        <a:accent2>
          <a:srgbClr val="FF9933"/>
        </a:accent2>
        <a:accent3>
          <a:srgbClr val="C0AAAA"/>
        </a:accent3>
        <a:accent4>
          <a:srgbClr val="DADADA"/>
        </a:accent4>
        <a:accent5>
          <a:srgbClr val="FFB8AA"/>
        </a:accent5>
        <a:accent6>
          <a:srgbClr val="E78A2D"/>
        </a:accent6>
        <a:hlink>
          <a:srgbClr val="FFCC00"/>
        </a:hlink>
        <a:folHlink>
          <a:srgbClr val="CC9900"/>
        </a:folHlink>
      </a:clrScheme>
      <a:clrMap bg1="dk2" tx1="lt1" bg2="dk1" tx2="lt2" accent1="accent1" accent2="accent2" accent3="accent3" accent4="accent4" accent5="accent5" accent6="accent6" hlink="hlink" folHlink="folHlink"/>
    </a:extraClrScheme>
    <a:extraClrScheme>
      <a:clrScheme name="Compass 4">
        <a:dk1>
          <a:srgbClr val="676A5C"/>
        </a:dk1>
        <a:lt1>
          <a:srgbClr val="FFFFFF"/>
        </a:lt1>
        <a:dk2>
          <a:srgbClr val="686B5D"/>
        </a:dk2>
        <a:lt2>
          <a:srgbClr val="FFFFCC"/>
        </a:lt2>
        <a:accent1>
          <a:srgbClr val="CC6600"/>
        </a:accent1>
        <a:accent2>
          <a:srgbClr val="809EA8"/>
        </a:accent2>
        <a:accent3>
          <a:srgbClr val="B9BAB6"/>
        </a:accent3>
        <a:accent4>
          <a:srgbClr val="DADADA"/>
        </a:accent4>
        <a:accent5>
          <a:srgbClr val="E2B8AA"/>
        </a:accent5>
        <a:accent6>
          <a:srgbClr val="738F98"/>
        </a:accent6>
        <a:hlink>
          <a:srgbClr val="DDBF4F"/>
        </a:hlink>
        <a:folHlink>
          <a:srgbClr val="B7B6A3"/>
        </a:folHlink>
      </a:clrScheme>
      <a:clrMap bg1="dk2" tx1="lt1" bg2="dk1" tx2="lt2" accent1="accent1" accent2="accent2" accent3="accent3" accent4="accent4" accent5="accent5" accent6="accent6" hlink="hlink" folHlink="folHlink"/>
    </a:extraClrScheme>
    <a:extraClrScheme>
      <a:clrScheme name="Compass 5">
        <a:dk1>
          <a:srgbClr val="AC835E"/>
        </a:dk1>
        <a:lt1>
          <a:srgbClr val="FFFFFF"/>
        </a:lt1>
        <a:dk2>
          <a:srgbClr val="AE8764"/>
        </a:dk2>
        <a:lt2>
          <a:srgbClr val="FFFFCC"/>
        </a:lt2>
        <a:accent1>
          <a:srgbClr val="CC6600"/>
        </a:accent1>
        <a:accent2>
          <a:srgbClr val="FF5050"/>
        </a:accent2>
        <a:accent3>
          <a:srgbClr val="D3C3B8"/>
        </a:accent3>
        <a:accent4>
          <a:srgbClr val="DADADA"/>
        </a:accent4>
        <a:accent5>
          <a:srgbClr val="E2B8AA"/>
        </a:accent5>
        <a:accent6>
          <a:srgbClr val="E74848"/>
        </a:accent6>
        <a:hlink>
          <a:srgbClr val="FFCC99"/>
        </a:hlink>
        <a:folHlink>
          <a:srgbClr val="FF9966"/>
        </a:folHlink>
      </a:clrScheme>
      <a:clrMap bg1="dk2" tx1="lt1" bg2="dk1" tx2="lt2" accent1="accent1" accent2="accent2" accent3="accent3" accent4="accent4" accent5="accent5" accent6="accent6" hlink="hlink" folHlink="folHlink"/>
    </a:extraClrScheme>
    <a:extraClrScheme>
      <a:clrScheme name="Compass 6">
        <a:dk1>
          <a:srgbClr val="526133"/>
        </a:dk1>
        <a:lt1>
          <a:srgbClr val="FFFFFF"/>
        </a:lt1>
        <a:dk2>
          <a:srgbClr val="4E5D31"/>
        </a:dk2>
        <a:lt2>
          <a:srgbClr val="FFFFCC"/>
        </a:lt2>
        <a:accent1>
          <a:srgbClr val="99CC00"/>
        </a:accent1>
        <a:accent2>
          <a:srgbClr val="7A9505"/>
        </a:accent2>
        <a:accent3>
          <a:srgbClr val="B2B6AD"/>
        </a:accent3>
        <a:accent4>
          <a:srgbClr val="DADADA"/>
        </a:accent4>
        <a:accent5>
          <a:srgbClr val="CAE2AA"/>
        </a:accent5>
        <a:accent6>
          <a:srgbClr val="6E8704"/>
        </a:accent6>
        <a:hlink>
          <a:srgbClr val="FFCC00"/>
        </a:hlink>
        <a:folHlink>
          <a:srgbClr val="CCCC00"/>
        </a:folHlink>
      </a:clrScheme>
      <a:clrMap bg1="dk2" tx1="lt1" bg2="dk1" tx2="lt2" accent1="accent1" accent2="accent2" accent3="accent3" accent4="accent4" accent5="accent5" accent6="accent6" hlink="hlink" folHlink="folHlink"/>
    </a:extraClrScheme>
    <a:extraClrScheme>
      <a:clrScheme name="Compass 7">
        <a:dk1>
          <a:srgbClr val="000000"/>
        </a:dk1>
        <a:lt1>
          <a:srgbClr val="DDDCC5"/>
        </a:lt1>
        <a:dk2>
          <a:srgbClr val="95934B"/>
        </a:dk2>
        <a:lt2>
          <a:srgbClr val="DBDAC3"/>
        </a:lt2>
        <a:accent1>
          <a:srgbClr val="EAEBE1"/>
        </a:accent1>
        <a:accent2>
          <a:srgbClr val="9DB0B7"/>
        </a:accent2>
        <a:accent3>
          <a:srgbClr val="EBEBDF"/>
        </a:accent3>
        <a:accent4>
          <a:srgbClr val="000000"/>
        </a:accent4>
        <a:accent5>
          <a:srgbClr val="F3F3EE"/>
        </a:accent5>
        <a:accent6>
          <a:srgbClr val="8E9FA6"/>
        </a:accent6>
        <a:hlink>
          <a:srgbClr val="009900"/>
        </a:hlink>
        <a:folHlink>
          <a:srgbClr val="808000"/>
        </a:folHlink>
      </a:clrScheme>
      <a:clrMap bg1="lt1" tx1="dk1" bg2="lt2" tx2="dk2" accent1="accent1" accent2="accent2" accent3="accent3" accent4="accent4" accent5="accent5" accent6="accent6" hlink="hlink" folHlink="folHlink"/>
    </a:extraClrScheme>
    <a:extraClrScheme>
      <a:clrScheme name="Compass 8">
        <a:dk1>
          <a:srgbClr val="007E7B"/>
        </a:dk1>
        <a:lt1>
          <a:srgbClr val="FFFFFF"/>
        </a:lt1>
        <a:dk2>
          <a:srgbClr val="008080"/>
        </a:dk2>
        <a:lt2>
          <a:srgbClr val="FFFF99"/>
        </a:lt2>
        <a:accent1>
          <a:srgbClr val="33CCCC"/>
        </a:accent1>
        <a:accent2>
          <a:srgbClr val="00CC66"/>
        </a:accent2>
        <a:accent3>
          <a:srgbClr val="AAC0C0"/>
        </a:accent3>
        <a:accent4>
          <a:srgbClr val="DADADA"/>
        </a:accent4>
        <a:accent5>
          <a:srgbClr val="ADE2E2"/>
        </a:accent5>
        <a:accent6>
          <a:srgbClr val="00B95C"/>
        </a:accent6>
        <a:hlink>
          <a:srgbClr val="CCFFCC"/>
        </a:hlink>
        <a:folHlink>
          <a:srgbClr val="FFFFCC"/>
        </a:folHlink>
      </a:clrScheme>
      <a:clrMap bg1="dk2" tx1="lt1" bg2="dk1" tx2="lt2" accent1="accent1" accent2="accent2" accent3="accent3" accent4="accent4" accent5="accent5" accent6="accent6" hlink="hlink" folHlink="folHlink"/>
    </a:extraClrScheme>
    <a:extraClrScheme>
      <a:clrScheme name="Compass 9">
        <a:dk1>
          <a:srgbClr val="000000"/>
        </a:dk1>
        <a:lt1>
          <a:srgbClr val="FFFFFF"/>
        </a:lt1>
        <a:dk2>
          <a:srgbClr val="000000"/>
        </a:dk2>
        <a:lt2>
          <a:srgbClr val="FEFEFE"/>
        </a:lt2>
        <a:accent1>
          <a:srgbClr val="E1E1FF"/>
        </a:accent1>
        <a:accent2>
          <a:srgbClr val="D9FFF8"/>
        </a:accent2>
        <a:accent3>
          <a:srgbClr val="FFFFFF"/>
        </a:accent3>
        <a:accent4>
          <a:srgbClr val="000000"/>
        </a:accent4>
        <a:accent5>
          <a:srgbClr val="EEEEFF"/>
        </a:accent5>
        <a:accent6>
          <a:srgbClr val="C4E7E1"/>
        </a:accent6>
        <a:hlink>
          <a:srgbClr val="9966FF"/>
        </a:hlink>
        <a:folHlink>
          <a:srgbClr val="66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4786</TotalTime>
  <Words>771</Words>
  <Application>Microsoft Office PowerPoint</Application>
  <PresentationFormat>On-screen Show (4:3)</PresentationFormat>
  <Paragraphs>186</Paragraphs>
  <Slides>20</Slides>
  <Notes>3</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Compass</vt:lpstr>
      <vt:lpstr>BCI433- System i Business Computing</vt:lpstr>
      <vt:lpstr>Agenda</vt:lpstr>
      <vt:lpstr>Logical File Review</vt:lpstr>
      <vt:lpstr>MONMSG – Keyword Notation</vt:lpstr>
      <vt:lpstr>MONMSG – Positional Notation</vt:lpstr>
      <vt:lpstr>MONMSG – mixed notation</vt:lpstr>
      <vt:lpstr>Work Management Concepts</vt:lpstr>
      <vt:lpstr>Work Management Concepts</vt:lpstr>
      <vt:lpstr>Work Management Concepts</vt:lpstr>
      <vt:lpstr>Resourceful links</vt:lpstr>
      <vt:lpstr>Object Types</vt:lpstr>
      <vt:lpstr>RPG Programming with Database Objects</vt:lpstr>
      <vt:lpstr>F-SPEC Review</vt:lpstr>
      <vt:lpstr>RPG Verbs and Functions </vt:lpstr>
      <vt:lpstr>Programming tasks</vt:lpstr>
      <vt:lpstr>Pseudo Code</vt:lpstr>
      <vt:lpstr>Sample Code</vt:lpstr>
      <vt:lpstr>Sample Code</vt:lpstr>
      <vt:lpstr>Homework</vt:lpstr>
      <vt:lpstr>Thank You!</vt:lpstr>
    </vt:vector>
  </TitlesOfParts>
  <Company>Compaq</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12: Serialization</dc:title>
  <dc:creator>Wei Song</dc:creator>
  <cp:keywords>Lec 7-2174</cp:keywords>
  <cp:lastModifiedBy>Wei Song</cp:lastModifiedBy>
  <cp:revision>108</cp:revision>
  <cp:lastPrinted>2001-07-23T19:37:02Z</cp:lastPrinted>
  <dcterms:created xsi:type="dcterms:W3CDTF">2001-03-26T00:24:34Z</dcterms:created>
  <dcterms:modified xsi:type="dcterms:W3CDTF">2022-03-16T18:37:42Z</dcterms:modified>
</cp:coreProperties>
</file>