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86" r:id="rId8"/>
    <p:sldId id="287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66E70-FEDB-DE1A-914B-F4C081CED2E7}" v="10" dt="2022-04-03T18:45:0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19E66E70-FEDB-DE1A-914B-F4C081CED2E7}"/>
    <pc:docChg chg="modSld">
      <pc:chgData name="Azmat Bhatti" userId="S::azmat.bhatti@senecacollege.ca::09f6c9ca-cbe7-4c62-a17d-dcf95ab0b9f4" providerId="AD" clId="Web-{19E66E70-FEDB-DE1A-914B-F4C081CED2E7}" dt="2022-04-03T18:45:00.449" v="0" actId="20577"/>
      <pc:docMkLst>
        <pc:docMk/>
      </pc:docMkLst>
      <pc:sldChg chg="modSp">
        <pc:chgData name="Azmat Bhatti" userId="S::azmat.bhatti@senecacollege.ca::09f6c9ca-cbe7-4c62-a17d-dcf95ab0b9f4" providerId="AD" clId="Web-{19E66E70-FEDB-DE1A-914B-F4C081CED2E7}" dt="2022-04-03T18:45:00.449" v="0" actId="20577"/>
        <pc:sldMkLst>
          <pc:docMk/>
          <pc:sldMk cId="0" sldId="266"/>
        </pc:sldMkLst>
        <pc:spChg chg="mod">
          <ac:chgData name="Azmat Bhatti" userId="S::azmat.bhatti@senecacollege.ca::09f6c9ca-cbe7-4c62-a17d-dcf95ab0b9f4" providerId="AD" clId="Web-{19E66E70-FEDB-DE1A-914B-F4C081CED2E7}" dt="2022-04-03T18:45:00.449" v="0" actId="20577"/>
          <ac:spMkLst>
            <pc:docMk/>
            <pc:sldMk cId="0" sldId="266"/>
            <ac:spMk id="52228" creationId="{00000000-0000-0000-0000-000000000000}"/>
          </ac:spMkLst>
        </pc:spChg>
      </pc:sldChg>
    </pc:docChg>
  </pc:docChgLst>
  <pc:docChgLst>
    <pc:chgData clId="Web-{19E66E70-FEDB-DE1A-914B-F4C081CED2E7}"/>
    <pc:docChg chg="modSld">
      <pc:chgData name="" userId="" providerId="" clId="Web-{19E66E70-FEDB-DE1A-914B-F4C081CED2E7}" dt="2022-04-03T18:44:58.949" v="7" actId="20577"/>
      <pc:docMkLst>
        <pc:docMk/>
      </pc:docMkLst>
      <pc:sldChg chg="modSp">
        <pc:chgData name="" userId="" providerId="" clId="Web-{19E66E70-FEDB-DE1A-914B-F4C081CED2E7}" dt="2022-04-03T18:44:58.949" v="7" actId="20577"/>
        <pc:sldMkLst>
          <pc:docMk/>
          <pc:sldMk cId="0" sldId="266"/>
        </pc:sldMkLst>
        <pc:spChg chg="mod">
          <ac:chgData name="" userId="" providerId="" clId="Web-{19E66E70-FEDB-DE1A-914B-F4C081CED2E7}" dt="2022-04-03T18:44:58.949" v="7" actId="20577"/>
          <ac:spMkLst>
            <pc:docMk/>
            <pc:sldMk cId="0" sldId="266"/>
            <ac:spMk id="522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BCI433-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Lecture 10: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Programming with Printer Files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Rounding Numbers in RPG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 </a:t>
            </a:r>
            <a:r>
              <a:rPr lang="en-US" dirty="0" err="1"/>
              <a:t>hourlyrate</a:t>
            </a:r>
            <a:r>
              <a:rPr lang="en-US" dirty="0"/>
              <a:t> =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  </a:t>
            </a:r>
            <a:r>
              <a:rPr lang="en-US" dirty="0" err="1"/>
              <a:t>hourlyrate</a:t>
            </a:r>
            <a:r>
              <a:rPr lang="en-US" dirty="0"/>
              <a:t> * 1.07;</a:t>
            </a:r>
          </a:p>
        </p:txBody>
      </p:sp>
    </p:spTree>
    <p:extLst>
      <p:ext uri="{BB962C8B-B14F-4D97-AF65-F5344CB8AC3E}">
        <p14:creationId xmlns:p14="http://schemas.microsoft.com/office/powerpoint/2010/main" val="14473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for an RPG program that creates a report for all of the records in a file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5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 print lines on the Report…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</a:t>
            </a:r>
            <a:r>
              <a:rPr lang="en-US" i="1" dirty="0" err="1"/>
              <a:t>recordname</a:t>
            </a:r>
            <a:endParaRPr lang="en-US" i="1" dirty="0"/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88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1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/>
              <a:t>Read the first record and check for EOF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	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	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65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6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74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2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57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RPG Programming with Printer Files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26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42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totals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27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program logic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and RPG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eaLnBrk="1" hangingPunct="1"/>
            <a:r>
              <a:rPr lang="en-US" dirty="0"/>
              <a:t>When defining a table, SQL doesn’t follow the rules that the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name </a:t>
            </a:r>
            <a:r>
              <a:rPr lang="en-US" dirty="0"/>
              <a:t>must be different than the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r>
              <a:rPr lang="en-US" dirty="0"/>
              <a:t>.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CA" sz="3200" dirty="0"/>
              <a:t>The RPG program does not allow the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</a:t>
            </a:r>
            <a:r>
              <a:rPr lang="en-CA" sz="3200" dirty="0"/>
              <a:t>to be the same as the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file/table</a:t>
            </a:r>
            <a:r>
              <a:rPr lang="en-CA" sz="3200" dirty="0"/>
              <a:t> name</a:t>
            </a:r>
            <a:r>
              <a:rPr lang="en-CA" sz="2400" dirty="0"/>
              <a:t>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Filename: This is where you type the pf or table name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</a:t>
            </a:r>
            <a:r>
              <a:rPr lang="en-US" sz="2400" dirty="0"/>
              <a:t> (File Type):  I O U C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FD (File Designation): P R S T F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(we use blank or F)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FF (File Format): F 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Record Length: blank or a number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RAT (Record Address Type): A D F K P D Z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   ( we use blank or K)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DEVICE: Printer, Disk, </a:t>
            </a:r>
            <a:r>
              <a:rPr lang="en-US" sz="2400" dirty="0" err="1"/>
              <a:t>WorkStn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473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 eaLnBrk="1" hangingPunct="1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Specifying RENAME option on the RPG F-spec so that the format is defined with a different name internal to the RPG program: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/>
            <a:r>
              <a:rPr lang="en-US" sz="2800" dirty="0"/>
              <a:t>KEYWORDS: 	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newRecName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/>
            <a:r>
              <a:rPr lang="en-US" sz="2800" dirty="0"/>
              <a:t>Example:</a:t>
            </a:r>
          </a:p>
          <a:p>
            <a:pPr marL="0" indent="0">
              <a:buNone/>
            </a:pPr>
            <a:endParaRPr lang="en-CA" sz="16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SHIFTRATES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I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E</a:t>
            </a:r>
            <a:r>
              <a:rPr lang="en-CA" sz="1600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DISK   </a:t>
            </a:r>
            <a:r>
              <a:rPr lang="en-CA" sz="16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RENAME(SHIFTRATES:SHIFTRATER)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/>
              </a:rPr>
              <a:t>F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ALLSHIFT 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I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F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E</a:t>
            </a:r>
            <a:r>
              <a:rPr lang="de-DE" sz="1600" dirty="0">
                <a:solidFill>
                  <a:srgbClr val="0000FF"/>
                </a:solidFill>
                <a:latin typeface="Courier New"/>
              </a:rPr>
              <a:t>    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008000"/>
                </a:solidFill>
                <a:latin typeface="Courier New"/>
              </a:rPr>
              <a:t>    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K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DISK   </a:t>
            </a:r>
            <a:r>
              <a:rPr lang="de-DE" sz="1600" dirty="0">
                <a:solidFill>
                  <a:srgbClr val="80008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RENAME(ALLSHIFT:ALLSHIFTR )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endParaRPr lang="en-CA" sz="16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2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Spooled 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Filename: Name of the file</a:t>
            </a:r>
          </a:p>
          <a:p>
            <a:pPr eaLnBrk="1" hangingPunct="1">
              <a:buFontTx/>
              <a:buNone/>
            </a:pPr>
            <a:r>
              <a:rPr lang="en-US" sz="2400" dirty="0"/>
              <a:t>FT (File Type):  O</a:t>
            </a:r>
          </a:p>
          <a:p>
            <a:pPr eaLnBrk="1" hangingPunct="1">
              <a:buFontTx/>
              <a:buNone/>
            </a:pPr>
            <a:r>
              <a:rPr lang="en-US" sz="2400" dirty="0"/>
              <a:t>FD (File Designation): blank</a:t>
            </a:r>
          </a:p>
          <a:p>
            <a:pPr eaLnBrk="1" hangingPunct="1">
              <a:buFontTx/>
              <a:buNone/>
            </a:pPr>
            <a:r>
              <a:rPr lang="en-US" sz="2400" dirty="0"/>
              <a:t>FF (File Format): E</a:t>
            </a:r>
          </a:p>
          <a:p>
            <a:pPr eaLnBrk="1" hangingPunct="1">
              <a:buFontTx/>
              <a:buNone/>
            </a:pPr>
            <a:r>
              <a:rPr lang="en-US" sz="2400" dirty="0"/>
              <a:t>DEVICE: Printer</a:t>
            </a:r>
          </a:p>
          <a:p>
            <a:pPr eaLnBrk="1" hangingPunct="1">
              <a:buFontTx/>
              <a:buNone/>
            </a:pPr>
            <a:r>
              <a:rPr lang="en-US" sz="2400" dirty="0"/>
              <a:t>KEYWORDS: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400" dirty="0"/>
              <a:t>(*IN01)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1600" dirty="0"/>
              <a:t>		- 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1600" dirty="0" err="1"/>
              <a:t>ver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sz="1600" dirty="0" err="1"/>
              <a:t>ow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sz="1600" dirty="0" err="1"/>
              <a:t>icator</a:t>
            </a:r>
            <a:endParaRPr lang="en-US" sz="1600" dirty="0"/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sz="2400" dirty="0"/>
              <a:t>Example:</a:t>
            </a:r>
          </a:p>
          <a:p>
            <a:pPr eaLnBrk="1" hangingPunct="1">
              <a:buFontTx/>
              <a:buNone/>
            </a:pPr>
            <a:endParaRPr lang="en-CA" sz="10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eaLnBrk="1" hangingPunct="1">
              <a:buFontTx/>
              <a:buNone/>
            </a:pP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PAYRPT  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E</a:t>
            </a:r>
            <a:r>
              <a:rPr lang="en-CA" sz="2000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PRINTER</a:t>
            </a:r>
            <a:r>
              <a:rPr lang="en-CA" sz="20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OFLIND(*IN01)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6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 in 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/>
              </a:rPr>
              <a:t>in SQL (Creating view)</a:t>
            </a:r>
          </a:p>
          <a:p>
            <a:pPr lvl="1"/>
            <a:r>
              <a:rPr lang="en-CA" dirty="0">
                <a:effectLst/>
              </a:rPr>
              <a:t>In the native database, files have record formats. It actually allows you to have multiple formats in a single file. </a:t>
            </a:r>
          </a:p>
          <a:p>
            <a:pPr lvl="1"/>
            <a:r>
              <a:rPr lang="en-CA" dirty="0">
                <a:effectLst/>
              </a:rPr>
              <a:t>SQL does not support this. so when you create a file with SQL, a record format is assumed to be the same name as the file. </a:t>
            </a:r>
          </a:p>
          <a:p>
            <a:pPr lvl="1"/>
            <a:r>
              <a:rPr lang="en-CA" dirty="0">
                <a:effectLst/>
              </a:rPr>
              <a:t>The </a:t>
            </a:r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solidFill>
                  <a:srgbClr val="000099"/>
                </a:solidFill>
                <a:effectLst/>
              </a:rPr>
              <a:t> </a:t>
            </a:r>
            <a:r>
              <a:rPr lang="en-CA" dirty="0">
                <a:effectLst/>
              </a:rPr>
              <a:t>allows you to override that behavior.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79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</a:t>
            </a:r>
          </a:p>
          <a:p>
            <a:pPr lvl="1"/>
            <a:r>
              <a:rPr lang="en-CA" dirty="0"/>
              <a:t>A CLLE command: allows you to use a different file instead of the one that is defined by the RPG program</a:t>
            </a:r>
          </a:p>
          <a:p>
            <a:pPr lvl="1"/>
            <a:r>
              <a:rPr lang="en-CA" dirty="0"/>
              <a:t>Example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 ALLSHIFT NIGHTS</a:t>
            </a:r>
          </a:p>
          <a:p>
            <a:pPr marL="857250" lvl="2" indent="0">
              <a:buNone/>
            </a:pPr>
            <a:r>
              <a:rPr lang="en-CA" dirty="0"/>
              <a:t>- Override all reference to the file ALLSHIFT to be directed to the view NIGHTS</a:t>
            </a:r>
          </a:p>
          <a:p>
            <a:r>
              <a:rPr lang="en-CA" dirty="0"/>
              <a:t>DSPOVR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14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OVRPRTF</a:t>
            </a:r>
          </a:p>
          <a:p>
            <a:pPr lvl="1"/>
            <a:r>
              <a:rPr lang="en-CA" dirty="0"/>
              <a:t>Changes attributes about the spool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756272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530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Compass</vt:lpstr>
      <vt:lpstr>BCI433- System i Business Computing</vt:lpstr>
      <vt:lpstr>Agenda</vt:lpstr>
      <vt:lpstr>SQL and RPG</vt:lpstr>
      <vt:lpstr>Solve the SQL problem – F Spec change</vt:lpstr>
      <vt:lpstr>Solve the SQL problem – F Spec change</vt:lpstr>
      <vt:lpstr>Defining a Spooled File</vt:lpstr>
      <vt:lpstr>RCDFMT in SQL </vt:lpstr>
      <vt:lpstr>File Overrides</vt:lpstr>
      <vt:lpstr>File Overrides</vt:lpstr>
      <vt:lpstr>Rounding Numbers in RPG</vt:lpstr>
      <vt:lpstr>Logic for an RPG program that creates a report for all of the records in a file</vt:lpstr>
      <vt:lpstr>To print lines on the Report… 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Lec10-2174</cp:keywords>
  <cp:lastModifiedBy>Wei Song</cp:lastModifiedBy>
  <cp:revision>109</cp:revision>
  <cp:lastPrinted>2001-07-23T19:37:02Z</cp:lastPrinted>
  <dcterms:created xsi:type="dcterms:W3CDTF">2001-03-26T00:24:34Z</dcterms:created>
  <dcterms:modified xsi:type="dcterms:W3CDTF">2022-04-03T18:45:07Z</dcterms:modified>
</cp:coreProperties>
</file>