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Friday,</a:t>
            </a:r>
            <a:r>
              <a:rPr/>
              <a:t> </a:t>
            </a:r>
            <a:r>
              <a:rPr/>
              <a:t>30th,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Презентация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№1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 i="1"/>
              <a:t>Российский Университет Дружбы Народов</a:t>
            </a:r>
            <a:br/>
            <a:r>
              <a:rPr b="1" i="1"/>
              <a:t>Факульткт Физико-Математических и Естественных Наук</a:t>
            </a:r>
          </a:p>
          <a:p>
            <a:pPr lvl="0" marL="0" indent="0">
              <a:buNone/>
            </a:pPr>
            <a:r>
              <a:rPr b="1" i="1"/>
              <a:t>Дисциплина:</a:t>
            </a:r>
            <a:r>
              <a:rPr/>
              <a:t> </a:t>
            </a:r>
            <a:r>
              <a:rPr i="1"/>
              <a:t>Операционные системы</a:t>
            </a:r>
          </a:p>
          <a:p>
            <a:pPr lvl="0" marL="0" indent="0">
              <a:buNone/>
            </a:pPr>
            <a:r>
              <a:rPr b="1" i="1"/>
              <a:t>Работу выполнял:</a:t>
            </a:r>
            <a:r>
              <a:rPr/>
              <a:t> </a:t>
            </a:r>
            <a:r>
              <a:rPr b="1"/>
              <a:t>Адебайо Ридвануллахи Айофе</a:t>
            </a:r>
          </a:p>
          <a:p>
            <a:pPr lvl="0" marL="0" indent="0">
              <a:buNone/>
            </a:pPr>
            <a:r>
              <a:rPr i="1"/>
              <a:t>1032205020</a:t>
            </a:r>
            <a:br/>
            <a:r>
              <a:rPr i="1"/>
              <a:t>НКНбд-01-20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сновная</a:t>
                      </a:r>
                      <a:r>
                        <a:rPr/>
                        <a:t> </a:t>
                      </a:r>
                      <a:r>
                        <a:rPr/>
                        <a:t>задача,</a:t>
                      </a:r>
                      <a:r>
                        <a:rPr/>
                        <a:t> </a:t>
                      </a:r>
                      <a:r>
                        <a:rPr/>
                        <a:t>которую</a:t>
                      </a:r>
                      <a:r>
                        <a:rPr/>
                        <a:t> </a:t>
                      </a:r>
                      <a:r>
                        <a:rPr/>
                        <a:t>мне</a:t>
                      </a:r>
                      <a:r>
                        <a:rPr/>
                        <a:t> </a:t>
                      </a:r>
                      <a:r>
                        <a:rPr/>
                        <a:t>нужно</a:t>
                      </a:r>
                      <a:r>
                        <a:rPr/>
                        <a:t> </a:t>
                      </a:r>
                      <a:r>
                        <a:rPr/>
                        <a:t>сделать</a:t>
                      </a:r>
                      <a:r>
                        <a:rPr/>
                        <a:t> </a:t>
                      </a:r>
                      <a:r>
                        <a:rPr/>
                        <a:t>&gt;&gt;</a:t>
                      </a:r>
                      <a:r>
                        <a:rPr i="1"/>
                        <a:t>Установить</a:t>
                      </a:r>
                      <a:r>
                        <a:rPr i="1"/>
                        <a:t> </a:t>
                      </a:r>
                      <a:r>
                        <a:rPr i="1"/>
                        <a:t>виртуальную</a:t>
                      </a:r>
                      <a:r>
                        <a:rPr i="1"/>
                        <a:t> </a:t>
                      </a:r>
                      <a:r>
                        <a:rPr i="1"/>
                        <a:t>машину,</a:t>
                      </a:r>
                      <a:r>
                        <a:rPr i="1"/>
                        <a:t> </a:t>
                      </a:r>
                      <a:r>
                        <a:rPr i="1"/>
                        <a:t>установить</a:t>
                      </a:r>
                      <a:r>
                        <a:rPr i="1"/>
                        <a:t> </a:t>
                      </a:r>
                      <a:r>
                        <a:rPr i="1"/>
                        <a:t>на</a:t>
                      </a:r>
                      <a:r>
                        <a:rPr i="1"/>
                        <a:t> </a:t>
                      </a:r>
                      <a:r>
                        <a:rPr i="1"/>
                        <a:t>нее</a:t>
                      </a:r>
                      <a:r>
                        <a:rPr i="1"/>
                        <a:t> </a:t>
                      </a:r>
                      <a:r>
                        <a:rPr i="1"/>
                        <a:t>ОС</a:t>
                      </a:r>
                      <a:r>
                        <a:rPr i="1"/>
                        <a:t> </a:t>
                      </a:r>
                      <a:r>
                        <a:rPr i="1"/>
                        <a:t>Linux,</a:t>
                      </a:r>
                      <a:r>
                        <a:rPr i="1"/>
                        <a:t> </a:t>
                      </a:r>
                      <a:r>
                        <a:rPr i="1"/>
                        <a:t>настроить</a:t>
                      </a:r>
                      <a:r>
                        <a:rPr i="1"/>
                        <a:t> </a:t>
                      </a:r>
                      <a:r>
                        <a:rPr i="1"/>
                        <a:t>ОС</a:t>
                      </a:r>
                      <a:r>
                        <a:rPr i="1"/>
                        <a:t> </a:t>
                      </a:r>
                      <a:r>
                        <a:rPr i="1"/>
                        <a:t>для</a:t>
                      </a:r>
                      <a:r>
                        <a:rPr i="1"/>
                        <a:t> </a:t>
                      </a:r>
                      <a:r>
                        <a:rPr i="1"/>
                        <a:t>дальнейшей</a:t>
                      </a:r>
                      <a:r>
                        <a:rPr i="1"/>
                        <a:t> </a:t>
                      </a:r>
                      <a:r>
                        <a:rPr i="1"/>
                        <a:t>работы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Основной</a:t>
                      </a:r>
                      <a:r>
                        <a:rPr/>
                        <a:t> </a:t>
                      </a:r>
                      <a:r>
                        <a:rPr/>
                        <a:t>раздел</a:t>
                      </a:r>
                      <a:r>
                        <a:rPr/>
                        <a:t> </a:t>
                      </a:r>
                      <a:r>
                        <a:rPr/>
                        <a:t>разделен</a:t>
                      </a:r>
                      <a:r>
                        <a:rPr/>
                        <a:t> </a:t>
                      </a:r>
                      <a:r>
                        <a:rPr/>
                        <a:t>на</a:t>
                      </a:r>
                      <a:r>
                        <a:rPr/>
                        <a:t> </a:t>
                      </a:r>
                      <a:r>
                        <a:rPr/>
                        <a:t>следующие</a:t>
                      </a:r>
                      <a:r>
                        <a:rPr/>
                        <a:t> </a:t>
                      </a:r>
                      <a:r>
                        <a:rPr/>
                        <a:t>несколько</a:t>
                      </a:r>
                      <a:r>
                        <a:rPr/>
                        <a:t> </a:t>
                      </a:r>
                      <a:r>
                        <a:rPr/>
                        <a:t>разделов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Скачать</a:t>
                      </a:r>
                      <a:r>
                        <a:rPr/>
                        <a:t> </a:t>
                      </a:r>
                      <a:r>
                        <a:rPr/>
                        <a:t>виртуальную</a:t>
                      </a:r>
                      <a:r>
                        <a:rPr/>
                        <a:t> </a:t>
                      </a:r>
                      <a:r>
                        <a:rPr/>
                        <a:t>машину.</a:t>
                      </a:r>
                      <a:r>
                        <a:rPr/>
                        <a:t> </a:t>
                      </a:r>
                      <a:r>
                        <a:rPr/>
                        <a:t>Создать</a:t>
                      </a:r>
                      <a:r>
                        <a:rPr/>
                        <a:t> </a:t>
                      </a:r>
                      <a:r>
                        <a:rPr/>
                        <a:t>виртуальную</a:t>
                      </a:r>
                      <a:r>
                        <a:rPr/>
                        <a:t> </a:t>
                      </a:r>
                      <a:r>
                        <a:rPr/>
                        <a:t>машину.</a:t>
                      </a:r>
                      <a:r>
                        <a:rPr/>
                        <a:t> </a:t>
                      </a:r>
                      <a:r>
                        <a:rPr/>
                        <a:t>Настроить</a:t>
                      </a:r>
                      <a:r>
                        <a:rPr/>
                        <a:t> </a:t>
                      </a:r>
                      <a:r>
                        <a:rPr/>
                        <a:t>виртуальную</a:t>
                      </a:r>
                      <a:r>
                        <a:rPr/>
                        <a:t> </a:t>
                      </a:r>
                      <a:r>
                        <a:rPr/>
                        <a:t>машину.</a:t>
                      </a:r>
                      <a:r>
                        <a:rPr/>
                        <a:t> </a:t>
                      </a:r>
                      <a:r>
                        <a:rPr/>
                        <a:t>настройки</a:t>
                      </a:r>
                      <a:r>
                        <a:rPr/>
                        <a:t> </a:t>
                      </a:r>
                      <a:r>
                        <a:rPr/>
                        <a:t>минимально</a:t>
                      </a:r>
                      <a:r>
                        <a:rPr/>
                        <a:t> </a:t>
                      </a:r>
                      <a:r>
                        <a:rPr/>
                        <a:t>необходимых</a:t>
                      </a:r>
                      <a:r>
                        <a:rPr/>
                        <a:t> </a:t>
                      </a:r>
                      <a:r>
                        <a:rPr/>
                        <a:t>для</a:t>
                      </a:r>
                      <a:r>
                        <a:rPr/>
                        <a:t> </a:t>
                      </a:r>
                      <a:r>
                        <a:rPr/>
                        <a:t>дальнейшей</a:t>
                      </a:r>
                      <a:r>
                        <a:rPr/>
                        <a:t> </a:t>
                      </a:r>
                      <a:r>
                        <a:rPr/>
                        <a:t>работы</a:t>
                      </a:r>
                      <a:r>
                        <a:rPr/>
                        <a:t> </a:t>
                      </a:r>
                      <a:r>
                        <a:rPr/>
                        <a:t>сервисов.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 Вывод В ходе своей работы я приобрел ряд полезных навыков и, самое главное, выполнил следующую лабораторную работу.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/>
  <cp:keywords/>
  <dcterms:created xsi:type="dcterms:W3CDTF">2021-05-01T07:00:04Z</dcterms:created>
  <dcterms:modified xsi:type="dcterms:W3CDTF">2021-05-01T07:00:04Z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Friday, 30th, 2021</vt:lpwstr>
  </property>
  <property fmtid="{D5CDD505-2E9C-101B-9397-08002B2CF9AE}" pid="4" name="header-includes">
    <vt:lpwstr/>
  </property>
  <property fmtid="{D5CDD505-2E9C-101B-9397-08002B2CF9AE}" pid="5" name="institute">
    <vt:lpwstr>RUDN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