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выполнении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№2</a:t>
            </a:r>
            <a:r>
              <a:rPr/>
              <a:t> </a:t>
            </a:r>
            <a:r>
              <a:rPr/>
              <a:t>Управление</a:t>
            </a:r>
            <a:r>
              <a:rPr/>
              <a:t> </a:t>
            </a:r>
            <a:r>
              <a:rPr/>
              <a:t>версиями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 i="1"/>
              <a:t>Российский Университет Дружбы Народов</a:t>
            </a:r>
            <a:br/>
            <a:r>
              <a:rPr b="1" i="1"/>
              <a:t>Факульткт Физико-Математических и Естественных Наук</a:t>
            </a:r>
          </a:p>
          <a:p>
            <a:pPr lvl="0" marL="0" indent="0">
              <a:buNone/>
            </a:pPr>
            <a:r>
              <a:rPr b="1" i="1"/>
              <a:t>Дисциплина:</a:t>
            </a:r>
            <a:r>
              <a:rPr/>
              <a:t> </a:t>
            </a:r>
            <a:r>
              <a:rPr i="1"/>
              <a:t>Операционные системы</a:t>
            </a:r>
            <a:r>
              <a:rPr/>
              <a:t> </a:t>
            </a:r>
            <a:r>
              <a:rPr b="1" i="1"/>
              <a:t>Работу выполнял:</a:t>
            </a:r>
            <a:r>
              <a:rPr/>
              <a:t> </a:t>
            </a:r>
            <a:r>
              <a:rPr i="1"/>
              <a:t>Адебайо Ридван</a:t>
            </a:r>
          </a:p>
          <a:p>
            <a:pPr lvl="0" marL="0" indent="0">
              <a:buNone/>
            </a:pPr>
            <a:r>
              <a:rPr i="1"/>
              <a:t>1032205020</a:t>
            </a:r>
          </a:p>
          <a:p>
            <a:pPr lvl="0" marL="0" indent="0">
              <a:buNone/>
            </a:pPr>
            <a:r>
              <a:rPr i="1"/>
              <a:t>НКНбд-01-20</a:t>
            </a:r>
          </a:p>
          <a:p>
            <a:pPr lvl="0" marL="0" indent="0">
              <a:buNone/>
            </a:pPr>
            <a:r>
              <a:rPr b="1" i="1"/>
              <a:t>Москва. Дисплейный класс РУДН. 2021г.</a:t>
            </a:r>
          </a:p>
          <a:p>
            <a:pPr lvl="0" marL="0" indent="0">
              <a:buNone/>
            </a:pPr>
            <a:r>
              <a:rPr/>
              <a:t>## Основная задача, которую мне нужно сделать</a:t>
            </a:r>
          </a:p>
          <a:p>
            <a:pPr lvl="1"/>
            <a:r>
              <a:rPr/>
              <a:t>научиться отправлять и извлекать запросы из GitHub,</a:t>
            </a:r>
          </a:p>
          <a:p>
            <a:pPr lvl="1"/>
            <a:r>
              <a:rPr/>
              <a:t>научиться работать с git-flow и сделать релиз, а затем отправить свой код в github.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Задачи</a:t>
            </a:r>
          </a:p>
          <a:p>
            <a:pPr lvl="0" marL="0" indent="0">
              <a:buNone/>
            </a:pPr>
            <a:r>
              <a:rPr/>
              <a:t>Настроить git на своем компьютере, инициализировать локальный репозиторий в папке с лабораторными работами, добавить все нужные файлы в репозиторий, подключить удаленный репозиторий с github, связать локальный и удаленные репозитории добавил файл добавил файл добавил файл # Вывод В ходе своей работы я создал учетную запись github и репозиторий, подключил SSH-ключ и записал новые файлы на свой github из терминала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2021-05-01T11:31:26Z</dcterms:created>
  <dcterms:modified xsi:type="dcterms:W3CDTF">2021-05-01T11:31:26Z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paginate">
    <vt:lpwstr>True</vt:lpwstr>
  </property>
</Properties>
</file>