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4"/>
  </p:sldMasterIdLst>
  <p:notesMasterIdLst>
    <p:notesMasterId r:id="rId10"/>
  </p:notesMasterIdLst>
  <p:handoutMasterIdLst>
    <p:handoutMasterId r:id="rId11"/>
  </p:handoutMasterIdLst>
  <p:sldIdLst>
    <p:sldId id="332" r:id="rId5"/>
    <p:sldId id="333" r:id="rId6"/>
    <p:sldId id="334" r:id="rId7"/>
    <p:sldId id="335" r:id="rId8"/>
    <p:sldId id="336" r:id="rId9"/>
  </p:sldIdLst>
  <p:sldSz cx="9144000" cy="5143500" type="screen16x9"/>
  <p:notesSz cx="6742113" cy="9874250"/>
  <p:custDataLst>
    <p:tags r:id="rId12"/>
  </p:custDataLst>
  <p:defaultTextStyle>
    <a:defPPr>
      <a:defRPr lang="de-DE"/>
    </a:defPPr>
    <a:lvl1pPr algn="l" rtl="0" eaLnBrk="0" fontAlgn="base" hangingPunct="0">
      <a:spcBef>
        <a:spcPct val="0"/>
      </a:spcBef>
      <a:spcAft>
        <a:spcPct val="0"/>
      </a:spcAft>
      <a:defRPr sz="1108" kern="1200">
        <a:solidFill>
          <a:schemeClr val="tx1"/>
        </a:solidFill>
        <a:latin typeface="Arial" panose="020B0604020202020204" pitchFamily="34" charset="0"/>
        <a:ea typeface="+mn-ea"/>
        <a:cs typeface="+mn-cs"/>
      </a:defRPr>
    </a:lvl1pPr>
    <a:lvl2pPr marL="389626" algn="l" rtl="0" eaLnBrk="0" fontAlgn="base" hangingPunct="0">
      <a:spcBef>
        <a:spcPct val="0"/>
      </a:spcBef>
      <a:spcAft>
        <a:spcPct val="0"/>
      </a:spcAft>
      <a:defRPr sz="1108" kern="1200">
        <a:solidFill>
          <a:schemeClr val="tx1"/>
        </a:solidFill>
        <a:latin typeface="Arial" panose="020B0604020202020204" pitchFamily="34" charset="0"/>
        <a:ea typeface="+mn-ea"/>
        <a:cs typeface="+mn-cs"/>
      </a:defRPr>
    </a:lvl2pPr>
    <a:lvl3pPr marL="779252" algn="l" rtl="0" eaLnBrk="0" fontAlgn="base" hangingPunct="0">
      <a:spcBef>
        <a:spcPct val="0"/>
      </a:spcBef>
      <a:spcAft>
        <a:spcPct val="0"/>
      </a:spcAft>
      <a:defRPr sz="1108" kern="1200">
        <a:solidFill>
          <a:schemeClr val="tx1"/>
        </a:solidFill>
        <a:latin typeface="Arial" panose="020B0604020202020204" pitchFamily="34" charset="0"/>
        <a:ea typeface="+mn-ea"/>
        <a:cs typeface="+mn-cs"/>
      </a:defRPr>
    </a:lvl3pPr>
    <a:lvl4pPr marL="1168878" algn="l" rtl="0" eaLnBrk="0" fontAlgn="base" hangingPunct="0">
      <a:spcBef>
        <a:spcPct val="0"/>
      </a:spcBef>
      <a:spcAft>
        <a:spcPct val="0"/>
      </a:spcAft>
      <a:defRPr sz="1108" kern="1200">
        <a:solidFill>
          <a:schemeClr val="tx1"/>
        </a:solidFill>
        <a:latin typeface="Arial" panose="020B0604020202020204" pitchFamily="34" charset="0"/>
        <a:ea typeface="+mn-ea"/>
        <a:cs typeface="+mn-cs"/>
      </a:defRPr>
    </a:lvl4pPr>
    <a:lvl5pPr marL="1558503" algn="l" rtl="0" eaLnBrk="0" fontAlgn="base" hangingPunct="0">
      <a:spcBef>
        <a:spcPct val="0"/>
      </a:spcBef>
      <a:spcAft>
        <a:spcPct val="0"/>
      </a:spcAft>
      <a:defRPr sz="1108" kern="1200">
        <a:solidFill>
          <a:schemeClr val="tx1"/>
        </a:solidFill>
        <a:latin typeface="Arial" panose="020B0604020202020204" pitchFamily="34" charset="0"/>
        <a:ea typeface="+mn-ea"/>
        <a:cs typeface="+mn-cs"/>
      </a:defRPr>
    </a:lvl5pPr>
    <a:lvl6pPr marL="1948129" algn="l" defTabSz="779252" rtl="0" eaLnBrk="1" latinLnBrk="0" hangingPunct="1">
      <a:defRPr sz="1108" kern="1200">
        <a:solidFill>
          <a:schemeClr val="tx1"/>
        </a:solidFill>
        <a:latin typeface="Arial" panose="020B0604020202020204" pitchFamily="34" charset="0"/>
        <a:ea typeface="+mn-ea"/>
        <a:cs typeface="+mn-cs"/>
      </a:defRPr>
    </a:lvl6pPr>
    <a:lvl7pPr marL="2337755" algn="l" defTabSz="779252" rtl="0" eaLnBrk="1" latinLnBrk="0" hangingPunct="1">
      <a:defRPr sz="1108" kern="1200">
        <a:solidFill>
          <a:schemeClr val="tx1"/>
        </a:solidFill>
        <a:latin typeface="Arial" panose="020B0604020202020204" pitchFamily="34" charset="0"/>
        <a:ea typeface="+mn-ea"/>
        <a:cs typeface="+mn-cs"/>
      </a:defRPr>
    </a:lvl7pPr>
    <a:lvl8pPr marL="2727381" algn="l" defTabSz="779252" rtl="0" eaLnBrk="1" latinLnBrk="0" hangingPunct="1">
      <a:defRPr sz="1108" kern="1200">
        <a:solidFill>
          <a:schemeClr val="tx1"/>
        </a:solidFill>
        <a:latin typeface="Arial" panose="020B0604020202020204" pitchFamily="34" charset="0"/>
        <a:ea typeface="+mn-ea"/>
        <a:cs typeface="+mn-cs"/>
      </a:defRPr>
    </a:lvl8pPr>
    <a:lvl9pPr marL="3117007" algn="l" defTabSz="779252" rtl="0" eaLnBrk="1" latinLnBrk="0" hangingPunct="1">
      <a:defRPr sz="1108"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2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rade, Mayura (VW IT Services India)" initials="KM(ISI" lastIdx="16" clrIdx="0">
    <p:extLst>
      <p:ext uri="{19B8F6BF-5375-455C-9EA6-DF929625EA0E}">
        <p15:presenceInfo xmlns:p15="http://schemas.microsoft.com/office/powerpoint/2012/main" userId="S-1-5-21-2998173832-2842058987-1012570584-799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21E4D"/>
    <a:srgbClr val="FF0000"/>
    <a:srgbClr val="008000"/>
    <a:srgbClr val="D4D6D9"/>
    <a:srgbClr val="FFCC00"/>
    <a:srgbClr val="5F1939"/>
    <a:srgbClr val="95A844"/>
    <a:srgbClr val="FFFFFF"/>
    <a:srgbClr val="4C53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8EE5F-5C05-4C44-B46D-D2A78CF8B1F1}" v="104" dt="2023-07-17T11:18:42.9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96" autoAdjust="0"/>
    <p:restoredTop sz="93424" autoAdjust="0"/>
  </p:normalViewPr>
  <p:slideViewPr>
    <p:cSldViewPr showGuides="1">
      <p:cViewPr varScale="1">
        <p:scale>
          <a:sx n="109" d="100"/>
          <a:sy n="109" d="100"/>
        </p:scale>
        <p:origin x="226" y="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9" d="100"/>
          <a:sy n="59" d="100"/>
        </p:scale>
        <p:origin x="3245" y="82"/>
      </p:cViewPr>
      <p:guideLst>
        <p:guide orient="horz" pos="3110"/>
        <p:guide pos="212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Prince (VWITS India I-GS-A)" userId="daba65a8-b8c9-48a1-ac18-eae5cfdb7a59" providerId="ADAL" clId="{7CA8EE5F-5C05-4C44-B46D-D2A78CF8B1F1}"/>
    <pc:docChg chg="undo custSel addSld delSld modSld sldOrd">
      <pc:chgData name="Kumar, Prince (VWITS India I-GS-A)" userId="daba65a8-b8c9-48a1-ac18-eae5cfdb7a59" providerId="ADAL" clId="{7CA8EE5F-5C05-4C44-B46D-D2A78CF8B1F1}" dt="2023-07-17T11:23:33.197" v="1879" actId="15"/>
      <pc:docMkLst>
        <pc:docMk/>
      </pc:docMkLst>
      <pc:sldChg chg="addSp delSp modSp mod setBg modClrScheme chgLayout">
        <pc:chgData name="Kumar, Prince (VWITS India I-GS-A)" userId="daba65a8-b8c9-48a1-ac18-eae5cfdb7a59" providerId="ADAL" clId="{7CA8EE5F-5C05-4C44-B46D-D2A78CF8B1F1}" dt="2023-07-17T10:39:42.380" v="129" actId="27614"/>
        <pc:sldMkLst>
          <pc:docMk/>
          <pc:sldMk cId="2060282372" sldId="332"/>
        </pc:sldMkLst>
        <pc:spChg chg="mod">
          <ac:chgData name="Kumar, Prince (VWITS India I-GS-A)" userId="daba65a8-b8c9-48a1-ac18-eae5cfdb7a59" providerId="ADAL" clId="{7CA8EE5F-5C05-4C44-B46D-D2A78CF8B1F1}" dt="2023-07-17T10:33:46.359" v="123" actId="26606"/>
          <ac:spMkLst>
            <pc:docMk/>
            <pc:sldMk cId="2060282372" sldId="332"/>
            <ac:spMk id="2" creationId="{00000000-0000-0000-0000-000000000000}"/>
          </ac:spMkLst>
        </pc:spChg>
        <pc:spChg chg="add del mod">
          <ac:chgData name="Kumar, Prince (VWITS India I-GS-A)" userId="daba65a8-b8c9-48a1-ac18-eae5cfdb7a59" providerId="ADAL" clId="{7CA8EE5F-5C05-4C44-B46D-D2A78CF8B1F1}" dt="2023-07-17T10:33:46.359" v="123" actId="26606"/>
          <ac:spMkLst>
            <pc:docMk/>
            <pc:sldMk cId="2060282372" sldId="332"/>
            <ac:spMk id="9" creationId="{A1F70D8A-59B1-CB35-CCB6-0579831049B5}"/>
          </ac:spMkLst>
        </pc:spChg>
        <pc:spChg chg="add del mod">
          <ac:chgData name="Kumar, Prince (VWITS India I-GS-A)" userId="daba65a8-b8c9-48a1-ac18-eae5cfdb7a59" providerId="ADAL" clId="{7CA8EE5F-5C05-4C44-B46D-D2A78CF8B1F1}" dt="2023-07-17T10:33:46.359" v="123" actId="26606"/>
          <ac:spMkLst>
            <pc:docMk/>
            <pc:sldMk cId="2060282372" sldId="332"/>
            <ac:spMk id="11" creationId="{C5D7C642-4447-0B69-5FA3-6EF2DBAC3C28}"/>
          </ac:spMkLst>
        </pc:spChg>
        <pc:spChg chg="add del mod">
          <ac:chgData name="Kumar, Prince (VWITS India I-GS-A)" userId="daba65a8-b8c9-48a1-ac18-eae5cfdb7a59" providerId="ADAL" clId="{7CA8EE5F-5C05-4C44-B46D-D2A78CF8B1F1}" dt="2023-07-17T10:33:46.359" v="123" actId="26606"/>
          <ac:spMkLst>
            <pc:docMk/>
            <pc:sldMk cId="2060282372" sldId="332"/>
            <ac:spMk id="13" creationId="{EC93F157-3812-2B52-7C23-5D8A4B9EA885}"/>
          </ac:spMkLst>
        </pc:spChg>
        <pc:picChg chg="mod">
          <ac:chgData name="Kumar, Prince (VWITS India I-GS-A)" userId="daba65a8-b8c9-48a1-ac18-eae5cfdb7a59" providerId="ADAL" clId="{7CA8EE5F-5C05-4C44-B46D-D2A78CF8B1F1}" dt="2023-07-17T10:33:46.359" v="123" actId="26606"/>
          <ac:picMkLst>
            <pc:docMk/>
            <pc:sldMk cId="2060282372" sldId="332"/>
            <ac:picMk id="4" creationId="{00000000-0000-0000-0000-000000000000}"/>
          </ac:picMkLst>
        </pc:picChg>
        <pc:picChg chg="add del">
          <ac:chgData name="Kumar, Prince (VWITS India I-GS-A)" userId="daba65a8-b8c9-48a1-ac18-eae5cfdb7a59" providerId="ADAL" clId="{7CA8EE5F-5C05-4C44-B46D-D2A78CF8B1F1}" dt="2023-07-17T10:31:07.032" v="108" actId="22"/>
          <ac:picMkLst>
            <pc:docMk/>
            <pc:sldMk cId="2060282372" sldId="332"/>
            <ac:picMk id="5" creationId="{4689260B-DEA8-763A-9867-DA1F9145EA08}"/>
          </ac:picMkLst>
        </pc:picChg>
        <pc:picChg chg="add mod">
          <ac:chgData name="Kumar, Prince (VWITS India I-GS-A)" userId="daba65a8-b8c9-48a1-ac18-eae5cfdb7a59" providerId="ADAL" clId="{7CA8EE5F-5C05-4C44-B46D-D2A78CF8B1F1}" dt="2023-07-17T10:39:42.380" v="129" actId="27614"/>
          <ac:picMkLst>
            <pc:docMk/>
            <pc:sldMk cId="2060282372" sldId="332"/>
            <ac:picMk id="7" creationId="{89DB687A-7156-5482-9526-2A3747159340}"/>
          </ac:picMkLst>
        </pc:picChg>
      </pc:sldChg>
      <pc:sldChg chg="addSp delSp modSp mod">
        <pc:chgData name="Kumar, Prince (VWITS India I-GS-A)" userId="daba65a8-b8c9-48a1-ac18-eae5cfdb7a59" providerId="ADAL" clId="{7CA8EE5F-5C05-4C44-B46D-D2A78CF8B1F1}" dt="2023-07-17T11:18:35.574" v="1273" actId="478"/>
        <pc:sldMkLst>
          <pc:docMk/>
          <pc:sldMk cId="674648341" sldId="333"/>
        </pc:sldMkLst>
        <pc:spChg chg="mod">
          <ac:chgData name="Kumar, Prince (VWITS India I-GS-A)" userId="daba65a8-b8c9-48a1-ac18-eae5cfdb7a59" providerId="ADAL" clId="{7CA8EE5F-5C05-4C44-B46D-D2A78CF8B1F1}" dt="2023-07-17T10:51:47.194" v="601" actId="14100"/>
          <ac:spMkLst>
            <pc:docMk/>
            <pc:sldMk cId="674648341" sldId="333"/>
            <ac:spMk id="2" creationId="{51E27737-1793-20A2-3AF7-AD4063D1BDE5}"/>
          </ac:spMkLst>
        </pc:spChg>
        <pc:spChg chg="mod">
          <ac:chgData name="Kumar, Prince (VWITS India I-GS-A)" userId="daba65a8-b8c9-48a1-ac18-eae5cfdb7a59" providerId="ADAL" clId="{7CA8EE5F-5C05-4C44-B46D-D2A78CF8B1F1}" dt="2023-07-17T10:52:39.286" v="611" actId="403"/>
          <ac:spMkLst>
            <pc:docMk/>
            <pc:sldMk cId="674648341" sldId="333"/>
            <ac:spMk id="3" creationId="{56B9A5D0-D97C-2603-E5BE-8C68E80B7CEE}"/>
          </ac:spMkLst>
        </pc:spChg>
        <pc:spChg chg="del">
          <ac:chgData name="Kumar, Prince (VWITS India I-GS-A)" userId="daba65a8-b8c9-48a1-ac18-eae5cfdb7a59" providerId="ADAL" clId="{7CA8EE5F-5C05-4C44-B46D-D2A78CF8B1F1}" dt="2023-07-17T11:18:33.578" v="1272" actId="478"/>
          <ac:spMkLst>
            <pc:docMk/>
            <pc:sldMk cId="674648341" sldId="333"/>
            <ac:spMk id="4" creationId="{79D34974-4328-2CCE-E250-2977170A7884}"/>
          </ac:spMkLst>
        </pc:spChg>
        <pc:spChg chg="del">
          <ac:chgData name="Kumar, Prince (VWITS India I-GS-A)" userId="daba65a8-b8c9-48a1-ac18-eae5cfdb7a59" providerId="ADAL" clId="{7CA8EE5F-5C05-4C44-B46D-D2A78CF8B1F1}" dt="2023-07-17T11:18:35.574" v="1273" actId="478"/>
          <ac:spMkLst>
            <pc:docMk/>
            <pc:sldMk cId="674648341" sldId="333"/>
            <ac:spMk id="5" creationId="{2516D4A1-4CCF-8FE9-EFF2-B3F8F86CC45D}"/>
          </ac:spMkLst>
        </pc:spChg>
        <pc:picChg chg="add mod">
          <ac:chgData name="Kumar, Prince (VWITS India I-GS-A)" userId="daba65a8-b8c9-48a1-ac18-eae5cfdb7a59" providerId="ADAL" clId="{7CA8EE5F-5C05-4C44-B46D-D2A78CF8B1F1}" dt="2023-07-17T10:40:17.599" v="140" actId="1076"/>
          <ac:picMkLst>
            <pc:docMk/>
            <pc:sldMk cId="674648341" sldId="333"/>
            <ac:picMk id="7" creationId="{5E2637A9-6B5C-11C8-B92D-F414A3ADE3AB}"/>
          </ac:picMkLst>
        </pc:picChg>
        <pc:picChg chg="add mod">
          <ac:chgData name="Kumar, Prince (VWITS India I-GS-A)" userId="daba65a8-b8c9-48a1-ac18-eae5cfdb7a59" providerId="ADAL" clId="{7CA8EE5F-5C05-4C44-B46D-D2A78CF8B1F1}" dt="2023-07-17T10:42:25.235" v="150" actId="571"/>
          <ac:picMkLst>
            <pc:docMk/>
            <pc:sldMk cId="674648341" sldId="333"/>
            <ac:picMk id="8" creationId="{286533A8-4813-11B3-1A54-8B12BE43799E}"/>
          </ac:picMkLst>
        </pc:picChg>
        <pc:picChg chg="add del mod">
          <ac:chgData name="Kumar, Prince (VWITS India I-GS-A)" userId="daba65a8-b8c9-48a1-ac18-eae5cfdb7a59" providerId="ADAL" clId="{7CA8EE5F-5C05-4C44-B46D-D2A78CF8B1F1}" dt="2023-07-17T10:53:16.339" v="616" actId="1076"/>
          <ac:picMkLst>
            <pc:docMk/>
            <pc:sldMk cId="674648341" sldId="333"/>
            <ac:picMk id="103426" creationId="{48A70E8F-95A7-5471-2B73-26BD6D8BC7FA}"/>
          </ac:picMkLst>
        </pc:picChg>
      </pc:sldChg>
      <pc:sldChg chg="addSp delSp modSp mod ord">
        <pc:chgData name="Kumar, Prince (VWITS India I-GS-A)" userId="daba65a8-b8c9-48a1-ac18-eae5cfdb7a59" providerId="ADAL" clId="{7CA8EE5F-5C05-4C44-B46D-D2A78CF8B1F1}" dt="2023-07-17T11:23:33.197" v="1879" actId="15"/>
        <pc:sldMkLst>
          <pc:docMk/>
          <pc:sldMk cId="3667257720" sldId="334"/>
        </pc:sldMkLst>
        <pc:spChg chg="mod">
          <ac:chgData name="Kumar, Prince (VWITS India I-GS-A)" userId="daba65a8-b8c9-48a1-ac18-eae5cfdb7a59" providerId="ADAL" clId="{7CA8EE5F-5C05-4C44-B46D-D2A78CF8B1F1}" dt="2023-07-17T10:49:06.485" v="582" actId="255"/>
          <ac:spMkLst>
            <pc:docMk/>
            <pc:sldMk cId="3667257720" sldId="334"/>
            <ac:spMk id="2" creationId="{94FAE5E1-3FDE-0DE4-4898-EBA1648EFF9C}"/>
          </ac:spMkLst>
        </pc:spChg>
        <pc:spChg chg="mod">
          <ac:chgData name="Kumar, Prince (VWITS India I-GS-A)" userId="daba65a8-b8c9-48a1-ac18-eae5cfdb7a59" providerId="ADAL" clId="{7CA8EE5F-5C05-4C44-B46D-D2A78CF8B1F1}" dt="2023-07-17T11:23:33.197" v="1879" actId="15"/>
          <ac:spMkLst>
            <pc:docMk/>
            <pc:sldMk cId="3667257720" sldId="334"/>
            <ac:spMk id="3" creationId="{50030E4A-5790-531C-05BF-D72B857631A3}"/>
          </ac:spMkLst>
        </pc:spChg>
        <pc:spChg chg="del">
          <ac:chgData name="Kumar, Prince (VWITS India I-GS-A)" userId="daba65a8-b8c9-48a1-ac18-eae5cfdb7a59" providerId="ADAL" clId="{7CA8EE5F-5C05-4C44-B46D-D2A78CF8B1F1}" dt="2023-07-17T11:18:41.311" v="1274" actId="478"/>
          <ac:spMkLst>
            <pc:docMk/>
            <pc:sldMk cId="3667257720" sldId="334"/>
            <ac:spMk id="4" creationId="{0993551A-E5BC-DFB0-8256-090C86A0C0E3}"/>
          </ac:spMkLst>
        </pc:spChg>
        <pc:spChg chg="del">
          <ac:chgData name="Kumar, Prince (VWITS India I-GS-A)" userId="daba65a8-b8c9-48a1-ac18-eae5cfdb7a59" providerId="ADAL" clId="{7CA8EE5F-5C05-4C44-B46D-D2A78CF8B1F1}" dt="2023-07-17T11:18:42.998" v="1275" actId="478"/>
          <ac:spMkLst>
            <pc:docMk/>
            <pc:sldMk cId="3667257720" sldId="334"/>
            <ac:spMk id="5" creationId="{6B7675F3-D8F1-8406-B696-CC7068ACB2C4}"/>
          </ac:spMkLst>
        </pc:spChg>
        <pc:graphicFrameChg chg="add del mod modGraphic">
          <ac:chgData name="Kumar, Prince (VWITS India I-GS-A)" userId="daba65a8-b8c9-48a1-ac18-eae5cfdb7a59" providerId="ADAL" clId="{7CA8EE5F-5C05-4C44-B46D-D2A78CF8B1F1}" dt="2023-07-17T11:12:10.297" v="1171" actId="21"/>
          <ac:graphicFrameMkLst>
            <pc:docMk/>
            <pc:sldMk cId="3667257720" sldId="334"/>
            <ac:graphicFrameMk id="8" creationId="{30099A2C-84AB-AFB7-8AFE-B37E49376348}"/>
          </ac:graphicFrameMkLst>
        </pc:graphicFrameChg>
        <pc:picChg chg="add mod">
          <ac:chgData name="Kumar, Prince (VWITS India I-GS-A)" userId="daba65a8-b8c9-48a1-ac18-eae5cfdb7a59" providerId="ADAL" clId="{7CA8EE5F-5C05-4C44-B46D-D2A78CF8B1F1}" dt="2023-07-17T10:42:29.421" v="151"/>
          <ac:picMkLst>
            <pc:docMk/>
            <pc:sldMk cId="3667257720" sldId="334"/>
            <ac:picMk id="7" creationId="{652CB8D9-BC8F-DF52-5D24-4BA30AC806AC}"/>
          </ac:picMkLst>
        </pc:picChg>
      </pc:sldChg>
      <pc:sldChg chg="addSp delSp modSp mod">
        <pc:chgData name="Kumar, Prince (VWITS India I-GS-A)" userId="daba65a8-b8c9-48a1-ac18-eae5cfdb7a59" providerId="ADAL" clId="{7CA8EE5F-5C05-4C44-B46D-D2A78CF8B1F1}" dt="2023-07-17T11:18:02.393" v="1269" actId="478"/>
        <pc:sldMkLst>
          <pc:docMk/>
          <pc:sldMk cId="1298943832" sldId="335"/>
        </pc:sldMkLst>
        <pc:spChg chg="mod">
          <ac:chgData name="Kumar, Prince (VWITS India I-GS-A)" userId="daba65a8-b8c9-48a1-ac18-eae5cfdb7a59" providerId="ADAL" clId="{7CA8EE5F-5C05-4C44-B46D-D2A78CF8B1F1}" dt="2023-07-17T10:49:40.382" v="588" actId="14100"/>
          <ac:spMkLst>
            <pc:docMk/>
            <pc:sldMk cId="1298943832" sldId="335"/>
            <ac:spMk id="2" creationId="{86123163-962E-6421-1EF3-92151B165508}"/>
          </ac:spMkLst>
        </pc:spChg>
        <pc:spChg chg="mod">
          <ac:chgData name="Kumar, Prince (VWITS India I-GS-A)" userId="daba65a8-b8c9-48a1-ac18-eae5cfdb7a59" providerId="ADAL" clId="{7CA8EE5F-5C05-4C44-B46D-D2A78CF8B1F1}" dt="2023-07-17T11:15:27.787" v="1245" actId="20577"/>
          <ac:spMkLst>
            <pc:docMk/>
            <pc:sldMk cId="1298943832" sldId="335"/>
            <ac:spMk id="3" creationId="{E4F6C5E8-6CD1-FCBF-881F-C64AF12B46DC}"/>
          </ac:spMkLst>
        </pc:spChg>
        <pc:spChg chg="del">
          <ac:chgData name="Kumar, Prince (VWITS India I-GS-A)" userId="daba65a8-b8c9-48a1-ac18-eae5cfdb7a59" providerId="ADAL" clId="{7CA8EE5F-5C05-4C44-B46D-D2A78CF8B1F1}" dt="2023-07-17T11:18:00.156" v="1267" actId="478"/>
          <ac:spMkLst>
            <pc:docMk/>
            <pc:sldMk cId="1298943832" sldId="335"/>
            <ac:spMk id="4" creationId="{9C9D028A-B79C-CA64-6F23-6870EB8DF9BA}"/>
          </ac:spMkLst>
        </pc:spChg>
        <pc:spChg chg="del mod">
          <ac:chgData name="Kumar, Prince (VWITS India I-GS-A)" userId="daba65a8-b8c9-48a1-ac18-eae5cfdb7a59" providerId="ADAL" clId="{7CA8EE5F-5C05-4C44-B46D-D2A78CF8B1F1}" dt="2023-07-17T11:18:02.393" v="1269" actId="478"/>
          <ac:spMkLst>
            <pc:docMk/>
            <pc:sldMk cId="1298943832" sldId="335"/>
            <ac:spMk id="5" creationId="{82449D31-C8CD-F815-223D-50E7FC030A16}"/>
          </ac:spMkLst>
        </pc:spChg>
        <pc:graphicFrameChg chg="add del">
          <ac:chgData name="Kumar, Prince (VWITS India I-GS-A)" userId="daba65a8-b8c9-48a1-ac18-eae5cfdb7a59" providerId="ADAL" clId="{7CA8EE5F-5C05-4C44-B46D-D2A78CF8B1F1}" dt="2023-07-17T11:07:17.803" v="1116" actId="478"/>
          <ac:graphicFrameMkLst>
            <pc:docMk/>
            <pc:sldMk cId="1298943832" sldId="335"/>
            <ac:graphicFrameMk id="8" creationId="{04B3848C-5D8F-F514-3ECA-C693FD70D8DE}"/>
          </ac:graphicFrameMkLst>
        </pc:graphicFrameChg>
        <pc:graphicFrameChg chg="add del mod modGraphic">
          <ac:chgData name="Kumar, Prince (VWITS India I-GS-A)" userId="daba65a8-b8c9-48a1-ac18-eae5cfdb7a59" providerId="ADAL" clId="{7CA8EE5F-5C05-4C44-B46D-D2A78CF8B1F1}" dt="2023-07-17T11:08:28.018" v="1138" actId="21"/>
          <ac:graphicFrameMkLst>
            <pc:docMk/>
            <pc:sldMk cId="1298943832" sldId="335"/>
            <ac:graphicFrameMk id="9" creationId="{6329C29D-EFE0-C135-6501-D7A9E9815B7B}"/>
          </ac:graphicFrameMkLst>
        </pc:graphicFrameChg>
        <pc:graphicFrameChg chg="add mod modGraphic">
          <ac:chgData name="Kumar, Prince (VWITS India I-GS-A)" userId="daba65a8-b8c9-48a1-ac18-eae5cfdb7a59" providerId="ADAL" clId="{7CA8EE5F-5C05-4C44-B46D-D2A78CF8B1F1}" dt="2023-07-17T11:17:37.692" v="1266" actId="1076"/>
          <ac:graphicFrameMkLst>
            <pc:docMk/>
            <pc:sldMk cId="1298943832" sldId="335"/>
            <ac:graphicFrameMk id="10" creationId="{0A3444C4-7C02-3E60-17B5-35212B7A8FAF}"/>
          </ac:graphicFrameMkLst>
        </pc:graphicFrameChg>
        <pc:picChg chg="add mod">
          <ac:chgData name="Kumar, Prince (VWITS India I-GS-A)" userId="daba65a8-b8c9-48a1-ac18-eae5cfdb7a59" providerId="ADAL" clId="{7CA8EE5F-5C05-4C44-B46D-D2A78CF8B1F1}" dt="2023-07-17T10:42:35.567" v="152"/>
          <ac:picMkLst>
            <pc:docMk/>
            <pc:sldMk cId="1298943832" sldId="335"/>
            <ac:picMk id="7" creationId="{F91474DC-4B62-B43B-819F-137191BF2B09}"/>
          </ac:picMkLst>
        </pc:picChg>
      </pc:sldChg>
      <pc:sldChg chg="addSp delSp modSp new mod">
        <pc:chgData name="Kumar, Prince (VWITS India I-GS-A)" userId="daba65a8-b8c9-48a1-ac18-eae5cfdb7a59" providerId="ADAL" clId="{7CA8EE5F-5C05-4C44-B46D-D2A78CF8B1F1}" dt="2023-07-17T10:42:38.922" v="153"/>
        <pc:sldMkLst>
          <pc:docMk/>
          <pc:sldMk cId="1517983201" sldId="336"/>
        </pc:sldMkLst>
        <pc:spChg chg="mod">
          <ac:chgData name="Kumar, Prince (VWITS India I-GS-A)" userId="daba65a8-b8c9-48a1-ac18-eae5cfdb7a59" providerId="ADAL" clId="{7CA8EE5F-5C05-4C44-B46D-D2A78CF8B1F1}" dt="2023-07-17T10:29:55.509" v="106" actId="403"/>
          <ac:spMkLst>
            <pc:docMk/>
            <pc:sldMk cId="1517983201" sldId="336"/>
            <ac:spMk id="2" creationId="{21AD493F-D47B-12D2-F6B0-2E7AA859878F}"/>
          </ac:spMkLst>
        </pc:spChg>
        <pc:spChg chg="del mod">
          <ac:chgData name="Kumar, Prince (VWITS India I-GS-A)" userId="daba65a8-b8c9-48a1-ac18-eae5cfdb7a59" providerId="ADAL" clId="{7CA8EE5F-5C05-4C44-B46D-D2A78CF8B1F1}" dt="2023-07-17T10:29:24.180" v="89" actId="478"/>
          <ac:spMkLst>
            <pc:docMk/>
            <pc:sldMk cId="1517983201" sldId="336"/>
            <ac:spMk id="3" creationId="{E8C27F99-4D98-78CF-4B0D-01FF31B2B109}"/>
          </ac:spMkLst>
        </pc:spChg>
        <pc:picChg chg="add mod">
          <ac:chgData name="Kumar, Prince (VWITS India I-GS-A)" userId="daba65a8-b8c9-48a1-ac18-eae5cfdb7a59" providerId="ADAL" clId="{7CA8EE5F-5C05-4C44-B46D-D2A78CF8B1F1}" dt="2023-07-17T10:42:38.922" v="153"/>
          <ac:picMkLst>
            <pc:docMk/>
            <pc:sldMk cId="1517983201" sldId="336"/>
            <ac:picMk id="7" creationId="{94BD0232-F8BB-FF9B-7961-F2ABE27880AB}"/>
          </ac:picMkLst>
        </pc:picChg>
      </pc:sldChg>
      <pc:sldChg chg="addSp delSp modSp new del mod">
        <pc:chgData name="Kumar, Prince (VWITS India I-GS-A)" userId="daba65a8-b8c9-48a1-ac18-eae5cfdb7a59" providerId="ADAL" clId="{7CA8EE5F-5C05-4C44-B46D-D2A78CF8B1F1}" dt="2023-07-17T11:18:08.618" v="1270" actId="2696"/>
        <pc:sldMkLst>
          <pc:docMk/>
          <pc:sldMk cId="3925032076" sldId="337"/>
        </pc:sldMkLst>
        <pc:spChg chg="add del">
          <ac:chgData name="Kumar, Prince (VWITS India I-GS-A)" userId="daba65a8-b8c9-48a1-ac18-eae5cfdb7a59" providerId="ADAL" clId="{7CA8EE5F-5C05-4C44-B46D-D2A78CF8B1F1}" dt="2023-07-17T11:13:16.643" v="1211"/>
          <ac:spMkLst>
            <pc:docMk/>
            <pc:sldMk cId="3925032076" sldId="337"/>
            <ac:spMk id="3" creationId="{2402AC85-A372-8383-F06B-5D1BC2CDF3F6}"/>
          </ac:spMkLst>
        </pc:spChg>
        <pc:spChg chg="add mod">
          <ac:chgData name="Kumar, Prince (VWITS India I-GS-A)" userId="daba65a8-b8c9-48a1-ac18-eae5cfdb7a59" providerId="ADAL" clId="{7CA8EE5F-5C05-4C44-B46D-D2A78CF8B1F1}" dt="2023-07-17T11:15:32.862" v="1246" actId="21"/>
          <ac:spMkLst>
            <pc:docMk/>
            <pc:sldMk cId="3925032076" sldId="337"/>
            <ac:spMk id="10" creationId="{B529CC47-7DC2-10FC-11F3-D222FC62BA34}"/>
          </ac:spMkLst>
        </pc:spChg>
        <pc:graphicFrameChg chg="add del mod modGraphic">
          <ac:chgData name="Kumar, Prince (VWITS India I-GS-A)" userId="daba65a8-b8c9-48a1-ac18-eae5cfdb7a59" providerId="ADAL" clId="{7CA8EE5F-5C05-4C44-B46D-D2A78CF8B1F1}" dt="2023-07-17T11:13:15.006" v="1210"/>
          <ac:graphicFrameMkLst>
            <pc:docMk/>
            <pc:sldMk cId="3925032076" sldId="337"/>
            <ac:graphicFrameMk id="7" creationId="{365634F7-77E8-C8E9-F063-CEBC78ABD685}"/>
          </ac:graphicFrameMkLst>
        </pc:graphicFrameChg>
        <pc:graphicFrameChg chg="add del mod modGraphic">
          <ac:chgData name="Kumar, Prince (VWITS India I-GS-A)" userId="daba65a8-b8c9-48a1-ac18-eae5cfdb7a59" providerId="ADAL" clId="{7CA8EE5F-5C05-4C44-B46D-D2A78CF8B1F1}" dt="2023-07-17T11:15:32.862" v="1246" actId="21"/>
          <ac:graphicFrameMkLst>
            <pc:docMk/>
            <pc:sldMk cId="3925032076" sldId="337"/>
            <ac:graphicFrameMk id="8" creationId="{0F637354-C83F-4494-01BC-C44E35315A7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t" anchorCtr="0" compatLnSpc="1">
            <a:prstTxWarp prst="textNoShape">
              <a:avLst/>
            </a:prstTxWarp>
          </a:bodyPr>
          <a:lstStyle>
            <a:lvl1pPr eaLnBrk="1" hangingPunct="1">
              <a:spcBef>
                <a:spcPct val="0"/>
              </a:spcBef>
              <a:defRPr>
                <a:latin typeface="Arial" charset="0"/>
              </a:defRPr>
            </a:lvl1pPr>
          </a:lstStyle>
          <a:p>
            <a:pPr>
              <a:defRPr/>
            </a:pPr>
            <a:endParaRPr lang="de-DE" altLang="de-DE" dirty="0"/>
          </a:p>
        </p:txBody>
      </p:sp>
      <p:sp>
        <p:nvSpPr>
          <p:cNvPr id="11267" name="Rectangle 3"/>
          <p:cNvSpPr>
            <a:spLocks noGrp="1" noChangeArrowheads="1"/>
          </p:cNvSpPr>
          <p:nvPr>
            <p:ph type="dt" sz="quarter" idx="1"/>
          </p:nvPr>
        </p:nvSpPr>
        <p:spPr bwMode="auto">
          <a:xfrm>
            <a:off x="3819525" y="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t" anchorCtr="0" compatLnSpc="1">
            <a:prstTxWarp prst="textNoShape">
              <a:avLst/>
            </a:prstTxWarp>
          </a:bodyPr>
          <a:lstStyle>
            <a:lvl1pPr algn="r" eaLnBrk="1" hangingPunct="1">
              <a:spcBef>
                <a:spcPct val="0"/>
              </a:spcBef>
              <a:defRPr>
                <a:latin typeface="Arial" charset="0"/>
              </a:defRPr>
            </a:lvl1pPr>
          </a:lstStyle>
          <a:p>
            <a:pPr>
              <a:defRPr/>
            </a:pPr>
            <a:endParaRPr lang="de-DE" altLang="de-DE" dirty="0"/>
          </a:p>
        </p:txBody>
      </p:sp>
      <p:sp>
        <p:nvSpPr>
          <p:cNvPr id="11268" name="Rectangle 4"/>
          <p:cNvSpPr>
            <a:spLocks noGrp="1" noChangeArrowheads="1"/>
          </p:cNvSpPr>
          <p:nvPr>
            <p:ph type="ftr" sz="quarter" idx="2"/>
          </p:nvPr>
        </p:nvSpPr>
        <p:spPr bwMode="auto">
          <a:xfrm>
            <a:off x="0" y="937895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b" anchorCtr="0" compatLnSpc="1">
            <a:prstTxWarp prst="textNoShape">
              <a:avLst/>
            </a:prstTxWarp>
          </a:bodyPr>
          <a:lstStyle>
            <a:lvl1pPr eaLnBrk="1" hangingPunct="1">
              <a:spcBef>
                <a:spcPct val="0"/>
              </a:spcBef>
              <a:defRPr>
                <a:latin typeface="Arial" charset="0"/>
              </a:defRPr>
            </a:lvl1pPr>
          </a:lstStyle>
          <a:p>
            <a:pPr>
              <a:defRPr/>
            </a:pPr>
            <a:endParaRPr lang="de-DE" altLang="de-DE" dirty="0"/>
          </a:p>
        </p:txBody>
      </p:sp>
      <p:sp>
        <p:nvSpPr>
          <p:cNvPr id="11269" name="Rectangle 5"/>
          <p:cNvSpPr>
            <a:spLocks noGrp="1" noChangeArrowheads="1"/>
          </p:cNvSpPr>
          <p:nvPr>
            <p:ph type="sldNum" sz="quarter" idx="3"/>
          </p:nvPr>
        </p:nvSpPr>
        <p:spPr bwMode="auto">
          <a:xfrm>
            <a:off x="3819525" y="937895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b" anchorCtr="0" compatLnSpc="1">
            <a:prstTxWarp prst="textNoShape">
              <a:avLst/>
            </a:prstTxWarp>
          </a:bodyPr>
          <a:lstStyle>
            <a:lvl1pPr algn="r" eaLnBrk="1" hangingPunct="1">
              <a:spcBef>
                <a:spcPct val="0"/>
              </a:spcBef>
              <a:defRPr/>
            </a:lvl1pPr>
          </a:lstStyle>
          <a:p>
            <a:pPr>
              <a:defRPr/>
            </a:pPr>
            <a:fld id="{D92C66B2-ADAA-41A2-A503-ED637D7E1F0B}" type="slidenum">
              <a:rPr lang="de-DE" altLang="de-DE"/>
              <a:pPr>
                <a:defRPr/>
              </a:pPr>
              <a:t>‹#›</a:t>
            </a:fld>
            <a:endParaRPr lang="de-DE" altLang="de-DE" dirty="0"/>
          </a:p>
        </p:txBody>
      </p:sp>
    </p:spTree>
    <p:extLst>
      <p:ext uri="{BB962C8B-B14F-4D97-AF65-F5344CB8AC3E}">
        <p14:creationId xmlns:p14="http://schemas.microsoft.com/office/powerpoint/2010/main" val="427321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t" anchorCtr="0" compatLnSpc="1">
            <a:prstTxWarp prst="textNoShape">
              <a:avLst/>
            </a:prstTxWarp>
          </a:bodyPr>
          <a:lstStyle>
            <a:lvl1pPr eaLnBrk="1" hangingPunct="1">
              <a:spcBef>
                <a:spcPct val="0"/>
              </a:spcBef>
              <a:defRPr>
                <a:latin typeface="Arial" charset="0"/>
              </a:defRPr>
            </a:lvl1pPr>
          </a:lstStyle>
          <a:p>
            <a:pPr>
              <a:defRPr/>
            </a:pPr>
            <a:endParaRPr lang="de-DE" altLang="de-DE" dirty="0"/>
          </a:p>
        </p:txBody>
      </p:sp>
      <p:sp>
        <p:nvSpPr>
          <p:cNvPr id="9219" name="Rectangle 3"/>
          <p:cNvSpPr>
            <a:spLocks noGrp="1" noChangeArrowheads="1"/>
          </p:cNvSpPr>
          <p:nvPr>
            <p:ph type="dt" idx="1"/>
          </p:nvPr>
        </p:nvSpPr>
        <p:spPr bwMode="auto">
          <a:xfrm>
            <a:off x="3819525" y="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t" anchorCtr="0" compatLnSpc="1">
            <a:prstTxWarp prst="textNoShape">
              <a:avLst/>
            </a:prstTxWarp>
          </a:bodyPr>
          <a:lstStyle>
            <a:lvl1pPr algn="r" eaLnBrk="1" hangingPunct="1">
              <a:spcBef>
                <a:spcPct val="0"/>
              </a:spcBef>
              <a:defRPr>
                <a:latin typeface="Arial" charset="0"/>
              </a:defRPr>
            </a:lvl1pPr>
          </a:lstStyle>
          <a:p>
            <a:pPr>
              <a:defRPr/>
            </a:pPr>
            <a:endParaRPr lang="de-DE" altLang="de-DE" dirty="0"/>
          </a:p>
        </p:txBody>
      </p:sp>
      <p:sp>
        <p:nvSpPr>
          <p:cNvPr id="6148" name="Rectangle 4"/>
          <p:cNvSpPr>
            <a:spLocks noGrp="1" noRot="1" noChangeAspect="1" noChangeArrowheads="1" noTextEdit="1"/>
          </p:cNvSpPr>
          <p:nvPr>
            <p:ph type="sldImg" idx="2"/>
          </p:nvPr>
        </p:nvSpPr>
        <p:spPr bwMode="auto">
          <a:xfrm>
            <a:off x="80963" y="739775"/>
            <a:ext cx="6583362" cy="37036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898525" y="4689475"/>
            <a:ext cx="4945063"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9222" name="Rectangle 6"/>
          <p:cNvSpPr>
            <a:spLocks noGrp="1" noChangeArrowheads="1"/>
          </p:cNvSpPr>
          <p:nvPr>
            <p:ph type="ftr" sz="quarter" idx="4"/>
          </p:nvPr>
        </p:nvSpPr>
        <p:spPr bwMode="auto">
          <a:xfrm>
            <a:off x="0" y="937895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b" anchorCtr="0" compatLnSpc="1">
            <a:prstTxWarp prst="textNoShape">
              <a:avLst/>
            </a:prstTxWarp>
          </a:bodyPr>
          <a:lstStyle>
            <a:lvl1pPr eaLnBrk="1" hangingPunct="1">
              <a:spcBef>
                <a:spcPct val="0"/>
              </a:spcBef>
              <a:defRPr>
                <a:latin typeface="Arial" charset="0"/>
              </a:defRPr>
            </a:lvl1pPr>
          </a:lstStyle>
          <a:p>
            <a:pPr>
              <a:defRPr/>
            </a:pPr>
            <a:endParaRPr lang="de-DE" altLang="de-DE" dirty="0"/>
          </a:p>
        </p:txBody>
      </p:sp>
      <p:sp>
        <p:nvSpPr>
          <p:cNvPr id="9223" name="Rectangle 7"/>
          <p:cNvSpPr>
            <a:spLocks noGrp="1" noChangeArrowheads="1"/>
          </p:cNvSpPr>
          <p:nvPr>
            <p:ph type="sldNum" sz="quarter" idx="5"/>
          </p:nvPr>
        </p:nvSpPr>
        <p:spPr bwMode="auto">
          <a:xfrm>
            <a:off x="3819525" y="937895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45" tIns="45172" rIns="90345" bIns="45172" numCol="1" anchor="b" anchorCtr="0" compatLnSpc="1">
            <a:prstTxWarp prst="textNoShape">
              <a:avLst/>
            </a:prstTxWarp>
          </a:bodyPr>
          <a:lstStyle>
            <a:lvl1pPr algn="r" eaLnBrk="1" hangingPunct="1">
              <a:spcBef>
                <a:spcPct val="0"/>
              </a:spcBef>
              <a:defRPr/>
            </a:lvl1pPr>
          </a:lstStyle>
          <a:p>
            <a:pPr>
              <a:defRPr/>
            </a:pPr>
            <a:fld id="{AC0311DA-E060-408D-A6F9-E3C8C596B5D3}" type="slidenum">
              <a:rPr lang="de-DE" altLang="de-DE"/>
              <a:pPr>
                <a:defRPr/>
              </a:pPr>
              <a:t>‹#›</a:t>
            </a:fld>
            <a:endParaRPr lang="de-DE" altLang="de-DE" dirty="0"/>
          </a:p>
        </p:txBody>
      </p:sp>
    </p:spTree>
    <p:extLst>
      <p:ext uri="{BB962C8B-B14F-4D97-AF65-F5344CB8AC3E}">
        <p14:creationId xmlns:p14="http://schemas.microsoft.com/office/powerpoint/2010/main" val="2716189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23" kern="1200">
        <a:solidFill>
          <a:schemeClr val="tx1"/>
        </a:solidFill>
        <a:latin typeface="Arial" charset="0"/>
        <a:ea typeface="+mn-ea"/>
        <a:cs typeface="+mn-cs"/>
      </a:defRPr>
    </a:lvl1pPr>
    <a:lvl2pPr marL="389626" algn="l" rtl="0" eaLnBrk="0" fontAlgn="base" hangingPunct="0">
      <a:spcBef>
        <a:spcPct val="30000"/>
      </a:spcBef>
      <a:spcAft>
        <a:spcPct val="0"/>
      </a:spcAft>
      <a:defRPr sz="1023" kern="1200">
        <a:solidFill>
          <a:schemeClr val="tx1"/>
        </a:solidFill>
        <a:latin typeface="Arial" charset="0"/>
        <a:ea typeface="+mn-ea"/>
        <a:cs typeface="+mn-cs"/>
      </a:defRPr>
    </a:lvl2pPr>
    <a:lvl3pPr marL="779252" algn="l" rtl="0" eaLnBrk="0" fontAlgn="base" hangingPunct="0">
      <a:spcBef>
        <a:spcPct val="30000"/>
      </a:spcBef>
      <a:spcAft>
        <a:spcPct val="0"/>
      </a:spcAft>
      <a:defRPr sz="1023" kern="1200">
        <a:solidFill>
          <a:schemeClr val="tx1"/>
        </a:solidFill>
        <a:latin typeface="Arial" charset="0"/>
        <a:ea typeface="+mn-ea"/>
        <a:cs typeface="+mn-cs"/>
      </a:defRPr>
    </a:lvl3pPr>
    <a:lvl4pPr marL="1168878" algn="l" rtl="0" eaLnBrk="0" fontAlgn="base" hangingPunct="0">
      <a:spcBef>
        <a:spcPct val="30000"/>
      </a:spcBef>
      <a:spcAft>
        <a:spcPct val="0"/>
      </a:spcAft>
      <a:defRPr sz="1023" kern="1200">
        <a:solidFill>
          <a:schemeClr val="tx1"/>
        </a:solidFill>
        <a:latin typeface="Arial" charset="0"/>
        <a:ea typeface="+mn-ea"/>
        <a:cs typeface="+mn-cs"/>
      </a:defRPr>
    </a:lvl4pPr>
    <a:lvl5pPr marL="1558503" algn="l" rtl="0" eaLnBrk="0" fontAlgn="base" hangingPunct="0">
      <a:spcBef>
        <a:spcPct val="30000"/>
      </a:spcBef>
      <a:spcAft>
        <a:spcPct val="0"/>
      </a:spcAft>
      <a:defRPr sz="1023" kern="1200">
        <a:solidFill>
          <a:schemeClr val="tx1"/>
        </a:solidFill>
        <a:latin typeface="Arial" charset="0"/>
        <a:ea typeface="+mn-ea"/>
        <a:cs typeface="+mn-cs"/>
      </a:defRPr>
    </a:lvl5pPr>
    <a:lvl6pPr marL="1948129" algn="l" defTabSz="779252" rtl="0" eaLnBrk="1" latinLnBrk="0" hangingPunct="1">
      <a:defRPr sz="1023" kern="1200">
        <a:solidFill>
          <a:schemeClr val="tx1"/>
        </a:solidFill>
        <a:latin typeface="+mn-lt"/>
        <a:ea typeface="+mn-ea"/>
        <a:cs typeface="+mn-cs"/>
      </a:defRPr>
    </a:lvl6pPr>
    <a:lvl7pPr marL="2337755" algn="l" defTabSz="779252" rtl="0" eaLnBrk="1" latinLnBrk="0" hangingPunct="1">
      <a:defRPr sz="1023" kern="1200">
        <a:solidFill>
          <a:schemeClr val="tx1"/>
        </a:solidFill>
        <a:latin typeface="+mn-lt"/>
        <a:ea typeface="+mn-ea"/>
        <a:cs typeface="+mn-cs"/>
      </a:defRPr>
    </a:lvl7pPr>
    <a:lvl8pPr marL="2727381" algn="l" defTabSz="779252" rtl="0" eaLnBrk="1" latinLnBrk="0" hangingPunct="1">
      <a:defRPr sz="1023" kern="1200">
        <a:solidFill>
          <a:schemeClr val="tx1"/>
        </a:solidFill>
        <a:latin typeface="+mn-lt"/>
        <a:ea typeface="+mn-ea"/>
        <a:cs typeface="+mn-cs"/>
      </a:defRPr>
    </a:lvl8pPr>
    <a:lvl9pPr marL="3117007" algn="l" defTabSz="779252" rtl="0" eaLnBrk="1" latinLnBrk="0"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333081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userDrawn="1">
            <p:custDataLst>
              <p:tags r:id="rId2"/>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674688" rtl="0" eaLnBrk="1" fontAlgn="base" latinLnBrk="0" hangingPunct="1">
              <a:lnSpc>
                <a:spcPts val="2991"/>
              </a:lnSpc>
              <a:spcBef>
                <a:spcPct val="0"/>
              </a:spcBef>
              <a:spcAft>
                <a:spcPct val="0"/>
              </a:spcAft>
              <a:buClrTx/>
              <a:buSzTx/>
              <a:buFontTx/>
              <a:buNone/>
              <a:tabLst/>
            </a:pPr>
            <a:endParaRPr kumimoji="0" lang="de-DE" sz="2400" b="1" i="0" u="none" strike="noStrike" cap="none" normalizeH="0" baseline="0" dirty="0">
              <a:ln>
                <a:noFill/>
              </a:ln>
              <a:solidFill>
                <a:schemeClr val="tx1"/>
              </a:solidFill>
              <a:effectLst/>
              <a:latin typeface="VWAG TheSans" panose="020B0502050302020203" pitchFamily="34" charset="0"/>
              <a:ea typeface="+mj-ea"/>
              <a:cs typeface="+mj-cs"/>
              <a:sym typeface="VWAG TheSans" panose="020B0502050302020203" pitchFamily="34" charset="0"/>
            </a:endParaRPr>
          </a:p>
        </p:txBody>
      </p:sp>
      <p:sp>
        <p:nvSpPr>
          <p:cNvPr id="4" name="Line 2"/>
          <p:cNvSpPr>
            <a:spLocks noChangeShapeType="1"/>
          </p:cNvSpPr>
          <p:nvPr/>
        </p:nvSpPr>
        <p:spPr bwMode="auto">
          <a:xfrm>
            <a:off x="366346" y="1272779"/>
            <a:ext cx="8398120" cy="0"/>
          </a:xfrm>
          <a:prstGeom prst="line">
            <a:avLst/>
          </a:prstGeom>
          <a:noFill/>
          <a:ln w="952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831" dirty="0"/>
          </a:p>
        </p:txBody>
      </p:sp>
      <p:sp>
        <p:nvSpPr>
          <p:cNvPr id="256003" name="Rectangle 3"/>
          <p:cNvSpPr>
            <a:spLocks noGrp="1" noChangeArrowheads="1"/>
          </p:cNvSpPr>
          <p:nvPr>
            <p:ph type="ctrTitle" sz="quarter"/>
          </p:nvPr>
        </p:nvSpPr>
        <p:spPr>
          <a:xfrm>
            <a:off x="375139" y="3203973"/>
            <a:ext cx="8389327" cy="812006"/>
          </a:xfrm>
        </p:spPr>
        <p:txBody>
          <a:bodyPr/>
          <a:lstStyle>
            <a:lvl1pPr>
              <a:lnSpc>
                <a:spcPts val="2991"/>
              </a:lnSpc>
              <a:defRPr sz="2400"/>
            </a:lvl1pPr>
          </a:lstStyle>
          <a:p>
            <a:pPr lvl="0"/>
            <a:r>
              <a:rPr lang="en-US" altLang="de-DE" noProof="0"/>
              <a:t>Click to edit Master title style</a:t>
            </a:r>
            <a:endParaRPr lang="de-DE" altLang="de-DE" noProof="0" dirty="0"/>
          </a:p>
        </p:txBody>
      </p:sp>
      <p:sp>
        <p:nvSpPr>
          <p:cNvPr id="256004" name="Rectangle 4"/>
          <p:cNvSpPr>
            <a:spLocks noGrp="1" noChangeArrowheads="1"/>
          </p:cNvSpPr>
          <p:nvPr>
            <p:ph type="subTitle" sz="quarter" idx="1"/>
          </p:nvPr>
        </p:nvSpPr>
        <p:spPr>
          <a:xfrm>
            <a:off x="375139" y="4013597"/>
            <a:ext cx="8389327" cy="617934"/>
          </a:xfrm>
        </p:spPr>
        <p:txBody>
          <a:bodyPr/>
          <a:lstStyle>
            <a:lvl1pPr>
              <a:lnSpc>
                <a:spcPts val="2991"/>
              </a:lnSpc>
              <a:defRPr sz="2000">
                <a:solidFill>
                  <a:srgbClr val="A21E4D"/>
                </a:solidFill>
              </a:defRPr>
            </a:lvl1pPr>
          </a:lstStyle>
          <a:p>
            <a:pPr lvl="0"/>
            <a:r>
              <a:rPr lang="en-US" altLang="de-DE" noProof="0"/>
              <a:t>Click to edit Master subtitle style</a:t>
            </a:r>
            <a:endParaRPr lang="de-DE" altLang="de-DE" noProof="0" dirty="0"/>
          </a:p>
        </p:txBody>
      </p:sp>
      <p:sp>
        <p:nvSpPr>
          <p:cNvPr id="13" name="Date Placeholder 12"/>
          <p:cNvSpPr>
            <a:spLocks noGrp="1"/>
          </p:cNvSpPr>
          <p:nvPr>
            <p:ph type="dt" sz="half" idx="10"/>
          </p:nvPr>
        </p:nvSpPr>
        <p:spPr/>
        <p:txBody>
          <a:bodyPr/>
          <a:lstStyle>
            <a:lvl1pPr>
              <a:defRPr sz="800"/>
            </a:lvl1pPr>
          </a:lstStyle>
          <a:p>
            <a:pPr>
              <a:defRPr/>
            </a:pPr>
            <a:fld id="{F51E47ED-2917-46E8-B138-F9BCB5100684}" type="datetime1">
              <a:rPr lang="en-US" altLang="de-DE" smtClean="0"/>
              <a:t>7/17/2023</a:t>
            </a:fld>
            <a:endParaRPr lang="de-DE" altLang="de-DE" dirty="0"/>
          </a:p>
        </p:txBody>
      </p:sp>
      <p:sp>
        <p:nvSpPr>
          <p:cNvPr id="14" name="Footer Placeholder 13"/>
          <p:cNvSpPr>
            <a:spLocks noGrp="1"/>
          </p:cNvSpPr>
          <p:nvPr>
            <p:ph type="ftr" sz="quarter" idx="11"/>
          </p:nvPr>
        </p:nvSpPr>
        <p:spPr/>
        <p:txBody>
          <a:bodyPr/>
          <a:lstStyle>
            <a:lvl1pPr>
              <a:defRPr sz="800"/>
            </a:lvl1pPr>
          </a:lstStyle>
          <a:p>
            <a:pPr>
              <a:defRPr/>
            </a:pPr>
            <a:r>
              <a:rPr lang="de-DE" altLang="de-DE" dirty="0"/>
              <a:t>Department: XXXX-XX</a:t>
            </a:r>
          </a:p>
        </p:txBody>
      </p:sp>
      <p:sp>
        <p:nvSpPr>
          <p:cNvPr id="15" name="Slide Number Placeholder 14"/>
          <p:cNvSpPr>
            <a:spLocks noGrp="1"/>
          </p:cNvSpPr>
          <p:nvPr>
            <p:ph type="sldNum" sz="quarter" idx="12"/>
          </p:nvPr>
        </p:nvSpPr>
        <p:spPr/>
        <p:txBody>
          <a:bodyPr/>
          <a:lstStyle>
            <a:lvl1pPr>
              <a:defRPr sz="800"/>
            </a:lvl1pPr>
          </a:lstStyle>
          <a:p>
            <a:pPr>
              <a:defRPr/>
            </a:pPr>
            <a:fld id="{C88091F3-6976-4C52-97A4-4A328323CBD1}" type="slidenum">
              <a:rPr lang="de-DE" altLang="de-DE" smtClean="0"/>
              <a:pPr>
                <a:defRPr/>
              </a:pPr>
              <a:t>‹#›</a:t>
            </a:fld>
            <a:endParaRPr lang="de-DE" altLang="de-DE" dirty="0"/>
          </a:p>
        </p:txBody>
      </p:sp>
      <p:pic>
        <p:nvPicPr>
          <p:cNvPr id="10" name="Grafik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439215" y="482205"/>
            <a:ext cx="2235511"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42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extLst>
              <p:ext uri="{D42A27DB-BD31-4B8C-83A1-F6EECF244321}">
                <p14:modId xmlns:p14="http://schemas.microsoft.com/office/powerpoint/2010/main" val="32440512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6" name="Objek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userDrawn="1">
            <p:custDataLst>
              <p:tags r:id="rId2"/>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674688"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VWAG TheSans" panose="020B0502050302020203" pitchFamily="34" charset="0"/>
              <a:ea typeface="+mj-ea"/>
              <a:cs typeface="+mj-cs"/>
              <a:sym typeface="VWAG TheSans" panose="020B0502050302020203" pitchFamily="34" charset="0"/>
            </a:endParaRPr>
          </a:p>
        </p:txBody>
      </p:sp>
      <p:sp>
        <p:nvSpPr>
          <p:cNvPr id="3" name="Textplatzhalter 2"/>
          <p:cNvSpPr>
            <a:spLocks noGrp="1"/>
          </p:cNvSpPr>
          <p:nvPr>
            <p:ph type="body" sz="half" idx="1"/>
          </p:nvPr>
        </p:nvSpPr>
        <p:spPr>
          <a:xfrm>
            <a:off x="361951" y="1318021"/>
            <a:ext cx="4144127" cy="344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37921" y="1318021"/>
            <a:ext cx="4144127" cy="344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el 1"/>
          <p:cNvSpPr>
            <a:spLocks noGrp="1"/>
          </p:cNvSpPr>
          <p:nvPr>
            <p:ph type="title"/>
          </p:nvPr>
        </p:nvSpPr>
        <p:spPr>
          <a:xfrm>
            <a:off x="361951" y="673894"/>
            <a:ext cx="8403980" cy="513160"/>
          </a:xfrm>
        </p:spPr>
        <p:txBody>
          <a:bodyPr/>
          <a:lstStyle/>
          <a:p>
            <a:r>
              <a:rPr lang="en-US"/>
              <a:t>Click to edit Master title style</a:t>
            </a:r>
            <a:endParaRPr lang="de-DE"/>
          </a:p>
        </p:txBody>
      </p:sp>
      <p:sp>
        <p:nvSpPr>
          <p:cNvPr id="8" name="Date Placeholder 7"/>
          <p:cNvSpPr>
            <a:spLocks noGrp="1"/>
          </p:cNvSpPr>
          <p:nvPr>
            <p:ph type="dt" sz="half" idx="10"/>
          </p:nvPr>
        </p:nvSpPr>
        <p:spPr/>
        <p:txBody>
          <a:bodyPr/>
          <a:lstStyle/>
          <a:p>
            <a:pPr>
              <a:defRPr/>
            </a:pPr>
            <a:fld id="{B0EE8365-F854-4633-A9A6-2F8C47409B8D}" type="datetime1">
              <a:rPr lang="en-US" altLang="de-DE" smtClean="0"/>
              <a:t>7/17/2023</a:t>
            </a:fld>
            <a:endParaRPr lang="de-DE" altLang="de-DE" dirty="0"/>
          </a:p>
        </p:txBody>
      </p:sp>
      <p:sp>
        <p:nvSpPr>
          <p:cNvPr id="9" name="Footer Placeholder 8"/>
          <p:cNvSpPr>
            <a:spLocks noGrp="1"/>
          </p:cNvSpPr>
          <p:nvPr>
            <p:ph type="ftr" sz="quarter" idx="11"/>
          </p:nvPr>
        </p:nvSpPr>
        <p:spPr/>
        <p:txBody>
          <a:bodyPr/>
          <a:lstStyle/>
          <a:p>
            <a:pPr>
              <a:defRPr/>
            </a:pPr>
            <a:r>
              <a:rPr lang="de-DE" altLang="de-DE" dirty="0"/>
              <a:t>Department: XXXX-XX</a:t>
            </a:r>
          </a:p>
        </p:txBody>
      </p:sp>
      <p:sp>
        <p:nvSpPr>
          <p:cNvPr id="10" name="Slide Number Placeholder 9"/>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359863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361951" y="673894"/>
            <a:ext cx="8403980" cy="513160"/>
          </a:xfrm>
        </p:spPr>
        <p:txBody>
          <a:bodyPr/>
          <a:lstStyle/>
          <a:p>
            <a:r>
              <a:rPr lang="en-US"/>
              <a:t>Click to edit Master title style</a:t>
            </a:r>
            <a:endParaRPr lang="de-DE"/>
          </a:p>
        </p:txBody>
      </p:sp>
      <p:sp>
        <p:nvSpPr>
          <p:cNvPr id="3" name="Diagrammplatzhalter 2"/>
          <p:cNvSpPr>
            <a:spLocks noGrp="1"/>
          </p:cNvSpPr>
          <p:nvPr>
            <p:ph type="chart" idx="1"/>
          </p:nvPr>
        </p:nvSpPr>
        <p:spPr>
          <a:xfrm>
            <a:off x="361951" y="1318022"/>
            <a:ext cx="8403980" cy="3442097"/>
          </a:xfrm>
        </p:spPr>
        <p:txBody>
          <a:bodyPr/>
          <a:lstStyle/>
          <a:p>
            <a:pPr lvl="0"/>
            <a:r>
              <a:rPr lang="en-US" noProof="0"/>
              <a:t>Click icon to add chart</a:t>
            </a:r>
            <a:endParaRPr lang="de-DE" noProof="0" dirty="0"/>
          </a:p>
        </p:txBody>
      </p:sp>
      <p:sp>
        <p:nvSpPr>
          <p:cNvPr id="7" name="Date Placeholder 6"/>
          <p:cNvSpPr>
            <a:spLocks noGrp="1"/>
          </p:cNvSpPr>
          <p:nvPr>
            <p:ph type="dt" sz="half" idx="10"/>
          </p:nvPr>
        </p:nvSpPr>
        <p:spPr/>
        <p:txBody>
          <a:bodyPr/>
          <a:lstStyle/>
          <a:p>
            <a:pPr>
              <a:defRPr/>
            </a:pPr>
            <a:fld id="{BF3AA5FA-4860-424B-B2DA-A550988EAB74}" type="datetime1">
              <a:rPr lang="en-US" altLang="de-DE" smtClean="0"/>
              <a:t>7/17/2023</a:t>
            </a:fld>
            <a:endParaRPr lang="de-DE" altLang="de-DE" dirty="0"/>
          </a:p>
        </p:txBody>
      </p:sp>
      <p:sp>
        <p:nvSpPr>
          <p:cNvPr id="8" name="Footer Placeholder 7"/>
          <p:cNvSpPr>
            <a:spLocks noGrp="1"/>
          </p:cNvSpPr>
          <p:nvPr>
            <p:ph type="ftr" sz="quarter" idx="11"/>
          </p:nvPr>
        </p:nvSpPr>
        <p:spPr/>
        <p:txBody>
          <a:bodyPr/>
          <a:lstStyle/>
          <a:p>
            <a:pPr>
              <a:defRPr/>
            </a:pPr>
            <a:r>
              <a:rPr lang="de-DE" altLang="de-DE" dirty="0"/>
              <a:t>Department: XXXX-XX</a:t>
            </a:r>
          </a:p>
        </p:txBody>
      </p:sp>
      <p:sp>
        <p:nvSpPr>
          <p:cNvPr id="9" name="Slide Number Placeholder 8"/>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9139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361951" y="673894"/>
            <a:ext cx="8403980" cy="513160"/>
          </a:xfrm>
        </p:spPr>
        <p:txBody>
          <a:bodyPr/>
          <a:lstStyle/>
          <a:p>
            <a:r>
              <a:rPr lang="en-US"/>
              <a:t>Click to edit Master title style</a:t>
            </a:r>
            <a:endParaRPr lang="de-DE"/>
          </a:p>
        </p:txBody>
      </p:sp>
      <p:sp>
        <p:nvSpPr>
          <p:cNvPr id="3" name="SmartArt-Platzhalter 2"/>
          <p:cNvSpPr>
            <a:spLocks noGrp="1"/>
          </p:cNvSpPr>
          <p:nvPr>
            <p:ph type="dgm" idx="1"/>
          </p:nvPr>
        </p:nvSpPr>
        <p:spPr>
          <a:xfrm>
            <a:off x="361951" y="1318022"/>
            <a:ext cx="8403980" cy="3442097"/>
          </a:xfrm>
        </p:spPr>
        <p:txBody>
          <a:bodyPr/>
          <a:lstStyle/>
          <a:p>
            <a:pPr lvl="0"/>
            <a:r>
              <a:rPr lang="en-US" noProof="0"/>
              <a:t>Click icon to add SmartArt graphic</a:t>
            </a:r>
            <a:endParaRPr lang="de-DE" noProof="0" dirty="0"/>
          </a:p>
        </p:txBody>
      </p:sp>
      <p:sp>
        <p:nvSpPr>
          <p:cNvPr id="7" name="Date Placeholder 6"/>
          <p:cNvSpPr>
            <a:spLocks noGrp="1"/>
          </p:cNvSpPr>
          <p:nvPr>
            <p:ph type="dt" sz="half" idx="10"/>
          </p:nvPr>
        </p:nvSpPr>
        <p:spPr/>
        <p:txBody>
          <a:bodyPr/>
          <a:lstStyle/>
          <a:p>
            <a:pPr>
              <a:defRPr/>
            </a:pPr>
            <a:fld id="{45DD5123-EAB3-499C-90B9-683FEA39018E}" type="datetime1">
              <a:rPr lang="en-US" altLang="de-DE" smtClean="0"/>
              <a:t>7/17/2023</a:t>
            </a:fld>
            <a:endParaRPr lang="de-DE" altLang="de-DE" dirty="0"/>
          </a:p>
        </p:txBody>
      </p:sp>
      <p:sp>
        <p:nvSpPr>
          <p:cNvPr id="8" name="Footer Placeholder 7"/>
          <p:cNvSpPr>
            <a:spLocks noGrp="1"/>
          </p:cNvSpPr>
          <p:nvPr>
            <p:ph type="ftr" sz="quarter" idx="11"/>
          </p:nvPr>
        </p:nvSpPr>
        <p:spPr/>
        <p:txBody>
          <a:bodyPr/>
          <a:lstStyle/>
          <a:p>
            <a:pPr>
              <a:defRPr/>
            </a:pPr>
            <a:r>
              <a:rPr lang="de-DE" altLang="de-DE" dirty="0"/>
              <a:t>Department: XXXX-XX</a:t>
            </a:r>
          </a:p>
        </p:txBody>
      </p:sp>
      <p:sp>
        <p:nvSpPr>
          <p:cNvPr id="9" name="Slide Number Placeholder 8"/>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12605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61951" y="673894"/>
            <a:ext cx="8403980" cy="513160"/>
          </a:xfrm>
        </p:spPr>
        <p:txBody>
          <a:bodyPr/>
          <a:lstStyle/>
          <a:p>
            <a:r>
              <a:rPr lang="en-US"/>
              <a:t>Click to edit Master title style</a:t>
            </a:r>
            <a:endParaRPr lang="de-DE"/>
          </a:p>
        </p:txBody>
      </p:sp>
      <p:sp>
        <p:nvSpPr>
          <p:cNvPr id="3" name="Tabellenplatzhalter 2"/>
          <p:cNvSpPr>
            <a:spLocks noGrp="1"/>
          </p:cNvSpPr>
          <p:nvPr>
            <p:ph type="tbl" idx="1"/>
          </p:nvPr>
        </p:nvSpPr>
        <p:spPr>
          <a:xfrm>
            <a:off x="361951" y="1318022"/>
            <a:ext cx="8403980" cy="3442097"/>
          </a:xfrm>
        </p:spPr>
        <p:txBody>
          <a:bodyPr/>
          <a:lstStyle/>
          <a:p>
            <a:pPr lvl="0"/>
            <a:r>
              <a:rPr lang="en-US" noProof="0"/>
              <a:t>Click icon to add table</a:t>
            </a:r>
            <a:endParaRPr lang="de-DE" noProof="0" dirty="0"/>
          </a:p>
        </p:txBody>
      </p:sp>
      <p:sp>
        <p:nvSpPr>
          <p:cNvPr id="7" name="Date Placeholder 6"/>
          <p:cNvSpPr>
            <a:spLocks noGrp="1"/>
          </p:cNvSpPr>
          <p:nvPr>
            <p:ph type="dt" sz="half" idx="10"/>
          </p:nvPr>
        </p:nvSpPr>
        <p:spPr/>
        <p:txBody>
          <a:bodyPr/>
          <a:lstStyle/>
          <a:p>
            <a:pPr>
              <a:defRPr/>
            </a:pPr>
            <a:fld id="{CC0D5FDC-7F3C-4283-A27A-88F16C2897A1}" type="datetime1">
              <a:rPr lang="en-US" altLang="de-DE" smtClean="0"/>
              <a:t>7/17/2023</a:t>
            </a:fld>
            <a:endParaRPr lang="de-DE" altLang="de-DE" dirty="0"/>
          </a:p>
        </p:txBody>
      </p:sp>
      <p:sp>
        <p:nvSpPr>
          <p:cNvPr id="8" name="Footer Placeholder 7"/>
          <p:cNvSpPr>
            <a:spLocks noGrp="1"/>
          </p:cNvSpPr>
          <p:nvPr>
            <p:ph type="ftr" sz="quarter" idx="11"/>
          </p:nvPr>
        </p:nvSpPr>
        <p:spPr/>
        <p:txBody>
          <a:bodyPr/>
          <a:lstStyle/>
          <a:p>
            <a:pPr>
              <a:defRPr/>
            </a:pPr>
            <a:r>
              <a:rPr lang="de-DE" altLang="de-DE" dirty="0"/>
              <a:t>Department: XXXX-XX</a:t>
            </a:r>
          </a:p>
        </p:txBody>
      </p:sp>
      <p:sp>
        <p:nvSpPr>
          <p:cNvPr id="9" name="Slide Number Placeholder 8"/>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397944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el, Text und Diagramm">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extLst>
              <p:ext uri="{D42A27DB-BD31-4B8C-83A1-F6EECF244321}">
                <p14:modId xmlns:p14="http://schemas.microsoft.com/office/powerpoint/2010/main" val="443474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6" name="Objek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userDrawn="1">
            <p:custDataLst>
              <p:tags r:id="rId2"/>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674688"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VWAG TheSans" panose="020B0502050302020203" pitchFamily="34" charset="0"/>
              <a:ea typeface="+mj-ea"/>
              <a:cs typeface="+mj-cs"/>
              <a:sym typeface="VWAG TheSans" panose="020B0502050302020203" pitchFamily="34" charset="0"/>
            </a:endParaRPr>
          </a:p>
        </p:txBody>
      </p:sp>
      <p:sp>
        <p:nvSpPr>
          <p:cNvPr id="3" name="Textplatzhalter 2"/>
          <p:cNvSpPr>
            <a:spLocks noGrp="1"/>
          </p:cNvSpPr>
          <p:nvPr>
            <p:ph type="body" sz="half" idx="1"/>
          </p:nvPr>
        </p:nvSpPr>
        <p:spPr>
          <a:xfrm>
            <a:off x="361951" y="1318021"/>
            <a:ext cx="4144127" cy="344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iagrammplatzhalter 3"/>
          <p:cNvSpPr>
            <a:spLocks noGrp="1"/>
          </p:cNvSpPr>
          <p:nvPr>
            <p:ph type="chart" sz="half" idx="2"/>
          </p:nvPr>
        </p:nvSpPr>
        <p:spPr>
          <a:xfrm>
            <a:off x="4637921" y="1318021"/>
            <a:ext cx="4144127" cy="3441600"/>
          </a:xfrm>
        </p:spPr>
        <p:txBody>
          <a:bodyPr/>
          <a:lstStyle/>
          <a:p>
            <a:pPr lvl="0"/>
            <a:r>
              <a:rPr lang="en-US" noProof="0"/>
              <a:t>Click icon to add chart</a:t>
            </a:r>
            <a:endParaRPr lang="de-DE" noProof="0" dirty="0"/>
          </a:p>
        </p:txBody>
      </p:sp>
      <p:sp>
        <p:nvSpPr>
          <p:cNvPr id="2" name="Titel 1"/>
          <p:cNvSpPr>
            <a:spLocks noGrp="1"/>
          </p:cNvSpPr>
          <p:nvPr>
            <p:ph type="title"/>
          </p:nvPr>
        </p:nvSpPr>
        <p:spPr>
          <a:xfrm>
            <a:off x="361951" y="673894"/>
            <a:ext cx="8403980" cy="513160"/>
          </a:xfrm>
        </p:spPr>
        <p:txBody>
          <a:bodyPr/>
          <a:lstStyle/>
          <a:p>
            <a:r>
              <a:rPr lang="en-US"/>
              <a:t>Click to edit Master title style</a:t>
            </a:r>
            <a:endParaRPr lang="de-DE"/>
          </a:p>
        </p:txBody>
      </p:sp>
      <p:sp>
        <p:nvSpPr>
          <p:cNvPr id="11" name="Date Placeholder 10"/>
          <p:cNvSpPr>
            <a:spLocks noGrp="1"/>
          </p:cNvSpPr>
          <p:nvPr>
            <p:ph type="dt" sz="half" idx="10"/>
          </p:nvPr>
        </p:nvSpPr>
        <p:spPr/>
        <p:txBody>
          <a:bodyPr/>
          <a:lstStyle/>
          <a:p>
            <a:pPr>
              <a:defRPr/>
            </a:pPr>
            <a:fld id="{71CEEA39-DFF9-43B9-AFD7-FE7F01981236}" type="datetime1">
              <a:rPr lang="en-US" altLang="de-DE" smtClean="0"/>
              <a:t>7/17/2023</a:t>
            </a:fld>
            <a:endParaRPr lang="de-DE" altLang="de-DE" dirty="0"/>
          </a:p>
        </p:txBody>
      </p:sp>
      <p:sp>
        <p:nvSpPr>
          <p:cNvPr id="12" name="Footer Placeholder 11"/>
          <p:cNvSpPr>
            <a:spLocks noGrp="1"/>
          </p:cNvSpPr>
          <p:nvPr>
            <p:ph type="ftr" sz="quarter" idx="11"/>
          </p:nvPr>
        </p:nvSpPr>
        <p:spPr/>
        <p:txBody>
          <a:bodyPr/>
          <a:lstStyle/>
          <a:p>
            <a:pPr>
              <a:defRPr/>
            </a:pPr>
            <a:r>
              <a:rPr lang="de-DE" altLang="de-DE" dirty="0"/>
              <a:t>Department: XXXX-XX</a:t>
            </a:r>
          </a:p>
        </p:txBody>
      </p:sp>
      <p:sp>
        <p:nvSpPr>
          <p:cNvPr id="13" name="Slide Number Placeholder 12"/>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3628213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g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1"/>
            </p:custDataLst>
            <p:extLst>
              <p:ext uri="{D42A27DB-BD31-4B8C-83A1-F6EECF244321}">
                <p14:modId xmlns:p14="http://schemas.microsoft.com/office/powerpoint/2010/main" val="2620912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7" name="Objekt 6"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Grafik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auto">
          <a:xfrm>
            <a:off x="0" y="-1186962"/>
            <a:ext cx="9144000" cy="6330462"/>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0" y="0"/>
                </a:moveTo>
                <a:lnTo>
                  <a:pt x="9144000" y="0"/>
                </a:lnTo>
                <a:lnTo>
                  <a:pt x="9144000" y="5143500"/>
                </a:lnTo>
                <a:lnTo>
                  <a:pt x="0" y="51435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04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Stage">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186962"/>
            <a:ext cx="9144000" cy="6330462"/>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0" y="0"/>
                </a:moveTo>
                <a:lnTo>
                  <a:pt x="9144000" y="0"/>
                </a:lnTo>
                <a:lnTo>
                  <a:pt x="9144000" y="5143500"/>
                </a:lnTo>
                <a:lnTo>
                  <a:pt x="0" y="51435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2653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Slide Number Placeholder 2"/>
          <p:cNvSpPr>
            <a:spLocks noGrp="1"/>
          </p:cNvSpPr>
          <p:nvPr>
            <p:ph type="sldNum" sz="quarter" idx="10"/>
          </p:nvPr>
        </p:nvSpPr>
        <p:spPr/>
        <p:txBody>
          <a:bodyPr/>
          <a:lstStyle/>
          <a:p>
            <a:pPr>
              <a:defRPr/>
            </a:pPr>
            <a:fld id="{C88091F3-6976-4C52-97A4-4A328323CBD1}" type="slidenum">
              <a:rPr lang="de-DE" altLang="de-DE" smtClean="0"/>
              <a:pPr>
                <a:defRPr/>
              </a:pPr>
              <a:t>‹#›</a:t>
            </a:fld>
            <a:endParaRPr lang="de-DE" altLang="de-DE" dirty="0"/>
          </a:p>
        </p:txBody>
      </p:sp>
      <p:sp>
        <p:nvSpPr>
          <p:cNvPr id="4" name="Footer Placeholder 3"/>
          <p:cNvSpPr>
            <a:spLocks noGrp="1"/>
          </p:cNvSpPr>
          <p:nvPr>
            <p:ph type="ftr" sz="quarter" idx="11"/>
          </p:nvPr>
        </p:nvSpPr>
        <p:spPr/>
        <p:txBody>
          <a:bodyPr/>
          <a:lstStyle/>
          <a:p>
            <a:pPr>
              <a:defRPr/>
            </a:pPr>
            <a:r>
              <a:rPr lang="de-DE" altLang="de-DE" dirty="0"/>
              <a:t>Department: XXXX-XX</a:t>
            </a:r>
          </a:p>
        </p:txBody>
      </p:sp>
      <p:sp>
        <p:nvSpPr>
          <p:cNvPr id="5" name="Date Placeholder 4"/>
          <p:cNvSpPr>
            <a:spLocks noGrp="1"/>
          </p:cNvSpPr>
          <p:nvPr>
            <p:ph type="dt" sz="half" idx="12"/>
          </p:nvPr>
        </p:nvSpPr>
        <p:spPr/>
        <p:txBody>
          <a:bodyPr/>
          <a:lstStyle/>
          <a:p>
            <a:pPr>
              <a:defRPr/>
            </a:pPr>
            <a:fld id="{D82D9FFD-BEA7-442D-840F-2E53EEC799BD}" type="datetime1">
              <a:rPr lang="en-US" altLang="de-DE" smtClean="0"/>
              <a:t>7/17/2023</a:t>
            </a:fld>
            <a:endParaRPr lang="de-DE" altLang="de-DE" dirty="0"/>
          </a:p>
        </p:txBody>
      </p:sp>
    </p:spTree>
    <p:extLst>
      <p:ext uri="{BB962C8B-B14F-4D97-AF65-F5344CB8AC3E}">
        <p14:creationId xmlns:p14="http://schemas.microsoft.com/office/powerpoint/2010/main" val="108597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Date Placeholder 6"/>
          <p:cNvSpPr>
            <a:spLocks noGrp="1"/>
          </p:cNvSpPr>
          <p:nvPr>
            <p:ph type="dt" sz="half" idx="10"/>
          </p:nvPr>
        </p:nvSpPr>
        <p:spPr/>
        <p:txBody>
          <a:bodyPr/>
          <a:lstStyle/>
          <a:p>
            <a:pPr>
              <a:defRPr/>
            </a:pPr>
            <a:fld id="{2ED3E0DB-6786-4856-BC3F-748DD53F44C9}" type="datetime1">
              <a:rPr lang="en-US" altLang="de-DE" smtClean="0"/>
              <a:t>7/17/2023</a:t>
            </a:fld>
            <a:endParaRPr lang="de-DE" altLang="de-DE" dirty="0"/>
          </a:p>
        </p:txBody>
      </p:sp>
      <p:sp>
        <p:nvSpPr>
          <p:cNvPr id="8" name="Footer Placeholder 7"/>
          <p:cNvSpPr>
            <a:spLocks noGrp="1"/>
          </p:cNvSpPr>
          <p:nvPr>
            <p:ph type="ftr" sz="quarter" idx="11"/>
          </p:nvPr>
        </p:nvSpPr>
        <p:spPr/>
        <p:txBody>
          <a:bodyPr/>
          <a:lstStyle/>
          <a:p>
            <a:pPr>
              <a:defRPr/>
            </a:pPr>
            <a:r>
              <a:rPr lang="de-DE" altLang="de-DE" dirty="0"/>
              <a:t>Department: XXXX-XX</a:t>
            </a:r>
          </a:p>
        </p:txBody>
      </p:sp>
      <p:sp>
        <p:nvSpPr>
          <p:cNvPr id="9" name="Slide Number Placeholder 8"/>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308760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435" y="3305176"/>
            <a:ext cx="7772400" cy="1021556"/>
          </a:xfrm>
        </p:spPr>
        <p:txBody>
          <a:bodyPr/>
          <a:lstStyle>
            <a:lvl1pPr algn="l">
              <a:defRPr sz="3000" b="1" cap="all"/>
            </a:lvl1pPr>
          </a:lstStyle>
          <a:p>
            <a:r>
              <a:rPr lang="en-US"/>
              <a:t>Click to edit Master title style</a:t>
            </a:r>
            <a:endParaRPr lang="de-DE" dirty="0"/>
          </a:p>
        </p:txBody>
      </p:sp>
      <p:sp>
        <p:nvSpPr>
          <p:cNvPr id="3" name="Textplatzhalter 2"/>
          <p:cNvSpPr>
            <a:spLocks noGrp="1"/>
          </p:cNvSpPr>
          <p:nvPr>
            <p:ph type="body" idx="1"/>
          </p:nvPr>
        </p:nvSpPr>
        <p:spPr>
          <a:xfrm>
            <a:off x="722435" y="2180035"/>
            <a:ext cx="7772400" cy="1125140"/>
          </a:xfrm>
        </p:spPr>
        <p:txBody>
          <a:bodyPr anchor="b"/>
          <a:lstStyle>
            <a:lvl1pPr marL="0" indent="0">
              <a:buNone/>
              <a:defRPr sz="16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7" name="Date Placeholder 6"/>
          <p:cNvSpPr>
            <a:spLocks noGrp="1"/>
          </p:cNvSpPr>
          <p:nvPr>
            <p:ph type="dt" sz="half" idx="10"/>
          </p:nvPr>
        </p:nvSpPr>
        <p:spPr/>
        <p:txBody>
          <a:bodyPr/>
          <a:lstStyle/>
          <a:p>
            <a:pPr>
              <a:defRPr/>
            </a:pPr>
            <a:fld id="{01EA8CED-7856-4EFB-A81B-97DD5CF9A6CF}" type="datetime1">
              <a:rPr lang="en-US" altLang="de-DE" smtClean="0"/>
              <a:t>7/17/2023</a:t>
            </a:fld>
            <a:endParaRPr lang="de-DE" altLang="de-DE" dirty="0"/>
          </a:p>
        </p:txBody>
      </p:sp>
      <p:sp>
        <p:nvSpPr>
          <p:cNvPr id="8" name="Footer Placeholder 7"/>
          <p:cNvSpPr>
            <a:spLocks noGrp="1"/>
          </p:cNvSpPr>
          <p:nvPr>
            <p:ph type="ftr" sz="quarter" idx="11"/>
          </p:nvPr>
        </p:nvSpPr>
        <p:spPr/>
        <p:txBody>
          <a:bodyPr/>
          <a:lstStyle/>
          <a:p>
            <a:pPr>
              <a:defRPr/>
            </a:pPr>
            <a:r>
              <a:rPr lang="de-DE" altLang="de-DE" dirty="0"/>
              <a:t>Department: XXXX-XX</a:t>
            </a:r>
          </a:p>
        </p:txBody>
      </p:sp>
      <p:sp>
        <p:nvSpPr>
          <p:cNvPr id="9" name="Slide Number Placeholder 8"/>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399019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sz="half" idx="1"/>
          </p:nvPr>
        </p:nvSpPr>
        <p:spPr>
          <a:xfrm>
            <a:off x="361951" y="1318021"/>
            <a:ext cx="4144127" cy="3441600"/>
          </a:xfrm>
        </p:spPr>
        <p:txBody>
          <a:bodyPr/>
          <a:lstStyle>
            <a:lvl1pPr>
              <a:defRPr sz="1400"/>
            </a:lvl1pPr>
            <a:lvl2pPr>
              <a:defRPr sz="1400"/>
            </a:lvl2pPr>
            <a:lvl3pPr>
              <a:defRPr sz="1400"/>
            </a:lvl3pPr>
            <a:lvl4pPr>
              <a:defRPr sz="1400"/>
            </a:lvl4pPr>
            <a:lvl5pPr>
              <a:defRPr sz="14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37921" y="1318021"/>
            <a:ext cx="4143600" cy="3441600"/>
          </a:xfrm>
        </p:spPr>
        <p:txBody>
          <a:bodyPr/>
          <a:lstStyle>
            <a:lvl1pPr>
              <a:defRPr sz="1400"/>
            </a:lvl1pPr>
            <a:lvl2pPr>
              <a:defRPr sz="1400"/>
            </a:lvl2pPr>
            <a:lvl3pPr>
              <a:defRPr sz="1400"/>
            </a:lvl3pPr>
            <a:lvl4pPr>
              <a:defRPr sz="1400"/>
            </a:lvl4pPr>
            <a:lvl5pPr>
              <a:defRPr sz="14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1" name="Date Placeholder 10"/>
          <p:cNvSpPr>
            <a:spLocks noGrp="1"/>
          </p:cNvSpPr>
          <p:nvPr>
            <p:ph type="dt" sz="half" idx="10"/>
          </p:nvPr>
        </p:nvSpPr>
        <p:spPr/>
        <p:txBody>
          <a:bodyPr/>
          <a:lstStyle/>
          <a:p>
            <a:pPr>
              <a:defRPr/>
            </a:pPr>
            <a:fld id="{A6F244C9-620F-41B9-A761-3BE56CE47515}" type="datetime1">
              <a:rPr lang="en-US" altLang="de-DE" smtClean="0"/>
              <a:t>7/17/2023</a:t>
            </a:fld>
            <a:endParaRPr lang="de-DE" altLang="de-DE" dirty="0"/>
          </a:p>
        </p:txBody>
      </p:sp>
      <p:sp>
        <p:nvSpPr>
          <p:cNvPr id="12" name="Footer Placeholder 11"/>
          <p:cNvSpPr>
            <a:spLocks noGrp="1"/>
          </p:cNvSpPr>
          <p:nvPr>
            <p:ph type="ftr" sz="quarter" idx="11"/>
          </p:nvPr>
        </p:nvSpPr>
        <p:spPr/>
        <p:txBody>
          <a:bodyPr/>
          <a:lstStyle/>
          <a:p>
            <a:pPr>
              <a:defRPr/>
            </a:pPr>
            <a:r>
              <a:rPr lang="de-DE" altLang="de-DE" dirty="0"/>
              <a:t>Department: XXXX-XX</a:t>
            </a:r>
          </a:p>
        </p:txBody>
      </p:sp>
      <p:sp>
        <p:nvSpPr>
          <p:cNvPr id="13" name="Slide Number Placeholder 12"/>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357117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6" name="Date Placeholder 5"/>
          <p:cNvSpPr>
            <a:spLocks noGrp="1"/>
          </p:cNvSpPr>
          <p:nvPr>
            <p:ph type="dt" sz="half" idx="10"/>
          </p:nvPr>
        </p:nvSpPr>
        <p:spPr/>
        <p:txBody>
          <a:bodyPr/>
          <a:lstStyle/>
          <a:p>
            <a:pPr>
              <a:defRPr/>
            </a:pPr>
            <a:fld id="{B3D21B89-4DE8-433E-A683-75F227ECB68E}" type="datetime1">
              <a:rPr lang="en-US" altLang="de-DE" smtClean="0"/>
              <a:t>7/17/2023</a:t>
            </a:fld>
            <a:endParaRPr lang="de-DE" altLang="de-DE" dirty="0"/>
          </a:p>
        </p:txBody>
      </p:sp>
      <p:sp>
        <p:nvSpPr>
          <p:cNvPr id="7" name="Footer Placeholder 6"/>
          <p:cNvSpPr>
            <a:spLocks noGrp="1"/>
          </p:cNvSpPr>
          <p:nvPr>
            <p:ph type="ftr" sz="quarter" idx="11"/>
          </p:nvPr>
        </p:nvSpPr>
        <p:spPr/>
        <p:txBody>
          <a:bodyPr/>
          <a:lstStyle/>
          <a:p>
            <a:pPr>
              <a:defRPr/>
            </a:pPr>
            <a:r>
              <a:rPr lang="de-DE" altLang="de-DE" dirty="0"/>
              <a:t>Department: XXXX-XX</a:t>
            </a:r>
          </a:p>
        </p:txBody>
      </p:sp>
      <p:sp>
        <p:nvSpPr>
          <p:cNvPr id="8" name="Slide Number Placeholder 7"/>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79539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E8B911E8-D961-45E4-9B2D-31B829DC6521}" type="datetime1">
              <a:rPr lang="en-US" altLang="de-DE" smtClean="0"/>
              <a:t>7/17/2023</a:t>
            </a:fld>
            <a:endParaRPr lang="de-DE" altLang="de-DE" dirty="0"/>
          </a:p>
        </p:txBody>
      </p:sp>
      <p:sp>
        <p:nvSpPr>
          <p:cNvPr id="6" name="Footer Placeholder 5"/>
          <p:cNvSpPr>
            <a:spLocks noGrp="1"/>
          </p:cNvSpPr>
          <p:nvPr>
            <p:ph type="ftr" sz="quarter" idx="11"/>
          </p:nvPr>
        </p:nvSpPr>
        <p:spPr/>
        <p:txBody>
          <a:bodyPr/>
          <a:lstStyle/>
          <a:p>
            <a:pPr>
              <a:defRPr/>
            </a:pPr>
            <a:r>
              <a:rPr lang="de-DE" altLang="de-DE" dirty="0"/>
              <a:t>Department: XXXX-XX</a:t>
            </a:r>
          </a:p>
        </p:txBody>
      </p:sp>
      <p:sp>
        <p:nvSpPr>
          <p:cNvPr id="7" name="Slide Number Placeholder 6"/>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226076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a:xfrm>
            <a:off x="361951" y="1318022"/>
            <a:ext cx="8403980" cy="3442097"/>
          </a:xfrm>
        </p:spPr>
        <p:txBody>
          <a:bodyPr vert="horz" lIns="35999" tIns="35999" rIns="35999" bIns="3599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Date Placeholder 6"/>
          <p:cNvSpPr>
            <a:spLocks noGrp="1"/>
          </p:cNvSpPr>
          <p:nvPr>
            <p:ph type="dt" sz="half" idx="10"/>
          </p:nvPr>
        </p:nvSpPr>
        <p:spPr/>
        <p:txBody>
          <a:bodyPr/>
          <a:lstStyle/>
          <a:p>
            <a:pPr>
              <a:defRPr/>
            </a:pPr>
            <a:fld id="{6A4E4805-64EE-442C-9CC5-DBB98F7EA27B}" type="datetime1">
              <a:rPr lang="en-US" altLang="de-DE" smtClean="0"/>
              <a:t>7/17/2023</a:t>
            </a:fld>
            <a:endParaRPr lang="de-DE" altLang="de-DE" dirty="0"/>
          </a:p>
        </p:txBody>
      </p:sp>
      <p:sp>
        <p:nvSpPr>
          <p:cNvPr id="8" name="Footer Placeholder 7"/>
          <p:cNvSpPr>
            <a:spLocks noGrp="1"/>
          </p:cNvSpPr>
          <p:nvPr>
            <p:ph type="ftr" sz="quarter" idx="11"/>
          </p:nvPr>
        </p:nvSpPr>
        <p:spPr/>
        <p:txBody>
          <a:bodyPr/>
          <a:lstStyle/>
          <a:p>
            <a:pPr>
              <a:defRPr/>
            </a:pPr>
            <a:r>
              <a:rPr lang="de-DE" altLang="de-DE" dirty="0"/>
              <a:t>Department: XXXX-XX</a:t>
            </a:r>
          </a:p>
        </p:txBody>
      </p:sp>
      <p:sp>
        <p:nvSpPr>
          <p:cNvPr id="9" name="Slide Number Placeholder 8"/>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107815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66035" y="673894"/>
            <a:ext cx="2099896" cy="4086225"/>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361951" y="673894"/>
            <a:ext cx="6163408" cy="40862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pPr>
              <a:defRPr/>
            </a:pPr>
            <a:fld id="{B0DFED05-5F31-4C26-8076-4FA61CC04684}" type="datetime1">
              <a:rPr lang="en-US" altLang="de-DE" smtClean="0"/>
              <a:t>7/17/2023</a:t>
            </a:fld>
            <a:endParaRPr lang="de-DE" altLang="de-DE" dirty="0"/>
          </a:p>
        </p:txBody>
      </p:sp>
      <p:sp>
        <p:nvSpPr>
          <p:cNvPr id="8" name="Footer Placeholder 7"/>
          <p:cNvSpPr>
            <a:spLocks noGrp="1"/>
          </p:cNvSpPr>
          <p:nvPr>
            <p:ph type="ftr" sz="quarter" idx="11"/>
          </p:nvPr>
        </p:nvSpPr>
        <p:spPr/>
        <p:txBody>
          <a:bodyPr/>
          <a:lstStyle/>
          <a:p>
            <a:pPr>
              <a:defRPr/>
            </a:pPr>
            <a:r>
              <a:rPr lang="de-DE" altLang="de-DE" dirty="0"/>
              <a:t>Department: XXXX-XX</a:t>
            </a:r>
          </a:p>
        </p:txBody>
      </p:sp>
      <p:sp>
        <p:nvSpPr>
          <p:cNvPr id="9" name="Slide Number Placeholder 8"/>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76253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x" preserve="1">
  <p:cSld name="Titel, Inhalt u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extLst>
              <p:ext uri="{D42A27DB-BD31-4B8C-83A1-F6EECF244321}">
                <p14:modId xmlns:p14="http://schemas.microsoft.com/office/powerpoint/2010/main" val="14938328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6" name="Objek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userDrawn="1">
            <p:custDataLst>
              <p:tags r:id="rId2"/>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674688"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VWAG TheSans" panose="020B0502050302020203" pitchFamily="34" charset="0"/>
              <a:ea typeface="+mj-ea"/>
              <a:cs typeface="+mj-cs"/>
              <a:sym typeface="VWAG TheSans" panose="020B0502050302020203" pitchFamily="34" charset="0"/>
            </a:endParaRPr>
          </a:p>
        </p:txBody>
      </p:sp>
      <p:sp>
        <p:nvSpPr>
          <p:cNvPr id="3" name="Inhaltsplatzhalter 2"/>
          <p:cNvSpPr>
            <a:spLocks noGrp="1"/>
          </p:cNvSpPr>
          <p:nvPr>
            <p:ph sz="half" idx="1"/>
          </p:nvPr>
        </p:nvSpPr>
        <p:spPr>
          <a:xfrm>
            <a:off x="361951" y="1318021"/>
            <a:ext cx="4144127" cy="344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extplatzhalter 3"/>
          <p:cNvSpPr>
            <a:spLocks noGrp="1"/>
          </p:cNvSpPr>
          <p:nvPr>
            <p:ph type="body" sz="half" idx="2"/>
          </p:nvPr>
        </p:nvSpPr>
        <p:spPr>
          <a:xfrm>
            <a:off x="4637921" y="1318021"/>
            <a:ext cx="4144127" cy="344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Titel 1"/>
          <p:cNvSpPr>
            <a:spLocks noGrp="1"/>
          </p:cNvSpPr>
          <p:nvPr>
            <p:ph type="title"/>
          </p:nvPr>
        </p:nvSpPr>
        <p:spPr>
          <a:xfrm>
            <a:off x="361951" y="673894"/>
            <a:ext cx="8403980" cy="513160"/>
          </a:xfrm>
        </p:spPr>
        <p:txBody>
          <a:bodyPr/>
          <a:lstStyle/>
          <a:p>
            <a:r>
              <a:rPr lang="en-US"/>
              <a:t>Click to edit Master title style</a:t>
            </a:r>
            <a:endParaRPr lang="de-DE"/>
          </a:p>
        </p:txBody>
      </p:sp>
      <p:sp>
        <p:nvSpPr>
          <p:cNvPr id="8" name="Date Placeholder 7"/>
          <p:cNvSpPr>
            <a:spLocks noGrp="1"/>
          </p:cNvSpPr>
          <p:nvPr>
            <p:ph type="dt" sz="half" idx="10"/>
          </p:nvPr>
        </p:nvSpPr>
        <p:spPr/>
        <p:txBody>
          <a:bodyPr/>
          <a:lstStyle/>
          <a:p>
            <a:pPr>
              <a:defRPr/>
            </a:pPr>
            <a:fld id="{EBD4C3DB-BC44-460E-B413-5554B9965529}" type="datetime1">
              <a:rPr lang="en-US" altLang="de-DE" smtClean="0"/>
              <a:t>7/17/2023</a:t>
            </a:fld>
            <a:endParaRPr lang="de-DE" altLang="de-DE" dirty="0"/>
          </a:p>
        </p:txBody>
      </p:sp>
      <p:sp>
        <p:nvSpPr>
          <p:cNvPr id="9" name="Footer Placeholder 8"/>
          <p:cNvSpPr>
            <a:spLocks noGrp="1"/>
          </p:cNvSpPr>
          <p:nvPr>
            <p:ph type="ftr" sz="quarter" idx="11"/>
          </p:nvPr>
        </p:nvSpPr>
        <p:spPr/>
        <p:txBody>
          <a:bodyPr/>
          <a:lstStyle/>
          <a:p>
            <a:pPr>
              <a:defRPr/>
            </a:pPr>
            <a:r>
              <a:rPr lang="de-DE" altLang="de-DE" dirty="0"/>
              <a:t>Department: XXXX-XX</a:t>
            </a:r>
          </a:p>
        </p:txBody>
      </p:sp>
      <p:sp>
        <p:nvSpPr>
          <p:cNvPr id="10" name="Slide Number Placeholder 9"/>
          <p:cNvSpPr>
            <a:spLocks noGrp="1"/>
          </p:cNvSpPr>
          <p:nvPr>
            <p:ph type="sldNum" sz="quarter" idx="12"/>
          </p:nvPr>
        </p:nvSpPr>
        <p:spPr/>
        <p:txBody>
          <a:bodyPr/>
          <a:lstStyle/>
          <a:p>
            <a:pPr>
              <a:defRPr/>
            </a:pPr>
            <a:fld id="{C88091F3-6976-4C52-97A4-4A328323CBD1}" type="slidenum">
              <a:rPr lang="de-DE" altLang="de-DE" smtClean="0"/>
              <a:pPr>
                <a:defRPr/>
              </a:pPr>
              <a:t>‹#›</a:t>
            </a:fld>
            <a:endParaRPr lang="de-DE" altLang="de-DE" dirty="0"/>
          </a:p>
        </p:txBody>
      </p:sp>
    </p:spTree>
    <p:extLst>
      <p:ext uri="{BB962C8B-B14F-4D97-AF65-F5344CB8AC3E}">
        <p14:creationId xmlns:p14="http://schemas.microsoft.com/office/powerpoint/2010/main" val="18283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9"/>
            </p:custDataLst>
            <p:extLst>
              <p:ext uri="{D42A27DB-BD31-4B8C-83A1-F6EECF244321}">
                <p14:modId xmlns:p14="http://schemas.microsoft.com/office/powerpoint/2010/main" val="503978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324" imgH="324" progId="TCLayout.ActiveDocument.1">
                  <p:embed/>
                </p:oleObj>
              </mc:Choice>
              <mc:Fallback>
                <p:oleObj name="think-cell Slide" r:id="rId21" imgW="324" imgH="324" progId="TCLayout.ActiveDocument.1">
                  <p:embed/>
                  <p:pic>
                    <p:nvPicPr>
                      <p:cNvPr id="3" name="Objekt 2" hidden="1"/>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Rechteck 1" hidden="1"/>
          <p:cNvSpPr/>
          <p:nvPr userDrawn="1">
            <p:custDataLst>
              <p:tags r:id="rId20"/>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pPr marL="0" marR="0" lvl="0" indent="0" algn="l" defTabSz="674688"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VWAG TheSans" panose="020B0502050302020203" pitchFamily="34" charset="0"/>
              <a:ea typeface="+mj-ea"/>
              <a:cs typeface="+mj-cs"/>
              <a:sym typeface="VWAG TheSans" panose="020B0502050302020203" pitchFamily="34" charset="0"/>
            </a:endParaRPr>
          </a:p>
        </p:txBody>
      </p:sp>
      <p:sp>
        <p:nvSpPr>
          <p:cNvPr id="1026" name="Rectangle 2"/>
          <p:cNvSpPr>
            <a:spLocks noGrp="1" noChangeArrowheads="1"/>
          </p:cNvSpPr>
          <p:nvPr>
            <p:ph type="body" idx="1"/>
          </p:nvPr>
        </p:nvSpPr>
        <p:spPr bwMode="auto">
          <a:xfrm>
            <a:off x="361951" y="1318022"/>
            <a:ext cx="8403980" cy="3442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999" tIns="35999" rIns="35999" bIns="35999" numCol="1" anchor="t" anchorCtr="0" compatLnSpc="1">
            <a:prstTxWarp prst="textNoShape">
              <a:avLst/>
            </a:prstTxWarp>
          </a:bodyPr>
          <a:lstStyle/>
          <a:p>
            <a:pPr lvl="0"/>
            <a:r>
              <a:rPr lang="de-DE" altLang="de-DE" dirty="0"/>
              <a:t>Mastertextformat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254979" name="Rectangle 3"/>
          <p:cNvSpPr>
            <a:spLocks noGrp="1" noChangeArrowheads="1"/>
          </p:cNvSpPr>
          <p:nvPr>
            <p:ph type="sldNum" sz="quarter" idx="4"/>
          </p:nvPr>
        </p:nvSpPr>
        <p:spPr bwMode="auto">
          <a:xfrm>
            <a:off x="8088923" y="4911329"/>
            <a:ext cx="677008" cy="13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719138" eaLnBrk="1" hangingPunct="1">
              <a:spcBef>
                <a:spcPct val="0"/>
              </a:spcBef>
              <a:defRPr sz="800">
                <a:latin typeface="VWAG TheSans" panose="020B0502050302020203" pitchFamily="34" charset="0"/>
              </a:defRPr>
            </a:lvl1pPr>
          </a:lstStyle>
          <a:p>
            <a:pPr>
              <a:defRPr/>
            </a:pPr>
            <a:fld id="{C88091F3-6976-4C52-97A4-4A328323CBD1}" type="slidenum">
              <a:rPr lang="de-DE" altLang="de-DE" smtClean="0"/>
              <a:pPr>
                <a:defRPr/>
              </a:pPr>
              <a:t>‹#›</a:t>
            </a:fld>
            <a:endParaRPr lang="de-DE" altLang="de-DE" dirty="0"/>
          </a:p>
        </p:txBody>
      </p:sp>
      <p:sp>
        <p:nvSpPr>
          <p:cNvPr id="1028" name="Rectangle 4"/>
          <p:cNvSpPr>
            <a:spLocks noGrp="1" noChangeArrowheads="1"/>
          </p:cNvSpPr>
          <p:nvPr>
            <p:ph type="title"/>
          </p:nvPr>
        </p:nvSpPr>
        <p:spPr bwMode="auto">
          <a:xfrm>
            <a:off x="361951" y="673894"/>
            <a:ext cx="8403980" cy="513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999" tIns="35999" rIns="35999" bIns="35999" numCol="1" anchor="t" anchorCtr="0" compatLnSpc="1">
            <a:prstTxWarp prst="textNoShape">
              <a:avLst/>
            </a:prstTxWarp>
          </a:bodyPr>
          <a:lstStyle/>
          <a:p>
            <a:pPr lvl="0"/>
            <a:r>
              <a:rPr lang="de-DE" altLang="de-DE" dirty="0"/>
              <a:t>Mastertitelformat bearbeiten</a:t>
            </a:r>
          </a:p>
        </p:txBody>
      </p:sp>
      <p:sp>
        <p:nvSpPr>
          <p:cNvPr id="254981" name="Rectangle 5"/>
          <p:cNvSpPr>
            <a:spLocks noGrp="1" noChangeArrowheads="1"/>
          </p:cNvSpPr>
          <p:nvPr>
            <p:ph type="ftr" sz="quarter" idx="3"/>
          </p:nvPr>
        </p:nvSpPr>
        <p:spPr bwMode="auto">
          <a:xfrm>
            <a:off x="1940169" y="4911329"/>
            <a:ext cx="1395046" cy="13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506016" eaLnBrk="1" hangingPunct="1">
              <a:spcBef>
                <a:spcPct val="0"/>
              </a:spcBef>
              <a:defRPr sz="800">
                <a:latin typeface="+mn-lt"/>
              </a:defRPr>
            </a:lvl1pPr>
          </a:lstStyle>
          <a:p>
            <a:pPr>
              <a:defRPr/>
            </a:pPr>
            <a:r>
              <a:rPr lang="de-DE" altLang="de-DE" dirty="0"/>
              <a:t>Department: XXXX-XX</a:t>
            </a:r>
          </a:p>
        </p:txBody>
      </p:sp>
      <p:sp>
        <p:nvSpPr>
          <p:cNvPr id="1030" name="Line 6"/>
          <p:cNvSpPr>
            <a:spLocks noChangeShapeType="1"/>
          </p:cNvSpPr>
          <p:nvPr/>
        </p:nvSpPr>
        <p:spPr bwMode="auto">
          <a:xfrm>
            <a:off x="361951" y="571500"/>
            <a:ext cx="8402515" cy="0"/>
          </a:xfrm>
          <a:prstGeom prst="line">
            <a:avLst/>
          </a:prstGeom>
          <a:noFill/>
          <a:ln w="952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831" dirty="0"/>
          </a:p>
        </p:txBody>
      </p:sp>
      <p:sp>
        <p:nvSpPr>
          <p:cNvPr id="254983" name="Rectangle 7"/>
          <p:cNvSpPr>
            <a:spLocks noGrp="1" noChangeArrowheads="1"/>
          </p:cNvSpPr>
          <p:nvPr>
            <p:ph type="dt" sz="half" idx="2"/>
          </p:nvPr>
        </p:nvSpPr>
        <p:spPr bwMode="auto">
          <a:xfrm>
            <a:off x="367813" y="4911329"/>
            <a:ext cx="1572357" cy="13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hangingPunct="1">
              <a:spcBef>
                <a:spcPct val="0"/>
              </a:spcBef>
              <a:defRPr sz="800">
                <a:latin typeface="+mn-lt"/>
              </a:defRPr>
            </a:lvl1pPr>
          </a:lstStyle>
          <a:p>
            <a:pPr>
              <a:defRPr/>
            </a:pPr>
            <a:fld id="{F12E3BA5-4971-448B-B7CC-BC4889990197}" type="datetime1">
              <a:rPr lang="en-US" altLang="de-DE" smtClean="0"/>
              <a:t>7/17/2023</a:t>
            </a:fld>
            <a:endParaRPr lang="de-DE" altLang="de-DE" dirty="0"/>
          </a:p>
        </p:txBody>
      </p:sp>
      <p:pic>
        <p:nvPicPr>
          <p:cNvPr id="10" name="Grafik 1"/>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bwMode="auto">
          <a:xfrm>
            <a:off x="407392" y="208677"/>
            <a:ext cx="1409669" cy="24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ContentMarking" descr="{&quot;HashCode&quot;:-54214931,&quot;Placement&quot;:&quot;Footer&quot;,&quot;Top&quot;:387.862518,&quot;Left&quot;:0.0,&quot;SlideWidth&quot;:720,&quot;SlideHeight&quot;:405}"/>
          <p:cNvSpPr txBox="1"/>
          <p:nvPr userDrawn="1"/>
        </p:nvSpPr>
        <p:spPr>
          <a:xfrm>
            <a:off x="0" y="4925854"/>
            <a:ext cx="744382" cy="217646"/>
          </a:xfrm>
          <a:prstGeom prst="rect">
            <a:avLst/>
          </a:prstGeom>
          <a:noFill/>
        </p:spPr>
        <p:txBody>
          <a:bodyPr vert="horz" wrap="square" lIns="0" tIns="0" rIns="0" bIns="0" rtlCol="0" anchor="ctr" anchorCtr="1">
            <a:spAutoFit/>
          </a:bodyPr>
          <a:lstStyle/>
          <a:p>
            <a:pPr algn="l">
              <a:spcBef>
                <a:spcPct val="0"/>
              </a:spcBef>
              <a:spcAft>
                <a:spcPct val="0"/>
              </a:spcAft>
            </a:pPr>
            <a:r>
              <a:rPr lang="en-US" sz="800">
                <a:solidFill>
                  <a:srgbClr val="000000"/>
                </a:solidFill>
                <a:latin typeface="Arial" panose="020B0604020202020204" pitchFamily="34" charset="0"/>
              </a:rPr>
              <a:t>INTERNAL</a:t>
            </a:r>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19" r:id="rId3"/>
    <p:sldLayoutId id="2147483820" r:id="rId4"/>
    <p:sldLayoutId id="2147483822" r:id="rId5"/>
    <p:sldLayoutId id="2147483823"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6" r:id="rId15"/>
    <p:sldLayoutId id="2147483837" r:id="rId16"/>
    <p:sldLayoutId id="2147483838" r:id="rId17"/>
  </p:sldLayoutIdLst>
  <p:hf hdr="0"/>
  <p:txStyles>
    <p:titleStyle>
      <a:lvl1pPr algn="l" defTabSz="719138" rtl="0" eaLnBrk="1" fontAlgn="base" hangingPunct="1">
        <a:spcBef>
          <a:spcPct val="0"/>
        </a:spcBef>
        <a:spcAft>
          <a:spcPct val="0"/>
        </a:spcAft>
        <a:defRPr sz="1600" b="1">
          <a:solidFill>
            <a:srgbClr val="5F1939"/>
          </a:solidFill>
          <a:latin typeface="+mj-lt"/>
          <a:ea typeface="+mj-ea"/>
          <a:cs typeface="+mj-cs"/>
        </a:defRPr>
      </a:lvl1pPr>
      <a:lvl2pPr algn="l" defTabSz="719138" rtl="0" eaLnBrk="1" fontAlgn="base" hangingPunct="1">
        <a:spcBef>
          <a:spcPct val="0"/>
        </a:spcBef>
        <a:spcAft>
          <a:spcPct val="0"/>
        </a:spcAft>
        <a:defRPr sz="1500" b="1">
          <a:solidFill>
            <a:srgbClr val="5F1939"/>
          </a:solidFill>
          <a:latin typeface="VWAG TheSans" pitchFamily="34" charset="0"/>
        </a:defRPr>
      </a:lvl2pPr>
      <a:lvl3pPr algn="l" defTabSz="719138" rtl="0" eaLnBrk="1" fontAlgn="base" hangingPunct="1">
        <a:spcBef>
          <a:spcPct val="0"/>
        </a:spcBef>
        <a:spcAft>
          <a:spcPct val="0"/>
        </a:spcAft>
        <a:defRPr sz="1500" b="1">
          <a:solidFill>
            <a:srgbClr val="5F1939"/>
          </a:solidFill>
          <a:latin typeface="VWAG TheSans" pitchFamily="34" charset="0"/>
        </a:defRPr>
      </a:lvl3pPr>
      <a:lvl4pPr algn="l" defTabSz="719138" rtl="0" eaLnBrk="1" fontAlgn="base" hangingPunct="1">
        <a:spcBef>
          <a:spcPct val="0"/>
        </a:spcBef>
        <a:spcAft>
          <a:spcPct val="0"/>
        </a:spcAft>
        <a:defRPr sz="1500" b="1">
          <a:solidFill>
            <a:srgbClr val="5F1939"/>
          </a:solidFill>
          <a:latin typeface="VWAG TheSans" pitchFamily="34" charset="0"/>
        </a:defRPr>
      </a:lvl4pPr>
      <a:lvl5pPr algn="l" defTabSz="719138" rtl="0" eaLnBrk="1" fontAlgn="base" hangingPunct="1">
        <a:spcBef>
          <a:spcPct val="0"/>
        </a:spcBef>
        <a:spcAft>
          <a:spcPct val="0"/>
        </a:spcAft>
        <a:defRPr sz="1500" b="1">
          <a:solidFill>
            <a:srgbClr val="5F1939"/>
          </a:solidFill>
          <a:latin typeface="VWAG TheSans" pitchFamily="34" charset="0"/>
        </a:defRPr>
      </a:lvl5pPr>
      <a:lvl6pPr marL="342900" algn="l" defTabSz="719138" rtl="0" eaLnBrk="1" fontAlgn="base" hangingPunct="1">
        <a:spcBef>
          <a:spcPct val="0"/>
        </a:spcBef>
        <a:spcAft>
          <a:spcPct val="0"/>
        </a:spcAft>
        <a:defRPr sz="1500" b="1">
          <a:solidFill>
            <a:schemeClr val="tx2"/>
          </a:solidFill>
          <a:latin typeface="Arial" charset="0"/>
        </a:defRPr>
      </a:lvl6pPr>
      <a:lvl7pPr marL="685800" algn="l" defTabSz="719138" rtl="0" eaLnBrk="1" fontAlgn="base" hangingPunct="1">
        <a:spcBef>
          <a:spcPct val="0"/>
        </a:spcBef>
        <a:spcAft>
          <a:spcPct val="0"/>
        </a:spcAft>
        <a:defRPr sz="1500" b="1">
          <a:solidFill>
            <a:schemeClr val="tx2"/>
          </a:solidFill>
          <a:latin typeface="Arial" charset="0"/>
        </a:defRPr>
      </a:lvl7pPr>
      <a:lvl8pPr marL="1028700" algn="l" defTabSz="719138" rtl="0" eaLnBrk="1" fontAlgn="base" hangingPunct="1">
        <a:spcBef>
          <a:spcPct val="0"/>
        </a:spcBef>
        <a:spcAft>
          <a:spcPct val="0"/>
        </a:spcAft>
        <a:defRPr sz="1500" b="1">
          <a:solidFill>
            <a:schemeClr val="tx2"/>
          </a:solidFill>
          <a:latin typeface="Arial" charset="0"/>
        </a:defRPr>
      </a:lvl8pPr>
      <a:lvl9pPr marL="1371600" algn="l" defTabSz="719138" rtl="0" eaLnBrk="1" fontAlgn="base" hangingPunct="1">
        <a:spcBef>
          <a:spcPct val="0"/>
        </a:spcBef>
        <a:spcAft>
          <a:spcPct val="0"/>
        </a:spcAft>
        <a:defRPr sz="1500" b="1">
          <a:solidFill>
            <a:schemeClr val="tx2"/>
          </a:solidFill>
          <a:latin typeface="Arial" charset="0"/>
        </a:defRPr>
      </a:lvl9pPr>
    </p:titleStyle>
    <p:bodyStyle>
      <a:lvl1pPr algn="l" defTabSz="719138" rtl="0" eaLnBrk="1" fontAlgn="base" hangingPunct="1">
        <a:lnSpc>
          <a:spcPct val="110000"/>
        </a:lnSpc>
        <a:spcBef>
          <a:spcPct val="0"/>
        </a:spcBef>
        <a:spcAft>
          <a:spcPct val="25000"/>
        </a:spcAft>
        <a:defRPr sz="1400">
          <a:solidFill>
            <a:schemeClr val="tx1"/>
          </a:solidFill>
          <a:latin typeface="+mn-lt"/>
          <a:ea typeface="+mn-ea"/>
          <a:cs typeface="+mn-cs"/>
        </a:defRPr>
      </a:lvl1pPr>
      <a:lvl2pPr marL="142875" indent="-141685" algn="l" defTabSz="719138" rtl="0" eaLnBrk="1" fontAlgn="base" hangingPunct="1">
        <a:lnSpc>
          <a:spcPct val="110000"/>
        </a:lnSpc>
        <a:spcBef>
          <a:spcPct val="0"/>
        </a:spcBef>
        <a:spcAft>
          <a:spcPct val="25000"/>
        </a:spcAft>
        <a:buChar char="•"/>
        <a:defRPr sz="1400">
          <a:solidFill>
            <a:schemeClr val="tx1"/>
          </a:solidFill>
          <a:latin typeface="+mn-lt"/>
        </a:defRPr>
      </a:lvl2pPr>
      <a:lvl3pPr marL="285750" indent="-141685" algn="l" defTabSz="719138" rtl="0" eaLnBrk="1" fontAlgn="base" hangingPunct="1">
        <a:lnSpc>
          <a:spcPct val="110000"/>
        </a:lnSpc>
        <a:spcBef>
          <a:spcPct val="0"/>
        </a:spcBef>
        <a:spcAft>
          <a:spcPct val="25000"/>
        </a:spcAft>
        <a:buChar char="•"/>
        <a:defRPr sz="1400">
          <a:solidFill>
            <a:schemeClr val="tx1"/>
          </a:solidFill>
          <a:latin typeface="+mn-lt"/>
        </a:defRPr>
      </a:lvl3pPr>
      <a:lvl4pPr marL="428625" indent="-141685" algn="l" defTabSz="719138" rtl="0" eaLnBrk="1" fontAlgn="base" hangingPunct="1">
        <a:lnSpc>
          <a:spcPct val="110000"/>
        </a:lnSpc>
        <a:spcBef>
          <a:spcPct val="0"/>
        </a:spcBef>
        <a:spcAft>
          <a:spcPct val="25000"/>
        </a:spcAft>
        <a:buChar char="•"/>
        <a:defRPr sz="1400">
          <a:solidFill>
            <a:schemeClr val="tx1"/>
          </a:solidFill>
          <a:latin typeface="+mn-lt"/>
        </a:defRPr>
      </a:lvl4pPr>
      <a:lvl5pPr marL="571500" indent="-141685" algn="l" defTabSz="719138" rtl="0" eaLnBrk="1" fontAlgn="base" hangingPunct="1">
        <a:lnSpc>
          <a:spcPct val="110000"/>
        </a:lnSpc>
        <a:spcBef>
          <a:spcPct val="0"/>
        </a:spcBef>
        <a:spcAft>
          <a:spcPct val="25000"/>
        </a:spcAft>
        <a:buChar char="•"/>
        <a:defRPr sz="1400">
          <a:solidFill>
            <a:schemeClr val="tx1"/>
          </a:solidFill>
          <a:latin typeface="+mn-lt"/>
        </a:defRPr>
      </a:lvl5pPr>
      <a:lvl6pPr marL="914400" indent="-141685" algn="l" defTabSz="719138" rtl="0" eaLnBrk="1" fontAlgn="base" hangingPunct="1">
        <a:lnSpc>
          <a:spcPct val="110000"/>
        </a:lnSpc>
        <a:spcBef>
          <a:spcPct val="0"/>
        </a:spcBef>
        <a:spcAft>
          <a:spcPct val="25000"/>
        </a:spcAft>
        <a:buChar char="•"/>
        <a:defRPr>
          <a:solidFill>
            <a:schemeClr val="tx1"/>
          </a:solidFill>
          <a:latin typeface="+mn-lt"/>
        </a:defRPr>
      </a:lvl6pPr>
      <a:lvl7pPr marL="1257300" indent="-141685" algn="l" defTabSz="719138" rtl="0" eaLnBrk="1" fontAlgn="base" hangingPunct="1">
        <a:lnSpc>
          <a:spcPct val="110000"/>
        </a:lnSpc>
        <a:spcBef>
          <a:spcPct val="0"/>
        </a:spcBef>
        <a:spcAft>
          <a:spcPct val="25000"/>
        </a:spcAft>
        <a:buChar char="•"/>
        <a:defRPr>
          <a:solidFill>
            <a:schemeClr val="tx1"/>
          </a:solidFill>
          <a:latin typeface="+mn-lt"/>
        </a:defRPr>
      </a:lvl7pPr>
      <a:lvl8pPr marL="1600200" indent="-141685" algn="l" defTabSz="719138" rtl="0" eaLnBrk="1" fontAlgn="base" hangingPunct="1">
        <a:lnSpc>
          <a:spcPct val="110000"/>
        </a:lnSpc>
        <a:spcBef>
          <a:spcPct val="0"/>
        </a:spcBef>
        <a:spcAft>
          <a:spcPct val="25000"/>
        </a:spcAft>
        <a:buChar char="•"/>
        <a:defRPr>
          <a:solidFill>
            <a:schemeClr val="tx1"/>
          </a:solidFill>
          <a:latin typeface="+mn-lt"/>
        </a:defRPr>
      </a:lvl8pPr>
      <a:lvl9pPr marL="1943100" indent="-141685" algn="l" defTabSz="719138" rtl="0" eaLnBrk="1" fontAlgn="base" hangingPunct="1">
        <a:lnSpc>
          <a:spcPct val="110000"/>
        </a:lnSpc>
        <a:spcBef>
          <a:spcPct val="0"/>
        </a:spcBef>
        <a:spcAft>
          <a:spcPct val="25000"/>
        </a:spcAft>
        <a:buChar char="•"/>
        <a:defRPr>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1600"/>
              <a:t>AI Computer Vision Hand Gesture Snake Game</a:t>
            </a:r>
            <a:endParaRPr lang="en-US" sz="1600"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39" y="1352550"/>
            <a:ext cx="8389328" cy="182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 black text on a white background&#10;&#10;Description automatically generated">
            <a:extLst>
              <a:ext uri="{FF2B5EF4-FFF2-40B4-BE49-F238E27FC236}">
                <a16:creationId xmlns:a16="http://schemas.microsoft.com/office/drawing/2014/main" id="{89DB687A-7156-5482-9526-2A3747159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39" y="366801"/>
            <a:ext cx="4072481" cy="780356"/>
          </a:xfrm>
          <a:prstGeom prst="rect">
            <a:avLst/>
          </a:prstGeom>
        </p:spPr>
      </p:pic>
    </p:spTree>
    <p:extLst>
      <p:ext uri="{BB962C8B-B14F-4D97-AF65-F5344CB8AC3E}">
        <p14:creationId xmlns:p14="http://schemas.microsoft.com/office/powerpoint/2010/main" val="206028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7737-1793-20A2-3AF7-AD4063D1BDE5}"/>
              </a:ext>
            </a:extLst>
          </p:cNvPr>
          <p:cNvSpPr>
            <a:spLocks noGrp="1"/>
          </p:cNvSpPr>
          <p:nvPr>
            <p:ph type="title"/>
          </p:nvPr>
        </p:nvSpPr>
        <p:spPr>
          <a:xfrm>
            <a:off x="361951" y="673894"/>
            <a:ext cx="8403980" cy="435984"/>
          </a:xfrm>
        </p:spPr>
        <p:txBody>
          <a:bodyPr/>
          <a:lstStyle/>
          <a:p>
            <a:r>
              <a:rPr lang="en-US" sz="2000" dirty="0"/>
              <a:t>Introduction</a:t>
            </a:r>
          </a:p>
        </p:txBody>
      </p:sp>
      <p:sp>
        <p:nvSpPr>
          <p:cNvPr id="3" name="Content Placeholder 2">
            <a:extLst>
              <a:ext uri="{FF2B5EF4-FFF2-40B4-BE49-F238E27FC236}">
                <a16:creationId xmlns:a16="http://schemas.microsoft.com/office/drawing/2014/main" id="{56B9A5D0-D97C-2603-E5BE-8C68E80B7CEE}"/>
              </a:ext>
            </a:extLst>
          </p:cNvPr>
          <p:cNvSpPr>
            <a:spLocks noGrp="1"/>
          </p:cNvSpPr>
          <p:nvPr>
            <p:ph idx="1"/>
          </p:nvPr>
        </p:nvSpPr>
        <p:spPr>
          <a:xfrm>
            <a:off x="361951" y="1109878"/>
            <a:ext cx="8403980" cy="3498056"/>
          </a:xfrm>
        </p:spPr>
        <p:txBody>
          <a:bodyPr/>
          <a:lstStyle/>
          <a:p>
            <a:r>
              <a:rPr lang="en-US" sz="1200" b="0" i="0" dirty="0">
                <a:solidFill>
                  <a:srgbClr val="333333"/>
                </a:solidFill>
                <a:effectLst/>
              </a:rPr>
              <a:t>The most beloved and common game ‘The Snake’ invented in 1970’s was the most famous game at that time and is still played by many people. This game was first introduced in Nokia phones. We will use libraries and algorithms to buil</a:t>
            </a:r>
            <a:r>
              <a:rPr lang="en-US" sz="1200" dirty="0">
                <a:solidFill>
                  <a:srgbClr val="333333"/>
                </a:solidFill>
              </a:rPr>
              <a:t>d  a virtual game where you can play game by using your hand motions. The algorithm track your hand and take the decision in the real time scenario. </a:t>
            </a:r>
          </a:p>
          <a:p>
            <a:endParaRPr lang="en-US" b="0" i="0" dirty="0">
              <a:solidFill>
                <a:srgbClr val="333333"/>
              </a:solidFill>
              <a:effectLst/>
            </a:endParaRPr>
          </a:p>
          <a:p>
            <a:r>
              <a:rPr lang="en-US" b="1" dirty="0">
                <a:solidFill>
                  <a:srgbClr val="333333"/>
                </a:solidFill>
              </a:rPr>
              <a:t>Goal:</a:t>
            </a:r>
            <a:endParaRPr lang="en-US" b="1" i="0" dirty="0">
              <a:solidFill>
                <a:srgbClr val="333333"/>
              </a:solidFill>
              <a:effectLst/>
            </a:endParaRPr>
          </a:p>
          <a:p>
            <a:r>
              <a:rPr lang="en-US" sz="1200" b="0" i="0" dirty="0">
                <a:solidFill>
                  <a:srgbClr val="333333"/>
                </a:solidFill>
                <a:effectLst/>
              </a:rPr>
              <a:t>The snake begins with length 1. </a:t>
            </a:r>
            <a:r>
              <a:rPr lang="en-US" sz="1200" dirty="0">
                <a:solidFill>
                  <a:srgbClr val="333333"/>
                </a:solidFill>
              </a:rPr>
              <a:t>I</a:t>
            </a:r>
            <a:r>
              <a:rPr lang="en-US" sz="1200" b="0" i="0" dirty="0">
                <a:solidFill>
                  <a:srgbClr val="333333"/>
                </a:solidFill>
                <a:effectLst/>
              </a:rPr>
              <a:t>t can go all directions. </a:t>
            </a:r>
          </a:p>
          <a:p>
            <a:r>
              <a:rPr lang="en-US" sz="1200" b="0" i="0" dirty="0">
                <a:solidFill>
                  <a:srgbClr val="333333"/>
                </a:solidFill>
                <a:effectLst/>
              </a:rPr>
              <a:t>There are few sorts of sustenance in the game. Eating </a:t>
            </a:r>
          </a:p>
          <a:p>
            <a:r>
              <a:rPr lang="en-US" sz="1200" b="0" i="0" dirty="0">
                <a:solidFill>
                  <a:srgbClr val="333333"/>
                </a:solidFill>
                <a:effectLst/>
              </a:rPr>
              <a:t>The donuts which increases the length of snake by 1. </a:t>
            </a:r>
          </a:p>
          <a:p>
            <a:r>
              <a:rPr lang="en-US" sz="1200" b="0" i="0" dirty="0">
                <a:solidFill>
                  <a:srgbClr val="333333"/>
                </a:solidFill>
                <a:effectLst/>
              </a:rPr>
              <a:t>There is constantly one donuts will appear in the game. </a:t>
            </a:r>
          </a:p>
          <a:p>
            <a:r>
              <a:rPr lang="en-US" sz="1200" b="0" i="0" dirty="0">
                <a:solidFill>
                  <a:srgbClr val="333333"/>
                </a:solidFill>
                <a:effectLst/>
              </a:rPr>
              <a:t>As soon as the snake eats the respective donuts, a new </a:t>
            </a:r>
          </a:p>
          <a:p>
            <a:r>
              <a:rPr lang="en-US" sz="1200" b="0" i="0" dirty="0">
                <a:solidFill>
                  <a:srgbClr val="333333"/>
                </a:solidFill>
                <a:effectLst/>
              </a:rPr>
              <a:t>donuts gets generated at any randomized position on </a:t>
            </a:r>
          </a:p>
          <a:p>
            <a:r>
              <a:rPr lang="en-US" sz="1200" b="0" i="0" dirty="0">
                <a:solidFill>
                  <a:srgbClr val="333333"/>
                </a:solidFill>
                <a:effectLst/>
              </a:rPr>
              <a:t>the game window. The goal of our play is to augment </a:t>
            </a:r>
          </a:p>
          <a:p>
            <a:r>
              <a:rPr lang="en-US" sz="1200" b="0" i="0" dirty="0">
                <a:solidFill>
                  <a:srgbClr val="333333"/>
                </a:solidFill>
                <a:effectLst/>
              </a:rPr>
              <a:t>the score. </a:t>
            </a:r>
            <a:endParaRPr lang="en-US" sz="1200" b="1" dirty="0">
              <a:solidFill>
                <a:srgbClr val="333333"/>
              </a:solidFill>
            </a:endParaRPr>
          </a:p>
        </p:txBody>
      </p:sp>
      <p:sp>
        <p:nvSpPr>
          <p:cNvPr id="6" name="Slide Number Placeholder 5">
            <a:extLst>
              <a:ext uri="{FF2B5EF4-FFF2-40B4-BE49-F238E27FC236}">
                <a16:creationId xmlns:a16="http://schemas.microsoft.com/office/drawing/2014/main" id="{5355AC52-B519-5DC5-97F3-5C6BB418A0BF}"/>
              </a:ext>
            </a:extLst>
          </p:cNvPr>
          <p:cNvSpPr>
            <a:spLocks noGrp="1"/>
          </p:cNvSpPr>
          <p:nvPr>
            <p:ph type="sldNum" sz="quarter" idx="12"/>
          </p:nvPr>
        </p:nvSpPr>
        <p:spPr/>
        <p:txBody>
          <a:bodyPr/>
          <a:lstStyle/>
          <a:p>
            <a:pPr>
              <a:defRPr/>
            </a:pPr>
            <a:fld id="{C88091F3-6976-4C52-97A4-4A328323CBD1}" type="slidenum">
              <a:rPr lang="de-DE" altLang="de-DE" smtClean="0"/>
              <a:pPr>
                <a:defRPr/>
              </a:pPr>
              <a:t>2</a:t>
            </a:fld>
            <a:endParaRPr lang="de-DE" altLang="de-DE" dirty="0"/>
          </a:p>
        </p:txBody>
      </p:sp>
      <p:pic>
        <p:nvPicPr>
          <p:cNvPr id="103426" name="Picture 2" descr="nokia gifs | WiffleGif">
            <a:extLst>
              <a:ext uri="{FF2B5EF4-FFF2-40B4-BE49-F238E27FC236}">
                <a16:creationId xmlns:a16="http://schemas.microsoft.com/office/drawing/2014/main" id="{48A70E8F-95A7-5471-2B73-26BD6D8BC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038350"/>
            <a:ext cx="45148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text on a white background&#10;&#10;Description automatically generated">
            <a:extLst>
              <a:ext uri="{FF2B5EF4-FFF2-40B4-BE49-F238E27FC236}">
                <a16:creationId xmlns:a16="http://schemas.microsoft.com/office/drawing/2014/main" id="{5E2637A9-6B5C-11C8-B92D-F414A3ADE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1" y="97631"/>
            <a:ext cx="2275290" cy="435984"/>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286533A8-4813-11B3-1A54-8B12BE437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1" y="76530"/>
            <a:ext cx="2275290" cy="435984"/>
          </a:xfrm>
          <a:prstGeom prst="rect">
            <a:avLst/>
          </a:prstGeom>
        </p:spPr>
      </p:pic>
    </p:spTree>
    <p:extLst>
      <p:ext uri="{BB962C8B-B14F-4D97-AF65-F5344CB8AC3E}">
        <p14:creationId xmlns:p14="http://schemas.microsoft.com/office/powerpoint/2010/main" val="67464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E5E1-3FDE-0DE4-4898-EBA1648EFF9C}"/>
              </a:ext>
            </a:extLst>
          </p:cNvPr>
          <p:cNvSpPr>
            <a:spLocks noGrp="1"/>
          </p:cNvSpPr>
          <p:nvPr>
            <p:ph type="title"/>
          </p:nvPr>
        </p:nvSpPr>
        <p:spPr>
          <a:xfrm>
            <a:off x="361950" y="673893"/>
            <a:ext cx="8539381" cy="473983"/>
          </a:xfrm>
        </p:spPr>
        <p:txBody>
          <a:bodyPr/>
          <a:lstStyle/>
          <a:p>
            <a:r>
              <a:rPr lang="en-US" sz="2000" dirty="0"/>
              <a:t>Hardware Requirements</a:t>
            </a:r>
          </a:p>
        </p:txBody>
      </p:sp>
      <p:sp>
        <p:nvSpPr>
          <p:cNvPr id="3" name="Content Placeholder 2">
            <a:extLst>
              <a:ext uri="{FF2B5EF4-FFF2-40B4-BE49-F238E27FC236}">
                <a16:creationId xmlns:a16="http://schemas.microsoft.com/office/drawing/2014/main" id="{50030E4A-5790-531C-05BF-D72B857631A3}"/>
              </a:ext>
            </a:extLst>
          </p:cNvPr>
          <p:cNvSpPr>
            <a:spLocks noGrp="1"/>
          </p:cNvSpPr>
          <p:nvPr>
            <p:ph idx="1"/>
          </p:nvPr>
        </p:nvSpPr>
        <p:spPr>
          <a:xfrm>
            <a:off x="371328" y="1147876"/>
            <a:ext cx="8539381" cy="3657600"/>
          </a:xfrm>
        </p:spPr>
        <p:txBody>
          <a:bodyPr/>
          <a:lstStyle/>
          <a:p>
            <a:pPr marL="286940" lvl="3" indent="0">
              <a:buNone/>
            </a:pPr>
            <a:r>
              <a:rPr lang="en-US" sz="1200" dirty="0"/>
              <a:t>We need some set of hardware for implementing our backend. As like for capturing image or real time video we need camera and for show case our input and output we need display, these are:</a:t>
            </a:r>
          </a:p>
          <a:p>
            <a:endParaRPr lang="en-US" sz="1200" dirty="0"/>
          </a:p>
          <a:p>
            <a:pPr marL="342900" indent="-342900">
              <a:buAutoNum type="arabicPeriod"/>
            </a:pPr>
            <a:r>
              <a:rPr lang="en-US" sz="1200" dirty="0"/>
              <a:t>Display: We use monitor as display for visual representation. </a:t>
            </a:r>
          </a:p>
          <a:p>
            <a:pPr marL="342900" indent="-342900">
              <a:buAutoNum type="arabicPeriod"/>
            </a:pPr>
            <a:endParaRPr lang="en-US" sz="1200" dirty="0"/>
          </a:p>
          <a:p>
            <a:pPr marL="342900" indent="-342900">
              <a:buAutoNum type="arabicPeriod"/>
            </a:pPr>
            <a:r>
              <a:rPr lang="en-US" sz="1200" dirty="0"/>
              <a:t>Camera: We use camera for interact with the game.</a:t>
            </a:r>
          </a:p>
          <a:p>
            <a:pPr marL="342900" indent="-342900">
              <a:buAutoNum type="arabicPeriod"/>
            </a:pPr>
            <a:endParaRPr lang="en-US" sz="1200" dirty="0"/>
          </a:p>
          <a:p>
            <a:pPr marL="342900" indent="-342900">
              <a:buAutoNum type="arabicPeriod"/>
            </a:pPr>
            <a:r>
              <a:rPr lang="en-US" sz="1200" dirty="0"/>
              <a:t>Processing Unit:  It takes input from camera, process the information and display it to the monitor</a:t>
            </a:r>
            <a:r>
              <a:rPr lang="en-US" dirty="0"/>
              <a:t>.</a:t>
            </a:r>
          </a:p>
        </p:txBody>
      </p:sp>
      <p:sp>
        <p:nvSpPr>
          <p:cNvPr id="6" name="Slide Number Placeholder 5">
            <a:extLst>
              <a:ext uri="{FF2B5EF4-FFF2-40B4-BE49-F238E27FC236}">
                <a16:creationId xmlns:a16="http://schemas.microsoft.com/office/drawing/2014/main" id="{0EF5E176-80DF-9FF8-39CB-83DCD8A2AA5E}"/>
              </a:ext>
            </a:extLst>
          </p:cNvPr>
          <p:cNvSpPr>
            <a:spLocks noGrp="1"/>
          </p:cNvSpPr>
          <p:nvPr>
            <p:ph type="sldNum" sz="quarter" idx="12"/>
          </p:nvPr>
        </p:nvSpPr>
        <p:spPr/>
        <p:txBody>
          <a:bodyPr/>
          <a:lstStyle/>
          <a:p>
            <a:pPr>
              <a:defRPr/>
            </a:pPr>
            <a:fld id="{C88091F3-6976-4C52-97A4-4A328323CBD1}" type="slidenum">
              <a:rPr lang="de-DE" altLang="de-DE" smtClean="0"/>
              <a:pPr>
                <a:defRPr/>
              </a:pPr>
              <a:t>3</a:t>
            </a:fld>
            <a:endParaRPr lang="de-DE" altLang="de-DE" dirty="0"/>
          </a:p>
        </p:txBody>
      </p:sp>
      <p:pic>
        <p:nvPicPr>
          <p:cNvPr id="7" name="Picture 6" descr="A black text on a white background&#10;&#10;Description automatically generated">
            <a:extLst>
              <a:ext uri="{FF2B5EF4-FFF2-40B4-BE49-F238E27FC236}">
                <a16:creationId xmlns:a16="http://schemas.microsoft.com/office/drawing/2014/main" id="{652CB8D9-BC8F-DF52-5D24-4BA30AC80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1" y="76530"/>
            <a:ext cx="2275290" cy="435984"/>
          </a:xfrm>
          <a:prstGeom prst="rect">
            <a:avLst/>
          </a:prstGeom>
        </p:spPr>
      </p:pic>
    </p:spTree>
    <p:extLst>
      <p:ext uri="{BB962C8B-B14F-4D97-AF65-F5344CB8AC3E}">
        <p14:creationId xmlns:p14="http://schemas.microsoft.com/office/powerpoint/2010/main" val="366725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3163-962E-6421-1EF3-92151B165508}"/>
              </a:ext>
            </a:extLst>
          </p:cNvPr>
          <p:cNvSpPr>
            <a:spLocks noGrp="1"/>
          </p:cNvSpPr>
          <p:nvPr>
            <p:ph type="title"/>
          </p:nvPr>
        </p:nvSpPr>
        <p:spPr>
          <a:xfrm>
            <a:off x="361951" y="673894"/>
            <a:ext cx="8248650" cy="435984"/>
          </a:xfrm>
        </p:spPr>
        <p:txBody>
          <a:bodyPr/>
          <a:lstStyle/>
          <a:p>
            <a:r>
              <a:rPr lang="en-US" sz="2000" dirty="0"/>
              <a:t>Software Requirement</a:t>
            </a:r>
          </a:p>
        </p:txBody>
      </p:sp>
      <p:sp>
        <p:nvSpPr>
          <p:cNvPr id="3" name="Content Placeholder 2">
            <a:extLst>
              <a:ext uri="{FF2B5EF4-FFF2-40B4-BE49-F238E27FC236}">
                <a16:creationId xmlns:a16="http://schemas.microsoft.com/office/drawing/2014/main" id="{E4F6C5E8-6CD1-FCBF-881F-C64AF12B46DC}"/>
              </a:ext>
            </a:extLst>
          </p:cNvPr>
          <p:cNvSpPr>
            <a:spLocks noGrp="1"/>
          </p:cNvSpPr>
          <p:nvPr>
            <p:ph idx="1"/>
          </p:nvPr>
        </p:nvSpPr>
        <p:spPr>
          <a:xfrm>
            <a:off x="359606" y="1109878"/>
            <a:ext cx="8403980" cy="3442097"/>
          </a:xfrm>
        </p:spPr>
        <p:txBody>
          <a:bodyPr/>
          <a:lstStyle/>
          <a:p>
            <a:pPr marL="286940" lvl="3" indent="0">
              <a:buNone/>
            </a:pPr>
            <a:r>
              <a:rPr lang="en-US" sz="1200" dirty="0"/>
              <a:t>We have uses python version 3.9.10 for the seamless experience and better responsiveness of game. We have uses python libraries and algorithms for hand motion tracking and donuts for snake appears random position on the screen, these are:</a:t>
            </a:r>
          </a:p>
          <a:p>
            <a:endParaRPr lang="en-US" dirty="0"/>
          </a:p>
        </p:txBody>
      </p:sp>
      <p:sp>
        <p:nvSpPr>
          <p:cNvPr id="6" name="Slide Number Placeholder 5">
            <a:extLst>
              <a:ext uri="{FF2B5EF4-FFF2-40B4-BE49-F238E27FC236}">
                <a16:creationId xmlns:a16="http://schemas.microsoft.com/office/drawing/2014/main" id="{15B4409C-7D90-351C-DEC6-BDAD30934979}"/>
              </a:ext>
            </a:extLst>
          </p:cNvPr>
          <p:cNvSpPr>
            <a:spLocks noGrp="1"/>
          </p:cNvSpPr>
          <p:nvPr>
            <p:ph type="sldNum" sz="quarter" idx="12"/>
          </p:nvPr>
        </p:nvSpPr>
        <p:spPr/>
        <p:txBody>
          <a:bodyPr/>
          <a:lstStyle/>
          <a:p>
            <a:pPr>
              <a:defRPr/>
            </a:pPr>
            <a:fld id="{C88091F3-6976-4C52-97A4-4A328323CBD1}" type="slidenum">
              <a:rPr lang="de-DE" altLang="de-DE" smtClean="0"/>
              <a:pPr>
                <a:defRPr/>
              </a:pPr>
              <a:t>4</a:t>
            </a:fld>
            <a:endParaRPr lang="de-DE" altLang="de-DE" dirty="0"/>
          </a:p>
        </p:txBody>
      </p:sp>
      <p:pic>
        <p:nvPicPr>
          <p:cNvPr id="7" name="Picture 6" descr="A black text on a white background&#10;&#10;Description automatically generated">
            <a:extLst>
              <a:ext uri="{FF2B5EF4-FFF2-40B4-BE49-F238E27FC236}">
                <a16:creationId xmlns:a16="http://schemas.microsoft.com/office/drawing/2014/main" id="{F91474DC-4B62-B43B-819F-137191BF2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1" y="76530"/>
            <a:ext cx="2275290" cy="435984"/>
          </a:xfrm>
          <a:prstGeom prst="rect">
            <a:avLst/>
          </a:prstGeom>
        </p:spPr>
      </p:pic>
      <p:graphicFrame>
        <p:nvGraphicFramePr>
          <p:cNvPr id="10" name="Table 9">
            <a:extLst>
              <a:ext uri="{FF2B5EF4-FFF2-40B4-BE49-F238E27FC236}">
                <a16:creationId xmlns:a16="http://schemas.microsoft.com/office/drawing/2014/main" id="{0A3444C4-7C02-3E60-17B5-35212B7A8FAF}"/>
              </a:ext>
            </a:extLst>
          </p:cNvPr>
          <p:cNvGraphicFramePr>
            <a:graphicFrameLocks/>
          </p:cNvGraphicFramePr>
          <p:nvPr>
            <p:extLst>
              <p:ext uri="{D42A27DB-BD31-4B8C-83A1-F6EECF244321}">
                <p14:modId xmlns:p14="http://schemas.microsoft.com/office/powerpoint/2010/main" val="2270330005"/>
              </p:ext>
            </p:extLst>
          </p:nvPr>
        </p:nvGraphicFramePr>
        <p:xfrm>
          <a:off x="354039" y="1707242"/>
          <a:ext cx="8416581" cy="3137808"/>
        </p:xfrm>
        <a:graphic>
          <a:graphicData uri="http://schemas.openxmlformats.org/drawingml/2006/table">
            <a:tbl>
              <a:tblPr firstRow="1" bandRow="1">
                <a:tableStyleId>{F5AB1C69-6EDB-4FF4-983F-18BD219EF322}</a:tableStyleId>
              </a:tblPr>
              <a:tblGrid>
                <a:gridCol w="2023839">
                  <a:extLst>
                    <a:ext uri="{9D8B030D-6E8A-4147-A177-3AD203B41FA5}">
                      <a16:colId xmlns:a16="http://schemas.microsoft.com/office/drawing/2014/main" val="369637880"/>
                    </a:ext>
                  </a:extLst>
                </a:gridCol>
                <a:gridCol w="6392742">
                  <a:extLst>
                    <a:ext uri="{9D8B030D-6E8A-4147-A177-3AD203B41FA5}">
                      <a16:colId xmlns:a16="http://schemas.microsoft.com/office/drawing/2014/main" val="1469646924"/>
                    </a:ext>
                  </a:extLst>
                </a:gridCol>
              </a:tblGrid>
              <a:tr h="262789">
                <a:tc>
                  <a:txBody>
                    <a:bodyPr/>
                    <a:lstStyle/>
                    <a:p>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824077553"/>
                  </a:ext>
                </a:extLst>
              </a:tr>
              <a:tr h="43798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math</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Math library containing functions for most common functions like geometry, trigonometry etc. used for calculation</a:t>
                      </a:r>
                    </a:p>
                  </a:txBody>
                  <a:tcPr/>
                </a:tc>
                <a:extLst>
                  <a:ext uri="{0D108BD9-81ED-4DB2-BD59-A6C34878D82A}">
                    <a16:rowId xmlns:a16="http://schemas.microsoft.com/office/drawing/2014/main" val="3667197213"/>
                  </a:ext>
                </a:extLst>
              </a:tr>
              <a:tr h="394608">
                <a:tc>
                  <a:txBody>
                    <a:bodyPr/>
                    <a:lstStyle/>
                    <a:p>
                      <a:r>
                        <a:rPr lang="en-US" sz="1200" dirty="0"/>
                        <a:t>Random</a:t>
                      </a:r>
                    </a:p>
                  </a:txBody>
                  <a:tcPr/>
                </a:tc>
                <a:tc>
                  <a:txBody>
                    <a:bodyPr/>
                    <a:lstStyle/>
                    <a:p>
                      <a:r>
                        <a:rPr lang="en-US" sz="1200" dirty="0"/>
                        <a:t>It is used for generate the random values within the define range or from whole numbers</a:t>
                      </a:r>
                    </a:p>
                  </a:txBody>
                  <a:tcPr/>
                </a:tc>
                <a:extLst>
                  <a:ext uri="{0D108BD9-81ED-4DB2-BD59-A6C34878D82A}">
                    <a16:rowId xmlns:a16="http://schemas.microsoft.com/office/drawing/2014/main" val="1316228201"/>
                  </a:ext>
                </a:extLst>
              </a:tr>
              <a:tr h="437982">
                <a:tc>
                  <a:txBody>
                    <a:bodyPr/>
                    <a:lstStyle/>
                    <a:p>
                      <a:r>
                        <a:rPr lang="en-US" sz="1200" dirty="0"/>
                        <a:t>Cvzone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a:effectLst/>
                        </a:rPr>
                        <a:t>This is a Computer vision package that makes its easy to run Image processing and AI functions. At the core it uses OpenCV and </a:t>
                      </a:r>
                      <a:r>
                        <a:rPr lang="en-US" sz="1200" b="0" dirty="0" err="1">
                          <a:effectLst/>
                        </a:rPr>
                        <a:t>Mediapipe</a:t>
                      </a:r>
                      <a:r>
                        <a:rPr lang="en-US" sz="1200" b="0" dirty="0">
                          <a:effectLst/>
                        </a:rPr>
                        <a:t> libraries.</a:t>
                      </a:r>
                      <a:endParaRPr lang="en-US" sz="1200" dirty="0"/>
                    </a:p>
                  </a:txBody>
                  <a:tcPr/>
                </a:tc>
                <a:extLst>
                  <a:ext uri="{0D108BD9-81ED-4DB2-BD59-A6C34878D82A}">
                    <a16:rowId xmlns:a16="http://schemas.microsoft.com/office/drawing/2014/main" val="1299576037"/>
                  </a:ext>
                </a:extLst>
              </a:tr>
              <a:tr h="437982">
                <a:tc>
                  <a:txBody>
                    <a:bodyPr/>
                    <a:lstStyle/>
                    <a:p>
                      <a:r>
                        <a:rPr lang="en-US" sz="1200" dirty="0"/>
                        <a:t>Cv2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a:effectLst/>
                        </a:rPr>
                        <a:t>OpenCV-Python is a library of Python bindings designed to solve computer vision problems. cv2. </a:t>
                      </a:r>
                      <a:r>
                        <a:rPr lang="en-US" sz="1200" b="0" dirty="0" err="1">
                          <a:effectLst/>
                        </a:rPr>
                        <a:t>imread</a:t>
                      </a:r>
                      <a:r>
                        <a:rPr lang="en-US" sz="1200" b="0" dirty="0">
                          <a:effectLst/>
                        </a:rPr>
                        <a:t>() method loads an image from the specified file.</a:t>
                      </a:r>
                      <a:endParaRPr lang="en-US" sz="1200" dirty="0"/>
                    </a:p>
                  </a:txBody>
                  <a:tcPr/>
                </a:tc>
                <a:extLst>
                  <a:ext uri="{0D108BD9-81ED-4DB2-BD59-A6C34878D82A}">
                    <a16:rowId xmlns:a16="http://schemas.microsoft.com/office/drawing/2014/main" val="2886234745"/>
                  </a:ext>
                </a:extLst>
              </a:tr>
              <a:tr h="613174">
                <a:tc>
                  <a:txBody>
                    <a:bodyPr/>
                    <a:lstStyle/>
                    <a:p>
                      <a:r>
                        <a:rPr lang="en-US" sz="1200" dirty="0"/>
                        <a:t>Numpy</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a:effectLst/>
                        </a:rPr>
                        <a:t>NumPy, which stands for Numerical Python, is a library consisting of multidimensional array objects and a collection of routines for processing those arrays. Using NumPy, mathematical and logical operations on arrays can be performed.</a:t>
                      </a:r>
                      <a:endParaRPr lang="en-US" sz="1200" dirty="0"/>
                    </a:p>
                  </a:txBody>
                  <a:tcPr/>
                </a:tc>
                <a:extLst>
                  <a:ext uri="{0D108BD9-81ED-4DB2-BD59-A6C34878D82A}">
                    <a16:rowId xmlns:a16="http://schemas.microsoft.com/office/drawing/2014/main" val="2527710821"/>
                  </a:ext>
                </a:extLst>
              </a:tr>
              <a:tr h="437982">
                <a:tc>
                  <a:txBody>
                    <a:bodyPr/>
                    <a:lstStyle/>
                    <a:p>
                      <a:r>
                        <a:rPr lang="en-US" sz="1200" dirty="0"/>
                        <a:t>HandTrackingModule from cvzone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a:effectLst/>
                        </a:rPr>
                        <a:t>The module uses extensive libraries such as OpenCV 4.6 for best results and </a:t>
                      </a:r>
                      <a:r>
                        <a:rPr lang="en-US" sz="1200" b="0" dirty="0" err="1">
                          <a:effectLst/>
                        </a:rPr>
                        <a:t>Mediapipe</a:t>
                      </a:r>
                      <a:r>
                        <a:rPr lang="en-US" sz="1200" b="0" dirty="0">
                          <a:effectLst/>
                        </a:rPr>
                        <a:t> 0.8 to track hand movements and points more specifically.</a:t>
                      </a:r>
                      <a:endParaRPr lang="en-US" sz="1200" dirty="0"/>
                    </a:p>
                  </a:txBody>
                  <a:tcPr/>
                </a:tc>
                <a:extLst>
                  <a:ext uri="{0D108BD9-81ED-4DB2-BD59-A6C34878D82A}">
                    <a16:rowId xmlns:a16="http://schemas.microsoft.com/office/drawing/2014/main" val="1860964009"/>
                  </a:ext>
                </a:extLst>
              </a:tr>
            </a:tbl>
          </a:graphicData>
        </a:graphic>
      </p:graphicFrame>
    </p:spTree>
    <p:extLst>
      <p:ext uri="{BB962C8B-B14F-4D97-AF65-F5344CB8AC3E}">
        <p14:creationId xmlns:p14="http://schemas.microsoft.com/office/powerpoint/2010/main" val="129894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493F-D47B-12D2-F6B0-2E7AA859878F}"/>
              </a:ext>
            </a:extLst>
          </p:cNvPr>
          <p:cNvSpPr>
            <a:spLocks noGrp="1"/>
          </p:cNvSpPr>
          <p:nvPr>
            <p:ph type="title"/>
          </p:nvPr>
        </p:nvSpPr>
        <p:spPr>
          <a:xfrm>
            <a:off x="370010" y="2190750"/>
            <a:ext cx="8403980" cy="513160"/>
          </a:xfrm>
        </p:spPr>
        <p:txBody>
          <a:bodyPr/>
          <a:lstStyle/>
          <a:p>
            <a:pPr algn="ctr"/>
            <a:r>
              <a:rPr lang="en-US" sz="2800" dirty="0"/>
              <a:t>Thank You</a:t>
            </a:r>
          </a:p>
        </p:txBody>
      </p:sp>
      <p:sp>
        <p:nvSpPr>
          <p:cNvPr id="4" name="Date Placeholder 3">
            <a:extLst>
              <a:ext uri="{FF2B5EF4-FFF2-40B4-BE49-F238E27FC236}">
                <a16:creationId xmlns:a16="http://schemas.microsoft.com/office/drawing/2014/main" id="{10592621-0980-531E-6AB1-D1A56EA1D830}"/>
              </a:ext>
            </a:extLst>
          </p:cNvPr>
          <p:cNvSpPr>
            <a:spLocks noGrp="1"/>
          </p:cNvSpPr>
          <p:nvPr>
            <p:ph type="dt" sz="half" idx="10"/>
          </p:nvPr>
        </p:nvSpPr>
        <p:spPr/>
        <p:txBody>
          <a:bodyPr/>
          <a:lstStyle/>
          <a:p>
            <a:pPr>
              <a:defRPr/>
            </a:pPr>
            <a:fld id="{2ED3E0DB-6786-4856-BC3F-748DD53F44C9}" type="datetime1">
              <a:rPr lang="en-US" altLang="de-DE" smtClean="0"/>
              <a:t>7/17/2023</a:t>
            </a:fld>
            <a:endParaRPr lang="de-DE" altLang="de-DE" dirty="0"/>
          </a:p>
        </p:txBody>
      </p:sp>
      <p:sp>
        <p:nvSpPr>
          <p:cNvPr id="5" name="Footer Placeholder 4">
            <a:extLst>
              <a:ext uri="{FF2B5EF4-FFF2-40B4-BE49-F238E27FC236}">
                <a16:creationId xmlns:a16="http://schemas.microsoft.com/office/drawing/2014/main" id="{B62F34C8-5D05-A832-A0AD-E64778CC632A}"/>
              </a:ext>
            </a:extLst>
          </p:cNvPr>
          <p:cNvSpPr>
            <a:spLocks noGrp="1"/>
          </p:cNvSpPr>
          <p:nvPr>
            <p:ph type="ftr" sz="quarter" idx="11"/>
          </p:nvPr>
        </p:nvSpPr>
        <p:spPr/>
        <p:txBody>
          <a:bodyPr/>
          <a:lstStyle/>
          <a:p>
            <a:pPr>
              <a:defRPr/>
            </a:pPr>
            <a:r>
              <a:rPr lang="de-DE" altLang="de-DE"/>
              <a:t>Department: XXXX-XX</a:t>
            </a:r>
            <a:endParaRPr lang="de-DE" altLang="de-DE" dirty="0"/>
          </a:p>
        </p:txBody>
      </p:sp>
      <p:sp>
        <p:nvSpPr>
          <p:cNvPr id="6" name="Slide Number Placeholder 5">
            <a:extLst>
              <a:ext uri="{FF2B5EF4-FFF2-40B4-BE49-F238E27FC236}">
                <a16:creationId xmlns:a16="http://schemas.microsoft.com/office/drawing/2014/main" id="{B6CC07A5-3BEE-BCE9-5C12-297EDA0BCDD5}"/>
              </a:ext>
            </a:extLst>
          </p:cNvPr>
          <p:cNvSpPr>
            <a:spLocks noGrp="1"/>
          </p:cNvSpPr>
          <p:nvPr>
            <p:ph type="sldNum" sz="quarter" idx="12"/>
          </p:nvPr>
        </p:nvSpPr>
        <p:spPr/>
        <p:txBody>
          <a:bodyPr/>
          <a:lstStyle/>
          <a:p>
            <a:pPr>
              <a:defRPr/>
            </a:pPr>
            <a:fld id="{C88091F3-6976-4C52-97A4-4A328323CBD1}" type="slidenum">
              <a:rPr lang="de-DE" altLang="de-DE" smtClean="0"/>
              <a:pPr>
                <a:defRPr/>
              </a:pPr>
              <a:t>5</a:t>
            </a:fld>
            <a:endParaRPr lang="de-DE" altLang="de-DE" dirty="0"/>
          </a:p>
        </p:txBody>
      </p:sp>
      <p:pic>
        <p:nvPicPr>
          <p:cNvPr id="7" name="Picture 6" descr="A black text on a white background&#10;&#10;Description automatically generated">
            <a:extLst>
              <a:ext uri="{FF2B5EF4-FFF2-40B4-BE49-F238E27FC236}">
                <a16:creationId xmlns:a16="http://schemas.microsoft.com/office/drawing/2014/main" id="{94BD0232-F8BB-FF9B-7961-F2ABE2788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1" y="76530"/>
            <a:ext cx="2275290" cy="435984"/>
          </a:xfrm>
          <a:prstGeom prst="rect">
            <a:avLst/>
          </a:prstGeom>
        </p:spPr>
      </p:pic>
    </p:spTree>
    <p:extLst>
      <p:ext uri="{BB962C8B-B14F-4D97-AF65-F5344CB8AC3E}">
        <p14:creationId xmlns:p14="http://schemas.microsoft.com/office/powerpoint/2010/main" val="1517983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4nwsujsQx6NuQZfg6K49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HRnzLJETvS_Jp8kJuA4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rlBQfU.TTSiw.vp.4mfZ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6qvIHg8CQ_anCA2NB3ri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V.E4tZLeTyWT9MsyvkSRLg"/>
</p:tagLst>
</file>

<file path=ppt/theme/theme1.xml><?xml version="1.0" encoding="utf-8"?>
<a:theme xmlns:a="http://schemas.openxmlformats.org/drawingml/2006/main" name="VWAG_Presentation_q_de">
  <a:themeElements>
    <a:clrScheme name="VWAG_Presentation_q_de 1">
      <a:dk1>
        <a:srgbClr val="000000"/>
      </a:dk1>
      <a:lt1>
        <a:srgbClr val="FFFFFF"/>
      </a:lt1>
      <a:dk2>
        <a:srgbClr val="003366"/>
      </a:dk2>
      <a:lt2>
        <a:srgbClr val="D4D6D9"/>
      </a:lt2>
      <a:accent1>
        <a:srgbClr val="A8ADB3"/>
      </a:accent1>
      <a:accent2>
        <a:srgbClr val="006384"/>
      </a:accent2>
      <a:accent3>
        <a:srgbClr val="FFFFFF"/>
      </a:accent3>
      <a:accent4>
        <a:srgbClr val="000000"/>
      </a:accent4>
      <a:accent5>
        <a:srgbClr val="D1D3D6"/>
      </a:accent5>
      <a:accent6>
        <a:srgbClr val="005977"/>
      </a:accent6>
      <a:hlink>
        <a:srgbClr val="5F1939"/>
      </a:hlink>
      <a:folHlink>
        <a:srgbClr val="80B0C8"/>
      </a:folHlink>
    </a:clrScheme>
    <a:fontScheme name="Benutzerdefiniert 1">
      <a:majorFont>
        <a:latin typeface="VWAG TheSans"/>
        <a:ea typeface=""/>
        <a:cs typeface=""/>
      </a:majorFont>
      <a:minorFont>
        <a:latin typeface="VWAG The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674688" rtl="0" eaLnBrk="1" fontAlgn="base" latinLnBrk="0" hangingPunct="1">
          <a:lnSpc>
            <a:spcPct val="100000"/>
          </a:lnSpc>
          <a:spcBef>
            <a:spcPct val="50000"/>
          </a:spcBef>
          <a:spcAft>
            <a:spcPct val="0"/>
          </a:spcAft>
          <a:buClrTx/>
          <a:buSzTx/>
          <a:buFontTx/>
          <a:buNone/>
          <a:tabLst/>
          <a:defRPr kumimoji="0" lang="de-DE" altLang="de-DE" sz="1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674688" rtl="0" eaLnBrk="1" fontAlgn="base" latinLnBrk="0" hangingPunct="1">
          <a:lnSpc>
            <a:spcPct val="100000"/>
          </a:lnSpc>
          <a:spcBef>
            <a:spcPct val="50000"/>
          </a:spcBef>
          <a:spcAft>
            <a:spcPct val="0"/>
          </a:spcAft>
          <a:buClrTx/>
          <a:buSzTx/>
          <a:buFontTx/>
          <a:buNone/>
          <a:tabLst/>
          <a:defRPr kumimoji="0" lang="de-DE" altLang="de-DE" sz="1300" b="0" i="0" u="none" strike="noStrike" cap="none" normalizeH="0" baseline="0" smtClean="0">
            <a:ln>
              <a:noFill/>
            </a:ln>
            <a:solidFill>
              <a:schemeClr val="tx1"/>
            </a:solidFill>
            <a:effectLst/>
            <a:latin typeface="Arial" charset="0"/>
          </a:defRPr>
        </a:defPPr>
      </a:lstStyle>
    </a:lnDef>
  </a:objectDefaults>
  <a:extraClrSchemeLst>
    <a:extraClrScheme>
      <a:clrScheme name="VWAG_Presentation_q_de 1">
        <a:dk1>
          <a:srgbClr val="000000"/>
        </a:dk1>
        <a:lt1>
          <a:srgbClr val="FFFFFF"/>
        </a:lt1>
        <a:dk2>
          <a:srgbClr val="003366"/>
        </a:dk2>
        <a:lt2>
          <a:srgbClr val="D4D6D9"/>
        </a:lt2>
        <a:accent1>
          <a:srgbClr val="A8ADB3"/>
        </a:accent1>
        <a:accent2>
          <a:srgbClr val="006384"/>
        </a:accent2>
        <a:accent3>
          <a:srgbClr val="FFFFFF"/>
        </a:accent3>
        <a:accent4>
          <a:srgbClr val="000000"/>
        </a:accent4>
        <a:accent5>
          <a:srgbClr val="D1D3D6"/>
        </a:accent5>
        <a:accent6>
          <a:srgbClr val="005977"/>
        </a:accent6>
        <a:hlink>
          <a:srgbClr val="5F1939"/>
        </a:hlink>
        <a:folHlink>
          <a:srgbClr val="80B0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vIMDocumentOwner xmlns="9169883b-b3c5-4c37-bf12-2b02589d65a7">
      <UserInfo>
        <DisplayName/>
        <AccountId xsi:nil="true"/>
        <AccountType/>
      </UserInfo>
    </RevIMDocumentOwner>
    <TaxCatchAll xmlns="9169883b-b3c5-4c37-bf12-2b02589d65a7">
      <Value>1</Value>
    </TaxCatchAll>
    <ka7575387ccc48599da5c0b4d4500f99 xmlns="9169883b-b3c5-4c37-bf12-2b02589d65a7">
      <Terms xmlns="http://schemas.microsoft.com/office/infopath/2007/PartnerControls"/>
    </ka7575387ccc48599da5c0b4d4500f99>
    <i0f84bba906045b4af568ee102a52dcb xmlns="9169883b-b3c5-4c37-bf12-2b02589d65a7">
      <Terms xmlns="http://schemas.microsoft.com/office/infopath/2007/PartnerControls">
        <TermInfo xmlns="http://schemas.microsoft.com/office/infopath/2007/PartnerControls">
          <TermName xmlns="http://schemas.microsoft.com/office/infopath/2007/PartnerControls">0.1 Initial category</TermName>
          <TermId xmlns="http://schemas.microsoft.com/office/infopath/2007/PartnerControls">0239cc7a-0c96-48a8-9e0e-a383e362571c</TermId>
        </TermInfo>
      </Terms>
    </i0f84bba906045b4af568ee102a52dcb>
    <RevIMEventDate xmlns="9169883b-b3c5-4c37-bf12-2b02589d65a7" xsi:nil="true"/>
    <RevIMComments xmlns="9169883b-b3c5-4c37-bf12-2b02589d65a7" xsi:nil="true"/>
    <RevIMDeletionDate xmlns="9169883b-b3c5-4c37-bf12-2b02589d65a7">2023-08-27T10:33:56+00:00</RevIMDeletionDate>
    <RevIMExtends xmlns="9169883b-b3c5-4c37-bf12-2b02589d65a7">{"Reclassified":"2023-05-12T09:55:47.835Z","ReclassifiedBy":"Records","KSUClass":"0239cc7a-0c96-48a8-9e0e-a383e362571c"}</RevIMExtend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7C15A53DE897419CD6C12F25351E65" ma:contentTypeVersion="18" ma:contentTypeDescription="Create a new document." ma:contentTypeScope="" ma:versionID="6a5d444082828b594134a105623227aa">
  <xsd:schema xmlns:xsd="http://www.w3.org/2001/XMLSchema" xmlns:xs="http://www.w3.org/2001/XMLSchema" xmlns:p="http://schemas.microsoft.com/office/2006/metadata/properties" xmlns:ns2="9169883b-b3c5-4c37-bf12-2b02589d65a7" xmlns:ns3="095e6824-a642-407a-8104-f822ef1c96a9" targetNamespace="http://schemas.microsoft.com/office/2006/metadata/properties" ma:root="true" ma:fieldsID="17ed82fcfc4be9e1a3080e591f18fea5" ns2:_="" ns3:_="">
    <xsd:import namespace="9169883b-b3c5-4c37-bf12-2b02589d65a7"/>
    <xsd:import namespace="095e6824-a642-407a-8104-f822ef1c96a9"/>
    <xsd:element name="properties">
      <xsd:complexType>
        <xsd:sequence>
          <xsd:element name="documentManagement">
            <xsd:complexType>
              <xsd:all>
                <xsd:element ref="ns2:ka7575387ccc48599da5c0b4d4500f99" minOccurs="0"/>
                <xsd:element ref="ns2:TaxCatchAll" minOccurs="0"/>
                <xsd:element ref="ns2:TaxCatchAllLabel" minOccurs="0"/>
                <xsd:element ref="ns2:i0f84bba906045b4af568ee102a52dcb" minOccurs="0"/>
                <xsd:element ref="ns2:RevIMDeletionDate" minOccurs="0"/>
                <xsd:element ref="ns2:RevIMEventDate" minOccurs="0"/>
                <xsd:element ref="ns2:RevIMComments" minOccurs="0"/>
                <xsd:element ref="ns2:RevIMDocumentOwner" minOccurs="0"/>
                <xsd:element ref="ns2:RevIMExtends" minOccurs="0"/>
                <xsd:element ref="ns3:MediaServiceMetadata" minOccurs="0"/>
                <xsd:element ref="ns3:MediaServiceFastMetadata" minOccurs="0"/>
                <xsd:element ref="ns3:MediaServiceAutoTags" minOccurs="0"/>
                <xsd:element ref="ns3:MediaLengthInSeconds" minOccurs="0"/>
                <xsd:element ref="ns3:MediaServiceGenerationTime" minOccurs="0"/>
                <xsd:element ref="ns3:MediaServiceEventHashCode" minOccurs="0"/>
                <xsd:element ref="ns3:MediaServiceOCR" minOccurs="0"/>
                <xsd:element ref="ns2:SharedWithUsers" minOccurs="0"/>
                <xsd:element ref="ns2:SharedWithDetail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9883b-b3c5-4c37-bf12-2b02589d65a7" elementFormDefault="qualified">
    <xsd:import namespace="http://schemas.microsoft.com/office/2006/documentManagement/types"/>
    <xsd:import namespace="http://schemas.microsoft.com/office/infopath/2007/PartnerControls"/>
    <xsd:element name="ka7575387ccc48599da5c0b4d4500f99" ma:index="8" nillable="true" ma:taxonomy="true" ma:internalName="ka7575387ccc48599da5c0b4d4500f99" ma:taxonomyFieldName="LegalHoldTag" ma:displayName="LegalHold" ma:fieldId="{4a757538-7ccc-4859-9da5-c0b4d4500f99}" ma:taxonomyMulti="true" ma:sspId="d35d9ec1-ff0e-4daf-94ff-594c76aa1822" ma:termSetId="1d36a6df-4193-45ed-b3bc-3ba9643c5e0d"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1a2f6e7f-80ee-4d04-8a83-58dc549e3c45}" ma:internalName="TaxCatchAll" ma:showField="CatchAllData" ma:web="9169883b-b3c5-4c37-bf12-2b02589d65a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a2f6e7f-80ee-4d04-8a83-58dc549e3c45}" ma:internalName="TaxCatchAllLabel" ma:readOnly="true" ma:showField="CatchAllDataLabel" ma:web="9169883b-b3c5-4c37-bf12-2b02589d65a7">
      <xsd:complexType>
        <xsd:complexContent>
          <xsd:extension base="dms:MultiChoiceLookup">
            <xsd:sequence>
              <xsd:element name="Value" type="dms:Lookup" maxOccurs="unbounded" minOccurs="0" nillable="true"/>
            </xsd:sequence>
          </xsd:extension>
        </xsd:complexContent>
      </xsd:complexType>
    </xsd:element>
    <xsd:element name="i0f84bba906045b4af568ee102a52dcb" ma:index="13" nillable="true" ma:taxonomy="true" ma:internalName="i0f84bba906045b4af568ee102a52dcb" ma:taxonomyFieldName="RevIMBCS" ma:displayName="CSD Class" ma:readOnly="true" ma:default="1;#0.1 Initial category|0239cc7a-0c96-48a8-9e0e-a383e362571c" ma:fieldId="{20f84bba-9060-45b4-af56-8ee102a52dcb}" ma:sspId="d35d9ec1-ff0e-4daf-94ff-594c76aa1822" ma:termSetId="83f400d6-6f53-40a3-8fd2-b80b61df545c" ma:anchorId="00000000-0000-0000-0000-000000000000" ma:open="false" ma:isKeyword="false">
      <xsd:complexType>
        <xsd:sequence>
          <xsd:element ref="pc:Terms" minOccurs="0" maxOccurs="1"/>
        </xsd:sequence>
      </xsd:complexType>
    </xsd:element>
    <xsd:element name="RevIMDeletionDate" ma:index="14" nillable="true" ma:displayName="Deletion Date" ma:description="Deletion Date" ma:format="DateOnly" ma:internalName="RevIMDeletionDate" ma:readOnly="true">
      <xsd:simpleType>
        <xsd:restriction base="dms:DateTime"/>
      </xsd:simpleType>
    </xsd:element>
    <xsd:element name="RevIMEventDate" ma:index="15" nillable="true" ma:displayName="Event Date" ma:description="Event Date" ma:format="DateOnly" ma:internalName="RevIMEventDate" ma:readOnly="true">
      <xsd:simpleType>
        <xsd:restriction base="dms:DateTime"/>
      </xsd:simpleType>
    </xsd:element>
    <xsd:element name="RevIMComments" ma:index="16" nillable="true" ma:displayName="Event Comment" ma:internalName="RevIMComments" ma:readOnly="true">
      <xsd:simpleType>
        <xsd:restriction base="dms:Note">
          <xsd:maxLength value="255"/>
        </xsd:restriction>
      </xsd:simpleType>
    </xsd:element>
    <xsd:element name="RevIMDocumentOwner" ma:index="17" nillable="true" ma:displayName="Document Owner" ma:list="UserInfo" ma:internalName="RevIMDocum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vIMExtends" ma:index="18" nillable="true" ma:displayName="RevIMExtends" ma:hidden="true" ma:internalName="RevIMExtends" ma:readOnly="true">
      <xsd:simpleType>
        <xsd:restriction base="dms:Note"/>
      </xsd:simple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5e6824-a642-407a-8104-f822ef1c96a9"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element name="MediaServiceAutoTags" ma:index="21" nillable="true" ma:displayName="Tags" ma:internalName="MediaServiceAutoTag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OCR" ma:index="25" nillable="true" ma:displayName="Extracted Text" ma:internalName="MediaServiceOCR" ma:readOnly="true">
      <xsd:simpleType>
        <xsd:restriction base="dms:Note">
          <xsd:maxLength value="255"/>
        </xsd:restriction>
      </xsd:simpleType>
    </xsd:element>
    <xsd:element name="MediaServiceDateTaken" ma:index="2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2A4D89-9C28-4C3A-9427-AC04093DA847}">
  <ds:schemaRefs>
    <ds:schemaRef ds:uri="http://schemas.microsoft.com/sharepoint/v3/contenttype/forms"/>
  </ds:schemaRefs>
</ds:datastoreItem>
</file>

<file path=customXml/itemProps2.xml><?xml version="1.0" encoding="utf-8"?>
<ds:datastoreItem xmlns:ds="http://schemas.openxmlformats.org/officeDocument/2006/customXml" ds:itemID="{8053B365-7567-4FA1-830C-5258C5195AED}">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9169883b-b3c5-4c37-bf12-2b02589d65a7"/>
  </ds:schemaRefs>
</ds:datastoreItem>
</file>

<file path=customXml/itemProps3.xml><?xml version="1.0" encoding="utf-8"?>
<ds:datastoreItem xmlns:ds="http://schemas.openxmlformats.org/officeDocument/2006/customXml" ds:itemID="{7CF77755-89B0-4DD3-88AD-D803AA4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9883b-b3c5-4c37-bf12-2b02589d65a7"/>
    <ds:schemaRef ds:uri="095e6824-a642-407a-8104-f822ef1c96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Idea Template</Template>
  <TotalTime>0</TotalTime>
  <Words>459</Words>
  <Application>Microsoft Office PowerPoint</Application>
  <PresentationFormat>On-screen Show (16:9)</PresentationFormat>
  <Paragraphs>42</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VWAG TheSans</vt:lpstr>
      <vt:lpstr>VWAG_Presentation_q_de</vt:lpstr>
      <vt:lpstr>think-cell Slide</vt:lpstr>
      <vt:lpstr>AI Computer Vision Hand Gesture Snake Game</vt:lpstr>
      <vt:lpstr>Introduction</vt:lpstr>
      <vt:lpstr>Hardware Requirements</vt:lpstr>
      <vt:lpstr>Software Requirement</vt:lpstr>
      <vt:lpstr>Thank You</vt:lpstr>
    </vt:vector>
  </TitlesOfParts>
  <Company>Volkswagen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Prince (VW IT Services India)</dc:creator>
  <cp:lastModifiedBy>Kumar, Prince (VWITS India I-GS-A)</cp:lastModifiedBy>
  <cp:revision>96</cp:revision>
  <cp:lastPrinted>2016-04-05T11:43:19Z</cp:lastPrinted>
  <dcterms:created xsi:type="dcterms:W3CDTF">2023-05-18T04:23:17Z</dcterms:created>
  <dcterms:modified xsi:type="dcterms:W3CDTF">2023-07-17T11:23:41Z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0x010100D97C15A53DE897419CD6C12F25351E65</vt:lpwstr>
  </property>
  <property fmtid="{D5CDD505-2E9C-101B-9397-08002B2CF9AE}" pid="3" name="RevIMBCS">
    <vt:lpwstr>1;#0.1 Initial category|0239cc7a-0c96-48a8-9e0e-a383e362571c</vt:lpwstr>
  </property>
  <property fmtid="{D5CDD505-2E9C-101B-9397-08002B2CF9AE}" pid="4" name="LegalHoldTag">
    <vt:lpwstr/>
  </property>
  <property fmtid="{D5CDD505-2E9C-101B-9397-08002B2CF9AE}" pid="5" name="MSIP_Label_b1c9b508-7c6e-42bd-bedf-808292653d6c_Enabled">
    <vt:lpwstr>true</vt:lpwstr>
  </property>
  <property fmtid="{D5CDD505-2E9C-101B-9397-08002B2CF9AE}" pid="6" name="MSIP_Label_b1c9b508-7c6e-42bd-bedf-808292653d6c_SetDate">
    <vt:lpwstr>2023-07-17T10:09:46Z</vt:lpwstr>
  </property>
  <property fmtid="{D5CDD505-2E9C-101B-9397-08002B2CF9AE}" pid="7" name="MSIP_Label_b1c9b508-7c6e-42bd-bedf-808292653d6c_Method">
    <vt:lpwstr>Standard</vt:lpwstr>
  </property>
  <property fmtid="{D5CDD505-2E9C-101B-9397-08002B2CF9AE}" pid="8" name="MSIP_Label_b1c9b508-7c6e-42bd-bedf-808292653d6c_Name">
    <vt:lpwstr>b1c9b508-7c6e-42bd-bedf-808292653d6c</vt:lpwstr>
  </property>
  <property fmtid="{D5CDD505-2E9C-101B-9397-08002B2CF9AE}" pid="9" name="MSIP_Label_b1c9b508-7c6e-42bd-bedf-808292653d6c_SiteId">
    <vt:lpwstr>2882be50-2012-4d88-ac86-544124e120c8</vt:lpwstr>
  </property>
  <property fmtid="{D5CDD505-2E9C-101B-9397-08002B2CF9AE}" pid="10" name="MSIP_Label_b1c9b508-7c6e-42bd-bedf-808292653d6c_ActionId">
    <vt:lpwstr>bc1a1fb6-fc3d-4356-8d2d-a71e4bbf0c11</vt:lpwstr>
  </property>
  <property fmtid="{D5CDD505-2E9C-101B-9397-08002B2CF9AE}" pid="11" name="MSIP_Label_b1c9b508-7c6e-42bd-bedf-808292653d6c_ContentBits">
    <vt:lpwstr>3</vt:lpwstr>
  </property>
</Properties>
</file>