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70" d="100"/>
          <a:sy n="70" d="100"/>
        </p:scale>
        <p:origin x="88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9F661-B46A-EA2F-7337-801C5A52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4EB268-488D-F3B0-3D10-3CC701E51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B5CB21-937F-A774-3C99-D4EF7E96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593932-6939-9F36-F5E2-BB4470F9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6A164-501D-2295-B3BB-159B73B7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511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D06CA-13AC-52E9-3F56-A7933EF3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A2F721-79A0-FAFE-5D83-42B78F623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E78F9B-A402-2377-672B-D436CB2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5BF779-129D-D3A3-118E-1C297ED8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84D73F-FEC5-8188-181F-9455E1C0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442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1F9D39-5E95-795F-0B76-3F5D3B174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103F2E-14CD-1C63-C984-274D5AD24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19FDE-9791-728F-7261-613E73F1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C7F3D-088A-F1CF-D88B-383A7747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072ED-3067-1A7E-D180-96C78E05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56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7194B-FCEF-43D6-B22C-25CB1E46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5307D-9BEF-AF47-3FB0-1AE6C485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0DF5CE-3BCA-C4BC-DE1F-FDF15A0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5092B-997A-C7B8-513C-FA67D4F3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BDCAF-3AF9-7B15-21FB-FC02B075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00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DDA70-C077-D802-2A5D-E18E8FFA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FA7C69-B178-1D84-ABE8-F0DC074E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E17761-E785-105D-6142-AF9C1BB0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95872-F057-0013-5EC2-2AE273F1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7E2C52-59D7-D885-1717-1E6E82D3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47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53D23-3251-16A6-5414-2E23913D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630339-E057-42D6-0C02-0A88A470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3D8F32-A1C6-E32C-444A-FF71CE97E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CBE2CF-5BB1-8D28-4782-3EFA81E4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2025/3/29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4E120D-DA41-30EC-0C9D-DD14E61E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97D13E-56BE-EFA4-9F71-81276C3A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606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EF83C-FFD6-85E0-7A36-EF0E4CB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3C33B8-67A0-284C-99F0-FBD14701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C14479-43DB-BE3B-72CE-2935A150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F77A53-01DD-4A69-FC7F-DCCC3F62C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78A489-CA1B-5D50-08BB-B557AA849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EE8E86-D34E-943A-0487-A8B9D29C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2025/3/29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63A9B9-A187-3468-6217-0736FBE9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60BF57-E929-6F02-3614-0C4B1083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248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45637-9A00-5724-6517-4ADD8BB6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2CEA9D-30AF-E58D-9DD4-DC3D5DF7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2025/3/29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D55D9E-A712-7C7E-3082-B45CC5D6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C11972-929D-3014-280F-32BF3EFC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440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D9848D-D919-7230-7E04-14BD5137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2025/3/29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E87A4E-2447-EC7C-FA99-FA058DB3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CCBF49-F2FB-7350-7EC7-4AAF5EEA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73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42FBD-A8F3-0295-E26B-BF567E04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64CAE8-50FA-4FAF-49E8-C87E7F0F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D11197-DD41-ED30-6D7D-BF61EEE80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F1F011-544F-C986-2A0F-63BB8281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2025/3/29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759F4C-FC0D-F640-0F7A-9D0E75AA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C64520-1ED5-B468-8007-F48A173F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96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DDE2A-C92E-0E41-6284-59C99A5D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9C8167-3FA7-F7D5-8AE3-80335F0C0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0B688D-C2F6-E473-3F0F-D5ADDF230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30394-8A68-4DDF-D982-F0D10EE9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2025/3/29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0D44C-EE31-CB44-1F69-D9FB04BC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167F51-87DC-6558-1D07-C7146AD3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203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F19A26-3248-F771-D873-2E58C84D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FB1541-29A8-97D3-6DFA-CA6783865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E3B4D-7451-FE14-89EF-62ACA7E09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376E-435E-E84A-8F8A-62A6FCF60810}" type="datetimeFigureOut">
              <a:rPr kumimoji="1" lang="zh-TW" altLang="en-US" smtClean="0"/>
              <a:t>2025/3/29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0D7BB-6EB5-56C4-6EE7-A93A118BC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D33810-A8EA-317D-4007-9E25135A0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730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E657F-D8B0-3713-4C83-D7706814B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4C1C5F-66B0-3A10-311C-63CAF4C6A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212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B7A5E006-7AE5-35E4-43E5-53B45BB2D0D5}"/>
              </a:ext>
            </a:extLst>
          </p:cNvPr>
          <p:cNvGrpSpPr/>
          <p:nvPr/>
        </p:nvGrpSpPr>
        <p:grpSpPr>
          <a:xfrm>
            <a:off x="4698520" y="2087592"/>
            <a:ext cx="2858220" cy="2950234"/>
            <a:chOff x="4698520" y="2087592"/>
            <a:chExt cx="2858220" cy="295023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00F1AC-8D49-6843-9971-81300D7E12F1}"/>
                </a:ext>
              </a:extLst>
            </p:cNvPr>
            <p:cNvSpPr/>
            <p:nvPr/>
          </p:nvSpPr>
          <p:spPr>
            <a:xfrm>
              <a:off x="4698520" y="2087592"/>
              <a:ext cx="2858220" cy="2950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6F3F38FC-14ED-B0C4-C0D1-D24DAE227CBB}"/>
                </a:ext>
              </a:extLst>
            </p:cNvPr>
            <p:cNvGrpSpPr/>
            <p:nvPr/>
          </p:nvGrpSpPr>
          <p:grpSpPr>
            <a:xfrm>
              <a:off x="5266128" y="2209670"/>
              <a:ext cx="2040716" cy="2171385"/>
              <a:chOff x="7750459" y="4289502"/>
              <a:chExt cx="2040716" cy="2171385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ABD503DB-6744-CECB-6DB7-0924ABD3026A}"/>
                  </a:ext>
                </a:extLst>
              </p:cNvPr>
              <p:cNvGrpSpPr/>
              <p:nvPr/>
            </p:nvGrpSpPr>
            <p:grpSpPr>
              <a:xfrm>
                <a:off x="7750459" y="5136910"/>
                <a:ext cx="1631799" cy="1323977"/>
                <a:chOff x="9907630" y="2767011"/>
                <a:chExt cx="1631799" cy="1323977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A088D7EE-5723-BA90-E88A-CD8A4D2C2C42}"/>
                    </a:ext>
                  </a:extLst>
                </p:cNvPr>
                <p:cNvSpPr/>
                <p:nvPr/>
              </p:nvSpPr>
              <p:spPr>
                <a:xfrm>
                  <a:off x="10222649" y="2767011"/>
                  <a:ext cx="1001761" cy="13239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3C42FC6-2C4F-4B37-685C-06A9F9E60E37}"/>
                    </a:ext>
                  </a:extLst>
                </p:cNvPr>
                <p:cNvSpPr/>
                <p:nvPr/>
              </p:nvSpPr>
              <p:spPr>
                <a:xfrm>
                  <a:off x="11224410" y="2862244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99698858-97DB-824E-5615-F8CA6F3CA7A2}"/>
                    </a:ext>
                  </a:extLst>
                </p:cNvPr>
                <p:cNvSpPr/>
                <p:nvPr/>
              </p:nvSpPr>
              <p:spPr>
                <a:xfrm>
                  <a:off x="1122441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20469629-FCD3-2656-40B3-7BB20D6F771A}"/>
                    </a:ext>
                  </a:extLst>
                </p:cNvPr>
                <p:cNvSpPr/>
                <p:nvPr/>
              </p:nvSpPr>
              <p:spPr>
                <a:xfrm>
                  <a:off x="990763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632B5B6-9BD4-36E3-6685-5DA603DC58A7}"/>
                    </a:ext>
                  </a:extLst>
                </p:cNvPr>
                <p:cNvSpPr/>
                <p:nvPr/>
              </p:nvSpPr>
              <p:spPr>
                <a:xfrm>
                  <a:off x="9907630" y="2845985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2A63E76E-0BD2-A6EB-F436-3F498B411CF0}"/>
                  </a:ext>
                </a:extLst>
              </p:cNvPr>
              <p:cNvGrpSpPr/>
              <p:nvPr/>
            </p:nvGrpSpPr>
            <p:grpSpPr>
              <a:xfrm>
                <a:off x="7941995" y="4289502"/>
                <a:ext cx="1849180" cy="2145731"/>
                <a:chOff x="7443546" y="3954676"/>
                <a:chExt cx="1849180" cy="2145731"/>
              </a:xfrm>
            </p:grpSpPr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198BCEC7-F887-F0F5-A31C-91142EA3D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97589" y="5463242"/>
                  <a:ext cx="80787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1DCC7A43-2F74-EC77-4C03-06D3A62F3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7589" y="4388491"/>
                  <a:ext cx="0" cy="10747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文字方塊 54">
                      <a:extLst>
                        <a:ext uri="{FF2B5EF4-FFF2-40B4-BE49-F238E27FC236}">
                          <a16:creationId xmlns:a16="http://schemas.microsoft.com/office/drawing/2014/main" id="{A2A39CA0-12DB-EED4-16A6-72888681A1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2694" y="5278576"/>
                      <a:ext cx="350032" cy="39850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>
                <p:sp>
                  <p:nvSpPr>
                    <p:cNvPr id="55" name="文字方塊 54">
                      <a:extLst>
                        <a:ext uri="{FF2B5EF4-FFF2-40B4-BE49-F238E27FC236}">
                          <a16:creationId xmlns:a16="http://schemas.microsoft.com/office/drawing/2014/main" id="{A2A39CA0-12DB-EED4-16A6-72888681A1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2694" y="5278576"/>
                      <a:ext cx="350032" cy="39850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7241" r="-6897" b="-1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文字方塊 55">
                      <a:extLst>
                        <a:ext uri="{FF2B5EF4-FFF2-40B4-BE49-F238E27FC236}">
                          <a16:creationId xmlns:a16="http://schemas.microsoft.com/office/drawing/2014/main" id="{2BCA4F7C-DA25-1765-0E72-644E392335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2197" y="3954676"/>
                      <a:ext cx="3409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>
                <p:sp>
                  <p:nvSpPr>
                    <p:cNvPr id="56" name="文字方塊 55">
                      <a:extLst>
                        <a:ext uri="{FF2B5EF4-FFF2-40B4-BE49-F238E27FC236}">
                          <a16:creationId xmlns:a16="http://schemas.microsoft.com/office/drawing/2014/main" id="{2BCA4F7C-DA25-1765-0E72-644E392335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2197" y="3954676"/>
                      <a:ext cx="34099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7857" r="-357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弧線 56">
                  <a:extLst>
                    <a:ext uri="{FF2B5EF4-FFF2-40B4-BE49-F238E27FC236}">
                      <a16:creationId xmlns:a16="http://schemas.microsoft.com/office/drawing/2014/main" id="{6E705040-1B4A-D04A-47D7-2A04A0E89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448159" y="4821154"/>
                  <a:ext cx="1279253" cy="1279253"/>
                </a:xfrm>
                <a:prstGeom prst="arc">
                  <a:avLst>
                    <a:gd name="adj1" fmla="val 16066500"/>
                    <a:gd name="adj2" fmla="val 21022604"/>
                  </a:avLst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文字方塊 57">
                      <a:extLst>
                        <a:ext uri="{FF2B5EF4-FFF2-40B4-BE49-F238E27FC236}">
                          <a16:creationId xmlns:a16="http://schemas.microsoft.com/office/drawing/2014/main" id="{E61813D5-2D5D-55B7-231A-B491340C4A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43546" y="4556534"/>
                      <a:ext cx="2984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>
                <p:sp>
                  <p:nvSpPr>
                    <p:cNvPr id="58" name="文字方塊 57">
                      <a:extLst>
                        <a:ext uri="{FF2B5EF4-FFF2-40B4-BE49-F238E27FC236}">
                          <a16:creationId xmlns:a16="http://schemas.microsoft.com/office/drawing/2014/main" id="{E61813D5-2D5D-55B7-231A-B491340C4A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3546" y="4556534"/>
                      <a:ext cx="29848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84692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>
            <a:extLst>
              <a:ext uri="{FF2B5EF4-FFF2-40B4-BE49-F238E27FC236}">
                <a16:creationId xmlns:a16="http://schemas.microsoft.com/office/drawing/2014/main" id="{3D396223-04C6-4329-A959-C6A841BAF593}"/>
              </a:ext>
            </a:extLst>
          </p:cNvPr>
          <p:cNvGrpSpPr/>
          <p:nvPr/>
        </p:nvGrpSpPr>
        <p:grpSpPr>
          <a:xfrm>
            <a:off x="1701990" y="-3773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E4204AD-586C-FCD0-1CC8-C0EDC45C979B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02786721-88C1-6A7D-FB17-DFF5BE51D015}"/>
                </a:ext>
              </a:extLst>
            </p:cNvPr>
            <p:cNvGrpSpPr/>
            <p:nvPr/>
          </p:nvGrpSpPr>
          <p:grpSpPr>
            <a:xfrm>
              <a:off x="2161238" y="140143"/>
              <a:ext cx="7869523" cy="7298407"/>
              <a:chOff x="2161238" y="140143"/>
              <a:chExt cx="7869523" cy="7298407"/>
            </a:xfrm>
          </p:grpSpPr>
          <p:sp>
            <p:nvSpPr>
              <p:cNvPr id="35" name="不規則四邊形 34">
                <a:extLst>
                  <a:ext uri="{FF2B5EF4-FFF2-40B4-BE49-F238E27FC236}">
                    <a16:creationId xmlns:a16="http://schemas.microsoft.com/office/drawing/2014/main" id="{B2FDC6AA-8B38-7C1B-6563-0852FEA06B7A}"/>
                  </a:ext>
                </a:extLst>
              </p:cNvPr>
              <p:cNvSpPr/>
              <p:nvPr/>
            </p:nvSpPr>
            <p:spPr>
              <a:xfrm flipV="1">
                <a:off x="2161238" y="140143"/>
                <a:ext cx="7869523" cy="5140624"/>
              </a:xfrm>
              <a:prstGeom prst="trapezoid">
                <a:avLst>
                  <a:gd name="adj" fmla="val 4566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手繪多邊形 26">
                <a:extLst>
                  <a:ext uri="{FF2B5EF4-FFF2-40B4-BE49-F238E27FC236}">
                    <a16:creationId xmlns:a16="http://schemas.microsoft.com/office/drawing/2014/main" id="{A4A3EA48-6EA7-F84B-86C0-6D776E967857}"/>
                  </a:ext>
                </a:extLst>
              </p:cNvPr>
              <p:cNvSpPr/>
              <p:nvPr/>
            </p:nvSpPr>
            <p:spPr>
              <a:xfrm rot="20553750">
                <a:off x="4639819" y="606962"/>
                <a:ext cx="3478776" cy="4295561"/>
              </a:xfrm>
              <a:custGeom>
                <a:avLst/>
                <a:gdLst>
                  <a:gd name="connsiteX0" fmla="*/ 49417 w 1117319"/>
                  <a:gd name="connsiteY0" fmla="*/ 4560570 h 4560570"/>
                  <a:gd name="connsiteX1" fmla="*/ 117997 w 1117319"/>
                  <a:gd name="connsiteY1" fmla="*/ 2800350 h 4560570"/>
                  <a:gd name="connsiteX2" fmla="*/ 1078117 w 1117319"/>
                  <a:gd name="connsiteY2" fmla="*/ 1188720 h 4560570"/>
                  <a:gd name="connsiteX3" fmla="*/ 918097 w 1117319"/>
                  <a:gd name="connsiteY3" fmla="*/ 0 h 456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7319" h="4560570">
                    <a:moveTo>
                      <a:pt x="49417" y="4560570"/>
                    </a:moveTo>
                    <a:cubicBezTo>
                      <a:pt x="-2018" y="3961447"/>
                      <a:pt x="-53453" y="3362325"/>
                      <a:pt x="117997" y="2800350"/>
                    </a:cubicBezTo>
                    <a:cubicBezTo>
                      <a:pt x="289447" y="2238375"/>
                      <a:pt x="944767" y="1655445"/>
                      <a:pt x="1078117" y="1188720"/>
                    </a:cubicBezTo>
                    <a:cubicBezTo>
                      <a:pt x="1211467" y="721995"/>
                      <a:pt x="965722" y="243840"/>
                      <a:pt x="918097" y="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37E5E471-D818-664B-383B-8222AF616D19}"/>
                  </a:ext>
                </a:extLst>
              </p:cNvPr>
              <p:cNvGrpSpPr/>
              <p:nvPr/>
            </p:nvGrpSpPr>
            <p:grpSpPr>
              <a:xfrm>
                <a:off x="5158199" y="1577233"/>
                <a:ext cx="1631799" cy="5861317"/>
                <a:chOff x="5171902" y="807937"/>
                <a:chExt cx="1631799" cy="5861317"/>
              </a:xfrm>
            </p:grpSpPr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342AF21F-E696-7A40-BEF8-3D50121AF50D}"/>
                    </a:ext>
                  </a:extLst>
                </p:cNvPr>
                <p:cNvGrpSpPr/>
                <p:nvPr/>
              </p:nvGrpSpPr>
              <p:grpSpPr>
                <a:xfrm>
                  <a:off x="5171902" y="5280586"/>
                  <a:ext cx="1631799" cy="1323977"/>
                  <a:chOff x="4621530" y="2971800"/>
                  <a:chExt cx="986790" cy="1085850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37CB122C-8E23-1029-0E71-BE7AE4C81065}"/>
                      </a:ext>
                    </a:extLst>
                  </p:cNvPr>
                  <p:cNvSpPr/>
                  <p:nvPr/>
                </p:nvSpPr>
                <p:spPr>
                  <a:xfrm>
                    <a:off x="4812030" y="2971800"/>
                    <a:ext cx="605790" cy="108585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CC87636-6CB7-629A-AD46-84E9923623C9}"/>
                      </a:ext>
                    </a:extLst>
                  </p:cNvPr>
                  <p:cNvSpPr/>
                  <p:nvPr/>
                </p:nvSpPr>
                <p:spPr>
                  <a:xfrm>
                    <a:off x="5417820" y="3049905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E4B688B7-F047-C821-65C2-EF079A3CAF24}"/>
                      </a:ext>
                    </a:extLst>
                  </p:cNvPr>
                  <p:cNvSpPr/>
                  <p:nvPr/>
                </p:nvSpPr>
                <p:spPr>
                  <a:xfrm>
                    <a:off x="5417820" y="3575685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D20F2AB8-1713-0F3D-80C8-0F43710E65F7}"/>
                      </a:ext>
                    </a:extLst>
                  </p:cNvPr>
                  <p:cNvSpPr/>
                  <p:nvPr/>
                </p:nvSpPr>
                <p:spPr>
                  <a:xfrm>
                    <a:off x="4621530" y="3575685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17F6CA6B-B85F-4C5E-97DD-DCE15A61E8A3}"/>
                      </a:ext>
                    </a:extLst>
                  </p:cNvPr>
                  <p:cNvSpPr/>
                  <p:nvPr/>
                </p:nvSpPr>
                <p:spPr>
                  <a:xfrm>
                    <a:off x="4621530" y="3036570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</p:grp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FF975421-B07B-5FEF-7DAA-C5C5873CF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87800" y="807937"/>
                  <a:ext cx="2" cy="58613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07AF0B7A-EAF2-C1B5-8644-147E829B56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7801" y="2388646"/>
                <a:ext cx="4841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0026B6AD-D51F-A38D-431A-EBF11D14E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4438" y="4361636"/>
                <a:ext cx="9433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5B1A94D1-A1EC-ACC1-6272-75A8390B4AF3}"/>
                  </a:ext>
                </a:extLst>
              </p:cNvPr>
              <p:cNvGrpSpPr/>
              <p:nvPr/>
            </p:nvGrpSpPr>
            <p:grpSpPr>
              <a:xfrm>
                <a:off x="5345626" y="188746"/>
                <a:ext cx="2849440" cy="3325744"/>
                <a:chOff x="5163858" y="289362"/>
                <a:chExt cx="2849440" cy="3325744"/>
              </a:xfrm>
            </p:grpSpPr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2BD09928-0046-F198-C593-BC612D0430C1}"/>
                    </a:ext>
                  </a:extLst>
                </p:cNvPr>
                <p:cNvGrpSpPr/>
                <p:nvPr/>
              </p:nvGrpSpPr>
              <p:grpSpPr>
                <a:xfrm>
                  <a:off x="6290183" y="289362"/>
                  <a:ext cx="1723115" cy="2199900"/>
                  <a:chOff x="4862670" y="2262352"/>
                  <a:chExt cx="1723115" cy="2199900"/>
                </a:xfrm>
              </p:grpSpPr>
              <p:cxnSp>
                <p:nvCxnSpPr>
                  <p:cNvPr id="24" name="直線接點 23">
                    <a:extLst>
                      <a:ext uri="{FF2B5EF4-FFF2-40B4-BE49-F238E27FC236}">
                        <a16:creationId xmlns:a16="http://schemas.microsoft.com/office/drawing/2014/main" id="{970EBC08-C95E-392E-AECF-FCBEB51946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62670" y="3021397"/>
                    <a:ext cx="1723115" cy="144085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接點 24">
                    <a:extLst>
                      <a:ext uri="{FF2B5EF4-FFF2-40B4-BE49-F238E27FC236}">
                        <a16:creationId xmlns:a16="http://schemas.microsoft.com/office/drawing/2014/main" id="{B8AE4349-564F-5772-2765-354815BC97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2670" y="2262352"/>
                    <a:ext cx="0" cy="21999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弧線 22">
                  <a:extLst>
                    <a:ext uri="{FF2B5EF4-FFF2-40B4-BE49-F238E27FC236}">
                      <a16:creationId xmlns:a16="http://schemas.microsoft.com/office/drawing/2014/main" id="{798C9D68-29F7-F7F7-AA33-50DEFB9E6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3858" y="1362458"/>
                  <a:ext cx="2252648" cy="2252648"/>
                </a:xfrm>
                <a:prstGeom prst="arc">
                  <a:avLst>
                    <a:gd name="adj1" fmla="val 16200000"/>
                    <a:gd name="adj2" fmla="val 19101708"/>
                  </a:avLst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453503CB-8331-FB49-B256-E3C03A81D3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999" y="2418539"/>
                <a:ext cx="27645" cy="363134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107494FF-50AB-B66F-C1A9-A30859165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1587" y="4361636"/>
                <a:ext cx="1568" cy="16882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0AB44C17-E56F-DF37-4727-C2F802EAECCC}"/>
                  </a:ext>
                </a:extLst>
              </p:cNvPr>
              <p:cNvGrpSpPr/>
              <p:nvPr/>
            </p:nvGrpSpPr>
            <p:grpSpPr>
              <a:xfrm>
                <a:off x="3996932" y="2188591"/>
                <a:ext cx="2160000" cy="3279900"/>
                <a:chOff x="1618668" y="2162030"/>
                <a:chExt cx="2160000" cy="3279900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CF567151-E59A-79C9-9C2C-4DA47A60D4C6}"/>
                    </a:ext>
                  </a:extLst>
                </p:cNvPr>
                <p:cNvGrpSpPr/>
                <p:nvPr/>
              </p:nvGrpSpPr>
              <p:grpSpPr>
                <a:xfrm>
                  <a:off x="1730368" y="2162030"/>
                  <a:ext cx="968300" cy="2199900"/>
                  <a:chOff x="3894370" y="2262352"/>
                  <a:chExt cx="968300" cy="2199900"/>
                </a:xfrm>
              </p:grpSpPr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EB951B45-F82B-6050-63C1-038A540114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4370" y="2519155"/>
                    <a:ext cx="968300" cy="194309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>
                    <a:extLst>
                      <a:ext uri="{FF2B5EF4-FFF2-40B4-BE49-F238E27FC236}">
                        <a16:creationId xmlns:a16="http://schemas.microsoft.com/office/drawing/2014/main" id="{48B8A1B3-CFAE-21F1-3D90-59655C1FEE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2670" y="2262352"/>
                    <a:ext cx="0" cy="21999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弧線 18">
                  <a:extLst>
                    <a:ext uri="{FF2B5EF4-FFF2-40B4-BE49-F238E27FC236}">
                      <a16:creationId xmlns:a16="http://schemas.microsoft.com/office/drawing/2014/main" id="{48C55A62-A8F3-B21D-C3B6-AA64874780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618668" y="3281930"/>
                  <a:ext cx="2160000" cy="2160000"/>
                </a:xfrm>
                <a:prstGeom prst="arc">
                  <a:avLst>
                    <a:gd name="adj1" fmla="val 16200000"/>
                    <a:gd name="adj2" fmla="val 17846180"/>
                  </a:avLst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D73869B5-9978-09C4-2CD1-9B57DDBFFF87}"/>
                      </a:ext>
                    </a:extLst>
                  </p:cNvPr>
                  <p:cNvSpPr txBox="1"/>
                  <p:nvPr/>
                </p:nvSpPr>
                <p:spPr>
                  <a:xfrm>
                    <a:off x="6189426" y="3605080"/>
                    <a:ext cx="36490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D73869B5-9978-09C4-2CD1-9B57DDBFFF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9426" y="3605080"/>
                    <a:ext cx="36490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345" r="-689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9D35AE86-B724-7374-28B2-1B5E93F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688" y="4651688"/>
                    <a:ext cx="3720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9D35AE86-B724-7374-28B2-1B5E93F06B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6688" y="4651688"/>
                    <a:ext cx="37202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66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B174FC78-61F4-40C3-84CB-D818D6F98B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37482" y="1898819"/>
                    <a:ext cx="38234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B174FC78-61F4-40C3-84CB-D818D6F98B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7482" y="1898819"/>
                    <a:ext cx="38234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355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60A599AE-3DFE-5A96-5590-FBBEABD8046C}"/>
                      </a:ext>
                    </a:extLst>
                  </p:cNvPr>
                  <p:cNvSpPr txBox="1"/>
                  <p:nvPr/>
                </p:nvSpPr>
                <p:spPr>
                  <a:xfrm>
                    <a:off x="5415255" y="3920170"/>
                    <a:ext cx="3894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60A599AE-3DFE-5A96-5590-FBBEABD804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5255" y="3920170"/>
                    <a:ext cx="38946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355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9BDB26F7-0EE9-70B8-F4F6-FA1A0CF024FE}"/>
                      </a:ext>
                    </a:extLst>
                  </p:cNvPr>
                  <p:cNvSpPr txBox="1"/>
                  <p:nvPr/>
                </p:nvSpPr>
                <p:spPr>
                  <a:xfrm>
                    <a:off x="6764926" y="968006"/>
                    <a:ext cx="36670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9BDB26F7-0EE9-70B8-F4F6-FA1A0CF024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4926" y="968006"/>
                    <a:ext cx="36670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667" r="-66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191AA817-3333-523B-0103-1B17E842D182}"/>
                      </a:ext>
                    </a:extLst>
                  </p:cNvPr>
                  <p:cNvSpPr txBox="1"/>
                  <p:nvPr/>
                </p:nvSpPr>
                <p:spPr>
                  <a:xfrm>
                    <a:off x="4599485" y="2919209"/>
                    <a:ext cx="37382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191AA817-3333-523B-0103-1B17E842D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9485" y="2919209"/>
                    <a:ext cx="37382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000" r="-66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D9FC3D9-CDA9-823E-F305-4009DAAFA1FF}"/>
                  </a:ext>
                </a:extLst>
              </p:cNvPr>
              <p:cNvSpPr txBox="1"/>
              <p:nvPr/>
            </p:nvSpPr>
            <p:spPr>
              <a:xfrm>
                <a:off x="2504056" y="318639"/>
                <a:ext cx="1846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TW" altLang="en-US" sz="2400" dirty="0">
                    <a:latin typeface="SoukouMincho" panose="02000600000000000000" pitchFamily="2" charset="-128"/>
                    <a:ea typeface="SoukouMincho" panose="02000600000000000000" pitchFamily="2" charset="-128"/>
                  </a:rPr>
                  <a:t>影像拍攝範圍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5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FA4961D2-3FDA-DEFB-6487-CE35A4CF4E4F}"/>
              </a:ext>
            </a:extLst>
          </p:cNvPr>
          <p:cNvGrpSpPr/>
          <p:nvPr/>
        </p:nvGrpSpPr>
        <p:grpSpPr>
          <a:xfrm>
            <a:off x="1701990" y="-3773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87F60B6-7A28-7B15-93D8-069472A13010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不規則四邊形 4">
              <a:extLst>
                <a:ext uri="{FF2B5EF4-FFF2-40B4-BE49-F238E27FC236}">
                  <a16:creationId xmlns:a16="http://schemas.microsoft.com/office/drawing/2014/main" id="{57C8D867-DEA8-2921-254C-154B04C15099}"/>
                </a:ext>
              </a:extLst>
            </p:cNvPr>
            <p:cNvSpPr/>
            <p:nvPr/>
          </p:nvSpPr>
          <p:spPr>
            <a:xfrm flipV="1">
              <a:off x="2161238" y="140143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手繪多邊形 5">
              <a:extLst>
                <a:ext uri="{FF2B5EF4-FFF2-40B4-BE49-F238E27FC236}">
                  <a16:creationId xmlns:a16="http://schemas.microsoft.com/office/drawing/2014/main" id="{888EB445-D28B-69AE-EB61-6AB1A732660C}"/>
                </a:ext>
              </a:extLst>
            </p:cNvPr>
            <p:cNvSpPr/>
            <p:nvPr/>
          </p:nvSpPr>
          <p:spPr>
            <a:xfrm rot="20553750">
              <a:off x="4639819" y="606962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2C86757-6D43-B132-B04E-872D9617369F}"/>
                </a:ext>
              </a:extLst>
            </p:cNvPr>
            <p:cNvGrpSpPr/>
            <p:nvPr/>
          </p:nvGrpSpPr>
          <p:grpSpPr>
            <a:xfrm>
              <a:off x="5158199" y="6049882"/>
              <a:ext cx="1631799" cy="1323977"/>
              <a:chOff x="4621530" y="2971800"/>
              <a:chExt cx="986790" cy="108585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8CEF97A-4278-1084-6041-2F7E648FDA98}"/>
                  </a:ext>
                </a:extLst>
              </p:cNvPr>
              <p:cNvSpPr/>
              <p:nvPr/>
            </p:nvSpPr>
            <p:spPr>
              <a:xfrm>
                <a:off x="4812030" y="2971800"/>
                <a:ext cx="605790" cy="1085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D50783E-88AA-14BD-AB47-BE7479654C02}"/>
                  </a:ext>
                </a:extLst>
              </p:cNvPr>
              <p:cNvSpPr/>
              <p:nvPr/>
            </p:nvSpPr>
            <p:spPr>
              <a:xfrm>
                <a:off x="5417820" y="304990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88CC885-D94E-DC88-1FF1-8A8858FF23D3}"/>
                  </a:ext>
                </a:extLst>
              </p:cNvPr>
              <p:cNvSpPr/>
              <p:nvPr/>
            </p:nvSpPr>
            <p:spPr>
              <a:xfrm>
                <a:off x="541782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1379F4C-D0E0-FF49-4623-ED118E993921}"/>
                  </a:ext>
                </a:extLst>
              </p:cNvPr>
              <p:cNvSpPr/>
              <p:nvPr/>
            </p:nvSpPr>
            <p:spPr>
              <a:xfrm>
                <a:off x="462153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32747DF-12C4-1CE4-D0C7-8178A2DB2379}"/>
                  </a:ext>
                </a:extLst>
              </p:cNvPr>
              <p:cNvSpPr/>
              <p:nvPr/>
            </p:nvSpPr>
            <p:spPr>
              <a:xfrm>
                <a:off x="4621530" y="3036570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1A0E82C-6BC8-B710-4F33-F8D82B43DF90}"/>
                </a:ext>
              </a:extLst>
            </p:cNvPr>
            <p:cNvSpPr txBox="1"/>
            <p:nvPr/>
          </p:nvSpPr>
          <p:spPr>
            <a:xfrm>
              <a:off x="2516621" y="332812"/>
              <a:ext cx="184665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bg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影像拍攝範圍</a:t>
              </a:r>
            </a:p>
          </p:txBody>
        </p:sp>
        <p:sp>
          <p:nvSpPr>
            <p:cNvPr id="36" name="框架 35">
              <a:extLst>
                <a:ext uri="{FF2B5EF4-FFF2-40B4-BE49-F238E27FC236}">
                  <a16:creationId xmlns:a16="http://schemas.microsoft.com/office/drawing/2014/main" id="{974E03E9-F23B-0DCB-82BA-DA068689A505}"/>
                </a:ext>
              </a:extLst>
            </p:cNvPr>
            <p:cNvSpPr/>
            <p:nvPr/>
          </p:nvSpPr>
          <p:spPr>
            <a:xfrm>
              <a:off x="5203739" y="4874590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框架 36">
              <a:extLst>
                <a:ext uri="{FF2B5EF4-FFF2-40B4-BE49-F238E27FC236}">
                  <a16:creationId xmlns:a16="http://schemas.microsoft.com/office/drawing/2014/main" id="{75DAE880-4701-CAA2-B8BC-59EA464A3325}"/>
                </a:ext>
              </a:extLst>
            </p:cNvPr>
            <p:cNvSpPr/>
            <p:nvPr/>
          </p:nvSpPr>
          <p:spPr>
            <a:xfrm>
              <a:off x="5203739" y="257674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框架 37">
              <a:extLst>
                <a:ext uri="{FF2B5EF4-FFF2-40B4-BE49-F238E27FC236}">
                  <a16:creationId xmlns:a16="http://schemas.microsoft.com/office/drawing/2014/main" id="{883345DF-FAC7-5797-31BD-7F89FE3E366D}"/>
                </a:ext>
              </a:extLst>
            </p:cNvPr>
            <p:cNvSpPr/>
            <p:nvPr/>
          </p:nvSpPr>
          <p:spPr>
            <a:xfrm>
              <a:off x="5203739" y="296623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框架 38">
              <a:extLst>
                <a:ext uri="{FF2B5EF4-FFF2-40B4-BE49-F238E27FC236}">
                  <a16:creationId xmlns:a16="http://schemas.microsoft.com/office/drawing/2014/main" id="{A3893AA9-A881-FA19-FB74-CEC728A0EBEA}"/>
                </a:ext>
              </a:extLst>
            </p:cNvPr>
            <p:cNvSpPr/>
            <p:nvPr/>
          </p:nvSpPr>
          <p:spPr>
            <a:xfrm>
              <a:off x="5203739" y="335855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框架 39">
              <a:extLst>
                <a:ext uri="{FF2B5EF4-FFF2-40B4-BE49-F238E27FC236}">
                  <a16:creationId xmlns:a16="http://schemas.microsoft.com/office/drawing/2014/main" id="{A5B6B051-2BB1-3162-33E3-D23EAC89C8C5}"/>
                </a:ext>
              </a:extLst>
            </p:cNvPr>
            <p:cNvSpPr/>
            <p:nvPr/>
          </p:nvSpPr>
          <p:spPr>
            <a:xfrm>
              <a:off x="5203739" y="374804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框架 40">
              <a:extLst>
                <a:ext uri="{FF2B5EF4-FFF2-40B4-BE49-F238E27FC236}">
                  <a16:creationId xmlns:a16="http://schemas.microsoft.com/office/drawing/2014/main" id="{0360FC47-3877-81E5-7E59-F1632216983B}"/>
                </a:ext>
              </a:extLst>
            </p:cNvPr>
            <p:cNvSpPr/>
            <p:nvPr/>
          </p:nvSpPr>
          <p:spPr>
            <a:xfrm>
              <a:off x="5203739" y="411867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框架 41">
              <a:extLst>
                <a:ext uri="{FF2B5EF4-FFF2-40B4-BE49-F238E27FC236}">
                  <a16:creationId xmlns:a16="http://schemas.microsoft.com/office/drawing/2014/main" id="{8617AB96-81AF-F576-DF40-2C6D3E1A7751}"/>
                </a:ext>
              </a:extLst>
            </p:cNvPr>
            <p:cNvSpPr/>
            <p:nvPr/>
          </p:nvSpPr>
          <p:spPr>
            <a:xfrm>
              <a:off x="5203739" y="4508166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框架 42">
              <a:extLst>
                <a:ext uri="{FF2B5EF4-FFF2-40B4-BE49-F238E27FC236}">
                  <a16:creationId xmlns:a16="http://schemas.microsoft.com/office/drawing/2014/main" id="{9ABEA4BB-1652-CEB1-B7AD-26243CD0BB8A}"/>
                </a:ext>
              </a:extLst>
            </p:cNvPr>
            <p:cNvSpPr/>
            <p:nvPr/>
          </p:nvSpPr>
          <p:spPr>
            <a:xfrm>
              <a:off x="5203739" y="220005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框架 43">
              <a:extLst>
                <a:ext uri="{FF2B5EF4-FFF2-40B4-BE49-F238E27FC236}">
                  <a16:creationId xmlns:a16="http://schemas.microsoft.com/office/drawing/2014/main" id="{DEB087F5-C3B4-91C5-B964-620185820BFD}"/>
                </a:ext>
              </a:extLst>
            </p:cNvPr>
            <p:cNvSpPr/>
            <p:nvPr/>
          </p:nvSpPr>
          <p:spPr>
            <a:xfrm>
              <a:off x="5200434" y="182336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框架 44">
              <a:extLst>
                <a:ext uri="{FF2B5EF4-FFF2-40B4-BE49-F238E27FC236}">
                  <a16:creationId xmlns:a16="http://schemas.microsoft.com/office/drawing/2014/main" id="{5402445E-753B-D1B2-EDDE-4FAB2A9E0361}"/>
                </a:ext>
              </a:extLst>
            </p:cNvPr>
            <p:cNvSpPr/>
            <p:nvPr/>
          </p:nvSpPr>
          <p:spPr>
            <a:xfrm>
              <a:off x="5200434" y="1427287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14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E77B699-2B4D-03C3-F995-9FE26EA4F3B3}"/>
              </a:ext>
            </a:extLst>
          </p:cNvPr>
          <p:cNvGrpSpPr/>
          <p:nvPr/>
        </p:nvGrpSpPr>
        <p:grpSpPr>
          <a:xfrm>
            <a:off x="1701990" y="-3773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2D42364-288B-FCF6-CA59-6180C9390E69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不規則四邊形 3">
              <a:extLst>
                <a:ext uri="{FF2B5EF4-FFF2-40B4-BE49-F238E27FC236}">
                  <a16:creationId xmlns:a16="http://schemas.microsoft.com/office/drawing/2014/main" id="{4C74AC72-9214-DAF6-1CA2-49258D874D16}"/>
                </a:ext>
              </a:extLst>
            </p:cNvPr>
            <p:cNvSpPr/>
            <p:nvPr/>
          </p:nvSpPr>
          <p:spPr>
            <a:xfrm flipV="1">
              <a:off x="2161238" y="140143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手繪多邊形 4">
              <a:extLst>
                <a:ext uri="{FF2B5EF4-FFF2-40B4-BE49-F238E27FC236}">
                  <a16:creationId xmlns:a16="http://schemas.microsoft.com/office/drawing/2014/main" id="{E44EAC5C-0DAA-0653-73DA-CC7AC8A5EEF3}"/>
                </a:ext>
              </a:extLst>
            </p:cNvPr>
            <p:cNvSpPr/>
            <p:nvPr/>
          </p:nvSpPr>
          <p:spPr>
            <a:xfrm rot="20553750">
              <a:off x="4639819" y="606962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A7C428E-968F-AC1C-874E-22FFB4E27909}"/>
                </a:ext>
              </a:extLst>
            </p:cNvPr>
            <p:cNvGrpSpPr/>
            <p:nvPr/>
          </p:nvGrpSpPr>
          <p:grpSpPr>
            <a:xfrm>
              <a:off x="5158199" y="6049882"/>
              <a:ext cx="1631799" cy="1323977"/>
              <a:chOff x="4621530" y="2971800"/>
              <a:chExt cx="986790" cy="108585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7BDC0BC-9946-E0AE-2BAF-909836929ACC}"/>
                  </a:ext>
                </a:extLst>
              </p:cNvPr>
              <p:cNvSpPr/>
              <p:nvPr/>
            </p:nvSpPr>
            <p:spPr>
              <a:xfrm>
                <a:off x="4812030" y="2971800"/>
                <a:ext cx="605790" cy="1085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DD424E4-B83E-2876-B722-BACE586CCCF0}"/>
                  </a:ext>
                </a:extLst>
              </p:cNvPr>
              <p:cNvSpPr/>
              <p:nvPr/>
            </p:nvSpPr>
            <p:spPr>
              <a:xfrm>
                <a:off x="5417820" y="304990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EF0C22D-A37A-62D0-94D7-025C8901B31D}"/>
                  </a:ext>
                </a:extLst>
              </p:cNvPr>
              <p:cNvSpPr/>
              <p:nvPr/>
            </p:nvSpPr>
            <p:spPr>
              <a:xfrm>
                <a:off x="541782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621A81-5175-9C8C-03AD-60FDB99C6D5B}"/>
                  </a:ext>
                </a:extLst>
              </p:cNvPr>
              <p:cNvSpPr/>
              <p:nvPr/>
            </p:nvSpPr>
            <p:spPr>
              <a:xfrm>
                <a:off x="462153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AFAC4EE-11C0-A588-1F88-FD666C93AD4D}"/>
                  </a:ext>
                </a:extLst>
              </p:cNvPr>
              <p:cNvSpPr/>
              <p:nvPr/>
            </p:nvSpPr>
            <p:spPr>
              <a:xfrm>
                <a:off x="4621530" y="3036570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7A7C1E2-C483-049B-F030-2A8D7E6B9DF4}"/>
                </a:ext>
              </a:extLst>
            </p:cNvPr>
            <p:cNvSpPr txBox="1"/>
            <p:nvPr/>
          </p:nvSpPr>
          <p:spPr>
            <a:xfrm>
              <a:off x="2516621" y="332812"/>
              <a:ext cx="184665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bg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影像拍攝範圍</a:t>
              </a:r>
            </a:p>
          </p:txBody>
        </p:sp>
        <p:sp>
          <p:nvSpPr>
            <p:cNvPr id="8" name="框架 7">
              <a:extLst>
                <a:ext uri="{FF2B5EF4-FFF2-40B4-BE49-F238E27FC236}">
                  <a16:creationId xmlns:a16="http://schemas.microsoft.com/office/drawing/2014/main" id="{47308670-C342-1336-739A-F8D7023EF1FD}"/>
                </a:ext>
              </a:extLst>
            </p:cNvPr>
            <p:cNvSpPr/>
            <p:nvPr/>
          </p:nvSpPr>
          <p:spPr>
            <a:xfrm>
              <a:off x="4600235" y="4874590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框架 8">
              <a:extLst>
                <a:ext uri="{FF2B5EF4-FFF2-40B4-BE49-F238E27FC236}">
                  <a16:creationId xmlns:a16="http://schemas.microsoft.com/office/drawing/2014/main" id="{F8C31CA4-FA2C-F96D-6AF0-F7C67554F341}"/>
                </a:ext>
              </a:extLst>
            </p:cNvPr>
            <p:cNvSpPr/>
            <p:nvPr/>
          </p:nvSpPr>
          <p:spPr>
            <a:xfrm>
              <a:off x="5075723" y="257674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框架 9">
              <a:extLst>
                <a:ext uri="{FF2B5EF4-FFF2-40B4-BE49-F238E27FC236}">
                  <a16:creationId xmlns:a16="http://schemas.microsoft.com/office/drawing/2014/main" id="{DCF7E984-A44B-CAB4-DC8B-275982B3BC39}"/>
                </a:ext>
              </a:extLst>
            </p:cNvPr>
            <p:cNvSpPr/>
            <p:nvPr/>
          </p:nvSpPr>
          <p:spPr>
            <a:xfrm>
              <a:off x="4874555" y="296623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>
              <a:extLst>
                <a:ext uri="{FF2B5EF4-FFF2-40B4-BE49-F238E27FC236}">
                  <a16:creationId xmlns:a16="http://schemas.microsoft.com/office/drawing/2014/main" id="{435D13C2-7D4E-FC65-671F-0FD1EEF9A059}"/>
                </a:ext>
              </a:extLst>
            </p:cNvPr>
            <p:cNvSpPr/>
            <p:nvPr/>
          </p:nvSpPr>
          <p:spPr>
            <a:xfrm>
              <a:off x="4673387" y="335855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框架 11">
              <a:extLst>
                <a:ext uri="{FF2B5EF4-FFF2-40B4-BE49-F238E27FC236}">
                  <a16:creationId xmlns:a16="http://schemas.microsoft.com/office/drawing/2014/main" id="{78BC064B-69B6-8728-C871-5DA272F73545}"/>
                </a:ext>
              </a:extLst>
            </p:cNvPr>
            <p:cNvSpPr/>
            <p:nvPr/>
          </p:nvSpPr>
          <p:spPr>
            <a:xfrm>
              <a:off x="4490507" y="374804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框架 12">
              <a:extLst>
                <a:ext uri="{FF2B5EF4-FFF2-40B4-BE49-F238E27FC236}">
                  <a16:creationId xmlns:a16="http://schemas.microsoft.com/office/drawing/2014/main" id="{73E0646F-1384-89BA-10C4-010AF65A5B4F}"/>
                </a:ext>
              </a:extLst>
            </p:cNvPr>
            <p:cNvSpPr/>
            <p:nvPr/>
          </p:nvSpPr>
          <p:spPr>
            <a:xfrm>
              <a:off x="4307627" y="411867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框架 13">
              <a:extLst>
                <a:ext uri="{FF2B5EF4-FFF2-40B4-BE49-F238E27FC236}">
                  <a16:creationId xmlns:a16="http://schemas.microsoft.com/office/drawing/2014/main" id="{25AE8FCC-44D7-E70E-C651-B07D6ECFED66}"/>
                </a:ext>
              </a:extLst>
            </p:cNvPr>
            <p:cNvSpPr/>
            <p:nvPr/>
          </p:nvSpPr>
          <p:spPr>
            <a:xfrm>
              <a:off x="4399067" y="4508166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B4A5F49E-A255-079A-04DD-A9827E5058B1}"/>
                </a:ext>
              </a:extLst>
            </p:cNvPr>
            <p:cNvSpPr/>
            <p:nvPr/>
          </p:nvSpPr>
          <p:spPr>
            <a:xfrm>
              <a:off x="5697515" y="220005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框架 15">
              <a:extLst>
                <a:ext uri="{FF2B5EF4-FFF2-40B4-BE49-F238E27FC236}">
                  <a16:creationId xmlns:a16="http://schemas.microsoft.com/office/drawing/2014/main" id="{939A054C-4801-DDD9-3339-0A5987379268}"/>
                </a:ext>
              </a:extLst>
            </p:cNvPr>
            <p:cNvSpPr/>
            <p:nvPr/>
          </p:nvSpPr>
          <p:spPr>
            <a:xfrm>
              <a:off x="6279426" y="182336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78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33BD1-BC42-1387-9544-7EC5DB8EE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8F2D321-B20E-5F9B-68ED-67ADF707568F}"/>
              </a:ext>
            </a:extLst>
          </p:cNvPr>
          <p:cNvGrpSpPr/>
          <p:nvPr/>
        </p:nvGrpSpPr>
        <p:grpSpPr>
          <a:xfrm>
            <a:off x="1701990" y="-3773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14335AF-E34A-6E7D-99D0-7DBEC0C7E538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不規則四邊形 3">
              <a:extLst>
                <a:ext uri="{FF2B5EF4-FFF2-40B4-BE49-F238E27FC236}">
                  <a16:creationId xmlns:a16="http://schemas.microsoft.com/office/drawing/2014/main" id="{59FB1194-0938-5F61-5327-C89600E0ACF8}"/>
                </a:ext>
              </a:extLst>
            </p:cNvPr>
            <p:cNvSpPr/>
            <p:nvPr/>
          </p:nvSpPr>
          <p:spPr>
            <a:xfrm flipV="1">
              <a:off x="2161238" y="140143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" name="手繪多邊形 4">
              <a:extLst>
                <a:ext uri="{FF2B5EF4-FFF2-40B4-BE49-F238E27FC236}">
                  <a16:creationId xmlns:a16="http://schemas.microsoft.com/office/drawing/2014/main" id="{90C40595-12BD-5597-7030-28B360EBF50A}"/>
                </a:ext>
              </a:extLst>
            </p:cNvPr>
            <p:cNvSpPr/>
            <p:nvPr/>
          </p:nvSpPr>
          <p:spPr>
            <a:xfrm rot="20553750">
              <a:off x="4639819" y="606962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DC9623B1-2771-63BF-6AA7-FA7E11B095EA}"/>
                </a:ext>
              </a:extLst>
            </p:cNvPr>
            <p:cNvGrpSpPr/>
            <p:nvPr/>
          </p:nvGrpSpPr>
          <p:grpSpPr>
            <a:xfrm>
              <a:off x="5158199" y="6049882"/>
              <a:ext cx="1631799" cy="1323977"/>
              <a:chOff x="4621530" y="2971800"/>
              <a:chExt cx="986790" cy="108585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E2110AF-A91C-BC55-5FFD-875BE46F04B6}"/>
                  </a:ext>
                </a:extLst>
              </p:cNvPr>
              <p:cNvSpPr/>
              <p:nvPr/>
            </p:nvSpPr>
            <p:spPr>
              <a:xfrm>
                <a:off x="4812030" y="2971800"/>
                <a:ext cx="605790" cy="1085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D42ABD4-605B-030B-2C53-A7739F333ED0}"/>
                  </a:ext>
                </a:extLst>
              </p:cNvPr>
              <p:cNvSpPr/>
              <p:nvPr/>
            </p:nvSpPr>
            <p:spPr>
              <a:xfrm>
                <a:off x="5417820" y="304990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6A469BA-4E6B-A498-8F01-578F2EFD35D3}"/>
                  </a:ext>
                </a:extLst>
              </p:cNvPr>
              <p:cNvSpPr/>
              <p:nvPr/>
            </p:nvSpPr>
            <p:spPr>
              <a:xfrm>
                <a:off x="541782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0C1E4A2-807E-0BED-8757-20AE79FA5D7D}"/>
                  </a:ext>
                </a:extLst>
              </p:cNvPr>
              <p:cNvSpPr/>
              <p:nvPr/>
            </p:nvSpPr>
            <p:spPr>
              <a:xfrm>
                <a:off x="462153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C0B4576-4BBA-D482-648B-26B24B7A4C88}"/>
                  </a:ext>
                </a:extLst>
              </p:cNvPr>
              <p:cNvSpPr/>
              <p:nvPr/>
            </p:nvSpPr>
            <p:spPr>
              <a:xfrm>
                <a:off x="4621530" y="3036570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BB3394D-0558-63B8-9085-DA44BEE2F2A1}"/>
                </a:ext>
              </a:extLst>
            </p:cNvPr>
            <p:cNvSpPr txBox="1"/>
            <p:nvPr/>
          </p:nvSpPr>
          <p:spPr>
            <a:xfrm>
              <a:off x="2516621" y="332812"/>
              <a:ext cx="184665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bg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影像拍攝範圍</a:t>
              </a:r>
            </a:p>
          </p:txBody>
        </p:sp>
        <p:sp>
          <p:nvSpPr>
            <p:cNvPr id="8" name="框架 7">
              <a:extLst>
                <a:ext uri="{FF2B5EF4-FFF2-40B4-BE49-F238E27FC236}">
                  <a16:creationId xmlns:a16="http://schemas.microsoft.com/office/drawing/2014/main" id="{7E4F5B38-CA85-B671-1E30-D9FB47692BB2}"/>
                </a:ext>
              </a:extLst>
            </p:cNvPr>
            <p:cNvSpPr/>
            <p:nvPr/>
          </p:nvSpPr>
          <p:spPr>
            <a:xfrm>
              <a:off x="4600235" y="4874590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框架 8">
              <a:extLst>
                <a:ext uri="{FF2B5EF4-FFF2-40B4-BE49-F238E27FC236}">
                  <a16:creationId xmlns:a16="http://schemas.microsoft.com/office/drawing/2014/main" id="{C4135B3F-BB88-B004-EE9D-B390850A382D}"/>
                </a:ext>
              </a:extLst>
            </p:cNvPr>
            <p:cNvSpPr/>
            <p:nvPr/>
          </p:nvSpPr>
          <p:spPr>
            <a:xfrm>
              <a:off x="5075723" y="257674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框架 9">
              <a:extLst>
                <a:ext uri="{FF2B5EF4-FFF2-40B4-BE49-F238E27FC236}">
                  <a16:creationId xmlns:a16="http://schemas.microsoft.com/office/drawing/2014/main" id="{3447928B-B28A-3CFF-53FB-C9E83064747B}"/>
                </a:ext>
              </a:extLst>
            </p:cNvPr>
            <p:cNvSpPr/>
            <p:nvPr/>
          </p:nvSpPr>
          <p:spPr>
            <a:xfrm>
              <a:off x="4874555" y="296623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>
              <a:extLst>
                <a:ext uri="{FF2B5EF4-FFF2-40B4-BE49-F238E27FC236}">
                  <a16:creationId xmlns:a16="http://schemas.microsoft.com/office/drawing/2014/main" id="{0D2C1154-F405-D44F-3E91-3726E401AF6F}"/>
                </a:ext>
              </a:extLst>
            </p:cNvPr>
            <p:cNvSpPr/>
            <p:nvPr/>
          </p:nvSpPr>
          <p:spPr>
            <a:xfrm>
              <a:off x="4673387" y="335855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框架 11">
              <a:extLst>
                <a:ext uri="{FF2B5EF4-FFF2-40B4-BE49-F238E27FC236}">
                  <a16:creationId xmlns:a16="http://schemas.microsoft.com/office/drawing/2014/main" id="{D28D4E60-7AD6-7755-CC0E-1D144D6E0F21}"/>
                </a:ext>
              </a:extLst>
            </p:cNvPr>
            <p:cNvSpPr/>
            <p:nvPr/>
          </p:nvSpPr>
          <p:spPr>
            <a:xfrm>
              <a:off x="4490507" y="374804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框架 12">
              <a:extLst>
                <a:ext uri="{FF2B5EF4-FFF2-40B4-BE49-F238E27FC236}">
                  <a16:creationId xmlns:a16="http://schemas.microsoft.com/office/drawing/2014/main" id="{CF8AD667-271E-1AD1-0219-D8E536828B42}"/>
                </a:ext>
              </a:extLst>
            </p:cNvPr>
            <p:cNvSpPr/>
            <p:nvPr/>
          </p:nvSpPr>
          <p:spPr>
            <a:xfrm>
              <a:off x="4307627" y="411867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框架 13">
              <a:extLst>
                <a:ext uri="{FF2B5EF4-FFF2-40B4-BE49-F238E27FC236}">
                  <a16:creationId xmlns:a16="http://schemas.microsoft.com/office/drawing/2014/main" id="{4C5C0EDA-5E6E-DD90-712A-1B728507E014}"/>
                </a:ext>
              </a:extLst>
            </p:cNvPr>
            <p:cNvSpPr/>
            <p:nvPr/>
          </p:nvSpPr>
          <p:spPr>
            <a:xfrm>
              <a:off x="4399067" y="4508166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C71D4E97-5489-40EC-99C1-3A7C810C572E}"/>
                </a:ext>
              </a:extLst>
            </p:cNvPr>
            <p:cNvSpPr/>
            <p:nvPr/>
          </p:nvSpPr>
          <p:spPr>
            <a:xfrm>
              <a:off x="5697515" y="220005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框架 15">
              <a:extLst>
                <a:ext uri="{FF2B5EF4-FFF2-40B4-BE49-F238E27FC236}">
                  <a16:creationId xmlns:a16="http://schemas.microsoft.com/office/drawing/2014/main" id="{26EE1FB5-033E-7A87-0EB2-0C0ADC561314}"/>
                </a:ext>
              </a:extLst>
            </p:cNvPr>
            <p:cNvSpPr/>
            <p:nvPr/>
          </p:nvSpPr>
          <p:spPr>
            <a:xfrm>
              <a:off x="6279426" y="182336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E799F300-FBD6-53E7-D739-CAB9A111073F}"/>
              </a:ext>
            </a:extLst>
          </p:cNvPr>
          <p:cNvSpPr/>
          <p:nvPr/>
        </p:nvSpPr>
        <p:spPr>
          <a:xfrm>
            <a:off x="6789998" y="291570"/>
            <a:ext cx="2468173" cy="13999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24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21</Words>
  <Application>Microsoft Macintosh PowerPoint</Application>
  <PresentationFormat>寬螢幕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SoukouMincho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子晨 王</dc:creator>
  <cp:lastModifiedBy>子晨 王</cp:lastModifiedBy>
  <cp:revision>6</cp:revision>
  <dcterms:created xsi:type="dcterms:W3CDTF">2025-03-28T06:19:51Z</dcterms:created>
  <dcterms:modified xsi:type="dcterms:W3CDTF">2025-03-29T08:50:05Z</dcterms:modified>
</cp:coreProperties>
</file>