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2" r:id="rId7"/>
    <p:sldId id="266" r:id="rId8"/>
    <p:sldId id="267" r:id="rId9"/>
    <p:sldId id="269" r:id="rId10"/>
    <p:sldId id="270" r:id="rId11"/>
    <p:sldId id="271" r:id="rId12"/>
    <p:sldId id="273" r:id="rId13"/>
    <p:sldId id="272" r:id="rId14"/>
    <p:sldId id="268" r:id="rId15"/>
    <p:sldId id="260" r:id="rId16"/>
    <p:sldId id="261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8"/>
  </p:normalViewPr>
  <p:slideViewPr>
    <p:cSldViewPr snapToGrid="0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A2DED-0182-844C-A9B2-57A5BF1E70BE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17AE-AFF9-1B49-92D4-1AA1F56B57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0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9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1C97-FFA2-6FB4-4E88-1CA8266F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C75AA62-2518-0323-72AE-FE91266AF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8B3F54-3D6B-EBF5-B88E-16422C3FD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21B96-8606-97F2-85DD-878932AA5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9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ACE6-67BD-EA25-53D9-F5DD6BA1C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0874A69-A235-FF98-605B-152EC709B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8FC39A-0257-1EDF-269A-DA823E8D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2C668C-9D73-9401-8B2C-C35857B4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13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CB7C3-95FA-E6BB-7E17-230FE4CD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B294C90-FFE8-4AFE-2E6A-E91010088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14A0FB-417F-808D-9000-B38F77B6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B6FEA-059E-7140-2B84-9FEECDAA1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46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C8EF-2F48-B652-AC3C-300B850C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F0B940D-2284-6E50-8073-F303AF1F1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05FA397-7E54-F361-8D75-844B30F09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CD071F-57B1-1AAC-B8D4-CA124101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6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024F-390D-3070-25A8-289A9D4F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8D794D7-78C9-1D3D-F219-02531F015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0AC33E-A90A-FBFC-1424-85F35601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13EED-19A9-DA1F-88FB-8FA975909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8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7DD7-2C9B-5832-9A82-D0C0FD01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07A444-C54E-61AB-2DEC-AFC6FDC98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04AEF49-75A5-2414-CD06-0C2D82980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603968-CD8F-4331-105E-D568B3282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F661-B46A-EA2F-7337-801C5A52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4EB268-488D-F3B0-3D10-3CC701E5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5CB21-937F-A774-3C99-D4EF7E9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3932-6939-9F36-F5E2-BB4470F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6A164-501D-2295-B3BB-159B73B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1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06CA-13AC-52E9-3F56-A7933EF3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2F721-79A0-FAFE-5D83-42B78F6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8F9B-A402-2377-672B-D436CB2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BF779-129D-D3A3-118E-1C297ED8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4D73F-FEC5-8188-181F-9455E1C0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4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F9D39-5E95-795F-0B76-3F5D3B17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103F2E-14CD-1C63-C984-274D5AD2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19FDE-9791-728F-7261-613E73F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C7F3D-088A-F1CF-D88B-383A774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072ED-3067-1A7E-D180-96C78E0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6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7194B-FCEF-43D6-B22C-25CB1E46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5307D-9BEF-AF47-3FB0-1AE6C48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DF5CE-3BCA-C4BC-DE1F-FDF15A0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092B-997A-C7B8-513C-FA67D4F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BDCAF-3AF9-7B15-21FB-FC02B07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0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DA70-C077-D802-2A5D-E18E8FF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7C69-B178-1D84-ABE8-F0DC074E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17761-E785-105D-6142-AF9C1BB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95872-F057-0013-5EC2-2AE273F1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E2C52-59D7-D885-1717-1E6E82D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3D23-3251-16A6-5414-2E23913D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30339-E057-42D6-0C02-0A88A470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3D8F32-A1C6-E32C-444A-FF71CE97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BE2CF-5BB1-8D28-4782-3EFA81E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E120D-DA41-30EC-0C9D-DD14E6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7D13E-56BE-EFA4-9F71-81276C3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EF83C-FFD6-85E0-7A36-EF0E4C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C33B8-67A0-284C-99F0-FBD14701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14479-43DB-BE3B-72CE-2935A15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7A53-01DD-4A69-FC7F-DCCC3F62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78A489-CA1B-5D50-08BB-B557AA84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EE8E86-D34E-943A-0487-A8B9D29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3A9B9-A187-3468-6217-0736FBE9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60BF57-E929-6F02-3614-0C4B108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24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45637-9A00-5724-6517-4ADD8BB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CEA9D-30AF-E58D-9DD4-DC3D5DF7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D55D9E-A712-7C7E-3082-B45CC5D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C11972-929D-3014-280F-32BF3EF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4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D9848D-D919-7230-7E04-14BD513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87A4E-2447-EC7C-FA99-FA058DB3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CBF49-F2FB-7350-7EC7-4AAF5EE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42FBD-A8F3-0295-E26B-BF567E0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4CAE8-50FA-4FAF-49E8-C87E7F0F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D11197-DD41-ED30-6D7D-BF61EEE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1F011-544F-C986-2A0F-63BB828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59F4C-FC0D-F640-0F7A-9D0E75A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64520-1ED5-B468-8007-F48A173F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DE2A-C92E-0E41-6284-59C99A5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9C8167-3FA7-F7D5-8AE3-80335F0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B688D-C2F6-E473-3F0F-D5ADDF23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30394-8A68-4DDF-D982-F0D10EE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0D44C-EE31-CB44-1F69-D9FB04B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67F51-87DC-6558-1D07-C7146AD3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20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F19A26-3248-F771-D873-2E58C84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B1541-29A8-97D3-6DFA-CA678386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E3B4D-7451-FE14-89EF-62ACA7E0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376E-435E-E84A-8F8A-62A6FCF60810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0D7BB-6EB5-56C4-6EE7-A93A118B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3810-A8EA-317D-4007-9E25135A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3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E657F-D8B0-3713-4C83-D7706814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C1C5F-66B0-3A10-311C-63CAF4C6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12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4AB0-0577-15C7-EC0B-355BD0669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19B0C413-D31E-283D-2482-973FC1828B77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18251AB-4AB9-E434-6F9F-CA6DFA7A8668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CB46E6F2-835A-0C39-F09E-2FC74217556F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99501EEB-76C9-C51B-150F-981B46BB26D7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1F39555F-505A-EBBB-01ED-A09CA5DA24B9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524D3FC-D619-E5C7-CECC-0784CD56E7F6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CC770B5-8336-D82F-BFE0-716AD846BCB7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EA3739FB-0329-0851-52EC-7E5C9DE18B91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3BD8E962-9283-A247-54A3-3199C7E8C9D9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663A5ED-969C-5F26-3991-6D41BDB4569F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C819442-C442-538F-CB43-738C1D5433FA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3B1DADDF-64EB-CE06-5D00-433055E7901A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FA910BD-2868-FAAE-9BBF-47D2D1BFF12F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3939991-F104-F9FA-9643-4A38D20FAB10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943D2EF6-A86B-8691-FBC4-429D3C55F22B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A37B07B-3A48-988C-15AE-9FF48527EF08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C2DCAB1A-3D39-7218-ECCF-3DEC0EE14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E7A61F5C-B7EE-D80E-7806-C6F95ED9B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01AC7277-6112-5496-436B-7112B5A7EE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01AC7277-6112-5496-436B-7112B5A7EE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1E2715B0-6810-4F26-E9E9-E6C4D47A5E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1E2715B0-6810-4F26-E9E9-E6C4D47A5E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4BAE980B-5DB5-21F2-A2F8-691C42AC11A2}"/>
                </a:ext>
              </a:extLst>
            </p:cNvPr>
            <p:cNvSpPr/>
            <p:nvPr/>
          </p:nvSpPr>
          <p:spPr>
            <a:xfrm>
              <a:off x="4469626" y="44432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E474E22E-A0E6-E99E-64DF-79B571B41FF9}"/>
                </a:ext>
              </a:extLst>
            </p:cNvPr>
            <p:cNvSpPr/>
            <p:nvPr/>
          </p:nvSpPr>
          <p:spPr>
            <a:xfrm>
              <a:off x="4137650" y="406994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8C29F04B-79D5-72CE-148E-83A4F9D47CBE}"/>
                </a:ext>
              </a:extLst>
            </p:cNvPr>
            <p:cNvSpPr/>
            <p:nvPr/>
          </p:nvSpPr>
          <p:spPr>
            <a:xfrm>
              <a:off x="4076729" y="371277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D5101F6B-04A2-6782-E8CF-A0BFBAB5E5C8}"/>
                </a:ext>
              </a:extLst>
            </p:cNvPr>
            <p:cNvSpPr/>
            <p:nvPr/>
          </p:nvSpPr>
          <p:spPr>
            <a:xfrm>
              <a:off x="4251414" y="332168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3EC619B4-0248-E1BF-378C-C3D3DB3A3815}"/>
                </a:ext>
              </a:extLst>
            </p:cNvPr>
            <p:cNvSpPr/>
            <p:nvPr/>
          </p:nvSpPr>
          <p:spPr>
            <a:xfrm>
              <a:off x="4587330" y="29334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D2CFD77B-E89F-509E-E20B-862620D527FF}"/>
                </a:ext>
              </a:extLst>
            </p:cNvPr>
            <p:cNvSpPr/>
            <p:nvPr/>
          </p:nvSpPr>
          <p:spPr>
            <a:xfrm>
              <a:off x="4871627" y="260193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65FE3C41-AC7E-2816-4371-B72CE943E6DC}"/>
                </a:ext>
              </a:extLst>
            </p:cNvPr>
            <p:cNvSpPr/>
            <p:nvPr/>
          </p:nvSpPr>
          <p:spPr>
            <a:xfrm>
              <a:off x="5233896" y="223395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4A22478A-50FE-D9D2-1194-1A538441B1B0}"/>
                </a:ext>
              </a:extLst>
            </p:cNvPr>
            <p:cNvSpPr/>
            <p:nvPr/>
          </p:nvSpPr>
          <p:spPr>
            <a:xfrm>
              <a:off x="5746916" y="187678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16D99E45-877F-D093-AD12-2DB862556A5F}"/>
                </a:ext>
              </a:extLst>
            </p:cNvPr>
            <p:cNvSpPr/>
            <p:nvPr/>
          </p:nvSpPr>
          <p:spPr>
            <a:xfrm>
              <a:off x="6210835" y="152062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4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68D1-03EC-4F1C-CCED-47BF9CEA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8">
            <a:extLst>
              <a:ext uri="{FF2B5EF4-FFF2-40B4-BE49-F238E27FC236}">
                <a16:creationId xmlns:a16="http://schemas.microsoft.com/office/drawing/2014/main" id="{58AD36A3-8D08-383F-6B18-EBB042B7F4AC}"/>
              </a:ext>
            </a:extLst>
          </p:cNvPr>
          <p:cNvSpPr/>
          <p:nvPr/>
        </p:nvSpPr>
        <p:spPr>
          <a:xfrm rot="20553750">
            <a:off x="4762325" y="366531"/>
            <a:ext cx="3478776" cy="4295561"/>
          </a:xfrm>
          <a:custGeom>
            <a:avLst/>
            <a:gdLst>
              <a:gd name="connsiteX0" fmla="*/ 49417 w 1117319"/>
              <a:gd name="connsiteY0" fmla="*/ 4560570 h 4560570"/>
              <a:gd name="connsiteX1" fmla="*/ 117997 w 1117319"/>
              <a:gd name="connsiteY1" fmla="*/ 2800350 h 4560570"/>
              <a:gd name="connsiteX2" fmla="*/ 1078117 w 1117319"/>
              <a:gd name="connsiteY2" fmla="*/ 1188720 h 4560570"/>
              <a:gd name="connsiteX3" fmla="*/ 918097 w 1117319"/>
              <a:gd name="connsiteY3" fmla="*/ 0 h 45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319" h="4560570">
                <a:moveTo>
                  <a:pt x="49417" y="4560570"/>
                </a:moveTo>
                <a:cubicBezTo>
                  <a:pt x="-2018" y="3961447"/>
                  <a:pt x="-53453" y="3362325"/>
                  <a:pt x="117997" y="2800350"/>
                </a:cubicBezTo>
                <a:cubicBezTo>
                  <a:pt x="289447" y="2238375"/>
                  <a:pt x="944767" y="1655445"/>
                  <a:pt x="1078117" y="1188720"/>
                </a:cubicBezTo>
                <a:cubicBezTo>
                  <a:pt x="1211467" y="721995"/>
                  <a:pt x="965722" y="243840"/>
                  <a:pt x="918097" y="0"/>
                </a:cubicBezTo>
              </a:path>
            </a:pathLst>
          </a:cu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F63DF9-C304-4310-55A1-C1E11DBF8D70}"/>
              </a:ext>
            </a:extLst>
          </p:cNvPr>
          <p:cNvSpPr/>
          <p:nvPr/>
        </p:nvSpPr>
        <p:spPr>
          <a:xfrm>
            <a:off x="6086442" y="73093"/>
            <a:ext cx="2270820" cy="136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182B242-2A16-652E-4B18-78A6F029FA5D}"/>
              </a:ext>
            </a:extLst>
          </p:cNvPr>
          <p:cNvGrpSpPr/>
          <p:nvPr/>
        </p:nvGrpSpPr>
        <p:grpSpPr>
          <a:xfrm>
            <a:off x="2146005" y="0"/>
            <a:ext cx="7879678" cy="5144128"/>
            <a:chOff x="157840" y="667356"/>
            <a:chExt cx="7879678" cy="5144128"/>
          </a:xfrm>
        </p:grpSpPr>
        <p:sp>
          <p:nvSpPr>
            <p:cNvPr id="2" name="不規則四邊形 1">
              <a:extLst>
                <a:ext uri="{FF2B5EF4-FFF2-40B4-BE49-F238E27FC236}">
                  <a16:creationId xmlns:a16="http://schemas.microsoft.com/office/drawing/2014/main" id="{78D6B30C-1F1C-33B0-2071-452A26B4842D}"/>
                </a:ext>
              </a:extLst>
            </p:cNvPr>
            <p:cNvSpPr/>
            <p:nvPr/>
          </p:nvSpPr>
          <p:spPr>
            <a:xfrm flipV="1">
              <a:off x="167995" y="667356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6AA4148F-6189-1900-CA0E-9E1250E846D1}"/>
                </a:ext>
              </a:extLst>
            </p:cNvPr>
            <p:cNvSpPr/>
            <p:nvPr/>
          </p:nvSpPr>
          <p:spPr>
            <a:xfrm flipV="1">
              <a:off x="157840" y="670860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5EB1CC-5C5F-CA4E-1437-A4233C7AC693}"/>
                </a:ext>
              </a:extLst>
            </p:cNvPr>
            <p:cNvSpPr txBox="1"/>
            <p:nvPr/>
          </p:nvSpPr>
          <p:spPr>
            <a:xfrm>
              <a:off x="6568824" y="740450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拍攝範圍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7494B19-03D3-D1D8-FC39-01A25E56019A}"/>
                </a:ext>
              </a:extLst>
            </p:cNvPr>
            <p:cNvSpPr txBox="1"/>
            <p:nvPr/>
          </p:nvSpPr>
          <p:spPr>
            <a:xfrm>
              <a:off x="5872927" y="5438649"/>
              <a:ext cx="2154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accent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透視變換後影像</a:t>
              </a: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4CE5F2F-4248-BA3F-E611-420AD56D397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80767" y="3504"/>
            <a:ext cx="36728" cy="6999539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5F17D7-EACB-2F4F-7D8D-150D5FBF3E79}"/>
              </a:ext>
            </a:extLst>
          </p:cNvPr>
          <p:cNvGrpSpPr/>
          <p:nvPr/>
        </p:nvGrpSpPr>
        <p:grpSpPr>
          <a:xfrm>
            <a:off x="5352986" y="5400430"/>
            <a:ext cx="2297453" cy="2180140"/>
            <a:chOff x="7750459" y="4280747"/>
            <a:chExt cx="2297453" cy="218014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D3236B3-17B9-A51E-97A3-22D7A2CAEFD5}"/>
                </a:ext>
              </a:extLst>
            </p:cNvPr>
            <p:cNvGrpSpPr/>
            <p:nvPr/>
          </p:nvGrpSpPr>
          <p:grpSpPr>
            <a:xfrm>
              <a:off x="7750459" y="5136910"/>
              <a:ext cx="1631799" cy="1323977"/>
              <a:chOff x="9907630" y="2767011"/>
              <a:chExt cx="1631799" cy="132397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3E35932-1B02-5766-8AF9-1304ABDEFA88}"/>
                  </a:ext>
                </a:extLst>
              </p:cNvPr>
              <p:cNvSpPr/>
              <p:nvPr/>
            </p:nvSpPr>
            <p:spPr>
              <a:xfrm>
                <a:off x="10222649" y="2767011"/>
                <a:ext cx="1001761" cy="13239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15AEC2-3803-E736-16A9-32A53A917364}"/>
                  </a:ext>
                </a:extLst>
              </p:cNvPr>
              <p:cNvSpPr/>
              <p:nvPr/>
            </p:nvSpPr>
            <p:spPr>
              <a:xfrm>
                <a:off x="11224410" y="2862244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E465A6-1288-D904-EDE8-28E4B0F7F38A}"/>
                  </a:ext>
                </a:extLst>
              </p:cNvPr>
              <p:cNvSpPr/>
              <p:nvPr/>
            </p:nvSpPr>
            <p:spPr>
              <a:xfrm>
                <a:off x="1122441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0793C0E-060A-2DAB-5D3D-A8FF34ACB9D7}"/>
                  </a:ext>
                </a:extLst>
              </p:cNvPr>
              <p:cNvSpPr/>
              <p:nvPr/>
            </p:nvSpPr>
            <p:spPr>
              <a:xfrm>
                <a:off x="990763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2FFAF86-AEEB-6BFA-86DB-D18BE0095CD9}"/>
                  </a:ext>
                </a:extLst>
              </p:cNvPr>
              <p:cNvSpPr/>
              <p:nvPr/>
            </p:nvSpPr>
            <p:spPr>
              <a:xfrm>
                <a:off x="9907630" y="2845985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A62526A-C2B7-FD1C-E52E-86ED6D350A5F}"/>
                </a:ext>
              </a:extLst>
            </p:cNvPr>
            <p:cNvGrpSpPr/>
            <p:nvPr/>
          </p:nvGrpSpPr>
          <p:grpSpPr>
            <a:xfrm>
              <a:off x="8284638" y="4280747"/>
              <a:ext cx="1763274" cy="1701987"/>
              <a:chOff x="7786189" y="3945921"/>
              <a:chExt cx="1763274" cy="1701987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EA5364CA-E86A-F574-F3D9-92DBEED62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89" y="5463242"/>
                <a:ext cx="8078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D5331CBF-DEE3-A4B9-F8BB-A3AD00E47F2A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D5331CBF-DEE3-A4B9-F8BB-A3AD00E47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245" b="-275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5705585-C613-D889-8024-9D21230EE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89" y="4388491"/>
                <a:ext cx="0" cy="107475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0A2332F1-EFCA-FC04-7D8C-FB7BA899954A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189" y="3945921"/>
                    <a:ext cx="62279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0A2332F1-EFCA-FC04-7D8C-FB7BA8999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189" y="3945921"/>
                    <a:ext cx="6227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428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B0B3-B714-B3E6-477B-16561B00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142302B-5956-8CD6-2F4C-E15524519C29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7F053F7-BEC1-9D70-7A24-5F48F3EB16C5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5703BDC5-AAB1-D5E2-72BE-3DEE8A72443E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5D691C4F-44F4-7967-D7EB-6FE7F40CD6A0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7C819223-56D4-45BE-DD1B-3F8AF8B27248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35C41170-BFDD-CEF9-285A-158F62E79320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5CEC5ED7-E66D-E606-DD6C-6DDF0ACA240D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A31D2A2C-E94E-3978-3018-C1346C65E3A7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EDEEC70A-CB35-15F7-8471-32BACA6A2D53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DD4A520F-92A3-B6F7-63BC-9E68D282B381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BE48CED-AC97-D304-5A59-88E0BC21AFF6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4F6BFA96-3A3A-C44E-83D8-5ECAF3FFDFD4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CEF6FF94-1A51-710B-6813-209C79E5CDF7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2998E780-75D1-815F-FD24-2DC04DF2AF2B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3B77400C-5F55-16FA-2231-BA5C78694266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7E4DB4A-F1C5-2EEE-BADA-7CAC7EF5A7E6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ED7757D0-6B79-3593-7702-79AEF97EDF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BF07A6E1-A39E-8E96-3005-44BB8B856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3E8C3190-4C79-05A2-E610-39DAD650B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3E8C3190-4C79-05A2-E610-39DAD650B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B3593701-C040-751C-A64C-B19BB20493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B3593701-C040-751C-A64C-B19BB20493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617BA806-BB3E-2E43-CD03-3624C34BB856}"/>
                </a:ext>
              </a:extLst>
            </p:cNvPr>
            <p:cNvSpPr/>
            <p:nvPr/>
          </p:nvSpPr>
          <p:spPr>
            <a:xfrm>
              <a:off x="4469626" y="44432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320B56C-B813-A9D7-816F-A2F4FFE7D264}"/>
                </a:ext>
              </a:extLst>
            </p:cNvPr>
            <p:cNvSpPr/>
            <p:nvPr/>
          </p:nvSpPr>
          <p:spPr>
            <a:xfrm>
              <a:off x="4137650" y="406994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BE1D973C-F0C0-ADC1-FD70-065CDDD190B7}"/>
                </a:ext>
              </a:extLst>
            </p:cNvPr>
            <p:cNvSpPr/>
            <p:nvPr/>
          </p:nvSpPr>
          <p:spPr>
            <a:xfrm>
              <a:off x="4076729" y="371277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DA2E63A4-E684-E290-4C0E-87DDEA601702}"/>
                </a:ext>
              </a:extLst>
            </p:cNvPr>
            <p:cNvSpPr/>
            <p:nvPr/>
          </p:nvSpPr>
          <p:spPr>
            <a:xfrm>
              <a:off x="4251414" y="332168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AA83EA9B-DC47-3B04-CA90-A3B08604CDEC}"/>
                </a:ext>
              </a:extLst>
            </p:cNvPr>
            <p:cNvSpPr/>
            <p:nvPr/>
          </p:nvSpPr>
          <p:spPr>
            <a:xfrm>
              <a:off x="4587330" y="29334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0117CD10-1311-082A-1611-B35DD59FA3E7}"/>
                </a:ext>
              </a:extLst>
            </p:cNvPr>
            <p:cNvSpPr/>
            <p:nvPr/>
          </p:nvSpPr>
          <p:spPr>
            <a:xfrm>
              <a:off x="4871627" y="260193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23389168-07FA-931A-D8D2-2BE0A9E0BF0C}"/>
                </a:ext>
              </a:extLst>
            </p:cNvPr>
            <p:cNvSpPr/>
            <p:nvPr/>
          </p:nvSpPr>
          <p:spPr>
            <a:xfrm>
              <a:off x="5233896" y="223395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B2E04AD2-056D-5B0E-8FC5-A480369DF11E}"/>
                </a:ext>
              </a:extLst>
            </p:cNvPr>
            <p:cNvSpPr/>
            <p:nvPr/>
          </p:nvSpPr>
          <p:spPr>
            <a:xfrm>
              <a:off x="5746916" y="187678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786F3D7C-D021-3C95-A0A8-89C806137C62}"/>
                </a:ext>
              </a:extLst>
            </p:cNvPr>
            <p:cNvSpPr/>
            <p:nvPr/>
          </p:nvSpPr>
          <p:spPr>
            <a:xfrm>
              <a:off x="6210835" y="152062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手繪多邊形 8">
              <a:extLst>
                <a:ext uri="{FF2B5EF4-FFF2-40B4-BE49-F238E27FC236}">
                  <a16:creationId xmlns:a16="http://schemas.microsoft.com/office/drawing/2014/main" id="{006E32BA-E789-3164-1901-A3A0D6BE98BB}"/>
                </a:ext>
              </a:extLst>
            </p:cNvPr>
            <p:cNvSpPr/>
            <p:nvPr/>
          </p:nvSpPr>
          <p:spPr>
            <a:xfrm rot="20553750">
              <a:off x="4762325" y="366531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2CD2BA-6528-C7D1-C552-EA72C5CDC6D0}"/>
                </a:ext>
              </a:extLst>
            </p:cNvPr>
            <p:cNvSpPr/>
            <p:nvPr/>
          </p:nvSpPr>
          <p:spPr>
            <a:xfrm>
              <a:off x="6086442" y="73093"/>
              <a:ext cx="2270820" cy="136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1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E6A9-7B6E-E1A0-5709-FA8E1470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B18535-AA54-DFE4-849C-2C5A66244C86}"/>
              </a:ext>
            </a:extLst>
          </p:cNvPr>
          <p:cNvGrpSpPr/>
          <p:nvPr/>
        </p:nvGrpSpPr>
        <p:grpSpPr>
          <a:xfrm>
            <a:off x="3411927" y="-538842"/>
            <a:ext cx="7879678" cy="7665862"/>
            <a:chOff x="3411927" y="-538842"/>
            <a:chExt cx="7879678" cy="7665862"/>
          </a:xfrm>
        </p:grpSpPr>
        <p:sp>
          <p:nvSpPr>
            <p:cNvPr id="2" name="不規則四邊形 1">
              <a:extLst>
                <a:ext uri="{FF2B5EF4-FFF2-40B4-BE49-F238E27FC236}">
                  <a16:creationId xmlns:a16="http://schemas.microsoft.com/office/drawing/2014/main" id="{65E768BB-CB5D-9D23-A85B-E478C978BACF}"/>
                </a:ext>
              </a:extLst>
            </p:cNvPr>
            <p:cNvSpPr/>
            <p:nvPr/>
          </p:nvSpPr>
          <p:spPr>
            <a:xfrm flipV="1">
              <a:off x="3422082" y="-538842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9D5F6080-4AEC-0FD8-B108-8FFC1E286B13}"/>
                </a:ext>
              </a:extLst>
            </p:cNvPr>
            <p:cNvSpPr/>
            <p:nvPr/>
          </p:nvSpPr>
          <p:spPr>
            <a:xfrm flipV="1">
              <a:off x="3411927" y="-535338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045B433-3910-18F5-37C2-92CF642DDA59}"/>
                </a:ext>
              </a:extLst>
            </p:cNvPr>
            <p:cNvSpPr txBox="1"/>
            <p:nvPr/>
          </p:nvSpPr>
          <p:spPr>
            <a:xfrm>
              <a:off x="9822911" y="-465748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拍攝範圍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565D6BF-8A5F-CFBE-C9E7-E0B5B6C8995A}"/>
                </a:ext>
              </a:extLst>
            </p:cNvPr>
            <p:cNvSpPr txBox="1"/>
            <p:nvPr/>
          </p:nvSpPr>
          <p:spPr>
            <a:xfrm>
              <a:off x="9127014" y="4232451"/>
              <a:ext cx="2154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accent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透視變換後影像</a:t>
              </a: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4F444F87-13BF-0929-C9A1-C16C91A55BFF}"/>
                </a:ext>
              </a:extLst>
            </p:cNvPr>
            <p:cNvGrpSpPr/>
            <p:nvPr/>
          </p:nvGrpSpPr>
          <p:grpSpPr>
            <a:xfrm>
              <a:off x="6537838" y="5803043"/>
              <a:ext cx="1631799" cy="1323977"/>
              <a:chOff x="9907630" y="2767011"/>
              <a:chExt cx="1631799" cy="132397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E86083-6519-3697-60EC-DE8A3F66453E}"/>
                  </a:ext>
                </a:extLst>
              </p:cNvPr>
              <p:cNvSpPr/>
              <p:nvPr/>
            </p:nvSpPr>
            <p:spPr>
              <a:xfrm>
                <a:off x="10222649" y="2767011"/>
                <a:ext cx="1001761" cy="13239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5D1ABD5-DB74-5657-6D04-4D3C4F0608DC}"/>
                  </a:ext>
                </a:extLst>
              </p:cNvPr>
              <p:cNvSpPr/>
              <p:nvPr/>
            </p:nvSpPr>
            <p:spPr>
              <a:xfrm>
                <a:off x="11224410" y="2862244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8096108-92A4-0AE8-0309-1C4899A945AE}"/>
                  </a:ext>
                </a:extLst>
              </p:cNvPr>
              <p:cNvSpPr/>
              <p:nvPr/>
            </p:nvSpPr>
            <p:spPr>
              <a:xfrm>
                <a:off x="1122441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302A3A3-004C-D276-70CA-FFA5C25459D1}"/>
                  </a:ext>
                </a:extLst>
              </p:cNvPr>
              <p:cNvSpPr/>
              <p:nvPr/>
            </p:nvSpPr>
            <p:spPr>
              <a:xfrm>
                <a:off x="990763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110931-714B-93B4-34CC-25D9FE46F25D}"/>
                  </a:ext>
                </a:extLst>
              </p:cNvPr>
              <p:cNvSpPr/>
              <p:nvPr/>
            </p:nvSpPr>
            <p:spPr>
              <a:xfrm>
                <a:off x="9907630" y="2845985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1FDD425-BE12-F9E0-40E8-994E8B6EC90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346689" y="-535338"/>
              <a:ext cx="36728" cy="707469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08DAB0B-D929-309D-EBE6-0A9A7310825A}"/>
                </a:ext>
              </a:extLst>
            </p:cNvPr>
            <p:cNvGrpSpPr/>
            <p:nvPr/>
          </p:nvGrpSpPr>
          <p:grpSpPr>
            <a:xfrm>
              <a:off x="7238025" y="4955635"/>
              <a:ext cx="1597266" cy="1693232"/>
              <a:chOff x="7952197" y="3954676"/>
              <a:chExt cx="1597266" cy="1693232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CC04D28A-1253-2C3F-0528-5F4E4CA13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89" y="5463242"/>
                <a:ext cx="8078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C83A1665-76BE-8D0D-CE56-64FC8316B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89" y="4388491"/>
                <a:ext cx="0" cy="107475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936678-9845-A7C2-DE5D-2AC8A734135C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936678-9845-A7C2-DE5D-2AC8A7341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20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961ECEE1-A293-5543-67B8-6E8E64AC8D03}"/>
                      </a:ext>
                    </a:extLst>
                  </p:cNvPr>
                  <p:cNvSpPr txBox="1"/>
                  <p:nvPr/>
                </p:nvSpPr>
                <p:spPr>
                  <a:xfrm>
                    <a:off x="7952197" y="3954676"/>
                    <a:ext cx="62279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961ECEE1-A293-5543-67B8-6E8E64AC8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2197" y="3954676"/>
                    <a:ext cx="6227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手繪多邊形 12">
              <a:extLst>
                <a:ext uri="{FF2B5EF4-FFF2-40B4-BE49-F238E27FC236}">
                  <a16:creationId xmlns:a16="http://schemas.microsoft.com/office/drawing/2014/main" id="{EC7A823A-6B50-DF02-B700-DE43D07D850F}"/>
                </a:ext>
              </a:extLst>
            </p:cNvPr>
            <p:cNvSpPr/>
            <p:nvPr/>
          </p:nvSpPr>
          <p:spPr>
            <a:xfrm rot="20553750">
              <a:off x="5810036" y="-71958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871CDE7-DE03-E4E9-44B5-720A78AD7B82}"/>
                </a:ext>
              </a:extLst>
            </p:cNvPr>
            <p:cNvSpPr/>
            <p:nvPr/>
          </p:nvSpPr>
          <p:spPr>
            <a:xfrm>
              <a:off x="7482545" y="-465748"/>
              <a:ext cx="2270820" cy="136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10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A214-1AB5-5B04-4220-8CA50AC3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0DE303B7-88D0-DCC3-9B7D-542D187F1640}"/>
              </a:ext>
            </a:extLst>
          </p:cNvPr>
          <p:cNvGrpSpPr/>
          <p:nvPr/>
        </p:nvGrpSpPr>
        <p:grpSpPr>
          <a:xfrm>
            <a:off x="2151083" y="-857838"/>
            <a:ext cx="7879678" cy="8218599"/>
            <a:chOff x="2151083" y="-857838"/>
            <a:chExt cx="7879678" cy="821859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B4CBE03-BB09-5AE9-2460-508E44A22C24}"/>
                </a:ext>
              </a:extLst>
            </p:cNvPr>
            <p:cNvGrpSpPr/>
            <p:nvPr/>
          </p:nvGrpSpPr>
          <p:grpSpPr>
            <a:xfrm>
              <a:off x="2151083" y="-305101"/>
              <a:ext cx="7879678" cy="5144128"/>
              <a:chOff x="157840" y="667356"/>
              <a:chExt cx="7879678" cy="5144128"/>
            </a:xfrm>
          </p:grpSpPr>
          <p:sp>
            <p:nvSpPr>
              <p:cNvPr id="2" name="不規則四邊形 1">
                <a:extLst>
                  <a:ext uri="{FF2B5EF4-FFF2-40B4-BE49-F238E27FC236}">
                    <a16:creationId xmlns:a16="http://schemas.microsoft.com/office/drawing/2014/main" id="{008F5A24-8E59-7565-BB49-698D6A740D08}"/>
                  </a:ext>
                </a:extLst>
              </p:cNvPr>
              <p:cNvSpPr/>
              <p:nvPr/>
            </p:nvSpPr>
            <p:spPr>
              <a:xfrm flipV="1">
                <a:off x="167995" y="667356"/>
                <a:ext cx="7869523" cy="5140624"/>
              </a:xfrm>
              <a:prstGeom prst="trapezoid">
                <a:avLst>
                  <a:gd name="adj" fmla="val 0"/>
                </a:avLst>
              </a:prstGeom>
              <a:solidFill>
                <a:schemeClr val="tx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不規則四邊形 4">
                <a:extLst>
                  <a:ext uri="{FF2B5EF4-FFF2-40B4-BE49-F238E27FC236}">
                    <a16:creationId xmlns:a16="http://schemas.microsoft.com/office/drawing/2014/main" id="{B0EA9989-3A3B-B385-4ADA-99EDACE12AF2}"/>
                  </a:ext>
                </a:extLst>
              </p:cNvPr>
              <p:cNvSpPr/>
              <p:nvPr/>
            </p:nvSpPr>
            <p:spPr>
              <a:xfrm flipV="1">
                <a:off x="157840" y="670860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EC2472E-BF34-E61D-9D70-17F424305F64}"/>
                  </a:ext>
                </a:extLst>
              </p:cNvPr>
              <p:cNvSpPr txBox="1"/>
              <p:nvPr/>
            </p:nvSpPr>
            <p:spPr>
              <a:xfrm>
                <a:off x="6568824" y="740450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ysClr val="windowText" lastClr="000000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拍攝範圍</a:t>
                </a: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612503E-9A48-7DF2-D739-3F993324E41E}"/>
                  </a:ext>
                </a:extLst>
              </p:cNvPr>
              <p:cNvSpPr txBox="1"/>
              <p:nvPr/>
            </p:nvSpPr>
            <p:spPr>
              <a:xfrm>
                <a:off x="5872927" y="5438649"/>
                <a:ext cx="21544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chemeClr val="accent1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透視變換後影像</a:t>
                </a:r>
              </a:p>
            </p:txBody>
          </p:sp>
          <p:sp>
            <p:nvSpPr>
              <p:cNvPr id="6" name="手繪多邊形 5">
                <a:extLst>
                  <a:ext uri="{FF2B5EF4-FFF2-40B4-BE49-F238E27FC236}">
                    <a16:creationId xmlns:a16="http://schemas.microsoft.com/office/drawing/2014/main" id="{9E0F19BE-C390-59BD-767B-761DF22CA672}"/>
                  </a:ext>
                </a:extLst>
              </p:cNvPr>
              <p:cNvSpPr/>
              <p:nvPr/>
            </p:nvSpPr>
            <p:spPr>
              <a:xfrm rot="20553750">
                <a:off x="2774161" y="1030125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7A96709-4D0A-654F-AFB1-402F785A412A}"/>
                </a:ext>
              </a:extLst>
            </p:cNvPr>
            <p:cNvGrpSpPr/>
            <p:nvPr/>
          </p:nvGrpSpPr>
          <p:grpSpPr>
            <a:xfrm>
              <a:off x="2161238" y="-857838"/>
              <a:ext cx="1404922" cy="1578807"/>
              <a:chOff x="2161238" y="332562"/>
              <a:chExt cx="1404922" cy="1578807"/>
            </a:xfrm>
          </p:grpSpPr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6E3219AC-793F-29DD-077D-AE2CC198BD15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DC61F1DA-7567-CD57-99E0-714DF6279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466298" cy="1024809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A6194E1-8583-7C88-3D4C-F6AF31720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A6194E1-8583-7C88-3D4C-F6AF317208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F92F576-4845-0854-704D-F7DF194D8252}"/>
                      </a:ext>
                    </a:extLst>
                  </p:cNvPr>
                  <p:cNvSpPr txBox="1"/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F92F576-4845-0854-704D-F7DF194D82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903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6CD4B34-C737-A961-D493-7C8A21270278}"/>
                </a:ext>
              </a:extLst>
            </p:cNvPr>
            <p:cNvGrpSpPr/>
            <p:nvPr/>
          </p:nvGrpSpPr>
          <p:grpSpPr>
            <a:xfrm>
              <a:off x="5276994" y="5189376"/>
              <a:ext cx="2297453" cy="2171385"/>
              <a:chOff x="7750459" y="4289502"/>
              <a:chExt cx="2297453" cy="217138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4554F17F-3615-C993-A002-78EE5C17AB59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181CFB8-AC6F-B6EB-453F-F7B90B45DF06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071C469-5C6D-FB02-5DA2-51339CCAB416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1244A02-B0A2-65FA-37CF-0B3CB7461625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5CF9970-83DC-BBA7-F924-7ACAC0DCA07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6A5E461-C599-2708-20FE-C3C710182ADF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8082584-36BE-D870-4D6C-34DD4977AFFA}"/>
                  </a:ext>
                </a:extLst>
              </p:cNvPr>
              <p:cNvGrpSpPr/>
              <p:nvPr/>
            </p:nvGrpSpPr>
            <p:grpSpPr>
              <a:xfrm>
                <a:off x="8450646" y="4289502"/>
                <a:ext cx="1597266" cy="1693232"/>
                <a:chOff x="7952197" y="3954676"/>
                <a:chExt cx="1597266" cy="1693232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3DA4DC6C-07D7-2949-6694-0369DF70F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2BBEC0B-4D9F-4CB0-3E68-B648DDD06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DE6CAA6C-1667-F760-F569-BBA5DE9C0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DE6CAA6C-1667-F760-F569-BBA5DE9C02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20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B5454C0A-D40C-3E18-87D9-7817114FB7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B5454C0A-D40C-3E18-87D9-7817114FB7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0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845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E77B699-2B4D-03C3-F995-9FE26EA4F3B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42364-288B-FCF6-CA59-6180C9390E69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4C74AC72-9214-DAF6-1CA2-49258D874D16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E44EAC5C-0DAA-0653-73DA-CC7AC8A5EEF3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A7C428E-968F-AC1C-874E-22FFB4E27909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7BDC0BC-9946-E0AE-2BAF-909836929ACC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DD424E4-B83E-2876-B722-BACE586CCCF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EF0C22D-A37A-62D0-94D7-025C8901B31D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621A81-5175-9C8C-03AD-60FDB99C6D5B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AFAC4EE-11C0-A588-1F88-FD666C93AD4D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A7C1E2-C483-049B-F030-2A8D7E6B9DF4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47308670-C342-1336-739A-F8D7023EF1FD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F8C31CA4-FA2C-F96D-6AF0-F7C67554F341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DCF7E984-A44B-CAB4-DC8B-275982B3BC39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435D13C2-7D4E-FC65-671F-0FD1EEF9A059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78BC064B-69B6-8728-C871-5DA272F73545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73E0646F-1384-89BA-10C4-010AF65A5B4F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25AE8FCC-44D7-E70E-C651-B07D6ECFED66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B4A5F49E-A255-079A-04DD-A9827E5058B1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939A054C-4801-DDD9-3339-0A5987379268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78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3BD1-BC42-1387-9544-7EC5DB8E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8F2D321-B20E-5F9B-68ED-67ADF707568F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4335AF-E34A-6E7D-99D0-7DBEC0C7E538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59FB1194-0938-5F61-5327-C89600E0ACF8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90C40595-12BD-5597-7030-28B360EBF50A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C9623B1-2771-63BF-6AA7-FA7E11B095EA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2110AF-A91C-BC55-5FFD-875BE46F04B6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42ABD4-605B-030B-2C53-A7739F333ED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A469BA-4E6B-A498-8F01-578F2EFD35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C1E4A2-807E-0BED-8757-20AE79FA5D7D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0B4576-4BBA-D482-648B-26B24B7A4C88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BB3394D-0558-63B8-9085-DA44BEE2F2A1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E4F5B38-CA85-B671-1E30-D9FB47692BB2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C4135B3F-BB88-B004-EE9D-B390850A382D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3447928B-B28A-3CFF-53FB-C9E83064747B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0D2C1154-F405-D44F-3E91-3726E401AF6F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D28D4E60-7AD6-7755-CC0E-1D144D6E0F21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CF8AD667-271E-1AD1-0219-D8E536828B42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4C5C0EDA-5E6E-DD90-712A-1B728507E014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C71D4E97-5489-40EC-99C1-3A7C810C572E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26EE1FB5-033E-7A87-0EB2-0C0ADC561314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799F300-FBD6-53E7-D739-CAB9A111073F}"/>
              </a:ext>
            </a:extLst>
          </p:cNvPr>
          <p:cNvSpPr/>
          <p:nvPr/>
        </p:nvSpPr>
        <p:spPr>
          <a:xfrm>
            <a:off x="6789998" y="291570"/>
            <a:ext cx="2468173" cy="1399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4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2A670F-7C24-8190-4E57-09AE16C2B9EA}"/>
              </a:ext>
            </a:extLst>
          </p:cNvPr>
          <p:cNvGrpSpPr/>
          <p:nvPr/>
        </p:nvGrpSpPr>
        <p:grpSpPr>
          <a:xfrm>
            <a:off x="2050377" y="2761278"/>
            <a:ext cx="7736629" cy="1232217"/>
            <a:chOff x="598767" y="1910099"/>
            <a:chExt cx="7736629" cy="123221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1C31417-24C8-D398-9230-526C4D332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8990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預處理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173B47-9E46-BB34-F98C-834E53055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641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偵測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BFD0F90-B24F-E9A1-33EE-3E773BF3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248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模糊</a:t>
              </a:r>
              <a:endParaRPr kumimoji="1" lang="en-US" altLang="zh-TW" sz="2400" dirty="0">
                <a:solidFill>
                  <a:schemeClr val="tx1"/>
                </a:solidFill>
                <a:latin typeface="SoukouMincho" panose="02000600000000000000" pitchFamily="2" charset="-128"/>
                <a:ea typeface="SoukouMincho" panose="02000600000000000000" pitchFamily="2" charset="-128"/>
              </a:endParaRPr>
            </a:p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控制</a:t>
              </a:r>
            </a:p>
          </p:txBody>
        </p:sp>
        <p:cxnSp>
          <p:nvCxnSpPr>
            <p:cNvPr id="6" name="直線箭頭接點 5">
              <a:extLst>
                <a:ext uri="{FF2B5EF4-FFF2-40B4-BE49-F238E27FC236}">
                  <a16:creationId xmlns:a16="http://schemas.microsoft.com/office/drawing/2014/main" id="{FA482AF5-D009-891E-3311-59B48B4B7191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681195" y="2711581"/>
              <a:ext cx="715446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EB8514CB-180F-8003-B209-21F616C9B6C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688846" y="2711581"/>
              <a:ext cx="1632402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0B0DFAFB-5973-853D-560B-7BFB0BDA97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613453" y="2711581"/>
              <a:ext cx="721943" cy="648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37FFAC35-FB11-89BE-EFA4-E362E946970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673544" y="2711581"/>
              <a:ext cx="715446" cy="648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33BEADA-D2C0-D306-516D-8DB8C69456EC}"/>
                </a:ext>
              </a:extLst>
            </p:cNvPr>
            <p:cNvSpPr txBox="1"/>
            <p:nvPr/>
          </p:nvSpPr>
          <p:spPr>
            <a:xfrm>
              <a:off x="2708192" y="2269724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FCEF5E6-6CF0-8798-C843-3A2B9220301C}"/>
                </a:ext>
              </a:extLst>
            </p:cNvPr>
            <p:cNvSpPr txBox="1"/>
            <p:nvPr/>
          </p:nvSpPr>
          <p:spPr>
            <a:xfrm>
              <a:off x="598767" y="2298770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9AF6E72-D06E-D964-9253-AE6352A699BA}"/>
                    </a:ext>
                  </a:extLst>
                </p:cNvPr>
                <p:cNvSpPr txBox="1"/>
                <p:nvPr/>
              </p:nvSpPr>
              <p:spPr>
                <a:xfrm>
                  <a:off x="4587071" y="1910099"/>
                  <a:ext cx="1833913" cy="679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TW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TW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9AF6E72-D06E-D964-9253-AE6352A69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071" y="1910099"/>
                  <a:ext cx="1833913" cy="6799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C98C41ED-D1E1-B3E3-31D8-9F2F0BE8A78B}"/>
                    </a:ext>
                  </a:extLst>
                </p:cNvPr>
                <p:cNvSpPr txBox="1"/>
                <p:nvPr/>
              </p:nvSpPr>
              <p:spPr>
                <a:xfrm>
                  <a:off x="7613453" y="2055752"/>
                  <a:ext cx="721943" cy="45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C98C41ED-D1E1-B3E3-31D8-9F2F0BE8A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453" y="2055752"/>
                  <a:ext cx="721943" cy="4501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001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1AD3D97-8E18-AE2D-3F54-FF3C31F1DE73}"/>
              </a:ext>
            </a:extLst>
          </p:cNvPr>
          <p:cNvGrpSpPr/>
          <p:nvPr/>
        </p:nvGrpSpPr>
        <p:grpSpPr>
          <a:xfrm>
            <a:off x="2254489" y="2378886"/>
            <a:ext cx="6000751" cy="2272168"/>
            <a:chOff x="1580119" y="1875966"/>
            <a:chExt cx="6000751" cy="22721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0EBDE6-4260-4BBA-20FF-E57C93397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742" y="1875967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</a:t>
              </a:r>
            </a:p>
          </p:txBody>
        </p:sp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4423615C-098E-97EC-D677-73AA5F2D0E7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580119" y="3012051"/>
              <a:ext cx="940623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49D8E8-F8A0-871F-118D-F5E05F519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8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灰階處理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37F1B-6E6D-139C-F9BE-943B76FF9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9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高斯模糊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4947D8-FF49-8DCB-A220-5A00ECB1B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10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二值化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2CE888-7C49-CECE-A389-2091968F9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11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ＣＡＮＮＹ</a:t>
              </a:r>
            </a:p>
          </p:txBody>
        </p: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10418802-5F93-223C-149E-4D6BE8787BEF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3031672" y="3012050"/>
              <a:ext cx="399170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8E9F42FF-A7BE-C0ED-4006-AD9C8F625EB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9417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B9D9F07A-E733-1E35-A83F-310E7ECAA17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8518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0894B558-DB98-11E8-F9D0-976215807A57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7619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5376C444-D9CB-CFD5-9F00-DE02CAE48E0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672072" y="3012050"/>
              <a:ext cx="908798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25A580C-73C8-EE8F-8469-7970584C5DA2}"/>
                </a:ext>
              </a:extLst>
            </p:cNvPr>
            <p:cNvSpPr txBox="1"/>
            <p:nvPr/>
          </p:nvSpPr>
          <p:spPr>
            <a:xfrm>
              <a:off x="1642388" y="2611939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B59218C-D9D4-32F9-05D7-BB0B4E813560}"/>
                </a:ext>
              </a:extLst>
            </p:cNvPr>
            <p:cNvSpPr txBox="1"/>
            <p:nvPr/>
          </p:nvSpPr>
          <p:spPr>
            <a:xfrm>
              <a:off x="6786822" y="2611939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6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72E59C2C-3564-240D-0E7F-85A534DFA1AC}"/>
              </a:ext>
            </a:extLst>
          </p:cNvPr>
          <p:cNvGrpSpPr/>
          <p:nvPr/>
        </p:nvGrpSpPr>
        <p:grpSpPr>
          <a:xfrm>
            <a:off x="3549890" y="2174686"/>
            <a:ext cx="5092219" cy="2508628"/>
            <a:chOff x="5737860" y="2154917"/>
            <a:chExt cx="5092219" cy="2508628"/>
          </a:xfrm>
        </p:grpSpPr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ECF87989-5755-A2DF-F4BC-0FD508ADF2C5}"/>
                </a:ext>
              </a:extLst>
            </p:cNvPr>
            <p:cNvSpPr/>
            <p:nvPr/>
          </p:nvSpPr>
          <p:spPr>
            <a:xfrm>
              <a:off x="6223048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像素座標系</a:t>
              </a:r>
            </a:p>
          </p:txBody>
        </p:sp>
        <p:sp>
          <p:nvSpPr>
            <p:cNvPr id="4" name="框架 3">
              <a:extLst>
                <a:ext uri="{FF2B5EF4-FFF2-40B4-BE49-F238E27FC236}">
                  <a16:creationId xmlns:a16="http://schemas.microsoft.com/office/drawing/2014/main" id="{61108DC4-FF6D-0155-4624-34AB3DA23799}"/>
                </a:ext>
              </a:extLst>
            </p:cNvPr>
            <p:cNvSpPr/>
            <p:nvPr/>
          </p:nvSpPr>
          <p:spPr>
            <a:xfrm>
              <a:off x="8125681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相機座標系</a:t>
              </a:r>
            </a:p>
          </p:txBody>
        </p:sp>
        <p:sp>
          <p:nvSpPr>
            <p:cNvPr id="5" name="框架 4">
              <a:extLst>
                <a:ext uri="{FF2B5EF4-FFF2-40B4-BE49-F238E27FC236}">
                  <a16:creationId xmlns:a16="http://schemas.microsoft.com/office/drawing/2014/main" id="{47DF8AEA-189A-D6C2-56B1-8FB190800AE5}"/>
                </a:ext>
              </a:extLst>
            </p:cNvPr>
            <p:cNvSpPr/>
            <p:nvPr/>
          </p:nvSpPr>
          <p:spPr>
            <a:xfrm>
              <a:off x="9506106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車輛座標系</a:t>
              </a:r>
            </a:p>
          </p:txBody>
        </p:sp>
        <p:sp>
          <p:nvSpPr>
            <p:cNvPr id="6" name="框架 5">
              <a:extLst>
                <a:ext uri="{FF2B5EF4-FFF2-40B4-BE49-F238E27FC236}">
                  <a16:creationId xmlns:a16="http://schemas.microsoft.com/office/drawing/2014/main" id="{27AF03BD-37B9-6BBD-6C65-9BE4CBAB03F2}"/>
                </a:ext>
              </a:extLst>
            </p:cNvPr>
            <p:cNvSpPr/>
            <p:nvPr/>
          </p:nvSpPr>
          <p:spPr>
            <a:xfrm>
              <a:off x="7169166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圖像座標系</a:t>
              </a:r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31EC2352-CBDA-8C53-0F0D-339731EA86E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9918275" y="3806295"/>
              <a:ext cx="9118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95448FA-0385-0770-81AC-72C0AB2420E5}"/>
                    </a:ext>
                  </a:extLst>
                </p:cNvPr>
                <p:cNvSpPr txBox="1"/>
                <p:nvPr/>
              </p:nvSpPr>
              <p:spPr>
                <a:xfrm>
                  <a:off x="6721981" y="3135681"/>
                  <a:ext cx="360420" cy="4160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95448FA-0385-0770-81AC-72C0AB242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981" y="3135681"/>
                  <a:ext cx="360420" cy="416011"/>
                </a:xfrm>
                <a:prstGeom prst="rect">
                  <a:avLst/>
                </a:prstGeom>
                <a:blipFill>
                  <a:blip r:embed="rId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0D132CE-8140-883D-119A-1F45CA04DB0D}"/>
                    </a:ext>
                  </a:extLst>
                </p:cNvPr>
                <p:cNvSpPr txBox="1"/>
                <p:nvPr/>
              </p:nvSpPr>
              <p:spPr>
                <a:xfrm>
                  <a:off x="8537850" y="3014828"/>
                  <a:ext cx="1006686" cy="73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0D132CE-8140-883D-119A-1F45CA04D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850" y="3014828"/>
                  <a:ext cx="1006686" cy="733342"/>
                </a:xfrm>
                <a:prstGeom prst="rect">
                  <a:avLst/>
                </a:prstGeom>
                <a:blipFill>
                  <a:blip r:embed="rId3"/>
                  <a:stretch>
                    <a:fillRect t="-1724"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63EA1F-6FB8-95B0-5EB7-1287B3893D75}"/>
                    </a:ext>
                  </a:extLst>
                </p:cNvPr>
                <p:cNvSpPr txBox="1"/>
                <p:nvPr/>
              </p:nvSpPr>
              <p:spPr>
                <a:xfrm>
                  <a:off x="10023445" y="3000676"/>
                  <a:ext cx="646716" cy="686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𝑐𝑎𝑟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𝑐𝑎𝑟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63EA1F-6FB8-95B0-5EB7-1287B3893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3445" y="3000676"/>
                  <a:ext cx="646716" cy="686598"/>
                </a:xfrm>
                <a:prstGeom prst="rect">
                  <a:avLst/>
                </a:prstGeom>
                <a:blipFill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EF34CAA-D3FB-6496-1FF6-04B785D4EF3D}"/>
                    </a:ext>
                  </a:extLst>
                </p:cNvPr>
                <p:cNvSpPr txBox="1"/>
                <p:nvPr/>
              </p:nvSpPr>
              <p:spPr>
                <a:xfrm>
                  <a:off x="7675831" y="3135681"/>
                  <a:ext cx="355354" cy="4632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EF34CAA-D3FB-6496-1FF6-04B785D4E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831" y="3135681"/>
                  <a:ext cx="355354" cy="463204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043C458B-7FD7-2800-502E-3CFCFE3E215C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65" y="2592619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FD03BE9-EDC8-FD15-17BE-9020AF5EE002}"/>
                    </a:ext>
                  </a:extLst>
                </p:cNvPr>
                <p:cNvSpPr txBox="1"/>
                <p:nvPr/>
              </p:nvSpPr>
              <p:spPr>
                <a:xfrm>
                  <a:off x="6416645" y="2154917"/>
                  <a:ext cx="2574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𝐻𝐹𝑂𝑉</m:t>
                      </m:r>
                      <m:r>
                        <a:rPr lang="en-US" altLang="zh-TW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𝑉𝐹𝑂𝑉</m:t>
                      </m:r>
                    </m:oMath>
                  </a14:m>
                  <a:r>
                    <a:rPr kumimoji="1" lang="en-US" altLang="zh-TW" dirty="0"/>
                    <a:t>,</a:t>
                  </a:r>
                  <a:r>
                    <a:rPr lang="en-US" altLang="zh-TW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FD03BE9-EDC8-FD15-17BE-9020AF5EE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645" y="2154917"/>
                  <a:ext cx="257423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38B51425-3688-1371-A0B8-6BCA43848BC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8537850" y="3806295"/>
              <a:ext cx="968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A2290BCC-7DDB-F0DE-568D-D1F232E1A42E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7581335" y="3806295"/>
              <a:ext cx="5443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BE40ACC4-4C8E-748F-EE29-E4A625FC9ABD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635217" y="3806295"/>
              <a:ext cx="5339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44E28202-5533-BC3D-B709-464409B59A06}"/>
                </a:ext>
              </a:extLst>
            </p:cNvPr>
            <p:cNvCxnSpPr>
              <a:cxnSpLocks/>
            </p:cNvCxnSpPr>
            <p:nvPr/>
          </p:nvCxnSpPr>
          <p:spPr>
            <a:xfrm>
              <a:off x="5737860" y="3810210"/>
              <a:ext cx="485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3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B7A5E006-7AE5-35E4-43E5-53B45BB2D0D5}"/>
              </a:ext>
            </a:extLst>
          </p:cNvPr>
          <p:cNvGrpSpPr/>
          <p:nvPr/>
        </p:nvGrpSpPr>
        <p:grpSpPr>
          <a:xfrm>
            <a:off x="4698520" y="2087592"/>
            <a:ext cx="2858220" cy="2950234"/>
            <a:chOff x="4698520" y="2087592"/>
            <a:chExt cx="2858220" cy="295023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00F1AC-8D49-6843-9971-81300D7E12F1}"/>
                </a:ext>
              </a:extLst>
            </p:cNvPr>
            <p:cNvSpPr/>
            <p:nvPr/>
          </p:nvSpPr>
          <p:spPr>
            <a:xfrm>
              <a:off x="4698520" y="2087592"/>
              <a:ext cx="2858220" cy="295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F3F38FC-14ED-B0C4-C0D1-D24DAE227CBB}"/>
                </a:ext>
              </a:extLst>
            </p:cNvPr>
            <p:cNvGrpSpPr/>
            <p:nvPr/>
          </p:nvGrpSpPr>
          <p:grpSpPr>
            <a:xfrm>
              <a:off x="5266128" y="2209670"/>
              <a:ext cx="2040716" cy="2171385"/>
              <a:chOff x="7750459" y="4289502"/>
              <a:chExt cx="2040716" cy="21713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BD503DB-6744-CECB-6DB7-0924ABD3026A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88D7EE-5723-BA90-E88A-CD8A4D2C2C42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3C42FC6-2C4F-4B37-685C-06A9F9E60E37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9698858-97DB-824E-5615-F8CA6F3CA7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0469629-FCD3-2656-40B3-7BB20D6F771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632B5B6-9BD4-36E3-6685-5DA603DC58A7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A63E76E-0BD2-A6EB-F436-3F498B411CF0}"/>
                  </a:ext>
                </a:extLst>
              </p:cNvPr>
              <p:cNvGrpSpPr/>
              <p:nvPr/>
            </p:nvGrpSpPr>
            <p:grpSpPr>
              <a:xfrm>
                <a:off x="7941995" y="4289502"/>
                <a:ext cx="1849180" cy="2145731"/>
                <a:chOff x="7443546" y="3954676"/>
                <a:chExt cx="1849180" cy="2145731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198BCEC7-F887-F0F5-A31C-91142EA3D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1DCC7A43-2F74-EC77-4C03-06D3A62F3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241" r="-6897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7857" r="-357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弧線 56">
                  <a:extLst>
                    <a:ext uri="{FF2B5EF4-FFF2-40B4-BE49-F238E27FC236}">
                      <a16:creationId xmlns:a16="http://schemas.microsoft.com/office/drawing/2014/main" id="{6E705040-1B4A-D04A-47D7-2A04A0E89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48159" y="4821154"/>
                  <a:ext cx="1279253" cy="1279253"/>
                </a:xfrm>
                <a:prstGeom prst="arc">
                  <a:avLst>
                    <a:gd name="adj1" fmla="val 16066500"/>
                    <a:gd name="adj2" fmla="val 21022604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B0694E9-A619-9A24-D4FC-FD99CC251EA4}"/>
              </a:ext>
            </a:extLst>
          </p:cNvPr>
          <p:cNvGrpSpPr/>
          <p:nvPr/>
        </p:nvGrpSpPr>
        <p:grpSpPr>
          <a:xfrm>
            <a:off x="1074566" y="2139425"/>
            <a:ext cx="2858220" cy="2950234"/>
            <a:chOff x="4698520" y="2087592"/>
            <a:chExt cx="2858220" cy="2950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EB7F8C-05E7-40AC-EA5C-5B1A98896260}"/>
                </a:ext>
              </a:extLst>
            </p:cNvPr>
            <p:cNvSpPr/>
            <p:nvPr/>
          </p:nvSpPr>
          <p:spPr>
            <a:xfrm>
              <a:off x="4698520" y="2087592"/>
              <a:ext cx="2858220" cy="295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6FAE10E-8DC9-29FD-BE0A-5406710BA44E}"/>
                </a:ext>
              </a:extLst>
            </p:cNvPr>
            <p:cNvGrpSpPr/>
            <p:nvPr/>
          </p:nvGrpSpPr>
          <p:grpSpPr>
            <a:xfrm>
              <a:off x="5266128" y="2209670"/>
              <a:ext cx="1631799" cy="2171385"/>
              <a:chOff x="7750459" y="4289502"/>
              <a:chExt cx="1631799" cy="217138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C7BFC298-D89E-FACA-8CB7-0FB473EBE1E8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6755AB1-C63F-A999-176D-C4CD8D33AA83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9B2AEAA0-A198-C653-2BE2-49F915ACB666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F02515A-8549-0A8F-3AB5-C6F47265570E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E65A5AF-26E7-158B-A105-1031AEB768BF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96D0C10-507C-5818-36F9-33B162B62DE1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B377D84F-6638-F91A-DAFE-73FA52E4BD2C}"/>
                  </a:ext>
                </a:extLst>
              </p:cNvPr>
              <p:cNvGrpSpPr/>
              <p:nvPr/>
            </p:nvGrpSpPr>
            <p:grpSpPr>
              <a:xfrm>
                <a:off x="7941995" y="4289502"/>
                <a:ext cx="1283866" cy="2145731"/>
                <a:chOff x="7443546" y="3954676"/>
                <a:chExt cx="1283866" cy="2145731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FE843515-BEFD-5021-A370-43B1CCA9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字方塊 9">
                      <a:extLst>
                        <a:ext uri="{FF2B5EF4-FFF2-40B4-BE49-F238E27FC236}">
                          <a16:creationId xmlns:a16="http://schemas.microsoft.com/office/drawing/2014/main" id="{14265FDE-D856-BA71-99E3-5CC8E78E0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2710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0" name="文字方塊 9">
                      <a:extLst>
                        <a:ext uri="{FF2B5EF4-FFF2-40B4-BE49-F238E27FC236}">
                          <a16:creationId xmlns:a16="http://schemas.microsoft.com/office/drawing/2014/main" id="{14265FDE-D856-BA71-99E3-5CC8E78E01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27103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727" r="-2272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弧線 10">
                  <a:extLst>
                    <a:ext uri="{FF2B5EF4-FFF2-40B4-BE49-F238E27FC236}">
                      <a16:creationId xmlns:a16="http://schemas.microsoft.com/office/drawing/2014/main" id="{6BEA5FC2-1561-ABB3-6FF0-3DED513CB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48159" y="4821154"/>
                  <a:ext cx="1279253" cy="1279253"/>
                </a:xfrm>
                <a:prstGeom prst="arc">
                  <a:avLst>
                    <a:gd name="adj1" fmla="val 16066500"/>
                    <a:gd name="adj2" fmla="val 21022604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字方塊 11">
                      <a:extLst>
                        <a:ext uri="{FF2B5EF4-FFF2-40B4-BE49-F238E27FC236}">
                          <a16:creationId xmlns:a16="http://schemas.microsoft.com/office/drawing/2014/main" id="{7D95B876-EEB3-C4AF-453A-6D5261760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84692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396223-04C6-4329-A959-C6A841BAF59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4204AD-586C-FCD0-1CC8-C0EDC45C979B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2786721-88C1-6A7D-FB17-DFF5BE51D015}"/>
                </a:ext>
              </a:extLst>
            </p:cNvPr>
            <p:cNvGrpSpPr/>
            <p:nvPr/>
          </p:nvGrpSpPr>
          <p:grpSpPr>
            <a:xfrm>
              <a:off x="2161238" y="140143"/>
              <a:ext cx="7869523" cy="7298407"/>
              <a:chOff x="2161238" y="140143"/>
              <a:chExt cx="7869523" cy="7298407"/>
            </a:xfrm>
          </p:grpSpPr>
          <p:sp>
            <p:nvSpPr>
              <p:cNvPr id="35" name="不規則四邊形 34">
                <a:extLst>
                  <a:ext uri="{FF2B5EF4-FFF2-40B4-BE49-F238E27FC236}">
                    <a16:creationId xmlns:a16="http://schemas.microsoft.com/office/drawing/2014/main" id="{B2FDC6AA-8B38-7C1B-6563-0852FEA06B7A}"/>
                  </a:ext>
                </a:extLst>
              </p:cNvPr>
              <p:cNvSpPr/>
              <p:nvPr/>
            </p:nvSpPr>
            <p:spPr>
              <a:xfrm flipV="1">
                <a:off x="2161238" y="140143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手繪多邊形 26">
                <a:extLst>
                  <a:ext uri="{FF2B5EF4-FFF2-40B4-BE49-F238E27FC236}">
                    <a16:creationId xmlns:a16="http://schemas.microsoft.com/office/drawing/2014/main" id="{A4A3EA48-6EA7-F84B-86C0-6D776E967857}"/>
                  </a:ext>
                </a:extLst>
              </p:cNvPr>
              <p:cNvSpPr/>
              <p:nvPr/>
            </p:nvSpPr>
            <p:spPr>
              <a:xfrm rot="20553750">
                <a:off x="4639819" y="606962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37E5E471-D818-664B-383B-8222AF616D19}"/>
                  </a:ext>
                </a:extLst>
              </p:cNvPr>
              <p:cNvGrpSpPr/>
              <p:nvPr/>
            </p:nvGrpSpPr>
            <p:grpSpPr>
              <a:xfrm>
                <a:off x="5158199" y="1577233"/>
                <a:ext cx="1631799" cy="5861317"/>
                <a:chOff x="5171902" y="807937"/>
                <a:chExt cx="1631799" cy="5861317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42AF21F-E696-7A40-BEF8-3D50121AF50D}"/>
                    </a:ext>
                  </a:extLst>
                </p:cNvPr>
                <p:cNvGrpSpPr/>
                <p:nvPr/>
              </p:nvGrpSpPr>
              <p:grpSpPr>
                <a:xfrm>
                  <a:off x="5171902" y="5280586"/>
                  <a:ext cx="1631799" cy="1323977"/>
                  <a:chOff x="4621530" y="2971800"/>
                  <a:chExt cx="986790" cy="1085850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37CB122C-8E23-1029-0E71-BE7AE4C81065}"/>
                      </a:ext>
                    </a:extLst>
                  </p:cNvPr>
                  <p:cNvSpPr/>
                  <p:nvPr/>
                </p:nvSpPr>
                <p:spPr>
                  <a:xfrm>
                    <a:off x="4812030" y="2971800"/>
                    <a:ext cx="605790" cy="10858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CC87636-6CB7-629A-AD46-84E9923623C9}"/>
                      </a:ext>
                    </a:extLst>
                  </p:cNvPr>
                  <p:cNvSpPr/>
                  <p:nvPr/>
                </p:nvSpPr>
                <p:spPr>
                  <a:xfrm>
                    <a:off x="5417820" y="304990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E4B688B7-F047-C821-65C2-EF079A3CAF24}"/>
                      </a:ext>
                    </a:extLst>
                  </p:cNvPr>
                  <p:cNvSpPr/>
                  <p:nvPr/>
                </p:nvSpPr>
                <p:spPr>
                  <a:xfrm>
                    <a:off x="541782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20F2AB8-1713-0F3D-80C8-0F43710E65F7}"/>
                      </a:ext>
                    </a:extLst>
                  </p:cNvPr>
                  <p:cNvSpPr/>
                  <p:nvPr/>
                </p:nvSpPr>
                <p:spPr>
                  <a:xfrm>
                    <a:off x="462153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17F6CA6B-B85F-4C5E-97DD-DCE15A61E8A3}"/>
                      </a:ext>
                    </a:extLst>
                  </p:cNvPr>
                  <p:cNvSpPr/>
                  <p:nvPr/>
                </p:nvSpPr>
                <p:spPr>
                  <a:xfrm>
                    <a:off x="4621530" y="3036570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F975421-B07B-5FEF-7DAA-C5C5873CF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7800" y="807937"/>
                  <a:ext cx="2" cy="58613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07AF0B7A-EAF2-C1B5-8644-147E829B5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7801" y="2388646"/>
                <a:ext cx="4841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0026B6AD-D51F-A38D-431A-EBF11D14E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438" y="4361636"/>
                <a:ext cx="9433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B1A94D1-A1EC-ACC1-6272-75A8390B4AF3}"/>
                  </a:ext>
                </a:extLst>
              </p:cNvPr>
              <p:cNvGrpSpPr/>
              <p:nvPr/>
            </p:nvGrpSpPr>
            <p:grpSpPr>
              <a:xfrm>
                <a:off x="5345626" y="188746"/>
                <a:ext cx="2849440" cy="3325744"/>
                <a:chOff x="5163858" y="289362"/>
                <a:chExt cx="2849440" cy="3325744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2BD09928-0046-F198-C593-BC612D0430C1}"/>
                    </a:ext>
                  </a:extLst>
                </p:cNvPr>
                <p:cNvGrpSpPr/>
                <p:nvPr/>
              </p:nvGrpSpPr>
              <p:grpSpPr>
                <a:xfrm>
                  <a:off x="6290183" y="289362"/>
                  <a:ext cx="1723115" cy="2199900"/>
                  <a:chOff x="4862670" y="2262352"/>
                  <a:chExt cx="1723115" cy="2199900"/>
                </a:xfrm>
              </p:grpSpPr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970EBC08-C95E-392E-AECF-FCBEB5194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62670" y="3021397"/>
                    <a:ext cx="1723115" cy="144085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B8AE4349-564F-5772-2765-354815BC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弧線 22">
                  <a:extLst>
                    <a:ext uri="{FF2B5EF4-FFF2-40B4-BE49-F238E27FC236}">
                      <a16:creationId xmlns:a16="http://schemas.microsoft.com/office/drawing/2014/main" id="{798C9D68-29F7-F7F7-AA33-50DEFB9E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3858" y="1362458"/>
                  <a:ext cx="2252648" cy="2252648"/>
                </a:xfrm>
                <a:prstGeom prst="arc">
                  <a:avLst>
                    <a:gd name="adj1" fmla="val 16200000"/>
                    <a:gd name="adj2" fmla="val 19101708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453503CB-8331-FB49-B256-E3C03A81D3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2418539"/>
                <a:ext cx="27645" cy="363134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7494FF-50AB-B66F-C1A9-A30859165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587" y="4361636"/>
                <a:ext cx="1568" cy="16882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AB44C17-E56F-DF37-4727-C2F802EAECCC}"/>
                  </a:ext>
                </a:extLst>
              </p:cNvPr>
              <p:cNvGrpSpPr/>
              <p:nvPr/>
            </p:nvGrpSpPr>
            <p:grpSpPr>
              <a:xfrm>
                <a:off x="3996932" y="2188591"/>
                <a:ext cx="2160000" cy="3279900"/>
                <a:chOff x="1618668" y="2162030"/>
                <a:chExt cx="2160000" cy="3279900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CF567151-E59A-79C9-9C2C-4DA47A60D4C6}"/>
                    </a:ext>
                  </a:extLst>
                </p:cNvPr>
                <p:cNvGrpSpPr/>
                <p:nvPr/>
              </p:nvGrpSpPr>
              <p:grpSpPr>
                <a:xfrm>
                  <a:off x="1730368" y="2162030"/>
                  <a:ext cx="968300" cy="2199900"/>
                  <a:chOff x="3894370" y="2262352"/>
                  <a:chExt cx="968300" cy="2199900"/>
                </a:xfrm>
              </p:grpSpPr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EB951B45-F82B-6050-63C1-038A54011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4370" y="2519155"/>
                    <a:ext cx="968300" cy="194309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48B8A1B3-CFAE-21F1-3D90-59655C1F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弧線 18">
                  <a:extLst>
                    <a:ext uri="{FF2B5EF4-FFF2-40B4-BE49-F238E27FC236}">
                      <a16:creationId xmlns:a16="http://schemas.microsoft.com/office/drawing/2014/main" id="{48C55A62-A8F3-B21D-C3B6-AA6487478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18668" y="3281930"/>
                  <a:ext cx="2160000" cy="2160000"/>
                </a:xfrm>
                <a:prstGeom prst="arc">
                  <a:avLst>
                    <a:gd name="adj1" fmla="val 16200000"/>
                    <a:gd name="adj2" fmla="val 17846180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689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/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9FC3D9-CDA9-823E-F305-4009DAAFA1FF}"/>
                  </a:ext>
                </a:extLst>
              </p:cNvPr>
              <p:cNvSpPr txBox="1"/>
              <p:nvPr/>
            </p:nvSpPr>
            <p:spPr>
              <a:xfrm>
                <a:off x="2504056" y="318639"/>
                <a:ext cx="1846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影像拍攝範圍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FA4961D2-3FDA-DEFB-6487-CE35A4CF4E4F}"/>
              </a:ext>
            </a:extLst>
          </p:cNvPr>
          <p:cNvGrpSpPr/>
          <p:nvPr/>
        </p:nvGrpSpPr>
        <p:grpSpPr>
          <a:xfrm>
            <a:off x="1728609" y="1941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7F60B6-7A28-7B15-93D8-069472A13010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57C8D867-DEA8-2921-254C-154B04C15099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88EB445-D28B-69AE-EB61-6AB1A732660C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2C86757-6D43-B132-B04E-872D9617369F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CEF97A-4278-1084-6041-2F7E648FDA98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D50783E-88AA-14BD-AB47-BE7479654C02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8CC885-D94E-DC88-1FF1-8A8858FF23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379F4C-D0E0-FF49-4623-ED118E993921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2747DF-12C4-1CE4-D0C7-8178A2DB2379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1A0E82C-6BC8-B710-4F33-F8D82B43DF90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38" name="框架 37">
              <a:extLst>
                <a:ext uri="{FF2B5EF4-FFF2-40B4-BE49-F238E27FC236}">
                  <a16:creationId xmlns:a16="http://schemas.microsoft.com/office/drawing/2014/main" id="{883345DF-FAC7-5797-31BD-7F89FE3E366D}"/>
                </a:ext>
              </a:extLst>
            </p:cNvPr>
            <p:cNvSpPr/>
            <p:nvPr/>
          </p:nvSpPr>
          <p:spPr>
            <a:xfrm>
              <a:off x="4958053" y="489801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4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2143-91D1-91FB-3F61-31B47061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不規則四邊形 4">
            <a:extLst>
              <a:ext uri="{FF2B5EF4-FFF2-40B4-BE49-F238E27FC236}">
                <a16:creationId xmlns:a16="http://schemas.microsoft.com/office/drawing/2014/main" id="{CBF98FE3-3C00-DE9A-DF61-FB4B93654039}"/>
              </a:ext>
            </a:extLst>
          </p:cNvPr>
          <p:cNvSpPr/>
          <p:nvPr/>
        </p:nvSpPr>
        <p:spPr>
          <a:xfrm flipV="1">
            <a:off x="2161238" y="755932"/>
            <a:ext cx="7869523" cy="5140624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B7B1EA9D-04E7-F444-75F6-C24712AFECA8}"/>
              </a:ext>
            </a:extLst>
          </p:cNvPr>
          <p:cNvSpPr/>
          <p:nvPr/>
        </p:nvSpPr>
        <p:spPr>
          <a:xfrm rot="20553750">
            <a:off x="4982347" y="936564"/>
            <a:ext cx="2227305" cy="4735069"/>
          </a:xfrm>
          <a:custGeom>
            <a:avLst/>
            <a:gdLst>
              <a:gd name="connsiteX0" fmla="*/ 49417 w 1117319"/>
              <a:gd name="connsiteY0" fmla="*/ 4560570 h 4560570"/>
              <a:gd name="connsiteX1" fmla="*/ 117997 w 1117319"/>
              <a:gd name="connsiteY1" fmla="*/ 2800350 h 4560570"/>
              <a:gd name="connsiteX2" fmla="*/ 1078117 w 1117319"/>
              <a:gd name="connsiteY2" fmla="*/ 1188720 h 4560570"/>
              <a:gd name="connsiteX3" fmla="*/ 918097 w 1117319"/>
              <a:gd name="connsiteY3" fmla="*/ 0 h 45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319" h="4560570">
                <a:moveTo>
                  <a:pt x="49417" y="4560570"/>
                </a:moveTo>
                <a:cubicBezTo>
                  <a:pt x="-2018" y="3961447"/>
                  <a:pt x="-53453" y="3362325"/>
                  <a:pt x="117997" y="2800350"/>
                </a:cubicBezTo>
                <a:cubicBezTo>
                  <a:pt x="289447" y="2238375"/>
                  <a:pt x="944767" y="1655445"/>
                  <a:pt x="1078117" y="1188720"/>
                </a:cubicBezTo>
                <a:cubicBezTo>
                  <a:pt x="1211467" y="721995"/>
                  <a:pt x="965722" y="243840"/>
                  <a:pt x="918097" y="0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587766-3A10-B622-D140-85FF91679EA3}"/>
              </a:ext>
            </a:extLst>
          </p:cNvPr>
          <p:cNvSpPr txBox="1"/>
          <p:nvPr/>
        </p:nvSpPr>
        <p:spPr>
          <a:xfrm>
            <a:off x="2291780" y="5527224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TW" altLang="en-US" sz="2400" dirty="0">
                <a:solidFill>
                  <a:schemeClr val="bg1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影像拍攝範圍</a:t>
            </a:r>
          </a:p>
        </p:txBody>
      </p:sp>
    </p:spTree>
    <p:extLst>
      <p:ext uri="{BB962C8B-B14F-4D97-AF65-F5344CB8AC3E}">
        <p14:creationId xmlns:p14="http://schemas.microsoft.com/office/powerpoint/2010/main" val="169469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A7CF-0DAF-D0C8-036E-35FDFADD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CFCB03-1840-4A83-372D-4A1BDB78573A}"/>
              </a:ext>
            </a:extLst>
          </p:cNvPr>
          <p:cNvGrpSpPr/>
          <p:nvPr/>
        </p:nvGrpSpPr>
        <p:grpSpPr>
          <a:xfrm>
            <a:off x="2161238" y="332562"/>
            <a:ext cx="7869523" cy="5694622"/>
            <a:chOff x="2161238" y="332562"/>
            <a:chExt cx="7869523" cy="5694622"/>
          </a:xfrm>
        </p:grpSpPr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8F172C66-1EA0-AAEF-68EE-BA7A3E05FC9B}"/>
                </a:ext>
              </a:extLst>
            </p:cNvPr>
            <p:cNvSpPr/>
            <p:nvPr/>
          </p:nvSpPr>
          <p:spPr>
            <a:xfrm flipV="1">
              <a:off x="2161238" y="886560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3F8959BB-A564-813A-F521-4BADB71607A7}"/>
                </a:ext>
              </a:extLst>
            </p:cNvPr>
            <p:cNvSpPr/>
            <p:nvPr/>
          </p:nvSpPr>
          <p:spPr>
            <a:xfrm rot="20553750">
              <a:off x="4982347" y="1067192"/>
              <a:ext cx="2227305" cy="4735069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2FC5C4E-6000-FB03-BEB7-F7A64E269FE3}"/>
                </a:ext>
              </a:extLst>
            </p:cNvPr>
            <p:cNvSpPr txBox="1"/>
            <p:nvPr/>
          </p:nvSpPr>
          <p:spPr>
            <a:xfrm>
              <a:off x="2319318" y="5657851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DC8F859-3668-54B0-853E-3FB19D5C082A}"/>
                </a:ext>
              </a:extLst>
            </p:cNvPr>
            <p:cNvSpPr txBox="1"/>
            <p:nvPr/>
          </p:nvSpPr>
          <p:spPr>
            <a:xfrm>
              <a:off x="5713243" y="5375911"/>
              <a:ext cx="61555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標線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F0E462C-91FC-D5F3-7A85-5930D7C93728}"/>
                </a:ext>
              </a:extLst>
            </p:cNvPr>
            <p:cNvGrpSpPr/>
            <p:nvPr/>
          </p:nvGrpSpPr>
          <p:grpSpPr>
            <a:xfrm>
              <a:off x="2161238" y="332562"/>
              <a:ext cx="1404922" cy="1539780"/>
              <a:chOff x="2161238" y="332562"/>
              <a:chExt cx="1404922" cy="1539780"/>
            </a:xfrm>
          </p:grpSpPr>
          <p:cxnSp>
            <p:nvCxnSpPr>
              <p:cNvPr id="4" name="直線箭頭接點 3">
                <a:extLst>
                  <a:ext uri="{FF2B5EF4-FFF2-40B4-BE49-F238E27FC236}">
                    <a16:creationId xmlns:a16="http://schemas.microsoft.com/office/drawing/2014/main" id="{29CB3EE7-8A73-74D0-B075-37DDA4E7AFAD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F2AD7336-CD2F-4516-FFCB-85C05577A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0" cy="9857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597E490C-2077-E006-53E3-E3CF227E84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597E490C-2077-E006-53E3-E3CF227E84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8348679B-2273-4BDE-3E98-3164C1F690DD}"/>
                      </a:ext>
                    </a:extLst>
                  </p:cNvPr>
                  <p:cNvSpPr txBox="1"/>
                  <p:nvPr/>
                </p:nvSpPr>
                <p:spPr>
                  <a:xfrm>
                    <a:off x="2185936" y="1074980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8348679B-2273-4BDE-3E98-3164C1F69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936" y="1074980"/>
                    <a:ext cx="36939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296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8FC1-AC2E-2975-28D4-3626FA54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44C8FA4E-70C2-A2C5-BBBC-9FD536B7B780}"/>
              </a:ext>
            </a:extLst>
          </p:cNvPr>
          <p:cNvGrpSpPr/>
          <p:nvPr/>
        </p:nvGrpSpPr>
        <p:grpSpPr>
          <a:xfrm>
            <a:off x="2151083" y="-857838"/>
            <a:ext cx="7879678" cy="8218599"/>
            <a:chOff x="2151083" y="-857838"/>
            <a:chExt cx="7879678" cy="821859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ACF7B56-D911-746A-5F1B-CD0E9D9E25FA}"/>
                </a:ext>
              </a:extLst>
            </p:cNvPr>
            <p:cNvGrpSpPr/>
            <p:nvPr/>
          </p:nvGrpSpPr>
          <p:grpSpPr>
            <a:xfrm>
              <a:off x="2151083" y="-305101"/>
              <a:ext cx="7879678" cy="5144128"/>
              <a:chOff x="157840" y="667356"/>
              <a:chExt cx="7879678" cy="5144128"/>
            </a:xfrm>
          </p:grpSpPr>
          <p:sp>
            <p:nvSpPr>
              <p:cNvPr id="2" name="不規則四邊形 1">
                <a:extLst>
                  <a:ext uri="{FF2B5EF4-FFF2-40B4-BE49-F238E27FC236}">
                    <a16:creationId xmlns:a16="http://schemas.microsoft.com/office/drawing/2014/main" id="{24315885-4BF5-1413-A005-3C5EDCDAD71B}"/>
                  </a:ext>
                </a:extLst>
              </p:cNvPr>
              <p:cNvSpPr/>
              <p:nvPr/>
            </p:nvSpPr>
            <p:spPr>
              <a:xfrm flipV="1">
                <a:off x="167995" y="667356"/>
                <a:ext cx="7869523" cy="5140624"/>
              </a:xfrm>
              <a:prstGeom prst="trapezoid">
                <a:avLst>
                  <a:gd name="adj" fmla="val 0"/>
                </a:avLst>
              </a:prstGeom>
              <a:solidFill>
                <a:schemeClr val="tx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不規則四邊形 4">
                <a:extLst>
                  <a:ext uri="{FF2B5EF4-FFF2-40B4-BE49-F238E27FC236}">
                    <a16:creationId xmlns:a16="http://schemas.microsoft.com/office/drawing/2014/main" id="{74491C56-1056-8D6B-28E5-F1C27F925A77}"/>
                  </a:ext>
                </a:extLst>
              </p:cNvPr>
              <p:cNvSpPr/>
              <p:nvPr/>
            </p:nvSpPr>
            <p:spPr>
              <a:xfrm flipV="1">
                <a:off x="157840" y="670860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2BC00CD-B020-5091-C097-1682C6EFEC35}"/>
                  </a:ext>
                </a:extLst>
              </p:cNvPr>
              <p:cNvSpPr txBox="1"/>
              <p:nvPr/>
            </p:nvSpPr>
            <p:spPr>
              <a:xfrm>
                <a:off x="6568824" y="740450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ysClr val="windowText" lastClr="000000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拍攝範圍</a:t>
                </a: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B8A2B96-4C10-D43F-EB4E-4C69EAC2DFF7}"/>
                  </a:ext>
                </a:extLst>
              </p:cNvPr>
              <p:cNvSpPr txBox="1"/>
              <p:nvPr/>
            </p:nvSpPr>
            <p:spPr>
              <a:xfrm>
                <a:off x="5872927" y="5438649"/>
                <a:ext cx="21544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chemeClr val="accent1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透視變換後影像</a:t>
                </a:r>
              </a:p>
            </p:txBody>
          </p:sp>
          <p:sp>
            <p:nvSpPr>
              <p:cNvPr id="6" name="手繪多邊形 5">
                <a:extLst>
                  <a:ext uri="{FF2B5EF4-FFF2-40B4-BE49-F238E27FC236}">
                    <a16:creationId xmlns:a16="http://schemas.microsoft.com/office/drawing/2014/main" id="{4C002C88-DE57-0D42-CAB6-6177B6FAC9B7}"/>
                  </a:ext>
                </a:extLst>
              </p:cNvPr>
              <p:cNvSpPr/>
              <p:nvPr/>
            </p:nvSpPr>
            <p:spPr>
              <a:xfrm rot="20553750">
                <a:off x="2774161" y="1030125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8FC7C4A-2E3C-7281-357E-9946205F4E3D}"/>
                </a:ext>
              </a:extLst>
            </p:cNvPr>
            <p:cNvGrpSpPr/>
            <p:nvPr/>
          </p:nvGrpSpPr>
          <p:grpSpPr>
            <a:xfrm>
              <a:off x="2161238" y="-857838"/>
              <a:ext cx="1404922" cy="1578807"/>
              <a:chOff x="2161238" y="332562"/>
              <a:chExt cx="1404922" cy="1578807"/>
            </a:xfrm>
          </p:grpSpPr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1AA0F02E-918D-3B62-B451-816450EF9C7E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88D278DB-C5CA-5F89-2977-67DC98DEB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466298" cy="1024809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CEF39F1A-E057-4A9F-4014-41A369F1BD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CEF39F1A-E057-4A9F-4014-41A369F1B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E28EFFD0-0480-8111-FA30-39CFF29DCF0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E28EFFD0-0480-8111-FA30-39CFF29DC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903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F5ED398-05DA-B315-4A85-504FEDC37434}"/>
                </a:ext>
              </a:extLst>
            </p:cNvPr>
            <p:cNvGrpSpPr/>
            <p:nvPr/>
          </p:nvGrpSpPr>
          <p:grpSpPr>
            <a:xfrm>
              <a:off x="5276994" y="5189376"/>
              <a:ext cx="2297453" cy="2171385"/>
              <a:chOff x="7750459" y="4289502"/>
              <a:chExt cx="2297453" cy="217138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0EB4DD56-5419-D7AF-C492-B9CA38D5FFB6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3E18DD-A8D1-0B16-059F-B42E3CF4A495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63565F3-25AB-638A-F901-35A5C9F4494D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F5D02AF-220A-4316-DB70-C824D05F3F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2A500FD-3F81-2560-F500-657E378958A8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9BA9F01-A6CD-A14E-7DF6-40D094A2ADAF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EA866E80-98AF-63F2-0872-3495A5B995C2}"/>
                  </a:ext>
                </a:extLst>
              </p:cNvPr>
              <p:cNvGrpSpPr/>
              <p:nvPr/>
            </p:nvGrpSpPr>
            <p:grpSpPr>
              <a:xfrm>
                <a:off x="8450646" y="4289502"/>
                <a:ext cx="1597266" cy="1693232"/>
                <a:chOff x="7952197" y="3954676"/>
                <a:chExt cx="1597266" cy="1693232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D62FBA0A-915D-1E6C-986B-1F58CF8A2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A69CF1B3-D052-1F0B-0231-6AF45B3E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6D52EC52-A17D-001C-9060-91A8788FEF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6D52EC52-A17D-001C-9060-91A8788FEF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20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0E218376-88B9-812A-65D5-E46216A36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0E218376-88B9-812A-65D5-E46216A36D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0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4591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7926C-0DAC-B50B-1712-B0FCE84C0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8EB0CD95-CD0D-5EDC-91ED-D877FDC33182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9F66718-85A1-CA49-663F-35906457AB94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57BDE1F-4A79-993B-A3FF-E76C5552017A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B9E82360-5917-F5A6-F51A-E075CA85341D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7495275B-4E1C-5A2F-86B1-703CF8A6B7EB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6A560FE5-9098-E1FA-AA23-D085F7DB9616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DAAB97E3-539E-0B6C-32E6-7EC7C5E8CC2E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571E27B0-C004-1E3E-2E15-60999C9D038F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55373A9F-EA4C-D27B-A6B3-158EE86457A4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79A7DEB3-C51C-2D34-2C69-A8487B0AFE43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71393FC-F0A7-4BB3-FC02-55AF5B33C8CE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A8A8543-4E6B-4B8B-69A0-1DD2A667209C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676F5FA-CE6F-F621-A24F-DB0B359B9875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B137591-97D5-9EE4-F1C4-8A73E5A31E28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AE4EE90-ECDE-8A86-855F-19D01DC348D6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AE257B8F-47AA-93DF-20E5-63DD01A3B5FE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E21DEFF9-861D-3561-08F9-612CBC639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C2BA9D20-C8A3-67B8-B918-4C071C78F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96778C6C-120C-FB0F-9629-D772DC893F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96778C6C-120C-FB0F-9629-D772DC893F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E5FBA5ED-AAFF-95B1-62B9-A88885F058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E5FBA5ED-AAFF-95B1-62B9-A88885F058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2BFA941C-749B-CF62-C0D0-84103148718F}"/>
                </a:ext>
              </a:extLst>
            </p:cNvPr>
            <p:cNvSpPr/>
            <p:nvPr/>
          </p:nvSpPr>
          <p:spPr>
            <a:xfrm>
              <a:off x="5059487" y="445524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C6A50D51-44D7-2DE9-62D7-24023C00D354}"/>
                </a:ext>
              </a:extLst>
            </p:cNvPr>
            <p:cNvSpPr/>
            <p:nvPr/>
          </p:nvSpPr>
          <p:spPr>
            <a:xfrm>
              <a:off x="5060129" y="4060525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56205C00-313C-7986-CC44-2E785B889063}"/>
                </a:ext>
              </a:extLst>
            </p:cNvPr>
            <p:cNvSpPr/>
            <p:nvPr/>
          </p:nvSpPr>
          <p:spPr>
            <a:xfrm>
              <a:off x="5059487" y="371285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16D456E8-D907-DC01-7D55-851939C971ED}"/>
                </a:ext>
              </a:extLst>
            </p:cNvPr>
            <p:cNvSpPr/>
            <p:nvPr/>
          </p:nvSpPr>
          <p:spPr>
            <a:xfrm>
              <a:off x="5059487" y="331122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CD43D259-A6CB-D6DA-1849-5DECC0A26F5B}"/>
                </a:ext>
              </a:extLst>
            </p:cNvPr>
            <p:cNvSpPr/>
            <p:nvPr/>
          </p:nvSpPr>
          <p:spPr>
            <a:xfrm>
              <a:off x="5060129" y="291650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AAA4CB2A-4CA3-0A3A-652B-E7F908A9BF31}"/>
                </a:ext>
              </a:extLst>
            </p:cNvPr>
            <p:cNvSpPr/>
            <p:nvPr/>
          </p:nvSpPr>
          <p:spPr>
            <a:xfrm>
              <a:off x="5059487" y="260206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C95F70E7-2C42-0339-BA08-CCF6659A9A70}"/>
                </a:ext>
              </a:extLst>
            </p:cNvPr>
            <p:cNvSpPr/>
            <p:nvPr/>
          </p:nvSpPr>
          <p:spPr>
            <a:xfrm>
              <a:off x="5059645" y="223496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E11E6A19-0C73-6B2C-5FE4-CB29BC2C9280}"/>
                </a:ext>
              </a:extLst>
            </p:cNvPr>
            <p:cNvSpPr/>
            <p:nvPr/>
          </p:nvSpPr>
          <p:spPr>
            <a:xfrm>
              <a:off x="5059645" y="187779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66314DFF-1084-D7B1-AED0-48B80B04BFF3}"/>
                </a:ext>
              </a:extLst>
            </p:cNvPr>
            <p:cNvSpPr/>
            <p:nvPr/>
          </p:nvSpPr>
          <p:spPr>
            <a:xfrm>
              <a:off x="5059487" y="1521632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框架 53">
              <a:extLst>
                <a:ext uri="{FF2B5EF4-FFF2-40B4-BE49-F238E27FC236}">
                  <a16:creationId xmlns:a16="http://schemas.microsoft.com/office/drawing/2014/main" id="{8A636AE4-6767-DA61-F9CB-3E568E4A81E9}"/>
                </a:ext>
              </a:extLst>
            </p:cNvPr>
            <p:cNvSpPr/>
            <p:nvPr/>
          </p:nvSpPr>
          <p:spPr>
            <a:xfrm>
              <a:off x="5059329" y="115352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146</Words>
  <Application>Microsoft Macintosh PowerPoint</Application>
  <PresentationFormat>寬螢幕</PresentationFormat>
  <Paragraphs>83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JhengHei</vt:lpstr>
      <vt:lpstr>BiauKaiTC Regular</vt:lpstr>
      <vt:lpstr>SoukouMincho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子晨 王</dc:creator>
  <cp:lastModifiedBy>子晨 王</cp:lastModifiedBy>
  <cp:revision>14</cp:revision>
  <dcterms:created xsi:type="dcterms:W3CDTF">2025-03-28T06:19:51Z</dcterms:created>
  <dcterms:modified xsi:type="dcterms:W3CDTF">2025-05-12T16:48:27Z</dcterms:modified>
</cp:coreProperties>
</file>