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2" r:id="rId6"/>
    <p:sldId id="266" r:id="rId7"/>
    <p:sldId id="267" r:id="rId8"/>
    <p:sldId id="269" r:id="rId9"/>
    <p:sldId id="270" r:id="rId10"/>
    <p:sldId id="271" r:id="rId11"/>
    <p:sldId id="273" r:id="rId12"/>
    <p:sldId id="272" r:id="rId13"/>
    <p:sldId id="268" r:id="rId14"/>
    <p:sldId id="260" r:id="rId15"/>
    <p:sldId id="261" r:id="rId16"/>
    <p:sldId id="263" r:id="rId17"/>
    <p:sldId id="264" r:id="rId18"/>
    <p:sldId id="265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>
        <p:scale>
          <a:sx n="86" d="100"/>
          <a:sy n="86" d="100"/>
        </p:scale>
        <p:origin x="149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2A2DED-0182-844C-A9B2-57A5BF1E70BE}" type="datetimeFigureOut">
              <a:rPr kumimoji="1" lang="zh-TW" altLang="en-US" smtClean="0"/>
              <a:t>2025/4/17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917AE-AFF9-1B49-92D4-1AA1F56B57E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9503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917AE-AFF9-1B49-92D4-1AA1F56B57E0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5911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F1C97-FFA2-6FB4-4E88-1CA8266F3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C75AA62-2518-0323-72AE-FE91266AFE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B8B3F54-3D6B-EBF5-B88E-16422C3FDB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721B96-8606-97F2-85DD-878932AA53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917AE-AFF9-1B49-92D4-1AA1F56B57E0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296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1ACE6-67BD-EA25-53D9-F5DD6BA1C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0874A69-A235-FF98-605B-152EC709B3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98FC39A-0257-1EDF-269A-DA823E8D6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2C668C-9D73-9401-8B2C-C35857B49A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917AE-AFF9-1B49-92D4-1AA1F56B57E0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5136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CB7C3-95FA-E6BB-7E17-230FE4CD5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B294C90-FFE8-4AFE-2E6A-E91010088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314A0FB-417F-808D-9000-B38F77B6CE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9B6FEA-059E-7140-2B84-9FEECDAA1F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917AE-AFF9-1B49-92D4-1AA1F56B57E0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8465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5C8EF-2F48-B652-AC3C-300B850C5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F0B940D-2284-6E50-8073-F303AF1F1C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05FA397-7E54-F361-8D75-844B30F09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CD071F-57B1-1AAC-B8D4-CA1241019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917AE-AFF9-1B49-92D4-1AA1F56B57E0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16674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A024F-390D-3070-25A8-289A9D4FF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8D794D7-78C9-1D3D-F219-02531F0151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F0AC33E-A90A-FBFC-1424-85F3560164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713EED-19A9-DA1F-88FB-8FA9759099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917AE-AFF9-1B49-92D4-1AA1F56B57E0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687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27DD7-2C9B-5832-9A82-D0C0FD014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F07A444-C54E-61AB-2DEC-AFC6FDC98A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04AEF49-75A5-2414-CD06-0C2D82980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603968-CD8F-4331-105E-D568B32820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917AE-AFF9-1B49-92D4-1AA1F56B57E0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31117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09F661-B46A-EA2F-7337-801C5A523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4EB268-488D-F3B0-3D10-3CC701E51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B5CB21-937F-A774-3C99-D4EF7E96D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2025/4/17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593932-6939-9F36-F5E2-BB4470F9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B6A164-501D-2295-B3BB-159B73B7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0511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D06CA-13AC-52E9-3F56-A7933EF3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A2F721-79A0-FAFE-5D83-42B78F623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E78F9B-A402-2377-672B-D436CB26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2025/4/17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5BF779-129D-D3A3-118E-1C297ED8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84D73F-FEC5-8188-181F-9455E1C0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5442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91F9D39-5E95-795F-0B76-3F5D3B174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103F2E-14CD-1C63-C984-274D5AD24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D19FDE-9791-728F-7261-613E73F1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2025/4/17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EC7F3D-088A-F1CF-D88B-383A7747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0072ED-3067-1A7E-D180-96C78E05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562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F7194B-FCEF-43D6-B22C-25CB1E46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C5307D-9BEF-AF47-3FB0-1AE6C485D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0DF5CE-3BCA-C4BC-DE1F-FDF15A0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2025/4/17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65092B-997A-C7B8-513C-FA67D4F3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CBDCAF-3AF9-7B15-21FB-FC02B075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003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4DDA70-C077-D802-2A5D-E18E8FFA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FA7C69-B178-1D84-ABE8-F0DC074EF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E17761-E785-105D-6142-AF9C1BB0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2025/4/17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295872-F057-0013-5EC2-2AE273F1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7E2C52-59D7-D885-1717-1E6E82D3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047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53D23-3251-16A6-5414-2E23913D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630339-E057-42D6-0C02-0A88A4701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3D8F32-A1C6-E32C-444A-FF71CE97E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CBE2CF-5BB1-8D28-4782-3EFA81E4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2025/4/17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4E120D-DA41-30EC-0C9D-DD14E61E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97D13E-56BE-EFA4-9F71-81276C3A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606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EF83C-FFD6-85E0-7A36-EF0E4CB5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3C33B8-67A0-284C-99F0-FBD147019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C14479-43DB-BE3B-72CE-2935A150D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BF77A53-01DD-4A69-FC7F-DCCC3F62C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378A489-CA1B-5D50-08BB-B557AA849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5EE8E86-D34E-943A-0487-A8B9D29C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2025/4/17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63A9B9-A187-3468-6217-0736FBE90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860BF57-E929-6F02-3614-0C4B1083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7248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045637-9A00-5724-6517-4ADD8BB6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2CEA9D-30AF-E58D-9DD4-DC3D5DF7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2025/4/17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CD55D9E-A712-7C7E-3082-B45CC5D6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6C11972-929D-3014-280F-32BF3EFC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440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2D9848D-D919-7230-7E04-14BD5137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2025/4/17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4E87A4E-2447-EC7C-FA99-FA058DB3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CCBF49-F2FB-7350-7EC7-4AAF5EEA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873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42FBD-A8F3-0295-E26B-BF567E04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64CAE8-50FA-4FAF-49E8-C87E7F0F5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6D11197-DD41-ED30-6D7D-BF61EEE80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F1F011-544F-C986-2A0F-63BB82816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2025/4/17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759F4C-FC0D-F640-0F7A-9D0E75AA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C64520-1ED5-B468-8007-F48A173F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96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DDE2A-C92E-0E41-6284-59C99A5D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49C8167-3FA7-F7D5-8AE3-80335F0C0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10B688D-C2F6-E473-3F0F-D5ADDF230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430394-8A68-4DDF-D982-F0D10EE9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376E-435E-E84A-8F8A-62A6FCF60810}" type="datetimeFigureOut">
              <a:rPr kumimoji="1" lang="zh-TW" altLang="en-US" smtClean="0"/>
              <a:t>2025/4/17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A0D44C-EE31-CB44-1F69-D9FB04BC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167F51-87DC-6558-1D07-C7146AD3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0203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2F19A26-3248-F771-D873-2E58C84D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FB1541-29A8-97D3-6DFA-CA6783865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8E3B4D-7451-FE14-89EF-62ACA7E09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5376E-435E-E84A-8F8A-62A6FCF60810}" type="datetimeFigureOut">
              <a:rPr kumimoji="1" lang="zh-TW" altLang="en-US" smtClean="0"/>
              <a:t>2025/4/17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E0D7BB-6EB5-56C4-6EE7-A93A118BCD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D33810-A8EA-317D-4007-9E25135A0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9EFFD-9E9F-7B40-B842-281C8A18736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4730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5E657F-D8B0-3713-4C83-D7706814B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4C1C5F-66B0-3A10-311C-63CAF4C6A7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212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D68D1-03EC-4F1C-CCED-47BF9CEA6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手繪多邊形 8">
            <a:extLst>
              <a:ext uri="{FF2B5EF4-FFF2-40B4-BE49-F238E27FC236}">
                <a16:creationId xmlns:a16="http://schemas.microsoft.com/office/drawing/2014/main" id="{58AD36A3-8D08-383F-6B18-EBB042B7F4AC}"/>
              </a:ext>
            </a:extLst>
          </p:cNvPr>
          <p:cNvSpPr/>
          <p:nvPr/>
        </p:nvSpPr>
        <p:spPr>
          <a:xfrm rot="20553750">
            <a:off x="4762325" y="366531"/>
            <a:ext cx="3478776" cy="4295561"/>
          </a:xfrm>
          <a:custGeom>
            <a:avLst/>
            <a:gdLst>
              <a:gd name="connsiteX0" fmla="*/ 49417 w 1117319"/>
              <a:gd name="connsiteY0" fmla="*/ 4560570 h 4560570"/>
              <a:gd name="connsiteX1" fmla="*/ 117997 w 1117319"/>
              <a:gd name="connsiteY1" fmla="*/ 2800350 h 4560570"/>
              <a:gd name="connsiteX2" fmla="*/ 1078117 w 1117319"/>
              <a:gd name="connsiteY2" fmla="*/ 1188720 h 4560570"/>
              <a:gd name="connsiteX3" fmla="*/ 918097 w 1117319"/>
              <a:gd name="connsiteY3" fmla="*/ 0 h 456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319" h="4560570">
                <a:moveTo>
                  <a:pt x="49417" y="4560570"/>
                </a:moveTo>
                <a:cubicBezTo>
                  <a:pt x="-2018" y="3961447"/>
                  <a:pt x="-53453" y="3362325"/>
                  <a:pt x="117997" y="2800350"/>
                </a:cubicBezTo>
                <a:cubicBezTo>
                  <a:pt x="289447" y="2238375"/>
                  <a:pt x="944767" y="1655445"/>
                  <a:pt x="1078117" y="1188720"/>
                </a:cubicBezTo>
                <a:cubicBezTo>
                  <a:pt x="1211467" y="721995"/>
                  <a:pt x="965722" y="243840"/>
                  <a:pt x="918097" y="0"/>
                </a:cubicBezTo>
              </a:path>
            </a:pathLst>
          </a:cu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7F63DF9-C304-4310-55A1-C1E11DBF8D70}"/>
              </a:ext>
            </a:extLst>
          </p:cNvPr>
          <p:cNvSpPr/>
          <p:nvPr/>
        </p:nvSpPr>
        <p:spPr>
          <a:xfrm>
            <a:off x="6086442" y="73093"/>
            <a:ext cx="2270820" cy="1363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182B242-2A16-652E-4B18-78A6F029FA5D}"/>
              </a:ext>
            </a:extLst>
          </p:cNvPr>
          <p:cNvGrpSpPr/>
          <p:nvPr/>
        </p:nvGrpSpPr>
        <p:grpSpPr>
          <a:xfrm>
            <a:off x="2146005" y="0"/>
            <a:ext cx="7879678" cy="5144128"/>
            <a:chOff x="157840" y="667356"/>
            <a:chExt cx="7879678" cy="5144128"/>
          </a:xfrm>
        </p:grpSpPr>
        <p:sp>
          <p:nvSpPr>
            <p:cNvPr id="2" name="不規則四邊形 1">
              <a:extLst>
                <a:ext uri="{FF2B5EF4-FFF2-40B4-BE49-F238E27FC236}">
                  <a16:creationId xmlns:a16="http://schemas.microsoft.com/office/drawing/2014/main" id="{78D6B30C-1F1C-33B0-2071-452A26B4842D}"/>
                </a:ext>
              </a:extLst>
            </p:cNvPr>
            <p:cNvSpPr/>
            <p:nvPr/>
          </p:nvSpPr>
          <p:spPr>
            <a:xfrm flipV="1">
              <a:off x="167995" y="667356"/>
              <a:ext cx="7869523" cy="5140624"/>
            </a:xfrm>
            <a:prstGeom prst="trapezoid">
              <a:avLst>
                <a:gd name="adj" fmla="val 0"/>
              </a:avLst>
            </a:prstGeom>
            <a:solidFill>
              <a:schemeClr val="tx1"/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" name="不規則四邊形 4">
              <a:extLst>
                <a:ext uri="{FF2B5EF4-FFF2-40B4-BE49-F238E27FC236}">
                  <a16:creationId xmlns:a16="http://schemas.microsoft.com/office/drawing/2014/main" id="{6AA4148F-6189-1900-CA0E-9E1250E846D1}"/>
                </a:ext>
              </a:extLst>
            </p:cNvPr>
            <p:cNvSpPr/>
            <p:nvPr/>
          </p:nvSpPr>
          <p:spPr>
            <a:xfrm flipV="1">
              <a:off x="157840" y="670860"/>
              <a:ext cx="7869523" cy="5140624"/>
            </a:xfrm>
            <a:prstGeom prst="trapezoid">
              <a:avLst>
                <a:gd name="adj" fmla="val 45669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675EB1CC-5C5F-CA4E-1437-A4233C7AC693}"/>
                </a:ext>
              </a:extLst>
            </p:cNvPr>
            <p:cNvSpPr txBox="1"/>
            <p:nvPr/>
          </p:nvSpPr>
          <p:spPr>
            <a:xfrm>
              <a:off x="6568824" y="740450"/>
              <a:ext cx="123110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zh-TW" altLang="en-US" sz="2400" dirty="0">
                  <a:solidFill>
                    <a:sysClr val="windowText" lastClr="000000"/>
                  </a:solidFill>
                  <a:latin typeface="SoukouMincho" panose="02000600000000000000" pitchFamily="2" charset="-128"/>
                  <a:ea typeface="SoukouMincho" panose="02000600000000000000" pitchFamily="2" charset="-128"/>
                </a:rPr>
                <a:t>拍攝範圍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C7494B19-03D3-D1D8-FC39-01A25E56019A}"/>
                </a:ext>
              </a:extLst>
            </p:cNvPr>
            <p:cNvSpPr txBox="1"/>
            <p:nvPr/>
          </p:nvSpPr>
          <p:spPr>
            <a:xfrm>
              <a:off x="5872927" y="5438649"/>
              <a:ext cx="21544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zh-TW" altLang="en-US" sz="2400" dirty="0">
                  <a:solidFill>
                    <a:schemeClr val="accent1"/>
                  </a:solidFill>
                  <a:latin typeface="SoukouMincho" panose="02000600000000000000" pitchFamily="2" charset="-128"/>
                  <a:ea typeface="SoukouMincho" panose="02000600000000000000" pitchFamily="2" charset="-128"/>
                </a:rPr>
                <a:t>透視變換後影像</a:t>
              </a:r>
            </a:p>
          </p:txBody>
        </p:sp>
      </p:grp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E4CE5F2F-4248-BA3F-E611-420AD56D397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80767" y="3504"/>
            <a:ext cx="36728" cy="6999539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825F17D7-EACB-2F4F-7D8D-150D5FBF3E79}"/>
              </a:ext>
            </a:extLst>
          </p:cNvPr>
          <p:cNvGrpSpPr/>
          <p:nvPr/>
        </p:nvGrpSpPr>
        <p:grpSpPr>
          <a:xfrm>
            <a:off x="5352986" y="5400430"/>
            <a:ext cx="2297453" cy="2180140"/>
            <a:chOff x="7750459" y="4280747"/>
            <a:chExt cx="2297453" cy="2180140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3D3236B3-17B9-A51E-97A3-22D7A2CAEFD5}"/>
                </a:ext>
              </a:extLst>
            </p:cNvPr>
            <p:cNvGrpSpPr/>
            <p:nvPr/>
          </p:nvGrpSpPr>
          <p:grpSpPr>
            <a:xfrm>
              <a:off x="7750459" y="5136910"/>
              <a:ext cx="1631799" cy="1323977"/>
              <a:chOff x="9907630" y="2767011"/>
              <a:chExt cx="1631799" cy="1323977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3E35932-1B02-5766-8AF9-1304ABDEFA88}"/>
                  </a:ext>
                </a:extLst>
              </p:cNvPr>
              <p:cNvSpPr/>
              <p:nvPr/>
            </p:nvSpPr>
            <p:spPr>
              <a:xfrm>
                <a:off x="10222649" y="2767011"/>
                <a:ext cx="1001761" cy="13239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7B15AEC2-3803-E736-16A9-32A53A917364}"/>
                  </a:ext>
                </a:extLst>
              </p:cNvPr>
              <p:cNvSpPr/>
              <p:nvPr/>
            </p:nvSpPr>
            <p:spPr>
              <a:xfrm>
                <a:off x="11224410" y="2862244"/>
                <a:ext cx="315019" cy="478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24E465A6-1288-D904-EDE8-28E4B0F7F38A}"/>
                  </a:ext>
                </a:extLst>
              </p:cNvPr>
              <p:cNvSpPr/>
              <p:nvPr/>
            </p:nvSpPr>
            <p:spPr>
              <a:xfrm>
                <a:off x="11224410" y="3503328"/>
                <a:ext cx="315019" cy="478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C0793C0E-060A-2DAB-5D3D-A8FF34ACB9D7}"/>
                  </a:ext>
                </a:extLst>
              </p:cNvPr>
              <p:cNvSpPr/>
              <p:nvPr/>
            </p:nvSpPr>
            <p:spPr>
              <a:xfrm>
                <a:off x="9907630" y="3503328"/>
                <a:ext cx="315019" cy="478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52FFAF86-AEEB-6BFA-86DB-D18BE0095CD9}"/>
                  </a:ext>
                </a:extLst>
              </p:cNvPr>
              <p:cNvSpPr/>
              <p:nvPr/>
            </p:nvSpPr>
            <p:spPr>
              <a:xfrm>
                <a:off x="9907630" y="2845985"/>
                <a:ext cx="315019" cy="478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1A62526A-C2B7-FD1C-E52E-86ED6D350A5F}"/>
                </a:ext>
              </a:extLst>
            </p:cNvPr>
            <p:cNvGrpSpPr/>
            <p:nvPr/>
          </p:nvGrpSpPr>
          <p:grpSpPr>
            <a:xfrm>
              <a:off x="8284638" y="4280747"/>
              <a:ext cx="1763274" cy="1701987"/>
              <a:chOff x="7786189" y="3945921"/>
              <a:chExt cx="1763274" cy="1701987"/>
            </a:xfrm>
          </p:grpSpPr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EA5364CA-E86A-F574-F3D9-92DBEED62A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97589" y="5463242"/>
                <a:ext cx="807872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round/>
                <a:headEnd type="triangle" w="lg" len="lg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D5331CBF-DEE3-A4B9-F8BB-A3AD00E47F2A}"/>
                      </a:ext>
                    </a:extLst>
                  </p:cNvPr>
                  <p:cNvSpPr txBox="1"/>
                  <p:nvPr/>
                </p:nvSpPr>
                <p:spPr>
                  <a:xfrm>
                    <a:off x="8942694" y="5278576"/>
                    <a:ext cx="60676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𝑐𝑎𝑟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D5331CBF-DEE3-A4B9-F8BB-A3AD00E47F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2694" y="5278576"/>
                    <a:ext cx="60676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245" b="-2758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35705585-C613-D889-8024-9D21230EE2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7589" y="4388491"/>
                <a:ext cx="0" cy="107475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round/>
                <a:headEnd type="triangle" w="lg" len="lg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文字方塊 22">
                    <a:extLst>
                      <a:ext uri="{FF2B5EF4-FFF2-40B4-BE49-F238E27FC236}">
                        <a16:creationId xmlns:a16="http://schemas.microsoft.com/office/drawing/2014/main" id="{0A2332F1-EFCA-FC04-7D8C-FB7BA899954A}"/>
                      </a:ext>
                    </a:extLst>
                  </p:cNvPr>
                  <p:cNvSpPr txBox="1"/>
                  <p:nvPr/>
                </p:nvSpPr>
                <p:spPr>
                  <a:xfrm>
                    <a:off x="7786189" y="3945921"/>
                    <a:ext cx="62279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𝑐𝑎𝑟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>
              <p:sp>
                <p:nvSpPr>
                  <p:cNvPr id="23" name="文字方塊 22">
                    <a:extLst>
                      <a:ext uri="{FF2B5EF4-FFF2-40B4-BE49-F238E27FC236}">
                        <a16:creationId xmlns:a16="http://schemas.microsoft.com/office/drawing/2014/main" id="{0A2332F1-EFCA-FC04-7D8C-FB7BA89995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6189" y="3945921"/>
                    <a:ext cx="62279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24283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0B0B3-B714-B3E6-477B-16561B00B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0142302B-5956-8CD6-2F4C-E15524519C29}"/>
              </a:ext>
            </a:extLst>
          </p:cNvPr>
          <p:cNvGrpSpPr/>
          <p:nvPr/>
        </p:nvGrpSpPr>
        <p:grpSpPr>
          <a:xfrm>
            <a:off x="2146005" y="0"/>
            <a:ext cx="7879678" cy="7665862"/>
            <a:chOff x="2146005" y="0"/>
            <a:chExt cx="7879678" cy="7665862"/>
          </a:xfrm>
        </p:grpSpPr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17F053F7-BEC1-9D70-7A24-5F48F3EB16C5}"/>
                </a:ext>
              </a:extLst>
            </p:cNvPr>
            <p:cNvGrpSpPr/>
            <p:nvPr/>
          </p:nvGrpSpPr>
          <p:grpSpPr>
            <a:xfrm>
              <a:off x="2146005" y="0"/>
              <a:ext cx="7879678" cy="7665862"/>
              <a:chOff x="2151083" y="-305101"/>
              <a:chExt cx="7879678" cy="7665862"/>
            </a:xfrm>
          </p:grpSpPr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5703BDC5-AAB1-D5E2-72BE-3DEE8A72443E}"/>
                  </a:ext>
                </a:extLst>
              </p:cNvPr>
              <p:cNvGrpSpPr/>
              <p:nvPr/>
            </p:nvGrpSpPr>
            <p:grpSpPr>
              <a:xfrm>
                <a:off x="2151083" y="-305101"/>
                <a:ext cx="7879678" cy="5144128"/>
                <a:chOff x="157840" y="667356"/>
                <a:chExt cx="7879678" cy="5144128"/>
              </a:xfrm>
            </p:grpSpPr>
            <p:sp>
              <p:nvSpPr>
                <p:cNvPr id="2" name="不規則四邊形 1">
                  <a:extLst>
                    <a:ext uri="{FF2B5EF4-FFF2-40B4-BE49-F238E27FC236}">
                      <a16:creationId xmlns:a16="http://schemas.microsoft.com/office/drawing/2014/main" id="{5D691C4F-44F4-7967-D7EB-6FE7F40CD6A0}"/>
                    </a:ext>
                  </a:extLst>
                </p:cNvPr>
                <p:cNvSpPr/>
                <p:nvPr/>
              </p:nvSpPr>
              <p:spPr>
                <a:xfrm flipV="1">
                  <a:off x="167995" y="667356"/>
                  <a:ext cx="7869523" cy="5140624"/>
                </a:xfrm>
                <a:prstGeom prst="trapezoid">
                  <a:avLst>
                    <a:gd name="adj" fmla="val 0"/>
                  </a:avLst>
                </a:prstGeom>
                <a:solidFill>
                  <a:schemeClr val="tx1"/>
                </a:solidFill>
                <a:ln w="2222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" name="不規則四邊形 4">
                  <a:extLst>
                    <a:ext uri="{FF2B5EF4-FFF2-40B4-BE49-F238E27FC236}">
                      <a16:creationId xmlns:a16="http://schemas.microsoft.com/office/drawing/2014/main" id="{7C819223-56D4-45BE-DD1B-3F8AF8B27248}"/>
                    </a:ext>
                  </a:extLst>
                </p:cNvPr>
                <p:cNvSpPr/>
                <p:nvPr/>
              </p:nvSpPr>
              <p:spPr>
                <a:xfrm flipV="1">
                  <a:off x="157840" y="670860"/>
                  <a:ext cx="7869523" cy="5140624"/>
                </a:xfrm>
                <a:prstGeom prst="trapezoid">
                  <a:avLst>
                    <a:gd name="adj" fmla="val 45669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35C41170-BFDD-CEF9-285A-158F62E79320}"/>
                    </a:ext>
                  </a:extLst>
                </p:cNvPr>
                <p:cNvSpPr txBox="1"/>
                <p:nvPr/>
              </p:nvSpPr>
              <p:spPr>
                <a:xfrm>
                  <a:off x="6568824" y="740450"/>
                  <a:ext cx="123110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zh-TW" altLang="en-US" sz="2400" dirty="0">
                      <a:solidFill>
                        <a:sysClr val="windowText" lastClr="000000"/>
                      </a:solidFill>
                      <a:latin typeface="SoukouMincho" panose="02000600000000000000" pitchFamily="2" charset="-128"/>
                      <a:ea typeface="SoukouMincho" panose="02000600000000000000" pitchFamily="2" charset="-128"/>
                    </a:rPr>
                    <a:t>拍攝範圍</a:t>
                  </a:r>
                </a:p>
              </p:txBody>
            </p:sp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5CEC5ED7-E66D-E606-DD6C-6DDF0ACA240D}"/>
                    </a:ext>
                  </a:extLst>
                </p:cNvPr>
                <p:cNvSpPr txBox="1"/>
                <p:nvPr/>
              </p:nvSpPr>
              <p:spPr>
                <a:xfrm>
                  <a:off x="5872927" y="5438649"/>
                  <a:ext cx="215443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zh-TW" altLang="en-US" sz="2400" dirty="0">
                      <a:solidFill>
                        <a:schemeClr val="accent1"/>
                      </a:solidFill>
                      <a:latin typeface="SoukouMincho" panose="02000600000000000000" pitchFamily="2" charset="-128"/>
                      <a:ea typeface="SoukouMincho" panose="02000600000000000000" pitchFamily="2" charset="-128"/>
                    </a:rPr>
                    <a:t>透視變換後影像</a:t>
                  </a:r>
                </a:p>
              </p:txBody>
            </p:sp>
            <p:sp>
              <p:nvSpPr>
                <p:cNvPr id="6" name="手繪多邊形 5">
                  <a:extLst>
                    <a:ext uri="{FF2B5EF4-FFF2-40B4-BE49-F238E27FC236}">
                      <a16:creationId xmlns:a16="http://schemas.microsoft.com/office/drawing/2014/main" id="{A31D2A2C-E94E-3978-3018-C1346C65E3A7}"/>
                    </a:ext>
                  </a:extLst>
                </p:cNvPr>
                <p:cNvSpPr/>
                <p:nvPr/>
              </p:nvSpPr>
              <p:spPr>
                <a:xfrm rot="20553750">
                  <a:off x="2774161" y="1030125"/>
                  <a:ext cx="3478776" cy="4295561"/>
                </a:xfrm>
                <a:custGeom>
                  <a:avLst/>
                  <a:gdLst>
                    <a:gd name="connsiteX0" fmla="*/ 49417 w 1117319"/>
                    <a:gd name="connsiteY0" fmla="*/ 4560570 h 4560570"/>
                    <a:gd name="connsiteX1" fmla="*/ 117997 w 1117319"/>
                    <a:gd name="connsiteY1" fmla="*/ 2800350 h 4560570"/>
                    <a:gd name="connsiteX2" fmla="*/ 1078117 w 1117319"/>
                    <a:gd name="connsiteY2" fmla="*/ 1188720 h 4560570"/>
                    <a:gd name="connsiteX3" fmla="*/ 918097 w 1117319"/>
                    <a:gd name="connsiteY3" fmla="*/ 0 h 4560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7319" h="4560570">
                      <a:moveTo>
                        <a:pt x="49417" y="4560570"/>
                      </a:moveTo>
                      <a:cubicBezTo>
                        <a:pt x="-2018" y="3961447"/>
                        <a:pt x="-53453" y="3362325"/>
                        <a:pt x="117997" y="2800350"/>
                      </a:cubicBezTo>
                      <a:cubicBezTo>
                        <a:pt x="289447" y="2238375"/>
                        <a:pt x="944767" y="1655445"/>
                        <a:pt x="1078117" y="1188720"/>
                      </a:cubicBezTo>
                      <a:cubicBezTo>
                        <a:pt x="1211467" y="721995"/>
                        <a:pt x="965722" y="243840"/>
                        <a:pt x="918097" y="0"/>
                      </a:cubicBezTo>
                    </a:path>
                  </a:pathLst>
                </a:custGeom>
                <a:noFill/>
                <a:ln w="508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EDEEC70A-CB35-15F7-8471-32BACA6A2D53}"/>
                  </a:ext>
                </a:extLst>
              </p:cNvPr>
              <p:cNvGrpSpPr/>
              <p:nvPr/>
            </p:nvGrpSpPr>
            <p:grpSpPr>
              <a:xfrm>
                <a:off x="5276994" y="5189376"/>
                <a:ext cx="2297453" cy="2171385"/>
                <a:chOff x="7750459" y="4289502"/>
                <a:chExt cx="2297453" cy="2171385"/>
              </a:xfrm>
            </p:grpSpPr>
            <p:grpSp>
              <p:nvGrpSpPr>
                <p:cNvPr id="17" name="群組 16">
                  <a:extLst>
                    <a:ext uri="{FF2B5EF4-FFF2-40B4-BE49-F238E27FC236}">
                      <a16:creationId xmlns:a16="http://schemas.microsoft.com/office/drawing/2014/main" id="{DD4A520F-92A3-B6F7-63BC-9E68D282B381}"/>
                    </a:ext>
                  </a:extLst>
                </p:cNvPr>
                <p:cNvGrpSpPr/>
                <p:nvPr/>
              </p:nvGrpSpPr>
              <p:grpSpPr>
                <a:xfrm>
                  <a:off x="7750459" y="5136910"/>
                  <a:ext cx="1631799" cy="1323977"/>
                  <a:chOff x="9907630" y="2767011"/>
                  <a:chExt cx="1631799" cy="1323977"/>
                </a:xfrm>
              </p:grpSpPr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7BE48CED-AC97-D304-5A59-88E0BC21AFF6}"/>
                      </a:ext>
                    </a:extLst>
                  </p:cNvPr>
                  <p:cNvSpPr/>
                  <p:nvPr/>
                </p:nvSpPr>
                <p:spPr>
                  <a:xfrm>
                    <a:off x="10222649" y="2767011"/>
                    <a:ext cx="1001761" cy="13239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4F6BFA96-3A3A-C44E-83D8-5ECAF3FFDFD4}"/>
                      </a:ext>
                    </a:extLst>
                  </p:cNvPr>
                  <p:cNvSpPr/>
                  <p:nvPr/>
                </p:nvSpPr>
                <p:spPr>
                  <a:xfrm>
                    <a:off x="11224410" y="2862244"/>
                    <a:ext cx="315019" cy="47849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CEF6FF94-1A51-710B-6813-209C79E5CDF7}"/>
                      </a:ext>
                    </a:extLst>
                  </p:cNvPr>
                  <p:cNvSpPr/>
                  <p:nvPr/>
                </p:nvSpPr>
                <p:spPr>
                  <a:xfrm>
                    <a:off x="11224410" y="3503328"/>
                    <a:ext cx="315019" cy="47849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2998E780-75D1-815F-FD24-2DC04DF2AF2B}"/>
                      </a:ext>
                    </a:extLst>
                  </p:cNvPr>
                  <p:cNvSpPr/>
                  <p:nvPr/>
                </p:nvSpPr>
                <p:spPr>
                  <a:xfrm>
                    <a:off x="9907630" y="3503328"/>
                    <a:ext cx="315019" cy="47849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3B77400C-5F55-16FA-2231-BA5C78694266}"/>
                      </a:ext>
                    </a:extLst>
                  </p:cNvPr>
                  <p:cNvSpPr/>
                  <p:nvPr/>
                </p:nvSpPr>
                <p:spPr>
                  <a:xfrm>
                    <a:off x="9907630" y="2845985"/>
                    <a:ext cx="315019" cy="47849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</p:grpSp>
            <p:grpSp>
              <p:nvGrpSpPr>
                <p:cNvPr id="18" name="群組 17">
                  <a:extLst>
                    <a:ext uri="{FF2B5EF4-FFF2-40B4-BE49-F238E27FC236}">
                      <a16:creationId xmlns:a16="http://schemas.microsoft.com/office/drawing/2014/main" id="{97E4DB4A-F1C5-2EEE-BADA-7CAC7EF5A7E6}"/>
                    </a:ext>
                  </a:extLst>
                </p:cNvPr>
                <p:cNvGrpSpPr/>
                <p:nvPr/>
              </p:nvGrpSpPr>
              <p:grpSpPr>
                <a:xfrm>
                  <a:off x="8450646" y="4289502"/>
                  <a:ext cx="1597266" cy="1693232"/>
                  <a:chOff x="7952197" y="3954676"/>
                  <a:chExt cx="1597266" cy="1693232"/>
                </a:xfrm>
              </p:grpSpPr>
              <p:cxnSp>
                <p:nvCxnSpPr>
                  <p:cNvPr id="19" name="直線接點 18">
                    <a:extLst>
                      <a:ext uri="{FF2B5EF4-FFF2-40B4-BE49-F238E27FC236}">
                        <a16:creationId xmlns:a16="http://schemas.microsoft.com/office/drawing/2014/main" id="{ED7757D0-6B79-3593-7702-79AEF97EDF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097589" y="5463242"/>
                    <a:ext cx="807872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round/>
                    <a:headEnd type="triangle" w="lg" len="lg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線接點 20">
                    <a:extLst>
                      <a:ext uri="{FF2B5EF4-FFF2-40B4-BE49-F238E27FC236}">
                        <a16:creationId xmlns:a16="http://schemas.microsoft.com/office/drawing/2014/main" id="{BF07A6E1-A39E-8E96-3005-44BB8B8563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97589" y="4388491"/>
                    <a:ext cx="0" cy="107475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round/>
                    <a:headEnd type="triangle" w="lg" len="lg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文字方塊 21">
                        <a:extLst>
                          <a:ext uri="{FF2B5EF4-FFF2-40B4-BE49-F238E27FC236}">
                            <a16:creationId xmlns:a16="http://schemas.microsoft.com/office/drawing/2014/main" id="{3E8C3190-4C79-05A2-E610-39DAD650B5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942694" y="5278576"/>
                        <a:ext cx="60676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𝑐𝑎𝑟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TW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2" name="文字方塊 21">
                        <a:extLst>
                          <a:ext uri="{FF2B5EF4-FFF2-40B4-BE49-F238E27FC236}">
                            <a16:creationId xmlns:a16="http://schemas.microsoft.com/office/drawing/2014/main" id="{3E8C3190-4C79-05A2-E610-39DAD650B5F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42694" y="5278576"/>
                        <a:ext cx="606769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12245" b="-275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文字方塊 22">
                        <a:extLst>
                          <a:ext uri="{FF2B5EF4-FFF2-40B4-BE49-F238E27FC236}">
                            <a16:creationId xmlns:a16="http://schemas.microsoft.com/office/drawing/2014/main" id="{B3593701-C040-751C-A64C-B19BB20493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52197" y="3954676"/>
                        <a:ext cx="62279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𝑐𝑎𝑟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TW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3" name="文字方塊 22">
                        <a:extLst>
                          <a:ext uri="{FF2B5EF4-FFF2-40B4-BE49-F238E27FC236}">
                            <a16:creationId xmlns:a16="http://schemas.microsoft.com/office/drawing/2014/main" id="{B3593701-C040-751C-A64C-B19BB204939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52197" y="3954676"/>
                        <a:ext cx="622799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6000" b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sp>
          <p:nvSpPr>
            <p:cNvPr id="3" name="框架 2">
              <a:extLst>
                <a:ext uri="{FF2B5EF4-FFF2-40B4-BE49-F238E27FC236}">
                  <a16:creationId xmlns:a16="http://schemas.microsoft.com/office/drawing/2014/main" id="{617BA806-BB3E-2E43-CD03-3624C34BB856}"/>
                </a:ext>
              </a:extLst>
            </p:cNvPr>
            <p:cNvSpPr/>
            <p:nvPr/>
          </p:nvSpPr>
          <p:spPr>
            <a:xfrm>
              <a:off x="4469626" y="4443274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框架 7">
              <a:extLst>
                <a:ext uri="{FF2B5EF4-FFF2-40B4-BE49-F238E27FC236}">
                  <a16:creationId xmlns:a16="http://schemas.microsoft.com/office/drawing/2014/main" id="{7320B56C-B813-A9D7-816F-A2F4FFE7D264}"/>
                </a:ext>
              </a:extLst>
            </p:cNvPr>
            <p:cNvSpPr/>
            <p:nvPr/>
          </p:nvSpPr>
          <p:spPr>
            <a:xfrm>
              <a:off x="4137650" y="4069943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框架 13">
              <a:extLst>
                <a:ext uri="{FF2B5EF4-FFF2-40B4-BE49-F238E27FC236}">
                  <a16:creationId xmlns:a16="http://schemas.microsoft.com/office/drawing/2014/main" id="{BE1D973C-F0C0-ADC1-FD70-065CDDD190B7}"/>
                </a:ext>
              </a:extLst>
            </p:cNvPr>
            <p:cNvSpPr/>
            <p:nvPr/>
          </p:nvSpPr>
          <p:spPr>
            <a:xfrm>
              <a:off x="4076729" y="3712776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框架 14">
              <a:extLst>
                <a:ext uri="{FF2B5EF4-FFF2-40B4-BE49-F238E27FC236}">
                  <a16:creationId xmlns:a16="http://schemas.microsoft.com/office/drawing/2014/main" id="{DA2E63A4-E684-E290-4C0E-87DDEA601702}"/>
                </a:ext>
              </a:extLst>
            </p:cNvPr>
            <p:cNvSpPr/>
            <p:nvPr/>
          </p:nvSpPr>
          <p:spPr>
            <a:xfrm>
              <a:off x="4251414" y="3321688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框架 23">
              <a:extLst>
                <a:ext uri="{FF2B5EF4-FFF2-40B4-BE49-F238E27FC236}">
                  <a16:creationId xmlns:a16="http://schemas.microsoft.com/office/drawing/2014/main" id="{AA83EA9B-DC47-3B04-CA90-A3B08604CDEC}"/>
                </a:ext>
              </a:extLst>
            </p:cNvPr>
            <p:cNvSpPr/>
            <p:nvPr/>
          </p:nvSpPr>
          <p:spPr>
            <a:xfrm>
              <a:off x="4587330" y="2933474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框架 24">
              <a:extLst>
                <a:ext uri="{FF2B5EF4-FFF2-40B4-BE49-F238E27FC236}">
                  <a16:creationId xmlns:a16="http://schemas.microsoft.com/office/drawing/2014/main" id="{0117CD10-1311-082A-1611-B35DD59FA3E7}"/>
                </a:ext>
              </a:extLst>
            </p:cNvPr>
            <p:cNvSpPr/>
            <p:nvPr/>
          </p:nvSpPr>
          <p:spPr>
            <a:xfrm>
              <a:off x="4871627" y="2601936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框架 28">
              <a:extLst>
                <a:ext uri="{FF2B5EF4-FFF2-40B4-BE49-F238E27FC236}">
                  <a16:creationId xmlns:a16="http://schemas.microsoft.com/office/drawing/2014/main" id="{23389168-07FA-931A-D8D2-2BE0A9E0BF0C}"/>
                </a:ext>
              </a:extLst>
            </p:cNvPr>
            <p:cNvSpPr/>
            <p:nvPr/>
          </p:nvSpPr>
          <p:spPr>
            <a:xfrm>
              <a:off x="5233896" y="2233954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框架 30">
              <a:extLst>
                <a:ext uri="{FF2B5EF4-FFF2-40B4-BE49-F238E27FC236}">
                  <a16:creationId xmlns:a16="http://schemas.microsoft.com/office/drawing/2014/main" id="{B2E04AD2-056D-5B0E-8FC5-A480369DF11E}"/>
                </a:ext>
              </a:extLst>
            </p:cNvPr>
            <p:cNvSpPr/>
            <p:nvPr/>
          </p:nvSpPr>
          <p:spPr>
            <a:xfrm>
              <a:off x="5746916" y="1876787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框架 31">
              <a:extLst>
                <a:ext uri="{FF2B5EF4-FFF2-40B4-BE49-F238E27FC236}">
                  <a16:creationId xmlns:a16="http://schemas.microsoft.com/office/drawing/2014/main" id="{786F3D7C-D021-3C95-A0A8-89C806137C62}"/>
                </a:ext>
              </a:extLst>
            </p:cNvPr>
            <p:cNvSpPr/>
            <p:nvPr/>
          </p:nvSpPr>
          <p:spPr>
            <a:xfrm>
              <a:off x="6210835" y="1520626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手繪多邊形 8">
              <a:extLst>
                <a:ext uri="{FF2B5EF4-FFF2-40B4-BE49-F238E27FC236}">
                  <a16:creationId xmlns:a16="http://schemas.microsoft.com/office/drawing/2014/main" id="{006E32BA-E789-3164-1901-A3A0D6BE98BB}"/>
                </a:ext>
              </a:extLst>
            </p:cNvPr>
            <p:cNvSpPr/>
            <p:nvPr/>
          </p:nvSpPr>
          <p:spPr>
            <a:xfrm rot="20553750">
              <a:off x="4762325" y="366531"/>
              <a:ext cx="3478776" cy="4295561"/>
            </a:xfrm>
            <a:custGeom>
              <a:avLst/>
              <a:gdLst>
                <a:gd name="connsiteX0" fmla="*/ 49417 w 1117319"/>
                <a:gd name="connsiteY0" fmla="*/ 4560570 h 4560570"/>
                <a:gd name="connsiteX1" fmla="*/ 117997 w 1117319"/>
                <a:gd name="connsiteY1" fmla="*/ 2800350 h 4560570"/>
                <a:gd name="connsiteX2" fmla="*/ 1078117 w 1117319"/>
                <a:gd name="connsiteY2" fmla="*/ 1188720 h 4560570"/>
                <a:gd name="connsiteX3" fmla="*/ 918097 w 1117319"/>
                <a:gd name="connsiteY3" fmla="*/ 0 h 4560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319" h="4560570">
                  <a:moveTo>
                    <a:pt x="49417" y="4560570"/>
                  </a:moveTo>
                  <a:cubicBezTo>
                    <a:pt x="-2018" y="3961447"/>
                    <a:pt x="-53453" y="3362325"/>
                    <a:pt x="117997" y="2800350"/>
                  </a:cubicBezTo>
                  <a:cubicBezTo>
                    <a:pt x="289447" y="2238375"/>
                    <a:pt x="944767" y="1655445"/>
                    <a:pt x="1078117" y="1188720"/>
                  </a:cubicBezTo>
                  <a:cubicBezTo>
                    <a:pt x="1211467" y="721995"/>
                    <a:pt x="965722" y="243840"/>
                    <a:pt x="918097" y="0"/>
                  </a:cubicBezTo>
                </a:path>
              </a:pathLst>
            </a:custGeom>
            <a:noFill/>
            <a:ln w="508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72CD2BA-6528-C7D1-C552-EA72C5CDC6D0}"/>
                </a:ext>
              </a:extLst>
            </p:cNvPr>
            <p:cNvSpPr/>
            <p:nvPr/>
          </p:nvSpPr>
          <p:spPr>
            <a:xfrm>
              <a:off x="6086442" y="73093"/>
              <a:ext cx="2270820" cy="13630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1611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0E6A9-7B6E-E1A0-5709-FA8E14702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77B18535-AA54-DFE4-849C-2C5A66244C86}"/>
              </a:ext>
            </a:extLst>
          </p:cNvPr>
          <p:cNvGrpSpPr/>
          <p:nvPr/>
        </p:nvGrpSpPr>
        <p:grpSpPr>
          <a:xfrm>
            <a:off x="3411927" y="-538842"/>
            <a:ext cx="7879678" cy="7665862"/>
            <a:chOff x="3411927" y="-538842"/>
            <a:chExt cx="7879678" cy="7665862"/>
          </a:xfrm>
        </p:grpSpPr>
        <p:sp>
          <p:nvSpPr>
            <p:cNvPr id="2" name="不規則四邊形 1">
              <a:extLst>
                <a:ext uri="{FF2B5EF4-FFF2-40B4-BE49-F238E27FC236}">
                  <a16:creationId xmlns:a16="http://schemas.microsoft.com/office/drawing/2014/main" id="{65E768BB-CB5D-9D23-A85B-E478C978BACF}"/>
                </a:ext>
              </a:extLst>
            </p:cNvPr>
            <p:cNvSpPr/>
            <p:nvPr/>
          </p:nvSpPr>
          <p:spPr>
            <a:xfrm flipV="1">
              <a:off x="3422082" y="-538842"/>
              <a:ext cx="7869523" cy="5140624"/>
            </a:xfrm>
            <a:prstGeom prst="trapezoid">
              <a:avLst>
                <a:gd name="adj" fmla="val 0"/>
              </a:avLst>
            </a:prstGeom>
            <a:solidFill>
              <a:schemeClr val="tx1"/>
            </a:solidFill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" name="不規則四邊形 4">
              <a:extLst>
                <a:ext uri="{FF2B5EF4-FFF2-40B4-BE49-F238E27FC236}">
                  <a16:creationId xmlns:a16="http://schemas.microsoft.com/office/drawing/2014/main" id="{9D5F6080-4AEC-0FD8-B108-8FFC1E286B13}"/>
                </a:ext>
              </a:extLst>
            </p:cNvPr>
            <p:cNvSpPr/>
            <p:nvPr/>
          </p:nvSpPr>
          <p:spPr>
            <a:xfrm flipV="1">
              <a:off x="3411927" y="-535338"/>
              <a:ext cx="7869523" cy="5140624"/>
            </a:xfrm>
            <a:prstGeom prst="trapezoid">
              <a:avLst>
                <a:gd name="adj" fmla="val 45669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A045B433-3910-18F5-37C2-92CF642DDA59}"/>
                </a:ext>
              </a:extLst>
            </p:cNvPr>
            <p:cNvSpPr txBox="1"/>
            <p:nvPr/>
          </p:nvSpPr>
          <p:spPr>
            <a:xfrm>
              <a:off x="9822911" y="-465748"/>
              <a:ext cx="1231106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zh-TW" altLang="en-US" sz="2400" dirty="0">
                  <a:solidFill>
                    <a:sysClr val="windowText" lastClr="000000"/>
                  </a:solidFill>
                  <a:latin typeface="SoukouMincho" panose="02000600000000000000" pitchFamily="2" charset="-128"/>
                  <a:ea typeface="SoukouMincho" panose="02000600000000000000" pitchFamily="2" charset="-128"/>
                </a:rPr>
                <a:t>拍攝範圍</a:t>
              </a: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E565D6BF-8A5F-CFBE-C9E7-E0B5B6C8995A}"/>
                </a:ext>
              </a:extLst>
            </p:cNvPr>
            <p:cNvSpPr txBox="1"/>
            <p:nvPr/>
          </p:nvSpPr>
          <p:spPr>
            <a:xfrm>
              <a:off x="9127014" y="4232451"/>
              <a:ext cx="21544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zh-TW" altLang="en-US" sz="2400" dirty="0">
                  <a:solidFill>
                    <a:schemeClr val="accent1"/>
                  </a:solidFill>
                  <a:latin typeface="SoukouMincho" panose="02000600000000000000" pitchFamily="2" charset="-128"/>
                  <a:ea typeface="SoukouMincho" panose="02000600000000000000" pitchFamily="2" charset="-128"/>
                </a:rPr>
                <a:t>透視變換後影像</a:t>
              </a:r>
            </a:p>
          </p:txBody>
        </p: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4F444F87-13BF-0929-C9A1-C16C91A55BFF}"/>
                </a:ext>
              </a:extLst>
            </p:cNvPr>
            <p:cNvGrpSpPr/>
            <p:nvPr/>
          </p:nvGrpSpPr>
          <p:grpSpPr>
            <a:xfrm>
              <a:off x="6537838" y="5803043"/>
              <a:ext cx="1631799" cy="1323977"/>
              <a:chOff x="9907630" y="2767011"/>
              <a:chExt cx="1631799" cy="1323977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8E86083-6519-3697-60EC-DE8A3F66453E}"/>
                  </a:ext>
                </a:extLst>
              </p:cNvPr>
              <p:cNvSpPr/>
              <p:nvPr/>
            </p:nvSpPr>
            <p:spPr>
              <a:xfrm>
                <a:off x="10222649" y="2767011"/>
                <a:ext cx="1001761" cy="13239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35D1ABD5-DB74-5657-6D04-4D3C4F0608DC}"/>
                  </a:ext>
                </a:extLst>
              </p:cNvPr>
              <p:cNvSpPr/>
              <p:nvPr/>
            </p:nvSpPr>
            <p:spPr>
              <a:xfrm>
                <a:off x="11224410" y="2862244"/>
                <a:ext cx="315019" cy="478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8096108-92A4-0AE8-0309-1C4899A945AE}"/>
                  </a:ext>
                </a:extLst>
              </p:cNvPr>
              <p:cNvSpPr/>
              <p:nvPr/>
            </p:nvSpPr>
            <p:spPr>
              <a:xfrm>
                <a:off x="11224410" y="3503328"/>
                <a:ext cx="315019" cy="478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8302A3A3-004C-D276-70CA-FFA5C25459D1}"/>
                  </a:ext>
                </a:extLst>
              </p:cNvPr>
              <p:cNvSpPr/>
              <p:nvPr/>
            </p:nvSpPr>
            <p:spPr>
              <a:xfrm>
                <a:off x="9907630" y="3503328"/>
                <a:ext cx="315019" cy="478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33110931-714B-93B4-34CC-25D9FE46F25D}"/>
                  </a:ext>
                </a:extLst>
              </p:cNvPr>
              <p:cNvSpPr/>
              <p:nvPr/>
            </p:nvSpPr>
            <p:spPr>
              <a:xfrm>
                <a:off x="9907630" y="2845985"/>
                <a:ext cx="315019" cy="478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71FDD425-BE12-F9E0-40E8-994E8B6EC902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7346689" y="-535338"/>
              <a:ext cx="36728" cy="7074698"/>
            </a:xfrm>
            <a:prstGeom prst="line">
              <a:avLst/>
            </a:prstGeom>
            <a:ln w="698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808DAB0B-D929-309D-EBE6-0A9A7310825A}"/>
                </a:ext>
              </a:extLst>
            </p:cNvPr>
            <p:cNvGrpSpPr/>
            <p:nvPr/>
          </p:nvGrpSpPr>
          <p:grpSpPr>
            <a:xfrm>
              <a:off x="7238025" y="4955635"/>
              <a:ext cx="1597266" cy="1693232"/>
              <a:chOff x="7952197" y="3954676"/>
              <a:chExt cx="1597266" cy="1693232"/>
            </a:xfrm>
          </p:grpSpPr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CC04D28A-1253-2C3F-0528-5F4E4CA130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97589" y="5463242"/>
                <a:ext cx="807872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round/>
                <a:headEnd type="triangle" w="lg" len="lg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C83A1665-76BE-8D0D-CE56-64FC8316B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7589" y="4388491"/>
                <a:ext cx="0" cy="107475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round/>
                <a:headEnd type="triangle" w="lg" len="lg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53936678-9845-A7C2-DE5D-2AC8A734135C}"/>
                      </a:ext>
                    </a:extLst>
                  </p:cNvPr>
                  <p:cNvSpPr txBox="1"/>
                  <p:nvPr/>
                </p:nvSpPr>
                <p:spPr>
                  <a:xfrm>
                    <a:off x="8942694" y="5278576"/>
                    <a:ext cx="60676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𝑐𝑎𝑟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22" name="文字方塊 21">
                    <a:extLst>
                      <a:ext uri="{FF2B5EF4-FFF2-40B4-BE49-F238E27FC236}">
                        <a16:creationId xmlns:a16="http://schemas.microsoft.com/office/drawing/2014/main" id="{53936678-9845-A7C2-DE5D-2AC8A73413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2694" y="5278576"/>
                    <a:ext cx="60676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20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字方塊 22">
                    <a:extLst>
                      <a:ext uri="{FF2B5EF4-FFF2-40B4-BE49-F238E27FC236}">
                        <a16:creationId xmlns:a16="http://schemas.microsoft.com/office/drawing/2014/main" id="{961ECEE1-A293-5543-67B8-6E8E64AC8D03}"/>
                      </a:ext>
                    </a:extLst>
                  </p:cNvPr>
                  <p:cNvSpPr txBox="1"/>
                  <p:nvPr/>
                </p:nvSpPr>
                <p:spPr>
                  <a:xfrm>
                    <a:off x="7952197" y="3954676"/>
                    <a:ext cx="62279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𝑐𝑎𝑟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23" name="文字方塊 22">
                    <a:extLst>
                      <a:ext uri="{FF2B5EF4-FFF2-40B4-BE49-F238E27FC236}">
                        <a16:creationId xmlns:a16="http://schemas.microsoft.com/office/drawing/2014/main" id="{961ECEE1-A293-5543-67B8-6E8E64AC8D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52197" y="3954676"/>
                    <a:ext cx="62279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000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手繪多邊形 12">
              <a:extLst>
                <a:ext uri="{FF2B5EF4-FFF2-40B4-BE49-F238E27FC236}">
                  <a16:creationId xmlns:a16="http://schemas.microsoft.com/office/drawing/2014/main" id="{EC7A823A-6B50-DF02-B700-DE43D07D850F}"/>
                </a:ext>
              </a:extLst>
            </p:cNvPr>
            <p:cNvSpPr/>
            <p:nvPr/>
          </p:nvSpPr>
          <p:spPr>
            <a:xfrm rot="20553750">
              <a:off x="5810036" y="-71958"/>
              <a:ext cx="3478776" cy="4295561"/>
            </a:xfrm>
            <a:custGeom>
              <a:avLst/>
              <a:gdLst>
                <a:gd name="connsiteX0" fmla="*/ 49417 w 1117319"/>
                <a:gd name="connsiteY0" fmla="*/ 4560570 h 4560570"/>
                <a:gd name="connsiteX1" fmla="*/ 117997 w 1117319"/>
                <a:gd name="connsiteY1" fmla="*/ 2800350 h 4560570"/>
                <a:gd name="connsiteX2" fmla="*/ 1078117 w 1117319"/>
                <a:gd name="connsiteY2" fmla="*/ 1188720 h 4560570"/>
                <a:gd name="connsiteX3" fmla="*/ 918097 w 1117319"/>
                <a:gd name="connsiteY3" fmla="*/ 0 h 4560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319" h="4560570">
                  <a:moveTo>
                    <a:pt x="49417" y="4560570"/>
                  </a:moveTo>
                  <a:cubicBezTo>
                    <a:pt x="-2018" y="3961447"/>
                    <a:pt x="-53453" y="3362325"/>
                    <a:pt x="117997" y="2800350"/>
                  </a:cubicBezTo>
                  <a:cubicBezTo>
                    <a:pt x="289447" y="2238375"/>
                    <a:pt x="944767" y="1655445"/>
                    <a:pt x="1078117" y="1188720"/>
                  </a:cubicBezTo>
                  <a:cubicBezTo>
                    <a:pt x="1211467" y="721995"/>
                    <a:pt x="965722" y="243840"/>
                    <a:pt x="918097" y="0"/>
                  </a:cubicBezTo>
                </a:path>
              </a:pathLst>
            </a:custGeom>
            <a:noFill/>
            <a:ln w="508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871CDE7-DE03-E4E9-44B5-720A78AD7B82}"/>
                </a:ext>
              </a:extLst>
            </p:cNvPr>
            <p:cNvSpPr/>
            <p:nvPr/>
          </p:nvSpPr>
          <p:spPr>
            <a:xfrm>
              <a:off x="7482545" y="-465748"/>
              <a:ext cx="2270820" cy="13630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9103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9A214-1AB5-5B04-4220-8CA50AC33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群組 47">
            <a:extLst>
              <a:ext uri="{FF2B5EF4-FFF2-40B4-BE49-F238E27FC236}">
                <a16:creationId xmlns:a16="http://schemas.microsoft.com/office/drawing/2014/main" id="{0DE303B7-88D0-DCC3-9B7D-542D187F1640}"/>
              </a:ext>
            </a:extLst>
          </p:cNvPr>
          <p:cNvGrpSpPr/>
          <p:nvPr/>
        </p:nvGrpSpPr>
        <p:grpSpPr>
          <a:xfrm>
            <a:off x="2151083" y="-857838"/>
            <a:ext cx="7879678" cy="8218599"/>
            <a:chOff x="2151083" y="-857838"/>
            <a:chExt cx="7879678" cy="8218599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BB4CBE03-BB09-5AE9-2460-508E44A22C24}"/>
                </a:ext>
              </a:extLst>
            </p:cNvPr>
            <p:cNvGrpSpPr/>
            <p:nvPr/>
          </p:nvGrpSpPr>
          <p:grpSpPr>
            <a:xfrm>
              <a:off x="2151083" y="-305101"/>
              <a:ext cx="7879678" cy="5144128"/>
              <a:chOff x="157840" y="667356"/>
              <a:chExt cx="7879678" cy="5144128"/>
            </a:xfrm>
          </p:grpSpPr>
          <p:sp>
            <p:nvSpPr>
              <p:cNvPr id="2" name="不規則四邊形 1">
                <a:extLst>
                  <a:ext uri="{FF2B5EF4-FFF2-40B4-BE49-F238E27FC236}">
                    <a16:creationId xmlns:a16="http://schemas.microsoft.com/office/drawing/2014/main" id="{008F5A24-8E59-7565-BB49-698D6A740D08}"/>
                  </a:ext>
                </a:extLst>
              </p:cNvPr>
              <p:cNvSpPr/>
              <p:nvPr/>
            </p:nvSpPr>
            <p:spPr>
              <a:xfrm flipV="1">
                <a:off x="167995" y="667356"/>
                <a:ext cx="7869523" cy="5140624"/>
              </a:xfrm>
              <a:prstGeom prst="trapezoid">
                <a:avLst>
                  <a:gd name="adj" fmla="val 0"/>
                </a:avLst>
              </a:prstGeom>
              <a:solidFill>
                <a:schemeClr val="tx1"/>
              </a:solidFill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" name="不規則四邊形 4">
                <a:extLst>
                  <a:ext uri="{FF2B5EF4-FFF2-40B4-BE49-F238E27FC236}">
                    <a16:creationId xmlns:a16="http://schemas.microsoft.com/office/drawing/2014/main" id="{B0EA9989-3A3B-B385-4ADA-99EDACE12AF2}"/>
                  </a:ext>
                </a:extLst>
              </p:cNvPr>
              <p:cNvSpPr/>
              <p:nvPr/>
            </p:nvSpPr>
            <p:spPr>
              <a:xfrm flipV="1">
                <a:off x="157840" y="670860"/>
                <a:ext cx="7869523" cy="5140624"/>
              </a:xfrm>
              <a:prstGeom prst="trapezoid">
                <a:avLst>
                  <a:gd name="adj" fmla="val 45669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EC2472E-BF34-E61D-9D70-17F424305F64}"/>
                  </a:ext>
                </a:extLst>
              </p:cNvPr>
              <p:cNvSpPr txBox="1"/>
              <p:nvPr/>
            </p:nvSpPr>
            <p:spPr>
              <a:xfrm>
                <a:off x="6568824" y="740450"/>
                <a:ext cx="12311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zh-TW" altLang="en-US" sz="2400" dirty="0">
                    <a:solidFill>
                      <a:sysClr val="windowText" lastClr="000000"/>
                    </a:solidFill>
                    <a:latin typeface="SoukouMincho" panose="02000600000000000000" pitchFamily="2" charset="-128"/>
                    <a:ea typeface="SoukouMincho" panose="02000600000000000000" pitchFamily="2" charset="-128"/>
                  </a:rPr>
                  <a:t>拍攝範圍</a:t>
                </a:r>
              </a:p>
            </p:txBody>
          </p: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612503E-9A48-7DF2-D739-3F993324E41E}"/>
                  </a:ext>
                </a:extLst>
              </p:cNvPr>
              <p:cNvSpPr txBox="1"/>
              <p:nvPr/>
            </p:nvSpPr>
            <p:spPr>
              <a:xfrm>
                <a:off x="5872927" y="5438649"/>
                <a:ext cx="215443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zh-TW" altLang="en-US" sz="2400" dirty="0">
                    <a:solidFill>
                      <a:schemeClr val="accent1"/>
                    </a:solidFill>
                    <a:latin typeface="SoukouMincho" panose="02000600000000000000" pitchFamily="2" charset="-128"/>
                    <a:ea typeface="SoukouMincho" panose="02000600000000000000" pitchFamily="2" charset="-128"/>
                  </a:rPr>
                  <a:t>透視變換後影像</a:t>
                </a:r>
              </a:p>
            </p:txBody>
          </p:sp>
          <p:sp>
            <p:nvSpPr>
              <p:cNvPr id="6" name="手繪多邊形 5">
                <a:extLst>
                  <a:ext uri="{FF2B5EF4-FFF2-40B4-BE49-F238E27FC236}">
                    <a16:creationId xmlns:a16="http://schemas.microsoft.com/office/drawing/2014/main" id="{9E0F19BE-C390-59BD-767B-761DF22CA672}"/>
                  </a:ext>
                </a:extLst>
              </p:cNvPr>
              <p:cNvSpPr/>
              <p:nvPr/>
            </p:nvSpPr>
            <p:spPr>
              <a:xfrm rot="20553750">
                <a:off x="2774161" y="1030125"/>
                <a:ext cx="3478776" cy="4295561"/>
              </a:xfrm>
              <a:custGeom>
                <a:avLst/>
                <a:gdLst>
                  <a:gd name="connsiteX0" fmla="*/ 49417 w 1117319"/>
                  <a:gd name="connsiteY0" fmla="*/ 4560570 h 4560570"/>
                  <a:gd name="connsiteX1" fmla="*/ 117997 w 1117319"/>
                  <a:gd name="connsiteY1" fmla="*/ 2800350 h 4560570"/>
                  <a:gd name="connsiteX2" fmla="*/ 1078117 w 1117319"/>
                  <a:gd name="connsiteY2" fmla="*/ 1188720 h 4560570"/>
                  <a:gd name="connsiteX3" fmla="*/ 918097 w 1117319"/>
                  <a:gd name="connsiteY3" fmla="*/ 0 h 4560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7319" h="4560570">
                    <a:moveTo>
                      <a:pt x="49417" y="4560570"/>
                    </a:moveTo>
                    <a:cubicBezTo>
                      <a:pt x="-2018" y="3961447"/>
                      <a:pt x="-53453" y="3362325"/>
                      <a:pt x="117997" y="2800350"/>
                    </a:cubicBezTo>
                    <a:cubicBezTo>
                      <a:pt x="289447" y="2238375"/>
                      <a:pt x="944767" y="1655445"/>
                      <a:pt x="1078117" y="1188720"/>
                    </a:cubicBezTo>
                    <a:cubicBezTo>
                      <a:pt x="1211467" y="721995"/>
                      <a:pt x="965722" y="243840"/>
                      <a:pt x="918097" y="0"/>
                    </a:cubicBezTo>
                  </a:path>
                </a:pathLst>
              </a:custGeom>
              <a:noFill/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57A96709-4D0A-654F-AFB1-402F785A412A}"/>
                </a:ext>
              </a:extLst>
            </p:cNvPr>
            <p:cNvGrpSpPr/>
            <p:nvPr/>
          </p:nvGrpSpPr>
          <p:grpSpPr>
            <a:xfrm>
              <a:off x="2161238" y="-857838"/>
              <a:ext cx="1404922" cy="1578807"/>
              <a:chOff x="2161238" y="332562"/>
              <a:chExt cx="1404922" cy="1578807"/>
            </a:xfrm>
          </p:grpSpPr>
          <p:cxnSp>
            <p:nvCxnSpPr>
              <p:cNvPr id="10" name="直線箭頭接點 9">
                <a:extLst>
                  <a:ext uri="{FF2B5EF4-FFF2-40B4-BE49-F238E27FC236}">
                    <a16:creationId xmlns:a16="http://schemas.microsoft.com/office/drawing/2014/main" id="{6E3219AC-793F-29DD-077D-AE2CC198BD15}"/>
                  </a:ext>
                </a:extLst>
              </p:cNvPr>
              <p:cNvCxnSpPr/>
              <p:nvPr/>
            </p:nvCxnSpPr>
            <p:spPr>
              <a:xfrm>
                <a:off x="2161238" y="892547"/>
                <a:ext cx="1404922" cy="0"/>
              </a:xfrm>
              <a:prstGeom prst="straightConnector1">
                <a:avLst/>
              </a:prstGeom>
              <a:ln w="50800">
                <a:solidFill>
                  <a:schemeClr val="accent1"/>
                </a:solidFill>
                <a:headEnd type="oval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箭頭接點 10">
                <a:extLst>
                  <a:ext uri="{FF2B5EF4-FFF2-40B4-BE49-F238E27FC236}">
                    <a16:creationId xmlns:a16="http://schemas.microsoft.com/office/drawing/2014/main" id="{DC61F1DA-7567-CD57-99E0-714DF62791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1394" y="886560"/>
                <a:ext cx="466298" cy="1024809"/>
              </a:xfrm>
              <a:prstGeom prst="straightConnector1">
                <a:avLst/>
              </a:prstGeom>
              <a:ln w="50800">
                <a:solidFill>
                  <a:schemeClr val="accent1"/>
                </a:solidFill>
                <a:headEnd type="oval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字方塊 11">
                    <a:extLst>
                      <a:ext uri="{FF2B5EF4-FFF2-40B4-BE49-F238E27FC236}">
                        <a16:creationId xmlns:a16="http://schemas.microsoft.com/office/drawing/2014/main" id="{2A6194E1-8583-7C88-3D4C-F6AF317208AA}"/>
                      </a:ext>
                    </a:extLst>
                  </p:cNvPr>
                  <p:cNvSpPr txBox="1"/>
                  <p:nvPr/>
                </p:nvSpPr>
                <p:spPr>
                  <a:xfrm>
                    <a:off x="2862222" y="332562"/>
                    <a:ext cx="380425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kumimoji="1" lang="zh-TW" altLang="en-US" sz="3600" dirty="0"/>
                  </a:p>
                </p:txBody>
              </p:sp>
            </mc:Choice>
            <mc:Fallback xmlns="">
              <p:sp>
                <p:nvSpPr>
                  <p:cNvPr id="12" name="文字方塊 11">
                    <a:extLst>
                      <a:ext uri="{FF2B5EF4-FFF2-40B4-BE49-F238E27FC236}">
                        <a16:creationId xmlns:a16="http://schemas.microsoft.com/office/drawing/2014/main" id="{2A6194E1-8583-7C88-3D4C-F6AF317208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2222" y="332562"/>
                    <a:ext cx="380425" cy="55399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6129" r="-967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2F92F576-4845-0854-704D-F7DF194D8252}"/>
                      </a:ext>
                    </a:extLst>
                  </p:cNvPr>
                  <p:cNvSpPr txBox="1"/>
                  <p:nvPr/>
                </p:nvSpPr>
                <p:spPr>
                  <a:xfrm>
                    <a:off x="2452994" y="1050726"/>
                    <a:ext cx="369395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kumimoji="1" lang="zh-TW" altLang="en-US" sz="3600" dirty="0"/>
                  </a:p>
                </p:txBody>
              </p:sp>
            </mc:Choice>
            <mc:Fallback xmlns=""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2F92F576-4845-0854-704D-F7DF194D82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2994" y="1050726"/>
                    <a:ext cx="369395" cy="55399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2903" r="-967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96CD4B34-C737-A961-D493-7C8A21270278}"/>
                </a:ext>
              </a:extLst>
            </p:cNvPr>
            <p:cNvGrpSpPr/>
            <p:nvPr/>
          </p:nvGrpSpPr>
          <p:grpSpPr>
            <a:xfrm>
              <a:off x="5276994" y="5189376"/>
              <a:ext cx="2297453" cy="2171385"/>
              <a:chOff x="7750459" y="4289502"/>
              <a:chExt cx="2297453" cy="2171385"/>
            </a:xfrm>
          </p:grpSpPr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4554F17F-3615-C993-A002-78EE5C17AB59}"/>
                  </a:ext>
                </a:extLst>
              </p:cNvPr>
              <p:cNvGrpSpPr/>
              <p:nvPr/>
            </p:nvGrpSpPr>
            <p:grpSpPr>
              <a:xfrm>
                <a:off x="7750459" y="5136910"/>
                <a:ext cx="1631799" cy="1323977"/>
                <a:chOff x="9907630" y="2767011"/>
                <a:chExt cx="1631799" cy="1323977"/>
              </a:xfrm>
            </p:grpSpPr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7181CFB8-AC6F-B6EB-453F-F7B90B45DF06}"/>
                    </a:ext>
                  </a:extLst>
                </p:cNvPr>
                <p:cNvSpPr/>
                <p:nvPr/>
              </p:nvSpPr>
              <p:spPr>
                <a:xfrm>
                  <a:off x="10222649" y="2767011"/>
                  <a:ext cx="1001761" cy="132397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6071C469-5C6D-FB02-5DA2-51339CCAB416}"/>
                    </a:ext>
                  </a:extLst>
                </p:cNvPr>
                <p:cNvSpPr/>
                <p:nvPr/>
              </p:nvSpPr>
              <p:spPr>
                <a:xfrm>
                  <a:off x="11224410" y="2862244"/>
                  <a:ext cx="315019" cy="47849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31244A02-B0A2-65FA-37CF-0B3CB7461625}"/>
                    </a:ext>
                  </a:extLst>
                </p:cNvPr>
                <p:cNvSpPr/>
                <p:nvPr/>
              </p:nvSpPr>
              <p:spPr>
                <a:xfrm>
                  <a:off x="11224410" y="3503328"/>
                  <a:ext cx="315019" cy="47849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25CF9970-83DC-BBA7-F924-7ACAC0DCA07A}"/>
                    </a:ext>
                  </a:extLst>
                </p:cNvPr>
                <p:cNvSpPr/>
                <p:nvPr/>
              </p:nvSpPr>
              <p:spPr>
                <a:xfrm>
                  <a:off x="9907630" y="3503328"/>
                  <a:ext cx="315019" cy="47849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96A5E461-C599-2708-20FE-C3C710182ADF}"/>
                    </a:ext>
                  </a:extLst>
                </p:cNvPr>
                <p:cNvSpPr/>
                <p:nvPr/>
              </p:nvSpPr>
              <p:spPr>
                <a:xfrm>
                  <a:off x="9907630" y="2845985"/>
                  <a:ext cx="315019" cy="47849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</p:grpSp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F8082584-36BE-D870-4D6C-34DD4977AFFA}"/>
                  </a:ext>
                </a:extLst>
              </p:cNvPr>
              <p:cNvGrpSpPr/>
              <p:nvPr/>
            </p:nvGrpSpPr>
            <p:grpSpPr>
              <a:xfrm>
                <a:off x="8450646" y="4289502"/>
                <a:ext cx="1597266" cy="1693232"/>
                <a:chOff x="7952197" y="3954676"/>
                <a:chExt cx="1597266" cy="1693232"/>
              </a:xfrm>
            </p:grpSpPr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3DA4DC6C-07D7-2949-6694-0369DF70F4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97589" y="5463242"/>
                  <a:ext cx="80787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olid"/>
                  <a:round/>
                  <a:headEnd type="triangle" w="lg" len="lg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32BBEC0B-4D9F-4CB0-3E68-B648DDD06F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97589" y="4388491"/>
                  <a:ext cx="0" cy="107475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olid"/>
                  <a:round/>
                  <a:headEnd type="triangle" w="lg" len="lg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文字方塊 21">
                      <a:extLst>
                        <a:ext uri="{FF2B5EF4-FFF2-40B4-BE49-F238E27FC236}">
                          <a16:creationId xmlns:a16="http://schemas.microsoft.com/office/drawing/2014/main" id="{DE6CAA6C-1667-F760-F569-BBA5DE9C02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42694" y="5278576"/>
                      <a:ext cx="60676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𝑐𝑎𝑟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22" name="文字方塊 21">
                      <a:extLst>
                        <a:ext uri="{FF2B5EF4-FFF2-40B4-BE49-F238E27FC236}">
                          <a16:creationId xmlns:a16="http://schemas.microsoft.com/office/drawing/2014/main" id="{DE6CAA6C-1667-F760-F569-BBA5DE9C02B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42694" y="5278576"/>
                      <a:ext cx="606769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020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文字方塊 22">
                      <a:extLst>
                        <a:ext uri="{FF2B5EF4-FFF2-40B4-BE49-F238E27FC236}">
                          <a16:creationId xmlns:a16="http://schemas.microsoft.com/office/drawing/2014/main" id="{B5454C0A-D40C-3E18-87D9-7817114FB7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52197" y="3954676"/>
                      <a:ext cx="6227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𝑐𝑎𝑟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23" name="文字方塊 22">
                      <a:extLst>
                        <a:ext uri="{FF2B5EF4-FFF2-40B4-BE49-F238E27FC236}">
                          <a16:creationId xmlns:a16="http://schemas.microsoft.com/office/drawing/2014/main" id="{B5454C0A-D40C-3E18-87D9-7817114FB72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52197" y="3954676"/>
                      <a:ext cx="622799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4000"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179845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EE77B699-2B4D-03C3-F995-9FE26EA4F3B3}"/>
              </a:ext>
            </a:extLst>
          </p:cNvPr>
          <p:cNvGrpSpPr/>
          <p:nvPr/>
        </p:nvGrpSpPr>
        <p:grpSpPr>
          <a:xfrm>
            <a:off x="1701990" y="-377350"/>
            <a:ext cx="8734781" cy="7964860"/>
            <a:chOff x="1701990" y="-377350"/>
            <a:chExt cx="8734781" cy="796486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2D42364-288B-FCF6-CA59-6180C9390E69}"/>
                </a:ext>
              </a:extLst>
            </p:cNvPr>
            <p:cNvSpPr/>
            <p:nvPr/>
          </p:nvSpPr>
          <p:spPr>
            <a:xfrm>
              <a:off x="1701990" y="-377350"/>
              <a:ext cx="8734781" cy="7964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" name="不規則四邊形 3">
              <a:extLst>
                <a:ext uri="{FF2B5EF4-FFF2-40B4-BE49-F238E27FC236}">
                  <a16:creationId xmlns:a16="http://schemas.microsoft.com/office/drawing/2014/main" id="{4C74AC72-9214-DAF6-1CA2-49258D874D16}"/>
                </a:ext>
              </a:extLst>
            </p:cNvPr>
            <p:cNvSpPr/>
            <p:nvPr/>
          </p:nvSpPr>
          <p:spPr>
            <a:xfrm flipV="1">
              <a:off x="2161238" y="140143"/>
              <a:ext cx="7869523" cy="5140624"/>
            </a:xfrm>
            <a:prstGeom prst="trapezoid">
              <a:avLst>
                <a:gd name="adj" fmla="val 456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" name="手繪多邊形 4">
              <a:extLst>
                <a:ext uri="{FF2B5EF4-FFF2-40B4-BE49-F238E27FC236}">
                  <a16:creationId xmlns:a16="http://schemas.microsoft.com/office/drawing/2014/main" id="{E44EAC5C-0DAA-0653-73DA-CC7AC8A5EEF3}"/>
                </a:ext>
              </a:extLst>
            </p:cNvPr>
            <p:cNvSpPr/>
            <p:nvPr/>
          </p:nvSpPr>
          <p:spPr>
            <a:xfrm rot="20553750">
              <a:off x="4639819" y="606962"/>
              <a:ext cx="3478776" cy="4295561"/>
            </a:xfrm>
            <a:custGeom>
              <a:avLst/>
              <a:gdLst>
                <a:gd name="connsiteX0" fmla="*/ 49417 w 1117319"/>
                <a:gd name="connsiteY0" fmla="*/ 4560570 h 4560570"/>
                <a:gd name="connsiteX1" fmla="*/ 117997 w 1117319"/>
                <a:gd name="connsiteY1" fmla="*/ 2800350 h 4560570"/>
                <a:gd name="connsiteX2" fmla="*/ 1078117 w 1117319"/>
                <a:gd name="connsiteY2" fmla="*/ 1188720 h 4560570"/>
                <a:gd name="connsiteX3" fmla="*/ 918097 w 1117319"/>
                <a:gd name="connsiteY3" fmla="*/ 0 h 4560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319" h="4560570">
                  <a:moveTo>
                    <a:pt x="49417" y="4560570"/>
                  </a:moveTo>
                  <a:cubicBezTo>
                    <a:pt x="-2018" y="3961447"/>
                    <a:pt x="-53453" y="3362325"/>
                    <a:pt x="117997" y="2800350"/>
                  </a:cubicBezTo>
                  <a:cubicBezTo>
                    <a:pt x="289447" y="2238375"/>
                    <a:pt x="944767" y="1655445"/>
                    <a:pt x="1078117" y="1188720"/>
                  </a:cubicBezTo>
                  <a:cubicBezTo>
                    <a:pt x="1211467" y="721995"/>
                    <a:pt x="965722" y="243840"/>
                    <a:pt x="918097" y="0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7A7C428E-968F-AC1C-874E-22FFB4E27909}"/>
                </a:ext>
              </a:extLst>
            </p:cNvPr>
            <p:cNvGrpSpPr/>
            <p:nvPr/>
          </p:nvGrpSpPr>
          <p:grpSpPr>
            <a:xfrm>
              <a:off x="5158199" y="6049882"/>
              <a:ext cx="1631799" cy="1323977"/>
              <a:chOff x="4621530" y="2971800"/>
              <a:chExt cx="986790" cy="1085850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7BDC0BC-9946-E0AE-2BAF-909836929ACC}"/>
                  </a:ext>
                </a:extLst>
              </p:cNvPr>
              <p:cNvSpPr/>
              <p:nvPr/>
            </p:nvSpPr>
            <p:spPr>
              <a:xfrm>
                <a:off x="4812030" y="2971800"/>
                <a:ext cx="605790" cy="10858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DD424E4-B83E-2876-B722-BACE586CCCF0}"/>
                  </a:ext>
                </a:extLst>
              </p:cNvPr>
              <p:cNvSpPr/>
              <p:nvPr/>
            </p:nvSpPr>
            <p:spPr>
              <a:xfrm>
                <a:off x="5417820" y="3049905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EF0C22D-A37A-62D0-94D7-025C8901B31D}"/>
                  </a:ext>
                </a:extLst>
              </p:cNvPr>
              <p:cNvSpPr/>
              <p:nvPr/>
            </p:nvSpPr>
            <p:spPr>
              <a:xfrm>
                <a:off x="5417820" y="3575685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E621A81-5175-9C8C-03AD-60FDB99C6D5B}"/>
                  </a:ext>
                </a:extLst>
              </p:cNvPr>
              <p:cNvSpPr/>
              <p:nvPr/>
            </p:nvSpPr>
            <p:spPr>
              <a:xfrm>
                <a:off x="4621530" y="3575685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AFAC4EE-11C0-A588-1F88-FD666C93AD4D}"/>
                  </a:ext>
                </a:extLst>
              </p:cNvPr>
              <p:cNvSpPr/>
              <p:nvPr/>
            </p:nvSpPr>
            <p:spPr>
              <a:xfrm>
                <a:off x="4621530" y="3036570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7A7C1E2-C483-049B-F030-2A8D7E6B9DF4}"/>
                </a:ext>
              </a:extLst>
            </p:cNvPr>
            <p:cNvSpPr txBox="1"/>
            <p:nvPr/>
          </p:nvSpPr>
          <p:spPr>
            <a:xfrm>
              <a:off x="2516621" y="332812"/>
              <a:ext cx="184665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zh-TW" altLang="en-US" sz="2400" dirty="0">
                  <a:solidFill>
                    <a:schemeClr val="bg1"/>
                  </a:solidFill>
                  <a:latin typeface="SoukouMincho" panose="02000600000000000000" pitchFamily="2" charset="-128"/>
                  <a:ea typeface="SoukouMincho" panose="02000600000000000000" pitchFamily="2" charset="-128"/>
                </a:rPr>
                <a:t>影像拍攝範圍</a:t>
              </a:r>
            </a:p>
          </p:txBody>
        </p:sp>
        <p:sp>
          <p:nvSpPr>
            <p:cNvPr id="8" name="框架 7">
              <a:extLst>
                <a:ext uri="{FF2B5EF4-FFF2-40B4-BE49-F238E27FC236}">
                  <a16:creationId xmlns:a16="http://schemas.microsoft.com/office/drawing/2014/main" id="{47308670-C342-1336-739A-F8D7023EF1FD}"/>
                </a:ext>
              </a:extLst>
            </p:cNvPr>
            <p:cNvSpPr/>
            <p:nvPr/>
          </p:nvSpPr>
          <p:spPr>
            <a:xfrm>
              <a:off x="4600235" y="4874590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框架 8">
              <a:extLst>
                <a:ext uri="{FF2B5EF4-FFF2-40B4-BE49-F238E27FC236}">
                  <a16:creationId xmlns:a16="http://schemas.microsoft.com/office/drawing/2014/main" id="{F8C31CA4-FA2C-F96D-6AF0-F7C67554F341}"/>
                </a:ext>
              </a:extLst>
            </p:cNvPr>
            <p:cNvSpPr/>
            <p:nvPr/>
          </p:nvSpPr>
          <p:spPr>
            <a:xfrm>
              <a:off x="5075723" y="2576744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框架 9">
              <a:extLst>
                <a:ext uri="{FF2B5EF4-FFF2-40B4-BE49-F238E27FC236}">
                  <a16:creationId xmlns:a16="http://schemas.microsoft.com/office/drawing/2014/main" id="{DCF7E984-A44B-CAB4-DC8B-275982B3BC39}"/>
                </a:ext>
              </a:extLst>
            </p:cNvPr>
            <p:cNvSpPr/>
            <p:nvPr/>
          </p:nvSpPr>
          <p:spPr>
            <a:xfrm>
              <a:off x="4874555" y="296623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框架 10">
              <a:extLst>
                <a:ext uri="{FF2B5EF4-FFF2-40B4-BE49-F238E27FC236}">
                  <a16:creationId xmlns:a16="http://schemas.microsoft.com/office/drawing/2014/main" id="{435D13C2-7D4E-FC65-671F-0FD1EEF9A059}"/>
                </a:ext>
              </a:extLst>
            </p:cNvPr>
            <p:cNvSpPr/>
            <p:nvPr/>
          </p:nvSpPr>
          <p:spPr>
            <a:xfrm>
              <a:off x="4673387" y="3358554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框架 11">
              <a:extLst>
                <a:ext uri="{FF2B5EF4-FFF2-40B4-BE49-F238E27FC236}">
                  <a16:creationId xmlns:a16="http://schemas.microsoft.com/office/drawing/2014/main" id="{78BC064B-69B6-8728-C871-5DA272F73545}"/>
                </a:ext>
              </a:extLst>
            </p:cNvPr>
            <p:cNvSpPr/>
            <p:nvPr/>
          </p:nvSpPr>
          <p:spPr>
            <a:xfrm>
              <a:off x="4490507" y="374804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框架 12">
              <a:extLst>
                <a:ext uri="{FF2B5EF4-FFF2-40B4-BE49-F238E27FC236}">
                  <a16:creationId xmlns:a16="http://schemas.microsoft.com/office/drawing/2014/main" id="{73E0646F-1384-89BA-10C4-010AF65A5B4F}"/>
                </a:ext>
              </a:extLst>
            </p:cNvPr>
            <p:cNvSpPr/>
            <p:nvPr/>
          </p:nvSpPr>
          <p:spPr>
            <a:xfrm>
              <a:off x="4307627" y="411867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框架 13">
              <a:extLst>
                <a:ext uri="{FF2B5EF4-FFF2-40B4-BE49-F238E27FC236}">
                  <a16:creationId xmlns:a16="http://schemas.microsoft.com/office/drawing/2014/main" id="{25AE8FCC-44D7-E70E-C651-B07D6ECFED66}"/>
                </a:ext>
              </a:extLst>
            </p:cNvPr>
            <p:cNvSpPr/>
            <p:nvPr/>
          </p:nvSpPr>
          <p:spPr>
            <a:xfrm>
              <a:off x="4399067" y="4508166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框架 14">
              <a:extLst>
                <a:ext uri="{FF2B5EF4-FFF2-40B4-BE49-F238E27FC236}">
                  <a16:creationId xmlns:a16="http://schemas.microsoft.com/office/drawing/2014/main" id="{B4A5F49E-A255-079A-04DD-A9827E5058B1}"/>
                </a:ext>
              </a:extLst>
            </p:cNvPr>
            <p:cNvSpPr/>
            <p:nvPr/>
          </p:nvSpPr>
          <p:spPr>
            <a:xfrm>
              <a:off x="5697515" y="220005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框架 15">
              <a:extLst>
                <a:ext uri="{FF2B5EF4-FFF2-40B4-BE49-F238E27FC236}">
                  <a16:creationId xmlns:a16="http://schemas.microsoft.com/office/drawing/2014/main" id="{939A054C-4801-DDD9-3339-0A5987379268}"/>
                </a:ext>
              </a:extLst>
            </p:cNvPr>
            <p:cNvSpPr/>
            <p:nvPr/>
          </p:nvSpPr>
          <p:spPr>
            <a:xfrm>
              <a:off x="6279426" y="182336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786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33BD1-BC42-1387-9544-7EC5DB8EE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08F2D321-B20E-5F9B-68ED-67ADF707568F}"/>
              </a:ext>
            </a:extLst>
          </p:cNvPr>
          <p:cNvGrpSpPr/>
          <p:nvPr/>
        </p:nvGrpSpPr>
        <p:grpSpPr>
          <a:xfrm>
            <a:off x="1701990" y="-377350"/>
            <a:ext cx="8734781" cy="7964860"/>
            <a:chOff x="1701990" y="-377350"/>
            <a:chExt cx="8734781" cy="796486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14335AF-E34A-6E7D-99D0-7DBEC0C7E538}"/>
                </a:ext>
              </a:extLst>
            </p:cNvPr>
            <p:cNvSpPr/>
            <p:nvPr/>
          </p:nvSpPr>
          <p:spPr>
            <a:xfrm>
              <a:off x="1701990" y="-377350"/>
              <a:ext cx="8734781" cy="7964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" name="不規則四邊形 3">
              <a:extLst>
                <a:ext uri="{FF2B5EF4-FFF2-40B4-BE49-F238E27FC236}">
                  <a16:creationId xmlns:a16="http://schemas.microsoft.com/office/drawing/2014/main" id="{59FB1194-0938-5F61-5327-C89600E0ACF8}"/>
                </a:ext>
              </a:extLst>
            </p:cNvPr>
            <p:cNvSpPr/>
            <p:nvPr/>
          </p:nvSpPr>
          <p:spPr>
            <a:xfrm flipV="1">
              <a:off x="2161238" y="140143"/>
              <a:ext cx="7869523" cy="5140624"/>
            </a:xfrm>
            <a:prstGeom prst="trapezoid">
              <a:avLst>
                <a:gd name="adj" fmla="val 456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5" name="手繪多邊形 4">
              <a:extLst>
                <a:ext uri="{FF2B5EF4-FFF2-40B4-BE49-F238E27FC236}">
                  <a16:creationId xmlns:a16="http://schemas.microsoft.com/office/drawing/2014/main" id="{90C40595-12BD-5597-7030-28B360EBF50A}"/>
                </a:ext>
              </a:extLst>
            </p:cNvPr>
            <p:cNvSpPr/>
            <p:nvPr/>
          </p:nvSpPr>
          <p:spPr>
            <a:xfrm rot="20553750">
              <a:off x="4639819" y="606962"/>
              <a:ext cx="3478776" cy="4295561"/>
            </a:xfrm>
            <a:custGeom>
              <a:avLst/>
              <a:gdLst>
                <a:gd name="connsiteX0" fmla="*/ 49417 w 1117319"/>
                <a:gd name="connsiteY0" fmla="*/ 4560570 h 4560570"/>
                <a:gd name="connsiteX1" fmla="*/ 117997 w 1117319"/>
                <a:gd name="connsiteY1" fmla="*/ 2800350 h 4560570"/>
                <a:gd name="connsiteX2" fmla="*/ 1078117 w 1117319"/>
                <a:gd name="connsiteY2" fmla="*/ 1188720 h 4560570"/>
                <a:gd name="connsiteX3" fmla="*/ 918097 w 1117319"/>
                <a:gd name="connsiteY3" fmla="*/ 0 h 4560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319" h="4560570">
                  <a:moveTo>
                    <a:pt x="49417" y="4560570"/>
                  </a:moveTo>
                  <a:cubicBezTo>
                    <a:pt x="-2018" y="3961447"/>
                    <a:pt x="-53453" y="3362325"/>
                    <a:pt x="117997" y="2800350"/>
                  </a:cubicBezTo>
                  <a:cubicBezTo>
                    <a:pt x="289447" y="2238375"/>
                    <a:pt x="944767" y="1655445"/>
                    <a:pt x="1078117" y="1188720"/>
                  </a:cubicBezTo>
                  <a:cubicBezTo>
                    <a:pt x="1211467" y="721995"/>
                    <a:pt x="965722" y="243840"/>
                    <a:pt x="918097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DC9623B1-2771-63BF-6AA7-FA7E11B095EA}"/>
                </a:ext>
              </a:extLst>
            </p:cNvPr>
            <p:cNvGrpSpPr/>
            <p:nvPr/>
          </p:nvGrpSpPr>
          <p:grpSpPr>
            <a:xfrm>
              <a:off x="5158199" y="6049882"/>
              <a:ext cx="1631799" cy="1323977"/>
              <a:chOff x="4621530" y="2971800"/>
              <a:chExt cx="986790" cy="1085850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E2110AF-A91C-BC55-5FFD-875BE46F04B6}"/>
                  </a:ext>
                </a:extLst>
              </p:cNvPr>
              <p:cNvSpPr/>
              <p:nvPr/>
            </p:nvSpPr>
            <p:spPr>
              <a:xfrm>
                <a:off x="4812030" y="2971800"/>
                <a:ext cx="605790" cy="10858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ED42ABD4-605B-030B-2C53-A7739F333ED0}"/>
                  </a:ext>
                </a:extLst>
              </p:cNvPr>
              <p:cNvSpPr/>
              <p:nvPr/>
            </p:nvSpPr>
            <p:spPr>
              <a:xfrm>
                <a:off x="5417820" y="3049905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6A469BA-4E6B-A498-8F01-578F2EFD35D3}"/>
                  </a:ext>
                </a:extLst>
              </p:cNvPr>
              <p:cNvSpPr/>
              <p:nvPr/>
            </p:nvSpPr>
            <p:spPr>
              <a:xfrm>
                <a:off x="5417820" y="3575685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30C1E4A2-807E-0BED-8757-20AE79FA5D7D}"/>
                  </a:ext>
                </a:extLst>
              </p:cNvPr>
              <p:cNvSpPr/>
              <p:nvPr/>
            </p:nvSpPr>
            <p:spPr>
              <a:xfrm>
                <a:off x="4621530" y="3575685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C0B4576-4BBA-D482-648B-26B24B7A4C88}"/>
                  </a:ext>
                </a:extLst>
              </p:cNvPr>
              <p:cNvSpPr/>
              <p:nvPr/>
            </p:nvSpPr>
            <p:spPr>
              <a:xfrm>
                <a:off x="4621530" y="3036570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BB3394D-0558-63B8-9085-DA44BEE2F2A1}"/>
                </a:ext>
              </a:extLst>
            </p:cNvPr>
            <p:cNvSpPr txBox="1"/>
            <p:nvPr/>
          </p:nvSpPr>
          <p:spPr>
            <a:xfrm>
              <a:off x="2516621" y="332812"/>
              <a:ext cx="184665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zh-TW" altLang="en-US" sz="2400" dirty="0">
                  <a:solidFill>
                    <a:schemeClr val="bg1"/>
                  </a:solidFill>
                  <a:latin typeface="SoukouMincho" panose="02000600000000000000" pitchFamily="2" charset="-128"/>
                  <a:ea typeface="SoukouMincho" panose="02000600000000000000" pitchFamily="2" charset="-128"/>
                </a:rPr>
                <a:t>影像拍攝範圍</a:t>
              </a:r>
            </a:p>
          </p:txBody>
        </p:sp>
        <p:sp>
          <p:nvSpPr>
            <p:cNvPr id="8" name="框架 7">
              <a:extLst>
                <a:ext uri="{FF2B5EF4-FFF2-40B4-BE49-F238E27FC236}">
                  <a16:creationId xmlns:a16="http://schemas.microsoft.com/office/drawing/2014/main" id="{7E4F5B38-CA85-B671-1E30-D9FB47692BB2}"/>
                </a:ext>
              </a:extLst>
            </p:cNvPr>
            <p:cNvSpPr/>
            <p:nvPr/>
          </p:nvSpPr>
          <p:spPr>
            <a:xfrm>
              <a:off x="4600235" y="4874590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框架 8">
              <a:extLst>
                <a:ext uri="{FF2B5EF4-FFF2-40B4-BE49-F238E27FC236}">
                  <a16:creationId xmlns:a16="http://schemas.microsoft.com/office/drawing/2014/main" id="{C4135B3F-BB88-B004-EE9D-B390850A382D}"/>
                </a:ext>
              </a:extLst>
            </p:cNvPr>
            <p:cNvSpPr/>
            <p:nvPr/>
          </p:nvSpPr>
          <p:spPr>
            <a:xfrm>
              <a:off x="5075723" y="2576744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框架 9">
              <a:extLst>
                <a:ext uri="{FF2B5EF4-FFF2-40B4-BE49-F238E27FC236}">
                  <a16:creationId xmlns:a16="http://schemas.microsoft.com/office/drawing/2014/main" id="{3447928B-B28A-3CFF-53FB-C9E83064747B}"/>
                </a:ext>
              </a:extLst>
            </p:cNvPr>
            <p:cNvSpPr/>
            <p:nvPr/>
          </p:nvSpPr>
          <p:spPr>
            <a:xfrm>
              <a:off x="4874555" y="296623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框架 10">
              <a:extLst>
                <a:ext uri="{FF2B5EF4-FFF2-40B4-BE49-F238E27FC236}">
                  <a16:creationId xmlns:a16="http://schemas.microsoft.com/office/drawing/2014/main" id="{0D2C1154-F405-D44F-3E91-3726E401AF6F}"/>
                </a:ext>
              </a:extLst>
            </p:cNvPr>
            <p:cNvSpPr/>
            <p:nvPr/>
          </p:nvSpPr>
          <p:spPr>
            <a:xfrm>
              <a:off x="4673387" y="3358554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框架 11">
              <a:extLst>
                <a:ext uri="{FF2B5EF4-FFF2-40B4-BE49-F238E27FC236}">
                  <a16:creationId xmlns:a16="http://schemas.microsoft.com/office/drawing/2014/main" id="{D28D4E60-7AD6-7755-CC0E-1D144D6E0F21}"/>
                </a:ext>
              </a:extLst>
            </p:cNvPr>
            <p:cNvSpPr/>
            <p:nvPr/>
          </p:nvSpPr>
          <p:spPr>
            <a:xfrm>
              <a:off x="4490507" y="374804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框架 12">
              <a:extLst>
                <a:ext uri="{FF2B5EF4-FFF2-40B4-BE49-F238E27FC236}">
                  <a16:creationId xmlns:a16="http://schemas.microsoft.com/office/drawing/2014/main" id="{CF8AD667-271E-1AD1-0219-D8E536828B42}"/>
                </a:ext>
              </a:extLst>
            </p:cNvPr>
            <p:cNvSpPr/>
            <p:nvPr/>
          </p:nvSpPr>
          <p:spPr>
            <a:xfrm>
              <a:off x="4307627" y="411867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框架 13">
              <a:extLst>
                <a:ext uri="{FF2B5EF4-FFF2-40B4-BE49-F238E27FC236}">
                  <a16:creationId xmlns:a16="http://schemas.microsoft.com/office/drawing/2014/main" id="{4C5C0EDA-5E6E-DD90-712A-1B728507E014}"/>
                </a:ext>
              </a:extLst>
            </p:cNvPr>
            <p:cNvSpPr/>
            <p:nvPr/>
          </p:nvSpPr>
          <p:spPr>
            <a:xfrm>
              <a:off x="4399067" y="4508166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框架 14">
              <a:extLst>
                <a:ext uri="{FF2B5EF4-FFF2-40B4-BE49-F238E27FC236}">
                  <a16:creationId xmlns:a16="http://schemas.microsoft.com/office/drawing/2014/main" id="{C71D4E97-5489-40EC-99C1-3A7C810C572E}"/>
                </a:ext>
              </a:extLst>
            </p:cNvPr>
            <p:cNvSpPr/>
            <p:nvPr/>
          </p:nvSpPr>
          <p:spPr>
            <a:xfrm>
              <a:off x="5697515" y="220005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框架 15">
              <a:extLst>
                <a:ext uri="{FF2B5EF4-FFF2-40B4-BE49-F238E27FC236}">
                  <a16:creationId xmlns:a16="http://schemas.microsoft.com/office/drawing/2014/main" id="{26EE1FB5-033E-7A87-0EB2-0C0ADC561314}"/>
                </a:ext>
              </a:extLst>
            </p:cNvPr>
            <p:cNvSpPr/>
            <p:nvPr/>
          </p:nvSpPr>
          <p:spPr>
            <a:xfrm>
              <a:off x="6279426" y="1823365"/>
              <a:ext cx="1540716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E799F300-FBD6-53E7-D739-CAB9A111073F}"/>
              </a:ext>
            </a:extLst>
          </p:cNvPr>
          <p:cNvSpPr/>
          <p:nvPr/>
        </p:nvSpPr>
        <p:spPr>
          <a:xfrm>
            <a:off x="6789998" y="291570"/>
            <a:ext cx="2468173" cy="13999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4240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A92A670F-7C24-8190-4E57-09AE16C2B9EA}"/>
              </a:ext>
            </a:extLst>
          </p:cNvPr>
          <p:cNvGrpSpPr/>
          <p:nvPr/>
        </p:nvGrpSpPr>
        <p:grpSpPr>
          <a:xfrm>
            <a:off x="2050377" y="2761278"/>
            <a:ext cx="7736629" cy="1232217"/>
            <a:chOff x="598767" y="1910099"/>
            <a:chExt cx="7736629" cy="123221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1C31417-24C8-D398-9230-526C4D3322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8990" y="2280846"/>
              <a:ext cx="1292205" cy="86147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>
                  <a:solidFill>
                    <a:schemeClr val="tx1"/>
                  </a:solidFill>
                  <a:latin typeface="SoukouMincho" panose="02000600000000000000" pitchFamily="2" charset="-128"/>
                  <a:ea typeface="SoukouMincho" panose="02000600000000000000" pitchFamily="2" charset="-128"/>
                </a:rPr>
                <a:t>預處理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7173B47-9E46-BB34-F98C-834E530555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96641" y="2280846"/>
              <a:ext cx="1292205" cy="86147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>
                  <a:solidFill>
                    <a:schemeClr val="tx1"/>
                  </a:solidFill>
                  <a:latin typeface="SoukouMincho" panose="02000600000000000000" pitchFamily="2" charset="-128"/>
                  <a:ea typeface="SoukouMincho" panose="02000600000000000000" pitchFamily="2" charset="-128"/>
                </a:rPr>
                <a:t>偵測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BFD0F90-B24F-E9A1-33EE-3E773BF3CD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21248" y="2280846"/>
              <a:ext cx="1292205" cy="86147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>
                  <a:solidFill>
                    <a:schemeClr val="tx1"/>
                  </a:solidFill>
                  <a:latin typeface="SoukouMincho" panose="02000600000000000000" pitchFamily="2" charset="-128"/>
                  <a:ea typeface="SoukouMincho" panose="02000600000000000000" pitchFamily="2" charset="-128"/>
                </a:rPr>
                <a:t>模糊</a:t>
              </a:r>
              <a:endParaRPr kumimoji="1" lang="en-US" altLang="zh-TW" sz="2400" dirty="0">
                <a:solidFill>
                  <a:schemeClr val="tx1"/>
                </a:solidFill>
                <a:latin typeface="SoukouMincho" panose="02000600000000000000" pitchFamily="2" charset="-128"/>
                <a:ea typeface="SoukouMincho" panose="02000600000000000000" pitchFamily="2" charset="-128"/>
              </a:endParaRPr>
            </a:p>
            <a:p>
              <a:pPr algn="ctr"/>
              <a:r>
                <a:rPr kumimoji="1" lang="zh-TW" altLang="en-US" sz="2400" dirty="0">
                  <a:solidFill>
                    <a:schemeClr val="tx1"/>
                  </a:solidFill>
                  <a:latin typeface="SoukouMincho" panose="02000600000000000000" pitchFamily="2" charset="-128"/>
                  <a:ea typeface="SoukouMincho" panose="02000600000000000000" pitchFamily="2" charset="-128"/>
                </a:rPr>
                <a:t>控制</a:t>
              </a:r>
            </a:p>
          </p:txBody>
        </p:sp>
        <p:cxnSp>
          <p:nvCxnSpPr>
            <p:cNvPr id="6" name="直線箭頭接點 5">
              <a:extLst>
                <a:ext uri="{FF2B5EF4-FFF2-40B4-BE49-F238E27FC236}">
                  <a16:creationId xmlns:a16="http://schemas.microsoft.com/office/drawing/2014/main" id="{FA482AF5-D009-891E-3311-59B48B4B7191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2681195" y="2711581"/>
              <a:ext cx="715446" cy="0"/>
            </a:xfrm>
            <a:prstGeom prst="straightConnector1">
              <a:avLst/>
            </a:prstGeom>
            <a:ln w="31750">
              <a:solidFill>
                <a:schemeClr val="accent4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箭頭接點 6">
              <a:extLst>
                <a:ext uri="{FF2B5EF4-FFF2-40B4-BE49-F238E27FC236}">
                  <a16:creationId xmlns:a16="http://schemas.microsoft.com/office/drawing/2014/main" id="{EB8514CB-180F-8003-B209-21F616C9B6CB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4688846" y="2711581"/>
              <a:ext cx="1632402" cy="0"/>
            </a:xfrm>
            <a:prstGeom prst="straightConnector1">
              <a:avLst/>
            </a:prstGeom>
            <a:ln w="31750">
              <a:solidFill>
                <a:schemeClr val="accent4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箭頭接點 7">
              <a:extLst>
                <a:ext uri="{FF2B5EF4-FFF2-40B4-BE49-F238E27FC236}">
                  <a16:creationId xmlns:a16="http://schemas.microsoft.com/office/drawing/2014/main" id="{0B0DFAFB-5973-853D-560B-7BFB0BDA979B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7613453" y="2711581"/>
              <a:ext cx="721943" cy="6481"/>
            </a:xfrm>
            <a:prstGeom prst="straightConnector1">
              <a:avLst/>
            </a:prstGeom>
            <a:ln w="31750">
              <a:solidFill>
                <a:schemeClr val="accent4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箭頭接點 8">
              <a:extLst>
                <a:ext uri="{FF2B5EF4-FFF2-40B4-BE49-F238E27FC236}">
                  <a16:creationId xmlns:a16="http://schemas.microsoft.com/office/drawing/2014/main" id="{37FFAC35-FB11-89BE-EFA4-E362E9469708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 flipV="1">
              <a:off x="673544" y="2711581"/>
              <a:ext cx="715446" cy="6481"/>
            </a:xfrm>
            <a:prstGeom prst="straightConnector1">
              <a:avLst/>
            </a:prstGeom>
            <a:ln w="31750">
              <a:solidFill>
                <a:schemeClr val="accent4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33BEADA-D2C0-D306-516D-8DB8C69456EC}"/>
                </a:ext>
              </a:extLst>
            </p:cNvPr>
            <p:cNvSpPr txBox="1"/>
            <p:nvPr/>
          </p:nvSpPr>
          <p:spPr>
            <a:xfrm>
              <a:off x="2708192" y="2269724"/>
              <a:ext cx="7921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2000" dirty="0">
                  <a:latin typeface="SoukouMincho" panose="02000600000000000000" pitchFamily="2" charset="-128"/>
                  <a:ea typeface="SoukouMincho" panose="02000600000000000000" pitchFamily="2" charset="-128"/>
                </a:rPr>
                <a:t>影像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FCEF5E6-6CF0-8798-C843-3A2B9220301C}"/>
                </a:ext>
              </a:extLst>
            </p:cNvPr>
            <p:cNvSpPr txBox="1"/>
            <p:nvPr/>
          </p:nvSpPr>
          <p:spPr>
            <a:xfrm>
              <a:off x="598767" y="2298770"/>
              <a:ext cx="7921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2000" dirty="0">
                  <a:latin typeface="SoukouMincho" panose="02000600000000000000" pitchFamily="2" charset="-128"/>
                  <a:ea typeface="SoukouMincho" panose="02000600000000000000" pitchFamily="2" charset="-128"/>
                </a:rPr>
                <a:t>影像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19AF6E72-D06E-D964-9253-AE6352A699BA}"/>
                    </a:ext>
                  </a:extLst>
                </p:cNvPr>
                <p:cNvSpPr txBox="1"/>
                <p:nvPr/>
              </p:nvSpPr>
              <p:spPr>
                <a:xfrm>
                  <a:off x="4587071" y="1910099"/>
                  <a:ext cx="1833913" cy="67999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TW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TW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TW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1" lang="en-US" altLang="zh-TW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kumimoji="1" lang="en-US" altLang="zh-TW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TW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TW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TW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1" lang="en-US" altLang="zh-TW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zh-TW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kumimoji="1" lang="en-US" altLang="zh-TW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TW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TW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TW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kumimoji="1" lang="en-US" altLang="zh-TW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zh-TW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TW" altLang="en-US" sz="1400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19AF6E72-D06E-D964-9253-AE6352A699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7071" y="1910099"/>
                  <a:ext cx="1833913" cy="67999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C98C41ED-D1E1-B3E3-31D8-9F2F0BE8A78B}"/>
                    </a:ext>
                  </a:extLst>
                </p:cNvPr>
                <p:cNvSpPr txBox="1"/>
                <p:nvPr/>
              </p:nvSpPr>
              <p:spPr>
                <a:xfrm>
                  <a:off x="7613453" y="1917665"/>
                  <a:ext cx="630425" cy="66486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TW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TW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kumimoji="1" lang="en-US" altLang="zh-TW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kumimoji="1" lang="en-US" altLang="zh-TW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TW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C98C41ED-D1E1-B3E3-31D8-9F2F0BE8A7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3453" y="1917665"/>
                  <a:ext cx="630425" cy="66486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30018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1AD3D97-8E18-AE2D-3F54-FF3C31F1DE73}"/>
              </a:ext>
            </a:extLst>
          </p:cNvPr>
          <p:cNvGrpSpPr/>
          <p:nvPr/>
        </p:nvGrpSpPr>
        <p:grpSpPr>
          <a:xfrm>
            <a:off x="2254489" y="2378886"/>
            <a:ext cx="6000751" cy="2272168"/>
            <a:chOff x="1580119" y="1875966"/>
            <a:chExt cx="6000751" cy="227216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E0EBDE6-4260-4BBA-20FF-E57C933973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742" y="1875967"/>
              <a:ext cx="510930" cy="22721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>
                  <a:solidFill>
                    <a:schemeClr val="tx1"/>
                  </a:solidFill>
                  <a:latin typeface="SoukouMincho" panose="02000600000000000000" pitchFamily="2" charset="-128"/>
                  <a:ea typeface="SoukouMincho" panose="02000600000000000000" pitchFamily="2" charset="-128"/>
                </a:rPr>
                <a:t>透視變換</a:t>
              </a:r>
            </a:p>
          </p:txBody>
        </p:sp>
        <p:cxnSp>
          <p:nvCxnSpPr>
            <p:cNvPr id="4" name="直線箭頭接點 3">
              <a:extLst>
                <a:ext uri="{FF2B5EF4-FFF2-40B4-BE49-F238E27FC236}">
                  <a16:creationId xmlns:a16="http://schemas.microsoft.com/office/drawing/2014/main" id="{4423615C-098E-97EC-D677-73AA5F2D0E73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>
              <a:off x="1580119" y="3012051"/>
              <a:ext cx="940623" cy="0"/>
            </a:xfrm>
            <a:prstGeom prst="straightConnector1">
              <a:avLst/>
            </a:prstGeom>
            <a:ln w="31750">
              <a:solidFill>
                <a:schemeClr val="accent4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449D8E8-F8A0-871F-118D-F5E05F519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30842" y="1875966"/>
              <a:ext cx="510930" cy="22721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>
                  <a:solidFill>
                    <a:schemeClr val="tx1"/>
                  </a:solidFill>
                  <a:latin typeface="SoukouMincho" panose="02000600000000000000" pitchFamily="2" charset="-128"/>
                  <a:ea typeface="SoukouMincho" panose="02000600000000000000" pitchFamily="2" charset="-128"/>
                </a:rPr>
                <a:t>灰階處理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2837F1B-6E6D-139C-F9BE-943B76FF9A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942" y="1875966"/>
              <a:ext cx="510930" cy="22721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>
                  <a:solidFill>
                    <a:schemeClr val="tx1"/>
                  </a:solidFill>
                  <a:latin typeface="SoukouMincho" panose="02000600000000000000" pitchFamily="2" charset="-128"/>
                  <a:ea typeface="SoukouMincho" panose="02000600000000000000" pitchFamily="2" charset="-128"/>
                </a:rPr>
                <a:t>高斯模糊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E4947D8-FF49-8DCB-A220-5A00ECB1B7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1042" y="1875966"/>
              <a:ext cx="510930" cy="22721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二值化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D2CE888-7C49-CECE-A389-2091968F91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61142" y="1875966"/>
              <a:ext cx="510930" cy="22721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2400" dirty="0">
                  <a:solidFill>
                    <a:schemeClr val="tx1"/>
                  </a:solidFill>
                  <a:latin typeface="SoukouMincho" panose="02000600000000000000" pitchFamily="2" charset="-128"/>
                  <a:ea typeface="SoukouMincho" panose="02000600000000000000" pitchFamily="2" charset="-128"/>
                </a:rPr>
                <a:t>ＣＡＮＮＹ</a:t>
              </a:r>
            </a:p>
          </p:txBody>
        </p:sp>
        <p:cxnSp>
          <p:nvCxnSpPr>
            <p:cNvPr id="9" name="直線箭頭接點 8">
              <a:extLst>
                <a:ext uri="{FF2B5EF4-FFF2-40B4-BE49-F238E27FC236}">
                  <a16:creationId xmlns:a16="http://schemas.microsoft.com/office/drawing/2014/main" id="{10418802-5F93-223C-149E-4D6BE8787BEF}"/>
                </a:ext>
              </a:extLst>
            </p:cNvPr>
            <p:cNvCxnSpPr>
              <a:cxnSpLocks/>
              <a:stCxn id="3" idx="3"/>
              <a:endCxn id="5" idx="1"/>
            </p:cNvCxnSpPr>
            <p:nvPr/>
          </p:nvCxnSpPr>
          <p:spPr>
            <a:xfrm flipV="1">
              <a:off x="3031672" y="3012050"/>
              <a:ext cx="399170" cy="1"/>
            </a:xfrm>
            <a:prstGeom prst="straightConnector1">
              <a:avLst/>
            </a:prstGeom>
            <a:ln w="31750">
              <a:solidFill>
                <a:schemeClr val="accent4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箭頭接點 9">
              <a:extLst>
                <a:ext uri="{FF2B5EF4-FFF2-40B4-BE49-F238E27FC236}">
                  <a16:creationId xmlns:a16="http://schemas.microsoft.com/office/drawing/2014/main" id="{8E9F42FF-A7BE-C0ED-4006-AD9C8F625EBF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3941772" y="3012050"/>
              <a:ext cx="399170" cy="0"/>
            </a:xfrm>
            <a:prstGeom prst="straightConnector1">
              <a:avLst/>
            </a:prstGeom>
            <a:ln w="31750">
              <a:solidFill>
                <a:schemeClr val="accent4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箭頭接點 10">
              <a:extLst>
                <a:ext uri="{FF2B5EF4-FFF2-40B4-BE49-F238E27FC236}">
                  <a16:creationId xmlns:a16="http://schemas.microsoft.com/office/drawing/2014/main" id="{B9D9F07A-E733-1E35-A83F-310E7ECAA17E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4851872" y="3012050"/>
              <a:ext cx="399170" cy="0"/>
            </a:xfrm>
            <a:prstGeom prst="straightConnector1">
              <a:avLst/>
            </a:prstGeom>
            <a:ln w="31750">
              <a:solidFill>
                <a:schemeClr val="accent4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箭頭接點 11">
              <a:extLst>
                <a:ext uri="{FF2B5EF4-FFF2-40B4-BE49-F238E27FC236}">
                  <a16:creationId xmlns:a16="http://schemas.microsoft.com/office/drawing/2014/main" id="{0894B558-DB98-11E8-F9D0-976215807A57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5761972" y="3012050"/>
              <a:ext cx="399170" cy="0"/>
            </a:xfrm>
            <a:prstGeom prst="straightConnector1">
              <a:avLst/>
            </a:prstGeom>
            <a:ln w="31750">
              <a:solidFill>
                <a:schemeClr val="accent4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箭頭接點 12">
              <a:extLst>
                <a:ext uri="{FF2B5EF4-FFF2-40B4-BE49-F238E27FC236}">
                  <a16:creationId xmlns:a16="http://schemas.microsoft.com/office/drawing/2014/main" id="{5376C444-D9CB-CFD5-9F00-DE02CAE48E00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6672072" y="3012050"/>
              <a:ext cx="908798" cy="0"/>
            </a:xfrm>
            <a:prstGeom prst="straightConnector1">
              <a:avLst/>
            </a:prstGeom>
            <a:ln w="31750">
              <a:solidFill>
                <a:schemeClr val="accent4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25A580C-73C8-EE8F-8469-7970584C5DA2}"/>
                </a:ext>
              </a:extLst>
            </p:cNvPr>
            <p:cNvSpPr txBox="1"/>
            <p:nvPr/>
          </p:nvSpPr>
          <p:spPr>
            <a:xfrm>
              <a:off x="1642388" y="2611939"/>
              <a:ext cx="7921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2000" dirty="0">
                  <a:latin typeface="SoukouMincho" panose="02000600000000000000" pitchFamily="2" charset="-128"/>
                  <a:ea typeface="SoukouMincho" panose="02000600000000000000" pitchFamily="2" charset="-128"/>
                </a:rPr>
                <a:t>影像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B59218C-D9D4-32F9-05D7-BB0B4E813560}"/>
                </a:ext>
              </a:extLst>
            </p:cNvPr>
            <p:cNvSpPr txBox="1"/>
            <p:nvPr/>
          </p:nvSpPr>
          <p:spPr>
            <a:xfrm>
              <a:off x="6786822" y="2611939"/>
              <a:ext cx="7921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2000" dirty="0">
                  <a:latin typeface="SoukouMincho" panose="02000600000000000000" pitchFamily="2" charset="-128"/>
                  <a:ea typeface="SoukouMincho" panose="02000600000000000000" pitchFamily="2" charset="-128"/>
                </a:rPr>
                <a:t>影像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3767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72E59C2C-3564-240D-0E7F-85A534DFA1AC}"/>
              </a:ext>
            </a:extLst>
          </p:cNvPr>
          <p:cNvGrpSpPr/>
          <p:nvPr/>
        </p:nvGrpSpPr>
        <p:grpSpPr>
          <a:xfrm>
            <a:off x="3549890" y="2174686"/>
            <a:ext cx="5092219" cy="2508628"/>
            <a:chOff x="5737860" y="2154917"/>
            <a:chExt cx="5092219" cy="2508628"/>
          </a:xfrm>
        </p:grpSpPr>
        <p:sp>
          <p:nvSpPr>
            <p:cNvPr id="3" name="框架 2">
              <a:extLst>
                <a:ext uri="{FF2B5EF4-FFF2-40B4-BE49-F238E27FC236}">
                  <a16:creationId xmlns:a16="http://schemas.microsoft.com/office/drawing/2014/main" id="{ECF87989-5755-A2DF-F4BC-0FD508ADF2C5}"/>
                </a:ext>
              </a:extLst>
            </p:cNvPr>
            <p:cNvSpPr/>
            <p:nvPr/>
          </p:nvSpPr>
          <p:spPr>
            <a:xfrm>
              <a:off x="6223048" y="2949045"/>
              <a:ext cx="412169" cy="1714500"/>
            </a:xfrm>
            <a:prstGeom prst="frame">
              <a:avLst>
                <a:gd name="adj1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BiauKaiTC Regular" panose="03000500000000000000" pitchFamily="66" charset="-120"/>
                  <a:ea typeface="BiauKaiTC Regular" panose="03000500000000000000" pitchFamily="66" charset="-120"/>
                </a:rPr>
                <a:t>像素座標系</a:t>
              </a:r>
            </a:p>
          </p:txBody>
        </p:sp>
        <p:sp>
          <p:nvSpPr>
            <p:cNvPr id="4" name="框架 3">
              <a:extLst>
                <a:ext uri="{FF2B5EF4-FFF2-40B4-BE49-F238E27FC236}">
                  <a16:creationId xmlns:a16="http://schemas.microsoft.com/office/drawing/2014/main" id="{61108DC4-FF6D-0155-4624-34AB3DA23799}"/>
                </a:ext>
              </a:extLst>
            </p:cNvPr>
            <p:cNvSpPr/>
            <p:nvPr/>
          </p:nvSpPr>
          <p:spPr>
            <a:xfrm>
              <a:off x="8125681" y="2949045"/>
              <a:ext cx="412169" cy="1714500"/>
            </a:xfrm>
            <a:prstGeom prst="frame">
              <a:avLst>
                <a:gd name="adj1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BiauKaiTC Regular" panose="03000500000000000000" pitchFamily="66" charset="-120"/>
                  <a:ea typeface="BiauKaiTC Regular" panose="03000500000000000000" pitchFamily="66" charset="-120"/>
                </a:rPr>
                <a:t>相機座標系</a:t>
              </a:r>
            </a:p>
          </p:txBody>
        </p:sp>
        <p:sp>
          <p:nvSpPr>
            <p:cNvPr id="5" name="框架 4">
              <a:extLst>
                <a:ext uri="{FF2B5EF4-FFF2-40B4-BE49-F238E27FC236}">
                  <a16:creationId xmlns:a16="http://schemas.microsoft.com/office/drawing/2014/main" id="{47DF8AEA-189A-D6C2-56B1-8FB190800AE5}"/>
                </a:ext>
              </a:extLst>
            </p:cNvPr>
            <p:cNvSpPr/>
            <p:nvPr/>
          </p:nvSpPr>
          <p:spPr>
            <a:xfrm>
              <a:off x="9506106" y="2949045"/>
              <a:ext cx="412169" cy="1714500"/>
            </a:xfrm>
            <a:prstGeom prst="frame">
              <a:avLst>
                <a:gd name="adj1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BiauKaiTC Regular" panose="03000500000000000000" pitchFamily="66" charset="-120"/>
                  <a:ea typeface="BiauKaiTC Regular" panose="03000500000000000000" pitchFamily="66" charset="-120"/>
                </a:rPr>
                <a:t>車輛座標系</a:t>
              </a:r>
            </a:p>
          </p:txBody>
        </p:sp>
        <p:sp>
          <p:nvSpPr>
            <p:cNvPr id="6" name="框架 5">
              <a:extLst>
                <a:ext uri="{FF2B5EF4-FFF2-40B4-BE49-F238E27FC236}">
                  <a16:creationId xmlns:a16="http://schemas.microsoft.com/office/drawing/2014/main" id="{27AF03BD-37B9-6BBD-6C65-9BE4CBAB03F2}"/>
                </a:ext>
              </a:extLst>
            </p:cNvPr>
            <p:cNvSpPr/>
            <p:nvPr/>
          </p:nvSpPr>
          <p:spPr>
            <a:xfrm>
              <a:off x="7169166" y="2949045"/>
              <a:ext cx="412169" cy="1714500"/>
            </a:xfrm>
            <a:prstGeom prst="frame">
              <a:avLst>
                <a:gd name="adj1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dirty="0">
                  <a:solidFill>
                    <a:schemeClr val="tx1"/>
                  </a:solidFill>
                  <a:latin typeface="BiauKaiTC Regular" panose="03000500000000000000" pitchFamily="66" charset="-120"/>
                  <a:ea typeface="BiauKaiTC Regular" panose="03000500000000000000" pitchFamily="66" charset="-120"/>
                </a:rPr>
                <a:t>圖像座標系</a:t>
              </a:r>
            </a:p>
          </p:txBody>
        </p:sp>
        <p:cxnSp>
          <p:nvCxnSpPr>
            <p:cNvPr id="7" name="直線箭頭接點 6">
              <a:extLst>
                <a:ext uri="{FF2B5EF4-FFF2-40B4-BE49-F238E27FC236}">
                  <a16:creationId xmlns:a16="http://schemas.microsoft.com/office/drawing/2014/main" id="{31EC2352-CBDA-8C53-0F0D-339731EA86E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9918275" y="3806295"/>
              <a:ext cx="9118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695448FA-0385-0770-81AC-72C0AB2420E5}"/>
                    </a:ext>
                  </a:extLst>
                </p:cNvPr>
                <p:cNvSpPr txBox="1"/>
                <p:nvPr/>
              </p:nvSpPr>
              <p:spPr>
                <a:xfrm>
                  <a:off x="6721981" y="3135681"/>
                  <a:ext cx="360420" cy="4160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695448FA-0385-0770-81AC-72C0AB2420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1981" y="3135681"/>
                  <a:ext cx="360420" cy="416011"/>
                </a:xfrm>
                <a:prstGeom prst="rect">
                  <a:avLst/>
                </a:prstGeom>
                <a:blipFill>
                  <a:blip r:embed="rId2"/>
                  <a:stretch>
                    <a:fillRect b="-176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0D132CE-8140-883D-119A-1F45CA04DB0D}"/>
                    </a:ext>
                  </a:extLst>
                </p:cNvPr>
                <p:cNvSpPr txBox="1"/>
                <p:nvPr/>
              </p:nvSpPr>
              <p:spPr>
                <a:xfrm>
                  <a:off x="8537850" y="3014828"/>
                  <a:ext cx="1006686" cy="7333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𝑐𝑎𝑚𝑒𝑟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𝑐𝑎𝑚𝑒𝑟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𝑐𝑎𝑚𝑒𝑟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0D132CE-8140-883D-119A-1F45CA04D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7850" y="3014828"/>
                  <a:ext cx="1006686" cy="733342"/>
                </a:xfrm>
                <a:prstGeom prst="rect">
                  <a:avLst/>
                </a:prstGeom>
                <a:blipFill>
                  <a:blip r:embed="rId3"/>
                  <a:stretch>
                    <a:fillRect t="-1724" b="-517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B63EA1F-6FB8-95B0-5EB7-1287B3893D75}"/>
                    </a:ext>
                  </a:extLst>
                </p:cNvPr>
                <p:cNvSpPr txBox="1"/>
                <p:nvPr/>
              </p:nvSpPr>
              <p:spPr>
                <a:xfrm>
                  <a:off x="10023445" y="3000676"/>
                  <a:ext cx="646716" cy="686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𝑐𝑎𝑟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1"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𝑐𝑎𝑟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kumimoji="1" lang="en-US" altLang="zh-TW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  <m:t>𝑎𝑟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B63EA1F-6FB8-95B0-5EB7-1287B3893D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3445" y="3000676"/>
                  <a:ext cx="646716" cy="686598"/>
                </a:xfrm>
                <a:prstGeom prst="rect">
                  <a:avLst/>
                </a:prstGeom>
                <a:blipFill>
                  <a:blip r:embed="rId4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1EF34CAA-D3FB-6496-1FF6-04B785D4EF3D}"/>
                    </a:ext>
                  </a:extLst>
                </p:cNvPr>
                <p:cNvSpPr txBox="1"/>
                <p:nvPr/>
              </p:nvSpPr>
              <p:spPr>
                <a:xfrm>
                  <a:off x="7675831" y="3135681"/>
                  <a:ext cx="355354" cy="4632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1"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1" lang="en-US" altLang="zh-TW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1" lang="zh-TW" altLang="en-US" dirty="0"/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1EF34CAA-D3FB-6496-1FF6-04B785D4EF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5831" y="3135681"/>
                  <a:ext cx="355354" cy="463204"/>
                </a:xfrm>
                <a:prstGeom prst="rect">
                  <a:avLst/>
                </a:prstGeom>
                <a:blipFill>
                  <a:blip r:embed="rId5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線箭頭接點 11">
              <a:extLst>
                <a:ext uri="{FF2B5EF4-FFF2-40B4-BE49-F238E27FC236}">
                  <a16:creationId xmlns:a16="http://schemas.microsoft.com/office/drawing/2014/main" id="{043C458B-7FD7-2800-502E-3CFCFE3E215C}"/>
                </a:ext>
              </a:extLst>
            </p:cNvPr>
            <p:cNvCxnSpPr>
              <a:cxnSpLocks/>
            </p:cNvCxnSpPr>
            <p:nvPr/>
          </p:nvCxnSpPr>
          <p:spPr>
            <a:xfrm>
              <a:off x="8331765" y="2592619"/>
              <a:ext cx="0" cy="360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1FD03BE9-EDC8-FD15-17BE-9020AF5EE002}"/>
                    </a:ext>
                  </a:extLst>
                </p:cNvPr>
                <p:cNvSpPr txBox="1"/>
                <p:nvPr/>
              </p:nvSpPr>
              <p:spPr>
                <a:xfrm>
                  <a:off x="6416645" y="2154917"/>
                  <a:ext cx="25742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𝐻𝐹𝑂𝑉</m:t>
                      </m:r>
                      <m:r>
                        <a:rPr lang="en-US" altLang="zh-TW" sz="1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sz="1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𝑉𝐹𝑂𝑉</m:t>
                      </m:r>
                    </m:oMath>
                  </a14:m>
                  <a:r>
                    <a:rPr kumimoji="1" lang="en-US" altLang="zh-TW" dirty="0"/>
                    <a:t>,</a:t>
                  </a:r>
                  <a:r>
                    <a:rPr lang="en-US" altLang="zh-TW" dirty="0"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𝑐𝑎𝑚𝑒𝑟𝑎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</m:oMath>
                  </a14:m>
                  <a:endParaRPr kumimoji="1" lang="zh-TW" altLang="en-US" dirty="0"/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1FD03BE9-EDC8-FD15-17BE-9020AF5EE0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6645" y="2154917"/>
                  <a:ext cx="2574231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10000" b="-2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線箭頭接點 13">
              <a:extLst>
                <a:ext uri="{FF2B5EF4-FFF2-40B4-BE49-F238E27FC236}">
                  <a16:creationId xmlns:a16="http://schemas.microsoft.com/office/drawing/2014/main" id="{38B51425-3688-1371-A0B8-6BCA43848BC9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8537850" y="3806295"/>
              <a:ext cx="9682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箭頭接點 14">
              <a:extLst>
                <a:ext uri="{FF2B5EF4-FFF2-40B4-BE49-F238E27FC236}">
                  <a16:creationId xmlns:a16="http://schemas.microsoft.com/office/drawing/2014/main" id="{A2290BCC-7DDB-F0DE-568D-D1F232E1A42E}"/>
                </a:ext>
              </a:extLst>
            </p:cNvPr>
            <p:cNvCxnSpPr>
              <a:cxnSpLocks/>
              <a:stCxn id="6" idx="3"/>
              <a:endCxn id="4" idx="1"/>
            </p:cNvCxnSpPr>
            <p:nvPr/>
          </p:nvCxnSpPr>
          <p:spPr>
            <a:xfrm>
              <a:off x="7581335" y="3806295"/>
              <a:ext cx="5443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箭頭接點 15">
              <a:extLst>
                <a:ext uri="{FF2B5EF4-FFF2-40B4-BE49-F238E27FC236}">
                  <a16:creationId xmlns:a16="http://schemas.microsoft.com/office/drawing/2014/main" id="{BE40ACC4-4C8E-748F-EE29-E4A625FC9ABD}"/>
                </a:ext>
              </a:extLst>
            </p:cNvPr>
            <p:cNvCxnSpPr>
              <a:cxnSpLocks/>
              <a:stCxn id="3" idx="3"/>
              <a:endCxn id="6" idx="1"/>
            </p:cNvCxnSpPr>
            <p:nvPr/>
          </p:nvCxnSpPr>
          <p:spPr>
            <a:xfrm>
              <a:off x="6635217" y="3806295"/>
              <a:ext cx="53394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箭頭接點 16">
              <a:extLst>
                <a:ext uri="{FF2B5EF4-FFF2-40B4-BE49-F238E27FC236}">
                  <a16:creationId xmlns:a16="http://schemas.microsoft.com/office/drawing/2014/main" id="{44E28202-5533-BC3D-B709-464409B59A06}"/>
                </a:ext>
              </a:extLst>
            </p:cNvPr>
            <p:cNvCxnSpPr>
              <a:cxnSpLocks/>
            </p:cNvCxnSpPr>
            <p:nvPr/>
          </p:nvCxnSpPr>
          <p:spPr>
            <a:xfrm>
              <a:off x="5737860" y="3810210"/>
              <a:ext cx="4851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49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群組 61">
            <a:extLst>
              <a:ext uri="{FF2B5EF4-FFF2-40B4-BE49-F238E27FC236}">
                <a16:creationId xmlns:a16="http://schemas.microsoft.com/office/drawing/2014/main" id="{B7A5E006-7AE5-35E4-43E5-53B45BB2D0D5}"/>
              </a:ext>
            </a:extLst>
          </p:cNvPr>
          <p:cNvGrpSpPr/>
          <p:nvPr/>
        </p:nvGrpSpPr>
        <p:grpSpPr>
          <a:xfrm>
            <a:off x="4698520" y="2087592"/>
            <a:ext cx="2858220" cy="2950234"/>
            <a:chOff x="4698520" y="2087592"/>
            <a:chExt cx="2858220" cy="295023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C00F1AC-8D49-6843-9971-81300D7E12F1}"/>
                </a:ext>
              </a:extLst>
            </p:cNvPr>
            <p:cNvSpPr/>
            <p:nvPr/>
          </p:nvSpPr>
          <p:spPr>
            <a:xfrm>
              <a:off x="4698520" y="2087592"/>
              <a:ext cx="2858220" cy="2950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6F3F38FC-14ED-B0C4-C0D1-D24DAE227CBB}"/>
                </a:ext>
              </a:extLst>
            </p:cNvPr>
            <p:cNvGrpSpPr/>
            <p:nvPr/>
          </p:nvGrpSpPr>
          <p:grpSpPr>
            <a:xfrm>
              <a:off x="5266128" y="2209670"/>
              <a:ext cx="2040716" cy="2171385"/>
              <a:chOff x="7750459" y="4289502"/>
              <a:chExt cx="2040716" cy="2171385"/>
            </a:xfrm>
          </p:grpSpPr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ABD503DB-6744-CECB-6DB7-0924ABD3026A}"/>
                  </a:ext>
                </a:extLst>
              </p:cNvPr>
              <p:cNvGrpSpPr/>
              <p:nvPr/>
            </p:nvGrpSpPr>
            <p:grpSpPr>
              <a:xfrm>
                <a:off x="7750459" y="5136910"/>
                <a:ext cx="1631799" cy="1323977"/>
                <a:chOff x="9907630" y="2767011"/>
                <a:chExt cx="1631799" cy="1323977"/>
              </a:xfrm>
            </p:grpSpPr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A088D7EE-5723-BA90-E88A-CD8A4D2C2C42}"/>
                    </a:ext>
                  </a:extLst>
                </p:cNvPr>
                <p:cNvSpPr/>
                <p:nvPr/>
              </p:nvSpPr>
              <p:spPr>
                <a:xfrm>
                  <a:off x="10222649" y="2767011"/>
                  <a:ext cx="1001761" cy="132397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E3C42FC6-2C4F-4B37-685C-06A9F9E60E37}"/>
                    </a:ext>
                  </a:extLst>
                </p:cNvPr>
                <p:cNvSpPr/>
                <p:nvPr/>
              </p:nvSpPr>
              <p:spPr>
                <a:xfrm>
                  <a:off x="11224410" y="2862244"/>
                  <a:ext cx="315019" cy="47849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99698858-97DB-824E-5615-F8CA6F3CA7A2}"/>
                    </a:ext>
                  </a:extLst>
                </p:cNvPr>
                <p:cNvSpPr/>
                <p:nvPr/>
              </p:nvSpPr>
              <p:spPr>
                <a:xfrm>
                  <a:off x="11224410" y="3503328"/>
                  <a:ext cx="315019" cy="47849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20469629-FCD3-2656-40B3-7BB20D6F771A}"/>
                    </a:ext>
                  </a:extLst>
                </p:cNvPr>
                <p:cNvSpPr/>
                <p:nvPr/>
              </p:nvSpPr>
              <p:spPr>
                <a:xfrm>
                  <a:off x="9907630" y="3503328"/>
                  <a:ext cx="315019" cy="47849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7632B5B6-9BD4-36E3-6685-5DA603DC58A7}"/>
                    </a:ext>
                  </a:extLst>
                </p:cNvPr>
                <p:cNvSpPr/>
                <p:nvPr/>
              </p:nvSpPr>
              <p:spPr>
                <a:xfrm>
                  <a:off x="9907630" y="2845985"/>
                  <a:ext cx="315019" cy="47849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</p:grpSp>
          <p:grpSp>
            <p:nvGrpSpPr>
              <p:cNvPr id="59" name="群組 58">
                <a:extLst>
                  <a:ext uri="{FF2B5EF4-FFF2-40B4-BE49-F238E27FC236}">
                    <a16:creationId xmlns:a16="http://schemas.microsoft.com/office/drawing/2014/main" id="{2A63E76E-0BD2-A6EB-F436-3F498B411CF0}"/>
                  </a:ext>
                </a:extLst>
              </p:cNvPr>
              <p:cNvGrpSpPr/>
              <p:nvPr/>
            </p:nvGrpSpPr>
            <p:grpSpPr>
              <a:xfrm>
                <a:off x="7941995" y="4289502"/>
                <a:ext cx="1849180" cy="2145731"/>
                <a:chOff x="7443546" y="3954676"/>
                <a:chExt cx="1849180" cy="2145731"/>
              </a:xfrm>
            </p:grpSpPr>
            <p:cxnSp>
              <p:nvCxnSpPr>
                <p:cNvPr id="44" name="直線接點 43">
                  <a:extLst>
                    <a:ext uri="{FF2B5EF4-FFF2-40B4-BE49-F238E27FC236}">
                      <a16:creationId xmlns:a16="http://schemas.microsoft.com/office/drawing/2014/main" id="{198BCEC7-F887-F0F5-A31C-91142EA3DF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97589" y="5463242"/>
                  <a:ext cx="80787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olid"/>
                  <a:round/>
                  <a:headEnd type="triangle" w="lg" len="lg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線接點 45">
                  <a:extLst>
                    <a:ext uri="{FF2B5EF4-FFF2-40B4-BE49-F238E27FC236}">
                      <a16:creationId xmlns:a16="http://schemas.microsoft.com/office/drawing/2014/main" id="{1DCC7A43-2F74-EC77-4C03-06D3A62F33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97589" y="4388491"/>
                  <a:ext cx="0" cy="107475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olid"/>
                  <a:round/>
                  <a:headEnd type="triangle" w="lg" len="lg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文字方塊 54">
                      <a:extLst>
                        <a:ext uri="{FF2B5EF4-FFF2-40B4-BE49-F238E27FC236}">
                          <a16:creationId xmlns:a16="http://schemas.microsoft.com/office/drawing/2014/main" id="{A2A39CA0-12DB-EED4-16A6-72888681A1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42694" y="5278576"/>
                      <a:ext cx="350032" cy="39850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55" name="文字方塊 54">
                      <a:extLst>
                        <a:ext uri="{FF2B5EF4-FFF2-40B4-BE49-F238E27FC236}">
                          <a16:creationId xmlns:a16="http://schemas.microsoft.com/office/drawing/2014/main" id="{A2A39CA0-12DB-EED4-16A6-72888681A1C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42694" y="5278576"/>
                      <a:ext cx="350032" cy="39850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7241" r="-6897" b="-187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文字方塊 55">
                      <a:extLst>
                        <a:ext uri="{FF2B5EF4-FFF2-40B4-BE49-F238E27FC236}">
                          <a16:creationId xmlns:a16="http://schemas.microsoft.com/office/drawing/2014/main" id="{2BCA4F7C-DA25-1765-0E72-644E392335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52197" y="3954676"/>
                      <a:ext cx="3409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56" name="文字方塊 55">
                      <a:extLst>
                        <a:ext uri="{FF2B5EF4-FFF2-40B4-BE49-F238E27FC236}">
                          <a16:creationId xmlns:a16="http://schemas.microsoft.com/office/drawing/2014/main" id="{2BCA4F7C-DA25-1765-0E72-644E392335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52197" y="3954676"/>
                      <a:ext cx="340991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7857" r="-3571" b="-96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7" name="弧線 56">
                  <a:extLst>
                    <a:ext uri="{FF2B5EF4-FFF2-40B4-BE49-F238E27FC236}">
                      <a16:creationId xmlns:a16="http://schemas.microsoft.com/office/drawing/2014/main" id="{6E705040-1B4A-D04A-47D7-2A04A0E899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7448159" y="4821154"/>
                  <a:ext cx="1279253" cy="1279253"/>
                </a:xfrm>
                <a:prstGeom prst="arc">
                  <a:avLst>
                    <a:gd name="adj1" fmla="val 16066500"/>
                    <a:gd name="adj2" fmla="val 21022604"/>
                  </a:avLst>
                </a:prstGeom>
                <a:ln w="38100">
                  <a:solidFill>
                    <a:schemeClr val="tx1"/>
                  </a:solidFill>
                  <a:headEnd type="none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文字方塊 57">
                      <a:extLst>
                        <a:ext uri="{FF2B5EF4-FFF2-40B4-BE49-F238E27FC236}">
                          <a16:creationId xmlns:a16="http://schemas.microsoft.com/office/drawing/2014/main" id="{E61813D5-2D5D-55B7-231A-B491340C4A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43546" y="4556534"/>
                      <a:ext cx="2984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58" name="文字方塊 57">
                      <a:extLst>
                        <a:ext uri="{FF2B5EF4-FFF2-40B4-BE49-F238E27FC236}">
                          <a16:creationId xmlns:a16="http://schemas.microsoft.com/office/drawing/2014/main" id="{E61813D5-2D5D-55B7-231A-B491340C4A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43546" y="4556534"/>
                      <a:ext cx="298480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2000" r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384692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群組 44">
            <a:extLst>
              <a:ext uri="{FF2B5EF4-FFF2-40B4-BE49-F238E27FC236}">
                <a16:creationId xmlns:a16="http://schemas.microsoft.com/office/drawing/2014/main" id="{3D396223-04C6-4329-A959-C6A841BAF593}"/>
              </a:ext>
            </a:extLst>
          </p:cNvPr>
          <p:cNvGrpSpPr/>
          <p:nvPr/>
        </p:nvGrpSpPr>
        <p:grpSpPr>
          <a:xfrm>
            <a:off x="1701990" y="-377350"/>
            <a:ext cx="8734781" cy="7964860"/>
            <a:chOff x="1701990" y="-377350"/>
            <a:chExt cx="8734781" cy="796486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E4204AD-586C-FCD0-1CC8-C0EDC45C979B}"/>
                </a:ext>
              </a:extLst>
            </p:cNvPr>
            <p:cNvSpPr/>
            <p:nvPr/>
          </p:nvSpPr>
          <p:spPr>
            <a:xfrm>
              <a:off x="1701990" y="-377350"/>
              <a:ext cx="8734781" cy="7964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02786721-88C1-6A7D-FB17-DFF5BE51D015}"/>
                </a:ext>
              </a:extLst>
            </p:cNvPr>
            <p:cNvGrpSpPr/>
            <p:nvPr/>
          </p:nvGrpSpPr>
          <p:grpSpPr>
            <a:xfrm>
              <a:off x="2161238" y="140143"/>
              <a:ext cx="7869523" cy="7298407"/>
              <a:chOff x="2161238" y="140143"/>
              <a:chExt cx="7869523" cy="7298407"/>
            </a:xfrm>
          </p:grpSpPr>
          <p:sp>
            <p:nvSpPr>
              <p:cNvPr id="35" name="不規則四邊形 34">
                <a:extLst>
                  <a:ext uri="{FF2B5EF4-FFF2-40B4-BE49-F238E27FC236}">
                    <a16:creationId xmlns:a16="http://schemas.microsoft.com/office/drawing/2014/main" id="{B2FDC6AA-8B38-7C1B-6563-0852FEA06B7A}"/>
                  </a:ext>
                </a:extLst>
              </p:cNvPr>
              <p:cNvSpPr/>
              <p:nvPr/>
            </p:nvSpPr>
            <p:spPr>
              <a:xfrm flipV="1">
                <a:off x="2161238" y="140143"/>
                <a:ext cx="7869523" cy="5140624"/>
              </a:xfrm>
              <a:prstGeom prst="trapezoid">
                <a:avLst>
                  <a:gd name="adj" fmla="val 45669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7" name="手繪多邊形 26">
                <a:extLst>
                  <a:ext uri="{FF2B5EF4-FFF2-40B4-BE49-F238E27FC236}">
                    <a16:creationId xmlns:a16="http://schemas.microsoft.com/office/drawing/2014/main" id="{A4A3EA48-6EA7-F84B-86C0-6D776E967857}"/>
                  </a:ext>
                </a:extLst>
              </p:cNvPr>
              <p:cNvSpPr/>
              <p:nvPr/>
            </p:nvSpPr>
            <p:spPr>
              <a:xfrm rot="20553750">
                <a:off x="4639819" y="606962"/>
                <a:ext cx="3478776" cy="4295561"/>
              </a:xfrm>
              <a:custGeom>
                <a:avLst/>
                <a:gdLst>
                  <a:gd name="connsiteX0" fmla="*/ 49417 w 1117319"/>
                  <a:gd name="connsiteY0" fmla="*/ 4560570 h 4560570"/>
                  <a:gd name="connsiteX1" fmla="*/ 117997 w 1117319"/>
                  <a:gd name="connsiteY1" fmla="*/ 2800350 h 4560570"/>
                  <a:gd name="connsiteX2" fmla="*/ 1078117 w 1117319"/>
                  <a:gd name="connsiteY2" fmla="*/ 1188720 h 4560570"/>
                  <a:gd name="connsiteX3" fmla="*/ 918097 w 1117319"/>
                  <a:gd name="connsiteY3" fmla="*/ 0 h 4560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7319" h="4560570">
                    <a:moveTo>
                      <a:pt x="49417" y="4560570"/>
                    </a:moveTo>
                    <a:cubicBezTo>
                      <a:pt x="-2018" y="3961447"/>
                      <a:pt x="-53453" y="3362325"/>
                      <a:pt x="117997" y="2800350"/>
                    </a:cubicBezTo>
                    <a:cubicBezTo>
                      <a:pt x="289447" y="2238375"/>
                      <a:pt x="944767" y="1655445"/>
                      <a:pt x="1078117" y="1188720"/>
                    </a:cubicBezTo>
                    <a:cubicBezTo>
                      <a:pt x="1211467" y="721995"/>
                      <a:pt x="965722" y="243840"/>
                      <a:pt x="918097" y="0"/>
                    </a:cubicBezTo>
                  </a:path>
                </a:pathLst>
              </a:custGeom>
              <a:noFill/>
              <a:ln w="508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grpSp>
            <p:nvGrpSpPr>
              <p:cNvPr id="34" name="群組 33">
                <a:extLst>
                  <a:ext uri="{FF2B5EF4-FFF2-40B4-BE49-F238E27FC236}">
                    <a16:creationId xmlns:a16="http://schemas.microsoft.com/office/drawing/2014/main" id="{37E5E471-D818-664B-383B-8222AF616D19}"/>
                  </a:ext>
                </a:extLst>
              </p:cNvPr>
              <p:cNvGrpSpPr/>
              <p:nvPr/>
            </p:nvGrpSpPr>
            <p:grpSpPr>
              <a:xfrm>
                <a:off x="5158199" y="1577233"/>
                <a:ext cx="1631799" cy="5861317"/>
                <a:chOff x="5171902" y="807937"/>
                <a:chExt cx="1631799" cy="5861317"/>
              </a:xfrm>
            </p:grpSpPr>
            <p:grpSp>
              <p:nvGrpSpPr>
                <p:cNvPr id="26" name="群組 25">
                  <a:extLst>
                    <a:ext uri="{FF2B5EF4-FFF2-40B4-BE49-F238E27FC236}">
                      <a16:creationId xmlns:a16="http://schemas.microsoft.com/office/drawing/2014/main" id="{342AF21F-E696-7A40-BEF8-3D50121AF50D}"/>
                    </a:ext>
                  </a:extLst>
                </p:cNvPr>
                <p:cNvGrpSpPr/>
                <p:nvPr/>
              </p:nvGrpSpPr>
              <p:grpSpPr>
                <a:xfrm>
                  <a:off x="5171902" y="5280586"/>
                  <a:ext cx="1631799" cy="1323977"/>
                  <a:chOff x="4621530" y="2971800"/>
                  <a:chExt cx="986790" cy="1085850"/>
                </a:xfrm>
              </p:grpSpPr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37CB122C-8E23-1029-0E71-BE7AE4C81065}"/>
                      </a:ext>
                    </a:extLst>
                  </p:cNvPr>
                  <p:cNvSpPr/>
                  <p:nvPr/>
                </p:nvSpPr>
                <p:spPr>
                  <a:xfrm>
                    <a:off x="4812030" y="2971800"/>
                    <a:ext cx="605790" cy="108585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7CC87636-6CB7-629A-AD46-84E9923623C9}"/>
                      </a:ext>
                    </a:extLst>
                  </p:cNvPr>
                  <p:cNvSpPr/>
                  <p:nvPr/>
                </p:nvSpPr>
                <p:spPr>
                  <a:xfrm>
                    <a:off x="5417820" y="3049905"/>
                    <a:ext cx="190500" cy="39243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E4B688B7-F047-C821-65C2-EF079A3CAF24}"/>
                      </a:ext>
                    </a:extLst>
                  </p:cNvPr>
                  <p:cNvSpPr/>
                  <p:nvPr/>
                </p:nvSpPr>
                <p:spPr>
                  <a:xfrm>
                    <a:off x="5417820" y="3575685"/>
                    <a:ext cx="190500" cy="39243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D20F2AB8-1713-0F3D-80C8-0F43710E65F7}"/>
                      </a:ext>
                    </a:extLst>
                  </p:cNvPr>
                  <p:cNvSpPr/>
                  <p:nvPr/>
                </p:nvSpPr>
                <p:spPr>
                  <a:xfrm>
                    <a:off x="4621530" y="3575685"/>
                    <a:ext cx="190500" cy="39243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17F6CA6B-B85F-4C5E-97DD-DCE15A61E8A3}"/>
                      </a:ext>
                    </a:extLst>
                  </p:cNvPr>
                  <p:cNvSpPr/>
                  <p:nvPr/>
                </p:nvSpPr>
                <p:spPr>
                  <a:xfrm>
                    <a:off x="4621530" y="3036570"/>
                    <a:ext cx="190500" cy="39243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</p:grpSp>
            <p:cxnSp>
              <p:nvCxnSpPr>
                <p:cNvPr id="28" name="直線接點 27">
                  <a:extLst>
                    <a:ext uri="{FF2B5EF4-FFF2-40B4-BE49-F238E27FC236}">
                      <a16:creationId xmlns:a16="http://schemas.microsoft.com/office/drawing/2014/main" id="{FF975421-B07B-5FEF-7DAA-C5C5873CF9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87800" y="807937"/>
                  <a:ext cx="2" cy="586131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07AF0B7A-EAF2-C1B5-8644-147E829B56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87801" y="2388646"/>
                <a:ext cx="4841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round/>
                <a:headEnd type="triangle" w="lg" len="lg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0026B6AD-D51F-A38D-431A-EBF11D14ED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4438" y="4361636"/>
                <a:ext cx="9433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round/>
                <a:headEnd type="triangle" w="lg" len="lg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群組 7">
                <a:extLst>
                  <a:ext uri="{FF2B5EF4-FFF2-40B4-BE49-F238E27FC236}">
                    <a16:creationId xmlns:a16="http://schemas.microsoft.com/office/drawing/2014/main" id="{5B1A94D1-A1EC-ACC1-6272-75A8390B4AF3}"/>
                  </a:ext>
                </a:extLst>
              </p:cNvPr>
              <p:cNvGrpSpPr/>
              <p:nvPr/>
            </p:nvGrpSpPr>
            <p:grpSpPr>
              <a:xfrm>
                <a:off x="5345626" y="188746"/>
                <a:ext cx="2849440" cy="3325744"/>
                <a:chOff x="5163858" y="289362"/>
                <a:chExt cx="2849440" cy="3325744"/>
              </a:xfrm>
            </p:grpSpPr>
            <p:grpSp>
              <p:nvGrpSpPr>
                <p:cNvPr id="22" name="群組 21">
                  <a:extLst>
                    <a:ext uri="{FF2B5EF4-FFF2-40B4-BE49-F238E27FC236}">
                      <a16:creationId xmlns:a16="http://schemas.microsoft.com/office/drawing/2014/main" id="{2BD09928-0046-F198-C593-BC612D0430C1}"/>
                    </a:ext>
                  </a:extLst>
                </p:cNvPr>
                <p:cNvGrpSpPr/>
                <p:nvPr/>
              </p:nvGrpSpPr>
              <p:grpSpPr>
                <a:xfrm>
                  <a:off x="6290183" y="289362"/>
                  <a:ext cx="1723115" cy="2199900"/>
                  <a:chOff x="4862670" y="2262352"/>
                  <a:chExt cx="1723115" cy="2199900"/>
                </a:xfrm>
              </p:grpSpPr>
              <p:cxnSp>
                <p:nvCxnSpPr>
                  <p:cNvPr id="24" name="直線接點 23">
                    <a:extLst>
                      <a:ext uri="{FF2B5EF4-FFF2-40B4-BE49-F238E27FC236}">
                        <a16:creationId xmlns:a16="http://schemas.microsoft.com/office/drawing/2014/main" id="{970EBC08-C95E-392E-AECF-FCBEB51946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862670" y="3021397"/>
                    <a:ext cx="1723115" cy="1440855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lgDash"/>
                    <a:round/>
                    <a:headEnd type="non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線接點 24">
                    <a:extLst>
                      <a:ext uri="{FF2B5EF4-FFF2-40B4-BE49-F238E27FC236}">
                        <a16:creationId xmlns:a16="http://schemas.microsoft.com/office/drawing/2014/main" id="{B8AE4349-564F-5772-2765-354815BC97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62670" y="2262352"/>
                    <a:ext cx="0" cy="21999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lgDash"/>
                    <a:round/>
                    <a:headEnd type="non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弧線 22">
                  <a:extLst>
                    <a:ext uri="{FF2B5EF4-FFF2-40B4-BE49-F238E27FC236}">
                      <a16:creationId xmlns:a16="http://schemas.microsoft.com/office/drawing/2014/main" id="{798C9D68-29F7-F7F7-AA33-50DEFB9E6C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63858" y="1362458"/>
                  <a:ext cx="2252648" cy="2252648"/>
                </a:xfrm>
                <a:prstGeom prst="arc">
                  <a:avLst>
                    <a:gd name="adj1" fmla="val 16200000"/>
                    <a:gd name="adj2" fmla="val 19101708"/>
                  </a:avLst>
                </a:prstGeom>
                <a:ln w="38100">
                  <a:solidFill>
                    <a:schemeClr val="tx1"/>
                  </a:solidFill>
                  <a:headEnd type="none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</p:grp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453503CB-8331-FB49-B256-E3C03A81D3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5999" y="2418539"/>
                <a:ext cx="27645" cy="363134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round/>
                <a:headEnd type="triangle" w="lg" len="lg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107494FF-50AB-B66F-C1A9-A308591655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1587" y="4361636"/>
                <a:ext cx="1568" cy="168824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round/>
                <a:headEnd type="triangle" w="lg" len="lg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0AB44C17-E56F-DF37-4727-C2F802EAECCC}"/>
                  </a:ext>
                </a:extLst>
              </p:cNvPr>
              <p:cNvGrpSpPr/>
              <p:nvPr/>
            </p:nvGrpSpPr>
            <p:grpSpPr>
              <a:xfrm>
                <a:off x="3996932" y="2188591"/>
                <a:ext cx="2160000" cy="3279900"/>
                <a:chOff x="1618668" y="2162030"/>
                <a:chExt cx="2160000" cy="3279900"/>
              </a:xfrm>
            </p:grpSpPr>
            <p:grpSp>
              <p:nvGrpSpPr>
                <p:cNvPr id="18" name="群組 17">
                  <a:extLst>
                    <a:ext uri="{FF2B5EF4-FFF2-40B4-BE49-F238E27FC236}">
                      <a16:creationId xmlns:a16="http://schemas.microsoft.com/office/drawing/2014/main" id="{CF567151-E59A-79C9-9C2C-4DA47A60D4C6}"/>
                    </a:ext>
                  </a:extLst>
                </p:cNvPr>
                <p:cNvGrpSpPr/>
                <p:nvPr/>
              </p:nvGrpSpPr>
              <p:grpSpPr>
                <a:xfrm>
                  <a:off x="1730368" y="2162030"/>
                  <a:ext cx="968300" cy="2199900"/>
                  <a:chOff x="3894370" y="2262352"/>
                  <a:chExt cx="968300" cy="2199900"/>
                </a:xfrm>
              </p:grpSpPr>
              <p:cxnSp>
                <p:nvCxnSpPr>
                  <p:cNvPr id="20" name="直線接點 19">
                    <a:extLst>
                      <a:ext uri="{FF2B5EF4-FFF2-40B4-BE49-F238E27FC236}">
                        <a16:creationId xmlns:a16="http://schemas.microsoft.com/office/drawing/2014/main" id="{EB951B45-F82B-6050-63C1-038A540114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94370" y="2519155"/>
                    <a:ext cx="968300" cy="1943097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lgDash"/>
                    <a:round/>
                    <a:headEnd type="non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線接點 20">
                    <a:extLst>
                      <a:ext uri="{FF2B5EF4-FFF2-40B4-BE49-F238E27FC236}">
                        <a16:creationId xmlns:a16="http://schemas.microsoft.com/office/drawing/2014/main" id="{48B8A1B3-CFAE-21F1-3D90-59655C1FEE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62670" y="2262352"/>
                    <a:ext cx="0" cy="21999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lgDash"/>
                    <a:round/>
                    <a:headEnd type="none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弧線 18">
                  <a:extLst>
                    <a:ext uri="{FF2B5EF4-FFF2-40B4-BE49-F238E27FC236}">
                      <a16:creationId xmlns:a16="http://schemas.microsoft.com/office/drawing/2014/main" id="{48C55A62-A8F3-B21D-C3B6-AA64874780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1618668" y="3281930"/>
                  <a:ext cx="2160000" cy="2160000"/>
                </a:xfrm>
                <a:prstGeom prst="arc">
                  <a:avLst>
                    <a:gd name="adj1" fmla="val 16200000"/>
                    <a:gd name="adj2" fmla="val 17846180"/>
                  </a:avLst>
                </a:prstGeom>
                <a:ln w="38100">
                  <a:solidFill>
                    <a:schemeClr val="tx1"/>
                  </a:solidFill>
                  <a:headEnd type="none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字方塊 11">
                    <a:extLst>
                      <a:ext uri="{FF2B5EF4-FFF2-40B4-BE49-F238E27FC236}">
                        <a16:creationId xmlns:a16="http://schemas.microsoft.com/office/drawing/2014/main" id="{D73869B5-9978-09C4-2CD1-9B57DDBFFF87}"/>
                      </a:ext>
                    </a:extLst>
                  </p:cNvPr>
                  <p:cNvSpPr txBox="1"/>
                  <p:nvPr/>
                </p:nvSpPr>
                <p:spPr>
                  <a:xfrm>
                    <a:off x="6189426" y="3605080"/>
                    <a:ext cx="36490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2" name="文字方塊 11">
                    <a:extLst>
                      <a:ext uri="{FF2B5EF4-FFF2-40B4-BE49-F238E27FC236}">
                        <a16:creationId xmlns:a16="http://schemas.microsoft.com/office/drawing/2014/main" id="{D73869B5-9978-09C4-2CD1-9B57DDBFFF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89426" y="3605080"/>
                    <a:ext cx="364908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0345" r="-689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9D35AE86-B724-7374-28B2-1B5E93F06B71}"/>
                      </a:ext>
                    </a:extLst>
                  </p:cNvPr>
                  <p:cNvSpPr txBox="1"/>
                  <p:nvPr/>
                </p:nvSpPr>
                <p:spPr>
                  <a:xfrm>
                    <a:off x="5456688" y="4651688"/>
                    <a:ext cx="3720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9D35AE86-B724-7374-28B2-1B5E93F06B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6688" y="4651688"/>
                    <a:ext cx="372025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000" r="-666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B174FC78-61F4-40C3-84CB-D818D6F98BD0}"/>
                      </a:ext>
                    </a:extLst>
                  </p:cNvPr>
                  <p:cNvSpPr txBox="1"/>
                  <p:nvPr/>
                </p:nvSpPr>
                <p:spPr>
                  <a:xfrm>
                    <a:off x="6037482" y="1898819"/>
                    <a:ext cx="38234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B174FC78-61F4-40C3-84CB-D818D6F98B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7482" y="1898819"/>
                    <a:ext cx="38234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9355" r="-645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字方塊 14">
                    <a:extLst>
                      <a:ext uri="{FF2B5EF4-FFF2-40B4-BE49-F238E27FC236}">
                        <a16:creationId xmlns:a16="http://schemas.microsoft.com/office/drawing/2014/main" id="{60A599AE-3DFE-5A96-5590-FBBEABD8046C}"/>
                      </a:ext>
                    </a:extLst>
                  </p:cNvPr>
                  <p:cNvSpPr txBox="1"/>
                  <p:nvPr/>
                </p:nvSpPr>
                <p:spPr>
                  <a:xfrm>
                    <a:off x="5415255" y="3920170"/>
                    <a:ext cx="38946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5" name="文字方塊 14">
                    <a:extLst>
                      <a:ext uri="{FF2B5EF4-FFF2-40B4-BE49-F238E27FC236}">
                        <a16:creationId xmlns:a16="http://schemas.microsoft.com/office/drawing/2014/main" id="{60A599AE-3DFE-5A96-5590-FBBEABD804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5255" y="3920170"/>
                    <a:ext cx="38946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9355" r="-6452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字方塊 15">
                    <a:extLst>
                      <a:ext uri="{FF2B5EF4-FFF2-40B4-BE49-F238E27FC236}">
                        <a16:creationId xmlns:a16="http://schemas.microsoft.com/office/drawing/2014/main" id="{9BDB26F7-0EE9-70B8-F4F6-FA1A0CF024FE}"/>
                      </a:ext>
                    </a:extLst>
                  </p:cNvPr>
                  <p:cNvSpPr txBox="1"/>
                  <p:nvPr/>
                </p:nvSpPr>
                <p:spPr>
                  <a:xfrm>
                    <a:off x="6764926" y="968006"/>
                    <a:ext cx="36670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6" name="文字方塊 15">
                    <a:extLst>
                      <a:ext uri="{FF2B5EF4-FFF2-40B4-BE49-F238E27FC236}">
                        <a16:creationId xmlns:a16="http://schemas.microsoft.com/office/drawing/2014/main" id="{9BDB26F7-0EE9-70B8-F4F6-FA1A0CF024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4926" y="968006"/>
                    <a:ext cx="36670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6667" r="-666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191AA817-3333-523B-0103-1B17E842D182}"/>
                      </a:ext>
                    </a:extLst>
                  </p:cNvPr>
                  <p:cNvSpPr txBox="1"/>
                  <p:nvPr/>
                </p:nvSpPr>
                <p:spPr>
                  <a:xfrm>
                    <a:off x="4599485" y="2919209"/>
                    <a:ext cx="373820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TW" altLang="en-US" sz="2400" dirty="0"/>
                  </a:p>
                </p:txBody>
              </p:sp>
            </mc:Choice>
            <mc:Fallback xmlns=""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191AA817-3333-523B-0103-1B17E842D1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9485" y="2919209"/>
                    <a:ext cx="37382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000" r="-666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ED9FC3D9-CDA9-823E-F305-4009DAAFA1FF}"/>
                  </a:ext>
                </a:extLst>
              </p:cNvPr>
              <p:cNvSpPr txBox="1"/>
              <p:nvPr/>
            </p:nvSpPr>
            <p:spPr>
              <a:xfrm>
                <a:off x="2504056" y="318639"/>
                <a:ext cx="18466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zh-TW" altLang="en-US" sz="2400" dirty="0">
                    <a:latin typeface="SoukouMincho" panose="02000600000000000000" pitchFamily="2" charset="-128"/>
                    <a:ea typeface="SoukouMincho" panose="02000600000000000000" pitchFamily="2" charset="-128"/>
                  </a:rPr>
                  <a:t>影像拍攝範圍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5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群組 45">
            <a:extLst>
              <a:ext uri="{FF2B5EF4-FFF2-40B4-BE49-F238E27FC236}">
                <a16:creationId xmlns:a16="http://schemas.microsoft.com/office/drawing/2014/main" id="{FA4961D2-3FDA-DEFB-6487-CE35A4CF4E4F}"/>
              </a:ext>
            </a:extLst>
          </p:cNvPr>
          <p:cNvGrpSpPr/>
          <p:nvPr/>
        </p:nvGrpSpPr>
        <p:grpSpPr>
          <a:xfrm>
            <a:off x="1728609" y="194150"/>
            <a:ext cx="8734781" cy="7964860"/>
            <a:chOff x="1701990" y="-377350"/>
            <a:chExt cx="8734781" cy="796486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87F60B6-7A28-7B15-93D8-069472A13010}"/>
                </a:ext>
              </a:extLst>
            </p:cNvPr>
            <p:cNvSpPr/>
            <p:nvPr/>
          </p:nvSpPr>
          <p:spPr>
            <a:xfrm>
              <a:off x="1701990" y="-377350"/>
              <a:ext cx="8734781" cy="7964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" name="不規則四邊形 4">
              <a:extLst>
                <a:ext uri="{FF2B5EF4-FFF2-40B4-BE49-F238E27FC236}">
                  <a16:creationId xmlns:a16="http://schemas.microsoft.com/office/drawing/2014/main" id="{57C8D867-DEA8-2921-254C-154B04C15099}"/>
                </a:ext>
              </a:extLst>
            </p:cNvPr>
            <p:cNvSpPr/>
            <p:nvPr/>
          </p:nvSpPr>
          <p:spPr>
            <a:xfrm flipV="1">
              <a:off x="2161238" y="140143"/>
              <a:ext cx="7869523" cy="5140624"/>
            </a:xfrm>
            <a:prstGeom prst="trapezoid">
              <a:avLst>
                <a:gd name="adj" fmla="val 4566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手繪多邊形 5">
              <a:extLst>
                <a:ext uri="{FF2B5EF4-FFF2-40B4-BE49-F238E27FC236}">
                  <a16:creationId xmlns:a16="http://schemas.microsoft.com/office/drawing/2014/main" id="{888EB445-D28B-69AE-EB61-6AB1A732660C}"/>
                </a:ext>
              </a:extLst>
            </p:cNvPr>
            <p:cNvSpPr/>
            <p:nvPr/>
          </p:nvSpPr>
          <p:spPr>
            <a:xfrm rot="20553750">
              <a:off x="4639819" y="606962"/>
              <a:ext cx="3478776" cy="4295561"/>
            </a:xfrm>
            <a:custGeom>
              <a:avLst/>
              <a:gdLst>
                <a:gd name="connsiteX0" fmla="*/ 49417 w 1117319"/>
                <a:gd name="connsiteY0" fmla="*/ 4560570 h 4560570"/>
                <a:gd name="connsiteX1" fmla="*/ 117997 w 1117319"/>
                <a:gd name="connsiteY1" fmla="*/ 2800350 h 4560570"/>
                <a:gd name="connsiteX2" fmla="*/ 1078117 w 1117319"/>
                <a:gd name="connsiteY2" fmla="*/ 1188720 h 4560570"/>
                <a:gd name="connsiteX3" fmla="*/ 918097 w 1117319"/>
                <a:gd name="connsiteY3" fmla="*/ 0 h 4560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319" h="4560570">
                  <a:moveTo>
                    <a:pt x="49417" y="4560570"/>
                  </a:moveTo>
                  <a:cubicBezTo>
                    <a:pt x="-2018" y="3961447"/>
                    <a:pt x="-53453" y="3362325"/>
                    <a:pt x="117997" y="2800350"/>
                  </a:cubicBezTo>
                  <a:cubicBezTo>
                    <a:pt x="289447" y="2238375"/>
                    <a:pt x="944767" y="1655445"/>
                    <a:pt x="1078117" y="1188720"/>
                  </a:cubicBezTo>
                  <a:cubicBezTo>
                    <a:pt x="1211467" y="721995"/>
                    <a:pt x="965722" y="243840"/>
                    <a:pt x="918097" y="0"/>
                  </a:cubicBezTo>
                </a:path>
              </a:pathLst>
            </a:custGeom>
            <a:noFill/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52C86757-6D43-B132-B04E-872D9617369F}"/>
                </a:ext>
              </a:extLst>
            </p:cNvPr>
            <p:cNvGrpSpPr/>
            <p:nvPr/>
          </p:nvGrpSpPr>
          <p:grpSpPr>
            <a:xfrm>
              <a:off x="5158199" y="6049882"/>
              <a:ext cx="1631799" cy="1323977"/>
              <a:chOff x="4621530" y="2971800"/>
              <a:chExt cx="986790" cy="108585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8CEF97A-4278-1084-6041-2F7E648FDA98}"/>
                  </a:ext>
                </a:extLst>
              </p:cNvPr>
              <p:cNvSpPr/>
              <p:nvPr/>
            </p:nvSpPr>
            <p:spPr>
              <a:xfrm>
                <a:off x="4812030" y="2971800"/>
                <a:ext cx="605790" cy="108585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D50783E-88AA-14BD-AB47-BE7479654C02}"/>
                  </a:ext>
                </a:extLst>
              </p:cNvPr>
              <p:cNvSpPr/>
              <p:nvPr/>
            </p:nvSpPr>
            <p:spPr>
              <a:xfrm>
                <a:off x="5417820" y="3049905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688CC885-D94E-DC88-1FF1-8A8858FF23D3}"/>
                  </a:ext>
                </a:extLst>
              </p:cNvPr>
              <p:cNvSpPr/>
              <p:nvPr/>
            </p:nvSpPr>
            <p:spPr>
              <a:xfrm>
                <a:off x="5417820" y="3575685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1379F4C-D0E0-FF49-4623-ED118E993921}"/>
                  </a:ext>
                </a:extLst>
              </p:cNvPr>
              <p:cNvSpPr/>
              <p:nvPr/>
            </p:nvSpPr>
            <p:spPr>
              <a:xfrm>
                <a:off x="4621530" y="3575685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32747DF-12C4-1CE4-D0C7-8178A2DB2379}"/>
                  </a:ext>
                </a:extLst>
              </p:cNvPr>
              <p:cNvSpPr/>
              <p:nvPr/>
            </p:nvSpPr>
            <p:spPr>
              <a:xfrm>
                <a:off x="4621530" y="3036570"/>
                <a:ext cx="190500" cy="3924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11A0E82C-6BC8-B710-4F33-F8D82B43DF90}"/>
                </a:ext>
              </a:extLst>
            </p:cNvPr>
            <p:cNvSpPr txBox="1"/>
            <p:nvPr/>
          </p:nvSpPr>
          <p:spPr>
            <a:xfrm>
              <a:off x="2516621" y="332812"/>
              <a:ext cx="184665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zh-TW" altLang="en-US" sz="2400" dirty="0">
                  <a:solidFill>
                    <a:schemeClr val="bg1"/>
                  </a:solidFill>
                  <a:latin typeface="SoukouMincho" panose="02000600000000000000" pitchFamily="2" charset="-128"/>
                  <a:ea typeface="SoukouMincho" panose="02000600000000000000" pitchFamily="2" charset="-128"/>
                </a:rPr>
                <a:t>影像拍攝範圍</a:t>
              </a:r>
            </a:p>
          </p:txBody>
        </p:sp>
        <p:sp>
          <p:nvSpPr>
            <p:cNvPr id="38" name="框架 37">
              <a:extLst>
                <a:ext uri="{FF2B5EF4-FFF2-40B4-BE49-F238E27FC236}">
                  <a16:creationId xmlns:a16="http://schemas.microsoft.com/office/drawing/2014/main" id="{883345DF-FAC7-5797-31BD-7F89FE3E366D}"/>
                </a:ext>
              </a:extLst>
            </p:cNvPr>
            <p:cNvSpPr/>
            <p:nvPr/>
          </p:nvSpPr>
          <p:spPr>
            <a:xfrm>
              <a:off x="4958053" y="4898018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514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52143-91D1-91FB-3F61-31B470619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不規則四邊形 4">
            <a:extLst>
              <a:ext uri="{FF2B5EF4-FFF2-40B4-BE49-F238E27FC236}">
                <a16:creationId xmlns:a16="http://schemas.microsoft.com/office/drawing/2014/main" id="{CBF98FE3-3C00-DE9A-DF61-FB4B93654039}"/>
              </a:ext>
            </a:extLst>
          </p:cNvPr>
          <p:cNvSpPr/>
          <p:nvPr/>
        </p:nvSpPr>
        <p:spPr>
          <a:xfrm flipV="1">
            <a:off x="2161238" y="755932"/>
            <a:ext cx="7869523" cy="5140624"/>
          </a:xfrm>
          <a:prstGeom prst="trapezoid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B7B1EA9D-04E7-F444-75F6-C24712AFECA8}"/>
              </a:ext>
            </a:extLst>
          </p:cNvPr>
          <p:cNvSpPr/>
          <p:nvPr/>
        </p:nvSpPr>
        <p:spPr>
          <a:xfrm rot="20553750">
            <a:off x="4982347" y="936564"/>
            <a:ext cx="2227305" cy="4735069"/>
          </a:xfrm>
          <a:custGeom>
            <a:avLst/>
            <a:gdLst>
              <a:gd name="connsiteX0" fmla="*/ 49417 w 1117319"/>
              <a:gd name="connsiteY0" fmla="*/ 4560570 h 4560570"/>
              <a:gd name="connsiteX1" fmla="*/ 117997 w 1117319"/>
              <a:gd name="connsiteY1" fmla="*/ 2800350 h 4560570"/>
              <a:gd name="connsiteX2" fmla="*/ 1078117 w 1117319"/>
              <a:gd name="connsiteY2" fmla="*/ 1188720 h 4560570"/>
              <a:gd name="connsiteX3" fmla="*/ 918097 w 1117319"/>
              <a:gd name="connsiteY3" fmla="*/ 0 h 456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319" h="4560570">
                <a:moveTo>
                  <a:pt x="49417" y="4560570"/>
                </a:moveTo>
                <a:cubicBezTo>
                  <a:pt x="-2018" y="3961447"/>
                  <a:pt x="-53453" y="3362325"/>
                  <a:pt x="117997" y="2800350"/>
                </a:cubicBezTo>
                <a:cubicBezTo>
                  <a:pt x="289447" y="2238375"/>
                  <a:pt x="944767" y="1655445"/>
                  <a:pt x="1078117" y="1188720"/>
                </a:cubicBezTo>
                <a:cubicBezTo>
                  <a:pt x="1211467" y="721995"/>
                  <a:pt x="965722" y="243840"/>
                  <a:pt x="918097" y="0"/>
                </a:cubicBezTo>
              </a:path>
            </a:pathLst>
          </a:cu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7587766-3A10-B622-D140-85FF91679EA3}"/>
              </a:ext>
            </a:extLst>
          </p:cNvPr>
          <p:cNvSpPr txBox="1"/>
          <p:nvPr/>
        </p:nvSpPr>
        <p:spPr>
          <a:xfrm>
            <a:off x="2291780" y="5527224"/>
            <a:ext cx="184665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zh-TW" altLang="en-US" sz="2400" dirty="0">
                <a:solidFill>
                  <a:schemeClr val="bg1"/>
                </a:solidFill>
                <a:latin typeface="SoukouMincho" panose="02000600000000000000" pitchFamily="2" charset="-128"/>
                <a:ea typeface="SoukouMincho" panose="02000600000000000000" pitchFamily="2" charset="-128"/>
              </a:rPr>
              <a:t>影像拍攝範圍</a:t>
            </a:r>
          </a:p>
        </p:txBody>
      </p:sp>
    </p:spTree>
    <p:extLst>
      <p:ext uri="{BB962C8B-B14F-4D97-AF65-F5344CB8AC3E}">
        <p14:creationId xmlns:p14="http://schemas.microsoft.com/office/powerpoint/2010/main" val="169469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0A7CF-0DAF-D0C8-036E-35FDFADD3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78CFCB03-1840-4A83-372D-4A1BDB78573A}"/>
              </a:ext>
            </a:extLst>
          </p:cNvPr>
          <p:cNvGrpSpPr/>
          <p:nvPr/>
        </p:nvGrpSpPr>
        <p:grpSpPr>
          <a:xfrm>
            <a:off x="2161238" y="332562"/>
            <a:ext cx="7869523" cy="5694622"/>
            <a:chOff x="2161238" y="332562"/>
            <a:chExt cx="7869523" cy="5694622"/>
          </a:xfrm>
        </p:grpSpPr>
        <p:sp>
          <p:nvSpPr>
            <p:cNvPr id="5" name="不規則四邊形 4">
              <a:extLst>
                <a:ext uri="{FF2B5EF4-FFF2-40B4-BE49-F238E27FC236}">
                  <a16:creationId xmlns:a16="http://schemas.microsoft.com/office/drawing/2014/main" id="{8F172C66-1EA0-AAEF-68EE-BA7A3E05FC9B}"/>
                </a:ext>
              </a:extLst>
            </p:cNvPr>
            <p:cNvSpPr/>
            <p:nvPr/>
          </p:nvSpPr>
          <p:spPr>
            <a:xfrm flipV="1">
              <a:off x="2161238" y="886560"/>
              <a:ext cx="7869523" cy="5140624"/>
            </a:xfrm>
            <a:prstGeom prst="trapezoid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手繪多邊形 5">
              <a:extLst>
                <a:ext uri="{FF2B5EF4-FFF2-40B4-BE49-F238E27FC236}">
                  <a16:creationId xmlns:a16="http://schemas.microsoft.com/office/drawing/2014/main" id="{3F8959BB-A564-813A-F521-4BADB71607A7}"/>
                </a:ext>
              </a:extLst>
            </p:cNvPr>
            <p:cNvSpPr/>
            <p:nvPr/>
          </p:nvSpPr>
          <p:spPr>
            <a:xfrm rot="20553750">
              <a:off x="4982347" y="1067192"/>
              <a:ext cx="2227305" cy="4735069"/>
            </a:xfrm>
            <a:custGeom>
              <a:avLst/>
              <a:gdLst>
                <a:gd name="connsiteX0" fmla="*/ 49417 w 1117319"/>
                <a:gd name="connsiteY0" fmla="*/ 4560570 h 4560570"/>
                <a:gd name="connsiteX1" fmla="*/ 117997 w 1117319"/>
                <a:gd name="connsiteY1" fmla="*/ 2800350 h 4560570"/>
                <a:gd name="connsiteX2" fmla="*/ 1078117 w 1117319"/>
                <a:gd name="connsiteY2" fmla="*/ 1188720 h 4560570"/>
                <a:gd name="connsiteX3" fmla="*/ 918097 w 1117319"/>
                <a:gd name="connsiteY3" fmla="*/ 0 h 4560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7319" h="4560570">
                  <a:moveTo>
                    <a:pt x="49417" y="4560570"/>
                  </a:moveTo>
                  <a:cubicBezTo>
                    <a:pt x="-2018" y="3961447"/>
                    <a:pt x="-53453" y="3362325"/>
                    <a:pt x="117997" y="2800350"/>
                  </a:cubicBezTo>
                  <a:cubicBezTo>
                    <a:pt x="289447" y="2238375"/>
                    <a:pt x="944767" y="1655445"/>
                    <a:pt x="1078117" y="1188720"/>
                  </a:cubicBezTo>
                  <a:cubicBezTo>
                    <a:pt x="1211467" y="721995"/>
                    <a:pt x="965722" y="243840"/>
                    <a:pt x="918097" y="0"/>
                  </a:cubicBezTo>
                </a:path>
              </a:pathLst>
            </a:cu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2FC5C4E-6000-FB03-BEB7-F7A64E269FE3}"/>
                </a:ext>
              </a:extLst>
            </p:cNvPr>
            <p:cNvSpPr txBox="1"/>
            <p:nvPr/>
          </p:nvSpPr>
          <p:spPr>
            <a:xfrm>
              <a:off x="2319318" y="5657851"/>
              <a:ext cx="1846659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zh-TW" altLang="en-US" sz="2400" dirty="0">
                  <a:solidFill>
                    <a:sysClr val="windowText" lastClr="000000"/>
                  </a:solidFill>
                  <a:latin typeface="SoukouMincho" panose="02000600000000000000" pitchFamily="2" charset="-128"/>
                  <a:ea typeface="SoukouMincho" panose="02000600000000000000" pitchFamily="2" charset="-128"/>
                </a:rPr>
                <a:t>影像拍攝範圍</a:t>
              </a:r>
            </a:p>
          </p:txBody>
        </p: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2DC8F859-3668-54B0-853E-3FB19D5C082A}"/>
                </a:ext>
              </a:extLst>
            </p:cNvPr>
            <p:cNvSpPr txBox="1"/>
            <p:nvPr/>
          </p:nvSpPr>
          <p:spPr>
            <a:xfrm>
              <a:off x="5713243" y="5375911"/>
              <a:ext cx="615553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zh-TW" altLang="en-US" sz="2400" dirty="0">
                  <a:solidFill>
                    <a:sysClr val="windowText" lastClr="000000"/>
                  </a:solidFill>
                  <a:latin typeface="SoukouMincho" panose="02000600000000000000" pitchFamily="2" charset="-128"/>
                  <a:ea typeface="SoukouMincho" panose="02000600000000000000" pitchFamily="2" charset="-128"/>
                </a:rPr>
                <a:t>標線</a:t>
              </a:r>
            </a:p>
          </p:txBody>
        </p: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5F0E462C-91FC-D5F3-7A85-5930D7C93728}"/>
                </a:ext>
              </a:extLst>
            </p:cNvPr>
            <p:cNvGrpSpPr/>
            <p:nvPr/>
          </p:nvGrpSpPr>
          <p:grpSpPr>
            <a:xfrm>
              <a:off x="2161238" y="332562"/>
              <a:ext cx="1404922" cy="1539780"/>
              <a:chOff x="2161238" y="332562"/>
              <a:chExt cx="1404922" cy="1539780"/>
            </a:xfrm>
          </p:grpSpPr>
          <p:cxnSp>
            <p:nvCxnSpPr>
              <p:cNvPr id="4" name="直線箭頭接點 3">
                <a:extLst>
                  <a:ext uri="{FF2B5EF4-FFF2-40B4-BE49-F238E27FC236}">
                    <a16:creationId xmlns:a16="http://schemas.microsoft.com/office/drawing/2014/main" id="{29CB3EE7-8A73-74D0-B075-37DDA4E7AFAD}"/>
                  </a:ext>
                </a:extLst>
              </p:cNvPr>
              <p:cNvCxnSpPr/>
              <p:nvPr/>
            </p:nvCxnSpPr>
            <p:spPr>
              <a:xfrm>
                <a:off x="2161238" y="892547"/>
                <a:ext cx="140492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oval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箭頭接點 6">
                <a:extLst>
                  <a:ext uri="{FF2B5EF4-FFF2-40B4-BE49-F238E27FC236}">
                    <a16:creationId xmlns:a16="http://schemas.microsoft.com/office/drawing/2014/main" id="{F2AD7336-CD2F-4516-FFCB-85C05577A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1394" y="886560"/>
                <a:ext cx="0" cy="98578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headEnd type="oval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字方塊 10">
                    <a:extLst>
                      <a:ext uri="{FF2B5EF4-FFF2-40B4-BE49-F238E27FC236}">
                        <a16:creationId xmlns:a16="http://schemas.microsoft.com/office/drawing/2014/main" id="{597E490C-2077-E006-53E3-E3CF227E8436}"/>
                      </a:ext>
                    </a:extLst>
                  </p:cNvPr>
                  <p:cNvSpPr txBox="1"/>
                  <p:nvPr/>
                </p:nvSpPr>
                <p:spPr>
                  <a:xfrm>
                    <a:off x="2862222" y="332562"/>
                    <a:ext cx="380425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kumimoji="1" lang="zh-TW" altLang="en-US" sz="3600" dirty="0"/>
                  </a:p>
                </p:txBody>
              </p:sp>
            </mc:Choice>
            <mc:Fallback xmlns="">
              <p:sp>
                <p:nvSpPr>
                  <p:cNvPr id="11" name="文字方塊 10">
                    <a:extLst>
                      <a:ext uri="{FF2B5EF4-FFF2-40B4-BE49-F238E27FC236}">
                        <a16:creationId xmlns:a16="http://schemas.microsoft.com/office/drawing/2014/main" id="{597E490C-2077-E006-53E3-E3CF227E84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2222" y="332562"/>
                    <a:ext cx="380425" cy="55399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6129" r="-967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字方塊 11">
                    <a:extLst>
                      <a:ext uri="{FF2B5EF4-FFF2-40B4-BE49-F238E27FC236}">
                        <a16:creationId xmlns:a16="http://schemas.microsoft.com/office/drawing/2014/main" id="{8348679B-2273-4BDE-3E98-3164C1F690DD}"/>
                      </a:ext>
                    </a:extLst>
                  </p:cNvPr>
                  <p:cNvSpPr txBox="1"/>
                  <p:nvPr/>
                </p:nvSpPr>
                <p:spPr>
                  <a:xfrm>
                    <a:off x="2185936" y="1074980"/>
                    <a:ext cx="369395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kumimoji="1" lang="zh-TW" altLang="en-US" sz="3600" dirty="0"/>
                  </a:p>
                </p:txBody>
              </p:sp>
            </mc:Choice>
            <mc:Fallback xmlns="">
              <p:sp>
                <p:nvSpPr>
                  <p:cNvPr id="12" name="文字方塊 11">
                    <a:extLst>
                      <a:ext uri="{FF2B5EF4-FFF2-40B4-BE49-F238E27FC236}">
                        <a16:creationId xmlns:a16="http://schemas.microsoft.com/office/drawing/2014/main" id="{8348679B-2273-4BDE-3E98-3164C1F690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5936" y="1074980"/>
                    <a:ext cx="369395" cy="55399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6667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92966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48FC1-AC2E-2975-28D4-3626FA546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群組 47">
            <a:extLst>
              <a:ext uri="{FF2B5EF4-FFF2-40B4-BE49-F238E27FC236}">
                <a16:creationId xmlns:a16="http://schemas.microsoft.com/office/drawing/2014/main" id="{44C8FA4E-70C2-A2C5-BBBC-9FD536B7B780}"/>
              </a:ext>
            </a:extLst>
          </p:cNvPr>
          <p:cNvGrpSpPr/>
          <p:nvPr/>
        </p:nvGrpSpPr>
        <p:grpSpPr>
          <a:xfrm>
            <a:off x="2151083" y="-857838"/>
            <a:ext cx="7879678" cy="8218599"/>
            <a:chOff x="2151083" y="-857838"/>
            <a:chExt cx="7879678" cy="8218599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2ACF7B56-D911-746A-5F1B-CD0E9D9E25FA}"/>
                </a:ext>
              </a:extLst>
            </p:cNvPr>
            <p:cNvGrpSpPr/>
            <p:nvPr/>
          </p:nvGrpSpPr>
          <p:grpSpPr>
            <a:xfrm>
              <a:off x="2151083" y="-305101"/>
              <a:ext cx="7879678" cy="5144128"/>
              <a:chOff x="157840" y="667356"/>
              <a:chExt cx="7879678" cy="5144128"/>
            </a:xfrm>
          </p:grpSpPr>
          <p:sp>
            <p:nvSpPr>
              <p:cNvPr id="2" name="不規則四邊形 1">
                <a:extLst>
                  <a:ext uri="{FF2B5EF4-FFF2-40B4-BE49-F238E27FC236}">
                    <a16:creationId xmlns:a16="http://schemas.microsoft.com/office/drawing/2014/main" id="{24315885-4BF5-1413-A005-3C5EDCDAD71B}"/>
                  </a:ext>
                </a:extLst>
              </p:cNvPr>
              <p:cNvSpPr/>
              <p:nvPr/>
            </p:nvSpPr>
            <p:spPr>
              <a:xfrm flipV="1">
                <a:off x="167995" y="667356"/>
                <a:ext cx="7869523" cy="5140624"/>
              </a:xfrm>
              <a:prstGeom prst="trapezoid">
                <a:avLst>
                  <a:gd name="adj" fmla="val 0"/>
                </a:avLst>
              </a:prstGeom>
              <a:solidFill>
                <a:schemeClr val="tx1"/>
              </a:solidFill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5" name="不規則四邊形 4">
                <a:extLst>
                  <a:ext uri="{FF2B5EF4-FFF2-40B4-BE49-F238E27FC236}">
                    <a16:creationId xmlns:a16="http://schemas.microsoft.com/office/drawing/2014/main" id="{74491C56-1056-8D6B-28E5-F1C27F925A77}"/>
                  </a:ext>
                </a:extLst>
              </p:cNvPr>
              <p:cNvSpPr/>
              <p:nvPr/>
            </p:nvSpPr>
            <p:spPr>
              <a:xfrm flipV="1">
                <a:off x="157840" y="670860"/>
                <a:ext cx="7869523" cy="5140624"/>
              </a:xfrm>
              <a:prstGeom prst="trapezoid">
                <a:avLst>
                  <a:gd name="adj" fmla="val 45669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72BC00CD-B020-5091-C097-1682C6EFEC35}"/>
                  </a:ext>
                </a:extLst>
              </p:cNvPr>
              <p:cNvSpPr txBox="1"/>
              <p:nvPr/>
            </p:nvSpPr>
            <p:spPr>
              <a:xfrm>
                <a:off x="6568824" y="740450"/>
                <a:ext cx="12311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zh-TW" altLang="en-US" sz="2400" dirty="0">
                    <a:solidFill>
                      <a:sysClr val="windowText" lastClr="000000"/>
                    </a:solidFill>
                    <a:latin typeface="SoukouMincho" panose="02000600000000000000" pitchFamily="2" charset="-128"/>
                    <a:ea typeface="SoukouMincho" panose="02000600000000000000" pitchFamily="2" charset="-128"/>
                  </a:rPr>
                  <a:t>拍攝範圍</a:t>
                </a:r>
              </a:p>
            </p:txBody>
          </p: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CB8A2B96-4C10-D43F-EB4E-4C69EAC2DFF7}"/>
                  </a:ext>
                </a:extLst>
              </p:cNvPr>
              <p:cNvSpPr txBox="1"/>
              <p:nvPr/>
            </p:nvSpPr>
            <p:spPr>
              <a:xfrm>
                <a:off x="5872927" y="5438649"/>
                <a:ext cx="215443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zh-TW" altLang="en-US" sz="2400" dirty="0">
                    <a:solidFill>
                      <a:schemeClr val="accent1"/>
                    </a:solidFill>
                    <a:latin typeface="SoukouMincho" panose="02000600000000000000" pitchFamily="2" charset="-128"/>
                    <a:ea typeface="SoukouMincho" panose="02000600000000000000" pitchFamily="2" charset="-128"/>
                  </a:rPr>
                  <a:t>透視變換後影像</a:t>
                </a:r>
              </a:p>
            </p:txBody>
          </p:sp>
          <p:sp>
            <p:nvSpPr>
              <p:cNvPr id="6" name="手繪多邊形 5">
                <a:extLst>
                  <a:ext uri="{FF2B5EF4-FFF2-40B4-BE49-F238E27FC236}">
                    <a16:creationId xmlns:a16="http://schemas.microsoft.com/office/drawing/2014/main" id="{4C002C88-DE57-0D42-CAB6-6177B6FAC9B7}"/>
                  </a:ext>
                </a:extLst>
              </p:cNvPr>
              <p:cNvSpPr/>
              <p:nvPr/>
            </p:nvSpPr>
            <p:spPr>
              <a:xfrm rot="20553750">
                <a:off x="2774161" y="1030125"/>
                <a:ext cx="3478776" cy="4295561"/>
              </a:xfrm>
              <a:custGeom>
                <a:avLst/>
                <a:gdLst>
                  <a:gd name="connsiteX0" fmla="*/ 49417 w 1117319"/>
                  <a:gd name="connsiteY0" fmla="*/ 4560570 h 4560570"/>
                  <a:gd name="connsiteX1" fmla="*/ 117997 w 1117319"/>
                  <a:gd name="connsiteY1" fmla="*/ 2800350 h 4560570"/>
                  <a:gd name="connsiteX2" fmla="*/ 1078117 w 1117319"/>
                  <a:gd name="connsiteY2" fmla="*/ 1188720 h 4560570"/>
                  <a:gd name="connsiteX3" fmla="*/ 918097 w 1117319"/>
                  <a:gd name="connsiteY3" fmla="*/ 0 h 4560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7319" h="4560570">
                    <a:moveTo>
                      <a:pt x="49417" y="4560570"/>
                    </a:moveTo>
                    <a:cubicBezTo>
                      <a:pt x="-2018" y="3961447"/>
                      <a:pt x="-53453" y="3362325"/>
                      <a:pt x="117997" y="2800350"/>
                    </a:cubicBezTo>
                    <a:cubicBezTo>
                      <a:pt x="289447" y="2238375"/>
                      <a:pt x="944767" y="1655445"/>
                      <a:pt x="1078117" y="1188720"/>
                    </a:cubicBezTo>
                    <a:cubicBezTo>
                      <a:pt x="1211467" y="721995"/>
                      <a:pt x="965722" y="243840"/>
                      <a:pt x="918097" y="0"/>
                    </a:cubicBezTo>
                  </a:path>
                </a:pathLst>
              </a:custGeom>
              <a:noFill/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dirty="0"/>
              </a:p>
            </p:txBody>
          </p: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C8FC7C4A-2E3C-7281-357E-9946205F4E3D}"/>
                </a:ext>
              </a:extLst>
            </p:cNvPr>
            <p:cNvGrpSpPr/>
            <p:nvPr/>
          </p:nvGrpSpPr>
          <p:grpSpPr>
            <a:xfrm>
              <a:off x="2161238" y="-857838"/>
              <a:ext cx="1404922" cy="1578807"/>
              <a:chOff x="2161238" y="332562"/>
              <a:chExt cx="1404922" cy="1578807"/>
            </a:xfrm>
          </p:grpSpPr>
          <p:cxnSp>
            <p:nvCxnSpPr>
              <p:cNvPr id="10" name="直線箭頭接點 9">
                <a:extLst>
                  <a:ext uri="{FF2B5EF4-FFF2-40B4-BE49-F238E27FC236}">
                    <a16:creationId xmlns:a16="http://schemas.microsoft.com/office/drawing/2014/main" id="{1AA0F02E-918D-3B62-B451-816450EF9C7E}"/>
                  </a:ext>
                </a:extLst>
              </p:cNvPr>
              <p:cNvCxnSpPr/>
              <p:nvPr/>
            </p:nvCxnSpPr>
            <p:spPr>
              <a:xfrm>
                <a:off x="2161238" y="892547"/>
                <a:ext cx="1404922" cy="0"/>
              </a:xfrm>
              <a:prstGeom prst="straightConnector1">
                <a:avLst/>
              </a:prstGeom>
              <a:ln w="50800">
                <a:solidFill>
                  <a:schemeClr val="accent1"/>
                </a:solidFill>
                <a:headEnd type="oval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箭頭接點 10">
                <a:extLst>
                  <a:ext uri="{FF2B5EF4-FFF2-40B4-BE49-F238E27FC236}">
                    <a16:creationId xmlns:a16="http://schemas.microsoft.com/office/drawing/2014/main" id="{88D278DB-C5CA-5F89-2977-67DC98DEBF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1394" y="886560"/>
                <a:ext cx="466298" cy="1024809"/>
              </a:xfrm>
              <a:prstGeom prst="straightConnector1">
                <a:avLst/>
              </a:prstGeom>
              <a:ln w="50800">
                <a:solidFill>
                  <a:schemeClr val="accent1"/>
                </a:solidFill>
                <a:headEnd type="oval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字方塊 11">
                    <a:extLst>
                      <a:ext uri="{FF2B5EF4-FFF2-40B4-BE49-F238E27FC236}">
                        <a16:creationId xmlns:a16="http://schemas.microsoft.com/office/drawing/2014/main" id="{CEF39F1A-E057-4A9F-4014-41A369F1BD04}"/>
                      </a:ext>
                    </a:extLst>
                  </p:cNvPr>
                  <p:cNvSpPr txBox="1"/>
                  <p:nvPr/>
                </p:nvSpPr>
                <p:spPr>
                  <a:xfrm>
                    <a:off x="2862222" y="332562"/>
                    <a:ext cx="380425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3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kumimoji="1" lang="zh-TW" altLang="en-US" sz="3600" dirty="0"/>
                  </a:p>
                </p:txBody>
              </p:sp>
            </mc:Choice>
            <mc:Fallback xmlns="">
              <p:sp>
                <p:nvSpPr>
                  <p:cNvPr id="12" name="文字方塊 11">
                    <a:extLst>
                      <a:ext uri="{FF2B5EF4-FFF2-40B4-BE49-F238E27FC236}">
                        <a16:creationId xmlns:a16="http://schemas.microsoft.com/office/drawing/2014/main" id="{CEF39F1A-E057-4A9F-4014-41A369F1BD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2222" y="332562"/>
                    <a:ext cx="380425" cy="55399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6129" r="-967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E28EFFD0-0480-8111-FA30-39CFF29DCF01}"/>
                      </a:ext>
                    </a:extLst>
                  </p:cNvPr>
                  <p:cNvSpPr txBox="1"/>
                  <p:nvPr/>
                </p:nvSpPr>
                <p:spPr>
                  <a:xfrm>
                    <a:off x="2452994" y="1050726"/>
                    <a:ext cx="369395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TW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kumimoji="1" lang="zh-TW" altLang="en-US" sz="3600" dirty="0"/>
                  </a:p>
                </p:txBody>
              </p:sp>
            </mc:Choice>
            <mc:Fallback xmlns=""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E28EFFD0-0480-8111-FA30-39CFF29DCF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2994" y="1050726"/>
                    <a:ext cx="369395" cy="55399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2903" r="-967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0F5ED398-05DA-B315-4A85-504FEDC37434}"/>
                </a:ext>
              </a:extLst>
            </p:cNvPr>
            <p:cNvGrpSpPr/>
            <p:nvPr/>
          </p:nvGrpSpPr>
          <p:grpSpPr>
            <a:xfrm>
              <a:off x="5276994" y="5189376"/>
              <a:ext cx="2297453" cy="2171385"/>
              <a:chOff x="7750459" y="4289502"/>
              <a:chExt cx="2297453" cy="2171385"/>
            </a:xfrm>
          </p:grpSpPr>
          <p:grpSp>
            <p:nvGrpSpPr>
              <p:cNvPr id="17" name="群組 16">
                <a:extLst>
                  <a:ext uri="{FF2B5EF4-FFF2-40B4-BE49-F238E27FC236}">
                    <a16:creationId xmlns:a16="http://schemas.microsoft.com/office/drawing/2014/main" id="{0EB4DD56-5419-D7AF-C492-B9CA38D5FFB6}"/>
                  </a:ext>
                </a:extLst>
              </p:cNvPr>
              <p:cNvGrpSpPr/>
              <p:nvPr/>
            </p:nvGrpSpPr>
            <p:grpSpPr>
              <a:xfrm>
                <a:off x="7750459" y="5136910"/>
                <a:ext cx="1631799" cy="1323977"/>
                <a:chOff x="9907630" y="2767011"/>
                <a:chExt cx="1631799" cy="1323977"/>
              </a:xfrm>
            </p:grpSpPr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343E18DD-A8D1-0B16-059F-B42E3CF4A495}"/>
                    </a:ext>
                  </a:extLst>
                </p:cNvPr>
                <p:cNvSpPr/>
                <p:nvPr/>
              </p:nvSpPr>
              <p:spPr>
                <a:xfrm>
                  <a:off x="10222649" y="2767011"/>
                  <a:ext cx="1001761" cy="132397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963565F3-25AB-638A-F901-35A5C9F4494D}"/>
                    </a:ext>
                  </a:extLst>
                </p:cNvPr>
                <p:cNvSpPr/>
                <p:nvPr/>
              </p:nvSpPr>
              <p:spPr>
                <a:xfrm>
                  <a:off x="11224410" y="2862244"/>
                  <a:ext cx="315019" cy="47849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2F5D02AF-220A-4316-DB70-C824D05F3FA2}"/>
                    </a:ext>
                  </a:extLst>
                </p:cNvPr>
                <p:cNvSpPr/>
                <p:nvPr/>
              </p:nvSpPr>
              <p:spPr>
                <a:xfrm>
                  <a:off x="11224410" y="3503328"/>
                  <a:ext cx="315019" cy="47849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E2A500FD-3F81-2560-F500-657E378958A8}"/>
                    </a:ext>
                  </a:extLst>
                </p:cNvPr>
                <p:cNvSpPr/>
                <p:nvPr/>
              </p:nvSpPr>
              <p:spPr>
                <a:xfrm>
                  <a:off x="9907630" y="3503328"/>
                  <a:ext cx="315019" cy="47849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89BA9F01-A6CD-A14E-7DF6-40D094A2ADAF}"/>
                    </a:ext>
                  </a:extLst>
                </p:cNvPr>
                <p:cNvSpPr/>
                <p:nvPr/>
              </p:nvSpPr>
              <p:spPr>
                <a:xfrm>
                  <a:off x="9907630" y="2845985"/>
                  <a:ext cx="315019" cy="47849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</p:grpSp>
          <p:grpSp>
            <p:nvGrpSpPr>
              <p:cNvPr id="18" name="群組 17">
                <a:extLst>
                  <a:ext uri="{FF2B5EF4-FFF2-40B4-BE49-F238E27FC236}">
                    <a16:creationId xmlns:a16="http://schemas.microsoft.com/office/drawing/2014/main" id="{EA866E80-98AF-63F2-0872-3495A5B995C2}"/>
                  </a:ext>
                </a:extLst>
              </p:cNvPr>
              <p:cNvGrpSpPr/>
              <p:nvPr/>
            </p:nvGrpSpPr>
            <p:grpSpPr>
              <a:xfrm>
                <a:off x="8450646" y="4289502"/>
                <a:ext cx="1597266" cy="1693232"/>
                <a:chOff x="7952197" y="3954676"/>
                <a:chExt cx="1597266" cy="1693232"/>
              </a:xfrm>
            </p:grpSpPr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D62FBA0A-915D-1E6C-986B-1F58CF8A24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97589" y="5463242"/>
                  <a:ext cx="80787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olid"/>
                  <a:round/>
                  <a:headEnd type="triangle" w="lg" len="lg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接點 20">
                  <a:extLst>
                    <a:ext uri="{FF2B5EF4-FFF2-40B4-BE49-F238E27FC236}">
                      <a16:creationId xmlns:a16="http://schemas.microsoft.com/office/drawing/2014/main" id="{A69CF1B3-D052-1F0B-0231-6AF45B3E32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97589" y="4388491"/>
                  <a:ext cx="0" cy="107475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olid"/>
                  <a:round/>
                  <a:headEnd type="triangle" w="lg" len="lg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文字方塊 21">
                      <a:extLst>
                        <a:ext uri="{FF2B5EF4-FFF2-40B4-BE49-F238E27FC236}">
                          <a16:creationId xmlns:a16="http://schemas.microsoft.com/office/drawing/2014/main" id="{6D52EC52-A17D-001C-9060-91A8788FEF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42694" y="5278576"/>
                      <a:ext cx="60676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𝑐𝑎𝑟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22" name="文字方塊 21">
                      <a:extLst>
                        <a:ext uri="{FF2B5EF4-FFF2-40B4-BE49-F238E27FC236}">
                          <a16:creationId xmlns:a16="http://schemas.microsoft.com/office/drawing/2014/main" id="{6D52EC52-A17D-001C-9060-91A8788FEF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42694" y="5278576"/>
                      <a:ext cx="606769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0204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文字方塊 22">
                      <a:extLst>
                        <a:ext uri="{FF2B5EF4-FFF2-40B4-BE49-F238E27FC236}">
                          <a16:creationId xmlns:a16="http://schemas.microsoft.com/office/drawing/2014/main" id="{0E218376-88B9-812A-65D5-E46216A36D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52197" y="3954676"/>
                      <a:ext cx="6227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𝑐𝑎𝑟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TW" altLang="en-US" sz="2400" dirty="0"/>
                    </a:p>
                  </p:txBody>
                </p:sp>
              </mc:Choice>
              <mc:Fallback xmlns="">
                <p:sp>
                  <p:nvSpPr>
                    <p:cNvPr id="23" name="文字方塊 22">
                      <a:extLst>
                        <a:ext uri="{FF2B5EF4-FFF2-40B4-BE49-F238E27FC236}">
                          <a16:creationId xmlns:a16="http://schemas.microsoft.com/office/drawing/2014/main" id="{0E218376-88B9-812A-65D5-E46216A36D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52197" y="3954676"/>
                      <a:ext cx="622799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4000"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45912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7926C-0DAC-B50B-1712-B0FCE84C0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8EB0CD95-CD0D-5EDC-91ED-D877FDC33182}"/>
              </a:ext>
            </a:extLst>
          </p:cNvPr>
          <p:cNvGrpSpPr/>
          <p:nvPr/>
        </p:nvGrpSpPr>
        <p:grpSpPr>
          <a:xfrm>
            <a:off x="2146005" y="0"/>
            <a:ext cx="7879678" cy="7665862"/>
            <a:chOff x="2146005" y="0"/>
            <a:chExt cx="7879678" cy="7665862"/>
          </a:xfrm>
        </p:grpSpPr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79F66718-85A1-CA49-663F-35906457AB94}"/>
                </a:ext>
              </a:extLst>
            </p:cNvPr>
            <p:cNvGrpSpPr/>
            <p:nvPr/>
          </p:nvGrpSpPr>
          <p:grpSpPr>
            <a:xfrm>
              <a:off x="2146005" y="0"/>
              <a:ext cx="7879678" cy="7665862"/>
              <a:chOff x="2151083" y="-305101"/>
              <a:chExt cx="7879678" cy="7665862"/>
            </a:xfrm>
          </p:grpSpPr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357BDE1F-4A79-993B-A3FF-E76C5552017A}"/>
                  </a:ext>
                </a:extLst>
              </p:cNvPr>
              <p:cNvGrpSpPr/>
              <p:nvPr/>
            </p:nvGrpSpPr>
            <p:grpSpPr>
              <a:xfrm>
                <a:off x="2151083" y="-305101"/>
                <a:ext cx="7879678" cy="5144128"/>
                <a:chOff x="157840" y="667356"/>
                <a:chExt cx="7879678" cy="5144128"/>
              </a:xfrm>
            </p:grpSpPr>
            <p:sp>
              <p:nvSpPr>
                <p:cNvPr id="2" name="不規則四邊形 1">
                  <a:extLst>
                    <a:ext uri="{FF2B5EF4-FFF2-40B4-BE49-F238E27FC236}">
                      <a16:creationId xmlns:a16="http://schemas.microsoft.com/office/drawing/2014/main" id="{B9E82360-5917-F5A6-F51A-E075CA85341D}"/>
                    </a:ext>
                  </a:extLst>
                </p:cNvPr>
                <p:cNvSpPr/>
                <p:nvPr/>
              </p:nvSpPr>
              <p:spPr>
                <a:xfrm flipV="1">
                  <a:off x="167995" y="667356"/>
                  <a:ext cx="7869523" cy="5140624"/>
                </a:xfrm>
                <a:prstGeom prst="trapezoid">
                  <a:avLst>
                    <a:gd name="adj" fmla="val 0"/>
                  </a:avLst>
                </a:prstGeom>
                <a:solidFill>
                  <a:schemeClr val="tx1"/>
                </a:solidFill>
                <a:ln w="2222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" name="不規則四邊形 4">
                  <a:extLst>
                    <a:ext uri="{FF2B5EF4-FFF2-40B4-BE49-F238E27FC236}">
                      <a16:creationId xmlns:a16="http://schemas.microsoft.com/office/drawing/2014/main" id="{7495275B-4E1C-5A2F-86B1-703CF8A6B7EB}"/>
                    </a:ext>
                  </a:extLst>
                </p:cNvPr>
                <p:cNvSpPr/>
                <p:nvPr/>
              </p:nvSpPr>
              <p:spPr>
                <a:xfrm flipV="1">
                  <a:off x="157840" y="670860"/>
                  <a:ext cx="7869523" cy="5140624"/>
                </a:xfrm>
                <a:prstGeom prst="trapezoid">
                  <a:avLst>
                    <a:gd name="adj" fmla="val 45669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6A560FE5-9098-E1FA-AA23-D085F7DB9616}"/>
                    </a:ext>
                  </a:extLst>
                </p:cNvPr>
                <p:cNvSpPr txBox="1"/>
                <p:nvPr/>
              </p:nvSpPr>
              <p:spPr>
                <a:xfrm>
                  <a:off x="6568824" y="740450"/>
                  <a:ext cx="123110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zh-TW" altLang="en-US" sz="2400" dirty="0">
                      <a:solidFill>
                        <a:sysClr val="windowText" lastClr="000000"/>
                      </a:solidFill>
                      <a:latin typeface="SoukouMincho" panose="02000600000000000000" pitchFamily="2" charset="-128"/>
                      <a:ea typeface="SoukouMincho" panose="02000600000000000000" pitchFamily="2" charset="-128"/>
                    </a:rPr>
                    <a:t>拍攝範圍</a:t>
                  </a:r>
                </a:p>
              </p:txBody>
            </p:sp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DAAB97E3-539E-0B6C-32E6-7EC7C5E8CC2E}"/>
                    </a:ext>
                  </a:extLst>
                </p:cNvPr>
                <p:cNvSpPr txBox="1"/>
                <p:nvPr/>
              </p:nvSpPr>
              <p:spPr>
                <a:xfrm>
                  <a:off x="5872927" y="5438649"/>
                  <a:ext cx="215443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zh-TW" altLang="en-US" sz="2400" dirty="0">
                      <a:solidFill>
                        <a:schemeClr val="accent1"/>
                      </a:solidFill>
                      <a:latin typeface="SoukouMincho" panose="02000600000000000000" pitchFamily="2" charset="-128"/>
                      <a:ea typeface="SoukouMincho" panose="02000600000000000000" pitchFamily="2" charset="-128"/>
                    </a:rPr>
                    <a:t>透視變換後影像</a:t>
                  </a:r>
                </a:p>
              </p:txBody>
            </p:sp>
            <p:sp>
              <p:nvSpPr>
                <p:cNvPr id="6" name="手繪多邊形 5">
                  <a:extLst>
                    <a:ext uri="{FF2B5EF4-FFF2-40B4-BE49-F238E27FC236}">
                      <a16:creationId xmlns:a16="http://schemas.microsoft.com/office/drawing/2014/main" id="{571E27B0-C004-1E3E-2E15-60999C9D038F}"/>
                    </a:ext>
                  </a:extLst>
                </p:cNvPr>
                <p:cNvSpPr/>
                <p:nvPr/>
              </p:nvSpPr>
              <p:spPr>
                <a:xfrm rot="20553750">
                  <a:off x="2774161" y="1030125"/>
                  <a:ext cx="3478776" cy="4295561"/>
                </a:xfrm>
                <a:custGeom>
                  <a:avLst/>
                  <a:gdLst>
                    <a:gd name="connsiteX0" fmla="*/ 49417 w 1117319"/>
                    <a:gd name="connsiteY0" fmla="*/ 4560570 h 4560570"/>
                    <a:gd name="connsiteX1" fmla="*/ 117997 w 1117319"/>
                    <a:gd name="connsiteY1" fmla="*/ 2800350 h 4560570"/>
                    <a:gd name="connsiteX2" fmla="*/ 1078117 w 1117319"/>
                    <a:gd name="connsiteY2" fmla="*/ 1188720 h 4560570"/>
                    <a:gd name="connsiteX3" fmla="*/ 918097 w 1117319"/>
                    <a:gd name="connsiteY3" fmla="*/ 0 h 4560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7319" h="4560570">
                      <a:moveTo>
                        <a:pt x="49417" y="4560570"/>
                      </a:moveTo>
                      <a:cubicBezTo>
                        <a:pt x="-2018" y="3961447"/>
                        <a:pt x="-53453" y="3362325"/>
                        <a:pt x="117997" y="2800350"/>
                      </a:cubicBezTo>
                      <a:cubicBezTo>
                        <a:pt x="289447" y="2238375"/>
                        <a:pt x="944767" y="1655445"/>
                        <a:pt x="1078117" y="1188720"/>
                      </a:cubicBezTo>
                      <a:cubicBezTo>
                        <a:pt x="1211467" y="721995"/>
                        <a:pt x="965722" y="243840"/>
                        <a:pt x="918097" y="0"/>
                      </a:cubicBezTo>
                    </a:path>
                  </a:pathLst>
                </a:custGeom>
                <a:noFill/>
                <a:ln w="508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55373A9F-EA4C-D27B-A6B3-158EE86457A4}"/>
                  </a:ext>
                </a:extLst>
              </p:cNvPr>
              <p:cNvGrpSpPr/>
              <p:nvPr/>
            </p:nvGrpSpPr>
            <p:grpSpPr>
              <a:xfrm>
                <a:off x="5276994" y="5189376"/>
                <a:ext cx="2297453" cy="2171385"/>
                <a:chOff x="7750459" y="4289502"/>
                <a:chExt cx="2297453" cy="2171385"/>
              </a:xfrm>
            </p:grpSpPr>
            <p:grpSp>
              <p:nvGrpSpPr>
                <p:cNvPr id="17" name="群組 16">
                  <a:extLst>
                    <a:ext uri="{FF2B5EF4-FFF2-40B4-BE49-F238E27FC236}">
                      <a16:creationId xmlns:a16="http://schemas.microsoft.com/office/drawing/2014/main" id="{79A7DEB3-C51C-2D34-2C69-A8487B0AFE43}"/>
                    </a:ext>
                  </a:extLst>
                </p:cNvPr>
                <p:cNvGrpSpPr/>
                <p:nvPr/>
              </p:nvGrpSpPr>
              <p:grpSpPr>
                <a:xfrm>
                  <a:off x="7750459" y="5136910"/>
                  <a:ext cx="1631799" cy="1323977"/>
                  <a:chOff x="9907630" y="2767011"/>
                  <a:chExt cx="1631799" cy="1323977"/>
                </a:xfrm>
              </p:grpSpPr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E71393FC-F0A7-4BB3-FC02-55AF5B33C8CE}"/>
                      </a:ext>
                    </a:extLst>
                  </p:cNvPr>
                  <p:cNvSpPr/>
                  <p:nvPr/>
                </p:nvSpPr>
                <p:spPr>
                  <a:xfrm>
                    <a:off x="10222649" y="2767011"/>
                    <a:ext cx="1001761" cy="13239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6A8A8543-4E6B-4B8B-69A0-1DD2A667209C}"/>
                      </a:ext>
                    </a:extLst>
                  </p:cNvPr>
                  <p:cNvSpPr/>
                  <p:nvPr/>
                </p:nvSpPr>
                <p:spPr>
                  <a:xfrm>
                    <a:off x="11224410" y="2862244"/>
                    <a:ext cx="315019" cy="47849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A676F5FA-CE6F-F621-A24F-DB0B359B9875}"/>
                      </a:ext>
                    </a:extLst>
                  </p:cNvPr>
                  <p:cNvSpPr/>
                  <p:nvPr/>
                </p:nvSpPr>
                <p:spPr>
                  <a:xfrm>
                    <a:off x="11224410" y="3503328"/>
                    <a:ext cx="315019" cy="47849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FB137591-97D5-9EE4-F1C4-8A73E5A31E28}"/>
                      </a:ext>
                    </a:extLst>
                  </p:cNvPr>
                  <p:cNvSpPr/>
                  <p:nvPr/>
                </p:nvSpPr>
                <p:spPr>
                  <a:xfrm>
                    <a:off x="9907630" y="3503328"/>
                    <a:ext cx="315019" cy="47849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7AE4EE90-ECDE-8A86-855F-19D01DC348D6}"/>
                      </a:ext>
                    </a:extLst>
                  </p:cNvPr>
                  <p:cNvSpPr/>
                  <p:nvPr/>
                </p:nvSpPr>
                <p:spPr>
                  <a:xfrm>
                    <a:off x="9907630" y="2845985"/>
                    <a:ext cx="315019" cy="47849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</p:grpSp>
            <p:grpSp>
              <p:nvGrpSpPr>
                <p:cNvPr id="18" name="群組 17">
                  <a:extLst>
                    <a:ext uri="{FF2B5EF4-FFF2-40B4-BE49-F238E27FC236}">
                      <a16:creationId xmlns:a16="http://schemas.microsoft.com/office/drawing/2014/main" id="{AE257B8F-47AA-93DF-20E5-63DD01A3B5FE}"/>
                    </a:ext>
                  </a:extLst>
                </p:cNvPr>
                <p:cNvGrpSpPr/>
                <p:nvPr/>
              </p:nvGrpSpPr>
              <p:grpSpPr>
                <a:xfrm>
                  <a:off x="8450646" y="4289502"/>
                  <a:ext cx="1597266" cy="1693232"/>
                  <a:chOff x="7952197" y="3954676"/>
                  <a:chExt cx="1597266" cy="1693232"/>
                </a:xfrm>
              </p:grpSpPr>
              <p:cxnSp>
                <p:nvCxnSpPr>
                  <p:cNvPr id="19" name="直線接點 18">
                    <a:extLst>
                      <a:ext uri="{FF2B5EF4-FFF2-40B4-BE49-F238E27FC236}">
                        <a16:creationId xmlns:a16="http://schemas.microsoft.com/office/drawing/2014/main" id="{E21DEFF9-861D-3561-08F9-612CBC6397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097589" y="5463242"/>
                    <a:ext cx="807872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round/>
                    <a:headEnd type="triangle" w="lg" len="lg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線接點 20">
                    <a:extLst>
                      <a:ext uri="{FF2B5EF4-FFF2-40B4-BE49-F238E27FC236}">
                        <a16:creationId xmlns:a16="http://schemas.microsoft.com/office/drawing/2014/main" id="{C2BA9D20-C8A3-67B8-B918-4C071C78FE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97589" y="4388491"/>
                    <a:ext cx="0" cy="107475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round/>
                    <a:headEnd type="triangle" w="lg" len="lg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文字方塊 21">
                        <a:extLst>
                          <a:ext uri="{FF2B5EF4-FFF2-40B4-BE49-F238E27FC236}">
                            <a16:creationId xmlns:a16="http://schemas.microsoft.com/office/drawing/2014/main" id="{96778C6C-120C-FB0F-9629-D772DC893F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942694" y="5278576"/>
                        <a:ext cx="60676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𝑐𝑎𝑟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TW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2" name="文字方塊 21">
                        <a:extLst>
                          <a:ext uri="{FF2B5EF4-FFF2-40B4-BE49-F238E27FC236}">
                            <a16:creationId xmlns:a16="http://schemas.microsoft.com/office/drawing/2014/main" id="{96778C6C-120C-FB0F-9629-D772DC893FF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42694" y="5278576"/>
                        <a:ext cx="606769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12245" b="-275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文字方塊 22">
                        <a:extLst>
                          <a:ext uri="{FF2B5EF4-FFF2-40B4-BE49-F238E27FC236}">
                            <a16:creationId xmlns:a16="http://schemas.microsoft.com/office/drawing/2014/main" id="{E5FBA5ED-AAFF-95B1-62B9-A88885F0587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52197" y="3954676"/>
                        <a:ext cx="62279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𝑐𝑎𝑟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TW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3" name="文字方塊 22">
                        <a:extLst>
                          <a:ext uri="{FF2B5EF4-FFF2-40B4-BE49-F238E27FC236}">
                            <a16:creationId xmlns:a16="http://schemas.microsoft.com/office/drawing/2014/main" id="{E5FBA5ED-AAFF-95B1-62B9-A88885F0587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52197" y="3954676"/>
                        <a:ext cx="622799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6000" b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sp>
          <p:nvSpPr>
            <p:cNvPr id="3" name="框架 2">
              <a:extLst>
                <a:ext uri="{FF2B5EF4-FFF2-40B4-BE49-F238E27FC236}">
                  <a16:creationId xmlns:a16="http://schemas.microsoft.com/office/drawing/2014/main" id="{2BFA941C-749B-CF62-C0D0-84103148718F}"/>
                </a:ext>
              </a:extLst>
            </p:cNvPr>
            <p:cNvSpPr/>
            <p:nvPr/>
          </p:nvSpPr>
          <p:spPr>
            <a:xfrm>
              <a:off x="5059487" y="4455244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框架 7">
              <a:extLst>
                <a:ext uri="{FF2B5EF4-FFF2-40B4-BE49-F238E27FC236}">
                  <a16:creationId xmlns:a16="http://schemas.microsoft.com/office/drawing/2014/main" id="{C6A50D51-44D7-2DE9-62D7-24023C00D354}"/>
                </a:ext>
              </a:extLst>
            </p:cNvPr>
            <p:cNvSpPr/>
            <p:nvPr/>
          </p:nvSpPr>
          <p:spPr>
            <a:xfrm>
              <a:off x="5060129" y="4060525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框架 13">
              <a:extLst>
                <a:ext uri="{FF2B5EF4-FFF2-40B4-BE49-F238E27FC236}">
                  <a16:creationId xmlns:a16="http://schemas.microsoft.com/office/drawing/2014/main" id="{56205C00-313C-7986-CC44-2E785B889063}"/>
                </a:ext>
              </a:extLst>
            </p:cNvPr>
            <p:cNvSpPr/>
            <p:nvPr/>
          </p:nvSpPr>
          <p:spPr>
            <a:xfrm>
              <a:off x="5059487" y="3712850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框架 14">
              <a:extLst>
                <a:ext uri="{FF2B5EF4-FFF2-40B4-BE49-F238E27FC236}">
                  <a16:creationId xmlns:a16="http://schemas.microsoft.com/office/drawing/2014/main" id="{16D456E8-D907-DC01-7D55-851939C971ED}"/>
                </a:ext>
              </a:extLst>
            </p:cNvPr>
            <p:cNvSpPr/>
            <p:nvPr/>
          </p:nvSpPr>
          <p:spPr>
            <a:xfrm>
              <a:off x="5059487" y="3311227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框架 23">
              <a:extLst>
                <a:ext uri="{FF2B5EF4-FFF2-40B4-BE49-F238E27FC236}">
                  <a16:creationId xmlns:a16="http://schemas.microsoft.com/office/drawing/2014/main" id="{CD43D259-A6CB-D6DA-1849-5DECC0A26F5B}"/>
                </a:ext>
              </a:extLst>
            </p:cNvPr>
            <p:cNvSpPr/>
            <p:nvPr/>
          </p:nvSpPr>
          <p:spPr>
            <a:xfrm>
              <a:off x="5060129" y="2916508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框架 24">
              <a:extLst>
                <a:ext uri="{FF2B5EF4-FFF2-40B4-BE49-F238E27FC236}">
                  <a16:creationId xmlns:a16="http://schemas.microsoft.com/office/drawing/2014/main" id="{AAA4CB2A-4CA3-0A3A-652B-E7F908A9BF31}"/>
                </a:ext>
              </a:extLst>
            </p:cNvPr>
            <p:cNvSpPr/>
            <p:nvPr/>
          </p:nvSpPr>
          <p:spPr>
            <a:xfrm>
              <a:off x="5059487" y="2602066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框架 28">
              <a:extLst>
                <a:ext uri="{FF2B5EF4-FFF2-40B4-BE49-F238E27FC236}">
                  <a16:creationId xmlns:a16="http://schemas.microsoft.com/office/drawing/2014/main" id="{C95F70E7-2C42-0339-BA08-CCF6659A9A70}"/>
                </a:ext>
              </a:extLst>
            </p:cNvPr>
            <p:cNvSpPr/>
            <p:nvPr/>
          </p:nvSpPr>
          <p:spPr>
            <a:xfrm>
              <a:off x="5059645" y="2234960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框架 30">
              <a:extLst>
                <a:ext uri="{FF2B5EF4-FFF2-40B4-BE49-F238E27FC236}">
                  <a16:creationId xmlns:a16="http://schemas.microsoft.com/office/drawing/2014/main" id="{E11E6A19-0C73-6B2C-5FE4-CB29BC2C9280}"/>
                </a:ext>
              </a:extLst>
            </p:cNvPr>
            <p:cNvSpPr/>
            <p:nvPr/>
          </p:nvSpPr>
          <p:spPr>
            <a:xfrm>
              <a:off x="5059645" y="1877793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框架 31">
              <a:extLst>
                <a:ext uri="{FF2B5EF4-FFF2-40B4-BE49-F238E27FC236}">
                  <a16:creationId xmlns:a16="http://schemas.microsoft.com/office/drawing/2014/main" id="{66314DFF-1084-D7B1-AED0-48B80B04BFF3}"/>
                </a:ext>
              </a:extLst>
            </p:cNvPr>
            <p:cNvSpPr/>
            <p:nvPr/>
          </p:nvSpPr>
          <p:spPr>
            <a:xfrm>
              <a:off x="5059487" y="1521632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框架 53">
              <a:extLst>
                <a:ext uri="{FF2B5EF4-FFF2-40B4-BE49-F238E27FC236}">
                  <a16:creationId xmlns:a16="http://schemas.microsoft.com/office/drawing/2014/main" id="{8A636AE4-6767-DA61-F9CB-3E568E4A81E9}"/>
                </a:ext>
              </a:extLst>
            </p:cNvPr>
            <p:cNvSpPr/>
            <p:nvPr/>
          </p:nvSpPr>
          <p:spPr>
            <a:xfrm>
              <a:off x="5059329" y="1153520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20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64AB0-0577-15C7-EC0B-355BD0669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19B0C413-D31E-283D-2482-973FC1828B77}"/>
              </a:ext>
            </a:extLst>
          </p:cNvPr>
          <p:cNvGrpSpPr/>
          <p:nvPr/>
        </p:nvGrpSpPr>
        <p:grpSpPr>
          <a:xfrm>
            <a:off x="2146005" y="0"/>
            <a:ext cx="7879678" cy="7665862"/>
            <a:chOff x="2146005" y="0"/>
            <a:chExt cx="7879678" cy="7665862"/>
          </a:xfrm>
        </p:grpSpPr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F18251AB-4AB9-E434-6F9F-CA6DFA7A8668}"/>
                </a:ext>
              </a:extLst>
            </p:cNvPr>
            <p:cNvGrpSpPr/>
            <p:nvPr/>
          </p:nvGrpSpPr>
          <p:grpSpPr>
            <a:xfrm>
              <a:off x="2146005" y="0"/>
              <a:ext cx="7879678" cy="7665862"/>
              <a:chOff x="2151083" y="-305101"/>
              <a:chExt cx="7879678" cy="7665862"/>
            </a:xfrm>
          </p:grpSpPr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CB46E6F2-835A-0C39-F09E-2FC74217556F}"/>
                  </a:ext>
                </a:extLst>
              </p:cNvPr>
              <p:cNvGrpSpPr/>
              <p:nvPr/>
            </p:nvGrpSpPr>
            <p:grpSpPr>
              <a:xfrm>
                <a:off x="2151083" y="-305101"/>
                <a:ext cx="7879678" cy="5144128"/>
                <a:chOff x="157840" y="667356"/>
                <a:chExt cx="7879678" cy="5144128"/>
              </a:xfrm>
            </p:grpSpPr>
            <p:sp>
              <p:nvSpPr>
                <p:cNvPr id="2" name="不規則四邊形 1">
                  <a:extLst>
                    <a:ext uri="{FF2B5EF4-FFF2-40B4-BE49-F238E27FC236}">
                      <a16:creationId xmlns:a16="http://schemas.microsoft.com/office/drawing/2014/main" id="{99501EEB-76C9-C51B-150F-981B46BB26D7}"/>
                    </a:ext>
                  </a:extLst>
                </p:cNvPr>
                <p:cNvSpPr/>
                <p:nvPr/>
              </p:nvSpPr>
              <p:spPr>
                <a:xfrm flipV="1">
                  <a:off x="167995" y="667356"/>
                  <a:ext cx="7869523" cy="5140624"/>
                </a:xfrm>
                <a:prstGeom prst="trapezoid">
                  <a:avLst>
                    <a:gd name="adj" fmla="val 0"/>
                  </a:avLst>
                </a:prstGeom>
                <a:solidFill>
                  <a:schemeClr val="tx1"/>
                </a:solidFill>
                <a:ln w="2222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5" name="不規則四邊形 4">
                  <a:extLst>
                    <a:ext uri="{FF2B5EF4-FFF2-40B4-BE49-F238E27FC236}">
                      <a16:creationId xmlns:a16="http://schemas.microsoft.com/office/drawing/2014/main" id="{1F39555F-505A-EBBB-01ED-A09CA5DA24B9}"/>
                    </a:ext>
                  </a:extLst>
                </p:cNvPr>
                <p:cNvSpPr/>
                <p:nvPr/>
              </p:nvSpPr>
              <p:spPr>
                <a:xfrm flipV="1">
                  <a:off x="157840" y="670860"/>
                  <a:ext cx="7869523" cy="5140624"/>
                </a:xfrm>
                <a:prstGeom prst="trapezoid">
                  <a:avLst>
                    <a:gd name="adj" fmla="val 45669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4524D3FC-D619-E5C7-CECC-0784CD56E7F6}"/>
                    </a:ext>
                  </a:extLst>
                </p:cNvPr>
                <p:cNvSpPr txBox="1"/>
                <p:nvPr/>
              </p:nvSpPr>
              <p:spPr>
                <a:xfrm>
                  <a:off x="6568824" y="740450"/>
                  <a:ext cx="123110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zh-TW" altLang="en-US" sz="2400" dirty="0">
                      <a:solidFill>
                        <a:sysClr val="windowText" lastClr="000000"/>
                      </a:solidFill>
                      <a:latin typeface="SoukouMincho" panose="02000600000000000000" pitchFamily="2" charset="-128"/>
                      <a:ea typeface="SoukouMincho" panose="02000600000000000000" pitchFamily="2" charset="-128"/>
                    </a:rPr>
                    <a:t>拍攝範圍</a:t>
                  </a:r>
                </a:p>
              </p:txBody>
            </p:sp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2CC770B5-8336-D82F-BFE0-716AD846BCB7}"/>
                    </a:ext>
                  </a:extLst>
                </p:cNvPr>
                <p:cNvSpPr txBox="1"/>
                <p:nvPr/>
              </p:nvSpPr>
              <p:spPr>
                <a:xfrm>
                  <a:off x="5872927" y="5438649"/>
                  <a:ext cx="215443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zh-TW" altLang="en-US" sz="2400" dirty="0">
                      <a:solidFill>
                        <a:schemeClr val="accent1"/>
                      </a:solidFill>
                      <a:latin typeface="SoukouMincho" panose="02000600000000000000" pitchFamily="2" charset="-128"/>
                      <a:ea typeface="SoukouMincho" panose="02000600000000000000" pitchFamily="2" charset="-128"/>
                    </a:rPr>
                    <a:t>透視變換後影像</a:t>
                  </a:r>
                </a:p>
              </p:txBody>
            </p:sp>
            <p:sp>
              <p:nvSpPr>
                <p:cNvPr id="6" name="手繪多邊形 5">
                  <a:extLst>
                    <a:ext uri="{FF2B5EF4-FFF2-40B4-BE49-F238E27FC236}">
                      <a16:creationId xmlns:a16="http://schemas.microsoft.com/office/drawing/2014/main" id="{EA3739FB-0329-0851-52EC-7E5C9DE18B91}"/>
                    </a:ext>
                  </a:extLst>
                </p:cNvPr>
                <p:cNvSpPr/>
                <p:nvPr/>
              </p:nvSpPr>
              <p:spPr>
                <a:xfrm rot="20553750">
                  <a:off x="2774161" y="1030125"/>
                  <a:ext cx="3478776" cy="4295561"/>
                </a:xfrm>
                <a:custGeom>
                  <a:avLst/>
                  <a:gdLst>
                    <a:gd name="connsiteX0" fmla="*/ 49417 w 1117319"/>
                    <a:gd name="connsiteY0" fmla="*/ 4560570 h 4560570"/>
                    <a:gd name="connsiteX1" fmla="*/ 117997 w 1117319"/>
                    <a:gd name="connsiteY1" fmla="*/ 2800350 h 4560570"/>
                    <a:gd name="connsiteX2" fmla="*/ 1078117 w 1117319"/>
                    <a:gd name="connsiteY2" fmla="*/ 1188720 h 4560570"/>
                    <a:gd name="connsiteX3" fmla="*/ 918097 w 1117319"/>
                    <a:gd name="connsiteY3" fmla="*/ 0 h 4560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7319" h="4560570">
                      <a:moveTo>
                        <a:pt x="49417" y="4560570"/>
                      </a:moveTo>
                      <a:cubicBezTo>
                        <a:pt x="-2018" y="3961447"/>
                        <a:pt x="-53453" y="3362325"/>
                        <a:pt x="117997" y="2800350"/>
                      </a:cubicBezTo>
                      <a:cubicBezTo>
                        <a:pt x="289447" y="2238375"/>
                        <a:pt x="944767" y="1655445"/>
                        <a:pt x="1078117" y="1188720"/>
                      </a:cubicBezTo>
                      <a:cubicBezTo>
                        <a:pt x="1211467" y="721995"/>
                        <a:pt x="965722" y="243840"/>
                        <a:pt x="918097" y="0"/>
                      </a:cubicBezTo>
                    </a:path>
                  </a:pathLst>
                </a:custGeom>
                <a:noFill/>
                <a:ln w="508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dirty="0"/>
                </a:p>
              </p:txBody>
            </p:sp>
          </p:grpSp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3BD8E962-9283-A247-54A3-3199C7E8C9D9}"/>
                  </a:ext>
                </a:extLst>
              </p:cNvPr>
              <p:cNvGrpSpPr/>
              <p:nvPr/>
            </p:nvGrpSpPr>
            <p:grpSpPr>
              <a:xfrm>
                <a:off x="5276994" y="5189376"/>
                <a:ext cx="2297453" cy="2171385"/>
                <a:chOff x="7750459" y="4289502"/>
                <a:chExt cx="2297453" cy="2171385"/>
              </a:xfrm>
            </p:grpSpPr>
            <p:grpSp>
              <p:nvGrpSpPr>
                <p:cNvPr id="17" name="群組 16">
                  <a:extLst>
                    <a:ext uri="{FF2B5EF4-FFF2-40B4-BE49-F238E27FC236}">
                      <a16:creationId xmlns:a16="http://schemas.microsoft.com/office/drawing/2014/main" id="{0663A5ED-969C-5F26-3991-6D41BDB4569F}"/>
                    </a:ext>
                  </a:extLst>
                </p:cNvPr>
                <p:cNvGrpSpPr/>
                <p:nvPr/>
              </p:nvGrpSpPr>
              <p:grpSpPr>
                <a:xfrm>
                  <a:off x="7750459" y="5136910"/>
                  <a:ext cx="1631799" cy="1323977"/>
                  <a:chOff x="9907630" y="2767011"/>
                  <a:chExt cx="1631799" cy="1323977"/>
                </a:xfrm>
              </p:grpSpPr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4C819442-C442-538F-CB43-738C1D5433FA}"/>
                      </a:ext>
                    </a:extLst>
                  </p:cNvPr>
                  <p:cNvSpPr/>
                  <p:nvPr/>
                </p:nvSpPr>
                <p:spPr>
                  <a:xfrm>
                    <a:off x="10222649" y="2767011"/>
                    <a:ext cx="1001761" cy="13239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3B1DADDF-64EB-CE06-5D00-433055E7901A}"/>
                      </a:ext>
                    </a:extLst>
                  </p:cNvPr>
                  <p:cNvSpPr/>
                  <p:nvPr/>
                </p:nvSpPr>
                <p:spPr>
                  <a:xfrm>
                    <a:off x="11224410" y="2862244"/>
                    <a:ext cx="315019" cy="47849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9FA910BD-2868-FAAE-9BBF-47D2D1BFF12F}"/>
                      </a:ext>
                    </a:extLst>
                  </p:cNvPr>
                  <p:cNvSpPr/>
                  <p:nvPr/>
                </p:nvSpPr>
                <p:spPr>
                  <a:xfrm>
                    <a:off x="11224410" y="3503328"/>
                    <a:ext cx="315019" cy="47849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 dirty="0"/>
                  </a:p>
                </p:txBody>
              </p:sp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F3939991-F104-F9FA-9643-4A38D20FAB10}"/>
                      </a:ext>
                    </a:extLst>
                  </p:cNvPr>
                  <p:cNvSpPr/>
                  <p:nvPr/>
                </p:nvSpPr>
                <p:spPr>
                  <a:xfrm>
                    <a:off x="9907630" y="3503328"/>
                    <a:ext cx="315019" cy="47849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943D2EF6-A86B-8691-FBC4-429D3C55F22B}"/>
                      </a:ext>
                    </a:extLst>
                  </p:cNvPr>
                  <p:cNvSpPr/>
                  <p:nvPr/>
                </p:nvSpPr>
                <p:spPr>
                  <a:xfrm>
                    <a:off x="9907630" y="2845985"/>
                    <a:ext cx="315019" cy="47849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TW" altLang="en-US"/>
                  </a:p>
                </p:txBody>
              </p:sp>
            </p:grpSp>
            <p:grpSp>
              <p:nvGrpSpPr>
                <p:cNvPr id="18" name="群組 17">
                  <a:extLst>
                    <a:ext uri="{FF2B5EF4-FFF2-40B4-BE49-F238E27FC236}">
                      <a16:creationId xmlns:a16="http://schemas.microsoft.com/office/drawing/2014/main" id="{9A37B07B-3A48-988C-15AE-9FF48527EF08}"/>
                    </a:ext>
                  </a:extLst>
                </p:cNvPr>
                <p:cNvGrpSpPr/>
                <p:nvPr/>
              </p:nvGrpSpPr>
              <p:grpSpPr>
                <a:xfrm>
                  <a:off x="8450646" y="4289502"/>
                  <a:ext cx="1597266" cy="1693232"/>
                  <a:chOff x="7952197" y="3954676"/>
                  <a:chExt cx="1597266" cy="1693232"/>
                </a:xfrm>
              </p:grpSpPr>
              <p:cxnSp>
                <p:nvCxnSpPr>
                  <p:cNvPr id="19" name="直線接點 18">
                    <a:extLst>
                      <a:ext uri="{FF2B5EF4-FFF2-40B4-BE49-F238E27FC236}">
                        <a16:creationId xmlns:a16="http://schemas.microsoft.com/office/drawing/2014/main" id="{C2DCAB1A-3D39-7218-ECCF-3DEC0EE147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097589" y="5463242"/>
                    <a:ext cx="807872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round/>
                    <a:headEnd type="triangle" w="lg" len="lg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線接點 20">
                    <a:extLst>
                      <a:ext uri="{FF2B5EF4-FFF2-40B4-BE49-F238E27FC236}">
                        <a16:creationId xmlns:a16="http://schemas.microsoft.com/office/drawing/2014/main" id="{E7A61F5C-B7EE-D80E-7806-C6F95ED9BF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97589" y="4388491"/>
                    <a:ext cx="0" cy="1074751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round/>
                    <a:headEnd type="triangle" w="lg" len="lg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文字方塊 21">
                        <a:extLst>
                          <a:ext uri="{FF2B5EF4-FFF2-40B4-BE49-F238E27FC236}">
                            <a16:creationId xmlns:a16="http://schemas.microsoft.com/office/drawing/2014/main" id="{01AC7277-6112-5496-436B-7112B5A7EEE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942694" y="5278576"/>
                        <a:ext cx="60676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𝑐𝑎𝑟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TW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2" name="文字方塊 21">
                        <a:extLst>
                          <a:ext uri="{FF2B5EF4-FFF2-40B4-BE49-F238E27FC236}">
                            <a16:creationId xmlns:a16="http://schemas.microsoft.com/office/drawing/2014/main" id="{01AC7277-6112-5496-436B-7112B5A7EEE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42694" y="5278576"/>
                        <a:ext cx="606769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12245" b="-275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文字方塊 22">
                        <a:extLst>
                          <a:ext uri="{FF2B5EF4-FFF2-40B4-BE49-F238E27FC236}">
                            <a16:creationId xmlns:a16="http://schemas.microsoft.com/office/drawing/2014/main" id="{1E2715B0-6810-4F26-E9E9-E6C4D47A5E9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52197" y="3954676"/>
                        <a:ext cx="62279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𝑐𝑎𝑟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zh-TW" alt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3" name="文字方塊 22">
                        <a:extLst>
                          <a:ext uri="{FF2B5EF4-FFF2-40B4-BE49-F238E27FC236}">
                            <a16:creationId xmlns:a16="http://schemas.microsoft.com/office/drawing/2014/main" id="{1E2715B0-6810-4F26-E9E9-E6C4D47A5E9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52197" y="3954676"/>
                        <a:ext cx="622799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6000" b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TW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sp>
          <p:nvSpPr>
            <p:cNvPr id="3" name="框架 2">
              <a:extLst>
                <a:ext uri="{FF2B5EF4-FFF2-40B4-BE49-F238E27FC236}">
                  <a16:creationId xmlns:a16="http://schemas.microsoft.com/office/drawing/2014/main" id="{4BAE980B-5DB5-21F2-A2F8-691C42AC11A2}"/>
                </a:ext>
              </a:extLst>
            </p:cNvPr>
            <p:cNvSpPr/>
            <p:nvPr/>
          </p:nvSpPr>
          <p:spPr>
            <a:xfrm>
              <a:off x="4469626" y="4443274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框架 7">
              <a:extLst>
                <a:ext uri="{FF2B5EF4-FFF2-40B4-BE49-F238E27FC236}">
                  <a16:creationId xmlns:a16="http://schemas.microsoft.com/office/drawing/2014/main" id="{E474E22E-A0E6-E99E-64DF-79B571B41FF9}"/>
                </a:ext>
              </a:extLst>
            </p:cNvPr>
            <p:cNvSpPr/>
            <p:nvPr/>
          </p:nvSpPr>
          <p:spPr>
            <a:xfrm>
              <a:off x="4137650" y="4069943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框架 13">
              <a:extLst>
                <a:ext uri="{FF2B5EF4-FFF2-40B4-BE49-F238E27FC236}">
                  <a16:creationId xmlns:a16="http://schemas.microsoft.com/office/drawing/2014/main" id="{8C29F04B-79D5-72CE-148E-83A4F9D47CBE}"/>
                </a:ext>
              </a:extLst>
            </p:cNvPr>
            <p:cNvSpPr/>
            <p:nvPr/>
          </p:nvSpPr>
          <p:spPr>
            <a:xfrm>
              <a:off x="4076729" y="3712776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框架 14">
              <a:extLst>
                <a:ext uri="{FF2B5EF4-FFF2-40B4-BE49-F238E27FC236}">
                  <a16:creationId xmlns:a16="http://schemas.microsoft.com/office/drawing/2014/main" id="{D5101F6B-04A2-6782-E8CF-A0BFBAB5E5C8}"/>
                </a:ext>
              </a:extLst>
            </p:cNvPr>
            <p:cNvSpPr/>
            <p:nvPr/>
          </p:nvSpPr>
          <p:spPr>
            <a:xfrm>
              <a:off x="4251414" y="3321688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框架 23">
              <a:extLst>
                <a:ext uri="{FF2B5EF4-FFF2-40B4-BE49-F238E27FC236}">
                  <a16:creationId xmlns:a16="http://schemas.microsoft.com/office/drawing/2014/main" id="{3EC619B4-0248-E1BF-378C-C3D3DB3A3815}"/>
                </a:ext>
              </a:extLst>
            </p:cNvPr>
            <p:cNvSpPr/>
            <p:nvPr/>
          </p:nvSpPr>
          <p:spPr>
            <a:xfrm>
              <a:off x="4587330" y="2933474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框架 24">
              <a:extLst>
                <a:ext uri="{FF2B5EF4-FFF2-40B4-BE49-F238E27FC236}">
                  <a16:creationId xmlns:a16="http://schemas.microsoft.com/office/drawing/2014/main" id="{D2CFD77B-E89F-509E-E20B-862620D527FF}"/>
                </a:ext>
              </a:extLst>
            </p:cNvPr>
            <p:cNvSpPr/>
            <p:nvPr/>
          </p:nvSpPr>
          <p:spPr>
            <a:xfrm>
              <a:off x="4871627" y="2601936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框架 28">
              <a:extLst>
                <a:ext uri="{FF2B5EF4-FFF2-40B4-BE49-F238E27FC236}">
                  <a16:creationId xmlns:a16="http://schemas.microsoft.com/office/drawing/2014/main" id="{65FE3C41-AC7E-2816-4371-B72CE943E6DC}"/>
                </a:ext>
              </a:extLst>
            </p:cNvPr>
            <p:cNvSpPr/>
            <p:nvPr/>
          </p:nvSpPr>
          <p:spPr>
            <a:xfrm>
              <a:off x="5233896" y="2233954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框架 30">
              <a:extLst>
                <a:ext uri="{FF2B5EF4-FFF2-40B4-BE49-F238E27FC236}">
                  <a16:creationId xmlns:a16="http://schemas.microsoft.com/office/drawing/2014/main" id="{4A22478A-50FE-D9D2-1194-1A538441B1B0}"/>
                </a:ext>
              </a:extLst>
            </p:cNvPr>
            <p:cNvSpPr/>
            <p:nvPr/>
          </p:nvSpPr>
          <p:spPr>
            <a:xfrm>
              <a:off x="5746916" y="1876787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框架 31">
              <a:extLst>
                <a:ext uri="{FF2B5EF4-FFF2-40B4-BE49-F238E27FC236}">
                  <a16:creationId xmlns:a16="http://schemas.microsoft.com/office/drawing/2014/main" id="{16D99E45-877F-D093-AD12-2DB862556A5F}"/>
                </a:ext>
              </a:extLst>
            </p:cNvPr>
            <p:cNvSpPr/>
            <p:nvPr/>
          </p:nvSpPr>
          <p:spPr>
            <a:xfrm>
              <a:off x="6210835" y="1520626"/>
              <a:ext cx="2032088" cy="382749"/>
            </a:xfrm>
            <a:prstGeom prst="fram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4143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144</Words>
  <Application>Microsoft Macintosh PowerPoint</Application>
  <PresentationFormat>寬螢幕</PresentationFormat>
  <Paragraphs>81</Paragraphs>
  <Slides>18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Microsoft JhengHei</vt:lpstr>
      <vt:lpstr>BiauKaiTC Regular</vt:lpstr>
      <vt:lpstr>Arial</vt:lpstr>
      <vt:lpstr>Calibri</vt:lpstr>
      <vt:lpstr>Calibri Light</vt:lpstr>
      <vt:lpstr>Cambria Math</vt:lpstr>
      <vt:lpstr>SoukouMincho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子晨 王</dc:creator>
  <cp:lastModifiedBy>子晨 王</cp:lastModifiedBy>
  <cp:revision>12</cp:revision>
  <dcterms:created xsi:type="dcterms:W3CDTF">2025-03-28T06:19:51Z</dcterms:created>
  <dcterms:modified xsi:type="dcterms:W3CDTF">2025-04-17T18:01:57Z</dcterms:modified>
</cp:coreProperties>
</file>