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5665-02DE-4943-BC0B-F44ABB0BA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780C-CCB3-4DFD-9EA2-33440FF7C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E534-A868-4E92-9162-9F0FDEB5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E777-32E4-46FD-8F04-15BA37AF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9B6B5-A0B0-4B03-AA8D-E3FFC7F4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E73-01FE-4CD3-ACCA-C14E550C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FE20A-EDBE-45AC-BE18-15979377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0C72-7D27-488B-87BC-8F4B413E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15A3-9A23-47B6-AE7C-4B4B210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2809-3648-4B66-ADFD-98E35E33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68EB8-A189-4165-92D4-52F84FBB3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B2F2B-DBDA-4732-AE6D-996BDE79C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5008-E18B-4BA5-B163-26703B4D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9E00-754D-4A8A-A20F-3602FCD3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F420-5C8E-4496-8F7F-C7812F2A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98EA-5735-4931-A737-AC15F568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12E1-B4CB-4E24-BD3C-56DD9C09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4CA2-326B-4A77-8595-59983ABC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7A99-B18B-43E9-9BB7-44801443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C79ED-4DF0-4AFB-A986-18A1E132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C5EE-B7BB-4088-82BE-DDBCC938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70DCC-1259-46F4-9C92-3CBADC4E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9FE9-2EFF-4C2C-999F-1DFFE47D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C4F4-40F9-4EA4-8DB4-7D9806FC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EB5B-5D9C-4179-8356-D7ED8683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A50F-3708-44E0-907A-4F350EA7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06C8-D8F6-4F28-8310-07409766C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D7D7A-8A36-4B29-9F08-681FF1D47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190D-7963-4551-A6AE-BC0286E1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89598-2588-4DF5-9610-C24F6CD5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D722-496D-4BA3-ACAB-6AAC7FA0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DACC-D838-4283-81AB-1BE0E3DC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7F0-B0A1-465B-A4AC-40380A39A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0F7BA-C3AA-4738-8F82-3210ACDFB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253D0-B456-4A79-8BEE-824139D95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CABB4-E7C2-4927-A105-D68719133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CC32D-451C-409B-85CB-0949C7A0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90B5E-11E7-4339-9D7B-B3B9477F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315FB-7868-42D5-8202-BFCE65E6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ED7-9AC9-4421-8DAE-66FE1666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30580-8283-4218-8FEF-10A46E3C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769E4-22B3-4CAA-9588-25055A7E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E6C17-76DA-4DDC-AB58-A0DBB684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1F6BA-F22F-41F4-870E-12407BA4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391AF-4DE0-472B-9330-C152CDEC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F5DEB-A644-4B62-A253-7E9EFA8E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5434-E10C-4762-A6DD-4231E78C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A0E3-44FF-42E7-B549-E9442182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7AC12-EBFB-47D3-9D85-6D4B96954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F3F6-56BC-441B-93FB-0C126286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B7125-8865-4CB2-BA0C-972CF083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C32E3-45B6-4CC3-BBB6-39C26CF7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6B90-8E93-4DFA-9A7F-D1429B1E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9D6E0-2734-4F12-A895-A62E190D0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92D43-A30A-4826-8B0A-998C2019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BA360-C095-4DA4-B775-3CF8BF0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8F201-DF90-4504-ABBA-36DC887C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2F7D-EAE5-4B6E-81CD-6775DB85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7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A182-AC96-4979-87F8-F5AB2565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9AF8D-5CC7-4173-84DF-411B4702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142B-FF08-4F11-9F92-A2EA597ED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FF87-4595-4929-8A91-AD5B90BF6F9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8959-E27A-4C25-BC4D-1D8F37C7E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06F-B588-4B70-A31E-6149687FB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FFA0-DD19-40E5-855C-AA351D46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6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8581EB-584D-4D47-902E-9CAC2E943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443312"/>
              </p:ext>
            </p:extLst>
          </p:nvPr>
        </p:nvGraphicFramePr>
        <p:xfrm>
          <a:off x="6002569" y="3364350"/>
          <a:ext cx="583379" cy="583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2653920" imgH="2653920" progId="">
                  <p:embed/>
                </p:oleObj>
              </mc:Choice>
              <mc:Fallback>
                <p:oleObj r:id="rId3" imgW="2653920" imgH="2653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2569" y="3364350"/>
                        <a:ext cx="583379" cy="583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C261F85-1BBF-463D-A10C-3BC5DB53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672" y="1709407"/>
            <a:ext cx="723174" cy="531841"/>
          </a:xfrm>
          <a:prstGeom prst="rect">
            <a:avLst/>
          </a:prstGeom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EB1679C-7EBB-4771-8D21-726739F1B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86881"/>
              </p:ext>
            </p:extLst>
          </p:nvPr>
        </p:nvGraphicFramePr>
        <p:xfrm>
          <a:off x="2446735" y="3221552"/>
          <a:ext cx="908450" cy="104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6" imgW="1828440" imgH="2107800" progId="">
                  <p:embed/>
                </p:oleObj>
              </mc:Choice>
              <mc:Fallback>
                <p:oleObj r:id="rId6" imgW="1828440" imgH="2107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6735" y="3221552"/>
                        <a:ext cx="908450" cy="1047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A6DB6B-CF68-4B17-83B6-0D2DC32CAFB8}"/>
              </a:ext>
            </a:extLst>
          </p:cNvPr>
          <p:cNvSpPr/>
          <p:nvPr/>
        </p:nvSpPr>
        <p:spPr>
          <a:xfrm>
            <a:off x="1661020" y="866464"/>
            <a:ext cx="2841888" cy="3540734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9095EA5-71B6-46DB-83A8-BF8A26D324C2}"/>
              </a:ext>
            </a:extLst>
          </p:cNvPr>
          <p:cNvSpPr/>
          <p:nvPr/>
        </p:nvSpPr>
        <p:spPr>
          <a:xfrm>
            <a:off x="5649104" y="866464"/>
            <a:ext cx="3050279" cy="3540734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9AAB4-338C-4D74-A126-28C80B8194DE}"/>
              </a:ext>
            </a:extLst>
          </p:cNvPr>
          <p:cNvSpPr/>
          <p:nvPr/>
        </p:nvSpPr>
        <p:spPr>
          <a:xfrm>
            <a:off x="1168382" y="813242"/>
            <a:ext cx="2904376" cy="511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B8A81D-9D7A-431A-9DEC-8E8E7E7D1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382" y="543462"/>
            <a:ext cx="1158960" cy="852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7558B-8F18-424C-9244-C0A186913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2541" y="813242"/>
            <a:ext cx="1890217" cy="3127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485C1F-4ED9-4890-BCC9-D93556854688}"/>
              </a:ext>
            </a:extLst>
          </p:cNvPr>
          <p:cNvSpPr/>
          <p:nvPr/>
        </p:nvSpPr>
        <p:spPr>
          <a:xfrm>
            <a:off x="6080069" y="646650"/>
            <a:ext cx="1893674" cy="511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alesforce - Wikipedia">
            <a:extLst>
              <a:ext uri="{FF2B5EF4-FFF2-40B4-BE49-F238E27FC236}">
                <a16:creationId xmlns:a16="http://schemas.microsoft.com/office/drawing/2014/main" id="{9378D932-443D-4BB7-AD25-9085BE0EA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72" y="410267"/>
            <a:ext cx="1303329" cy="9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0CB567A-4905-4445-9D56-A1F6A15D2F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6867" y="4578739"/>
            <a:ext cx="1508171" cy="448422"/>
          </a:xfrm>
          <a:prstGeom prst="bentConnector3">
            <a:avLst>
              <a:gd name="adj1" fmla="val -6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783347-2F9B-4978-B9DB-A4C56896EEF8}"/>
              </a:ext>
            </a:extLst>
          </p:cNvPr>
          <p:cNvGrpSpPr/>
          <p:nvPr/>
        </p:nvGrpSpPr>
        <p:grpSpPr>
          <a:xfrm>
            <a:off x="4795910" y="5069521"/>
            <a:ext cx="1086002" cy="1238677"/>
            <a:chOff x="4779745" y="5364400"/>
            <a:chExt cx="1086002" cy="12386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C91F00-82F9-4BF3-8C62-9FE8DB9AE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9745" y="5364400"/>
              <a:ext cx="1086002" cy="102884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15BA5F-704E-404B-A4B2-6D35220970EC}"/>
                </a:ext>
              </a:extLst>
            </p:cNvPr>
            <p:cNvSpPr txBox="1"/>
            <p:nvPr/>
          </p:nvSpPr>
          <p:spPr>
            <a:xfrm>
              <a:off x="4928246" y="6233745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Agent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64E63DF-D0D0-41C1-A7C5-75154510E2B2}"/>
              </a:ext>
            </a:extLst>
          </p:cNvPr>
          <p:cNvSpPr txBox="1"/>
          <p:nvPr/>
        </p:nvSpPr>
        <p:spPr>
          <a:xfrm>
            <a:off x="6353056" y="48341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Agent resolves a Case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19EAE6-B27C-4F61-A905-80CBF71E7C23}"/>
              </a:ext>
            </a:extLst>
          </p:cNvPr>
          <p:cNvSpPr txBox="1"/>
          <p:nvPr/>
        </p:nvSpPr>
        <p:spPr>
          <a:xfrm>
            <a:off x="6655846" y="3347565"/>
            <a:ext cx="1778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Record-Triggered Flow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will execute and invoke the 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Apex Class method.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83B85C-C8B5-4EC5-8081-912AB6FE53C0}"/>
              </a:ext>
            </a:extLst>
          </p:cNvPr>
          <p:cNvCxnSpPr/>
          <p:nvPr/>
        </p:nvCxnSpPr>
        <p:spPr>
          <a:xfrm flipV="1">
            <a:off x="6305163" y="2636831"/>
            <a:ext cx="0" cy="584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896F7E-BBF9-4EC0-B8B9-5041703B40CD}"/>
              </a:ext>
            </a:extLst>
          </p:cNvPr>
          <p:cNvSpPr txBox="1"/>
          <p:nvPr/>
        </p:nvSpPr>
        <p:spPr>
          <a:xfrm>
            <a:off x="6648214" y="1746321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Genesys Cloud for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Salesforce Integration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2901CD-81A1-405A-90BF-51D504F932C5}"/>
              </a:ext>
            </a:extLst>
          </p:cNvPr>
          <p:cNvSpPr txBox="1"/>
          <p:nvPr/>
        </p:nvSpPr>
        <p:spPr>
          <a:xfrm>
            <a:off x="4535634" y="155409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SDK will invoke </a:t>
            </a:r>
          </a:p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API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2CB023D-2009-429C-A368-058AA5FB4C4D}"/>
              </a:ext>
            </a:extLst>
          </p:cNvPr>
          <p:cNvSpPr/>
          <p:nvPr/>
        </p:nvSpPr>
        <p:spPr>
          <a:xfrm>
            <a:off x="5869947" y="1596748"/>
            <a:ext cx="2426741" cy="839394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3C2414-4505-496F-B878-431BB1161354}"/>
              </a:ext>
            </a:extLst>
          </p:cNvPr>
          <p:cNvCxnSpPr>
            <a:cxnSpLocks/>
          </p:cNvCxnSpPr>
          <p:nvPr/>
        </p:nvCxnSpPr>
        <p:spPr>
          <a:xfrm flipH="1" flipV="1">
            <a:off x="3573710" y="2016445"/>
            <a:ext cx="2179160" cy="29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BF89878-4054-4731-ADA4-FB1C2F8CE815}"/>
              </a:ext>
            </a:extLst>
          </p:cNvPr>
          <p:cNvSpPr txBox="1"/>
          <p:nvPr/>
        </p:nvSpPr>
        <p:spPr>
          <a:xfrm>
            <a:off x="1863000" y="1672014"/>
            <a:ext cx="1566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Gamification API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304570-94BA-4E17-84EC-101A40AFD1DF}"/>
              </a:ext>
            </a:extLst>
          </p:cNvPr>
          <p:cNvSpPr/>
          <p:nvPr/>
        </p:nvSpPr>
        <p:spPr>
          <a:xfrm>
            <a:off x="1868593" y="1654412"/>
            <a:ext cx="1560413" cy="391863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394EC3-0BC1-46DF-BA57-428C0B6B5BFE}"/>
              </a:ext>
            </a:extLst>
          </p:cNvPr>
          <p:cNvCxnSpPr>
            <a:cxnSpLocks/>
          </p:cNvCxnSpPr>
          <p:nvPr/>
        </p:nvCxnSpPr>
        <p:spPr>
          <a:xfrm>
            <a:off x="2800660" y="2196079"/>
            <a:ext cx="0" cy="909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D38E7E-53C8-4D14-A984-7C9B2ECC7A83}"/>
              </a:ext>
            </a:extLst>
          </p:cNvPr>
          <p:cNvSpPr txBox="1"/>
          <p:nvPr/>
        </p:nvSpPr>
        <p:spPr>
          <a:xfrm>
            <a:off x="2900960" y="2375716"/>
            <a:ext cx="1168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Update the score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of the agent</a:t>
            </a:r>
          </a:p>
        </p:txBody>
      </p:sp>
    </p:spTree>
    <p:extLst>
      <p:ext uri="{BB962C8B-B14F-4D97-AF65-F5344CB8AC3E}">
        <p14:creationId xmlns:p14="http://schemas.microsoft.com/office/powerpoint/2010/main" val="381213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Merluza</dc:creator>
  <cp:lastModifiedBy>Prince Merluza</cp:lastModifiedBy>
  <cp:revision>1</cp:revision>
  <dcterms:created xsi:type="dcterms:W3CDTF">2022-09-14T11:21:21Z</dcterms:created>
  <dcterms:modified xsi:type="dcterms:W3CDTF">2022-09-14T11:53:55Z</dcterms:modified>
</cp:coreProperties>
</file>