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6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4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7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3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1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9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2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4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3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16D7-1BE4-42FF-915C-DF82BCB40BA1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7" y="-275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2025 International Conference on Computing and Communications </a:t>
            </a: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(COMPUTINGCON)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Alzheimer’s Disease Prediction and Detection using Machine Learning and Deep Learning Approaches</a:t>
            </a:r>
            <a:b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spc="-1" dirty="0">
                <a:solidFill>
                  <a:srgbClr val="4C4C4C"/>
                </a:solidFill>
                <a:latin typeface="Arial"/>
              </a:rPr>
              <a:t>Paper ID: 1120</a:t>
            </a:r>
          </a:p>
          <a:p>
            <a:r>
              <a:rPr lang="en-GB" b="1" spc="-1" dirty="0">
                <a:solidFill>
                  <a:srgbClr val="4C4C4C"/>
                </a:solidFill>
                <a:latin typeface="Arial"/>
              </a:rPr>
              <a:t>Prince Nickson A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Karunya Institute of Technology and Sciences, Coimbatore, India</a:t>
            </a:r>
            <a:endParaRPr lang="en-GB" b="1" spc="-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424" y="6054251"/>
            <a:ext cx="2913152" cy="696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8E078A-6FDD-9E7B-809E-BCDD35ACE6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" y="204004"/>
            <a:ext cx="2429435" cy="70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4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Alzheimer's Disease (AD): neurodegenerative disease, progressive: memory loss and cognitive decline.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the most common cause of dementia accounting for (60–80% of all dementia cases).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Early detection leads to better treatment and care for the patient.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Current detection methods are subjective and costly (PET scans, MRIs, and cognitive assessment tests).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Artificial intelligence (machine learning and deep learning) offers a level of automation and accuracy.</a:t>
            </a:r>
          </a:p>
        </p:txBody>
      </p:sp>
    </p:spTree>
    <p:extLst>
      <p:ext uri="{BB962C8B-B14F-4D97-AF65-F5344CB8AC3E}">
        <p14:creationId xmlns:p14="http://schemas.microsoft.com/office/powerpoint/2010/main" val="77891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598E-68D7-53BE-7C45-ECAFBB68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F7323-BBDE-D33C-F727-307AECE80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Machine Learning(ML) – SVM, Random Forest, KNN and Decision Trees; effective with structured data.</a:t>
            </a:r>
          </a:p>
          <a:p>
            <a:endParaRPr lang="en-US" dirty="0"/>
          </a:p>
          <a:p>
            <a:r>
              <a:rPr lang="en-US" dirty="0"/>
              <a:t>Deep Learning(DL) – CNN, LSTM and Autoencoders; effective with MRI and PET imaging.</a:t>
            </a:r>
          </a:p>
          <a:p>
            <a:endParaRPr lang="en-US" dirty="0"/>
          </a:p>
          <a:p>
            <a:r>
              <a:rPr lang="en-US" dirty="0"/>
              <a:t>Hybrid/Ensemble Models: combination of ML and DL to improve accuracy.</a:t>
            </a:r>
          </a:p>
          <a:p>
            <a:endParaRPr lang="en-US" dirty="0"/>
          </a:p>
          <a:p>
            <a:r>
              <a:rPr lang="en-US" dirty="0"/>
              <a:t>Challenges for ML and DL: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Imbalanced data.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Computational costs.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Interpretability issues.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60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0461-ED78-BA61-7D9D-144E2CAC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B429F-EE3B-C7CC-2FE5-A9400774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Datasets: ADNI, OASIS, Kaggle clinical &amp; imaging data.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Preprocessing: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Image normalization, augmentation.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Feature selection (PCA, statistical methods).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Models: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ML → SVM, Random Forest, KNN.</a:t>
            </a:r>
          </a:p>
          <a:p>
            <a:pPr marL="914400" lvl="1" indent="-457200">
              <a:buFont typeface="+mj-lt"/>
              <a:buAutoNum type="arabicPeriod"/>
            </a:pP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DL → CNN (VGG16, </a:t>
            </a:r>
            <a:r>
              <a:rPr lang="en-IN" dirty="0" err="1"/>
              <a:t>ResNet</a:t>
            </a:r>
            <a:r>
              <a:rPr lang="en-IN" dirty="0"/>
              <a:t>, Inception), Autoencoders.</a:t>
            </a:r>
          </a:p>
          <a:p>
            <a:pPr marL="914400" lvl="1" indent="-457200">
              <a:buFont typeface="+mj-lt"/>
              <a:buAutoNum type="arabicPeriod"/>
            </a:pP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Ensemble → stacking, majority voting.</a:t>
            </a:r>
          </a:p>
          <a:p>
            <a:endParaRPr lang="en-IN" dirty="0"/>
          </a:p>
          <a:p>
            <a:r>
              <a:rPr lang="en-IN" dirty="0"/>
              <a:t>Evaluation Metrics: Accuracy, Precision, Recall, AUC-ROC.</a:t>
            </a:r>
          </a:p>
        </p:txBody>
      </p:sp>
    </p:spTree>
    <p:extLst>
      <p:ext uri="{BB962C8B-B14F-4D97-AF65-F5344CB8AC3E}">
        <p14:creationId xmlns:p14="http://schemas.microsoft.com/office/powerpoint/2010/main" val="127396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D071-EBD1-E81B-624C-9A496EDD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Results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4C10-29E2-A5F2-0CEF-1ED7FE85A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ML Models: work with structured data; limited utility with  high-dimensional images.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DL Models (CNNs):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VGG16</a:t>
            </a:r>
            <a:r>
              <a:rPr lang="en-US" dirty="0"/>
              <a:t> - reliable, but computationally expensive.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Inception</a:t>
            </a:r>
            <a:r>
              <a:rPr lang="en-US" dirty="0"/>
              <a:t> - combination of accuracy and efficiency.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/>
              <a:t>ResNet</a:t>
            </a:r>
            <a:r>
              <a:rPr lang="en-US" dirty="0"/>
              <a:t> - excellent performance, able to detect subtle brain changes.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Transfer Learning: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Improved accuracy on limited datasets.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Less time, training, and resources to utilize.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14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B35A-F525-E242-FA6B-6D0B0A2D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0DDE-FDCE-EEBA-AEBD-2BEC89D74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of advanced AI techniques supports the early detection of AD.</a:t>
            </a:r>
          </a:p>
          <a:p>
            <a:endParaRPr lang="en-US" dirty="0"/>
          </a:p>
          <a:p>
            <a:r>
              <a:rPr lang="en-US" dirty="0"/>
              <a:t>ML is effective for clinical/tabular data and classifications.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DL (CNN, </a:t>
            </a:r>
            <a:r>
              <a:rPr lang="en-US" dirty="0" err="1"/>
              <a:t>ResNet</a:t>
            </a:r>
            <a:r>
              <a:rPr lang="en-US" dirty="0"/>
              <a:t>) is preferred when using imaging data.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Transfer Learning is important when there are small datasets in medicine.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Limitations: data imbalance, interpretability, and high computational cost.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512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DDFF-3437-9892-824C-BD607646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5E586-7FCA-D6F1-861A-28F9BCDA9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Explainable AI (XAI): SHAP, LIME, Grad-CAM for understandability of predictions.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Multi-modal Data Integration: imaging + genetics + clinical tests.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Federated Learning: privacy-preserving, decentralised learning.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Clinical Deployment: lightweight, real-time AI systems.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Bigger, annotated datasets: to support improved generalization of models.</a:t>
            </a:r>
          </a:p>
        </p:txBody>
      </p:sp>
    </p:spTree>
    <p:extLst>
      <p:ext uri="{BB962C8B-B14F-4D97-AF65-F5344CB8AC3E}">
        <p14:creationId xmlns:p14="http://schemas.microsoft.com/office/powerpoint/2010/main" val="314523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F91A-2718-6A81-DC6A-DC5554968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93843"/>
          </a:xfrm>
        </p:spPr>
        <p:txBody>
          <a:bodyPr>
            <a:normAutofit/>
          </a:bodyPr>
          <a:lstStyle/>
          <a:p>
            <a:pPr algn="ctr"/>
            <a:r>
              <a:rPr lang="en-IN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5725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452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2025 International Conference on Computing and Communications  (COMPUTINGCON)</vt:lpstr>
      <vt:lpstr>Introduction</vt:lpstr>
      <vt:lpstr>Literature Review</vt:lpstr>
      <vt:lpstr>Methodology</vt:lpstr>
      <vt:lpstr>Results &amp; Discussion</vt:lpstr>
      <vt:lpstr>Conclusion</vt:lpstr>
      <vt:lpstr>Future Directions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Prince Nickson</cp:lastModifiedBy>
  <cp:revision>12</cp:revision>
  <dcterms:created xsi:type="dcterms:W3CDTF">2021-06-10T05:32:34Z</dcterms:created>
  <dcterms:modified xsi:type="dcterms:W3CDTF">2025-08-31T18:34:34Z</dcterms:modified>
</cp:coreProperties>
</file>