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17-Apr-18</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17-Apr-18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17-Apr-18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17-Apr-18</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17-Apr-18</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17-Apr-18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17-Apr-18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17-Apr-18</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17-Apr-18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17-Apr-18</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17-Apr-18</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17-Apr-18</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4600" y="990600"/>
            <a:ext cx="6172200" cy="1894362"/>
          </a:xfrm>
        </p:spPr>
        <p:txBody>
          <a:bodyPr/>
          <a:lstStyle/>
          <a:p>
            <a:r>
              <a:rPr lang="en-IN" sz="4800" dirty="0" smtClean="0">
                <a:solidFill>
                  <a:schemeClr val="accent3">
                    <a:lumMod val="75000"/>
                  </a:schemeClr>
                </a:solidFill>
                <a:latin typeface="Rosewood Std Regular" panose="04090804040204020202" pitchFamily="82" charset="0"/>
                <a:cs typeface="Times New Roman" panose="02020603050405020304" pitchFamily="18" charset="0"/>
              </a:rPr>
              <a:t>NOTEPAD APPLICATION </a:t>
            </a:r>
            <a:r>
              <a:rPr lang="en-IN" dirty="0" smtClean="0">
                <a:solidFill>
                  <a:schemeClr val="accent3">
                    <a:lumMod val="75000"/>
                  </a:schemeClr>
                </a:solidFill>
              </a:rPr>
              <a:t/>
            </a:r>
            <a:br>
              <a:rPr lang="en-IN" dirty="0" smtClean="0">
                <a:solidFill>
                  <a:schemeClr val="accent3">
                    <a:lumMod val="75000"/>
                  </a:schemeClr>
                </a:solidFill>
              </a:rPr>
            </a:br>
            <a:r>
              <a:rPr lang="en-IN" dirty="0" smtClean="0">
                <a:solidFill>
                  <a:schemeClr val="accent3">
                    <a:lumMod val="75000"/>
                  </a:schemeClr>
                </a:solidFill>
              </a:rPr>
              <a:t>		IN</a:t>
            </a:r>
            <a:r>
              <a:rPr lang="en-IN" dirty="0" smtClean="0">
                <a:solidFill>
                  <a:schemeClr val="accent3">
                    <a:lumMod val="75000"/>
                  </a:schemeClr>
                </a:solidFill>
              </a:rPr>
              <a:t> </a:t>
            </a:r>
            <a:r>
              <a:rPr lang="en-IN" dirty="0" smtClean="0">
                <a:solidFill>
                  <a:schemeClr val="accent3">
                    <a:lumMod val="75000"/>
                  </a:schemeClr>
                </a:solidFill>
              </a:rPr>
              <a:t>JAVA</a:t>
            </a:r>
            <a:endParaRPr lang="en-IN" dirty="0">
              <a:solidFill>
                <a:schemeClr val="accent3">
                  <a:lumMod val="75000"/>
                </a:schemeClr>
              </a:solidFill>
            </a:endParaRPr>
          </a:p>
        </p:txBody>
      </p:sp>
      <p:sp>
        <p:nvSpPr>
          <p:cNvPr id="3" name="Subtitle 2"/>
          <p:cNvSpPr>
            <a:spLocks noGrp="1"/>
          </p:cNvSpPr>
          <p:nvPr>
            <p:ph type="subTitle" idx="1"/>
          </p:nvPr>
        </p:nvSpPr>
        <p:spPr>
          <a:xfrm>
            <a:off x="2667000" y="4419600"/>
            <a:ext cx="6172200" cy="1371600"/>
          </a:xfrm>
        </p:spPr>
        <p:txBody>
          <a:bodyPr>
            <a:normAutofit lnSpcReduction="10000"/>
          </a:bodyPr>
          <a:lstStyle/>
          <a:p>
            <a:pPr algn="ctr"/>
            <a:r>
              <a:rPr lang="en-IN" dirty="0" smtClean="0"/>
              <a:t>   </a:t>
            </a:r>
            <a:endParaRPr lang="en-IN" dirty="0" smtClean="0"/>
          </a:p>
          <a:p>
            <a:pPr algn="r"/>
            <a:r>
              <a:rPr lang="en-IN" dirty="0" smtClean="0">
                <a:solidFill>
                  <a:srgbClr val="FF0000"/>
                </a:solidFill>
              </a:rPr>
              <a:t>JOYDIP SARKAR</a:t>
            </a:r>
          </a:p>
          <a:p>
            <a:pPr algn="r"/>
            <a:r>
              <a:rPr lang="en-IN" dirty="0" smtClean="0">
                <a:solidFill>
                  <a:srgbClr val="FF0000"/>
                </a:solidFill>
              </a:rPr>
              <a:t>PRINCE RAJ</a:t>
            </a:r>
          </a:p>
          <a:p>
            <a:pPr algn="r"/>
            <a:r>
              <a:rPr lang="en-IN" dirty="0" smtClean="0">
                <a:solidFill>
                  <a:srgbClr val="FF0000"/>
                </a:solidFill>
              </a:rPr>
              <a:t>MANISH KUMAR</a:t>
            </a:r>
            <a:endParaRPr lang="en-IN"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743" y="271839"/>
            <a:ext cx="7467600" cy="871728"/>
          </a:xfrm>
        </p:spPr>
        <p:txBody>
          <a:bodyPr/>
          <a:lstStyle/>
          <a:p>
            <a:pPr algn="ctr"/>
            <a:r>
              <a:rPr lang="en-IN" dirty="0" smtClean="0">
                <a:solidFill>
                  <a:srgbClr val="FF0000"/>
                </a:solidFill>
              </a:rPr>
              <a:t>ARCHITECTURE OF EDIT MENU</a:t>
            </a:r>
            <a:endParaRPr lang="en-IN" dirty="0">
              <a:solidFill>
                <a:srgbClr val="FF0000"/>
              </a:solidFill>
            </a:endParaRPr>
          </a:p>
        </p:txBody>
      </p:sp>
      <p:sp>
        <p:nvSpPr>
          <p:cNvPr id="3" name="Oval 2"/>
          <p:cNvSpPr/>
          <p:nvPr/>
        </p:nvSpPr>
        <p:spPr>
          <a:xfrm>
            <a:off x="3048000" y="1295400"/>
            <a:ext cx="2590800" cy="12954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IN" dirty="0" smtClean="0"/>
              <a:t>EDIT MENU</a:t>
            </a:r>
            <a:endParaRPr lang="en-IN" dirty="0"/>
          </a:p>
        </p:txBody>
      </p:sp>
      <p:sp>
        <p:nvSpPr>
          <p:cNvPr id="4" name="Rounded Rectangle 3"/>
          <p:cNvSpPr/>
          <p:nvPr/>
        </p:nvSpPr>
        <p:spPr>
          <a:xfrm>
            <a:off x="76200" y="2502090"/>
            <a:ext cx="1295400" cy="838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smtClean="0"/>
              <a:t>UNDO</a:t>
            </a:r>
            <a:endParaRPr lang="en-IN" dirty="0"/>
          </a:p>
        </p:txBody>
      </p:sp>
      <p:sp>
        <p:nvSpPr>
          <p:cNvPr id="5" name="Rounded Rectangle 4"/>
          <p:cNvSpPr/>
          <p:nvPr/>
        </p:nvSpPr>
        <p:spPr>
          <a:xfrm>
            <a:off x="228600" y="3568890"/>
            <a:ext cx="1295400" cy="838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smtClean="0"/>
              <a:t>CUT</a:t>
            </a:r>
            <a:endParaRPr lang="en-IN" dirty="0"/>
          </a:p>
        </p:txBody>
      </p:sp>
      <p:sp>
        <p:nvSpPr>
          <p:cNvPr id="6" name="Rounded Rectangle 5"/>
          <p:cNvSpPr/>
          <p:nvPr/>
        </p:nvSpPr>
        <p:spPr>
          <a:xfrm>
            <a:off x="521743" y="4635690"/>
            <a:ext cx="1295400" cy="838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smtClean="0"/>
              <a:t>COPY</a:t>
            </a:r>
            <a:endParaRPr lang="en-IN" dirty="0"/>
          </a:p>
        </p:txBody>
      </p:sp>
      <p:sp>
        <p:nvSpPr>
          <p:cNvPr id="7" name="Rounded Rectangle 6"/>
          <p:cNvSpPr/>
          <p:nvPr/>
        </p:nvSpPr>
        <p:spPr>
          <a:xfrm>
            <a:off x="2286000" y="5473890"/>
            <a:ext cx="1295400" cy="838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smtClean="0"/>
              <a:t>PASTE</a:t>
            </a:r>
            <a:endParaRPr lang="en-IN" dirty="0"/>
          </a:p>
        </p:txBody>
      </p:sp>
      <p:sp>
        <p:nvSpPr>
          <p:cNvPr id="8" name="Rounded Rectangle 7"/>
          <p:cNvSpPr/>
          <p:nvPr/>
        </p:nvSpPr>
        <p:spPr>
          <a:xfrm>
            <a:off x="3733800" y="5931090"/>
            <a:ext cx="1295400" cy="838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smtClean="0"/>
              <a:t>FIND NEXT</a:t>
            </a:r>
            <a:endParaRPr lang="en-IN" dirty="0"/>
          </a:p>
        </p:txBody>
      </p:sp>
      <p:sp>
        <p:nvSpPr>
          <p:cNvPr id="9" name="Rounded Rectangle 8"/>
          <p:cNvSpPr/>
          <p:nvPr/>
        </p:nvSpPr>
        <p:spPr>
          <a:xfrm>
            <a:off x="5181600" y="5473890"/>
            <a:ext cx="1295400" cy="838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smtClean="0"/>
              <a:t>FIND &amp; REPACE</a:t>
            </a:r>
            <a:endParaRPr lang="en-IN" dirty="0"/>
          </a:p>
        </p:txBody>
      </p:sp>
      <p:sp>
        <p:nvSpPr>
          <p:cNvPr id="10" name="Rounded Rectangle 9"/>
          <p:cNvSpPr/>
          <p:nvPr/>
        </p:nvSpPr>
        <p:spPr>
          <a:xfrm>
            <a:off x="6477000" y="4559490"/>
            <a:ext cx="1295400" cy="838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smtClean="0"/>
              <a:t>DELETE</a:t>
            </a:r>
            <a:endParaRPr lang="en-IN" dirty="0"/>
          </a:p>
        </p:txBody>
      </p:sp>
      <p:sp>
        <p:nvSpPr>
          <p:cNvPr id="11" name="Rounded Rectangle 10"/>
          <p:cNvSpPr/>
          <p:nvPr/>
        </p:nvSpPr>
        <p:spPr>
          <a:xfrm>
            <a:off x="7162800" y="3568890"/>
            <a:ext cx="1295400" cy="838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smtClean="0"/>
              <a:t>SELECT ALL</a:t>
            </a:r>
            <a:endParaRPr lang="en-IN" dirty="0"/>
          </a:p>
        </p:txBody>
      </p:sp>
      <p:sp>
        <p:nvSpPr>
          <p:cNvPr id="12" name="Rounded Rectangle 11"/>
          <p:cNvSpPr/>
          <p:nvPr/>
        </p:nvSpPr>
        <p:spPr>
          <a:xfrm>
            <a:off x="7620000" y="2578290"/>
            <a:ext cx="1295400" cy="838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smtClean="0"/>
              <a:t>DATE &amp; TIME</a:t>
            </a:r>
            <a:endParaRPr lang="en-IN" dirty="0"/>
          </a:p>
        </p:txBody>
      </p:sp>
      <p:cxnSp>
        <p:nvCxnSpPr>
          <p:cNvPr id="16" name="Straight Arrow Connector 15"/>
          <p:cNvCxnSpPr>
            <a:stCxn id="3" idx="4"/>
            <a:endCxn id="4" idx="3"/>
          </p:cNvCxnSpPr>
          <p:nvPr/>
        </p:nvCxnSpPr>
        <p:spPr>
          <a:xfrm flipH="1">
            <a:off x="1371600" y="2590800"/>
            <a:ext cx="2971800" cy="3303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3" idx="4"/>
            <a:endCxn id="5" idx="3"/>
          </p:cNvCxnSpPr>
          <p:nvPr/>
        </p:nvCxnSpPr>
        <p:spPr>
          <a:xfrm flipH="1">
            <a:off x="1524000" y="2590800"/>
            <a:ext cx="2819400" cy="1397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3" idx="4"/>
            <a:endCxn id="12" idx="1"/>
          </p:cNvCxnSpPr>
          <p:nvPr/>
        </p:nvCxnSpPr>
        <p:spPr>
          <a:xfrm>
            <a:off x="4343400" y="2590800"/>
            <a:ext cx="3276600" cy="4065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3" idx="4"/>
            <a:endCxn id="11" idx="1"/>
          </p:cNvCxnSpPr>
          <p:nvPr/>
        </p:nvCxnSpPr>
        <p:spPr>
          <a:xfrm>
            <a:off x="4343400" y="2590800"/>
            <a:ext cx="2819400" cy="1397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3" idx="4"/>
            <a:endCxn id="10" idx="1"/>
          </p:cNvCxnSpPr>
          <p:nvPr/>
        </p:nvCxnSpPr>
        <p:spPr>
          <a:xfrm>
            <a:off x="4343400" y="2590800"/>
            <a:ext cx="2133600" cy="23877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3" idx="4"/>
            <a:endCxn id="9" idx="0"/>
          </p:cNvCxnSpPr>
          <p:nvPr/>
        </p:nvCxnSpPr>
        <p:spPr>
          <a:xfrm>
            <a:off x="4343400" y="2590800"/>
            <a:ext cx="1485900" cy="28830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3" idx="4"/>
            <a:endCxn id="7" idx="0"/>
          </p:cNvCxnSpPr>
          <p:nvPr/>
        </p:nvCxnSpPr>
        <p:spPr>
          <a:xfrm flipH="1">
            <a:off x="2933700" y="2590800"/>
            <a:ext cx="1409700" cy="28830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 idx="4"/>
            <a:endCxn id="8" idx="0"/>
          </p:cNvCxnSpPr>
          <p:nvPr/>
        </p:nvCxnSpPr>
        <p:spPr>
          <a:xfrm>
            <a:off x="4343400" y="2590800"/>
            <a:ext cx="38100" cy="33402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3" idx="4"/>
            <a:endCxn id="6" idx="3"/>
          </p:cNvCxnSpPr>
          <p:nvPr/>
        </p:nvCxnSpPr>
        <p:spPr>
          <a:xfrm flipH="1">
            <a:off x="1817143" y="2590800"/>
            <a:ext cx="2526257" cy="24639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ARCHITECTURE OF FORMAT MENU</a:t>
            </a:r>
            <a:endParaRPr lang="en-IN" dirty="0">
              <a:solidFill>
                <a:srgbClr val="FF0000"/>
              </a:solidFill>
            </a:endParaRPr>
          </a:p>
        </p:txBody>
      </p:sp>
      <p:sp>
        <p:nvSpPr>
          <p:cNvPr id="3" name="Oval 2"/>
          <p:cNvSpPr/>
          <p:nvPr/>
        </p:nvSpPr>
        <p:spPr>
          <a:xfrm>
            <a:off x="3200400" y="1905000"/>
            <a:ext cx="2057400" cy="12192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IN" dirty="0" smtClean="0"/>
              <a:t>FORMAT</a:t>
            </a:r>
            <a:endParaRPr lang="en-IN" dirty="0"/>
          </a:p>
        </p:txBody>
      </p:sp>
      <p:sp>
        <p:nvSpPr>
          <p:cNvPr id="4" name="Rounded Rectangle 3"/>
          <p:cNvSpPr/>
          <p:nvPr/>
        </p:nvSpPr>
        <p:spPr>
          <a:xfrm>
            <a:off x="3200400" y="3886200"/>
            <a:ext cx="2057400" cy="10668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smtClean="0"/>
              <a:t>SELECT FONT</a:t>
            </a:r>
            <a:endParaRPr lang="en-IN" dirty="0"/>
          </a:p>
        </p:txBody>
      </p:sp>
      <p:cxnSp>
        <p:nvCxnSpPr>
          <p:cNvPr id="6" name="Straight Arrow Connector 5"/>
          <p:cNvCxnSpPr>
            <a:stCxn id="3" idx="4"/>
            <a:endCxn id="4" idx="0"/>
          </p:cNvCxnSpPr>
          <p:nvPr/>
        </p:nvCxnSpPr>
        <p:spPr>
          <a:xfrm rot="5400000">
            <a:off x="3848100" y="35052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rgbClr val="FF0000"/>
                </a:solidFill>
              </a:rPr>
              <a:t>IMPLEMENTING TEXT EDITOR APPLICATION</a:t>
            </a:r>
            <a:endParaRPr lang="en-IN" dirty="0">
              <a:solidFill>
                <a:srgbClr val="FF0000"/>
              </a:solidFill>
            </a:endParaRPr>
          </a:p>
        </p:txBody>
      </p:sp>
      <p:sp>
        <p:nvSpPr>
          <p:cNvPr id="3" name="Content Placeholder 2"/>
          <p:cNvSpPr>
            <a:spLocks noGrp="1"/>
          </p:cNvSpPr>
          <p:nvPr>
            <p:ph sz="quarter" idx="1"/>
          </p:nvPr>
        </p:nvSpPr>
        <p:spPr/>
        <p:txBody>
          <a:bodyPr/>
          <a:lstStyle/>
          <a:p>
            <a:r>
              <a:rPr lang="en-IN" dirty="0" smtClean="0"/>
              <a:t>Importing the inbuilt Java libraries.</a:t>
            </a:r>
          </a:p>
          <a:p>
            <a:r>
              <a:rPr lang="en-IN" dirty="0" smtClean="0"/>
              <a:t>Declaring the variables.</a:t>
            </a:r>
          </a:p>
          <a:p>
            <a:r>
              <a:rPr lang="en-IN" dirty="0" smtClean="0"/>
              <a:t>Designing the Notepad interface.</a:t>
            </a:r>
          </a:p>
          <a:p>
            <a:r>
              <a:rPr lang="en-IN" dirty="0" smtClean="0"/>
              <a:t>Adding listeners for tracking various events of the Notepad.</a:t>
            </a:r>
          </a:p>
          <a:p>
            <a:r>
              <a:rPr lang="en-IN" dirty="0" smtClean="0"/>
              <a:t>Handling of text editing events.</a:t>
            </a: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69763"/>
            <a:ext cx="7467600" cy="1091116"/>
          </a:xfrm>
        </p:spPr>
        <p:txBody>
          <a:bodyPr/>
          <a:lstStyle/>
          <a:p>
            <a:pPr algn="ctr"/>
            <a:r>
              <a:rPr lang="en-IN" dirty="0" smtClean="0">
                <a:solidFill>
                  <a:srgbClr val="FF0000"/>
                </a:solidFill>
              </a:rPr>
              <a:t>OUTPUT</a:t>
            </a:r>
            <a:endParaRPr lang="en-IN" dirty="0">
              <a:solidFill>
                <a:srgbClr val="FF0000"/>
              </a:solidFill>
            </a:endParaRPr>
          </a:p>
        </p:txBody>
      </p:sp>
      <p:pic>
        <p:nvPicPr>
          <p:cNvPr id="3" name="Picture 2" descr="Capture1.PNG"/>
          <p:cNvPicPr>
            <a:picLocks noChangeAspect="1"/>
          </p:cNvPicPr>
          <p:nvPr/>
        </p:nvPicPr>
        <p:blipFill>
          <a:blip r:embed="rId2"/>
          <a:stretch>
            <a:fillRect/>
          </a:stretch>
        </p:blipFill>
        <p:spPr>
          <a:xfrm>
            <a:off x="1523735" y="1470490"/>
            <a:ext cx="6096529" cy="3739216"/>
          </a:xfrm>
          <a:prstGeom prst="rect">
            <a:avLst/>
          </a:prstGeom>
        </p:spPr>
      </p:pic>
      <p:sp>
        <p:nvSpPr>
          <p:cNvPr id="4" name="TextBox 3"/>
          <p:cNvSpPr txBox="1"/>
          <p:nvPr/>
        </p:nvSpPr>
        <p:spPr>
          <a:xfrm>
            <a:off x="1981200" y="5638800"/>
            <a:ext cx="4262705" cy="369332"/>
          </a:xfrm>
          <a:prstGeom prst="rect">
            <a:avLst/>
          </a:prstGeom>
          <a:noFill/>
        </p:spPr>
        <p:txBody>
          <a:bodyPr wrap="none" rtlCol="0">
            <a:spAutoFit/>
          </a:bodyPr>
          <a:lstStyle/>
          <a:p>
            <a:r>
              <a:rPr lang="en-IN" dirty="0" smtClean="0"/>
              <a:t>                  </a:t>
            </a:r>
            <a:r>
              <a:rPr lang="en-IN" dirty="0" smtClean="0">
                <a:solidFill>
                  <a:srgbClr val="00B0F0"/>
                </a:solidFill>
              </a:rPr>
              <a:t>NOTEPAD APPLICATION</a:t>
            </a:r>
            <a:endParaRPr lang="en-IN" dirty="0">
              <a:solidFill>
                <a:srgbClr val="00B0F0"/>
              </a:solidFill>
            </a:endParaRPr>
          </a:p>
        </p:txBody>
      </p:sp>
      <p:cxnSp>
        <p:nvCxnSpPr>
          <p:cNvPr id="14" name="Straight Arrow Connector 13"/>
          <p:cNvCxnSpPr/>
          <p:nvPr/>
        </p:nvCxnSpPr>
        <p:spPr>
          <a:xfrm flipV="1">
            <a:off x="1143000" y="3886200"/>
            <a:ext cx="1447800" cy="8382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85466" y="4724400"/>
            <a:ext cx="1676400" cy="369332"/>
          </a:xfrm>
          <a:prstGeom prst="rect">
            <a:avLst/>
          </a:prstGeom>
          <a:noFill/>
        </p:spPr>
        <p:txBody>
          <a:bodyPr wrap="square" rtlCol="0">
            <a:spAutoFit/>
          </a:bodyPr>
          <a:lstStyle/>
          <a:p>
            <a:r>
              <a:rPr lang="en-US" b="1" dirty="0" smtClean="0">
                <a:solidFill>
                  <a:srgbClr val="7030A0"/>
                </a:solidFill>
              </a:rPr>
              <a:t>Text Area</a:t>
            </a:r>
            <a:endParaRPr lang="en-US" b="1" dirty="0">
              <a:solidFill>
                <a:srgbClr val="7030A0"/>
              </a:solidFill>
            </a:endParaRPr>
          </a:p>
        </p:txBody>
      </p:sp>
      <p:cxnSp>
        <p:nvCxnSpPr>
          <p:cNvPr id="19" name="Straight Arrow Connector 18"/>
          <p:cNvCxnSpPr/>
          <p:nvPr/>
        </p:nvCxnSpPr>
        <p:spPr>
          <a:xfrm flipH="1" flipV="1">
            <a:off x="5029200" y="1992493"/>
            <a:ext cx="457200" cy="12192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964373" y="3211693"/>
            <a:ext cx="1595705" cy="369332"/>
          </a:xfrm>
          <a:prstGeom prst="rect">
            <a:avLst/>
          </a:prstGeom>
          <a:noFill/>
        </p:spPr>
        <p:txBody>
          <a:bodyPr wrap="square" rtlCol="0">
            <a:spAutoFit/>
          </a:bodyPr>
          <a:lstStyle/>
          <a:p>
            <a:r>
              <a:rPr lang="en-US" b="1" dirty="0" smtClean="0">
                <a:solidFill>
                  <a:srgbClr val="7030A0"/>
                </a:solidFill>
              </a:rPr>
              <a:t>Menu Bar</a:t>
            </a:r>
            <a:endParaRPr lang="en-US" b="1" dirty="0">
              <a:solidFill>
                <a:srgbClr val="7030A0"/>
              </a:solidFill>
            </a:endParaRPr>
          </a:p>
        </p:txBody>
      </p:sp>
      <p:cxnSp>
        <p:nvCxnSpPr>
          <p:cNvPr id="23" name="Straight Arrow Connector 22"/>
          <p:cNvCxnSpPr/>
          <p:nvPr/>
        </p:nvCxnSpPr>
        <p:spPr>
          <a:xfrm flipV="1">
            <a:off x="990600" y="1600200"/>
            <a:ext cx="723900" cy="2492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90251" y="1835108"/>
            <a:ext cx="1324249" cy="369332"/>
          </a:xfrm>
          <a:prstGeom prst="rect">
            <a:avLst/>
          </a:prstGeom>
          <a:noFill/>
        </p:spPr>
        <p:txBody>
          <a:bodyPr wrap="square" rtlCol="0">
            <a:spAutoFit/>
          </a:bodyPr>
          <a:lstStyle/>
          <a:p>
            <a:r>
              <a:rPr lang="en-US" b="1" dirty="0" smtClean="0">
                <a:solidFill>
                  <a:srgbClr val="7030A0"/>
                </a:solidFill>
              </a:rPr>
              <a:t>Frame</a:t>
            </a:r>
            <a:endParaRPr lang="en-US" b="1" dirty="0">
              <a:solidFill>
                <a:srgbClr val="7030A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apture2.PNG"/>
          <p:cNvPicPr>
            <a:picLocks noChangeAspect="1"/>
          </p:cNvPicPr>
          <p:nvPr/>
        </p:nvPicPr>
        <p:blipFill>
          <a:blip r:embed="rId2"/>
          <a:stretch>
            <a:fillRect/>
          </a:stretch>
        </p:blipFill>
        <p:spPr>
          <a:xfrm>
            <a:off x="1500873" y="1478111"/>
            <a:ext cx="6142253" cy="3901778"/>
          </a:xfrm>
          <a:prstGeom prst="rect">
            <a:avLst/>
          </a:prstGeom>
        </p:spPr>
      </p:pic>
      <p:sp>
        <p:nvSpPr>
          <p:cNvPr id="3" name="TextBox 2"/>
          <p:cNvSpPr txBox="1"/>
          <p:nvPr/>
        </p:nvSpPr>
        <p:spPr>
          <a:xfrm>
            <a:off x="1447800" y="5638800"/>
            <a:ext cx="5878532" cy="646331"/>
          </a:xfrm>
          <a:prstGeom prst="rect">
            <a:avLst/>
          </a:prstGeom>
          <a:noFill/>
        </p:spPr>
        <p:txBody>
          <a:bodyPr wrap="none" rtlCol="0">
            <a:spAutoFit/>
          </a:bodyPr>
          <a:lstStyle/>
          <a:p>
            <a:r>
              <a:rPr lang="en-IN" dirty="0" smtClean="0">
                <a:solidFill>
                  <a:srgbClr val="00B0F0"/>
                </a:solidFill>
              </a:rPr>
              <a:t>NEW FILE OPTION – resulting in save functionality</a:t>
            </a:r>
          </a:p>
          <a:p>
            <a:r>
              <a:rPr lang="en-IN" dirty="0" smtClean="0">
                <a:solidFill>
                  <a:srgbClr val="00B0F0"/>
                </a:solidFill>
              </a:rPr>
              <a:t>Being called</a:t>
            </a:r>
            <a:endParaRPr lang="en-IN" dirty="0">
              <a:solidFill>
                <a:srgbClr val="00B0F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apture3.PNG"/>
          <p:cNvPicPr>
            <a:picLocks noChangeAspect="1"/>
          </p:cNvPicPr>
          <p:nvPr/>
        </p:nvPicPr>
        <p:blipFill>
          <a:blip r:embed="rId2"/>
          <a:stretch>
            <a:fillRect/>
          </a:stretch>
        </p:blipFill>
        <p:spPr>
          <a:xfrm>
            <a:off x="990600" y="1125028"/>
            <a:ext cx="7620000" cy="4607944"/>
          </a:xfrm>
          <a:prstGeom prst="rect">
            <a:avLst/>
          </a:prstGeom>
        </p:spPr>
      </p:pic>
      <p:sp>
        <p:nvSpPr>
          <p:cNvPr id="3" name="TextBox 2"/>
          <p:cNvSpPr txBox="1"/>
          <p:nvPr/>
        </p:nvSpPr>
        <p:spPr>
          <a:xfrm>
            <a:off x="2362200" y="5867400"/>
            <a:ext cx="2284600" cy="369332"/>
          </a:xfrm>
          <a:prstGeom prst="rect">
            <a:avLst/>
          </a:prstGeom>
          <a:noFill/>
        </p:spPr>
        <p:txBody>
          <a:bodyPr wrap="none" rtlCol="0">
            <a:spAutoFit/>
          </a:bodyPr>
          <a:lstStyle/>
          <a:p>
            <a:r>
              <a:rPr lang="en-IN" dirty="0" smtClean="0">
                <a:solidFill>
                  <a:srgbClr val="00B0F0"/>
                </a:solidFill>
              </a:rPr>
              <a:t>SAVE AS OPTION </a:t>
            </a:r>
            <a:endParaRPr lang="en-IN" dirty="0">
              <a:solidFill>
                <a:srgbClr val="00B0F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apture4.PNG"/>
          <p:cNvPicPr>
            <a:picLocks noChangeAspect="1"/>
          </p:cNvPicPr>
          <p:nvPr/>
        </p:nvPicPr>
        <p:blipFill>
          <a:blip r:embed="rId2"/>
          <a:stretch>
            <a:fillRect/>
          </a:stretch>
        </p:blipFill>
        <p:spPr>
          <a:xfrm>
            <a:off x="1028392" y="1359990"/>
            <a:ext cx="7087215" cy="4138019"/>
          </a:xfrm>
          <a:prstGeom prst="rect">
            <a:avLst/>
          </a:prstGeom>
        </p:spPr>
      </p:pic>
      <p:sp>
        <p:nvSpPr>
          <p:cNvPr id="3" name="TextBox 2"/>
          <p:cNvSpPr txBox="1"/>
          <p:nvPr/>
        </p:nvSpPr>
        <p:spPr>
          <a:xfrm>
            <a:off x="1981200" y="5715000"/>
            <a:ext cx="3352200" cy="646331"/>
          </a:xfrm>
          <a:prstGeom prst="rect">
            <a:avLst/>
          </a:prstGeom>
          <a:noFill/>
        </p:spPr>
        <p:txBody>
          <a:bodyPr wrap="none" rtlCol="0">
            <a:spAutoFit/>
          </a:bodyPr>
          <a:lstStyle/>
          <a:p>
            <a:r>
              <a:rPr lang="en-IN" dirty="0" smtClean="0">
                <a:solidFill>
                  <a:srgbClr val="00B0F0"/>
                </a:solidFill>
              </a:rPr>
              <a:t>FONT SELECTION OPTION</a:t>
            </a:r>
          </a:p>
          <a:p>
            <a:endParaRPr lang="en-IN" dirty="0">
              <a:solidFill>
                <a:srgbClr val="00B0F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276600"/>
            <a:ext cx="6096000" cy="685800"/>
          </a:xfrm>
        </p:spPr>
        <p:txBody>
          <a:bodyPr>
            <a:noAutofit/>
          </a:bodyPr>
          <a:lstStyle/>
          <a:p>
            <a:r>
              <a:rPr lang="en-IN" sz="9600" dirty="0" smtClean="0">
                <a:solidFill>
                  <a:schemeClr val="accent3">
                    <a:lumMod val="75000"/>
                  </a:schemeClr>
                </a:solidFill>
              </a:rPr>
              <a:t>           </a:t>
            </a:r>
            <a:r>
              <a:rPr lang="en-IN" sz="9600" dirty="0" smtClean="0">
                <a:solidFill>
                  <a:schemeClr val="accent3">
                    <a:lumMod val="75000"/>
                  </a:schemeClr>
                </a:solidFill>
                <a:latin typeface="Rosewood Std Regular" panose="04090804040204020202" pitchFamily="82" charset="0"/>
              </a:rPr>
              <a:t>THANK YOU </a:t>
            </a:r>
            <a:endParaRPr lang="en-IN" sz="9600" dirty="0">
              <a:solidFill>
                <a:schemeClr val="accent3">
                  <a:lumMod val="75000"/>
                </a:schemeClr>
              </a:solidFill>
              <a:latin typeface="Rosewood Std Regular" panose="04090804040204020202"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rgbClr val="FF0000"/>
                </a:solidFill>
              </a:rPr>
              <a:t>PROJECT OVERVIEW</a:t>
            </a:r>
            <a:r>
              <a:rPr lang="en-IN" dirty="0" smtClean="0"/>
              <a:t>	</a:t>
            </a:r>
            <a:endParaRPr lang="en-IN" dirty="0"/>
          </a:p>
        </p:txBody>
      </p:sp>
      <p:sp>
        <p:nvSpPr>
          <p:cNvPr id="3" name="Content Placeholder 2"/>
          <p:cNvSpPr>
            <a:spLocks noGrp="1"/>
          </p:cNvSpPr>
          <p:nvPr>
            <p:ph sz="quarter" idx="1"/>
          </p:nvPr>
        </p:nvSpPr>
        <p:spPr/>
        <p:txBody>
          <a:bodyPr/>
          <a:lstStyle/>
          <a:p>
            <a:r>
              <a:rPr lang="en-IN" dirty="0" smtClean="0"/>
              <a:t>This project is about designing a simple notepad using the common features provided by java.</a:t>
            </a:r>
          </a:p>
          <a:p>
            <a:r>
              <a:rPr lang="en-IN" dirty="0" smtClean="0"/>
              <a:t>Here we can use various operation like cut , copy , </a:t>
            </a:r>
            <a:r>
              <a:rPr lang="en-IN" dirty="0" smtClean="0"/>
              <a:t>paste , create , open , edit any text file</a:t>
            </a:r>
            <a:r>
              <a:rPr lang="en-IN" dirty="0" smtClean="0"/>
              <a:t> etc.</a:t>
            </a:r>
          </a:p>
          <a:p>
            <a:r>
              <a:rPr lang="en-IN" dirty="0" smtClean="0"/>
              <a:t>This project is completely designed over common java features.</a:t>
            </a:r>
          </a:p>
          <a:p>
            <a:pPr>
              <a:buNone/>
            </a:pPr>
            <a:r>
              <a:rPr lang="en-IN" dirty="0" smtClean="0"/>
              <a:t/>
            </a:r>
            <a:br>
              <a:rPr lang="en-IN" dirty="0" smtClean="0"/>
            </a:b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rgbClr val="FF0000"/>
                </a:solidFill>
              </a:rPr>
              <a:t>INTRODUCTION</a:t>
            </a:r>
            <a:r>
              <a:rPr lang="en-IN" dirty="0" smtClean="0"/>
              <a:t>	</a:t>
            </a:r>
            <a:endParaRPr lang="en-IN" dirty="0"/>
          </a:p>
        </p:txBody>
      </p:sp>
      <p:sp>
        <p:nvSpPr>
          <p:cNvPr id="3" name="Content Placeholder 2"/>
          <p:cNvSpPr>
            <a:spLocks noGrp="1"/>
          </p:cNvSpPr>
          <p:nvPr>
            <p:ph sz="quarter" idx="1"/>
          </p:nvPr>
        </p:nvSpPr>
        <p:spPr/>
        <p:txBody>
          <a:bodyPr>
            <a:normAutofit fontScale="92500" lnSpcReduction="10000"/>
          </a:bodyPr>
          <a:lstStyle/>
          <a:p>
            <a:r>
              <a:rPr lang="en-IN" dirty="0" smtClean="0"/>
              <a:t>Notepad is a basic text editor for Microsoft Windows. It has been included in all versions of Microsoft Windows since Windows 1.0 in 1985.</a:t>
            </a:r>
          </a:p>
          <a:p>
            <a:r>
              <a:rPr lang="en-IN" dirty="0" smtClean="0"/>
              <a:t>It can use to create simple documents. The most common use for Notepad is to view or edit text (.txt) files , but many users find Notepad a simple tool for creating Web pages.</a:t>
            </a:r>
          </a:p>
          <a:p>
            <a:r>
              <a:rPr lang="en-IN" dirty="0" smtClean="0"/>
              <a:t>Because Notepad supports only very basic formatting , you cannot accidentally save special formatting in documents that need to remain pure </a:t>
            </a:r>
            <a:r>
              <a:rPr lang="en-IN" dirty="0" smtClean="0"/>
              <a:t>text. This is especially useful when creating HTML documents for a Web page because special characters or other formatting may not appear in your published Web page or may even cause errors</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rgbClr val="FF0000"/>
                </a:solidFill>
              </a:rPr>
              <a:t>WHY NOTEPAD IN JAVA?</a:t>
            </a:r>
            <a:endParaRPr lang="en-IN" dirty="0">
              <a:solidFill>
                <a:srgbClr val="FF0000"/>
              </a:solidFill>
            </a:endParaRPr>
          </a:p>
        </p:txBody>
      </p:sp>
      <p:sp>
        <p:nvSpPr>
          <p:cNvPr id="3" name="Content Placeholder 2"/>
          <p:cNvSpPr>
            <a:spLocks noGrp="1"/>
          </p:cNvSpPr>
          <p:nvPr>
            <p:ph sz="quarter" idx="1"/>
          </p:nvPr>
        </p:nvSpPr>
        <p:spPr/>
        <p:txBody>
          <a:bodyPr>
            <a:normAutofit fontScale="92500"/>
          </a:bodyPr>
          <a:lstStyle/>
          <a:p>
            <a:r>
              <a:rPr lang="en-IN" dirty="0" smtClean="0"/>
              <a:t>Java is platform independent Language. It can Run on any Operating System which has JVM installed.</a:t>
            </a:r>
          </a:p>
          <a:p>
            <a:r>
              <a:rPr lang="en-IN" dirty="0" smtClean="0"/>
              <a:t>One can not use Windows notepad in other Operating System.</a:t>
            </a:r>
          </a:p>
          <a:p>
            <a:r>
              <a:rPr lang="en-IN" dirty="0" smtClean="0"/>
              <a:t>So for Simplify the use of Notepad of Windows in Other Operating System with ease, The Notepad is Developed in Java.</a:t>
            </a:r>
          </a:p>
          <a:p>
            <a:r>
              <a:rPr lang="en-IN" dirty="0" smtClean="0"/>
              <a:t>The main objective of this project is to edit or update the text as you want. It acts like as windows notepad so having all of the function of it. Thus it makes a very important role in the Text Editing.</a:t>
            </a:r>
            <a:br>
              <a:rPr lang="en-IN" dirty="0" smtClean="0"/>
            </a:b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rgbClr val="FF0000"/>
                </a:solidFill>
              </a:rPr>
              <a:t>BASIC FEATURES</a:t>
            </a:r>
            <a:endParaRPr lang="en-IN" dirty="0">
              <a:solidFill>
                <a:srgbClr val="FF0000"/>
              </a:solidFill>
            </a:endParaRPr>
          </a:p>
        </p:txBody>
      </p:sp>
      <p:sp>
        <p:nvSpPr>
          <p:cNvPr id="3" name="Content Placeholder 2"/>
          <p:cNvSpPr>
            <a:spLocks noGrp="1"/>
          </p:cNvSpPr>
          <p:nvPr>
            <p:ph sz="quarter" idx="1"/>
          </p:nvPr>
        </p:nvSpPr>
        <p:spPr/>
        <p:txBody>
          <a:bodyPr>
            <a:normAutofit fontScale="92500" lnSpcReduction="20000"/>
          </a:bodyPr>
          <a:lstStyle/>
          <a:p>
            <a:r>
              <a:rPr lang="en-IN" dirty="0" smtClean="0"/>
              <a:t>The Notepad application is a menu driven application that performs text editing operations:-File-Edit-Format</a:t>
            </a:r>
          </a:p>
          <a:p>
            <a:r>
              <a:rPr lang="en-IN" dirty="0" smtClean="0"/>
              <a:t>File operations include:</a:t>
            </a:r>
          </a:p>
          <a:p>
            <a:pPr lvl="1">
              <a:buNone/>
            </a:pPr>
            <a:r>
              <a:rPr lang="en-IN" dirty="0" smtClean="0"/>
              <a:t>-New file                              -Opening existing files</a:t>
            </a:r>
          </a:p>
          <a:p>
            <a:pPr lvl="1">
              <a:buNone/>
            </a:pPr>
            <a:r>
              <a:rPr lang="en-IN" dirty="0" smtClean="0"/>
              <a:t>-Saving the files                  -Saving the existing file with </a:t>
            </a:r>
          </a:p>
          <a:p>
            <a:pPr lvl="1">
              <a:buNone/>
            </a:pPr>
            <a:r>
              <a:rPr lang="en-IN" dirty="0" smtClean="0"/>
              <a:t>another name                      -Exiting the application</a:t>
            </a:r>
          </a:p>
          <a:p>
            <a:r>
              <a:rPr lang="en-IN" dirty="0" smtClean="0"/>
              <a:t>Edit Operations Include:</a:t>
            </a:r>
          </a:p>
          <a:p>
            <a:pPr lvl="1">
              <a:buNone/>
            </a:pPr>
            <a:r>
              <a:rPr lang="en-IN" dirty="0" smtClean="0"/>
              <a:t>-Undo                                             -Cut</a:t>
            </a:r>
          </a:p>
          <a:p>
            <a:pPr lvl="1">
              <a:buNone/>
            </a:pPr>
            <a:r>
              <a:rPr lang="en-IN" dirty="0" smtClean="0"/>
              <a:t>-Copy                                               -Paste</a:t>
            </a:r>
          </a:p>
          <a:p>
            <a:pPr lvl="1">
              <a:buNone/>
            </a:pPr>
            <a:r>
              <a:rPr lang="en-IN" dirty="0" smtClean="0"/>
              <a:t>-Find  and Replace                         -Find Next</a:t>
            </a:r>
          </a:p>
          <a:p>
            <a:pPr lvl="1">
              <a:buNone/>
            </a:pPr>
            <a:r>
              <a:rPr lang="en-IN" dirty="0" smtClean="0"/>
              <a:t>-Delete                                             -Select all</a:t>
            </a:r>
          </a:p>
          <a:p>
            <a:pPr lvl="1">
              <a:buNone/>
            </a:pPr>
            <a:r>
              <a:rPr lang="en-IN" dirty="0" smtClean="0"/>
              <a:t>-Time/Date</a:t>
            </a:r>
          </a:p>
          <a:p>
            <a:r>
              <a:rPr lang="en-IN" dirty="0" smtClean="0"/>
              <a:t>Format Operations Include:</a:t>
            </a:r>
          </a:p>
          <a:p>
            <a:pPr>
              <a:buNone/>
            </a:pPr>
            <a:r>
              <a:rPr lang="en-IN" dirty="0" smtClean="0"/>
              <a:t>	</a:t>
            </a:r>
            <a:r>
              <a:rPr lang="en-IN" sz="2200" dirty="0" smtClean="0"/>
              <a:t> </a:t>
            </a:r>
            <a:r>
              <a:rPr lang="en-IN" dirty="0" smtClean="0"/>
              <a:t>-Font</a:t>
            </a:r>
          </a:p>
          <a:p>
            <a:pPr lvl="1">
              <a:buNone/>
            </a:pPr>
            <a:endParaRPr lang="en-IN"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rgbClr val="FF0000"/>
                </a:solidFill>
              </a:rPr>
              <a:t>WORKING MODEL</a:t>
            </a:r>
            <a:endParaRPr lang="en-IN" dirty="0">
              <a:solidFill>
                <a:srgbClr val="FF0000"/>
              </a:solidFill>
            </a:endParaRPr>
          </a:p>
        </p:txBody>
      </p:sp>
      <p:sp>
        <p:nvSpPr>
          <p:cNvPr id="4" name="Rectangle 3"/>
          <p:cNvSpPr/>
          <p:nvPr/>
        </p:nvSpPr>
        <p:spPr>
          <a:xfrm>
            <a:off x="5638800" y="2590800"/>
            <a:ext cx="2286000" cy="533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5" name="TextBox 4"/>
          <p:cNvSpPr txBox="1"/>
          <p:nvPr/>
        </p:nvSpPr>
        <p:spPr>
          <a:xfrm>
            <a:off x="5791200" y="2667000"/>
            <a:ext cx="2133600" cy="369332"/>
          </a:xfrm>
          <a:prstGeom prst="rect">
            <a:avLst/>
          </a:prstGeom>
          <a:noFill/>
        </p:spPr>
        <p:txBody>
          <a:bodyPr wrap="square" rtlCol="0">
            <a:spAutoFit/>
          </a:bodyPr>
          <a:lstStyle/>
          <a:p>
            <a:r>
              <a:rPr lang="en-IN" dirty="0" smtClean="0"/>
              <a:t>Typing Function</a:t>
            </a:r>
            <a:endParaRPr lang="en-IN" dirty="0"/>
          </a:p>
        </p:txBody>
      </p:sp>
      <p:sp>
        <p:nvSpPr>
          <p:cNvPr id="8" name="Rectangle 7"/>
          <p:cNvSpPr/>
          <p:nvPr/>
        </p:nvSpPr>
        <p:spPr>
          <a:xfrm>
            <a:off x="609600" y="3733800"/>
            <a:ext cx="2438400" cy="4572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9" name="TextBox 8"/>
          <p:cNvSpPr txBox="1"/>
          <p:nvPr/>
        </p:nvSpPr>
        <p:spPr>
          <a:xfrm>
            <a:off x="762000" y="3733800"/>
            <a:ext cx="2438400" cy="369332"/>
          </a:xfrm>
          <a:prstGeom prst="rect">
            <a:avLst/>
          </a:prstGeom>
          <a:noFill/>
        </p:spPr>
        <p:txBody>
          <a:bodyPr wrap="square" rtlCol="0">
            <a:spAutoFit/>
          </a:bodyPr>
          <a:lstStyle/>
          <a:p>
            <a:r>
              <a:rPr lang="en-IN" dirty="0" smtClean="0"/>
              <a:t>Starting Function</a:t>
            </a:r>
            <a:endParaRPr lang="en-IN" dirty="0"/>
          </a:p>
        </p:txBody>
      </p:sp>
      <p:sp>
        <p:nvSpPr>
          <p:cNvPr id="10" name="Rectangle 9"/>
          <p:cNvSpPr/>
          <p:nvPr/>
        </p:nvSpPr>
        <p:spPr>
          <a:xfrm>
            <a:off x="3581400" y="1905000"/>
            <a:ext cx="2209800" cy="533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11" name="TextBox 10"/>
          <p:cNvSpPr txBox="1"/>
          <p:nvPr/>
        </p:nvSpPr>
        <p:spPr>
          <a:xfrm>
            <a:off x="3657600" y="1981200"/>
            <a:ext cx="2057400" cy="369332"/>
          </a:xfrm>
          <a:prstGeom prst="rect">
            <a:avLst/>
          </a:prstGeom>
          <a:noFill/>
        </p:spPr>
        <p:txBody>
          <a:bodyPr wrap="square" rtlCol="0">
            <a:spAutoFit/>
          </a:bodyPr>
          <a:lstStyle/>
          <a:p>
            <a:r>
              <a:rPr lang="en-IN" dirty="0" smtClean="0"/>
              <a:t>   Main function</a:t>
            </a:r>
            <a:endParaRPr lang="en-IN" dirty="0"/>
          </a:p>
        </p:txBody>
      </p:sp>
      <p:sp>
        <p:nvSpPr>
          <p:cNvPr id="14" name="Rectangle 13"/>
          <p:cNvSpPr/>
          <p:nvPr/>
        </p:nvSpPr>
        <p:spPr>
          <a:xfrm>
            <a:off x="3962400" y="3581400"/>
            <a:ext cx="2286000" cy="533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15" name="TextBox 14"/>
          <p:cNvSpPr txBox="1"/>
          <p:nvPr/>
        </p:nvSpPr>
        <p:spPr>
          <a:xfrm>
            <a:off x="4038600" y="3657600"/>
            <a:ext cx="2286000" cy="369332"/>
          </a:xfrm>
          <a:prstGeom prst="rect">
            <a:avLst/>
          </a:prstGeom>
          <a:noFill/>
        </p:spPr>
        <p:txBody>
          <a:bodyPr wrap="square" rtlCol="0">
            <a:spAutoFit/>
          </a:bodyPr>
          <a:lstStyle/>
          <a:p>
            <a:r>
              <a:rPr lang="en-IN" dirty="0" smtClean="0"/>
              <a:t>     File Handling</a:t>
            </a:r>
            <a:endParaRPr lang="en-IN" dirty="0"/>
          </a:p>
        </p:txBody>
      </p:sp>
      <p:sp>
        <p:nvSpPr>
          <p:cNvPr id="16" name="Rectangle 15"/>
          <p:cNvSpPr/>
          <p:nvPr/>
        </p:nvSpPr>
        <p:spPr>
          <a:xfrm>
            <a:off x="6248400" y="5181600"/>
            <a:ext cx="1981200" cy="533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17" name="TextBox 16"/>
          <p:cNvSpPr txBox="1"/>
          <p:nvPr/>
        </p:nvSpPr>
        <p:spPr>
          <a:xfrm>
            <a:off x="6248400" y="5257800"/>
            <a:ext cx="1981200" cy="369332"/>
          </a:xfrm>
          <a:prstGeom prst="rect">
            <a:avLst/>
          </a:prstGeom>
          <a:noFill/>
        </p:spPr>
        <p:txBody>
          <a:bodyPr wrap="square" rtlCol="0">
            <a:spAutoFit/>
          </a:bodyPr>
          <a:lstStyle/>
          <a:p>
            <a:r>
              <a:rPr lang="en-IN" dirty="0" smtClean="0"/>
              <a:t>    Writing file</a:t>
            </a:r>
            <a:endParaRPr lang="en-IN" dirty="0"/>
          </a:p>
        </p:txBody>
      </p:sp>
      <p:sp>
        <p:nvSpPr>
          <p:cNvPr id="18" name="Rectangle 17"/>
          <p:cNvSpPr/>
          <p:nvPr/>
        </p:nvSpPr>
        <p:spPr>
          <a:xfrm>
            <a:off x="4114800" y="5791200"/>
            <a:ext cx="2057400" cy="533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19" name="TextBox 18"/>
          <p:cNvSpPr txBox="1"/>
          <p:nvPr/>
        </p:nvSpPr>
        <p:spPr>
          <a:xfrm>
            <a:off x="4114800" y="5867400"/>
            <a:ext cx="2057400" cy="369332"/>
          </a:xfrm>
          <a:prstGeom prst="rect">
            <a:avLst/>
          </a:prstGeom>
          <a:noFill/>
        </p:spPr>
        <p:txBody>
          <a:bodyPr wrap="square" rtlCol="0">
            <a:spAutoFit/>
          </a:bodyPr>
          <a:lstStyle/>
          <a:p>
            <a:r>
              <a:rPr lang="en-IN" dirty="0" smtClean="0"/>
              <a:t>    Reading file</a:t>
            </a:r>
            <a:endParaRPr lang="en-IN" dirty="0"/>
          </a:p>
        </p:txBody>
      </p:sp>
      <p:sp>
        <p:nvSpPr>
          <p:cNvPr id="20" name="Rectangle 19"/>
          <p:cNvSpPr/>
          <p:nvPr/>
        </p:nvSpPr>
        <p:spPr>
          <a:xfrm>
            <a:off x="1664458" y="5219700"/>
            <a:ext cx="2057400" cy="533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21" name="TextBox 20"/>
          <p:cNvSpPr txBox="1"/>
          <p:nvPr/>
        </p:nvSpPr>
        <p:spPr>
          <a:xfrm>
            <a:off x="1740658" y="5295900"/>
            <a:ext cx="1981200" cy="369332"/>
          </a:xfrm>
          <a:prstGeom prst="rect">
            <a:avLst/>
          </a:prstGeom>
          <a:noFill/>
        </p:spPr>
        <p:txBody>
          <a:bodyPr wrap="square" rtlCol="0">
            <a:spAutoFit/>
          </a:bodyPr>
          <a:lstStyle/>
          <a:p>
            <a:r>
              <a:rPr lang="en-IN" dirty="0" smtClean="0"/>
              <a:t>Create new file</a:t>
            </a:r>
            <a:endParaRPr lang="en-IN" dirty="0"/>
          </a:p>
        </p:txBody>
      </p:sp>
      <p:cxnSp>
        <p:nvCxnSpPr>
          <p:cNvPr id="23" name="Elbow Connector 22"/>
          <p:cNvCxnSpPr>
            <a:stCxn id="10" idx="2"/>
          </p:cNvCxnSpPr>
          <p:nvPr/>
        </p:nvCxnSpPr>
        <p:spPr>
          <a:xfrm rot="5400000">
            <a:off x="3295650" y="1809750"/>
            <a:ext cx="762000" cy="20193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10" idx="2"/>
          </p:cNvCxnSpPr>
          <p:nvPr/>
        </p:nvCxnSpPr>
        <p:spPr>
          <a:xfrm rot="16200000" flipH="1">
            <a:off x="5010150" y="2114550"/>
            <a:ext cx="304800" cy="9525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4" idx="2"/>
            <a:endCxn id="14" idx="0"/>
          </p:cNvCxnSpPr>
          <p:nvPr/>
        </p:nvCxnSpPr>
        <p:spPr>
          <a:xfrm rot="5400000">
            <a:off x="5715000" y="2514600"/>
            <a:ext cx="457200" cy="16764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4" idx="2"/>
          </p:cNvCxnSpPr>
          <p:nvPr/>
        </p:nvCxnSpPr>
        <p:spPr>
          <a:xfrm rot="5400000">
            <a:off x="3314700" y="3390900"/>
            <a:ext cx="1066800" cy="2514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4" idx="2"/>
            <a:endCxn id="16" idx="0"/>
          </p:cNvCxnSpPr>
          <p:nvPr/>
        </p:nvCxnSpPr>
        <p:spPr>
          <a:xfrm>
            <a:off x="5105400" y="4114800"/>
            <a:ext cx="21336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4" idx="2"/>
            <a:endCxn id="18" idx="0"/>
          </p:cNvCxnSpPr>
          <p:nvPr/>
        </p:nvCxnSpPr>
        <p:spPr>
          <a:xfrm>
            <a:off x="5105400" y="4114800"/>
            <a:ext cx="38100" cy="1676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rot="5400000">
            <a:off x="2400300" y="34671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9" name="Cloud Callout 58"/>
          <p:cNvSpPr/>
          <p:nvPr/>
        </p:nvSpPr>
        <p:spPr>
          <a:xfrm>
            <a:off x="685800" y="1752600"/>
            <a:ext cx="2819400" cy="1524000"/>
          </a:xfrm>
          <a:prstGeom prst="cloudCallou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dirty="0" smtClean="0"/>
              <a:t>Display blank  page with editing options.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rgbClr val="FF0000"/>
                </a:solidFill>
              </a:rPr>
              <a:t>SYSTEM REQUIREMENT</a:t>
            </a:r>
            <a:endParaRPr lang="en-IN" dirty="0">
              <a:solidFill>
                <a:srgbClr val="FF0000"/>
              </a:solidFill>
            </a:endParaRPr>
          </a:p>
        </p:txBody>
      </p:sp>
      <p:sp>
        <p:nvSpPr>
          <p:cNvPr id="3" name="Content Placeholder 2"/>
          <p:cNvSpPr>
            <a:spLocks noGrp="1"/>
          </p:cNvSpPr>
          <p:nvPr>
            <p:ph sz="quarter" idx="1"/>
          </p:nvPr>
        </p:nvSpPr>
        <p:spPr/>
        <p:txBody>
          <a:bodyPr/>
          <a:lstStyle/>
          <a:p>
            <a:r>
              <a:rPr lang="en-IN" dirty="0" smtClean="0"/>
              <a:t>Computer with any Operating System.</a:t>
            </a:r>
          </a:p>
          <a:p>
            <a:r>
              <a:rPr lang="en-IN" dirty="0" smtClean="0"/>
              <a:t>Java Installed Platform.</a:t>
            </a:r>
          </a:p>
          <a:p>
            <a:r>
              <a:rPr lang="en-IN" dirty="0" smtClean="0"/>
              <a:t>Basic Memory.</a:t>
            </a:r>
          </a:p>
          <a:p>
            <a:r>
              <a:rPr lang="en-IN" dirty="0" smtClean="0"/>
              <a:t>Language: English</a:t>
            </a:r>
          </a:p>
          <a:p>
            <a:pPr>
              <a:buNone/>
            </a:pPr>
            <a:r>
              <a:rPr lang="en-IN" dirty="0" smtClean="0"/>
              <a:t/>
            </a:r>
            <a:br>
              <a:rPr lang="en-IN" dirty="0" smtClean="0"/>
            </a:b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8978" y="236538"/>
            <a:ext cx="7467600" cy="1143000"/>
          </a:xfrm>
        </p:spPr>
        <p:txBody>
          <a:bodyPr/>
          <a:lstStyle/>
          <a:p>
            <a:r>
              <a:rPr lang="en-IN" dirty="0" smtClean="0">
                <a:solidFill>
                  <a:srgbClr val="FF0000"/>
                </a:solidFill>
              </a:rPr>
              <a:t>ARCHITECTURE OF NOTEPAD APP.</a:t>
            </a:r>
            <a:endParaRPr lang="en-IN" dirty="0">
              <a:solidFill>
                <a:srgbClr val="FF0000"/>
              </a:solidFill>
            </a:endParaRPr>
          </a:p>
        </p:txBody>
      </p:sp>
      <p:sp>
        <p:nvSpPr>
          <p:cNvPr id="3" name="Oval 2"/>
          <p:cNvSpPr/>
          <p:nvPr/>
        </p:nvSpPr>
        <p:spPr>
          <a:xfrm>
            <a:off x="2446361" y="1600200"/>
            <a:ext cx="4038600" cy="1371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IN"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NOTEPAD APPLICATION</a:t>
            </a:r>
            <a:endParaRPr lang="en-IN"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5" name="Rounded Rectangle 4"/>
          <p:cNvSpPr/>
          <p:nvPr/>
        </p:nvSpPr>
        <p:spPr>
          <a:xfrm>
            <a:off x="465161" y="3787265"/>
            <a:ext cx="2286000" cy="990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smtClean="0"/>
              <a:t>FILE MENU</a:t>
            </a:r>
            <a:endParaRPr lang="en-IN" dirty="0"/>
          </a:p>
        </p:txBody>
      </p:sp>
      <p:sp>
        <p:nvSpPr>
          <p:cNvPr id="6" name="Rounded Rectangle 5"/>
          <p:cNvSpPr/>
          <p:nvPr/>
        </p:nvSpPr>
        <p:spPr>
          <a:xfrm>
            <a:off x="6266029" y="3886200"/>
            <a:ext cx="2286000" cy="990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smtClean="0"/>
              <a:t>FORMAT MENU</a:t>
            </a:r>
            <a:endParaRPr lang="en-IN" dirty="0"/>
          </a:p>
        </p:txBody>
      </p:sp>
      <p:sp>
        <p:nvSpPr>
          <p:cNvPr id="7" name="Rounded Rectangle 6"/>
          <p:cNvSpPr/>
          <p:nvPr/>
        </p:nvSpPr>
        <p:spPr>
          <a:xfrm>
            <a:off x="3322661" y="4519707"/>
            <a:ext cx="2286000" cy="990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smtClean="0"/>
              <a:t>EDIT MENU</a:t>
            </a:r>
            <a:endParaRPr lang="en-IN" dirty="0"/>
          </a:p>
        </p:txBody>
      </p:sp>
      <p:cxnSp>
        <p:nvCxnSpPr>
          <p:cNvPr id="13" name="Straight Arrow Connector 12"/>
          <p:cNvCxnSpPr>
            <a:stCxn id="3" idx="4"/>
            <a:endCxn id="7" idx="0"/>
          </p:cNvCxnSpPr>
          <p:nvPr/>
        </p:nvCxnSpPr>
        <p:spPr>
          <a:xfrm>
            <a:off x="4465661" y="2971800"/>
            <a:ext cx="0" cy="15479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3" idx="4"/>
            <a:endCxn id="6" idx="0"/>
          </p:cNvCxnSpPr>
          <p:nvPr/>
        </p:nvCxnSpPr>
        <p:spPr>
          <a:xfrm>
            <a:off x="4465661" y="2971800"/>
            <a:ext cx="2943368"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3" idx="4"/>
            <a:endCxn id="5" idx="0"/>
          </p:cNvCxnSpPr>
          <p:nvPr/>
        </p:nvCxnSpPr>
        <p:spPr>
          <a:xfrm flipH="1">
            <a:off x="1608161" y="2971800"/>
            <a:ext cx="2857500" cy="8154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rgbClr val="FF0000"/>
                </a:solidFill>
              </a:rPr>
              <a:t>ARCHITECTURE OF FILE MENU</a:t>
            </a:r>
            <a:endParaRPr lang="en-IN" dirty="0">
              <a:solidFill>
                <a:srgbClr val="FF0000"/>
              </a:solidFill>
            </a:endParaRPr>
          </a:p>
        </p:txBody>
      </p:sp>
      <p:sp>
        <p:nvSpPr>
          <p:cNvPr id="3" name="Oval 2"/>
          <p:cNvSpPr/>
          <p:nvPr/>
        </p:nvSpPr>
        <p:spPr>
          <a:xfrm>
            <a:off x="2819400" y="2133600"/>
            <a:ext cx="3276600" cy="11430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IN" dirty="0" smtClean="0"/>
              <a:t>FILE MENU</a:t>
            </a:r>
            <a:endParaRPr lang="en-IN" dirty="0"/>
          </a:p>
        </p:txBody>
      </p:sp>
      <p:sp>
        <p:nvSpPr>
          <p:cNvPr id="4" name="Rounded Rectangle 3"/>
          <p:cNvSpPr/>
          <p:nvPr/>
        </p:nvSpPr>
        <p:spPr>
          <a:xfrm>
            <a:off x="152400" y="4683459"/>
            <a:ext cx="1752600" cy="7620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smtClean="0"/>
              <a:t>NEW </a:t>
            </a:r>
            <a:endParaRPr lang="en-IN" dirty="0"/>
          </a:p>
        </p:txBody>
      </p:sp>
      <p:sp>
        <p:nvSpPr>
          <p:cNvPr id="5" name="Rounded Rectangle 4"/>
          <p:cNvSpPr/>
          <p:nvPr/>
        </p:nvSpPr>
        <p:spPr>
          <a:xfrm>
            <a:off x="2095500" y="4688006"/>
            <a:ext cx="1752600" cy="7620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smtClean="0"/>
              <a:t>OPEN</a:t>
            </a:r>
            <a:endParaRPr lang="en-IN" dirty="0"/>
          </a:p>
        </p:txBody>
      </p:sp>
      <p:sp>
        <p:nvSpPr>
          <p:cNvPr id="6" name="Rounded Rectangle 5"/>
          <p:cNvSpPr/>
          <p:nvPr/>
        </p:nvSpPr>
        <p:spPr>
          <a:xfrm>
            <a:off x="4038600" y="4688006"/>
            <a:ext cx="1447800" cy="7620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smtClean="0"/>
              <a:t>SAVE</a:t>
            </a:r>
            <a:endParaRPr lang="en-IN" dirty="0"/>
          </a:p>
        </p:txBody>
      </p:sp>
      <p:sp>
        <p:nvSpPr>
          <p:cNvPr id="7" name="Rounded Rectangle 6"/>
          <p:cNvSpPr/>
          <p:nvPr/>
        </p:nvSpPr>
        <p:spPr>
          <a:xfrm>
            <a:off x="5641928" y="4648201"/>
            <a:ext cx="1600200" cy="7620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smtClean="0"/>
              <a:t>SAVE AS</a:t>
            </a:r>
            <a:endParaRPr lang="en-IN" dirty="0"/>
          </a:p>
        </p:txBody>
      </p:sp>
      <p:sp>
        <p:nvSpPr>
          <p:cNvPr id="8" name="Rounded Rectangle 7"/>
          <p:cNvSpPr/>
          <p:nvPr/>
        </p:nvSpPr>
        <p:spPr>
          <a:xfrm>
            <a:off x="7397656" y="4648201"/>
            <a:ext cx="1524000" cy="7620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smtClean="0"/>
              <a:t>EXIT</a:t>
            </a:r>
            <a:endParaRPr lang="en-IN" dirty="0"/>
          </a:p>
        </p:txBody>
      </p:sp>
      <p:cxnSp>
        <p:nvCxnSpPr>
          <p:cNvPr id="10" name="Straight Arrow Connector 9"/>
          <p:cNvCxnSpPr>
            <a:stCxn id="3" idx="4"/>
            <a:endCxn id="4" idx="0"/>
          </p:cNvCxnSpPr>
          <p:nvPr/>
        </p:nvCxnSpPr>
        <p:spPr>
          <a:xfrm flipH="1">
            <a:off x="1028700" y="3276600"/>
            <a:ext cx="3429000" cy="14068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3" idx="4"/>
            <a:endCxn id="5" idx="0"/>
          </p:cNvCxnSpPr>
          <p:nvPr/>
        </p:nvCxnSpPr>
        <p:spPr>
          <a:xfrm flipH="1">
            <a:off x="2971800" y="3276600"/>
            <a:ext cx="1485900" cy="14114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3" idx="4"/>
            <a:endCxn id="6" idx="0"/>
          </p:cNvCxnSpPr>
          <p:nvPr/>
        </p:nvCxnSpPr>
        <p:spPr>
          <a:xfrm>
            <a:off x="4457700" y="3276600"/>
            <a:ext cx="304800" cy="14114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3" idx="4"/>
            <a:endCxn id="7" idx="0"/>
          </p:cNvCxnSpPr>
          <p:nvPr/>
        </p:nvCxnSpPr>
        <p:spPr>
          <a:xfrm>
            <a:off x="4457700" y="3276600"/>
            <a:ext cx="1984328" cy="13716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3" idx="4"/>
            <a:endCxn id="8" idx="0"/>
          </p:cNvCxnSpPr>
          <p:nvPr/>
        </p:nvCxnSpPr>
        <p:spPr>
          <a:xfrm>
            <a:off x="4457700" y="3276600"/>
            <a:ext cx="3701956" cy="13716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203</TotalTime>
  <Words>295</Words>
  <Application>Microsoft Office PowerPoint</Application>
  <PresentationFormat>On-screen Show (4:3)</PresentationFormat>
  <Paragraphs>90</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Century Schoolbook</vt:lpstr>
      <vt:lpstr>Rosewood Std Regular</vt:lpstr>
      <vt:lpstr>Times New Roman</vt:lpstr>
      <vt:lpstr>Wingdings</vt:lpstr>
      <vt:lpstr>Wingdings 2</vt:lpstr>
      <vt:lpstr>Oriel</vt:lpstr>
      <vt:lpstr>NOTEPAD APPLICATION    IN JAVA</vt:lpstr>
      <vt:lpstr>PROJECT OVERVIEW </vt:lpstr>
      <vt:lpstr>INTRODUCTION </vt:lpstr>
      <vt:lpstr>WHY NOTEPAD IN JAVA?</vt:lpstr>
      <vt:lpstr>BASIC FEATURES</vt:lpstr>
      <vt:lpstr>WORKING MODEL</vt:lpstr>
      <vt:lpstr>SYSTEM REQUIREMENT</vt:lpstr>
      <vt:lpstr>ARCHITECTURE OF NOTEPAD APP.</vt:lpstr>
      <vt:lpstr>ARCHITECTURE OF FILE MENU</vt:lpstr>
      <vt:lpstr>ARCHITECTURE OF EDIT MENU</vt:lpstr>
      <vt:lpstr>ARCHITECTURE OF FORMAT MENU</vt:lpstr>
      <vt:lpstr>IMPLEMENTING TEXT EDITOR APPLICATION</vt:lpstr>
      <vt:lpstr>OUTPUT</vt:lpstr>
      <vt:lpstr>PowerPoint Presentation</vt:lpstr>
      <vt:lpstr>PowerPoint Presentation</vt:lpstr>
      <vt:lpstr>PowerPoint Presentation</vt:lpstr>
      <vt:lpstr>           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NOTEPAD APPLICATION IN JAVA</dc:title>
  <dc:creator>JoydipSarkar</dc:creator>
  <cp:lastModifiedBy>Prince Raj</cp:lastModifiedBy>
  <cp:revision>25</cp:revision>
  <dcterms:created xsi:type="dcterms:W3CDTF">2006-08-16T00:00:00Z</dcterms:created>
  <dcterms:modified xsi:type="dcterms:W3CDTF">2018-04-17T18:02:25Z</dcterms:modified>
</cp:coreProperties>
</file>