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4"/>
  </p:notesMasterIdLst>
  <p:sldIdLst>
    <p:sldId id="256" r:id="rId2"/>
    <p:sldId id="257" r:id="rId3"/>
    <p:sldId id="259" r:id="rId4"/>
    <p:sldId id="269" r:id="rId5"/>
    <p:sldId id="260" r:id="rId6"/>
    <p:sldId id="262" r:id="rId7"/>
    <p:sldId id="263" r:id="rId8"/>
    <p:sldId id="264" r:id="rId9"/>
    <p:sldId id="265" r:id="rId10"/>
    <p:sldId id="266" r:id="rId11"/>
    <p:sldId id="267" r:id="rId12"/>
    <p:sldId id="268" r:id="rId13"/>
  </p:sldIdLst>
  <p:sldSz cx="12192000" cy="6858000"/>
  <p:notesSz cx="6858000" cy="9144000"/>
  <p:embeddedFontLst>
    <p:embeddedFont>
      <p:font typeface="Calisto MT" panose="02040603050505030304" pitchFamily="18"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
      <p:font typeface="Wingdings 2" panose="050201020105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581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339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86501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34445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67384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65322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08096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72436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3367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690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56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24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889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853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954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995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317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06025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628668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99750" y="3057305"/>
            <a:ext cx="8506922" cy="74339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80"/>
              <a:buNone/>
            </a:pPr>
            <a:r>
              <a:rPr lang="en-US" sz="3600" b="1" dirty="0">
                <a:solidFill>
                  <a:schemeClr val="lt1"/>
                </a:solidFill>
                <a:latin typeface="Times New Roman"/>
                <a:ea typeface="Times New Roman"/>
                <a:cs typeface="Times New Roman"/>
                <a:sym typeface="Times New Roman"/>
              </a:rPr>
              <a:t>		</a:t>
            </a:r>
            <a:r>
              <a:rPr lang="en-US" sz="4400" b="1" dirty="0">
                <a:solidFill>
                  <a:schemeClr val="lt1"/>
                </a:solidFill>
                <a:latin typeface="Times New Roman"/>
                <a:ea typeface="Times New Roman"/>
                <a:cs typeface="Times New Roman"/>
                <a:sym typeface="Times New Roman"/>
              </a:rPr>
              <a:t>Bike Share Prediction</a:t>
            </a:r>
            <a:endParaRPr sz="44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5)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6)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cs typeface="Times New Roman"/>
                <a:sym typeface="Times New Roman"/>
              </a:rPr>
              <a:t>Here we have used Gradient Boosting Regressor from ensemble technique.</a:t>
            </a:r>
          </a:p>
          <a:p>
            <a:pPr marL="0" lvl="0" indent="0" algn="l" rtl="0">
              <a:spcBef>
                <a:spcPts val="960"/>
              </a:spcBef>
              <a:spcAft>
                <a:spcPts val="0"/>
              </a:spcAft>
              <a:buSzPts val="1440"/>
              <a:buNone/>
            </a:pPr>
            <a:endParaRPr lang="en-US"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7) How Prediction was done?</a:t>
            </a:r>
            <a:endParaRPr lang="en-US"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First we did testing on test data , and after that we can predict on new data .</a:t>
            </a:r>
          </a:p>
          <a:p>
            <a:pPr marL="0" lvl="0"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8) What are the different stages of deployment?</a:t>
            </a:r>
            <a:endParaRPr lang="en-US"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deployed it on Heroku with CI/CD Pipelines.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02C9-E496-4671-A6C3-A9C52CE34D72}"/>
              </a:ext>
            </a:extLst>
          </p:cNvPr>
          <p:cNvSpPr>
            <a:spLocks noGrp="1"/>
          </p:cNvSpPr>
          <p:nvPr>
            <p:ph type="title"/>
          </p:nvPr>
        </p:nvSpPr>
        <p:spPr>
          <a:xfrm>
            <a:off x="-2467580" y="2943775"/>
            <a:ext cx="10353762" cy="970450"/>
          </a:xfrm>
        </p:spPr>
        <p:txBody>
          <a:bodyPr/>
          <a:lstStyle/>
          <a:p>
            <a:r>
              <a:rPr lang="en-US" dirty="0"/>
              <a:t>Thank you</a:t>
            </a:r>
            <a:endParaRPr lang="en-IN" dirty="0"/>
          </a:p>
        </p:txBody>
      </p:sp>
    </p:spTree>
    <p:extLst>
      <p:ext uri="{BB962C8B-B14F-4D97-AF65-F5344CB8AC3E}">
        <p14:creationId xmlns:p14="http://schemas.microsoft.com/office/powerpoint/2010/main" val="31660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722312" y="104774"/>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predicting bike sharing. The model will determine how many bikes shared by customers (casual and registered both).</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Prediction of total bike sharing.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428750" y="36195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3200" b="1" u="sng" dirty="0">
                <a:solidFill>
                  <a:schemeClr val="lt1"/>
                </a:solidFill>
                <a:latin typeface="Times New Roman"/>
                <a:ea typeface="Times New Roman"/>
                <a:cs typeface="Times New Roman"/>
                <a:sym typeface="Times New Roman"/>
              </a:rPr>
              <a:t>Architecture</a:t>
            </a:r>
            <a:endParaRPr b="1" u="sng"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5" name="Picture 4">
            <a:extLst>
              <a:ext uri="{FF2B5EF4-FFF2-40B4-BE49-F238E27FC236}">
                <a16:creationId xmlns:a16="http://schemas.microsoft.com/office/drawing/2014/main" id="{7E49AEFF-D9A3-4019-9D1D-8D1CFB91E4BC}"/>
              </a:ext>
            </a:extLst>
          </p:cNvPr>
          <p:cNvPicPr>
            <a:picLocks noChangeAspect="1"/>
          </p:cNvPicPr>
          <p:nvPr/>
        </p:nvPicPr>
        <p:blipFill>
          <a:blip r:embed="rId3"/>
          <a:stretch>
            <a:fillRect/>
          </a:stretch>
        </p:blipFill>
        <p:spPr>
          <a:xfrm>
            <a:off x="1428750" y="1657350"/>
            <a:ext cx="9334500" cy="4438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81125" y="409575"/>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3200" b="1" u="sng" dirty="0">
                <a:solidFill>
                  <a:schemeClr val="lt1"/>
                </a:solidFill>
                <a:latin typeface="Times New Roman"/>
                <a:ea typeface="Times New Roman"/>
                <a:cs typeface="Times New Roman"/>
                <a:sym typeface="Times New Roman"/>
              </a:rPr>
              <a:t>Project Flow</a:t>
            </a:r>
            <a:endParaRPr b="1" u="sng"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a:extLst>
              <a:ext uri="{FF2B5EF4-FFF2-40B4-BE49-F238E27FC236}">
                <a16:creationId xmlns:a16="http://schemas.microsoft.com/office/drawing/2014/main" id="{EBC48C27-5329-4AF4-9513-4516F4033B38}"/>
              </a:ext>
            </a:extLst>
          </p:cNvPr>
          <p:cNvPicPr>
            <a:picLocks noChangeAspect="1"/>
          </p:cNvPicPr>
          <p:nvPr/>
        </p:nvPicPr>
        <p:blipFill>
          <a:blip r:embed="rId3"/>
          <a:stretch>
            <a:fillRect/>
          </a:stretch>
        </p:blipFill>
        <p:spPr>
          <a:xfrm>
            <a:off x="1177260" y="1962149"/>
            <a:ext cx="9837480" cy="4067175"/>
          </a:xfrm>
          <a:prstGeom prst="rect">
            <a:avLst/>
          </a:prstGeom>
        </p:spPr>
      </p:pic>
    </p:spTree>
    <p:extLst>
      <p:ext uri="{BB962C8B-B14F-4D97-AF65-F5344CB8AC3E}">
        <p14:creationId xmlns:p14="http://schemas.microsoft.com/office/powerpoint/2010/main" val="399809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646394" y="476250"/>
            <a:ext cx="8534400" cy="42247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 The name of the columns is validated and should be the same as given in the schema file.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do feature engineering.</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csv file :</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(normalization based on given dataset) to scale down the values.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0" y="904875"/>
            <a:ext cx="8534400" cy="4543425"/>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Gradient Boosting Regressor – </a:t>
            </a:r>
            <a:endParaRPr dirty="0">
              <a:solidFill>
                <a:schemeClr val="lt1"/>
              </a:solidFill>
              <a:latin typeface="Times New Roman"/>
              <a:ea typeface="Times New Roman"/>
              <a:cs typeface="Times New Roman"/>
              <a:sym typeface="Times New Roman"/>
            </a:endParaRPr>
          </a:p>
          <a:p>
            <a:pPr marL="1200150" lvl="2" indent="-28575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Gradient Boosting Regressor is a powerful machine learning algorithm used for regression tasks. It belongs to the family of ensemble methods, which combine multiple weak learners (in this case, decision trees) to create a strong predictive model. The key idea behind gradient boosting is to iteratively improve the model by fitting new trees to the residuals (the differences between the predicted values and the actual target values) of the previous trees.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we find the best model. By using Grid Search CV. We calculate the r2 scores for models and select the model with the best score.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446087" y="790575"/>
            <a:ext cx="8534400" cy="3771900"/>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is exported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Gradient Boosting Regressor model created during training.</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Based on the inputs respective model is loaded and is used to predict the data for that cluster.</a:t>
            </a: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company like </a:t>
            </a:r>
            <a:r>
              <a:rPr lang="en-US" dirty="0" err="1">
                <a:solidFill>
                  <a:schemeClr val="lt1"/>
                </a:solidFill>
                <a:latin typeface="Times New Roman"/>
                <a:ea typeface="Times New Roman"/>
                <a:cs typeface="Times New Roman"/>
                <a:sym typeface="Times New Roman"/>
              </a:rPr>
              <a:t>mybike</a:t>
            </a:r>
            <a:r>
              <a:rPr lang="en-US" dirty="0">
                <a:solidFill>
                  <a:schemeClr val="lt1"/>
                </a:solidFill>
                <a:latin typeface="Times New Roman"/>
                <a:ea typeface="Times New Roman"/>
                <a:cs typeface="Times New Roman"/>
                <a:sym typeface="Times New Roman"/>
              </a:rPr>
              <a:t> , </a:t>
            </a:r>
            <a:r>
              <a:rPr lang="en-US" dirty="0" err="1">
                <a:solidFill>
                  <a:schemeClr val="lt1"/>
                </a:solidFill>
                <a:latin typeface="Times New Roman"/>
                <a:ea typeface="Times New Roman"/>
                <a:cs typeface="Times New Roman"/>
                <a:sym typeface="Times New Roman"/>
              </a:rPr>
              <a:t>yulu</a:t>
            </a:r>
            <a:r>
              <a:rPr lang="en-US" dirty="0">
                <a:solidFill>
                  <a:schemeClr val="lt1"/>
                </a:solidFill>
                <a:latin typeface="Times New Roman"/>
                <a:ea typeface="Times New Roman"/>
                <a:cs typeface="Times New Roman"/>
                <a:sym typeface="Times New Roman"/>
              </a:rPr>
              <a:t> ,oho etc.</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4</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0" indent="0">
              <a:spcBef>
                <a:spcPts val="0"/>
              </a:spcBef>
              <a:spcAft>
                <a:spcPts val="0"/>
              </a:spcAft>
              <a:buSzPts val="1600"/>
              <a:buNone/>
            </a:pPr>
            <a:r>
              <a:rPr lang="en-US" dirty="0">
                <a:solidFill>
                  <a:schemeClr val="lt1"/>
                </a:solidFill>
                <a:latin typeface="Times New Roman"/>
                <a:ea typeface="Times New Roman"/>
                <a:cs typeface="Times New Roman"/>
                <a:sym typeface="Times New Roman"/>
              </a:rPr>
              <a:t>Q 4) </a:t>
            </a:r>
            <a:r>
              <a:rPr lang="en-US" sz="1800" dirty="0">
                <a:solidFill>
                  <a:schemeClr val="lt1"/>
                </a:solidFill>
                <a:latin typeface="Times New Roman"/>
                <a:ea typeface="Times New Roman"/>
                <a:cs typeface="Times New Roman"/>
                <a:sym typeface="Times New Roman"/>
              </a:rPr>
              <a:t>How logs are managed?</a:t>
            </a:r>
            <a:endParaRPr lang="en-US" dirty="0"/>
          </a:p>
          <a:p>
            <a:pPr marL="0" lvl="0" indent="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lang="en-US" dirty="0"/>
          </a:p>
          <a:p>
            <a:pPr marL="0" lvl="0" indent="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lang="en-US" dirty="0"/>
          </a:p>
          <a:p>
            <a:pPr marL="0" lvl="0" indent="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endParaRPr lang="en-US"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33</TotalTime>
  <Words>668</Words>
  <Application>Microsoft Office PowerPoint</Application>
  <PresentationFormat>Widescreen</PresentationFormat>
  <Paragraphs>63</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Arial</vt:lpstr>
      <vt:lpstr>Trebuchet MS</vt:lpstr>
      <vt:lpstr>Noto Sans Symbols</vt: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Prince Sadariya</cp:lastModifiedBy>
  <cp:revision>5</cp:revision>
  <dcterms:created xsi:type="dcterms:W3CDTF">2021-06-19T13:01:53Z</dcterms:created>
  <dcterms:modified xsi:type="dcterms:W3CDTF">2023-07-19T06:50:16Z</dcterms:modified>
</cp:coreProperties>
</file>