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e" id="{9081877F-9471-4E4B-AEED-B027847BBC8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E02A2-60AB-4724-B587-00E1DC15CF1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A418CA-DF85-4EB8-BA37-E87012AD60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Uma Página inicial básica com elementos de imagens, e um botão para começar o jogo.</a:t>
          </a:r>
        </a:p>
      </dgm:t>
    </dgm:pt>
    <dgm:pt modelId="{1F1EA8B6-0041-42E7-A063-7F1AE61E2D0C}" type="parTrans" cxnId="{5C1AA919-1FF7-4729-9B27-6FD301DE49C0}">
      <dgm:prSet/>
      <dgm:spPr/>
      <dgm:t>
        <a:bodyPr/>
        <a:lstStyle/>
        <a:p>
          <a:endParaRPr lang="en-US"/>
        </a:p>
      </dgm:t>
    </dgm:pt>
    <dgm:pt modelId="{D7C4C4F8-E4DE-4F0B-933C-D1E0126393BB}" type="sibTrans" cxnId="{5C1AA919-1FF7-4729-9B27-6FD301DE49C0}">
      <dgm:prSet/>
      <dgm:spPr/>
      <dgm:t>
        <a:bodyPr/>
        <a:lstStyle/>
        <a:p>
          <a:endParaRPr lang="en-US"/>
        </a:p>
      </dgm:t>
    </dgm:pt>
    <dgm:pt modelId="{C6F9FA42-B6CD-4EFD-A64F-E7E4EDCD1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Um esquema de cores temático e conciso. </a:t>
          </a:r>
        </a:p>
      </dgm:t>
    </dgm:pt>
    <dgm:pt modelId="{91608E39-3DA2-481F-A20D-73C111C4C9B8}" type="parTrans" cxnId="{C3EA0F90-BCC6-4DF1-80BE-FB2D40378EFD}">
      <dgm:prSet/>
      <dgm:spPr/>
      <dgm:t>
        <a:bodyPr/>
        <a:lstStyle/>
        <a:p>
          <a:endParaRPr lang="en-US"/>
        </a:p>
      </dgm:t>
    </dgm:pt>
    <dgm:pt modelId="{E3E495D5-E5CC-4BBB-8F34-9B150066757C}" type="sibTrans" cxnId="{C3EA0F90-BCC6-4DF1-80BE-FB2D40378EFD}">
      <dgm:prSet/>
      <dgm:spPr/>
      <dgm:t>
        <a:bodyPr/>
        <a:lstStyle/>
        <a:p>
          <a:endParaRPr lang="en-US"/>
        </a:p>
      </dgm:t>
    </dgm:pt>
    <dgm:pt modelId="{CEE75F77-0F0E-4AD2-8919-8AA6721226FB}" type="pres">
      <dgm:prSet presAssocID="{FE7E02A2-60AB-4724-B587-00E1DC15CF1A}" presName="root" presStyleCnt="0">
        <dgm:presLayoutVars>
          <dgm:dir/>
          <dgm:resizeHandles val="exact"/>
        </dgm:presLayoutVars>
      </dgm:prSet>
      <dgm:spPr/>
    </dgm:pt>
    <dgm:pt modelId="{665EA31B-A9E3-40EA-B745-1762FDC76C07}" type="pres">
      <dgm:prSet presAssocID="{85A418CA-DF85-4EB8-BA37-E87012AD6093}" presName="compNode" presStyleCnt="0"/>
      <dgm:spPr/>
    </dgm:pt>
    <dgm:pt modelId="{89CB60AF-58D9-427B-B6E2-B7DF590C5457}" type="pres">
      <dgm:prSet presAssocID="{85A418CA-DF85-4EB8-BA37-E87012AD609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FC3F669-C06C-4458-8529-9716101204C3}" type="pres">
      <dgm:prSet presAssocID="{85A418CA-DF85-4EB8-BA37-E87012AD6093}" presName="spaceRect" presStyleCnt="0"/>
      <dgm:spPr/>
    </dgm:pt>
    <dgm:pt modelId="{B739B5B5-B572-4CBC-956A-D59236E0D36C}" type="pres">
      <dgm:prSet presAssocID="{85A418CA-DF85-4EB8-BA37-E87012AD6093}" presName="textRect" presStyleLbl="revTx" presStyleIdx="0" presStyleCnt="2">
        <dgm:presLayoutVars>
          <dgm:chMax val="1"/>
          <dgm:chPref val="1"/>
        </dgm:presLayoutVars>
      </dgm:prSet>
      <dgm:spPr/>
    </dgm:pt>
    <dgm:pt modelId="{77802751-36E7-4CA7-B909-F5302B6F373C}" type="pres">
      <dgm:prSet presAssocID="{D7C4C4F8-E4DE-4F0B-933C-D1E0126393BB}" presName="sibTrans" presStyleCnt="0"/>
      <dgm:spPr/>
    </dgm:pt>
    <dgm:pt modelId="{C57E69A4-5294-4F7B-9154-79B1C08D0078}" type="pres">
      <dgm:prSet presAssocID="{C6F9FA42-B6CD-4EFD-A64F-E7E4EDCD1772}" presName="compNode" presStyleCnt="0"/>
      <dgm:spPr/>
    </dgm:pt>
    <dgm:pt modelId="{8FB20086-0BD7-4DFA-A936-BD453CF861EB}" type="pres">
      <dgm:prSet presAssocID="{C6F9FA42-B6CD-4EFD-A64F-E7E4EDCD17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a"/>
        </a:ext>
      </dgm:extLst>
    </dgm:pt>
    <dgm:pt modelId="{AF7AC83A-AC3C-4554-A6FB-CD9C18F1524F}" type="pres">
      <dgm:prSet presAssocID="{C6F9FA42-B6CD-4EFD-A64F-E7E4EDCD1772}" presName="spaceRect" presStyleCnt="0"/>
      <dgm:spPr/>
    </dgm:pt>
    <dgm:pt modelId="{B4AEBCD9-784B-49CE-8569-534E88CDBE42}" type="pres">
      <dgm:prSet presAssocID="{C6F9FA42-B6CD-4EFD-A64F-E7E4EDCD177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C1AA919-1FF7-4729-9B27-6FD301DE49C0}" srcId="{FE7E02A2-60AB-4724-B587-00E1DC15CF1A}" destId="{85A418CA-DF85-4EB8-BA37-E87012AD6093}" srcOrd="0" destOrd="0" parTransId="{1F1EA8B6-0041-42E7-A063-7F1AE61E2D0C}" sibTransId="{D7C4C4F8-E4DE-4F0B-933C-D1E0126393BB}"/>
    <dgm:cxn modelId="{21E46E83-E51F-4F30-879B-18533302AD59}" type="presOf" srcId="{85A418CA-DF85-4EB8-BA37-E87012AD6093}" destId="{B739B5B5-B572-4CBC-956A-D59236E0D36C}" srcOrd="0" destOrd="0" presId="urn:microsoft.com/office/officeart/2018/2/layout/IconLabelList"/>
    <dgm:cxn modelId="{C3EA0F90-BCC6-4DF1-80BE-FB2D40378EFD}" srcId="{FE7E02A2-60AB-4724-B587-00E1DC15CF1A}" destId="{C6F9FA42-B6CD-4EFD-A64F-E7E4EDCD1772}" srcOrd="1" destOrd="0" parTransId="{91608E39-3DA2-481F-A20D-73C111C4C9B8}" sibTransId="{E3E495D5-E5CC-4BBB-8F34-9B150066757C}"/>
    <dgm:cxn modelId="{6507429A-BC53-4D8B-B15B-8977122B6E89}" type="presOf" srcId="{FE7E02A2-60AB-4724-B587-00E1DC15CF1A}" destId="{CEE75F77-0F0E-4AD2-8919-8AA6721226FB}" srcOrd="0" destOrd="0" presId="urn:microsoft.com/office/officeart/2018/2/layout/IconLabelList"/>
    <dgm:cxn modelId="{2AC810E9-D91A-4A3E-9B8C-D4FC6CEEE754}" type="presOf" srcId="{C6F9FA42-B6CD-4EFD-A64F-E7E4EDCD1772}" destId="{B4AEBCD9-784B-49CE-8569-534E88CDBE42}" srcOrd="0" destOrd="0" presId="urn:microsoft.com/office/officeart/2018/2/layout/IconLabelList"/>
    <dgm:cxn modelId="{A0567EBA-8BE5-41D0-8A32-722F1A2DAB91}" type="presParOf" srcId="{CEE75F77-0F0E-4AD2-8919-8AA6721226FB}" destId="{665EA31B-A9E3-40EA-B745-1762FDC76C07}" srcOrd="0" destOrd="0" presId="urn:microsoft.com/office/officeart/2018/2/layout/IconLabelList"/>
    <dgm:cxn modelId="{1BB6A8B6-B197-4DBE-B520-E28D3BEF9680}" type="presParOf" srcId="{665EA31B-A9E3-40EA-B745-1762FDC76C07}" destId="{89CB60AF-58D9-427B-B6E2-B7DF590C5457}" srcOrd="0" destOrd="0" presId="urn:microsoft.com/office/officeart/2018/2/layout/IconLabelList"/>
    <dgm:cxn modelId="{87568ECB-73EE-4C72-9A20-E0FBF50C091C}" type="presParOf" srcId="{665EA31B-A9E3-40EA-B745-1762FDC76C07}" destId="{0FC3F669-C06C-4458-8529-9716101204C3}" srcOrd="1" destOrd="0" presId="urn:microsoft.com/office/officeart/2018/2/layout/IconLabelList"/>
    <dgm:cxn modelId="{5D7E794E-5DED-4D4B-901C-F55CCB5B379E}" type="presParOf" srcId="{665EA31B-A9E3-40EA-B745-1762FDC76C07}" destId="{B739B5B5-B572-4CBC-956A-D59236E0D36C}" srcOrd="2" destOrd="0" presId="urn:microsoft.com/office/officeart/2018/2/layout/IconLabelList"/>
    <dgm:cxn modelId="{457FBD1C-8F54-415E-B2D3-B439FA2EECFA}" type="presParOf" srcId="{CEE75F77-0F0E-4AD2-8919-8AA6721226FB}" destId="{77802751-36E7-4CA7-B909-F5302B6F373C}" srcOrd="1" destOrd="0" presId="urn:microsoft.com/office/officeart/2018/2/layout/IconLabelList"/>
    <dgm:cxn modelId="{1DEA8D63-8462-4FF2-9032-534401B5664E}" type="presParOf" srcId="{CEE75F77-0F0E-4AD2-8919-8AA6721226FB}" destId="{C57E69A4-5294-4F7B-9154-79B1C08D0078}" srcOrd="2" destOrd="0" presId="urn:microsoft.com/office/officeart/2018/2/layout/IconLabelList"/>
    <dgm:cxn modelId="{7601AC52-C63D-4074-87F8-DE713635911E}" type="presParOf" srcId="{C57E69A4-5294-4F7B-9154-79B1C08D0078}" destId="{8FB20086-0BD7-4DFA-A936-BD453CF861EB}" srcOrd="0" destOrd="0" presId="urn:microsoft.com/office/officeart/2018/2/layout/IconLabelList"/>
    <dgm:cxn modelId="{8A5265A4-7A10-4E78-ABB4-E69BE25B271D}" type="presParOf" srcId="{C57E69A4-5294-4F7B-9154-79B1C08D0078}" destId="{AF7AC83A-AC3C-4554-A6FB-CD9C18F1524F}" srcOrd="1" destOrd="0" presId="urn:microsoft.com/office/officeart/2018/2/layout/IconLabelList"/>
    <dgm:cxn modelId="{CC6F9C2E-58BA-489F-BC03-73B3B6800EA5}" type="presParOf" srcId="{C57E69A4-5294-4F7B-9154-79B1C08D0078}" destId="{B4AEBCD9-784B-49CE-8569-534E88CDBE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B60AF-58D9-427B-B6E2-B7DF590C5457}">
      <dsp:nvSpPr>
        <dsp:cNvPr id="0" name=""/>
        <dsp:cNvSpPr/>
      </dsp:nvSpPr>
      <dsp:spPr>
        <a:xfrm>
          <a:off x="966289" y="801915"/>
          <a:ext cx="1447875" cy="1447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9B5B5-B572-4CBC-956A-D59236E0D36C}">
      <dsp:nvSpPr>
        <dsp:cNvPr id="0" name=""/>
        <dsp:cNvSpPr/>
      </dsp:nvSpPr>
      <dsp:spPr>
        <a:xfrm>
          <a:off x="81477" y="2632445"/>
          <a:ext cx="321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Uma Página inicial básica com elementos de imagens, e um botão para começar o jogo.</a:t>
          </a:r>
        </a:p>
      </dsp:txBody>
      <dsp:txXfrm>
        <a:off x="81477" y="2632445"/>
        <a:ext cx="3217500" cy="720000"/>
      </dsp:txXfrm>
    </dsp:sp>
    <dsp:sp modelId="{8FB20086-0BD7-4DFA-A936-BD453CF861EB}">
      <dsp:nvSpPr>
        <dsp:cNvPr id="0" name=""/>
        <dsp:cNvSpPr/>
      </dsp:nvSpPr>
      <dsp:spPr>
        <a:xfrm>
          <a:off x="4746852" y="801915"/>
          <a:ext cx="1447875" cy="1447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EBCD9-784B-49CE-8569-534E88CDBE42}">
      <dsp:nvSpPr>
        <dsp:cNvPr id="0" name=""/>
        <dsp:cNvSpPr/>
      </dsp:nvSpPr>
      <dsp:spPr>
        <a:xfrm>
          <a:off x="3862039" y="2632445"/>
          <a:ext cx="321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Um esquema de cores temático e conciso. </a:t>
          </a:r>
        </a:p>
      </dsp:txBody>
      <dsp:txXfrm>
        <a:off x="3862039" y="2632445"/>
        <a:ext cx="321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F4F0B-4968-4A8D-BF19-1CA4E6119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F3DFB2-BE72-45F4-AFAB-8F1C60C47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BAA9C95-D365-47F3-A0E8-EBC1C3C3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7BE3B5-B38F-473B-8045-E63B800D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5B8902-20DD-4D79-B9DC-2C41B14C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9085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FE5C-82AA-4896-90E8-5BA3262B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50319F3-1C7E-4ECF-8C46-55B75A4F1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96BCEF-C32C-43D0-8E99-8E437879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FBAF72-6150-49AC-B6E6-F927F223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3B462B-4C9F-4102-AA26-895F8B74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89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AFA918-F4A5-47DB-8B71-BD75E2D58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A570C26-A5DD-4729-B0FF-AD5E320D3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B68576-C601-49DA-A776-2F28B484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307FF7-1701-4B20-A558-7DFED202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2310E1-A67E-4AEA-8E03-2A4AAA6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429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134C3-06C3-48E4-AD23-BB94479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D10B76-22D0-42B6-99A0-8C6838815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3002B3-CE15-42EA-8670-80C43DF3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159AD7-35A0-4375-99F7-2286FD33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A7B4D1-D375-4372-9BE1-80A40102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912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AD278-67E3-42BF-9303-DCFC73C2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53FA1DD-5E8B-4F87-A0B2-60C55F8C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85023E2-A428-4F33-9E33-81A41E69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B05C4E-8879-4021-8A90-14A7DB93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CF8E519-B924-445E-BD44-D7E9031B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8981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84B3A-B285-41CE-97B1-A47E0656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522333-6023-4CC4-930F-B8114FFDB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C7B916C-A2EC-4201-B643-475E1B341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23B597-ED6A-4C6E-A3CF-71AECFBC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5769969-FD3E-4683-A7CB-ABD7A98D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9D7882D-F324-4876-877F-A1BAD955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3544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93FFB-44B8-4027-88C9-997CD53C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4EFF39-1EF1-4FB8-B0FC-4DB4FDF9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5E400B0-8183-4AF2-AC02-C6C5E29AF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4342323-0E30-45A5-A4AD-32951E12F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EF08010-F0A9-40A9-9FD5-1A6F7312E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410BB34-AA72-4470-BD87-6E6B7B5E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2C3D140-FB01-40F0-A026-1199F10C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26A1671-EA45-48B0-848B-9FEFE633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237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6831-15DB-46E9-8F4B-C8BAF740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8AC8965-8AAB-4C39-A3E6-5609BA8C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E36588-4513-426D-94A2-30096E3C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5A54CC-E002-432F-BAFF-A3EFD10D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6952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098022B-C91B-426D-BECC-B2576123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110DC3D-9F9C-4C07-B24D-BF2C60A6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B48CBB8-C80E-4257-9F5D-1056A364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216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F1DEA-2732-48FD-9420-BE98EA41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B4EEAB-6176-4271-BEE7-8D19625F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5995918-2200-462C-B582-8726D069D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3CFAB08-4939-47E4-9F80-DD367FE0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943291E-933D-46C2-8910-4E07163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47026AF-8AE7-464D-BBE7-EF408EEA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027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1818-0882-4400-BBC4-A77934F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FA0AFD7-A652-47A8-9EF6-EB0DD751B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CABD45-8BC6-4384-B39A-DBA259698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709A396-4329-4012-A585-5A2BACF6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5A132C-DE99-4F60-A56A-CBBB736A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1F97C11-86C6-43A7-97AA-EA065F56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345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071C99A-AFA2-4BAA-B78C-23C8A113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5C9960-3494-472B-A856-BD0C96BD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DEEFE4-5D94-491E-A2E8-AF8D7AB93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AC89-7225-4384-8594-AE7D936AF1A0}" type="datetimeFigureOut">
              <a:rPr lang="pt-PT" smtClean="0"/>
              <a:t>22/03/2022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AD8075-C6CB-4015-B05F-2420BA862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35B0DB-9B01-431A-B6AB-F2A9D146F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61ED-FC5B-4502-A3D9-368DAD06CD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60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14118-9B66-4D44-B1B2-E4913F3CA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4278"/>
            <a:ext cx="9144000" cy="2175685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/>
                </a:solidFill>
              </a:rPr>
              <a:t>Quizz App</a:t>
            </a:r>
            <a:endParaRPr lang="pt-PT" sz="9600" dirty="0">
              <a:solidFill>
                <a:schemeClr val="accent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DE4328-0F9C-4013-A3B1-ED8CC5BE3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961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Projecto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primeiro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ível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 do</a:t>
            </a:r>
            <a:br>
              <a:rPr lang="pt-PT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Mobile 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 club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12B942-BA35-499E-B91B-F201944B3D9D}"/>
              </a:ext>
            </a:extLst>
          </p:cNvPr>
          <p:cNvSpPr txBox="1"/>
          <p:nvPr/>
        </p:nvSpPr>
        <p:spPr>
          <a:xfrm>
            <a:off x="0" y="5657671"/>
            <a:ext cx="404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Escrito em : </a:t>
            </a:r>
            <a:r>
              <a:rPr lang="pt-PT" sz="2400" dirty="0" err="1">
                <a:solidFill>
                  <a:schemeClr val="accent1">
                    <a:lumMod val="50000"/>
                  </a:schemeClr>
                </a:solidFill>
              </a:rPr>
              <a:t>Dart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PT" dirty="0"/>
              <a:t>Framework : </a:t>
            </a: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Flutter</a:t>
            </a:r>
          </a:p>
          <a:p>
            <a:r>
              <a:rPr lang="pt-PT" dirty="0"/>
              <a:t>Por: </a:t>
            </a:r>
            <a:r>
              <a:rPr lang="pt-PT" sz="2400" dirty="0" err="1">
                <a:solidFill>
                  <a:schemeClr val="accent1">
                    <a:lumMod val="50000"/>
                  </a:schemeClr>
                </a:solidFill>
              </a:rPr>
              <a:t>Salatiel</a:t>
            </a: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 António – </a:t>
            </a:r>
            <a:r>
              <a:rPr lang="pt-PT" sz="2400" dirty="0" err="1">
                <a:solidFill>
                  <a:schemeClr val="accent1">
                    <a:lumMod val="50000"/>
                  </a:schemeClr>
                </a:solidFill>
              </a:rPr>
              <a:t>Josanton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69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9C72FDD-1594-4572-8344-05E36F59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6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59E17C-C939-479A-8C3A-92BDA2208241}"/>
              </a:ext>
            </a:extLst>
          </p:cNvPr>
          <p:cNvSpPr txBox="1"/>
          <p:nvPr/>
        </p:nvSpPr>
        <p:spPr>
          <a:xfrm>
            <a:off x="1581406" y="381857"/>
            <a:ext cx="4559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Código QR para APK (Android)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3578E9-33E6-4EB7-BB26-A6E30092311C}"/>
              </a:ext>
            </a:extLst>
          </p:cNvPr>
          <p:cNvSpPr txBox="1"/>
          <p:nvPr/>
        </p:nvSpPr>
        <p:spPr>
          <a:xfrm>
            <a:off x="7604080" y="1964688"/>
            <a:ext cx="441297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/>
              <a:t>Instruções</a:t>
            </a:r>
          </a:p>
          <a:p>
            <a:pPr marL="342900" indent="-342900">
              <a:buAutoNum type="arabicPeriod"/>
            </a:pPr>
            <a:r>
              <a:rPr lang="pt-PT" dirty="0"/>
              <a:t>Em definições &gt; Segurança, </a:t>
            </a:r>
            <a:r>
              <a:rPr lang="pt-PT" dirty="0" err="1"/>
              <a:t>active</a:t>
            </a:r>
            <a:r>
              <a:rPr lang="pt-PT" dirty="0"/>
              <a:t> a opção “permitir instalação de apps de fontes desconhecidas”.</a:t>
            </a:r>
          </a:p>
          <a:p>
            <a:pPr marL="342900" indent="-342900">
              <a:buAutoNum type="arabicPeriod"/>
            </a:pPr>
            <a:r>
              <a:rPr lang="pt-PT" dirty="0"/>
              <a:t>Faça scan do código QR, que o levará ao google drive.</a:t>
            </a:r>
          </a:p>
          <a:p>
            <a:pPr marL="342900" indent="-342900">
              <a:buAutoNum type="arabicPeriod"/>
            </a:pPr>
            <a:r>
              <a:rPr lang="pt-PT" dirty="0"/>
              <a:t>Faça o download do APK e instale-o no seu smartphone.</a:t>
            </a:r>
          </a:p>
        </p:txBody>
      </p:sp>
    </p:spTree>
    <p:extLst>
      <p:ext uri="{BB962C8B-B14F-4D97-AF65-F5344CB8AC3E}">
        <p14:creationId xmlns:p14="http://schemas.microsoft.com/office/powerpoint/2010/main" val="2033409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567A7-9F4D-44C9-A306-C4590FE9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Página Inicial</a:t>
            </a:r>
          </a:p>
        </p:txBody>
      </p:sp>
      <p:pic>
        <p:nvPicPr>
          <p:cNvPr id="6" name="Marcador de Posição da Imagem 5" descr="Uma imagem com texto&#10;&#10;Descrição gerada automaticamente">
            <a:extLst>
              <a:ext uri="{FF2B5EF4-FFF2-40B4-BE49-F238E27FC236}">
                <a16:creationId xmlns:a16="http://schemas.microsoft.com/office/drawing/2014/main" id="{8B5B7E61-CDB9-4242-B27D-AF36B2090B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" t="7667" r="91" b="7667"/>
          <a:stretch/>
        </p:blipFill>
        <p:spPr>
          <a:xfrm>
            <a:off x="641198" y="642988"/>
            <a:ext cx="3103680" cy="5571543"/>
          </a:xfrm>
          <a:prstGeom prst="rect">
            <a:avLst/>
          </a:prstGeom>
        </p:spPr>
      </p:pic>
      <p:graphicFrame>
        <p:nvGraphicFramePr>
          <p:cNvPr id="22" name="Marcador de Posição do Texto 3">
            <a:extLst>
              <a:ext uri="{FF2B5EF4-FFF2-40B4-BE49-F238E27FC236}">
                <a16:creationId xmlns:a16="http://schemas.microsoft.com/office/drawing/2014/main" id="{99E935AC-6EC5-4BAE-BF37-72082D300BF7}"/>
              </a:ext>
            </a:extLst>
          </p:cNvPr>
          <p:cNvGraphicFramePr/>
          <p:nvPr/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707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567A7-9F4D-44C9-A306-C4590FE9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do Quizz</a:t>
            </a:r>
          </a:p>
        </p:txBody>
      </p:sp>
      <p:pic>
        <p:nvPicPr>
          <p:cNvPr id="6" name="Marcador de Posição da Imagem 5">
            <a:extLst>
              <a:ext uri="{FF2B5EF4-FFF2-40B4-BE49-F238E27FC236}">
                <a16:creationId xmlns:a16="http://schemas.microsoft.com/office/drawing/2014/main" id="{8B5B7E61-CDB9-4242-B27D-AF36B2090B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5" t="7524" r="-5275" b="7524"/>
          <a:stretch/>
        </p:blipFill>
        <p:spPr>
          <a:xfrm>
            <a:off x="480137" y="642988"/>
            <a:ext cx="3425802" cy="5571543"/>
          </a:xfrm>
          <a:prstGeom prst="rect">
            <a:avLst/>
          </a:prstGeo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808FCD1-1D70-461F-9939-67E5C251A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7515" y="2022601"/>
            <a:ext cx="7161017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10 </a:t>
            </a:r>
            <a:r>
              <a:rPr lang="en-US" sz="2000" dirty="0" err="1"/>
              <a:t>Perguntas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pergunta</a:t>
            </a:r>
            <a:r>
              <a:rPr lang="en-US" sz="2000" dirty="0"/>
              <a:t>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classe</a:t>
            </a:r>
            <a:r>
              <a:rPr lang="en-US" sz="2000" dirty="0"/>
              <a:t> com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seguintes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: Uma </a:t>
            </a:r>
            <a:r>
              <a:rPr lang="en-US" sz="2000" dirty="0" err="1"/>
              <a:t>imagem</a:t>
            </a:r>
            <a:r>
              <a:rPr lang="en-US" sz="2000" dirty="0"/>
              <a:t>, </a:t>
            </a:r>
            <a:r>
              <a:rPr lang="en-US" sz="2000" dirty="0" err="1"/>
              <a:t>uma</a:t>
            </a:r>
            <a:r>
              <a:rPr lang="en-US" sz="2000" dirty="0"/>
              <a:t> String &lt;&lt;Question&gt;&gt; e </a:t>
            </a:r>
            <a:r>
              <a:rPr lang="en-US" sz="2000" dirty="0" err="1"/>
              <a:t>quatro</a:t>
            </a:r>
            <a:r>
              <a:rPr lang="en-US" sz="2000" dirty="0"/>
              <a:t> </a:t>
            </a:r>
            <a:r>
              <a:rPr lang="en-US" sz="2000" dirty="0" err="1"/>
              <a:t>outras</a:t>
            </a:r>
            <a:r>
              <a:rPr lang="en-US" sz="2000" dirty="0"/>
              <a:t> strings, 3 </a:t>
            </a:r>
            <a:r>
              <a:rPr lang="en-US" sz="2000" dirty="0" err="1"/>
              <a:t>representando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falsos</a:t>
            </a:r>
            <a:r>
              <a:rPr lang="en-US" sz="2000" dirty="0"/>
              <a:t> 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representando</a:t>
            </a:r>
            <a:r>
              <a:rPr lang="en-US" sz="2000" dirty="0"/>
              <a:t> o valor true.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Impedir</a:t>
            </a:r>
            <a:r>
              <a:rPr lang="en-US" sz="2000" dirty="0"/>
              <a:t> que o player </a:t>
            </a:r>
            <a:r>
              <a:rPr lang="en-US" sz="2000" dirty="0" err="1"/>
              <a:t>avance</a:t>
            </a:r>
            <a:r>
              <a:rPr lang="en-US" sz="2000" dirty="0"/>
              <a:t> </a:t>
            </a:r>
            <a:r>
              <a:rPr lang="en-US" sz="2000" dirty="0" err="1"/>
              <a:t>sem</a:t>
            </a:r>
            <a:r>
              <a:rPr lang="en-US" sz="2000" dirty="0"/>
              <a:t> antes responder à </a:t>
            </a:r>
            <a:r>
              <a:rPr lang="en-US" sz="2000" dirty="0" err="1"/>
              <a:t>questão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51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567A7-9F4D-44C9-A306-C4590FE9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32688"/>
            <a:ext cx="4892040" cy="1773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Slide do Quizz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808FCD1-1D70-461F-9939-67E5C251A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898648"/>
            <a:ext cx="4892040" cy="3209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Cada String resposta foi associsado com um valor Boolean. 3 delas com o valor falso, e uma com o valor verdadeiro.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Esse valor foi depois usado para determiner a cor que aparece depois do player fazer a sua escolha.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Depois do player fazer a sua escolha, o botão de “next question” aparece. Esse mecanismo também foi escrito com base em valor Boolean. “if (player has made a choice) =&gt; DisplayButton(); else=&gt; NULL”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9A7284-D010-4ACB-A08A-FC3C3689B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8597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Marcador de Posição da Imagem 5">
            <a:extLst>
              <a:ext uri="{FF2B5EF4-FFF2-40B4-BE49-F238E27FC236}">
                <a16:creationId xmlns:a16="http://schemas.microsoft.com/office/drawing/2014/main" id="{8B5B7E61-CDB9-4242-B27D-AF36B2090B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2" t="7944" r="-1162" b="7944"/>
          <a:stretch/>
        </p:blipFill>
        <p:spPr>
          <a:xfrm>
            <a:off x="7618528" y="576072"/>
            <a:ext cx="328501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63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567A7-9F4D-44C9-A306-C4590FE9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Página de resultado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808FCD1-1D70-461F-9939-67E5C251A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Essa página també foi criada com base em classe.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Cada objecto dessa página tem: Uma String HeadMessage, uma string subMessage, uma imagem um int result e uma cor.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Isso me permitiu personalizar, com facilidade, a página de resultados para cada pontuação.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Sintam-se livres para explorar cada uma das 11 possíveis mensagens/imagens.</a:t>
            </a:r>
          </a:p>
        </p:txBody>
      </p:sp>
      <p:pic>
        <p:nvPicPr>
          <p:cNvPr id="6" name="Marcador de Posição da Imagem 5">
            <a:extLst>
              <a:ext uri="{FF2B5EF4-FFF2-40B4-BE49-F238E27FC236}">
                <a16:creationId xmlns:a16="http://schemas.microsoft.com/office/drawing/2014/main" id="{8B5B7E61-CDB9-4242-B27D-AF36B2090B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" t="7553" r="-1264" b="7553"/>
          <a:stretch/>
        </p:blipFill>
        <p:spPr>
          <a:xfrm>
            <a:off x="8070573" y="477078"/>
            <a:ext cx="3237715" cy="5794513"/>
          </a:xfrm>
          <a:prstGeom prst="rect">
            <a:avLst/>
          </a:prstGeom>
        </p:spPr>
      </p:pic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532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E96921A-7F09-4458-B633-53E613A3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Muito obrigado pelo tempo e atenção.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F76E4D6-C003-4501-9A33-D0222A04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lembre-te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também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entrar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nosso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club 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desenvolver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aplicativos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gênero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enriquecer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portfolio 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aprimorar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teus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skills de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criatividade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Mobile Development Club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sempre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aberto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 de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vocês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661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65</TotalTime>
  <Words>357</Words>
  <Application>Microsoft Office PowerPoint</Application>
  <PresentationFormat>Ecrã Panorâmico</PresentationFormat>
  <Paragraphs>27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Tema do Office</vt:lpstr>
      <vt:lpstr>Quizz App</vt:lpstr>
      <vt:lpstr>Apresentação do PowerPoint</vt:lpstr>
      <vt:lpstr>Página Inicial</vt:lpstr>
      <vt:lpstr>Slide do Quizz</vt:lpstr>
      <vt:lpstr>Slide do Quizz</vt:lpstr>
      <vt:lpstr>Página de resultado</vt:lpstr>
      <vt:lpstr>Muito obrigado pelo tempo e atenção.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 App</dc:title>
  <dc:creator>Guilcerine Januário</dc:creator>
  <cp:lastModifiedBy>Guilcerine Januário</cp:lastModifiedBy>
  <cp:revision>1</cp:revision>
  <dcterms:created xsi:type="dcterms:W3CDTF">2022-03-22T01:26:59Z</dcterms:created>
  <dcterms:modified xsi:type="dcterms:W3CDTF">2022-03-22T02:32:28Z</dcterms:modified>
</cp:coreProperties>
</file>