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8" r:id="rId1"/>
  </p:sldMasterIdLst>
  <p:sldIdLst>
    <p:sldId id="266" r:id="rId2"/>
    <p:sldId id="257" r:id="rId3"/>
    <p:sldId id="258" r:id="rId4"/>
    <p:sldId id="259" r:id="rId5"/>
    <p:sldId id="268" r:id="rId6"/>
    <p:sldId id="261" r:id="rId7"/>
    <p:sldId id="263" r:id="rId8"/>
    <p:sldId id="264" r:id="rId9"/>
    <p:sldId id="269" r:id="rId10"/>
    <p:sldId id="260" r:id="rId11"/>
    <p:sldId id="267" r:id="rId12"/>
    <p:sldId id="270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13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062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17657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06510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392090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5563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43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74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34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3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1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0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86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593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6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3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145" y="710294"/>
            <a:ext cx="10223658" cy="6147706"/>
          </a:xfrm>
        </p:spPr>
        <p:txBody>
          <a:bodyPr/>
          <a:lstStyle/>
          <a:p>
            <a:r>
              <a:rPr lang="en-US" b="1" dirty="0"/>
              <a:t>                  A Major Project on</a:t>
            </a:r>
            <a:br>
              <a:rPr lang="en-US" b="1" dirty="0"/>
            </a:br>
            <a:r>
              <a:rPr lang="en-US" b="1" dirty="0"/>
              <a:t>            Gym Management System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                                       </a:t>
            </a:r>
            <a:r>
              <a:rPr lang="en-US" sz="3200" b="1" dirty="0"/>
              <a:t>Prepared By:-</a:t>
            </a:r>
            <a:br>
              <a:rPr lang="en-US" sz="3200" b="1" dirty="0"/>
            </a:br>
            <a:r>
              <a:rPr lang="en-US" sz="2800" b="1" dirty="0"/>
              <a:t>                                                                </a:t>
            </a:r>
            <a:r>
              <a:rPr lang="en-US" sz="2800" dirty="0"/>
              <a:t>Debojit Gogoi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                                                        </a:t>
            </a:r>
            <a:r>
              <a:rPr lang="en-US" sz="3200" dirty="0"/>
              <a:t>Roll No-16</a:t>
            </a:r>
            <a:br>
              <a:rPr lang="en-US" sz="3200" dirty="0"/>
            </a:br>
            <a:r>
              <a:rPr lang="en-US" sz="3200" dirty="0"/>
              <a:t>                                                         Guide-Rajiv </a:t>
            </a:r>
            <a:r>
              <a:rPr lang="en-US" sz="3200"/>
              <a:t>Kalita                                                           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2179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59" y="103032"/>
            <a:ext cx="9355375" cy="940158"/>
          </a:xfrm>
        </p:spPr>
        <p:txBody>
          <a:bodyPr>
            <a:normAutofit/>
          </a:bodyPr>
          <a:lstStyle/>
          <a:p>
            <a:r>
              <a:rPr lang="en-US" dirty="0"/>
              <a:t>ER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275" y="0"/>
            <a:ext cx="8295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54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1992" y="2363640"/>
            <a:ext cx="79966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Relational</a:t>
            </a:r>
          </a:p>
          <a:p>
            <a:r>
              <a:rPr lang="en-US" sz="9600" dirty="0" smtClean="0"/>
              <a:t>Diagram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798742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958" y="0"/>
            <a:ext cx="5883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48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7408" y="3846787"/>
            <a:ext cx="9404723" cy="1400530"/>
          </a:xfrm>
        </p:spPr>
        <p:txBody>
          <a:bodyPr/>
          <a:lstStyle/>
          <a:p>
            <a:r>
              <a:rPr lang="en-US" b="1" dirty="0"/>
              <a:t>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2889223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837126"/>
            <a:ext cx="9404723" cy="1016121"/>
          </a:xfrm>
        </p:spPr>
        <p:txBody>
          <a:bodyPr/>
          <a:lstStyle/>
          <a:p>
            <a:r>
              <a:rPr lang="en-US" dirty="0"/>
              <a:t>       </a:t>
            </a:r>
            <a:r>
              <a:rPr lang="en-US" sz="4400" b="1" dirty="0"/>
              <a:t>Gym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5007" y="2099256"/>
            <a:ext cx="8461421" cy="4149143"/>
          </a:xfrm>
        </p:spPr>
        <p:txBody>
          <a:bodyPr/>
          <a:lstStyle/>
          <a:p>
            <a:r>
              <a:rPr lang="en-US" b="1" dirty="0"/>
              <a:t>Introduction </a:t>
            </a:r>
            <a:r>
              <a:rPr lang="en-US" dirty="0"/>
              <a:t>:                                                                                                                               </a:t>
            </a:r>
            <a:r>
              <a:rPr lang="en-US" sz="1600" dirty="0"/>
              <a:t>Our Gym Management Software is a gym and health club  membership management system .You  can  keep  records  on  your  members  their memberships, and have quick and easy communication between you and your members . Gym Management also includes a booking system , point of sale and has a range of reports that help in the management of your club. Our Gym Management System provides lots of function such data entry of customer , keeping record of all the things about customers fees , plan , physical fitness which help to provide good quality of services to customer from Gym managers . In this proposed system also provide the total information about machinery and data of coaches is also stored in it . Services provided by Gym also handled by this system . This system structure is become very simple to understand because of data flow diagram provided by us . </a:t>
            </a:r>
          </a:p>
        </p:txBody>
      </p:sp>
    </p:spTree>
    <p:extLst>
      <p:ext uri="{BB962C8B-B14F-4D97-AF65-F5344CB8AC3E}">
        <p14:creationId xmlns:p14="http://schemas.microsoft.com/office/powerpoint/2010/main" val="1076591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32" y="528034"/>
            <a:ext cx="12088968" cy="1300766"/>
          </a:xfrm>
        </p:spPr>
        <p:txBody>
          <a:bodyPr/>
          <a:lstStyle/>
          <a:p>
            <a:r>
              <a:rPr lang="en-US" sz="3200" b="1" dirty="0"/>
              <a:t>Objectives of the Gym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554" y="1828800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1) The main objective of the project is to develop software that facilitates the data storage , data maintenance and its retrieval for the gym in an igneous way .</a:t>
            </a:r>
          </a:p>
          <a:p>
            <a:r>
              <a:rPr lang="en-US" dirty="0"/>
              <a:t>2) To store the record of the customers , the staff that has the privileges to access , modify and delete any record and finally the service , gym provides to its customers .</a:t>
            </a:r>
          </a:p>
          <a:p>
            <a:r>
              <a:rPr lang="en-US" dirty="0"/>
              <a:t>3) Also , only the staff has the privilege to access any database and make the required changes , if necessary .</a:t>
            </a:r>
          </a:p>
          <a:p>
            <a:r>
              <a:rPr lang="en-US" dirty="0"/>
              <a:t>4) To develop easy to use software which handles the customer-staff relationship in a effective manner . </a:t>
            </a:r>
          </a:p>
          <a:p>
            <a:r>
              <a:rPr lang="en-US" dirty="0"/>
              <a:t>5) To develop a user friendly system that requires minimal user training . Most of features and function are similar to those on any windows platform .</a:t>
            </a:r>
          </a:p>
        </p:txBody>
      </p:sp>
    </p:spTree>
    <p:extLst>
      <p:ext uri="{BB962C8B-B14F-4D97-AF65-F5344CB8AC3E}">
        <p14:creationId xmlns:p14="http://schemas.microsoft.com/office/powerpoint/2010/main" val="1062049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618186"/>
            <a:ext cx="9404723" cy="1235062"/>
          </a:xfrm>
        </p:spPr>
        <p:txBody>
          <a:bodyPr/>
          <a:lstStyle/>
          <a:p>
            <a:r>
              <a:rPr lang="en-US" dirty="0"/>
              <a:t>Hardware &amp; Software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Hardware Requirement:</a:t>
            </a:r>
          </a:p>
          <a:p>
            <a:r>
              <a:rPr lang="en-US" dirty="0"/>
              <a:t>Processor 		:	Pentium IV 2GHz and Above</a:t>
            </a:r>
          </a:p>
          <a:p>
            <a:r>
              <a:rPr lang="en-US" dirty="0"/>
              <a:t>RAM				:	1GB RAM</a:t>
            </a:r>
          </a:p>
          <a:p>
            <a:r>
              <a:rPr lang="en-US" dirty="0"/>
              <a:t>Monitor			:	15” Color Monitor</a:t>
            </a:r>
          </a:p>
          <a:p>
            <a:r>
              <a:rPr lang="en-US" dirty="0"/>
              <a:t>Keyboard</a:t>
            </a:r>
          </a:p>
          <a:p>
            <a:r>
              <a:rPr lang="en-US" dirty="0"/>
              <a:t>Mouse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b="1" dirty="0"/>
              <a:t>Software Requirement:</a:t>
            </a:r>
          </a:p>
          <a:p>
            <a:r>
              <a:rPr lang="en-US" dirty="0"/>
              <a:t>Operating System.  	:	Windows </a:t>
            </a:r>
          </a:p>
          <a:p>
            <a:r>
              <a:rPr lang="en-US" dirty="0"/>
              <a:t>Developing Tool 		:	PHP, HTML, CSS, Java script</a:t>
            </a:r>
          </a:p>
          <a:p>
            <a:r>
              <a:rPr lang="en-US" dirty="0"/>
              <a:t>Database			:	MYSQL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430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17389" y="2993364"/>
            <a:ext cx="52362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DFD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74657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782" y="1905000"/>
            <a:ext cx="9484459" cy="36011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18979" y="6038490"/>
            <a:ext cx="3588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Context Level DFD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792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069" y="532984"/>
            <a:ext cx="6288656" cy="58074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06501" y="6260827"/>
            <a:ext cx="3588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Level-1 DFD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297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943" y="489416"/>
            <a:ext cx="6623739" cy="51238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18976" y="6114178"/>
            <a:ext cx="2398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Level-2 DFD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687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9358" y="2993364"/>
            <a:ext cx="72030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ER-Diagram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7121781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374</TotalTime>
  <Words>329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                  A Major Project on             Gym Management System                                             Prepared By:-                                                                 Debojit Gogoi                                                         Roll No-16                                                          Guide-Rajiv Kalita                                                             </vt:lpstr>
      <vt:lpstr>       Gym Management System</vt:lpstr>
      <vt:lpstr>Objectives of the Gym Management System</vt:lpstr>
      <vt:lpstr>Hardware &amp; Software Requirement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 diagram</vt:lpstr>
      <vt:lpstr>PowerPoint Presentation</vt:lpstr>
      <vt:lpstr>PowerPoint Presentation</vt:lpstr>
      <vt:lpstr>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Debojit</dc:creator>
  <cp:lastModifiedBy>End User</cp:lastModifiedBy>
  <cp:revision>36</cp:revision>
  <dcterms:created xsi:type="dcterms:W3CDTF">2018-05-16T13:24:16Z</dcterms:created>
  <dcterms:modified xsi:type="dcterms:W3CDTF">2018-05-18T05:58:27Z</dcterms:modified>
</cp:coreProperties>
</file>