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3ea7280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3ea7280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3ea7280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3ea7280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3ea7280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3ea7280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3ea7280c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3ea7280c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3ea7280c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3ea7280c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3ea7280c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3ea7280c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e43f862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e43f862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4184450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4184450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CSE 406: Computer Security Sessional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OSSEC</a:t>
            </a:r>
            <a:endParaRPr sz="4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1805009 - MD Zaraees Uddin Shah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1805021 - Abdus Samee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925" y="0"/>
            <a:ext cx="1498150" cy="4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Open Source Host-based IDS (HIDS)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429500"/>
            <a:ext cx="76887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Main tasks: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Log Analysis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File Integrity Checking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Host-based anomaly detection (for UNIX: </a:t>
            </a:r>
            <a:r>
              <a:rPr b="1" lang="en">
                <a:solidFill>
                  <a:schemeClr val="dk2"/>
                </a:solidFill>
              </a:rPr>
              <a:t>rootkit detection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Active response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Real-time alerting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3687775"/>
            <a:ext cx="76887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Supported OS: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Linux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OpenBSD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FreeBSD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Mac OS X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Windows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00" y="514900"/>
            <a:ext cx="155877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OSSEC Architecture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550" y="1964500"/>
            <a:ext cx="3848236" cy="2984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15"/>
          <p:cNvSpPr txBox="1"/>
          <p:nvPr/>
        </p:nvSpPr>
        <p:spPr>
          <a:xfrm>
            <a:off x="5375100" y="2132525"/>
            <a:ext cx="3234300" cy="354000"/>
          </a:xfrm>
          <a:prstGeom prst="rect">
            <a:avLst/>
          </a:prstGeom>
          <a:solidFill>
            <a:srgbClr val="783F0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Server: Ubuntu 20.04 LTS Azure Cloud (seed)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5375100" y="2571750"/>
            <a:ext cx="3234300" cy="3540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Agent 1: Ubuntu 20.04 LTS Azure Cloud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375100" y="3007525"/>
            <a:ext cx="3234300" cy="3540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Attacker: Kali Linux Azure Cloud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5575" y="548850"/>
            <a:ext cx="1554480" cy="539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monitoring/analysis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7688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Log monitoring is done on the server in real-time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31250" y="2456000"/>
            <a:ext cx="38406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Simulation: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31250" y="2840300"/>
            <a:ext cx="76887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The Kali VM hosts a malicious payload on its server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731250" y="3180500"/>
            <a:ext cx="76887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The agent downloads it, simulating a malicious website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729450" y="3564800"/>
            <a:ext cx="76887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That payload is executed in the agent terminal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729450" y="3905000"/>
            <a:ext cx="83511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Meanwhile, the Kali VM opens up an </a:t>
            </a:r>
            <a:r>
              <a:rPr b="1" i="1" lang="en">
                <a:solidFill>
                  <a:schemeClr val="dk2"/>
                </a:solidFill>
              </a:rPr>
              <a:t>nc </a:t>
            </a:r>
            <a:r>
              <a:rPr lang="en">
                <a:solidFill>
                  <a:schemeClr val="dk2"/>
                </a:solidFill>
              </a:rPr>
              <a:t>connection. It gets access of agent when payload is executed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29450" y="4237125"/>
            <a:ext cx="83511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The VM then creates a user and logs into the agent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011525" y="1965600"/>
            <a:ext cx="3069036" cy="1599210"/>
          </a:xfrm>
          <a:prstGeom prst="irregularSeal2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Let’s simulate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400" y="554125"/>
            <a:ext cx="1554480" cy="539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Rootkit Detection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9450" y="2078875"/>
            <a:ext cx="4685700" cy="28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Rootkit detection  is observed on the OSSEC Server.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Simulation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First we will download a malicious payload in OSSEC agent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Running the script in the payload  will change the os commands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We can verify it by running ‘ls’ (output: ls not found)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 In the OSSEC Server rootkit anomaly will be detected after some time (5 minutes)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975" y="601025"/>
            <a:ext cx="1554480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/>
          <p:nvPr/>
        </p:nvSpPr>
        <p:spPr>
          <a:xfrm>
            <a:off x="5522375" y="1624675"/>
            <a:ext cx="3069036" cy="1599210"/>
          </a:xfrm>
          <a:prstGeom prst="irregularSeal2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Let’s simulate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352425"/>
            <a:ext cx="803910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