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17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3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1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3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2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4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9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3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7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yperparameter-tuning-the-random-forest-in-python-using-scikit-learn-28d2aa77dd74/" TargetMode="External"/><Relationship Id="rId2" Type="http://schemas.openxmlformats.org/officeDocument/2006/relationships/hyperlink" Target="https://www.ibm.com/think/topics/logistic-reg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alhub.io/glossary/churn-predic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BAN6800 – Module 4 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4D345-25A2-2C6E-FF7E-3659A6295B10}"/>
              </a:ext>
            </a:extLst>
          </p:cNvPr>
          <p:cNvSpPr txBox="1"/>
          <p:nvPr/>
        </p:nvSpPr>
        <p:spPr>
          <a:xfrm>
            <a:off x="6182315" y="591231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Prince Nsidibe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1" y="2638045"/>
            <a:ext cx="5965529" cy="310198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less engaged and tenured customers are subject to higher churn.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rate can be decreased by targeted retention campaigns.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model is suggested for deployment.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Bias: Ensure fairness across demographics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Privacy: Respect customer data security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easier to explain, but RF more accurate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models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effective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Random Forest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better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 Deploy model 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monitoring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tool, retrain periodically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repository: [Insert your repo link here]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1FD0-369E-A9EA-EDBF-2F9C9C82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1D48-01B6-0480-4048-D34C7725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Lee, F. (2025, September 16). What is logistic regression. </a:t>
            </a:r>
            <a:r>
              <a:rPr lang="en-US" sz="1800" i="1" dirty="0" err="1">
                <a:effectLst/>
                <a:latin typeface="Times New Roman" panose="02020603050405020304" pitchFamily="18" charset="0"/>
              </a:rPr>
              <a:t>ibm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2"/>
              </a:rPr>
              <a:t>https://www.ibm.com/think/topics/logistic-regression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</a:rPr>
              <a:t>Koehrsen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W. (2025, March 6).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Hyperparameter tuning the random forest in Python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Towards Data Science.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https://towardsdatascience.com/hyperparameter-tuning-the-random-forest-in-python-using-scikit-learn-28d2aa77dd74/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Experts, D. (2025, May 22).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Churn prediction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DealHub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4"/>
              </a:rPr>
              <a:t>https://dealhub.io/glossary/</a:t>
            </a:r>
            <a:r>
              <a:rPr lang="en-US" sz="1800">
                <a:effectLst/>
                <a:latin typeface="Times New Roman" panose="02020603050405020304" pitchFamily="18" charset="0"/>
                <a:hlinkClick r:id="rId4"/>
              </a:rPr>
              <a:t>churn-prediction/</a:t>
            </a:r>
            <a:endParaRPr lang="en-US" sz="180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7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 is critical for business analytics.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Develop predictive models (Logistic Regression, Random Forest)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identify potential churners from customer 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(Experts, 2025)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2638045"/>
            <a:ext cx="5797296" cy="392459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Finalized churn dataset from Milestone 1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preprocessing steps: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</a:t>
            </a:r>
          </a:p>
          <a:p>
            <a:pPr lvl="1">
              <a:buFont typeface="Wingdings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numeric features</a:t>
            </a:r>
          </a:p>
          <a:p>
            <a:pPr lvl="1">
              <a:buFont typeface="Wingdings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Encoded categorical variables</a:t>
            </a:r>
          </a:p>
          <a:p>
            <a:pPr lvl="1">
              <a:buFont typeface="Wingdings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dataset using SMOTE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08998E7-9D82-2763-FD69-74A3281D9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51" y="4518472"/>
            <a:ext cx="4015837" cy="21534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built:</a:t>
            </a:r>
          </a:p>
          <a:p>
            <a:pPr lvl="1">
              <a:buFont typeface="Wingdings" pitchFamily="2" charset="2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(Lee, 2025).</a:t>
            </a:r>
          </a:p>
          <a:p>
            <a:pPr lvl="1">
              <a:buFont typeface="Wingdings" pitchFamily="2" charset="2"/>
              <a:buChar char="Ø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with hyperparameter tuning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Koehrsen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2025).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 70% training, 30% testing</a:t>
            </a:r>
          </a:p>
          <a:p>
            <a:pPr>
              <a:lnSpc>
                <a:spcPct val="15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Accuracy, Precision, Recall, F1-score, ROC-AUC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2638045"/>
            <a:ext cx="5797296" cy="3746571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classification report.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Strength: Easy, interpretable coefficients.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Weakness: The recall has been slightly lower than in Random Forest.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8BFB3F-4248-702C-C8EF-6C223C79F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09" y="4175490"/>
            <a:ext cx="3951835" cy="1950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2638045"/>
            <a:ext cx="5797296" cy="3851767"/>
          </a:xfrm>
        </p:spPr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 tuned parameters: n_estimators, max_depth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higher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Logistic Regression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recall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for churn detection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72FE46-AEFB-538E-855D-C576A1E5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23" y="4139900"/>
            <a:ext cx="4272596" cy="20042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2638045"/>
            <a:ext cx="5797296" cy="3867951"/>
          </a:xfrm>
        </p:spPr>
        <p:txBody>
          <a:bodyPr/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compared for both models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outperforms Logistic Regression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 descr="A graph of a logistic curve&#10;&#10;Description automatically generated">
            <a:extLst>
              <a:ext uri="{FF2B5EF4-FFF2-40B4-BE49-F238E27FC236}">
                <a16:creationId xmlns:a16="http://schemas.microsoft.com/office/drawing/2014/main" id="{CA58BAC5-0CD8-73E3-E31E-F34F3775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81" y="3729748"/>
            <a:ext cx="3516931" cy="25407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08" y="1418440"/>
            <a:ext cx="3371249" cy="1134640"/>
          </a:xfrm>
        </p:spPr>
        <p:txBody>
          <a:bodyPr anchor="ctr"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EBDD3-FAAC-5B0D-E711-738ECDFD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0"/>
          <a:stretch>
            <a:fillRect/>
          </a:stretch>
        </p:blipFill>
        <p:spPr>
          <a:xfrm>
            <a:off x="4572000" y="10"/>
            <a:ext cx="4576573" cy="685799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96511" y="3220631"/>
            <a:ext cx="3714244" cy="2523326"/>
          </a:xfrm>
        </p:spPr>
        <p:txBody>
          <a:bodyPr anchor="t">
            <a:normAutofit/>
          </a:bodyPr>
          <a:lstStyle/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Random Forest confusion matrix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Explains False Positives vs False Negatives in churn context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Summary</a:t>
            </a:r>
          </a:p>
        </p:txBody>
      </p:sp>
      <p:pic>
        <p:nvPicPr>
          <p:cNvPr id="9" name="Content Placeholder 8" descr="A graph of a model evaluation&#10;&#10;Description automatically generated with medium confidence">
            <a:extLst>
              <a:ext uri="{FF2B5EF4-FFF2-40B4-BE49-F238E27FC236}">
                <a16:creationId xmlns:a16="http://schemas.microsoft.com/office/drawing/2014/main" id="{4494BD6B-500B-A9C6-45AF-C0013FB8C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95" y="2937410"/>
            <a:ext cx="5739079" cy="227836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P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" id="{5FFF54A9-9635-9740-98E3-9413D22250CC}" vid="{E18D14D2-59CD-774F-839A-15655B4B2B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DP</Template>
  <TotalTime>211</TotalTime>
  <Words>389</Words>
  <Application>Microsoft Macintosh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Times New Roman</vt:lpstr>
      <vt:lpstr>Wingdings</vt:lpstr>
      <vt:lpstr>DP</vt:lpstr>
      <vt:lpstr>Customer Churn Prediction Model</vt:lpstr>
      <vt:lpstr>Introduction</vt:lpstr>
      <vt:lpstr>Data Preparation</vt:lpstr>
      <vt:lpstr>Modeling Approach</vt:lpstr>
      <vt:lpstr>Logistic Regression Results</vt:lpstr>
      <vt:lpstr>Random Forest Results</vt:lpstr>
      <vt:lpstr>ROC Curve Comparison</vt:lpstr>
      <vt:lpstr>Confusion Matrix</vt:lpstr>
      <vt:lpstr>Model Evaluation Summary</vt:lpstr>
      <vt:lpstr>Business Insights</vt:lpstr>
      <vt:lpstr>Ethical Considerations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Model</dc:title>
  <dc:subject/>
  <dc:creator/>
  <cp:keywords/>
  <dc:description>generated using python-pptx</dc:description>
  <cp:lastModifiedBy>Prince Nsidibe</cp:lastModifiedBy>
  <cp:revision>4</cp:revision>
  <dcterms:created xsi:type="dcterms:W3CDTF">2013-01-27T09:14:16Z</dcterms:created>
  <dcterms:modified xsi:type="dcterms:W3CDTF">2025-09-18T18:45:33Z</dcterms:modified>
  <cp:category/>
</cp:coreProperties>
</file>