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70" r:id="rId4"/>
    <p:sldId id="257" r:id="rId5"/>
    <p:sldId id="274" r:id="rId6"/>
    <p:sldId id="258" r:id="rId7"/>
    <p:sldId id="268" r:id="rId8"/>
    <p:sldId id="259" r:id="rId9"/>
    <p:sldId id="260" r:id="rId10"/>
    <p:sldId id="273" r:id="rId11"/>
    <p:sldId id="271" r:id="rId12"/>
    <p:sldId id="272" r:id="rId13"/>
    <p:sldId id="261" r:id="rId14"/>
    <p:sldId id="263" r:id="rId15"/>
    <p:sldId id="276" r:id="rId16"/>
    <p:sldId id="278" r:id="rId17"/>
    <p:sldId id="277"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Neue"/>
      </a:defRPr>
    </a:lvl1pPr>
    <a:lvl2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Neue"/>
      </a:defRPr>
    </a:lvl2pPr>
    <a:lvl3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Neue"/>
      </a:defRPr>
    </a:lvl3pPr>
    <a:lvl4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Neue"/>
      </a:defRPr>
    </a:lvl4pPr>
    <a:lvl5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Neue"/>
      </a:defRPr>
    </a:lvl5pPr>
    <a:lvl6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Neue"/>
      </a:defRPr>
    </a:lvl6pPr>
    <a:lvl7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Neue"/>
      </a:defRPr>
    </a:lvl7pPr>
    <a:lvl8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Neue"/>
      </a:defRPr>
    </a:lvl8pPr>
    <a:lvl9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varScale="1">
        <p:scale>
          <a:sx n="51" d="100"/>
          <a:sy n="51" d="100"/>
        </p:scale>
        <p:origin x="-1788" y="-108"/>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p:txBody>
      </p:sp>
      <p:sp>
        <p:nvSpPr>
          <p:cNvPr id="117" name="Shape 11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j-lt"/>
        <a:ea typeface="+mj-ea"/>
        <a:cs typeface="+mj-cs"/>
        <a:sym typeface="Helvetica Neue"/>
      </a:defRPr>
    </a:lvl1pPr>
    <a:lvl2pPr indent="228600" defTabSz="457200" latinLnBrk="0">
      <a:lnSpc>
        <a:spcPct val="118000"/>
      </a:lnSpc>
      <a:defRPr sz="2200">
        <a:latin typeface="+mj-lt"/>
        <a:ea typeface="+mj-ea"/>
        <a:cs typeface="+mj-cs"/>
        <a:sym typeface="Helvetica Neue"/>
      </a:defRPr>
    </a:lvl2pPr>
    <a:lvl3pPr indent="457200" defTabSz="457200" latinLnBrk="0">
      <a:lnSpc>
        <a:spcPct val="118000"/>
      </a:lnSpc>
      <a:defRPr sz="2200">
        <a:latin typeface="+mj-lt"/>
        <a:ea typeface="+mj-ea"/>
        <a:cs typeface="+mj-cs"/>
        <a:sym typeface="Helvetica Neue"/>
      </a:defRPr>
    </a:lvl3pPr>
    <a:lvl4pPr indent="685800" defTabSz="457200" latinLnBrk="0">
      <a:lnSpc>
        <a:spcPct val="118000"/>
      </a:lnSpc>
      <a:defRPr sz="2200">
        <a:latin typeface="+mj-lt"/>
        <a:ea typeface="+mj-ea"/>
        <a:cs typeface="+mj-cs"/>
        <a:sym typeface="Helvetica Neue"/>
      </a:defRPr>
    </a:lvl4pPr>
    <a:lvl5pPr indent="914400" defTabSz="457200" latinLnBrk="0">
      <a:lnSpc>
        <a:spcPct val="118000"/>
      </a:lnSpc>
      <a:defRPr sz="2200">
        <a:latin typeface="+mj-lt"/>
        <a:ea typeface="+mj-ea"/>
        <a:cs typeface="+mj-cs"/>
        <a:sym typeface="Helvetica Neue"/>
      </a:defRPr>
    </a:lvl5pPr>
    <a:lvl6pPr indent="1143000" defTabSz="457200" latinLnBrk="0">
      <a:lnSpc>
        <a:spcPct val="118000"/>
      </a:lnSpc>
      <a:defRPr sz="2200">
        <a:latin typeface="+mj-lt"/>
        <a:ea typeface="+mj-ea"/>
        <a:cs typeface="+mj-cs"/>
        <a:sym typeface="Helvetica Neue"/>
      </a:defRPr>
    </a:lvl6pPr>
    <a:lvl7pPr indent="1371600" defTabSz="457200" latinLnBrk="0">
      <a:lnSpc>
        <a:spcPct val="118000"/>
      </a:lnSpc>
      <a:defRPr sz="2200">
        <a:latin typeface="+mj-lt"/>
        <a:ea typeface="+mj-ea"/>
        <a:cs typeface="+mj-cs"/>
        <a:sym typeface="Helvetica Neue"/>
      </a:defRPr>
    </a:lvl7pPr>
    <a:lvl8pPr indent="1600200" defTabSz="457200" latinLnBrk="0">
      <a:lnSpc>
        <a:spcPct val="118000"/>
      </a:lnSpc>
      <a:defRPr sz="2200">
        <a:latin typeface="+mj-lt"/>
        <a:ea typeface="+mj-ea"/>
        <a:cs typeface="+mj-cs"/>
        <a:sym typeface="Helvetica Neue"/>
      </a:defRPr>
    </a:lvl8pPr>
    <a:lvl9pPr indent="1828800" defTabSz="457200" latinLnBrk="0">
      <a:lnSpc>
        <a:spcPct val="118000"/>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600220" y="1950720"/>
            <a:ext cx="11704320" cy="2600960"/>
          </a:xfrm>
        </p:spPr>
        <p:txBody>
          <a:bodyPr vert="horz" lIns="65023" tIns="0" rIns="65023" bIns="0" anchor="b">
            <a:normAutofit/>
            <a:scene3d>
              <a:camera prst="orthographicFront"/>
              <a:lightRig rig="soft" dir="t">
                <a:rot lat="0" lon="0" rev="17220000"/>
              </a:lightRig>
            </a:scene3d>
            <a:sp3d prstMaterial="softEdge">
              <a:bevelT w="38100" h="38100"/>
            </a:sp3d>
          </a:bodyPr>
          <a:lstStyle>
            <a:lvl1pPr>
              <a:defRPr sz="6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7EF633E-1D9D-4593-B96C-02EF1ED84CF4}" type="datetimeFigureOut">
              <a:rPr lang="en-US" smtClean="0"/>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6CB4B4D-7CA3-9044-876B-883B54F8677D}" type="slidenum">
              <a:rPr lang="en-US" smtClean="0"/>
            </a:fld>
            <a:endParaRPr lang="en-US"/>
          </a:p>
        </p:txBody>
      </p:sp>
      <p:sp>
        <p:nvSpPr>
          <p:cNvPr id="9" name="Subtitle 8"/>
          <p:cNvSpPr>
            <a:spLocks noGrp="1"/>
          </p:cNvSpPr>
          <p:nvPr>
            <p:ph type="subTitle" idx="1"/>
          </p:nvPr>
        </p:nvSpPr>
        <p:spPr>
          <a:xfrm>
            <a:off x="1950720" y="4738415"/>
            <a:ext cx="9103360" cy="2492587"/>
          </a:xfrm>
        </p:spPr>
        <p:txBody>
          <a:bodyPr/>
          <a:lstStyle>
            <a:lvl1pPr marL="0" indent="0" algn="ctr">
              <a:buNone/>
              <a:defRPr>
                <a:solidFill>
                  <a:schemeClr val="tx1"/>
                </a:solidFill>
              </a:defRPr>
            </a:lvl1pPr>
            <a:lvl2pPr marL="650240" indent="0" algn="ctr">
              <a:buNone/>
            </a:lvl2pPr>
            <a:lvl3pPr marL="1300480" indent="0" algn="ctr">
              <a:buNone/>
            </a:lvl3pPr>
            <a:lvl4pPr marL="1950720" indent="0" algn="ctr">
              <a:buNone/>
            </a:lvl4pPr>
            <a:lvl5pPr marL="2600960" indent="0" algn="ctr">
              <a:buNone/>
            </a:lvl5pPr>
            <a:lvl6pPr marL="3251200" indent="0" algn="ctr">
              <a:buNone/>
            </a:lvl6pPr>
            <a:lvl7pPr marL="3901440" indent="0" algn="ctr">
              <a:buNone/>
            </a:lvl7pPr>
            <a:lvl8pPr marL="4551680" indent="0" algn="ctr">
              <a:buNone/>
            </a:lvl8pPr>
            <a:lvl9pPr marL="520192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EF633E-1D9D-4593-B96C-02EF1ED84CF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0" y="390597"/>
            <a:ext cx="2926080" cy="8322169"/>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50240" y="390597"/>
            <a:ext cx="8561493" cy="8322169"/>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EF633E-1D9D-4593-B96C-02EF1ED84CF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949853" y="0"/>
            <a:ext cx="14904506" cy="9944100"/>
          </a:xfrm>
          <a:prstGeom prst="rect">
            <a:avLst/>
          </a:prstGeom>
        </p:spPr>
        <p:txBody>
          <a:bodyPr lIns="91439" tIns="45719" rIns="91439" bIns="45719" anchor="t">
            <a:noAutofit/>
          </a:bodyPr>
          <a:lstStyle/>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EF633E-1D9D-4593-B96C-02EF1ED84CF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CB4B4D-7CA3-9044-876B-883B54F8677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75840" y="866987"/>
            <a:ext cx="10078720" cy="260096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6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75840" y="3566629"/>
            <a:ext cx="10078720" cy="2147146"/>
          </a:xfrm>
        </p:spPr>
        <p:txBody>
          <a:bodyPr anchor="t"/>
          <a:lstStyle>
            <a:lvl1pPr marL="104140" indent="0" algn="l">
              <a:buNone/>
              <a:defRPr sz="2800">
                <a:solidFill>
                  <a:schemeClr val="tx1"/>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F7EF633E-1D9D-4593-B96C-02EF1ED84CF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270827" y="9125938"/>
            <a:ext cx="1083733" cy="519289"/>
          </a:xfrm>
        </p:spPr>
        <p:txBody>
          <a:bodyPr/>
          <a:lstStyle/>
          <a:p>
            <a:fld id="{86CB4B4D-7CA3-9044-876B-883B54F8677D}"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50240" y="2275841"/>
            <a:ext cx="5743787" cy="6436925"/>
          </a:xfrm>
        </p:spPr>
        <p:txBody>
          <a:bodyPr/>
          <a:lstStyle>
            <a:lvl1pPr>
              <a:defRPr sz="3700"/>
            </a:lvl1pPr>
            <a:lvl2pPr>
              <a:defRPr sz="3400"/>
            </a:lvl2pPr>
            <a:lvl3pPr>
              <a:defRPr sz="2800"/>
            </a:lvl3pPr>
            <a:lvl4pPr>
              <a:defRPr sz="2600"/>
            </a:lvl4pPr>
            <a:lvl5pPr>
              <a:defRPr sz="2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610773" y="2275841"/>
            <a:ext cx="5743787" cy="6436925"/>
          </a:xfrm>
        </p:spPr>
        <p:txBody>
          <a:bodyPr/>
          <a:lstStyle>
            <a:lvl1pPr>
              <a:defRPr sz="3700"/>
            </a:lvl1pPr>
            <a:lvl2pPr>
              <a:defRPr sz="3400"/>
            </a:lvl2pPr>
            <a:lvl3pPr>
              <a:defRPr sz="2800"/>
            </a:lvl3pPr>
            <a:lvl4pPr>
              <a:defRPr sz="2600"/>
            </a:lvl4pPr>
            <a:lvl5pPr>
              <a:defRPr sz="2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EF633E-1D9D-4593-B96C-02EF1ED84CF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388338"/>
            <a:ext cx="11704320" cy="16256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50240" y="2183271"/>
            <a:ext cx="5746045" cy="1067928"/>
          </a:xfrm>
        </p:spPr>
        <p:txBody>
          <a:bodyPr anchor="ctr"/>
          <a:lstStyle>
            <a:lvl1pPr marL="0" indent="0">
              <a:buNone/>
              <a:defRPr sz="3400" b="0" cap="all" baseline="0">
                <a:solidFill>
                  <a:schemeClr val="tx1"/>
                </a:solidFill>
              </a:defRPr>
            </a:lvl1pPr>
            <a:lvl2pPr>
              <a:buNone/>
              <a:defRPr sz="2800" b="1"/>
            </a:lvl2pPr>
            <a:lvl3pPr>
              <a:buNone/>
              <a:defRPr sz="2600" b="1"/>
            </a:lvl3pPr>
            <a:lvl4pPr>
              <a:buNone/>
              <a:defRPr sz="2300" b="1"/>
            </a:lvl4pPr>
            <a:lvl5pPr>
              <a:buNone/>
              <a:defRPr sz="23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6606259" y="2183271"/>
            <a:ext cx="5748302" cy="1067928"/>
          </a:xfrm>
        </p:spPr>
        <p:txBody>
          <a:bodyPr anchor="ctr"/>
          <a:lstStyle>
            <a:lvl1pPr marL="0" indent="0">
              <a:buNone/>
              <a:defRPr sz="3400" b="0" cap="all" baseline="0">
                <a:solidFill>
                  <a:schemeClr val="tx1"/>
                </a:solidFill>
              </a:defRPr>
            </a:lvl1pPr>
            <a:lvl2pPr>
              <a:buNone/>
              <a:defRPr sz="2800" b="1"/>
            </a:lvl2pPr>
            <a:lvl3pPr>
              <a:buNone/>
              <a:defRPr sz="2600" b="1"/>
            </a:lvl3pPr>
            <a:lvl4pPr>
              <a:buNone/>
              <a:defRPr sz="2300" b="1"/>
            </a:lvl4pPr>
            <a:lvl5pPr>
              <a:buNone/>
              <a:defRPr sz="23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650240" y="3359574"/>
            <a:ext cx="5746045" cy="5353192"/>
          </a:xfrm>
        </p:spPr>
        <p:txBody>
          <a:bodyPr/>
          <a:lstStyle>
            <a:lvl1pPr>
              <a:defRPr sz="3400"/>
            </a:lvl1pPr>
            <a:lvl2pPr>
              <a:defRPr sz="2800"/>
            </a:lvl2pPr>
            <a:lvl3pPr>
              <a:defRPr sz="2600"/>
            </a:lvl3pPr>
            <a:lvl4pPr>
              <a:defRPr sz="2300"/>
            </a:lvl4pPr>
            <a:lvl5pPr>
              <a:defRPr sz="23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606259" y="3359574"/>
            <a:ext cx="5748302" cy="5353192"/>
          </a:xfrm>
        </p:spPr>
        <p:txBody>
          <a:bodyPr/>
          <a:lstStyle>
            <a:lvl1pPr>
              <a:defRPr sz="3400"/>
            </a:lvl1pPr>
            <a:lvl2pPr>
              <a:defRPr sz="2800"/>
            </a:lvl2pPr>
            <a:lvl3pPr>
              <a:defRPr sz="2600"/>
            </a:lvl3pPr>
            <a:lvl4pPr>
              <a:defRPr sz="2300"/>
            </a:lvl4pPr>
            <a:lvl5pPr>
              <a:defRPr sz="23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EF633E-1D9D-4593-B96C-02EF1ED84CF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CB4B4D-7CA3-9044-876B-883B54F8677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EF633E-1D9D-4593-B96C-02EF1ED84CF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CB4B4D-7CA3-9044-876B-883B54F8677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F633E-1D9D-4593-B96C-02EF1ED84CF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CB4B4D-7CA3-9044-876B-883B54F8677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1" y="388338"/>
            <a:ext cx="4278490" cy="1652693"/>
          </a:xfrm>
        </p:spPr>
        <p:txBody>
          <a:bodyPr vert="horz" anchor="b">
            <a:normAutofit/>
            <a:sp3d prstMaterial="softEdge"/>
          </a:bodyPr>
          <a:lstStyle>
            <a:lvl1pPr algn="l">
              <a:buNone/>
              <a:defRPr sz="31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50241" y="2167468"/>
            <a:ext cx="4278490" cy="6545298"/>
          </a:xfrm>
        </p:spPr>
        <p:txBody>
          <a:bodyPr/>
          <a:lstStyle>
            <a:lvl1pPr marL="0" indent="0">
              <a:buNone/>
              <a:defRPr sz="2000"/>
            </a:lvl1pPr>
            <a:lvl2pPr>
              <a:buNone/>
              <a:defRPr sz="1700"/>
            </a:lvl2pPr>
            <a:lvl3pPr>
              <a:buNone/>
              <a:defRPr sz="1400"/>
            </a:lvl3pPr>
            <a:lvl4pPr>
              <a:buNone/>
              <a:defRPr sz="1300"/>
            </a:lvl4pPr>
            <a:lvl5pPr>
              <a:buNone/>
              <a:defRPr sz="13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5084516" y="388339"/>
            <a:ext cx="7270044" cy="8324427"/>
          </a:xfrm>
        </p:spPr>
        <p:txBody>
          <a:bodyPr/>
          <a:lstStyle>
            <a:lvl1pPr>
              <a:defRPr sz="3700"/>
            </a:lvl1pPr>
            <a:lvl2pPr>
              <a:defRPr sz="3400"/>
            </a:lvl2pPr>
            <a:lvl3pPr>
              <a:defRPr sz="3100"/>
            </a:lvl3pPr>
            <a:lvl4pPr>
              <a:defRPr sz="2800"/>
            </a:lvl4pPr>
            <a:lvl5pPr>
              <a:defRPr sz="2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EF633E-1D9D-4593-B96C-02EF1ED84CF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00960" y="866986"/>
            <a:ext cx="7802880" cy="742810"/>
          </a:xfrm>
        </p:spPr>
        <p:txBody>
          <a:bodyPr lIns="65023" rIns="65023" bIns="0" anchor="b">
            <a:sp3d prstMaterial="softEdge"/>
          </a:bodyPr>
          <a:lstStyle>
            <a:lvl1pPr algn="ctr">
              <a:buNone/>
              <a:defRPr sz="28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600960" y="2605476"/>
            <a:ext cx="7802880" cy="5635413"/>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46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600960" y="1659431"/>
            <a:ext cx="7802880" cy="754278"/>
          </a:xfrm>
        </p:spPr>
        <p:txBody>
          <a:bodyPr lIns="65023" tIns="65023" rIns="65023" anchor="t"/>
          <a:lstStyle>
            <a:lvl1pPr marL="0" indent="0" algn="ctr">
              <a:buNone/>
              <a:defRPr sz="2000"/>
            </a:lvl1pPr>
            <a:lvl2pPr>
              <a:defRPr sz="1700"/>
            </a:lvl2pPr>
            <a:lvl3pPr>
              <a:defRPr sz="1400"/>
            </a:lvl3pPr>
            <a:lvl4pPr>
              <a:defRPr sz="1300"/>
            </a:lvl4pPr>
            <a:lvl5pPr>
              <a:defRPr sz="13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F7EF633E-1D9D-4593-B96C-02EF1ED84CF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CB4B4D-7CA3-9044-876B-883B54F8677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50240" y="390596"/>
            <a:ext cx="11704320" cy="1625600"/>
          </a:xfrm>
          <a:prstGeom prst="rect">
            <a:avLst/>
          </a:prstGeom>
        </p:spPr>
        <p:txBody>
          <a:bodyPr vert="horz" lIns="130046" tIns="65023" rIns="130046" bIns="65023"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50240" y="2275840"/>
            <a:ext cx="11704320" cy="6697472"/>
          </a:xfrm>
          <a:prstGeom prst="rect">
            <a:avLst/>
          </a:prstGeom>
        </p:spPr>
        <p:txBody>
          <a:bodyPr vert="horz" lIns="130046" tIns="65023" rIns="130046" bIns="65023">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0240" y="9125938"/>
            <a:ext cx="3034453" cy="519289"/>
          </a:xfrm>
          <a:prstGeom prst="rect">
            <a:avLst/>
          </a:prstGeom>
        </p:spPr>
        <p:txBody>
          <a:bodyPr vert="horz" lIns="130046" tIns="65023" rIns="130046" bIns="65023" anchor="b"/>
          <a:lstStyle>
            <a:lvl1pPr algn="l" eaLnBrk="1" latinLnBrk="0" hangingPunct="1">
              <a:defRPr kumimoji="0" sz="1700">
                <a:solidFill>
                  <a:schemeClr val="tx1">
                    <a:shade val="50000"/>
                  </a:schemeClr>
                </a:solidFill>
              </a:defRPr>
            </a:lvl1pPr>
          </a:lstStyle>
          <a:p>
            <a:fld id="{F7EF633E-1D9D-4593-B96C-02EF1ED84CF4}" type="datetimeFigureOut">
              <a:rPr lang="en-US" smtClean="0"/>
            </a:fld>
            <a:endParaRPr lang="en-US"/>
          </a:p>
        </p:txBody>
      </p:sp>
      <p:sp>
        <p:nvSpPr>
          <p:cNvPr id="3" name="Footer Placeholder 2"/>
          <p:cNvSpPr>
            <a:spLocks noGrp="1"/>
          </p:cNvSpPr>
          <p:nvPr>
            <p:ph type="ftr" sz="quarter" idx="3"/>
          </p:nvPr>
        </p:nvSpPr>
        <p:spPr>
          <a:xfrm>
            <a:off x="4443307" y="9125938"/>
            <a:ext cx="4118187" cy="519289"/>
          </a:xfrm>
          <a:prstGeom prst="rect">
            <a:avLst/>
          </a:prstGeom>
        </p:spPr>
        <p:txBody>
          <a:bodyPr vert="horz" lIns="130046" tIns="65023" rIns="130046" bIns="65023" anchor="b"/>
          <a:lstStyle>
            <a:lvl1pPr algn="ctr" eaLnBrk="1" latinLnBrk="0" hangingPunct="1">
              <a:defRPr kumimoji="0" sz="17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1270827" y="9125938"/>
            <a:ext cx="1083733" cy="519289"/>
          </a:xfrm>
          <a:prstGeom prst="rect">
            <a:avLst/>
          </a:prstGeom>
        </p:spPr>
        <p:txBody>
          <a:bodyPr vert="horz" lIns="0" tIns="65023" rIns="0" bIns="65023" anchor="b"/>
          <a:lstStyle>
            <a:lvl1pPr algn="r" eaLnBrk="1" latinLnBrk="0" hangingPunct="1">
              <a:defRPr kumimoji="0" sz="1700">
                <a:solidFill>
                  <a:schemeClr val="tx1">
                    <a:shade val="50000"/>
                  </a:schemeClr>
                </a:solidFill>
              </a:defRPr>
            </a:lvl1pPr>
          </a:lstStyle>
          <a:p>
            <a:fld id="{86CB4B4D-7CA3-9044-876B-883B54F8677D}"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latinLnBrk="0" hangingPunct="1">
        <a:spcBef>
          <a:spcPct val="0"/>
        </a:spcBef>
        <a:buNone/>
        <a:defRPr kumimoji="0" sz="58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780415" indent="-585470" algn="l" rtl="0" eaLnBrk="1" latinLnBrk="0" hangingPunct="1">
        <a:spcBef>
          <a:spcPct val="20000"/>
        </a:spcBef>
        <a:buClr>
          <a:schemeClr val="tx1">
            <a:shade val="95000"/>
          </a:schemeClr>
        </a:buClr>
        <a:buSzPct val="65000"/>
        <a:buFont typeface="Wingdings 2" panose="05020102010507070707"/>
        <a:buChar char=""/>
        <a:defRPr kumimoji="0" sz="4000" kern="1200">
          <a:solidFill>
            <a:schemeClr val="tx1"/>
          </a:solidFill>
          <a:latin typeface="+mn-lt"/>
          <a:ea typeface="+mn-ea"/>
          <a:cs typeface="+mn-cs"/>
        </a:defRPr>
      </a:lvl1pPr>
      <a:lvl2pPr marL="1235710" indent="-403225" algn="l" rtl="0" eaLnBrk="1" latinLnBrk="0" hangingPunct="1">
        <a:spcBef>
          <a:spcPct val="20000"/>
        </a:spcBef>
        <a:buClr>
          <a:schemeClr val="tx1"/>
        </a:buClr>
        <a:buSzPct val="80000"/>
        <a:buFont typeface="Wingdings 2" panose="05020102010507070707"/>
        <a:buChar char=""/>
        <a:defRPr kumimoji="0" sz="3400" kern="1200">
          <a:solidFill>
            <a:schemeClr val="tx1"/>
          </a:solidFill>
          <a:latin typeface="+mn-lt"/>
          <a:ea typeface="+mn-ea"/>
          <a:cs typeface="+mn-cs"/>
        </a:defRPr>
      </a:lvl2pPr>
      <a:lvl3pPr marL="1612265" indent="-325120" algn="l" rtl="0" eaLnBrk="1" latinLnBrk="0" hangingPunct="1">
        <a:spcBef>
          <a:spcPct val="20000"/>
        </a:spcBef>
        <a:buClr>
          <a:schemeClr val="tx1"/>
        </a:buClr>
        <a:buSzPct val="95000"/>
        <a:buFont typeface="Wingdings" panose="05000000000000000000"/>
        <a:buChar char=""/>
        <a:defRPr kumimoji="0" sz="3100" kern="1200">
          <a:solidFill>
            <a:schemeClr val="tx1"/>
          </a:solidFill>
          <a:latin typeface="+mn-lt"/>
          <a:ea typeface="+mn-ea"/>
          <a:cs typeface="+mn-cs"/>
        </a:defRPr>
      </a:lvl3pPr>
      <a:lvl4pPr marL="1924685" indent="-260350" algn="l" rtl="0" eaLnBrk="1" latinLnBrk="0" hangingPunct="1">
        <a:spcBef>
          <a:spcPct val="20000"/>
        </a:spcBef>
        <a:buClr>
          <a:schemeClr val="tx1"/>
        </a:buClr>
        <a:buSzPct val="100000"/>
        <a:buFont typeface="Wingdings 3" panose="05040102010807070707"/>
        <a:buChar char=""/>
        <a:defRPr kumimoji="0" sz="2800" kern="1200">
          <a:solidFill>
            <a:schemeClr val="tx1"/>
          </a:solidFill>
          <a:latin typeface="+mn-lt"/>
          <a:ea typeface="+mn-ea"/>
          <a:cs typeface="+mn-cs"/>
        </a:defRPr>
      </a:lvl4pPr>
      <a:lvl5pPr marL="2197735" indent="-260350" algn="l" rtl="0" eaLnBrk="1" latinLnBrk="0" hangingPunct="1">
        <a:spcBef>
          <a:spcPct val="20000"/>
        </a:spcBef>
        <a:buClr>
          <a:schemeClr val="tx1"/>
        </a:buClr>
        <a:buFont typeface="Wingdings 2" panose="05020102010507070707"/>
        <a:buChar char=""/>
        <a:defRPr kumimoji="0" sz="2800" kern="1200">
          <a:solidFill>
            <a:schemeClr val="tx1"/>
          </a:solidFill>
          <a:latin typeface="+mn-lt"/>
          <a:ea typeface="+mn-ea"/>
          <a:cs typeface="+mn-cs"/>
        </a:defRPr>
      </a:lvl5pPr>
      <a:lvl6pPr marL="2510155" indent="-260350" algn="l" rtl="0" eaLnBrk="1" latinLnBrk="0" hangingPunct="1">
        <a:spcBef>
          <a:spcPct val="20000"/>
        </a:spcBef>
        <a:buClr>
          <a:schemeClr val="tx1"/>
        </a:buClr>
        <a:buFont typeface="Wingdings 3" panose="05040102010807070707"/>
        <a:buChar char=""/>
        <a:defRPr kumimoji="0" sz="2600" kern="1200">
          <a:solidFill>
            <a:schemeClr val="tx1"/>
          </a:solidFill>
          <a:latin typeface="+mn-lt"/>
          <a:ea typeface="+mn-ea"/>
          <a:cs typeface="+mn-cs"/>
        </a:defRPr>
      </a:lvl6pPr>
      <a:lvl7pPr marL="2795905" indent="-260350" algn="l" rtl="0" eaLnBrk="1" latinLnBrk="0" hangingPunct="1">
        <a:spcBef>
          <a:spcPct val="20000"/>
        </a:spcBef>
        <a:buClr>
          <a:schemeClr val="tx1"/>
        </a:buClr>
        <a:buFont typeface="Wingdings 2" panose="05020102010507070707"/>
        <a:buChar char=""/>
        <a:defRPr kumimoji="0" sz="2300" kern="1200">
          <a:solidFill>
            <a:schemeClr val="tx1"/>
          </a:solidFill>
          <a:latin typeface="+mn-lt"/>
          <a:ea typeface="+mn-ea"/>
          <a:cs typeface="+mn-cs"/>
        </a:defRPr>
      </a:lvl7pPr>
      <a:lvl8pPr marL="3082290" indent="-260350" algn="l" rtl="0" eaLnBrk="1" latinLnBrk="0" hangingPunct="1">
        <a:spcBef>
          <a:spcPct val="20000"/>
        </a:spcBef>
        <a:buClr>
          <a:schemeClr val="tx1"/>
        </a:buClr>
        <a:buFont typeface="Wingdings 2" panose="05020102010507070707"/>
        <a:buChar char=""/>
        <a:defRPr kumimoji="0" sz="2000" kern="1200">
          <a:solidFill>
            <a:schemeClr val="tx1"/>
          </a:solidFill>
          <a:latin typeface="+mn-lt"/>
          <a:ea typeface="+mn-ea"/>
          <a:cs typeface="+mn-cs"/>
        </a:defRPr>
      </a:lvl8pPr>
      <a:lvl9pPr marL="3368040" indent="-260350" algn="l" rtl="0" eaLnBrk="1" latinLnBrk="0" hangingPunct="1">
        <a:spcBef>
          <a:spcPct val="20000"/>
        </a:spcBef>
        <a:buClr>
          <a:schemeClr val="tx1"/>
        </a:buClr>
        <a:buFont typeface="Wingdings 2" panose="05020102010507070707"/>
        <a:buChar char=""/>
        <a:defRPr kumimoji="0" sz="20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50240" algn="l" rtl="0" eaLnBrk="1" latinLnBrk="0" hangingPunct="1">
        <a:defRPr kumimoji="0" kern="1200">
          <a:solidFill>
            <a:schemeClr val="tx1"/>
          </a:solidFill>
          <a:latin typeface="+mn-lt"/>
          <a:ea typeface="+mn-ea"/>
          <a:cs typeface="+mn-cs"/>
        </a:defRPr>
      </a:lvl2pPr>
      <a:lvl3pPr marL="1300480" algn="l" rtl="0" eaLnBrk="1" latinLnBrk="0" hangingPunct="1">
        <a:defRPr kumimoji="0" kern="1200">
          <a:solidFill>
            <a:schemeClr val="tx1"/>
          </a:solidFill>
          <a:latin typeface="+mn-lt"/>
          <a:ea typeface="+mn-ea"/>
          <a:cs typeface="+mn-cs"/>
        </a:defRPr>
      </a:lvl3pPr>
      <a:lvl4pPr marL="1950720" algn="l" rtl="0" eaLnBrk="1" latinLnBrk="0" hangingPunct="1">
        <a:defRPr kumimoji="0" kern="1200">
          <a:solidFill>
            <a:schemeClr val="tx1"/>
          </a:solidFill>
          <a:latin typeface="+mn-lt"/>
          <a:ea typeface="+mn-ea"/>
          <a:cs typeface="+mn-cs"/>
        </a:defRPr>
      </a:lvl4pPr>
      <a:lvl5pPr marL="2600960" algn="l" rtl="0" eaLnBrk="1" latinLnBrk="0" hangingPunct="1">
        <a:defRPr kumimoji="0" kern="1200">
          <a:solidFill>
            <a:schemeClr val="tx1"/>
          </a:solidFill>
          <a:latin typeface="+mn-lt"/>
          <a:ea typeface="+mn-ea"/>
          <a:cs typeface="+mn-cs"/>
        </a:defRPr>
      </a:lvl5pPr>
      <a:lvl6pPr marL="3251200" algn="l" rtl="0" eaLnBrk="1" latinLnBrk="0" hangingPunct="1">
        <a:defRPr kumimoji="0" kern="1200">
          <a:solidFill>
            <a:schemeClr val="tx1"/>
          </a:solidFill>
          <a:latin typeface="+mn-lt"/>
          <a:ea typeface="+mn-ea"/>
          <a:cs typeface="+mn-cs"/>
        </a:defRPr>
      </a:lvl6pPr>
      <a:lvl7pPr marL="3901440" algn="l" rtl="0" eaLnBrk="1" latinLnBrk="0" hangingPunct="1">
        <a:defRPr kumimoji="0" kern="1200">
          <a:solidFill>
            <a:schemeClr val="tx1"/>
          </a:solidFill>
          <a:latin typeface="+mn-lt"/>
          <a:ea typeface="+mn-ea"/>
          <a:cs typeface="+mn-cs"/>
        </a:defRPr>
      </a:lvl7pPr>
      <a:lvl8pPr marL="4551680" algn="l" rtl="0" eaLnBrk="1" latinLnBrk="0" hangingPunct="1">
        <a:defRPr kumimoji="0" kern="1200">
          <a:solidFill>
            <a:schemeClr val="tx1"/>
          </a:solidFill>
          <a:latin typeface="+mn-lt"/>
          <a:ea typeface="+mn-ea"/>
          <a:cs typeface="+mn-cs"/>
        </a:defRPr>
      </a:lvl8pPr>
      <a:lvl9pPr marL="520192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Image" descr="Image"/>
          <p:cNvPicPr>
            <a:picLocks noChangeAspect="1"/>
          </p:cNvPicPr>
          <p:nvPr/>
        </p:nvPicPr>
        <p:blipFill>
          <a:blip r:embed="rId1" cstate="print"/>
          <a:stretch>
            <a:fillRect/>
          </a:stretch>
        </p:blipFill>
        <p:spPr>
          <a:xfrm>
            <a:off x="4438650" y="462238"/>
            <a:ext cx="4127500" cy="1600204"/>
          </a:xfrm>
          <a:prstGeom prst="rect">
            <a:avLst/>
          </a:prstGeom>
          <a:ln w="12700">
            <a:miter lim="400000"/>
            <a:headEnd/>
            <a:tailEnd/>
          </a:ln>
        </p:spPr>
      </p:pic>
      <p:sp>
        <p:nvSpPr>
          <p:cNvPr id="121" name="Vehicle Booking Management System"/>
          <p:cNvSpPr txBox="1"/>
          <p:nvPr/>
        </p:nvSpPr>
        <p:spPr>
          <a:xfrm>
            <a:off x="3720298" y="2254345"/>
            <a:ext cx="5669822" cy="625812"/>
          </a:xfrm>
          <a:prstGeom prst="rect">
            <a:avLst/>
          </a:prstGeom>
          <a:ln w="12700">
            <a:miter lim="400000"/>
          </a:ln>
        </p:spPr>
        <p:txBody>
          <a:bodyPr wrap="none" lIns="50800" tIns="50800" rIns="50800" bIns="50800" anchor="ctr">
            <a:spAutoFit/>
          </a:bodyPr>
          <a:lstStyle>
            <a:lvl1pPr>
              <a:defRPr sz="3400" b="1" u="sng">
                <a:solidFill>
                  <a:srgbClr val="EE230C"/>
                </a:solidFill>
                <a:latin typeface="Chalkboard"/>
                <a:ea typeface="Chalkboard"/>
                <a:cs typeface="Chalkboard"/>
                <a:sym typeface="Chalkboard"/>
              </a:defRPr>
            </a:lvl1pPr>
          </a:lstStyle>
          <a:p>
            <a:r>
              <a:rPr lang="en-US" dirty="0" smtClean="0">
                <a:solidFill>
                  <a:srgbClr val="92D050"/>
                </a:solidFill>
              </a:rPr>
              <a:t>SOCIETY GATE PASS APP</a:t>
            </a:r>
            <a:endParaRPr lang="en-US" dirty="0" smtClean="0">
              <a:solidFill>
                <a:srgbClr val="92D050"/>
              </a:solidFill>
            </a:endParaRPr>
          </a:p>
        </p:txBody>
      </p:sp>
      <p:sp>
        <p:nvSpPr>
          <p:cNvPr id="122" name="From -…"/>
          <p:cNvSpPr txBox="1"/>
          <p:nvPr/>
        </p:nvSpPr>
        <p:spPr>
          <a:xfrm>
            <a:off x="1775472" y="4536358"/>
            <a:ext cx="3914623" cy="2440305"/>
          </a:xfrm>
          <a:prstGeom prst="rect">
            <a:avLst/>
          </a:prstGeom>
          <a:ln w="12700">
            <a:miter lim="400000"/>
          </a:ln>
        </p:spPr>
        <p:txBody>
          <a:bodyPr lIns="50800" tIns="50800" rIns="50800" bIns="50800" anchor="ctr">
            <a:spAutoFit/>
          </a:bodyPr>
          <a:lstStyle/>
          <a:p>
            <a:pPr algn="l">
              <a:defRPr sz="3200" b="1" u="sng">
                <a:solidFill>
                  <a:srgbClr val="027001"/>
                </a:solidFill>
                <a:latin typeface="Chalkboard"/>
                <a:ea typeface="Chalkboard"/>
                <a:cs typeface="Chalkboard"/>
                <a:sym typeface="Chalkboard"/>
              </a:defRPr>
            </a:pPr>
            <a:r>
              <a:rPr>
                <a:solidFill>
                  <a:srgbClr val="92D050"/>
                </a:solidFill>
              </a:rPr>
              <a:t>Project Team:</a:t>
            </a:r>
            <a:endParaRPr>
              <a:solidFill>
                <a:srgbClr val="92D050"/>
              </a:solidFill>
            </a:endParaRPr>
          </a:p>
          <a:p>
            <a:pPr lvl="2" algn="l">
              <a:defRPr b="1"/>
            </a:pPr>
            <a:r>
              <a:rPr>
                <a:solidFill>
                  <a:srgbClr val="92D050"/>
                </a:solidFill>
              </a:rPr>
              <a:t> </a:t>
            </a:r>
            <a:r>
              <a:rPr lang="en-US" dirty="0" smtClean="0">
                <a:solidFill>
                  <a:srgbClr val="92D050"/>
                </a:solidFill>
              </a:rPr>
              <a:t>Nancy</a:t>
            </a:r>
            <a:endParaRPr>
              <a:solidFill>
                <a:srgbClr val="92D050"/>
              </a:solidFill>
            </a:endParaRPr>
          </a:p>
          <a:p>
            <a:pPr algn="l">
              <a:defRPr b="1">
                <a:solidFill>
                  <a:srgbClr val="EE230C"/>
                </a:solidFill>
              </a:defRPr>
            </a:pPr>
            <a:r>
              <a:rPr>
                <a:solidFill>
                  <a:srgbClr val="92D050"/>
                </a:solidFill>
              </a:rPr>
              <a:t> </a:t>
            </a:r>
            <a:r>
              <a:rPr lang="en-US" dirty="0" err="1" smtClean="0">
                <a:solidFill>
                  <a:srgbClr val="92D050"/>
                </a:solidFill>
              </a:rPr>
              <a:t>Neeraj</a:t>
            </a:r>
            <a:r>
              <a:rPr lang="en-US" dirty="0" smtClean="0">
                <a:solidFill>
                  <a:srgbClr val="92D050"/>
                </a:solidFill>
              </a:rPr>
              <a:t> </a:t>
            </a:r>
            <a:r>
              <a:rPr lang="en-US" dirty="0" err="1" smtClean="0">
                <a:solidFill>
                  <a:srgbClr val="92D050"/>
                </a:solidFill>
              </a:rPr>
              <a:t>Rana</a:t>
            </a:r>
            <a:endParaRPr lang="en-US" dirty="0" err="1" smtClean="0">
              <a:solidFill>
                <a:srgbClr val="92D050"/>
              </a:solidFill>
            </a:endParaRPr>
          </a:p>
          <a:p>
            <a:pPr algn="l">
              <a:defRPr b="1">
                <a:solidFill>
                  <a:srgbClr val="EE230C"/>
                </a:solidFill>
              </a:defRPr>
            </a:pPr>
            <a:r>
              <a:rPr lang="en-US" dirty="0" smtClean="0">
                <a:solidFill>
                  <a:srgbClr val="92D050"/>
                </a:solidFill>
              </a:rPr>
              <a:t> </a:t>
            </a:r>
            <a:r>
              <a:rPr lang="en-US" dirty="0" err="1" smtClean="0">
                <a:solidFill>
                  <a:srgbClr val="92D050"/>
                </a:solidFill>
              </a:rPr>
              <a:t>Prerna</a:t>
            </a:r>
            <a:r>
              <a:rPr lang="en-US" dirty="0" smtClean="0">
                <a:solidFill>
                  <a:srgbClr val="92D050"/>
                </a:solidFill>
              </a:rPr>
              <a:t> </a:t>
            </a:r>
            <a:r>
              <a:rPr lang="en-US" dirty="0" err="1" smtClean="0">
                <a:solidFill>
                  <a:srgbClr val="92D050"/>
                </a:solidFill>
              </a:rPr>
              <a:t>Sikarwar</a:t>
            </a:r>
            <a:endParaRPr lang="en-US" dirty="0" err="1" smtClean="0">
              <a:solidFill>
                <a:srgbClr val="92D050"/>
              </a:solidFill>
            </a:endParaRPr>
          </a:p>
          <a:p>
            <a:pPr algn="l">
              <a:defRPr b="1">
                <a:solidFill>
                  <a:srgbClr val="EE230C"/>
                </a:solidFill>
              </a:defRPr>
            </a:pPr>
            <a:r>
              <a:rPr>
                <a:solidFill>
                  <a:srgbClr val="92D050"/>
                </a:solidFill>
              </a:rPr>
              <a:t> </a:t>
            </a:r>
            <a:r>
              <a:rPr lang="en-US" dirty="0" smtClean="0">
                <a:solidFill>
                  <a:srgbClr val="92D050"/>
                </a:solidFill>
              </a:rPr>
              <a:t>Prince </a:t>
            </a:r>
            <a:r>
              <a:rPr lang="en-US" dirty="0" err="1" smtClean="0">
                <a:solidFill>
                  <a:srgbClr val="92D050"/>
                </a:solidFill>
              </a:rPr>
              <a:t>Bhardwaj</a:t>
            </a:r>
            <a:endParaRPr lang="en-US" dirty="0" smtClean="0">
              <a:solidFill>
                <a:srgbClr val="92D050"/>
              </a:solidFill>
            </a:endParaRPr>
          </a:p>
          <a:p>
            <a:pPr algn="l">
              <a:defRPr b="1">
                <a:solidFill>
                  <a:srgbClr val="EE230C"/>
                </a:solidFill>
              </a:defRPr>
            </a:pPr>
            <a:r>
              <a:rPr lang="en-US" dirty="0" smtClean="0">
                <a:solidFill>
                  <a:srgbClr val="92D050"/>
                </a:solidFill>
              </a:rPr>
              <a:t> </a:t>
            </a:r>
            <a:r>
              <a:rPr lang="en-US" dirty="0" err="1" smtClean="0">
                <a:solidFill>
                  <a:srgbClr val="92D050"/>
                </a:solidFill>
              </a:rPr>
              <a:t>Rahul</a:t>
            </a:r>
            <a:r>
              <a:rPr lang="en-US" dirty="0" smtClean="0">
                <a:solidFill>
                  <a:srgbClr val="92D050"/>
                </a:solidFill>
              </a:rPr>
              <a:t> Kumar</a:t>
            </a:r>
            <a:endParaRPr lang="en-US" dirty="0" smtClean="0">
              <a:solidFill>
                <a:srgbClr val="92D050"/>
              </a:solidFill>
            </a:endParaRPr>
          </a:p>
        </p:txBody>
      </p:sp>
      <p:sp>
        <p:nvSpPr>
          <p:cNvPr id="123" name="ACADEMIC SESSION: 2018-22"/>
          <p:cNvSpPr txBox="1"/>
          <p:nvPr/>
        </p:nvSpPr>
        <p:spPr>
          <a:xfrm>
            <a:off x="4488291" y="3005570"/>
            <a:ext cx="4535079" cy="567459"/>
          </a:xfrm>
          <a:prstGeom prst="rect">
            <a:avLst/>
          </a:prstGeom>
          <a:ln w="12700">
            <a:miter lim="400000"/>
          </a:ln>
        </p:spPr>
        <p:txBody>
          <a:bodyPr wrap="none" lIns="50800" tIns="50800" rIns="50800" bIns="50800" anchor="ctr">
            <a:spAutoFit/>
          </a:bodyPr>
          <a:lstStyle>
            <a:lvl1pPr algn="l" defTabSz="457200">
              <a:defRPr b="1">
                <a:solidFill>
                  <a:srgbClr val="B51600"/>
                </a:solidFill>
                <a:latin typeface="Chalkboard"/>
                <a:ea typeface="Chalkboard"/>
                <a:cs typeface="Chalkboard"/>
                <a:sym typeface="Chalkboard"/>
              </a:defRPr>
            </a:lvl1pPr>
          </a:lstStyle>
          <a:p>
            <a:r>
              <a:rPr>
                <a:solidFill>
                  <a:srgbClr val="92D050"/>
                </a:solidFill>
              </a:rPr>
              <a:t>ACADEMIC SESSION: 2018-22</a:t>
            </a:r>
            <a:endParaRPr>
              <a:solidFill>
                <a:srgbClr val="92D050"/>
              </a:solidFill>
            </a:endParaRPr>
          </a:p>
        </p:txBody>
      </p:sp>
      <p:sp>
        <p:nvSpPr>
          <p:cNvPr id="124" name="To (Teacher) -…"/>
          <p:cNvSpPr txBox="1"/>
          <p:nvPr/>
        </p:nvSpPr>
        <p:spPr>
          <a:xfrm>
            <a:off x="8747779" y="5060947"/>
            <a:ext cx="3590727" cy="964367"/>
          </a:xfrm>
          <a:prstGeom prst="rect">
            <a:avLst/>
          </a:prstGeom>
          <a:ln w="12700">
            <a:miter lim="400000"/>
          </a:ln>
        </p:spPr>
        <p:txBody>
          <a:bodyPr wrap="none" lIns="50800" tIns="50800" rIns="50800" bIns="50800" anchor="ctr">
            <a:spAutoFit/>
          </a:bodyPr>
          <a:lstStyle/>
          <a:p>
            <a:pPr algn="l">
              <a:defRPr sz="3200" b="1" u="sng">
                <a:solidFill>
                  <a:srgbClr val="027001"/>
                </a:solidFill>
                <a:latin typeface="Chalkboard"/>
                <a:ea typeface="Chalkboard"/>
                <a:cs typeface="Chalkboard"/>
                <a:sym typeface="Chalkboard"/>
              </a:defRPr>
            </a:pPr>
            <a:r>
              <a:rPr>
                <a:solidFill>
                  <a:srgbClr val="92D050"/>
                </a:solidFill>
              </a:rPr>
              <a:t>PROJECT GUIDE:</a:t>
            </a:r>
            <a:endParaRPr>
              <a:solidFill>
                <a:srgbClr val="92D050"/>
              </a:solidFill>
            </a:endParaRPr>
          </a:p>
          <a:p>
            <a:pPr algn="l">
              <a:defRPr b="1">
                <a:solidFill>
                  <a:srgbClr val="EE230C"/>
                </a:solidFill>
                <a:latin typeface="Chalkboard"/>
                <a:ea typeface="Chalkboard"/>
                <a:cs typeface="Chalkboard"/>
                <a:sym typeface="Chalkboard"/>
              </a:defRPr>
            </a:pPr>
            <a:r>
              <a:rPr>
                <a:solidFill>
                  <a:srgbClr val="92D050"/>
                </a:solidFill>
              </a:rPr>
              <a:t>MR. </a:t>
            </a:r>
            <a:r>
              <a:rPr lang="en-US" dirty="0" err="1" smtClean="0">
                <a:solidFill>
                  <a:srgbClr val="92D050"/>
                </a:solidFill>
              </a:rPr>
              <a:t>Tejaswi</a:t>
            </a:r>
            <a:r>
              <a:rPr lang="en-US" dirty="0" smtClean="0">
                <a:solidFill>
                  <a:srgbClr val="92D050"/>
                </a:solidFill>
              </a:rPr>
              <a:t> </a:t>
            </a:r>
            <a:r>
              <a:rPr lang="en-US" dirty="0" err="1" smtClean="0">
                <a:solidFill>
                  <a:srgbClr val="92D050"/>
                </a:solidFill>
              </a:rPr>
              <a:t>Khanna</a:t>
            </a:r>
            <a:endParaRPr lang="en-US" dirty="0" err="1" smtClean="0">
              <a:solidFill>
                <a:srgbClr val="92D050"/>
              </a:solidFill>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childTnLst>
                                    <p:set>
                                      <p:cBhvr>
                                        <p:cTn id="6" dur="indefinite" fill="hold"/>
                                        <p:tgtEl>
                                          <p:spTgt spid="120"/>
                                        </p:tgtEl>
                                        <p:attrNameLst>
                                          <p:attrName>style.visibility</p:attrName>
                                        </p:attrNameLst>
                                      </p:cBhvr>
                                      <p:to>
                                        <p:strVal val="visible"/>
                                      </p:to>
                                    </p:set>
                                    <p:anim calcmode="lin" valueType="num">
                                      <p:cBhvr>
                                        <p:cTn id="7" dur="2500" fill="hold"/>
                                        <p:tgtEl>
                                          <p:spTgt spid="120"/>
                                        </p:tgtEl>
                                        <p:attrNameLst>
                                          <p:attrName>ppt_w</p:attrName>
                                        </p:attrNameLst>
                                      </p:cBhvr>
                                      <p:tavLst>
                                        <p:tav tm="0">
                                          <p:val>
                                            <p:fltVal val="0"/>
                                          </p:val>
                                        </p:tav>
                                        <p:tav tm="100000">
                                          <p:val>
                                            <p:strVal val="#ppt_w"/>
                                          </p:val>
                                        </p:tav>
                                      </p:tavLst>
                                    </p:anim>
                                    <p:anim calcmode="lin" valueType="num">
                                      <p:cBhvr>
                                        <p:cTn id="8" dur="2500" fill="hold"/>
                                        <p:tgtEl>
                                          <p:spTgt spid="12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childTnLst>
                                    <p:set>
                                      <p:cBhvr>
                                        <p:cTn id="12" dur="indefinite" fill="hold"/>
                                        <p:tgtEl>
                                          <p:spTgt spid="122"/>
                                        </p:tgtEl>
                                        <p:attrNameLst>
                                          <p:attrName>style.visibility</p:attrName>
                                        </p:attrNameLst>
                                      </p:cBhvr>
                                      <p:to>
                                        <p:strVal val="visible"/>
                                      </p:to>
                                    </p:set>
                                    <p:anim calcmode="lin" valueType="num">
                                      <p:cBhvr>
                                        <p:cTn id="13" dur="1000" fill="hold"/>
                                        <p:tgtEl>
                                          <p:spTgt spid="122"/>
                                        </p:tgtEl>
                                        <p:attrNameLst>
                                          <p:attrName>ppt_x</p:attrName>
                                        </p:attrNameLst>
                                      </p:cBhvr>
                                      <p:tavLst>
                                        <p:tav tm="0">
                                          <p:val>
                                            <p:strVal val="0-#ppt_w/2"/>
                                          </p:val>
                                        </p:tav>
                                        <p:tav tm="100000">
                                          <p:val>
                                            <p:strVal val="#ppt_x"/>
                                          </p:val>
                                        </p:tav>
                                      </p:tavLst>
                                    </p:anim>
                                    <p:anim calcmode="lin" valueType="num">
                                      <p:cBhvr>
                                        <p:cTn id="14" dur="1000" fill="hold"/>
                                        <p:tgtEl>
                                          <p:spTgt spid="1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3" nodeType="clickEffect">
                                  <p:stCondLst>
                                    <p:cond delay="0"/>
                                  </p:stCondLst>
                                  <p:childTnLst>
                                    <p:set>
                                      <p:cBhvr>
                                        <p:cTn id="18" dur="indefinite" fill="hold"/>
                                        <p:tgtEl>
                                          <p:spTgt spid="124"/>
                                        </p:tgtEl>
                                        <p:attrNameLst>
                                          <p:attrName>style.visibility</p:attrName>
                                        </p:attrNameLst>
                                      </p:cBhvr>
                                      <p:to>
                                        <p:strVal val="visible"/>
                                      </p:to>
                                    </p:set>
                                    <p:anim calcmode="lin" valueType="num">
                                      <p:cBhvr>
                                        <p:cTn id="19" dur="1000" fill="hold"/>
                                        <p:tgtEl>
                                          <p:spTgt spid="124"/>
                                        </p:tgtEl>
                                        <p:attrNameLst>
                                          <p:attrName>ppt_x</p:attrName>
                                        </p:attrNameLst>
                                      </p:cBhvr>
                                      <p:tavLst>
                                        <p:tav tm="0">
                                          <p:val>
                                            <p:strVal val="0-#ppt_w/2"/>
                                          </p:val>
                                        </p:tav>
                                        <p:tav tm="100000">
                                          <p:val>
                                            <p:strVal val="#ppt_x"/>
                                          </p:val>
                                        </p:tav>
                                      </p:tavLst>
                                    </p:anim>
                                    <p:anim calcmode="lin" valueType="num">
                                      <p:cBhvr>
                                        <p:cTn id="20" dur="1000" fill="hold"/>
                                        <p:tgtEl>
                                          <p:spTgt spid="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1" animBg="1" advAuto="0"/>
      <p:bldP spid="122" grpId="2" animBg="1" advAuto="0"/>
      <p:bldP spid="124" grpId="3"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ignup page"/>
          <p:cNvSpPr txBox="1"/>
          <p:nvPr/>
        </p:nvSpPr>
        <p:spPr>
          <a:xfrm>
            <a:off x="1854200" y="533400"/>
            <a:ext cx="3787709" cy="595035"/>
          </a:xfrm>
          <a:prstGeom prst="rect">
            <a:avLst/>
          </a:prstGeom>
          <a:solidFill>
            <a:srgbClr val="D6D5D5"/>
          </a:solidFill>
          <a:ln w="12700" cap="flat">
            <a:noFill/>
            <a:miter lim="400000"/>
          </a:ln>
          <a:effectLst/>
        </p:spPr>
        <p:txBody>
          <a:bodyPr wrap="square" lIns="50800" tIns="50800" rIns="50800" bIns="50800" numCol="1" anchor="ctr">
            <a:spAutoFit/>
          </a:bodyPr>
          <a:lstStyle>
            <a:lvl1pPr>
              <a:defRPr sz="3200" b="1" u="sng">
                <a:solidFill>
                  <a:srgbClr val="EE230C"/>
                </a:solidFill>
                <a:latin typeface="Chalkboard"/>
                <a:ea typeface="Chalkboard"/>
                <a:cs typeface="Chalkboard"/>
                <a:sym typeface="Chalkboard"/>
              </a:defRPr>
            </a:lvl1pPr>
          </a:lstStyle>
          <a:p>
            <a:r>
              <a:rPr lang="en-US" dirty="0" smtClean="0"/>
              <a:t>Use Case Diagram </a:t>
            </a:r>
            <a:endParaRPr lang="en-US" dirty="0" smtClean="0"/>
          </a:p>
        </p:txBody>
      </p:sp>
      <p:sp>
        <p:nvSpPr>
          <p:cNvPr id="160" name="User"/>
          <p:cNvSpPr txBox="1"/>
          <p:nvPr/>
        </p:nvSpPr>
        <p:spPr>
          <a:xfrm>
            <a:off x="2176729" y="2991619"/>
            <a:ext cx="102657" cy="471924"/>
          </a:xfrm>
          <a:prstGeom prst="rect">
            <a:avLst/>
          </a:prstGeom>
          <a:ln w="12700">
            <a:miter lim="400000"/>
          </a:ln>
        </p:spPr>
        <p:txBody>
          <a:bodyPr wrap="none" lIns="50800" tIns="50800" rIns="50800" bIns="50800" anchor="ctr">
            <a:spAutoFit/>
          </a:bodyPr>
          <a:lstStyle/>
          <a:p/>
        </p:txBody>
      </p:sp>
      <p:sp>
        <p:nvSpPr>
          <p:cNvPr id="162" name="Attendance…"/>
          <p:cNvSpPr txBox="1"/>
          <p:nvPr/>
        </p:nvSpPr>
        <p:spPr>
          <a:xfrm>
            <a:off x="6042722" y="2807469"/>
            <a:ext cx="102657" cy="471924"/>
          </a:xfrm>
          <a:prstGeom prst="rect">
            <a:avLst/>
          </a:prstGeom>
          <a:ln w="12700">
            <a:miter lim="400000"/>
          </a:ln>
        </p:spPr>
        <p:txBody>
          <a:bodyPr wrap="none" lIns="50800" tIns="50800" rIns="50800" bIns="50800" anchor="ctr">
            <a:spAutoFit/>
          </a:bodyPr>
          <a:lstStyle/>
          <a:p>
            <a:endParaRPr lang="en-US" dirty="0" smtClean="0"/>
          </a:p>
        </p:txBody>
      </p:sp>
      <p:sp>
        <p:nvSpPr>
          <p:cNvPr id="164" name="Report"/>
          <p:cNvSpPr txBox="1"/>
          <p:nvPr/>
        </p:nvSpPr>
        <p:spPr>
          <a:xfrm>
            <a:off x="9871314" y="2991619"/>
            <a:ext cx="102657" cy="471924"/>
          </a:xfrm>
          <a:prstGeom prst="rect">
            <a:avLst/>
          </a:prstGeom>
          <a:ln w="12700">
            <a:miter lim="400000"/>
          </a:ln>
        </p:spPr>
        <p:txBody>
          <a:bodyPr wrap="none" lIns="50800" tIns="50800" rIns="50800" bIns="50800" anchor="ctr">
            <a:spAutoFit/>
          </a:bodyPr>
          <a:lstStyle/>
          <a:p/>
        </p:txBody>
      </p:sp>
      <p:pic>
        <p:nvPicPr>
          <p:cNvPr id="3074" name="Picture 2"/>
          <p:cNvPicPr>
            <a:picLocks noChangeAspect="1" noChangeArrowheads="1"/>
          </p:cNvPicPr>
          <p:nvPr/>
        </p:nvPicPr>
        <p:blipFill>
          <a:blip r:embed="rId1" cstate="print"/>
          <a:srcRect/>
          <a:stretch>
            <a:fillRect/>
          </a:stretch>
        </p:blipFill>
        <p:spPr bwMode="auto">
          <a:xfrm>
            <a:off x="1520825" y="1752601"/>
            <a:ext cx="9963150" cy="5638799"/>
          </a:xfrm>
          <a:prstGeom prst="rect">
            <a:avLst/>
          </a:prstGeom>
          <a:noFill/>
          <a:ln w="9525">
            <a:noFill/>
            <a:miter lim="800000"/>
            <a:headEnd/>
            <a:tailEnd/>
          </a:ln>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ignup page"/>
          <p:cNvSpPr txBox="1"/>
          <p:nvPr/>
        </p:nvSpPr>
        <p:spPr>
          <a:xfrm>
            <a:off x="1854200" y="533400"/>
            <a:ext cx="3787709" cy="595035"/>
          </a:xfrm>
          <a:prstGeom prst="rect">
            <a:avLst/>
          </a:prstGeom>
          <a:solidFill>
            <a:srgbClr val="D6D5D5"/>
          </a:solidFill>
          <a:ln w="12700" cap="flat">
            <a:noFill/>
            <a:miter lim="400000"/>
          </a:ln>
          <a:effectLst/>
        </p:spPr>
        <p:txBody>
          <a:bodyPr wrap="square" lIns="50800" tIns="50800" rIns="50800" bIns="50800" numCol="1" anchor="ctr">
            <a:spAutoFit/>
          </a:bodyPr>
          <a:lstStyle>
            <a:lvl1pPr>
              <a:defRPr sz="3200" b="1" u="sng">
                <a:solidFill>
                  <a:srgbClr val="EE230C"/>
                </a:solidFill>
                <a:latin typeface="Chalkboard"/>
                <a:ea typeface="Chalkboard"/>
                <a:cs typeface="Chalkboard"/>
                <a:sym typeface="Chalkboard"/>
              </a:defRPr>
            </a:lvl1pPr>
          </a:lstStyle>
          <a:p>
            <a:r>
              <a:rPr lang="en-US" dirty="0" smtClean="0"/>
              <a:t>Continue… </a:t>
            </a:r>
            <a:endParaRPr lang="en-US" dirty="0" smtClean="0"/>
          </a:p>
        </p:txBody>
      </p:sp>
      <p:sp>
        <p:nvSpPr>
          <p:cNvPr id="160" name="User"/>
          <p:cNvSpPr txBox="1"/>
          <p:nvPr/>
        </p:nvSpPr>
        <p:spPr>
          <a:xfrm>
            <a:off x="2176729" y="2991619"/>
            <a:ext cx="102657" cy="471924"/>
          </a:xfrm>
          <a:prstGeom prst="rect">
            <a:avLst/>
          </a:prstGeom>
          <a:ln w="12700">
            <a:miter lim="400000"/>
          </a:ln>
        </p:spPr>
        <p:txBody>
          <a:bodyPr wrap="none" lIns="50800" tIns="50800" rIns="50800" bIns="50800" anchor="ctr">
            <a:spAutoFit/>
          </a:bodyPr>
          <a:lstStyle/>
          <a:p/>
        </p:txBody>
      </p:sp>
      <p:sp>
        <p:nvSpPr>
          <p:cNvPr id="162" name="Attendance…"/>
          <p:cNvSpPr txBox="1"/>
          <p:nvPr/>
        </p:nvSpPr>
        <p:spPr>
          <a:xfrm>
            <a:off x="6042722" y="2807469"/>
            <a:ext cx="102657" cy="471924"/>
          </a:xfrm>
          <a:prstGeom prst="rect">
            <a:avLst/>
          </a:prstGeom>
          <a:ln w="12700">
            <a:miter lim="400000"/>
          </a:ln>
        </p:spPr>
        <p:txBody>
          <a:bodyPr wrap="none" lIns="50800" tIns="50800" rIns="50800" bIns="50800" anchor="ctr">
            <a:spAutoFit/>
          </a:bodyPr>
          <a:lstStyle/>
          <a:p>
            <a:endParaRPr lang="en-US" dirty="0" smtClean="0"/>
          </a:p>
        </p:txBody>
      </p:sp>
      <p:sp>
        <p:nvSpPr>
          <p:cNvPr id="164" name="Report"/>
          <p:cNvSpPr txBox="1"/>
          <p:nvPr/>
        </p:nvSpPr>
        <p:spPr>
          <a:xfrm>
            <a:off x="9871314" y="2991619"/>
            <a:ext cx="102657" cy="471924"/>
          </a:xfrm>
          <a:prstGeom prst="rect">
            <a:avLst/>
          </a:prstGeom>
          <a:ln w="12700">
            <a:miter lim="400000"/>
          </a:ln>
        </p:spPr>
        <p:txBody>
          <a:bodyPr wrap="none" lIns="50800" tIns="50800" rIns="50800" bIns="50800" anchor="ctr">
            <a:spAutoFit/>
          </a:bodyPr>
          <a:lstStyle/>
          <a:p/>
        </p:txBody>
      </p:sp>
      <p:pic>
        <p:nvPicPr>
          <p:cNvPr id="2" name="Picture 2"/>
          <p:cNvPicPr>
            <a:picLocks noChangeAspect="1" noChangeArrowheads="1"/>
          </p:cNvPicPr>
          <p:nvPr/>
        </p:nvPicPr>
        <p:blipFill>
          <a:blip r:embed="rId1" cstate="print"/>
          <a:srcRect/>
          <a:stretch>
            <a:fillRect/>
          </a:stretch>
        </p:blipFill>
        <p:spPr bwMode="auto">
          <a:xfrm>
            <a:off x="3073400" y="1447800"/>
            <a:ext cx="8572500" cy="7238999"/>
          </a:xfrm>
          <a:prstGeom prst="rect">
            <a:avLst/>
          </a:prstGeom>
          <a:noFill/>
          <a:ln w="9525">
            <a:noFill/>
            <a:miter lim="800000"/>
            <a:headEnd/>
            <a:tailEnd/>
          </a:ln>
          <a:effec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 name="Driver List and Vehicle List"/>
          <p:cNvGrpSpPr/>
          <p:nvPr/>
        </p:nvGrpSpPr>
        <p:grpSpPr>
          <a:xfrm>
            <a:off x="1357304" y="769422"/>
            <a:ext cx="5378974" cy="705816"/>
            <a:chOff x="0" y="0"/>
            <a:chExt cx="5378970" cy="705813"/>
          </a:xfrm>
        </p:grpSpPr>
        <p:sp>
          <p:nvSpPr>
            <p:cNvPr id="173" name="Rectangle"/>
            <p:cNvSpPr/>
            <p:nvPr/>
          </p:nvSpPr>
          <p:spPr>
            <a:xfrm>
              <a:off x="-1" y="-1"/>
              <a:ext cx="5378972" cy="705815"/>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3200" b="1" u="sng">
                  <a:solidFill>
                    <a:srgbClr val="EE230C"/>
                  </a:solidFill>
                  <a:latin typeface="Chalkboard"/>
                  <a:ea typeface="Chalkboard"/>
                  <a:cs typeface="Chalkboard"/>
                  <a:sym typeface="Chalkboard"/>
                </a:defRPr>
              </a:pPr>
            </a:p>
          </p:txBody>
        </p:sp>
        <p:sp>
          <p:nvSpPr>
            <p:cNvPr id="174" name="Homepage Layout"/>
            <p:cNvSpPr txBox="1"/>
            <p:nvPr/>
          </p:nvSpPr>
          <p:spPr>
            <a:xfrm>
              <a:off x="-1" y="0"/>
              <a:ext cx="5378971" cy="705812"/>
            </a:xfrm>
            <a:prstGeom prst="rect">
              <a:avLst/>
            </a:prstGeom>
            <a:noFill/>
            <a:ln w="12700" cap="flat">
              <a:noFill/>
              <a:miter lim="400000"/>
            </a:ln>
            <a:effectLst/>
          </p:spPr>
          <p:txBody>
            <a:bodyPr wrap="square" lIns="50800" tIns="50800" rIns="50800" bIns="50800" numCol="1" anchor="ctr">
              <a:noAutofit/>
            </a:bodyPr>
            <a:lstStyle>
              <a:lvl1pPr>
                <a:defRPr sz="3200" b="1" u="sng">
                  <a:solidFill>
                    <a:srgbClr val="EE230C"/>
                  </a:solidFill>
                  <a:latin typeface="Chalkboard"/>
                  <a:ea typeface="Chalkboard"/>
                  <a:cs typeface="Chalkboard"/>
                  <a:sym typeface="Chalkboard"/>
                </a:defRPr>
              </a:lvl1pPr>
            </a:lstStyle>
            <a:p>
              <a:r>
                <a:rPr lang="en-US" dirty="0" smtClean="0"/>
                <a:t>Application</a:t>
              </a:r>
              <a:r>
                <a:rPr smtClean="0"/>
                <a:t> </a:t>
              </a:r>
              <a:r>
                <a:t>Layout</a:t>
              </a:r>
            </a:p>
          </p:txBody>
        </p:sp>
      </p:grpSp>
      <p:pic>
        <p:nvPicPr>
          <p:cNvPr id="1026" name="Picture 2"/>
          <p:cNvPicPr>
            <a:picLocks noChangeAspect="1" noChangeArrowheads="1"/>
          </p:cNvPicPr>
          <p:nvPr/>
        </p:nvPicPr>
        <p:blipFill>
          <a:blip r:embed="rId1" cstate="print"/>
          <a:srcRect/>
          <a:stretch>
            <a:fillRect/>
          </a:stretch>
        </p:blipFill>
        <p:spPr bwMode="auto">
          <a:xfrm>
            <a:off x="4654550" y="1752600"/>
            <a:ext cx="3695700" cy="6453188"/>
          </a:xfrm>
          <a:prstGeom prst="rect">
            <a:avLst/>
          </a:prstGeom>
          <a:noFill/>
          <a:ln w="9525">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 name="Database Layout"/>
          <p:cNvGrpSpPr/>
          <p:nvPr/>
        </p:nvGrpSpPr>
        <p:grpSpPr>
          <a:xfrm>
            <a:off x="1337773" y="307494"/>
            <a:ext cx="3420454" cy="858212"/>
            <a:chOff x="0" y="0"/>
            <a:chExt cx="3420453" cy="858211"/>
          </a:xfrm>
        </p:grpSpPr>
        <p:sp>
          <p:nvSpPr>
            <p:cNvPr id="188" name="Database Layout"/>
            <p:cNvSpPr txBox="1"/>
            <p:nvPr/>
          </p:nvSpPr>
          <p:spPr>
            <a:xfrm>
              <a:off x="38100" y="38100"/>
              <a:ext cx="3344254" cy="782012"/>
            </a:xfrm>
            <a:prstGeom prst="rect">
              <a:avLst/>
            </a:prstGeom>
            <a:solidFill>
              <a:srgbClr val="DDDDDD"/>
            </a:solidFill>
            <a:ln>
              <a:noFill/>
            </a:ln>
            <a:effectLst/>
          </p:spPr>
          <p:txBody>
            <a:bodyPr wrap="none" lIns="50800" tIns="50800" rIns="50800" bIns="50800" numCol="1" anchor="ctr">
              <a:spAutoFit/>
            </a:bodyPr>
            <a:lstStyle>
              <a:lvl1pPr>
                <a:defRPr sz="3200" b="1" u="sng">
                  <a:solidFill>
                    <a:srgbClr val="EE230C"/>
                  </a:solidFill>
                  <a:latin typeface="Chalkboard"/>
                  <a:ea typeface="Chalkboard"/>
                  <a:cs typeface="Chalkboard"/>
                  <a:sym typeface="Chalkboard"/>
                </a:defRPr>
              </a:lvl1pPr>
            </a:lstStyle>
            <a:p>
              <a:r>
                <a:t>Database Layout</a:t>
              </a:r>
            </a:p>
          </p:txBody>
        </p:sp>
        <p:pic>
          <p:nvPicPr>
            <p:cNvPr id="187" name="Database Layout Database Layout" descr="Database Layout Database Layout"/>
            <p:cNvPicPr/>
            <p:nvPr/>
          </p:nvPicPr>
          <p:blipFill>
            <a:blip r:embed="rId1" cstate="print"/>
            <a:stretch>
              <a:fillRect/>
            </a:stretch>
          </p:blipFill>
          <p:spPr>
            <a:xfrm>
              <a:off x="0" y="0"/>
              <a:ext cx="3420454" cy="858212"/>
            </a:xfrm>
            <a:prstGeom prst="rect">
              <a:avLst/>
            </a:prstGeom>
            <a:effectLst/>
          </p:spPr>
        </p:pic>
      </p:grpSp>
      <p:pic>
        <p:nvPicPr>
          <p:cNvPr id="4098" name="Picture 2"/>
          <p:cNvPicPr>
            <a:picLocks noChangeAspect="1" noChangeArrowheads="1"/>
          </p:cNvPicPr>
          <p:nvPr/>
        </p:nvPicPr>
        <p:blipFill>
          <a:blip r:embed="rId2" cstate="print"/>
          <a:srcRect/>
          <a:stretch>
            <a:fillRect/>
          </a:stretch>
        </p:blipFill>
        <p:spPr bwMode="auto">
          <a:xfrm>
            <a:off x="635000" y="2057400"/>
            <a:ext cx="11734800" cy="5715000"/>
          </a:xfrm>
          <a:prstGeom prst="rect">
            <a:avLst/>
          </a:prstGeom>
          <a:noFill/>
          <a:ln w="9525">
            <a:noFill/>
            <a:miter lim="800000"/>
            <a:headEnd/>
            <a:tailEnd/>
          </a:ln>
          <a:effec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Driver List and Vehicle List"/>
          <p:cNvGrpSpPr/>
          <p:nvPr/>
        </p:nvGrpSpPr>
        <p:grpSpPr>
          <a:xfrm>
            <a:off x="1286281" y="693221"/>
            <a:ext cx="5514878" cy="858218"/>
            <a:chOff x="0" y="0"/>
            <a:chExt cx="5514876" cy="858216"/>
          </a:xfrm>
        </p:grpSpPr>
        <p:grpSp>
          <p:nvGrpSpPr>
            <p:cNvPr id="3" name="Driver List and Vehicle List"/>
            <p:cNvGrpSpPr/>
            <p:nvPr/>
          </p:nvGrpSpPr>
          <p:grpSpPr>
            <a:xfrm>
              <a:off x="71023" y="76201"/>
              <a:ext cx="5378972" cy="705814"/>
              <a:chOff x="0" y="0"/>
              <a:chExt cx="5378970" cy="705813"/>
            </a:xfrm>
          </p:grpSpPr>
          <p:sp>
            <p:nvSpPr>
              <p:cNvPr id="5" name="Rectangle"/>
              <p:cNvSpPr/>
              <p:nvPr/>
            </p:nvSpPr>
            <p:spPr>
              <a:xfrm>
                <a:off x="-1" y="-1"/>
                <a:ext cx="5378972" cy="705815"/>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3200" b="1" u="sng">
                    <a:solidFill>
                      <a:srgbClr val="EE230C"/>
                    </a:solidFill>
                    <a:latin typeface="Chalkboard"/>
                    <a:ea typeface="Chalkboard"/>
                    <a:cs typeface="Chalkboard"/>
                    <a:sym typeface="Chalkboard"/>
                  </a:defRPr>
                </a:pPr>
              </a:p>
            </p:txBody>
          </p:sp>
          <p:sp>
            <p:nvSpPr>
              <p:cNvPr id="6" name="Advantages and Limits"/>
              <p:cNvSpPr txBox="1"/>
              <p:nvPr/>
            </p:nvSpPr>
            <p:spPr>
              <a:xfrm>
                <a:off x="-1" y="-1"/>
                <a:ext cx="5378972" cy="705813"/>
              </a:xfrm>
              <a:prstGeom prst="rect">
                <a:avLst/>
              </a:prstGeom>
              <a:noFill/>
              <a:ln w="12700" cap="flat">
                <a:noFill/>
                <a:miter lim="400000"/>
              </a:ln>
              <a:effectLst/>
            </p:spPr>
            <p:txBody>
              <a:bodyPr wrap="square" lIns="50800" tIns="50800" rIns="50800" bIns="50800" numCol="1" anchor="ctr">
                <a:spAutoFit/>
              </a:bodyPr>
              <a:lstStyle>
                <a:lvl1pPr>
                  <a:defRPr sz="3200" b="1" u="sng">
                    <a:solidFill>
                      <a:srgbClr val="EE230C"/>
                    </a:solidFill>
                    <a:latin typeface="Chalkboard"/>
                    <a:ea typeface="Chalkboard"/>
                    <a:cs typeface="Chalkboard"/>
                    <a:sym typeface="Chalkboard"/>
                  </a:defRPr>
                </a:lvl1pPr>
              </a:lstStyle>
              <a:p>
                <a:r>
                  <a:t>Advantages and Limits</a:t>
                </a:r>
              </a:p>
            </p:txBody>
          </p:sp>
        </p:grpSp>
        <p:pic>
          <p:nvPicPr>
            <p:cNvPr id="4" name="Driver List and Vehicle List Driver List and Vehicle List" descr="Driver List and Vehicle List Driver List and Vehicle List"/>
            <p:cNvPicPr>
              <a:picLocks noChangeAspect="1"/>
            </p:cNvPicPr>
            <p:nvPr/>
          </p:nvPicPr>
          <p:blipFill>
            <a:blip r:embed="rId1" cstate="print"/>
            <a:stretch>
              <a:fillRect/>
            </a:stretch>
          </p:blipFill>
          <p:spPr>
            <a:xfrm>
              <a:off x="0" y="-1"/>
              <a:ext cx="5514878" cy="858218"/>
            </a:xfrm>
            <a:prstGeom prst="rect">
              <a:avLst/>
            </a:prstGeom>
            <a:ln w="12700" cap="flat">
              <a:noFill/>
              <a:miter lim="400000"/>
              <a:headEnd/>
              <a:tailEnd/>
            </a:ln>
            <a:effectLst/>
          </p:spPr>
        </p:pic>
      </p:grpSp>
      <p:sp>
        <p:nvSpPr>
          <p:cNvPr id="7" name="Rectangle 6"/>
          <p:cNvSpPr/>
          <p:nvPr/>
        </p:nvSpPr>
        <p:spPr>
          <a:xfrm>
            <a:off x="2463800" y="2362200"/>
            <a:ext cx="6502400" cy="3628879"/>
          </a:xfrm>
          <a:prstGeom prst="rect">
            <a:avLst/>
          </a:prstGeom>
        </p:spPr>
        <p:txBody>
          <a:bodyPr>
            <a:spAutoFit/>
          </a:bodyPr>
          <a:lstStyle/>
          <a:p>
            <a:pPr algn="just" defTabSz="457200">
              <a:lnSpc>
                <a:spcPct val="150000"/>
              </a:lnSpc>
              <a:spcBef>
                <a:spcPts val="1000"/>
              </a:spcBef>
              <a:defRPr>
                <a:latin typeface="Chalkboard"/>
                <a:ea typeface="Chalkboard"/>
                <a:cs typeface="Chalkboard"/>
                <a:sym typeface="Chalkboard"/>
              </a:defRPr>
            </a:pPr>
            <a:r>
              <a:rPr lang="en-US" sz="2800" dirty="0" smtClean="0"/>
              <a:t>-&gt; Reduces time wastage.</a:t>
            </a:r>
            <a:endParaRPr lang="en-US" sz="2800" dirty="0" smtClean="0"/>
          </a:p>
          <a:p>
            <a:pPr algn="just" defTabSz="457200">
              <a:lnSpc>
                <a:spcPct val="150000"/>
              </a:lnSpc>
              <a:spcBef>
                <a:spcPts val="1000"/>
              </a:spcBef>
              <a:defRPr>
                <a:latin typeface="Chalkboard"/>
                <a:ea typeface="Chalkboard"/>
                <a:cs typeface="Chalkboard"/>
                <a:sym typeface="Chalkboard"/>
              </a:defRPr>
            </a:pPr>
            <a:r>
              <a:rPr lang="en-US" sz="2800" dirty="0" smtClean="0"/>
              <a:t>-&gt; Give perfectness in work.</a:t>
            </a:r>
            <a:endParaRPr lang="en-US" sz="2800" dirty="0" smtClean="0"/>
          </a:p>
          <a:p>
            <a:pPr algn="just" defTabSz="457200">
              <a:lnSpc>
                <a:spcPct val="150000"/>
              </a:lnSpc>
              <a:spcBef>
                <a:spcPts val="1000"/>
              </a:spcBef>
              <a:defRPr>
                <a:latin typeface="Chalkboard"/>
                <a:ea typeface="Chalkboard"/>
                <a:cs typeface="Chalkboard"/>
                <a:sym typeface="Chalkboard"/>
              </a:defRPr>
            </a:pPr>
            <a:r>
              <a:rPr lang="en-US" sz="2800" dirty="0" smtClean="0"/>
              <a:t>-&gt; Give stress free environment regard attendance.</a:t>
            </a:r>
            <a:endParaRPr lang="en-US" sz="2800" dirty="0" smtClean="0"/>
          </a:p>
          <a:p>
            <a:pPr algn="just" defTabSz="457200">
              <a:lnSpc>
                <a:spcPct val="150000"/>
              </a:lnSpc>
              <a:spcBef>
                <a:spcPts val="1000"/>
              </a:spcBef>
              <a:defRPr>
                <a:latin typeface="Chalkboard"/>
                <a:ea typeface="Chalkboard"/>
                <a:cs typeface="Chalkboard"/>
                <a:sym typeface="Chalkboard"/>
              </a:defRPr>
            </a:pPr>
            <a:r>
              <a:rPr lang="en-US" sz="2800" dirty="0" smtClean="0"/>
              <a:t>-&gt; Reduces paper wastage etc.</a:t>
            </a:r>
            <a:endParaRPr lang="en-US" sz="28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49800" y="1447800"/>
            <a:ext cx="2526654" cy="584775"/>
          </a:xfrm>
          <a:prstGeom prst="rect">
            <a:avLst/>
          </a:prstGeom>
          <a:solidFill>
            <a:schemeClr val="tx1">
              <a:lumMod val="75000"/>
            </a:schemeClr>
          </a:solidFill>
          <a:ln>
            <a:solidFill>
              <a:srgbClr val="FFC000"/>
            </a:solidFill>
          </a:ln>
        </p:spPr>
        <p:txBody>
          <a:bodyPr wrap="none">
            <a:spAutoFit/>
          </a:bodyPr>
          <a:lstStyle/>
          <a:p>
            <a:pPr fontAlgn="base"/>
            <a:r>
              <a:rPr lang="en-US" sz="3200" b="1" dirty="0" smtClean="0">
                <a:solidFill>
                  <a:srgbClr val="FF0000"/>
                </a:solidFill>
              </a:rPr>
              <a:t>Conclusion</a:t>
            </a:r>
            <a:endParaRPr lang="en-US" sz="3200" b="1" dirty="0">
              <a:solidFill>
                <a:srgbClr val="FF0000"/>
              </a:solidFill>
            </a:endParaRPr>
          </a:p>
        </p:txBody>
      </p:sp>
      <p:sp>
        <p:nvSpPr>
          <p:cNvPr id="9" name="Rectangle 8"/>
          <p:cNvSpPr/>
          <p:nvPr/>
        </p:nvSpPr>
        <p:spPr>
          <a:xfrm>
            <a:off x="2692400" y="2819400"/>
            <a:ext cx="9042400" cy="5016758"/>
          </a:xfrm>
          <a:prstGeom prst="rect">
            <a:avLst/>
          </a:prstGeom>
        </p:spPr>
        <p:txBody>
          <a:bodyPr wrap="square">
            <a:spAutoFit/>
          </a:bodyPr>
          <a:lstStyle/>
          <a:p>
            <a:pPr algn="just"/>
            <a:r>
              <a:rPr lang="en-US" sz="3200" dirty="0" smtClean="0"/>
              <a:t>It provides </a:t>
            </a:r>
            <a:r>
              <a:rPr lang="en-US" sz="3200" dirty="0" smtClean="0"/>
              <a:t>a way to effectively control, &amp; track your organization's visitor traffic. It helps to prevent the entry of any unauthorized or unwanted person in the premises. The flexible architecture of Visitor gate pass management System allows various people in the organization to directly access the data they need. This system enhances the security and productivity of the premises.</a:t>
            </a:r>
            <a:endParaRPr lang="en-US" sz="32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Thanks!!"/>
          <p:cNvGrpSpPr/>
          <p:nvPr/>
        </p:nvGrpSpPr>
        <p:grpSpPr>
          <a:xfrm>
            <a:off x="5257455" y="3532535"/>
            <a:ext cx="2489892" cy="995558"/>
            <a:chOff x="0" y="0"/>
            <a:chExt cx="2489891" cy="995557"/>
          </a:xfrm>
        </p:grpSpPr>
        <p:sp>
          <p:nvSpPr>
            <p:cNvPr id="9" name="Thanks!!"/>
            <p:cNvSpPr txBox="1"/>
            <p:nvPr/>
          </p:nvSpPr>
          <p:spPr>
            <a:xfrm>
              <a:off x="76199" y="76200"/>
              <a:ext cx="2337489" cy="843154"/>
            </a:xfrm>
            <a:prstGeom prst="rect">
              <a:avLst/>
            </a:prstGeom>
            <a:solidFill>
              <a:srgbClr val="D6D5D5"/>
            </a:solidFill>
            <a:ln w="12700" cap="flat">
              <a:noFill/>
              <a:miter lim="400000"/>
            </a:ln>
            <a:effectLst/>
          </p:spPr>
          <p:txBody>
            <a:bodyPr wrap="none" lIns="50800" tIns="50800" rIns="50800" bIns="50800" numCol="1" anchor="ctr">
              <a:spAutoFit/>
            </a:bodyPr>
            <a:lstStyle>
              <a:lvl1pPr>
                <a:defRPr sz="4600" b="1" u="sng">
                  <a:solidFill>
                    <a:srgbClr val="EE230C"/>
                  </a:solidFill>
                  <a:latin typeface="Chalkboard"/>
                  <a:ea typeface="Chalkboard"/>
                  <a:cs typeface="Chalkboard"/>
                  <a:sym typeface="Chalkboard"/>
                </a:defRPr>
              </a:lvl1pPr>
            </a:lstStyle>
            <a:p>
              <a:r>
                <a:t>Thanks!!</a:t>
              </a:r>
            </a:p>
          </p:txBody>
        </p:sp>
        <p:pic>
          <p:nvPicPr>
            <p:cNvPr id="10" name="Thanks!! Thanks!!" descr="Thanks!! Thanks!!"/>
            <p:cNvPicPr>
              <a:picLocks noChangeAspect="1"/>
            </p:cNvPicPr>
            <p:nvPr/>
          </p:nvPicPr>
          <p:blipFill>
            <a:blip r:embed="rId1" cstate="print"/>
            <a:stretch>
              <a:fillRect/>
            </a:stretch>
          </p:blipFill>
          <p:spPr>
            <a:xfrm>
              <a:off x="0" y="-1"/>
              <a:ext cx="2489892" cy="995559"/>
            </a:xfrm>
            <a:prstGeom prst="rect">
              <a:avLst/>
            </a:prstGeom>
            <a:ln w="12700" cap="flat">
              <a:noFill/>
              <a:miter lim="400000"/>
              <a:headEnd/>
              <a:tailEnd/>
            </a:ln>
            <a:effectLst/>
          </p:spPr>
        </p:pic>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Vehicle Booking Management system is a web-based technology that will manage the records of the vehicle booking. It is easy for user to book the vehicle for any location. Vehicle Booking management system is a user friendly system which provide high speed booking and for admin it is very easy to keep all the records."/>
          <p:cNvSpPr txBox="1"/>
          <p:nvPr/>
        </p:nvSpPr>
        <p:spPr>
          <a:xfrm>
            <a:off x="1854200" y="1186934"/>
            <a:ext cx="9665145" cy="6803914"/>
          </a:xfrm>
          <a:prstGeom prst="rect">
            <a:avLst/>
          </a:prstGeom>
          <a:solidFill>
            <a:schemeClr val="tx1">
              <a:lumMod val="75000"/>
            </a:schemeClr>
          </a:solidFill>
          <a:ln w="12700">
            <a:solidFill>
              <a:srgbClr val="FFC000"/>
            </a:solidFill>
            <a:miter lim="400000"/>
          </a:ln>
        </p:spPr>
        <p:txBody>
          <a:bodyPr wrap="square" lIns="50800" tIns="50800" rIns="50800" bIns="50800" anchor="ctr">
            <a:spAutoFit/>
          </a:bodyPr>
          <a:lstStyle/>
          <a:p>
            <a:pPr defTabSz="457200">
              <a:lnSpc>
                <a:spcPct val="115000"/>
              </a:lnSpc>
              <a:spcBef>
                <a:spcPts val="1000"/>
              </a:spcBef>
              <a:defRPr>
                <a:latin typeface="Chalkboard"/>
                <a:ea typeface="Chalkboard"/>
                <a:cs typeface="Chalkboard"/>
                <a:sym typeface="Chalkboard"/>
              </a:defRPr>
            </a:pPr>
            <a:r>
              <a:rPr lang="en-US" b="1" u="sng" dirty="0" smtClean="0">
                <a:solidFill>
                  <a:srgbClr val="FF0000"/>
                </a:solidFill>
                <a:latin typeface="Times"/>
                <a:ea typeface="Times"/>
                <a:cs typeface="Times"/>
                <a:sym typeface="Times"/>
              </a:rPr>
              <a:t>INTRODUCTION</a:t>
            </a:r>
            <a:endParaRPr lang="en-US" b="1" u="sng" dirty="0" smtClean="0">
              <a:solidFill>
                <a:srgbClr val="FF0000"/>
              </a:solidFill>
              <a:latin typeface="Times"/>
              <a:ea typeface="Times"/>
              <a:cs typeface="Times"/>
              <a:sym typeface="Times"/>
            </a:endParaRPr>
          </a:p>
          <a:p>
            <a:pPr defTabSz="457200">
              <a:lnSpc>
                <a:spcPct val="115000"/>
              </a:lnSpc>
              <a:spcBef>
                <a:spcPts val="1000"/>
              </a:spcBef>
              <a:defRPr>
                <a:latin typeface="Chalkboard"/>
                <a:ea typeface="Chalkboard"/>
                <a:cs typeface="Chalkboard"/>
                <a:sym typeface="Chalkboard"/>
              </a:defRPr>
            </a:pPr>
            <a:endParaRPr lang="en-US" b="1" u="sng" dirty="0" smtClean="0">
              <a:solidFill>
                <a:srgbClr val="FF0000"/>
              </a:solidFill>
              <a:latin typeface="Times"/>
              <a:ea typeface="Times"/>
              <a:cs typeface="Times"/>
              <a:sym typeface="Times"/>
            </a:endParaRPr>
          </a:p>
          <a:p>
            <a:pPr algn="just"/>
            <a:r>
              <a:rPr lang="en-US" dirty="0" smtClean="0">
                <a:latin typeface="Arial" panose="020B0604020202020204" pitchFamily="34" charset="0"/>
                <a:cs typeface="Arial" panose="020B0604020202020204" pitchFamily="34" charset="0"/>
              </a:rPr>
              <a:t>Gate pass is a mobile system to manage visitors in and out from a premise. Its help to keeps track of all visitors. In this security and monitoring has will added .It eliminates need for manual register at the entry and exit .It keeps all the data on cloud. Only you can access your data. It reports to trace is visitors in and out of </a:t>
            </a:r>
            <a:r>
              <a:rPr lang="en-US" dirty="0" err="1" smtClean="0">
                <a:latin typeface="Arial" panose="020B0604020202020204" pitchFamily="34" charset="0"/>
                <a:cs typeface="Arial" panose="020B0604020202020204" pitchFamily="34" charset="0"/>
              </a:rPr>
              <a:t>tremises</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In modern times where security becomes more challenging in buildings and commercial complexes, residential societies find it mandatory to track visitors. In this case, a guest management software such as Visitor is a perfect and smart solution to manage and track guests, daily workers, contract </a:t>
            </a:r>
            <a:r>
              <a:rPr lang="en-US" dirty="0" err="1" smtClean="0">
                <a:latin typeface="Arial" panose="020B0604020202020204" pitchFamily="34" charset="0"/>
                <a:cs typeface="Arial" panose="020B0604020202020204" pitchFamily="34" charset="0"/>
              </a:rPr>
              <a:t>labours</a:t>
            </a:r>
            <a:r>
              <a:rPr lang="en-US" dirty="0" smtClean="0">
                <a:latin typeface="Arial" panose="020B0604020202020204" pitchFamily="34" charset="0"/>
                <a:cs typeface="Arial" panose="020B0604020202020204" pitchFamily="34" charset="0"/>
              </a:rPr>
              <a:t>, servants of residential complexes, apartments, housing colonies or in other words society as a whole. During this pandemic, security becomes the main aspect for the societies. </a:t>
            </a:r>
            <a:endParaRPr lang="en-US" dirty="0" smtClean="0">
              <a:latin typeface="Arial" panose="020B0604020202020204" pitchFamily="34" charset="0"/>
              <a:cs typeface="Arial" panose="020B0604020202020204" pitchFamily="34" charset="0"/>
            </a:endParaRPr>
          </a:p>
          <a:p>
            <a:pPr defTabSz="457200">
              <a:lnSpc>
                <a:spcPct val="115000"/>
              </a:lnSpc>
              <a:spcBef>
                <a:spcPts val="1000"/>
              </a:spcBef>
              <a:defRPr>
                <a:latin typeface="Chalkboard"/>
                <a:ea typeface="Chalkboard"/>
                <a:cs typeface="Chalkboard"/>
                <a:sym typeface="Chalkboard"/>
              </a:defRPr>
            </a:pPr>
            <a:endParaRPr b="1" u="sng" dirty="0">
              <a:solidFill>
                <a:srgbClr val="FF0000"/>
              </a:solidFill>
              <a:latin typeface="Times"/>
              <a:ea typeface="Times"/>
              <a:cs typeface="Times"/>
              <a:sym typeface="Time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Introduction"/>
          <p:cNvGrpSpPr/>
          <p:nvPr/>
        </p:nvGrpSpPr>
        <p:grpSpPr>
          <a:xfrm>
            <a:off x="1854200" y="314960"/>
            <a:ext cx="2750413" cy="884962"/>
            <a:chOff x="-1" y="0"/>
            <a:chExt cx="2750413" cy="884961"/>
          </a:xfrm>
        </p:grpSpPr>
        <p:grpSp>
          <p:nvGrpSpPr>
            <p:cNvPr id="129" name="Introduction"/>
            <p:cNvGrpSpPr/>
            <p:nvPr/>
          </p:nvGrpSpPr>
          <p:grpSpPr>
            <a:xfrm>
              <a:off x="-2" y="78575"/>
              <a:ext cx="2696000" cy="727811"/>
              <a:chOff x="0" y="0"/>
              <a:chExt cx="2695999" cy="727810"/>
            </a:xfrm>
          </p:grpSpPr>
          <p:sp>
            <p:nvSpPr>
              <p:cNvPr id="127" name="Rectangle"/>
              <p:cNvSpPr/>
              <p:nvPr/>
            </p:nvSpPr>
            <p:spPr>
              <a:xfrm>
                <a:off x="-1" y="-1"/>
                <a:ext cx="2696001" cy="727812"/>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3200" b="1" u="sng">
                    <a:solidFill>
                      <a:srgbClr val="EE230C"/>
                    </a:solidFill>
                    <a:latin typeface="Chalkboard"/>
                    <a:ea typeface="Chalkboard"/>
                    <a:cs typeface="Chalkboard"/>
                    <a:sym typeface="Chalkboard"/>
                  </a:defRPr>
                </a:pPr>
              </a:p>
            </p:txBody>
          </p:sp>
          <p:sp>
            <p:nvSpPr>
              <p:cNvPr id="128" name="Abstract"/>
              <p:cNvSpPr txBox="1"/>
              <p:nvPr/>
            </p:nvSpPr>
            <p:spPr>
              <a:xfrm>
                <a:off x="-1" y="10999"/>
                <a:ext cx="2696001" cy="705812"/>
              </a:xfrm>
              <a:prstGeom prst="rect">
                <a:avLst/>
              </a:prstGeom>
              <a:noFill/>
              <a:ln w="12700" cap="flat">
                <a:noFill/>
                <a:miter lim="400000"/>
              </a:ln>
              <a:effectLst/>
            </p:spPr>
            <p:txBody>
              <a:bodyPr wrap="square" lIns="50800" tIns="50800" rIns="50800" bIns="50800" numCol="1" anchor="ctr">
                <a:spAutoFit/>
              </a:bodyPr>
              <a:lstStyle>
                <a:lvl1pPr>
                  <a:defRPr sz="3200" b="1" u="sng">
                    <a:solidFill>
                      <a:srgbClr val="EE230C"/>
                    </a:solidFill>
                    <a:latin typeface="Chalkboard"/>
                    <a:ea typeface="Chalkboard"/>
                    <a:cs typeface="Chalkboard"/>
                    <a:sym typeface="Chalkboard"/>
                  </a:defRPr>
                </a:lvl1pPr>
              </a:lstStyle>
              <a:p>
                <a:r>
                  <a:t>Abstract</a:t>
                </a:r>
              </a:p>
            </p:txBody>
          </p:sp>
        </p:grpSp>
        <p:pic>
          <p:nvPicPr>
            <p:cNvPr id="130" name="Introduction Introduction" descr="Introduction Introduction"/>
            <p:cNvPicPr>
              <a:picLocks noChangeAspect="1"/>
            </p:cNvPicPr>
            <p:nvPr/>
          </p:nvPicPr>
          <p:blipFill>
            <a:blip r:embed="rId1" cstate="print"/>
            <a:stretch>
              <a:fillRect/>
            </a:stretch>
          </p:blipFill>
          <p:spPr>
            <a:xfrm>
              <a:off x="3600" y="0"/>
              <a:ext cx="2746813" cy="884962"/>
            </a:xfrm>
            <a:prstGeom prst="rect">
              <a:avLst/>
            </a:prstGeom>
            <a:ln w="12700" cap="flat">
              <a:noFill/>
              <a:miter lim="400000"/>
              <a:headEnd/>
              <a:tailEnd/>
            </a:ln>
            <a:effectLst/>
          </p:spPr>
        </p:pic>
      </p:grpSp>
      <p:sp>
        <p:nvSpPr>
          <p:cNvPr id="132" name="Vehicle Booking Management system is a web-based technology that will manage the records of the vehicle booking. It is easy for user to book the vehicle for any location. Vehicle Booking management system is a user friendly system which provide high speed booking and for admin it is very easy to keep all the records."/>
          <p:cNvSpPr txBox="1"/>
          <p:nvPr/>
        </p:nvSpPr>
        <p:spPr>
          <a:xfrm>
            <a:off x="1854200" y="1371600"/>
            <a:ext cx="9665145" cy="6097054"/>
          </a:xfrm>
          <a:prstGeom prst="rect">
            <a:avLst/>
          </a:prstGeom>
          <a:ln w="12700">
            <a:miter lim="400000"/>
          </a:ln>
        </p:spPr>
        <p:txBody>
          <a:bodyPr wrap="square" lIns="50800" tIns="50800" rIns="50800" bIns="50800" anchor="ctr">
            <a:spAutoFit/>
          </a:bodyPr>
          <a:lstStyle/>
          <a:p>
            <a:pPr algn="just" defTabSz="457200">
              <a:lnSpc>
                <a:spcPct val="115000"/>
              </a:lnSpc>
              <a:spcBef>
                <a:spcPts val="1000"/>
              </a:spcBef>
              <a:defRPr>
                <a:latin typeface="Chalkboard"/>
                <a:ea typeface="Chalkboard"/>
                <a:cs typeface="Chalkboard"/>
                <a:sym typeface="Chalkboard"/>
              </a:defRPr>
            </a:pPr>
            <a:r>
              <a:t>-&gt; </a:t>
            </a:r>
            <a:r>
              <a:rPr lang="en-US" dirty="0" smtClean="0"/>
              <a:t>Society Gate Pass</a:t>
            </a:r>
            <a:r>
              <a:rPr smtClean="0"/>
              <a:t> </a:t>
            </a:r>
            <a:r>
              <a:t>for School is an android application.</a:t>
            </a:r>
            <a:endParaRPr sz="1200">
              <a:latin typeface="Times"/>
              <a:ea typeface="Times"/>
              <a:cs typeface="Times"/>
              <a:sym typeface="Times"/>
            </a:endParaRPr>
          </a:p>
          <a:p>
            <a:pPr algn="just" defTabSz="457200">
              <a:lnSpc>
                <a:spcPct val="115000"/>
              </a:lnSpc>
              <a:spcBef>
                <a:spcPts val="1000"/>
              </a:spcBef>
              <a:defRPr>
                <a:latin typeface="Chalkboard"/>
                <a:ea typeface="Chalkboard"/>
                <a:cs typeface="Chalkboard"/>
                <a:sym typeface="Chalkboard"/>
              </a:defRPr>
            </a:pPr>
            <a:br/>
            <a:r>
              <a:t>-&gt;</a:t>
            </a:r>
            <a:r>
              <a:rPr>
                <a:latin typeface="Times"/>
                <a:ea typeface="Times"/>
                <a:cs typeface="Times"/>
                <a:sym typeface="Times"/>
              </a:rPr>
              <a:t> </a:t>
            </a:r>
            <a:r>
              <a:t>	This application can </a:t>
            </a:r>
            <a:r>
              <a:t>be </a:t>
            </a:r>
            <a:r>
              <a:rPr smtClean="0"/>
              <a:t>used</a:t>
            </a:r>
            <a:r>
              <a:rPr lang="en-US" dirty="0" smtClean="0"/>
              <a:t> to track being carried out of the gate by vendors, services, staff and visitors.</a:t>
            </a:r>
            <a:endParaRPr lang="en-US" dirty="0" smtClean="0"/>
          </a:p>
          <a:p>
            <a:pPr algn="just" defTabSz="457200">
              <a:lnSpc>
                <a:spcPct val="115000"/>
              </a:lnSpc>
              <a:spcBef>
                <a:spcPts val="1000"/>
              </a:spcBef>
              <a:defRPr>
                <a:latin typeface="Chalkboard"/>
                <a:ea typeface="Chalkboard"/>
                <a:cs typeface="Chalkboard"/>
                <a:sym typeface="Chalkboard"/>
              </a:defRPr>
            </a:pPr>
            <a:endParaRPr lang="en-US" dirty="0" smtClean="0"/>
          </a:p>
          <a:p>
            <a:pPr algn="just" defTabSz="457200">
              <a:lnSpc>
                <a:spcPct val="115000"/>
              </a:lnSpc>
              <a:spcBef>
                <a:spcPts val="1000"/>
              </a:spcBef>
              <a:defRPr>
                <a:latin typeface="Chalkboard"/>
                <a:ea typeface="Chalkboard"/>
                <a:cs typeface="Chalkboard"/>
                <a:sym typeface="Chalkboard"/>
              </a:defRPr>
            </a:pPr>
            <a:r>
              <a:rPr lang="en-US" dirty="0" smtClean="0"/>
              <a:t>-&gt;It also enables maintaining a record of material moving out of your flat or your society.</a:t>
            </a:r>
            <a:endParaRPr lang="en-US" dirty="0" smtClean="0"/>
          </a:p>
          <a:p>
            <a:pPr algn="just" defTabSz="457200">
              <a:lnSpc>
                <a:spcPct val="115000"/>
              </a:lnSpc>
              <a:spcBef>
                <a:spcPts val="1000"/>
              </a:spcBef>
              <a:defRPr>
                <a:latin typeface="Chalkboard"/>
                <a:ea typeface="Chalkboard"/>
                <a:cs typeface="Chalkboard"/>
                <a:sym typeface="Chalkboard"/>
              </a:defRPr>
            </a:pPr>
            <a:endParaRPr sz="1200">
              <a:latin typeface="Times"/>
              <a:ea typeface="Times"/>
              <a:cs typeface="Times"/>
              <a:sym typeface="Times"/>
            </a:endParaRPr>
          </a:p>
          <a:p>
            <a:pPr algn="just" defTabSz="457200">
              <a:lnSpc>
                <a:spcPct val="115000"/>
              </a:lnSpc>
              <a:spcBef>
                <a:spcPts val="1000"/>
              </a:spcBef>
              <a:defRPr>
                <a:latin typeface="Chalkboard"/>
                <a:ea typeface="Chalkboard"/>
                <a:cs typeface="Chalkboard"/>
                <a:sym typeface="Chalkboard"/>
              </a:defRPr>
            </a:pPr>
            <a:r>
              <a:t>-&gt; </a:t>
            </a:r>
            <a:r>
              <a:rPr lang="en-US" dirty="0" smtClean="0"/>
              <a:t>This applications allows residents to monitor who is entering the society.</a:t>
            </a:r>
            <a:endParaRPr lang="en-US" dirty="0" smtClean="0"/>
          </a:p>
          <a:p>
            <a:pPr algn="just" defTabSz="457200">
              <a:lnSpc>
                <a:spcPct val="115000"/>
              </a:lnSpc>
              <a:spcBef>
                <a:spcPts val="1000"/>
              </a:spcBef>
              <a:defRPr>
                <a:latin typeface="Chalkboard"/>
                <a:ea typeface="Chalkboard"/>
                <a:cs typeface="Chalkboard"/>
                <a:sym typeface="Chalkboard"/>
              </a:defRPr>
            </a:pPr>
            <a:endParaRPr sz="1200">
              <a:latin typeface="Times"/>
              <a:ea typeface="Times"/>
              <a:cs typeface="Times"/>
              <a:sym typeface="Times"/>
            </a:endParaRPr>
          </a:p>
          <a:p>
            <a:pPr algn="just" defTabSz="457200">
              <a:lnSpc>
                <a:spcPct val="115000"/>
              </a:lnSpc>
              <a:spcBef>
                <a:spcPts val="1000"/>
              </a:spcBef>
              <a:defRPr>
                <a:latin typeface="Chalkboard"/>
                <a:ea typeface="Chalkboard"/>
                <a:cs typeface="Chalkboard"/>
                <a:sym typeface="Chalkboard"/>
              </a:defRPr>
            </a:pPr>
            <a:r>
              <a:t>-&gt; </a:t>
            </a:r>
            <a:r>
              <a:t>	</a:t>
            </a:r>
            <a:r>
              <a:rPr smtClean="0"/>
              <a:t>I</a:t>
            </a:r>
            <a:r>
              <a:rPr lang="en-US" dirty="0" smtClean="0"/>
              <a:t>t ensures that the visitors are recorded and allowed in the </a:t>
            </a:r>
            <a:r>
              <a:rPr lang="en-US" dirty="0" err="1" smtClean="0"/>
              <a:t>the</a:t>
            </a:r>
            <a:r>
              <a:rPr lang="en-US" dirty="0" smtClean="0"/>
              <a:t> premises only after confirmation from the host.</a:t>
            </a:r>
            <a:endParaRPr lang="en-US" dirty="0"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Vehicle Booking Management system is a web-based technology that will manage the records of the vehicle booking. It is easy for user to book the vehicle for any location. Vehicle Booking management system is a user friendly system which provide high speed booking and for admin it is very easy to keep all the records."/>
          <p:cNvSpPr txBox="1"/>
          <p:nvPr/>
        </p:nvSpPr>
        <p:spPr>
          <a:xfrm>
            <a:off x="1854200" y="2101031"/>
            <a:ext cx="9665145" cy="4606389"/>
          </a:xfrm>
          <a:prstGeom prst="rect">
            <a:avLst/>
          </a:prstGeom>
          <a:solidFill>
            <a:schemeClr val="tx1">
              <a:lumMod val="75000"/>
            </a:schemeClr>
          </a:solidFill>
          <a:ln w="12700">
            <a:solidFill>
              <a:srgbClr val="FFC000"/>
            </a:solidFill>
            <a:miter lim="400000"/>
          </a:ln>
        </p:spPr>
        <p:txBody>
          <a:bodyPr wrap="square" lIns="50800" tIns="50800" rIns="50800" bIns="50800" anchor="ctr">
            <a:spAutoFit/>
          </a:bodyPr>
          <a:lstStyle/>
          <a:p>
            <a:pPr algn="l" defTabSz="457200">
              <a:lnSpc>
                <a:spcPct val="115000"/>
              </a:lnSpc>
              <a:spcBef>
                <a:spcPts val="1000"/>
              </a:spcBef>
              <a:defRPr>
                <a:latin typeface="Chalkboard"/>
                <a:ea typeface="Chalkboard"/>
                <a:cs typeface="Chalkboard"/>
                <a:sym typeface="Chalkboard"/>
              </a:defRPr>
            </a:pPr>
            <a:r>
              <a:rPr lang="en-US" b="1" u="sng" dirty="0" smtClean="0">
                <a:solidFill>
                  <a:srgbClr val="FF0000"/>
                </a:solidFill>
                <a:latin typeface="Times"/>
                <a:ea typeface="Times"/>
                <a:cs typeface="Times"/>
                <a:sym typeface="Times"/>
              </a:rPr>
              <a:t>OBJECTIVE/AIM</a:t>
            </a:r>
            <a:endParaRPr lang="en-US" b="1" u="sng" dirty="0" smtClean="0">
              <a:solidFill>
                <a:srgbClr val="FF0000"/>
              </a:solidFill>
              <a:latin typeface="Times"/>
              <a:ea typeface="Times"/>
              <a:cs typeface="Times"/>
              <a:sym typeface="Times"/>
            </a:endParaRPr>
          </a:p>
          <a:p>
            <a:pPr defTabSz="457200">
              <a:lnSpc>
                <a:spcPct val="115000"/>
              </a:lnSpc>
              <a:spcBef>
                <a:spcPts val="1000"/>
              </a:spcBef>
              <a:defRPr>
                <a:latin typeface="Chalkboard"/>
                <a:ea typeface="Chalkboard"/>
                <a:cs typeface="Chalkboard"/>
                <a:sym typeface="Chalkboard"/>
              </a:defRPr>
            </a:pPr>
            <a:endParaRPr lang="en-US" b="1" u="sng" dirty="0" smtClean="0">
              <a:solidFill>
                <a:srgbClr val="FF0000"/>
              </a:solidFill>
              <a:latin typeface="Times"/>
              <a:ea typeface="Times"/>
              <a:cs typeface="Times"/>
              <a:sym typeface="Times"/>
            </a:endParaRPr>
          </a:p>
          <a:p>
            <a:pPr algn="just" defTabSz="457200">
              <a:lnSpc>
                <a:spcPct val="115000"/>
              </a:lnSpc>
              <a:spcBef>
                <a:spcPts val="1000"/>
              </a:spcBef>
              <a:defRPr>
                <a:latin typeface="Chalkboard"/>
                <a:ea typeface="Chalkboard"/>
                <a:cs typeface="Chalkboard"/>
                <a:sym typeface="Chalkboard"/>
              </a:defRPr>
            </a:pPr>
            <a:r>
              <a:rPr lang="en-US" dirty="0" smtClean="0">
                <a:sym typeface="Chalkboard"/>
              </a:rPr>
              <a:t>In many large </a:t>
            </a:r>
            <a:r>
              <a:rPr lang="en-US" dirty="0" err="1" smtClean="0">
                <a:sym typeface="Chalkboard"/>
              </a:rPr>
              <a:t>organisations</a:t>
            </a:r>
            <a:r>
              <a:rPr lang="en-US" dirty="0" smtClean="0">
                <a:sym typeface="Chalkboard"/>
              </a:rPr>
              <a:t>, a lot of movements take place every day. It may be employees moving in or out, movement of raw materials for production etc. All these movements of the </a:t>
            </a:r>
            <a:r>
              <a:rPr lang="en-US" dirty="0" err="1" smtClean="0">
                <a:sym typeface="Chalkboard"/>
              </a:rPr>
              <a:t>organisation’s</a:t>
            </a:r>
            <a:r>
              <a:rPr lang="en-US" dirty="0" smtClean="0">
                <a:sym typeface="Chalkboard"/>
              </a:rPr>
              <a:t> premises, factories and companies needs to be monitored and controlled. This is where the concept of a gate pass comes into play. Gate pass can be used to </a:t>
            </a:r>
            <a:r>
              <a:rPr lang="en-US" dirty="0" err="1" smtClean="0">
                <a:sym typeface="Chalkboard"/>
              </a:rPr>
              <a:t>authorise</a:t>
            </a:r>
            <a:r>
              <a:rPr lang="en-US" dirty="0" smtClean="0">
                <a:sym typeface="Chalkboard"/>
              </a:rPr>
              <a:t> the movements of humans, materials and machines to or from the premises of the </a:t>
            </a:r>
            <a:r>
              <a:rPr lang="en-US" dirty="0" err="1" smtClean="0">
                <a:sym typeface="Chalkboard"/>
              </a:rPr>
              <a:t>organisation</a:t>
            </a:r>
            <a:r>
              <a:rPr lang="en-US" dirty="0" smtClean="0">
                <a:sym typeface="Chalkboard"/>
              </a:rPr>
              <a:t>. It will help to monitor and track all the movements happening in an </a:t>
            </a:r>
            <a:r>
              <a:rPr lang="en-US" dirty="0" err="1" smtClean="0">
                <a:sym typeface="Chalkboard"/>
              </a:rPr>
              <a:t>organisation</a:t>
            </a:r>
            <a:r>
              <a:rPr lang="en-US" dirty="0" smtClean="0">
                <a:sym typeface="Chalkboard"/>
              </a:rPr>
              <a:t>.</a:t>
            </a:r>
            <a:endParaRPr b="1" u="sng" dirty="0">
              <a:solidFill>
                <a:srgbClr val="FF0000"/>
              </a:solidFill>
              <a:latin typeface="Times"/>
              <a:ea typeface="Times"/>
              <a:cs typeface="Times"/>
              <a:sym typeface="Time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 name="WHY TO USE THIS APP ?"/>
          <p:cNvGrpSpPr/>
          <p:nvPr/>
        </p:nvGrpSpPr>
        <p:grpSpPr>
          <a:xfrm>
            <a:off x="1398270" y="1116330"/>
            <a:ext cx="2043439" cy="1172549"/>
            <a:chOff x="-27809" y="-2"/>
            <a:chExt cx="2043437" cy="1172548"/>
          </a:xfrm>
        </p:grpSpPr>
        <p:grpSp>
          <p:nvGrpSpPr>
            <p:cNvPr id="137" name="WHY TO USE THIS APP ?"/>
            <p:cNvGrpSpPr/>
            <p:nvPr/>
          </p:nvGrpSpPr>
          <p:grpSpPr>
            <a:xfrm>
              <a:off x="38100" y="38100"/>
              <a:ext cx="1939428" cy="1043472"/>
              <a:chOff x="0" y="0"/>
              <a:chExt cx="1939426" cy="1043470"/>
            </a:xfrm>
          </p:grpSpPr>
          <p:sp>
            <p:nvSpPr>
              <p:cNvPr id="135" name="Rectangle"/>
              <p:cNvSpPr/>
              <p:nvPr/>
            </p:nvSpPr>
            <p:spPr>
              <a:xfrm>
                <a:off x="0" y="0"/>
                <a:ext cx="1939427" cy="1043471"/>
              </a:xfrm>
              <a:prstGeom prst="rect">
                <a:avLst/>
              </a:prstGeom>
              <a:solidFill>
                <a:srgbClr val="D6D5D5"/>
              </a:solidFill>
              <a:ln w="12700" cap="flat">
                <a:noFill/>
                <a:miter lim="400000"/>
              </a:ln>
              <a:effectLst/>
            </p:spPr>
            <p:txBody>
              <a:bodyPr wrap="square" lIns="50800" tIns="50800" rIns="50800" bIns="50800" numCol="1" anchor="ctr">
                <a:noAutofit/>
              </a:bodyPr>
              <a:lstStyle/>
              <a:p>
                <a:pPr algn="l" defTabSz="914400">
                  <a:defRPr sz="1200">
                    <a:latin typeface="Chalkboard"/>
                    <a:ea typeface="Chalkboard"/>
                    <a:cs typeface="Chalkboard"/>
                    <a:sym typeface="Chalkboard"/>
                  </a:defRPr>
                </a:pPr>
              </a:p>
            </p:txBody>
          </p:sp>
          <p:sp>
            <p:nvSpPr>
              <p:cNvPr id="136" name="NEEDS"/>
              <p:cNvSpPr txBox="1"/>
              <p:nvPr/>
            </p:nvSpPr>
            <p:spPr>
              <a:xfrm>
                <a:off x="0" y="150453"/>
                <a:ext cx="1939427" cy="742565"/>
              </a:xfrm>
              <a:prstGeom prst="rect">
                <a:avLst/>
              </a:prstGeom>
              <a:noFill/>
              <a:ln w="12700" cap="flat">
                <a:noFill/>
                <a:miter lim="400000"/>
              </a:ln>
              <a:effectLst/>
            </p:spPr>
            <p:txBody>
              <a:bodyPr wrap="square" lIns="50800" tIns="50800" rIns="50800" bIns="50800" numCol="1" anchor="ctr">
                <a:spAutoFit/>
              </a:bodyPr>
              <a:lstStyle>
                <a:lvl1pPr algn="l" defTabSz="914400">
                  <a:defRPr sz="4000" b="1">
                    <a:solidFill>
                      <a:srgbClr val="EE230C"/>
                    </a:solidFill>
                    <a:latin typeface="Chalkboard"/>
                    <a:ea typeface="Chalkboard"/>
                    <a:cs typeface="Chalkboard"/>
                    <a:sym typeface="Chalkboard"/>
                  </a:defRPr>
                </a:lvl1pPr>
              </a:lstStyle>
              <a:p>
                <a:r>
                  <a:t>NEEDS</a:t>
                </a:r>
              </a:p>
            </p:txBody>
          </p:sp>
        </p:grpSp>
        <p:pic>
          <p:nvPicPr>
            <p:cNvPr id="138" name="WHY TO USE THIS APP ? NEEDS&#10;" descr="WHY TO USE THIS APP ? NEEDS"/>
            <p:cNvPicPr>
              <a:picLocks noChangeAspect="1"/>
            </p:cNvPicPr>
            <p:nvPr/>
          </p:nvPicPr>
          <p:blipFill>
            <a:blip r:embed="rId1" cstate="print"/>
            <a:stretch>
              <a:fillRect/>
            </a:stretch>
          </p:blipFill>
          <p:spPr>
            <a:xfrm>
              <a:off x="0" y="-2"/>
              <a:ext cx="2015628" cy="1119674"/>
            </a:xfrm>
            <a:prstGeom prst="rect">
              <a:avLst/>
            </a:prstGeom>
            <a:ln w="12700" cap="flat">
              <a:noFill/>
              <a:miter lim="400000"/>
              <a:headEnd/>
              <a:tailEnd/>
            </a:ln>
            <a:effectLst/>
          </p:spPr>
        </p:pic>
        <p:pic>
          <p:nvPicPr>
            <p:cNvPr id="9" name="WHY TO USE THIS APP ? NEEDS&#10;" descr="WHY TO USE THIS APP ? NEEDS"/>
            <p:cNvPicPr>
              <a:picLocks noChangeAspect="1"/>
            </p:cNvPicPr>
            <p:nvPr/>
          </p:nvPicPr>
          <p:blipFill>
            <a:blip r:embed="rId1" cstate="print"/>
            <a:stretch>
              <a:fillRect/>
            </a:stretch>
          </p:blipFill>
          <p:spPr>
            <a:xfrm>
              <a:off x="-27809" y="52872"/>
              <a:ext cx="2015628" cy="1119674"/>
            </a:xfrm>
            <a:prstGeom prst="rect">
              <a:avLst/>
            </a:prstGeom>
            <a:ln w="12700" cap="flat">
              <a:noFill/>
              <a:miter lim="400000"/>
              <a:headEnd/>
              <a:tailEnd/>
            </a:ln>
            <a:effectLst/>
          </p:spPr>
        </p:pic>
      </p:grpSp>
      <p:sp>
        <p:nvSpPr>
          <p:cNvPr id="140" name="The purpose of developing this is application because many of people have face problem due to vehicle like booking, time management, unknown place, unverified driver, safety. Automobile reservation service for that customers do not need to walk on street for book taxi or any vehicle. User can go with our application and book preferred vehicle."/>
          <p:cNvSpPr txBox="1"/>
          <p:nvPr/>
        </p:nvSpPr>
        <p:spPr>
          <a:xfrm>
            <a:off x="1398394" y="2620105"/>
            <a:ext cx="10582431" cy="2703304"/>
          </a:xfrm>
          <a:prstGeom prst="rect">
            <a:avLst/>
          </a:prstGeom>
          <a:ln w="12700">
            <a:miter lim="400000"/>
          </a:ln>
        </p:spPr>
        <p:txBody>
          <a:bodyPr lIns="50800" tIns="50800" rIns="50800" bIns="50800" anchor="ctr">
            <a:spAutoFit/>
          </a:bodyPr>
          <a:lstStyle/>
          <a:p>
            <a:pPr algn="just" defTabSz="457200">
              <a:lnSpc>
                <a:spcPct val="150000"/>
              </a:lnSpc>
              <a:spcBef>
                <a:spcPts val="1000"/>
              </a:spcBef>
              <a:defRPr>
                <a:latin typeface="Chalkboard"/>
                <a:ea typeface="Chalkboard"/>
                <a:cs typeface="Chalkboard"/>
                <a:sym typeface="Chalkboard"/>
              </a:defRPr>
            </a:pPr>
            <a:r>
              <a:t>-&gt; </a:t>
            </a:r>
            <a:r>
              <a:rPr smtClean="0"/>
              <a:t>To</a:t>
            </a:r>
            <a:r>
              <a:rPr lang="en-US" dirty="0" smtClean="0"/>
              <a:t> improve the managing the records of visitors in a society.</a:t>
            </a:r>
            <a:endParaRPr lang="en-US" dirty="0" smtClean="0"/>
          </a:p>
          <a:p>
            <a:pPr algn="just" defTabSz="457200">
              <a:lnSpc>
                <a:spcPct val="150000"/>
              </a:lnSpc>
              <a:spcBef>
                <a:spcPts val="1000"/>
              </a:spcBef>
              <a:defRPr>
                <a:latin typeface="Chalkboard"/>
                <a:ea typeface="Chalkboard"/>
                <a:cs typeface="Chalkboard"/>
                <a:sym typeface="Chalkboard"/>
              </a:defRPr>
            </a:pPr>
            <a:r>
              <a:rPr lang="en-US" dirty="0" smtClean="0"/>
              <a:t>-&gt;</a:t>
            </a:r>
            <a:r>
              <a:rPr smtClean="0"/>
              <a:t> </a:t>
            </a:r>
            <a:r>
              <a:rPr lang="en-US" dirty="0" smtClean="0"/>
              <a:t>To reduce time wastage.</a:t>
            </a:r>
            <a:endParaRPr lang="en-US" dirty="0" smtClean="0"/>
          </a:p>
          <a:p>
            <a:pPr algn="just" defTabSz="457200">
              <a:lnSpc>
                <a:spcPct val="150000"/>
              </a:lnSpc>
              <a:spcBef>
                <a:spcPts val="1000"/>
              </a:spcBef>
              <a:defRPr>
                <a:latin typeface="Chalkboard"/>
                <a:ea typeface="Chalkboard"/>
                <a:cs typeface="Chalkboard"/>
                <a:sym typeface="Chalkboard"/>
              </a:defRPr>
            </a:pPr>
            <a:r>
              <a:rPr lang="en-US" dirty="0" smtClean="0"/>
              <a:t>-&gt; To reduce the calculation problems of the details of the visitors.</a:t>
            </a:r>
            <a:endParaRPr lang="en-US" dirty="0" smtClean="0"/>
          </a:p>
          <a:p>
            <a:pPr algn="just" defTabSz="457200">
              <a:lnSpc>
                <a:spcPct val="150000"/>
              </a:lnSpc>
              <a:spcBef>
                <a:spcPts val="1000"/>
              </a:spcBef>
              <a:defRPr>
                <a:latin typeface="Chalkboard"/>
                <a:ea typeface="Chalkboard"/>
                <a:cs typeface="Chalkboard"/>
                <a:sym typeface="Chalkboard"/>
              </a:defRPr>
            </a:pPr>
            <a:r>
              <a:rPr lang="en-US" dirty="0" smtClean="0"/>
              <a:t>-&gt; To reduce the paper wastage and save trees etc.</a:t>
            </a:r>
            <a:endParaRPr lang="en-US" dirty="0"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he purpose of developing this is application because many of people have face problem due to vehicle like booking, time management, unknown place, unverified driver, safety. Automobile reservation service for that customers do not need to walk on street for book taxi or any vehicle. User can go with our application and book preferred vehicle."/>
          <p:cNvSpPr txBox="1"/>
          <p:nvPr/>
        </p:nvSpPr>
        <p:spPr>
          <a:xfrm>
            <a:off x="1320800" y="2376170"/>
            <a:ext cx="10582431" cy="3811300"/>
          </a:xfrm>
          <a:prstGeom prst="rect">
            <a:avLst/>
          </a:prstGeom>
          <a:ln w="12700">
            <a:miter lim="400000"/>
          </a:ln>
        </p:spPr>
        <p:txBody>
          <a:bodyPr wrap="square" lIns="50800" tIns="50800" rIns="50800" bIns="50800" anchor="ctr">
            <a:spAutoFit/>
          </a:bodyPr>
          <a:lstStyle/>
          <a:p>
            <a:pPr algn="just" defTabSz="457200">
              <a:lnSpc>
                <a:spcPct val="150000"/>
              </a:lnSpc>
              <a:spcBef>
                <a:spcPts val="1000"/>
              </a:spcBef>
              <a:defRPr>
                <a:latin typeface="Chalkboard"/>
                <a:ea typeface="Chalkboard"/>
                <a:cs typeface="Chalkboard"/>
                <a:sym typeface="Chalkboard"/>
              </a:defRPr>
            </a:pPr>
            <a:r>
              <a:rPr lang="en-US" dirty="0" smtClean="0"/>
              <a:t>-&gt; This System helps the user to maintain the records of visitors in and out in a society in a very easy way.</a:t>
            </a:r>
            <a:endParaRPr lang="en-US" dirty="0" smtClean="0"/>
          </a:p>
          <a:p>
            <a:pPr algn="just" defTabSz="457200">
              <a:lnSpc>
                <a:spcPct val="150000"/>
              </a:lnSpc>
              <a:spcBef>
                <a:spcPts val="1000"/>
              </a:spcBef>
              <a:defRPr>
                <a:latin typeface="Chalkboard"/>
                <a:ea typeface="Chalkboard"/>
                <a:cs typeface="Chalkboard"/>
                <a:sym typeface="Chalkboard"/>
              </a:defRPr>
            </a:pPr>
            <a:r>
              <a:rPr lang="en-US" dirty="0" smtClean="0"/>
              <a:t>-&gt; The visitors need not have to write their details again and again when they in and out.</a:t>
            </a:r>
            <a:endParaRPr lang="en-US" dirty="0" smtClean="0"/>
          </a:p>
          <a:p>
            <a:pPr algn="just" defTabSz="457200">
              <a:lnSpc>
                <a:spcPct val="150000"/>
              </a:lnSpc>
              <a:spcBef>
                <a:spcPts val="1000"/>
              </a:spcBef>
              <a:defRPr>
                <a:latin typeface="Chalkboard"/>
                <a:ea typeface="Chalkboard"/>
                <a:cs typeface="Chalkboard"/>
                <a:sym typeface="Chalkboard"/>
              </a:defRPr>
            </a:pPr>
            <a:r>
              <a:rPr lang="en-US" dirty="0" smtClean="0"/>
              <a:t>-&gt; This system will help the society to know the history records of the visitors.</a:t>
            </a:r>
            <a:endParaRPr lang="en-US" dirty="0" smtClean="0"/>
          </a:p>
          <a:p>
            <a:pPr algn="just" defTabSz="457200">
              <a:lnSpc>
                <a:spcPct val="150000"/>
              </a:lnSpc>
              <a:spcBef>
                <a:spcPts val="1000"/>
              </a:spcBef>
              <a:defRPr>
                <a:latin typeface="Chalkboard"/>
                <a:ea typeface="Chalkboard"/>
                <a:cs typeface="Chalkboard"/>
                <a:sym typeface="Chalkboard"/>
              </a:defRPr>
            </a:pPr>
            <a:r>
              <a:rPr lang="en-US" dirty="0" smtClean="0"/>
              <a:t>-&gt; It gives reliable and efficient security protection on which one can rely.</a:t>
            </a:r>
            <a:endParaRPr lang="en-US" dirty="0" smtClean="0"/>
          </a:p>
        </p:txBody>
      </p:sp>
      <p:sp>
        <p:nvSpPr>
          <p:cNvPr id="14" name="Rectangle 13"/>
          <p:cNvSpPr/>
          <p:nvPr/>
        </p:nvSpPr>
        <p:spPr>
          <a:xfrm>
            <a:off x="6076642" y="4645968"/>
            <a:ext cx="184731" cy="461665"/>
          </a:xfrm>
          <a:prstGeom prst="rect">
            <a:avLst/>
          </a:prstGeom>
        </p:spPr>
        <p:txBody>
          <a:bodyPr wrap="none">
            <a:spAutoFit/>
          </a:bodyPr>
          <a:lstStyle/>
          <a:p>
            <a:endParaRPr lang="en-US" dirty="0"/>
          </a:p>
        </p:txBody>
      </p:sp>
      <p:grpSp>
        <p:nvGrpSpPr>
          <p:cNvPr id="17" name="WHY TO USE THIS APP ?"/>
          <p:cNvGrpSpPr/>
          <p:nvPr/>
        </p:nvGrpSpPr>
        <p:grpSpPr>
          <a:xfrm>
            <a:off x="1320800" y="504190"/>
            <a:ext cx="2172824" cy="1219199"/>
            <a:chOff x="0" y="0"/>
            <a:chExt cx="1939427" cy="1043471"/>
          </a:xfrm>
        </p:grpSpPr>
        <p:sp>
          <p:nvSpPr>
            <p:cNvPr id="20" name="Rectangle"/>
            <p:cNvSpPr/>
            <p:nvPr/>
          </p:nvSpPr>
          <p:spPr>
            <a:xfrm>
              <a:off x="0" y="0"/>
              <a:ext cx="1939427" cy="1043471"/>
            </a:xfrm>
            <a:prstGeom prst="rect">
              <a:avLst/>
            </a:prstGeom>
            <a:solidFill>
              <a:srgbClr val="D6D5D5"/>
            </a:solidFill>
            <a:ln w="12700" cap="flat">
              <a:noFill/>
              <a:miter lim="400000"/>
            </a:ln>
            <a:effectLst/>
          </p:spPr>
          <p:txBody>
            <a:bodyPr wrap="square" lIns="50800" tIns="50800" rIns="50800" bIns="50800" numCol="1" anchor="ctr">
              <a:noAutofit/>
            </a:bodyPr>
            <a:lstStyle/>
            <a:p>
              <a:pPr algn="l" defTabSz="914400">
                <a:defRPr sz="1200">
                  <a:latin typeface="Chalkboard"/>
                  <a:ea typeface="Chalkboard"/>
                  <a:cs typeface="Chalkboard"/>
                  <a:sym typeface="Chalkboard"/>
                </a:defRPr>
              </a:pPr>
            </a:p>
          </p:txBody>
        </p:sp>
        <p:sp>
          <p:nvSpPr>
            <p:cNvPr id="21" name="NEEDS"/>
            <p:cNvSpPr txBox="1"/>
            <p:nvPr/>
          </p:nvSpPr>
          <p:spPr>
            <a:xfrm>
              <a:off x="0" y="150453"/>
              <a:ext cx="1939427" cy="742565"/>
            </a:xfrm>
            <a:prstGeom prst="rect">
              <a:avLst/>
            </a:prstGeom>
            <a:solidFill>
              <a:schemeClr val="tx1">
                <a:lumMod val="75000"/>
              </a:schemeClr>
            </a:solidFill>
            <a:ln w="12700" cap="flat">
              <a:solidFill>
                <a:srgbClr val="FFC000"/>
              </a:solidFill>
              <a:miter lim="400000"/>
            </a:ln>
            <a:effectLst/>
          </p:spPr>
          <p:txBody>
            <a:bodyPr wrap="square" lIns="50800" tIns="50800" rIns="50800" bIns="50800" numCol="1" anchor="ctr">
              <a:spAutoFit/>
            </a:bodyPr>
            <a:lstStyle>
              <a:lvl1pPr algn="l" defTabSz="914400">
                <a:defRPr sz="4000" b="1">
                  <a:solidFill>
                    <a:srgbClr val="EE230C"/>
                  </a:solidFill>
                  <a:latin typeface="Chalkboard"/>
                  <a:ea typeface="Chalkboard"/>
                  <a:cs typeface="Chalkboard"/>
                  <a:sym typeface="Chalkboard"/>
                </a:defRPr>
              </a:lvl1pPr>
            </a:lstStyle>
            <a:p>
              <a:pPr algn="l"/>
              <a:r>
                <a:rPr lang="en-US" dirty="0" smtClean="0"/>
                <a:t>GOALS</a:t>
              </a:r>
              <a:endParaRPr dirty="0"/>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7" name="Driver List and Vehicle List"/>
          <p:cNvGrpSpPr/>
          <p:nvPr/>
        </p:nvGrpSpPr>
        <p:grpSpPr>
          <a:xfrm>
            <a:off x="1286281" y="693221"/>
            <a:ext cx="5514878" cy="858218"/>
            <a:chOff x="0" y="0"/>
            <a:chExt cx="5514876" cy="858216"/>
          </a:xfrm>
        </p:grpSpPr>
        <p:grpSp>
          <p:nvGrpSpPr>
            <p:cNvPr id="145" name="Driver List and Vehicle List"/>
            <p:cNvGrpSpPr/>
            <p:nvPr/>
          </p:nvGrpSpPr>
          <p:grpSpPr>
            <a:xfrm>
              <a:off x="71023" y="76201"/>
              <a:ext cx="5378972" cy="705814"/>
              <a:chOff x="0" y="0"/>
              <a:chExt cx="5378970" cy="705813"/>
            </a:xfrm>
          </p:grpSpPr>
          <p:sp>
            <p:nvSpPr>
              <p:cNvPr id="143" name="Rectangle"/>
              <p:cNvSpPr/>
              <p:nvPr/>
            </p:nvSpPr>
            <p:spPr>
              <a:xfrm>
                <a:off x="-1" y="-1"/>
                <a:ext cx="5378972" cy="705815"/>
              </a:xfrm>
              <a:prstGeom prst="rect">
                <a:avLst/>
              </a:prstGeom>
              <a:solidFill>
                <a:srgbClr val="D6D5D5"/>
              </a:solidFill>
              <a:ln w="12700" cap="flat">
                <a:noFill/>
                <a:miter lim="400000"/>
              </a:ln>
              <a:effectLst/>
            </p:spPr>
            <p:txBody>
              <a:bodyPr wrap="square" lIns="50800" tIns="50800" rIns="50800" bIns="50800" numCol="1" anchor="ctr">
                <a:noAutofit/>
              </a:bodyPr>
              <a:lstStyle/>
              <a:p>
                <a:pPr>
                  <a:defRPr sz="3200" b="1" u="sng">
                    <a:solidFill>
                      <a:srgbClr val="EE230C"/>
                    </a:solidFill>
                    <a:latin typeface="Chalkboard"/>
                    <a:ea typeface="Chalkboard"/>
                    <a:cs typeface="Chalkboard"/>
                    <a:sym typeface="Chalkboard"/>
                  </a:defRPr>
                </a:pPr>
              </a:p>
            </p:txBody>
          </p:sp>
          <p:sp>
            <p:nvSpPr>
              <p:cNvPr id="144" name="Theoretical Background"/>
              <p:cNvSpPr txBox="1"/>
              <p:nvPr/>
            </p:nvSpPr>
            <p:spPr>
              <a:xfrm>
                <a:off x="-1" y="0"/>
                <a:ext cx="5378972" cy="705812"/>
              </a:xfrm>
              <a:prstGeom prst="rect">
                <a:avLst/>
              </a:prstGeom>
              <a:noFill/>
              <a:ln w="12700" cap="flat">
                <a:noFill/>
                <a:miter lim="400000"/>
              </a:ln>
              <a:effectLst/>
            </p:spPr>
            <p:txBody>
              <a:bodyPr wrap="square" lIns="50800" tIns="50800" rIns="50800" bIns="50800" numCol="1" anchor="ctr">
                <a:spAutoFit/>
              </a:bodyPr>
              <a:lstStyle>
                <a:lvl1pPr>
                  <a:defRPr sz="3200" b="1" u="sng">
                    <a:solidFill>
                      <a:srgbClr val="EE230C"/>
                    </a:solidFill>
                    <a:latin typeface="Chalkboard"/>
                    <a:ea typeface="Chalkboard"/>
                    <a:cs typeface="Chalkboard"/>
                    <a:sym typeface="Chalkboard"/>
                  </a:defRPr>
                </a:lvl1pPr>
              </a:lstStyle>
              <a:p>
                <a:r>
                  <a:t>Theoretical Background</a:t>
                </a:r>
              </a:p>
            </p:txBody>
          </p:sp>
        </p:grpSp>
        <p:pic>
          <p:nvPicPr>
            <p:cNvPr id="146" name="Driver List and Vehicle List Driver List and Vehicle List" descr="Driver List and Vehicle List Driver List and Vehicle List"/>
            <p:cNvPicPr>
              <a:picLocks noChangeAspect="1"/>
            </p:cNvPicPr>
            <p:nvPr/>
          </p:nvPicPr>
          <p:blipFill>
            <a:blip r:embed="rId1" cstate="print"/>
            <a:stretch>
              <a:fillRect/>
            </a:stretch>
          </p:blipFill>
          <p:spPr>
            <a:xfrm>
              <a:off x="0" y="-1"/>
              <a:ext cx="5514878" cy="858218"/>
            </a:xfrm>
            <a:prstGeom prst="rect">
              <a:avLst/>
            </a:prstGeom>
            <a:ln w="12700" cap="flat">
              <a:noFill/>
              <a:miter lim="400000"/>
              <a:headEnd/>
              <a:tailEnd/>
            </a:ln>
            <a:effectLst/>
          </p:spPr>
        </p:pic>
      </p:grpSp>
      <p:sp>
        <p:nvSpPr>
          <p:cNvPr id="148" name="The scope of a system describes the outline of the system to be built&quot;. In other way, the theory used and the different features to be considered before building up the system have to be pre-defined in order to have a system of quality for this hire car software, the assumptions made are as follows:…"/>
          <p:cNvSpPr txBox="1"/>
          <p:nvPr/>
        </p:nvSpPr>
        <p:spPr>
          <a:xfrm>
            <a:off x="1301559" y="1887727"/>
            <a:ext cx="5989648" cy="491259"/>
          </a:xfrm>
          <a:prstGeom prst="rect">
            <a:avLst/>
          </a:prstGeom>
          <a:ln w="12700">
            <a:miter lim="400000"/>
          </a:ln>
        </p:spPr>
        <p:txBody>
          <a:bodyPr lIns="50800" tIns="50800" rIns="50800" bIns="50800" anchor="ctr">
            <a:spAutoFit/>
          </a:bodyPr>
          <a:lstStyle>
            <a:lvl1pPr algn="just" defTabSz="457200">
              <a:lnSpc>
                <a:spcPct val="120000"/>
              </a:lnSpc>
              <a:spcBef>
                <a:spcPts val="1000"/>
              </a:spcBef>
              <a:defRPr>
                <a:latin typeface="Chalkboard"/>
                <a:ea typeface="Chalkboard"/>
                <a:cs typeface="Chalkboard"/>
                <a:sym typeface="Chalkboard"/>
              </a:defRPr>
            </a:lvl1pPr>
          </a:lstStyle>
          <a:p>
            <a:r>
              <a:t>-&gt; Front End:</a:t>
            </a:r>
          </a:p>
        </p:txBody>
      </p:sp>
      <p:sp>
        <p:nvSpPr>
          <p:cNvPr id="149" name="The scope of a system describes the outline of the system to be built&quot;. In other way, the theory used and the different features to be considered before building up the system have to be pre-defined in order to have a system of quality for this hire car software, the assumptions made are as follows:…"/>
          <p:cNvSpPr txBox="1"/>
          <p:nvPr/>
        </p:nvSpPr>
        <p:spPr>
          <a:xfrm>
            <a:off x="3117659" y="2394457"/>
            <a:ext cx="1852122" cy="950999"/>
          </a:xfrm>
          <a:prstGeom prst="rect">
            <a:avLst/>
          </a:prstGeom>
          <a:ln w="12700">
            <a:miter lim="400000"/>
          </a:ln>
        </p:spPr>
        <p:txBody>
          <a:bodyPr lIns="50800" tIns="50800" rIns="50800" bIns="50800" anchor="ctr">
            <a:spAutoFit/>
          </a:bodyPr>
          <a:lstStyle/>
          <a:p>
            <a:pPr marL="240665" indent="-240665" algn="just" defTabSz="457200">
              <a:lnSpc>
                <a:spcPct val="120000"/>
              </a:lnSpc>
              <a:spcBef>
                <a:spcPts val="1000"/>
              </a:spcBef>
              <a:buSzPct val="100000"/>
              <a:buChar char="•"/>
              <a:defRPr sz="2000">
                <a:latin typeface="Chalkboard"/>
                <a:ea typeface="Chalkboard"/>
                <a:cs typeface="Chalkboard"/>
                <a:sym typeface="Chalkboard"/>
              </a:defRPr>
            </a:pPr>
            <a:r>
              <a:t>Java</a:t>
            </a:r>
          </a:p>
          <a:p>
            <a:pPr marL="240665" indent="-240665" algn="just" defTabSz="457200">
              <a:lnSpc>
                <a:spcPct val="120000"/>
              </a:lnSpc>
              <a:spcBef>
                <a:spcPts val="1000"/>
              </a:spcBef>
              <a:buSzPct val="100000"/>
              <a:buChar char="•"/>
              <a:defRPr sz="2000">
                <a:latin typeface="Chalkboard"/>
                <a:ea typeface="Chalkboard"/>
                <a:cs typeface="Chalkboard"/>
                <a:sym typeface="Chalkboard"/>
              </a:defRPr>
            </a:pPr>
            <a:r>
              <a:t>XML</a:t>
            </a:r>
          </a:p>
        </p:txBody>
      </p:sp>
      <p:sp>
        <p:nvSpPr>
          <p:cNvPr id="150" name="The scope of a system describes the outline of the system to be built&quot;. In other way, the theory used and the different features to be considered before building up the system have to be pre-defined in order to have a system of quality for this hire car software, the assumptions made are as follows:…"/>
          <p:cNvSpPr txBox="1"/>
          <p:nvPr/>
        </p:nvSpPr>
        <p:spPr>
          <a:xfrm>
            <a:off x="1301559" y="3881627"/>
            <a:ext cx="5989648" cy="491259"/>
          </a:xfrm>
          <a:prstGeom prst="rect">
            <a:avLst/>
          </a:prstGeom>
          <a:ln w="12700">
            <a:miter lim="400000"/>
          </a:ln>
        </p:spPr>
        <p:txBody>
          <a:bodyPr lIns="50800" tIns="50800" rIns="50800" bIns="50800" anchor="ctr">
            <a:spAutoFit/>
          </a:bodyPr>
          <a:lstStyle>
            <a:lvl1pPr algn="just" defTabSz="457200">
              <a:lnSpc>
                <a:spcPct val="150000"/>
              </a:lnSpc>
              <a:spcBef>
                <a:spcPts val="1000"/>
              </a:spcBef>
              <a:defRPr>
                <a:latin typeface="Chalkboard"/>
                <a:ea typeface="Chalkboard"/>
                <a:cs typeface="Chalkboard"/>
                <a:sym typeface="Chalkboard"/>
              </a:defRPr>
            </a:lvl1pPr>
          </a:lstStyle>
          <a:p>
            <a:r>
              <a:t>-&gt; Back End:</a:t>
            </a:r>
          </a:p>
        </p:txBody>
      </p:sp>
      <p:sp>
        <p:nvSpPr>
          <p:cNvPr id="151" name="The scope of a system describes the outline of the system to be built&quot;. In other way, the theory used and the different features to be considered before building up the system have to be pre-defined in order to have a system of quality for this hire car software, the assumptions made are as follows:…"/>
          <p:cNvSpPr txBox="1"/>
          <p:nvPr/>
        </p:nvSpPr>
        <p:spPr>
          <a:xfrm>
            <a:off x="3117659" y="4401300"/>
            <a:ext cx="1611968" cy="951000"/>
          </a:xfrm>
          <a:prstGeom prst="rect">
            <a:avLst/>
          </a:prstGeom>
          <a:ln w="12700">
            <a:miter lim="400000"/>
          </a:ln>
        </p:spPr>
        <p:txBody>
          <a:bodyPr lIns="50800" tIns="50800" rIns="50800" bIns="50800" anchor="ctr">
            <a:spAutoFit/>
          </a:bodyPr>
          <a:lstStyle/>
          <a:p>
            <a:pPr marL="240665" indent="-240665" algn="just" defTabSz="457200">
              <a:lnSpc>
                <a:spcPct val="120000"/>
              </a:lnSpc>
              <a:spcBef>
                <a:spcPts val="1000"/>
              </a:spcBef>
              <a:buSzPct val="100000"/>
              <a:buChar char="•"/>
              <a:defRPr sz="2000">
                <a:latin typeface="Chalkboard"/>
                <a:ea typeface="Chalkboard"/>
                <a:cs typeface="Chalkboard"/>
                <a:sym typeface="Chalkboard"/>
              </a:defRPr>
            </a:pPr>
            <a:r>
              <a:t>PHP</a:t>
            </a:r>
          </a:p>
          <a:p>
            <a:pPr marL="240665" indent="-240665" algn="just" defTabSz="457200">
              <a:lnSpc>
                <a:spcPct val="120000"/>
              </a:lnSpc>
              <a:spcBef>
                <a:spcPts val="1000"/>
              </a:spcBef>
              <a:buSzPct val="100000"/>
              <a:buChar char="•"/>
              <a:defRPr sz="2000">
                <a:latin typeface="Chalkboard"/>
                <a:ea typeface="Chalkboard"/>
                <a:cs typeface="Chalkboard"/>
                <a:sym typeface="Chalkboard"/>
              </a:defRPr>
            </a:pPr>
            <a:r>
              <a:t>SQL</a:t>
            </a:r>
          </a:p>
        </p:txBody>
      </p:sp>
      <p:sp>
        <p:nvSpPr>
          <p:cNvPr id="152" name="The scope of a system describes the outline of the system to be built&quot;. In other way, the theory used and the different features to be considered before building up the system have to be pre-defined in order to have a system of quality for this hire car software, the assumptions made are as follows:…"/>
          <p:cNvSpPr txBox="1"/>
          <p:nvPr/>
        </p:nvSpPr>
        <p:spPr>
          <a:xfrm>
            <a:off x="6165659" y="2268727"/>
            <a:ext cx="5989648" cy="491259"/>
          </a:xfrm>
          <a:prstGeom prst="rect">
            <a:avLst/>
          </a:prstGeom>
          <a:ln w="12700">
            <a:miter lim="400000"/>
          </a:ln>
        </p:spPr>
        <p:txBody>
          <a:bodyPr lIns="50800" tIns="50800" rIns="50800" bIns="50800" anchor="ctr">
            <a:spAutoFit/>
          </a:bodyPr>
          <a:lstStyle>
            <a:lvl1pPr algn="just" defTabSz="457200">
              <a:lnSpc>
                <a:spcPct val="150000"/>
              </a:lnSpc>
              <a:spcBef>
                <a:spcPts val="1000"/>
              </a:spcBef>
              <a:defRPr>
                <a:latin typeface="Chalkboard"/>
                <a:ea typeface="Chalkboard"/>
                <a:cs typeface="Chalkboard"/>
                <a:sym typeface="Chalkboard"/>
              </a:defRPr>
            </a:lvl1pPr>
          </a:lstStyle>
          <a:p>
            <a:r>
              <a:t>-&gt; Tools Used:</a:t>
            </a:r>
          </a:p>
        </p:txBody>
      </p:sp>
      <p:sp>
        <p:nvSpPr>
          <p:cNvPr id="153" name="The scope of a system describes the outline of the system to be built&quot;. In other way, the theory used and the different features to be considered before building up the system have to be pre-defined in order to have a system of quality for this hire car software, the assumptions made are as follows:…"/>
          <p:cNvSpPr txBox="1"/>
          <p:nvPr/>
        </p:nvSpPr>
        <p:spPr>
          <a:xfrm>
            <a:off x="8197658" y="2851900"/>
            <a:ext cx="2216360" cy="1338828"/>
          </a:xfrm>
          <a:prstGeom prst="rect">
            <a:avLst/>
          </a:prstGeom>
          <a:ln w="12700">
            <a:miter lim="400000"/>
          </a:ln>
        </p:spPr>
        <p:txBody>
          <a:bodyPr lIns="50800" tIns="50800" rIns="50800" bIns="50800" anchor="ctr">
            <a:spAutoFit/>
          </a:bodyPr>
          <a:lstStyle/>
          <a:p>
            <a:pPr marL="240665" indent="-240665" algn="just" defTabSz="457200">
              <a:lnSpc>
                <a:spcPct val="120000"/>
              </a:lnSpc>
              <a:spcBef>
                <a:spcPts val="1000"/>
              </a:spcBef>
              <a:buSzPct val="100000"/>
              <a:buChar char="•"/>
              <a:defRPr sz="2000">
                <a:latin typeface="Chalkboard"/>
                <a:ea typeface="Chalkboard"/>
                <a:cs typeface="Chalkboard"/>
                <a:sym typeface="Chalkboard"/>
              </a:defRPr>
            </a:pPr>
            <a:r>
              <a:t>Android </a:t>
            </a:r>
            <a:r>
              <a:rPr smtClean="0"/>
              <a:t>Studio</a:t>
            </a:r>
            <a:r>
              <a:rPr lang="en-US" dirty="0" smtClean="0"/>
              <a:t>(</a:t>
            </a:r>
            <a:r>
              <a:rPr lang="en-US" dirty="0" err="1" smtClean="0"/>
              <a:t>kitkat</a:t>
            </a:r>
            <a:r>
              <a:rPr lang="en-US" dirty="0" smtClean="0"/>
              <a:t>)</a:t>
            </a:r>
            <a:endParaRPr lang="en-US" dirty="0" smtClean="0"/>
          </a:p>
          <a:p>
            <a:pPr marL="240665" indent="-240665" algn="just" defTabSz="457200">
              <a:lnSpc>
                <a:spcPct val="120000"/>
              </a:lnSpc>
              <a:spcBef>
                <a:spcPts val="1000"/>
              </a:spcBef>
              <a:buSzPct val="100000"/>
              <a:buChar char="•"/>
              <a:defRPr sz="2000">
                <a:latin typeface="Chalkboard"/>
                <a:ea typeface="Chalkboard"/>
                <a:cs typeface="Chalkboard"/>
                <a:sym typeface="Chalkboard"/>
              </a:defRPr>
            </a:pPr>
            <a:r>
              <a:rPr lang="en-US" dirty="0" smtClean="0"/>
              <a:t>Firebase</a:t>
            </a:r>
            <a:endParaRPr lang="en-US" dirty="0"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 name="signup page"/>
          <p:cNvGrpSpPr/>
          <p:nvPr/>
        </p:nvGrpSpPr>
        <p:grpSpPr>
          <a:xfrm>
            <a:off x="1573439" y="480395"/>
            <a:ext cx="2541648" cy="858218"/>
            <a:chOff x="0" y="0"/>
            <a:chExt cx="2541646" cy="858216"/>
          </a:xfrm>
        </p:grpSpPr>
        <p:sp>
          <p:nvSpPr>
            <p:cNvPr id="156" name="signup page"/>
            <p:cNvSpPr txBox="1"/>
            <p:nvPr/>
          </p:nvSpPr>
          <p:spPr>
            <a:xfrm>
              <a:off x="74452" y="76200"/>
              <a:ext cx="2383965" cy="705812"/>
            </a:xfrm>
            <a:prstGeom prst="rect">
              <a:avLst/>
            </a:prstGeom>
            <a:solidFill>
              <a:srgbClr val="D6D5D5"/>
            </a:solidFill>
            <a:ln w="12700" cap="flat">
              <a:noFill/>
              <a:miter lim="400000"/>
            </a:ln>
            <a:effectLst/>
          </p:spPr>
          <p:txBody>
            <a:bodyPr wrap="square" lIns="50800" tIns="50800" rIns="50800" bIns="50800" numCol="1" anchor="ctr">
              <a:spAutoFit/>
            </a:bodyPr>
            <a:lstStyle>
              <a:lvl1pPr>
                <a:defRPr sz="3200" b="1" u="sng">
                  <a:solidFill>
                    <a:srgbClr val="EE230C"/>
                  </a:solidFill>
                  <a:latin typeface="Chalkboard"/>
                  <a:ea typeface="Chalkboard"/>
                  <a:cs typeface="Chalkboard"/>
                  <a:sym typeface="Chalkboard"/>
                </a:defRPr>
              </a:lvl1pPr>
            </a:lstStyle>
            <a:p>
              <a:r>
                <a:t>Flowchart</a:t>
              </a:r>
            </a:p>
          </p:txBody>
        </p:sp>
        <p:pic>
          <p:nvPicPr>
            <p:cNvPr id="157" name="signup page signup page" descr="signup page signup page"/>
            <p:cNvPicPr>
              <a:picLocks noChangeAspect="1"/>
            </p:cNvPicPr>
            <p:nvPr/>
          </p:nvPicPr>
          <p:blipFill>
            <a:blip r:embed="rId1" cstate="print"/>
            <a:stretch>
              <a:fillRect/>
            </a:stretch>
          </p:blipFill>
          <p:spPr>
            <a:xfrm>
              <a:off x="-1" y="-1"/>
              <a:ext cx="2541648" cy="858218"/>
            </a:xfrm>
            <a:prstGeom prst="rect">
              <a:avLst/>
            </a:prstGeom>
            <a:ln w="12700" cap="flat">
              <a:noFill/>
              <a:miter lim="400000"/>
              <a:headEnd/>
              <a:tailEnd/>
            </a:ln>
            <a:effectLst/>
          </p:spPr>
        </p:pic>
      </p:grpSp>
      <p:sp>
        <p:nvSpPr>
          <p:cNvPr id="159" name="Rectangle"/>
          <p:cNvSpPr/>
          <p:nvPr/>
        </p:nvSpPr>
        <p:spPr>
          <a:xfrm>
            <a:off x="1651000" y="2755900"/>
            <a:ext cx="1986608" cy="932806"/>
          </a:xfrm>
          <a:prstGeom prst="rect">
            <a:avLst/>
          </a:prstGeom>
          <a:solidFill>
            <a:srgbClr val="FFFFFF"/>
          </a:solidFill>
          <a:ln w="25400">
            <a:solidFill>
              <a:schemeClr val="accent1"/>
            </a:solidFill>
          </a:ln>
        </p:spPr>
        <p:txBody>
          <a:bodyPr lIns="50800" tIns="50800" rIns="50800" bIns="50800" anchor="ctr"/>
          <a:lstStyle/>
          <a:p/>
        </p:txBody>
      </p:sp>
      <p:sp>
        <p:nvSpPr>
          <p:cNvPr id="160" name="User"/>
          <p:cNvSpPr txBox="1"/>
          <p:nvPr/>
        </p:nvSpPr>
        <p:spPr>
          <a:xfrm>
            <a:off x="2176729" y="2991619"/>
            <a:ext cx="751942" cy="461367"/>
          </a:xfrm>
          <a:prstGeom prst="rect">
            <a:avLst/>
          </a:prstGeom>
          <a:ln w="12700">
            <a:miter lim="400000"/>
          </a:ln>
        </p:spPr>
        <p:txBody>
          <a:bodyPr wrap="none" lIns="50800" tIns="50800" rIns="50800" bIns="50800" anchor="ctr">
            <a:spAutoFit/>
          </a:bodyPr>
          <a:lstStyle/>
          <a:p>
            <a:r>
              <a:t>User</a:t>
            </a:r>
          </a:p>
        </p:txBody>
      </p:sp>
      <p:sp>
        <p:nvSpPr>
          <p:cNvPr id="161" name="Oval"/>
          <p:cNvSpPr/>
          <p:nvPr/>
        </p:nvSpPr>
        <p:spPr>
          <a:xfrm>
            <a:off x="5930900" y="2587302"/>
            <a:ext cx="1986608" cy="1270001"/>
          </a:xfrm>
          <a:prstGeom prst="ellipse">
            <a:avLst/>
          </a:prstGeom>
          <a:solidFill>
            <a:srgbClr val="FFFFFF"/>
          </a:solidFill>
          <a:ln w="25400">
            <a:solidFill>
              <a:schemeClr val="accent1"/>
            </a:solidFill>
          </a:ln>
        </p:spPr>
        <p:txBody>
          <a:bodyPr lIns="50800" tIns="50800" rIns="50800" bIns="50800" anchor="ctr"/>
          <a:lstStyle/>
          <a:p/>
        </p:txBody>
      </p:sp>
      <p:sp>
        <p:nvSpPr>
          <p:cNvPr id="162" name="Attendance…"/>
          <p:cNvSpPr txBox="1"/>
          <p:nvPr/>
        </p:nvSpPr>
        <p:spPr>
          <a:xfrm>
            <a:off x="6042722" y="2807469"/>
            <a:ext cx="1928412" cy="841256"/>
          </a:xfrm>
          <a:prstGeom prst="rect">
            <a:avLst/>
          </a:prstGeom>
          <a:ln w="12700">
            <a:miter lim="400000"/>
          </a:ln>
        </p:spPr>
        <p:txBody>
          <a:bodyPr wrap="none" lIns="50800" tIns="50800" rIns="50800" bIns="50800" anchor="ctr">
            <a:spAutoFit/>
          </a:bodyPr>
          <a:lstStyle/>
          <a:p>
            <a:r>
              <a:rPr lang="en-US" dirty="0" smtClean="0"/>
              <a:t>Society Gate</a:t>
            </a:r>
            <a:endParaRPr lang="en-US" dirty="0" smtClean="0"/>
          </a:p>
          <a:p>
            <a:r>
              <a:rPr lang="en-US" dirty="0" smtClean="0"/>
              <a:t>Pass App</a:t>
            </a:r>
            <a:endParaRPr lang="en-US" dirty="0" smtClean="0"/>
          </a:p>
        </p:txBody>
      </p:sp>
      <p:sp>
        <p:nvSpPr>
          <p:cNvPr id="163" name="Rectangle"/>
          <p:cNvSpPr/>
          <p:nvPr/>
        </p:nvSpPr>
        <p:spPr>
          <a:xfrm>
            <a:off x="9461500" y="2755900"/>
            <a:ext cx="1859608" cy="932806"/>
          </a:xfrm>
          <a:prstGeom prst="rect">
            <a:avLst/>
          </a:prstGeom>
          <a:solidFill>
            <a:srgbClr val="FFFFFF"/>
          </a:solidFill>
          <a:ln w="25400">
            <a:solidFill>
              <a:schemeClr val="accent1"/>
            </a:solidFill>
          </a:ln>
        </p:spPr>
        <p:txBody>
          <a:bodyPr lIns="50800" tIns="50800" rIns="50800" bIns="50800" anchor="ctr"/>
          <a:lstStyle/>
          <a:p/>
        </p:txBody>
      </p:sp>
      <p:sp>
        <p:nvSpPr>
          <p:cNvPr id="164" name="Report"/>
          <p:cNvSpPr txBox="1"/>
          <p:nvPr/>
        </p:nvSpPr>
        <p:spPr>
          <a:xfrm>
            <a:off x="9871314" y="2991619"/>
            <a:ext cx="1039979" cy="461367"/>
          </a:xfrm>
          <a:prstGeom prst="rect">
            <a:avLst/>
          </a:prstGeom>
          <a:ln w="12700">
            <a:miter lim="400000"/>
          </a:ln>
        </p:spPr>
        <p:txBody>
          <a:bodyPr wrap="none" lIns="50800" tIns="50800" rIns="50800" bIns="50800" anchor="ctr">
            <a:spAutoFit/>
          </a:bodyPr>
          <a:lstStyle/>
          <a:p>
            <a:r>
              <a:t>Report</a:t>
            </a:r>
          </a:p>
        </p:txBody>
      </p:sp>
      <p:sp>
        <p:nvSpPr>
          <p:cNvPr id="165" name="Rectangle"/>
          <p:cNvSpPr/>
          <p:nvPr/>
        </p:nvSpPr>
        <p:spPr>
          <a:xfrm>
            <a:off x="5870326" y="5118692"/>
            <a:ext cx="2107755" cy="932806"/>
          </a:xfrm>
          <a:prstGeom prst="rect">
            <a:avLst/>
          </a:prstGeom>
          <a:solidFill>
            <a:srgbClr val="FFFFFF"/>
          </a:solidFill>
          <a:ln w="25400">
            <a:solidFill>
              <a:schemeClr val="accent1"/>
            </a:solidFill>
          </a:ln>
        </p:spPr>
        <p:txBody>
          <a:bodyPr lIns="50800" tIns="50800" rIns="50800" bIns="50800" anchor="ctr"/>
          <a:lstStyle/>
          <a:p/>
        </p:txBody>
      </p:sp>
      <p:sp>
        <p:nvSpPr>
          <p:cNvPr id="166" name="Database"/>
          <p:cNvSpPr txBox="1"/>
          <p:nvPr/>
        </p:nvSpPr>
        <p:spPr>
          <a:xfrm>
            <a:off x="6217829" y="5354412"/>
            <a:ext cx="1412749" cy="461367"/>
          </a:xfrm>
          <a:prstGeom prst="rect">
            <a:avLst/>
          </a:prstGeom>
          <a:ln w="12700">
            <a:miter lim="400000"/>
          </a:ln>
        </p:spPr>
        <p:txBody>
          <a:bodyPr wrap="none" lIns="50800" tIns="50800" rIns="50800" bIns="50800" anchor="ctr">
            <a:spAutoFit/>
          </a:bodyPr>
          <a:lstStyle/>
          <a:p>
            <a:r>
              <a:t>Database</a:t>
            </a:r>
          </a:p>
        </p:txBody>
      </p:sp>
      <p:sp>
        <p:nvSpPr>
          <p:cNvPr id="167" name="Line"/>
          <p:cNvSpPr/>
          <p:nvPr/>
        </p:nvSpPr>
        <p:spPr>
          <a:xfrm>
            <a:off x="3614180" y="3222302"/>
            <a:ext cx="2340147" cy="1"/>
          </a:xfrm>
          <a:prstGeom prst="line">
            <a:avLst/>
          </a:prstGeom>
          <a:ln w="25400">
            <a:solidFill>
              <a:schemeClr val="accent1"/>
            </a:solidFill>
            <a:tailEnd type="triangle"/>
          </a:ln>
        </p:spPr>
        <p:txBody>
          <a:bodyPr lIns="45718" tIns="45718" rIns="45718" bIns="45718"/>
          <a:lstStyle/>
          <a:p/>
        </p:txBody>
      </p:sp>
      <p:sp>
        <p:nvSpPr>
          <p:cNvPr id="168" name="Line"/>
          <p:cNvSpPr/>
          <p:nvPr/>
        </p:nvSpPr>
        <p:spPr>
          <a:xfrm>
            <a:off x="7894302" y="3244890"/>
            <a:ext cx="1580181" cy="1"/>
          </a:xfrm>
          <a:prstGeom prst="line">
            <a:avLst/>
          </a:prstGeom>
          <a:ln w="25400">
            <a:solidFill>
              <a:schemeClr val="accent1"/>
            </a:solidFill>
            <a:tailEnd type="triangle"/>
          </a:ln>
        </p:spPr>
        <p:txBody>
          <a:bodyPr lIns="45718" tIns="45718" rIns="45718" bIns="45718"/>
          <a:lstStyle/>
          <a:p/>
        </p:txBody>
      </p:sp>
      <p:sp>
        <p:nvSpPr>
          <p:cNvPr id="169" name="Line"/>
          <p:cNvSpPr/>
          <p:nvPr/>
        </p:nvSpPr>
        <p:spPr>
          <a:xfrm flipV="1">
            <a:off x="7208773" y="3824330"/>
            <a:ext cx="1" cy="1295401"/>
          </a:xfrm>
          <a:prstGeom prst="line">
            <a:avLst/>
          </a:prstGeom>
          <a:ln w="25400">
            <a:solidFill>
              <a:schemeClr val="accent1"/>
            </a:solidFill>
            <a:tailEnd type="triangle"/>
          </a:ln>
        </p:spPr>
        <p:txBody>
          <a:bodyPr lIns="45718" tIns="45718" rIns="45718" bIns="45718"/>
          <a:lstStyle/>
          <a:p/>
        </p:txBody>
      </p:sp>
      <p:sp>
        <p:nvSpPr>
          <p:cNvPr id="170" name="Line"/>
          <p:cNvSpPr/>
          <p:nvPr/>
        </p:nvSpPr>
        <p:spPr>
          <a:xfrm>
            <a:off x="6637273" y="3829019"/>
            <a:ext cx="1" cy="1286024"/>
          </a:xfrm>
          <a:prstGeom prst="line">
            <a:avLst/>
          </a:prstGeom>
          <a:ln w="25400">
            <a:solidFill>
              <a:schemeClr val="accent1"/>
            </a:solidFill>
            <a:tailEnd type="triangle"/>
          </a:ln>
        </p:spPr>
        <p:txBody>
          <a:bodyPr lIns="45718" tIns="45718" rIns="45718" bIns="45718"/>
          <a:lstStyle/>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Attendance…"/>
          <p:cNvSpPr txBox="1"/>
          <p:nvPr/>
        </p:nvSpPr>
        <p:spPr>
          <a:xfrm>
            <a:off x="6042722" y="2807469"/>
            <a:ext cx="102657" cy="471924"/>
          </a:xfrm>
          <a:prstGeom prst="rect">
            <a:avLst/>
          </a:prstGeom>
          <a:ln w="12700">
            <a:miter lim="400000"/>
          </a:ln>
        </p:spPr>
        <p:txBody>
          <a:bodyPr wrap="none" lIns="50800" tIns="50800" rIns="50800" bIns="50800" anchor="ctr">
            <a:spAutoFit/>
          </a:bodyPr>
          <a:lstStyle/>
          <a:p>
            <a:endParaRPr lang="en-US" dirty="0" smtClean="0"/>
          </a:p>
        </p:txBody>
      </p:sp>
      <p:sp>
        <p:nvSpPr>
          <p:cNvPr id="164" name="Report"/>
          <p:cNvSpPr txBox="1"/>
          <p:nvPr/>
        </p:nvSpPr>
        <p:spPr>
          <a:xfrm>
            <a:off x="9871314" y="2991619"/>
            <a:ext cx="102656" cy="471924"/>
          </a:xfrm>
          <a:prstGeom prst="rect">
            <a:avLst/>
          </a:prstGeom>
          <a:ln w="12700">
            <a:miter lim="400000"/>
          </a:ln>
        </p:spPr>
        <p:txBody>
          <a:bodyPr wrap="none" lIns="50800" tIns="50800" rIns="50800" bIns="50800" anchor="ctr">
            <a:spAutoFit/>
          </a:bodyPr>
          <a:lstStyle/>
          <a:p/>
        </p:txBody>
      </p:sp>
      <p:sp>
        <p:nvSpPr>
          <p:cNvPr id="166" name="Database"/>
          <p:cNvSpPr txBox="1"/>
          <p:nvPr/>
        </p:nvSpPr>
        <p:spPr>
          <a:xfrm>
            <a:off x="6217829" y="5354412"/>
            <a:ext cx="102656" cy="471924"/>
          </a:xfrm>
          <a:prstGeom prst="rect">
            <a:avLst/>
          </a:prstGeom>
          <a:ln w="12700">
            <a:miter lim="400000"/>
          </a:ln>
        </p:spPr>
        <p:txBody>
          <a:bodyPr wrap="none" lIns="50800" tIns="50800" rIns="50800" bIns="50800" anchor="ctr">
            <a:spAutoFit/>
          </a:bodyPr>
          <a:lstStyle/>
          <a:p/>
        </p:txBody>
      </p:sp>
      <p:sp>
        <p:nvSpPr>
          <p:cNvPr id="21" name="signup page"/>
          <p:cNvSpPr txBox="1"/>
          <p:nvPr/>
        </p:nvSpPr>
        <p:spPr>
          <a:xfrm>
            <a:off x="1549400" y="838200"/>
            <a:ext cx="4549709" cy="595035"/>
          </a:xfrm>
          <a:prstGeom prst="rect">
            <a:avLst/>
          </a:prstGeom>
          <a:solidFill>
            <a:srgbClr val="D6D5D5"/>
          </a:solidFill>
          <a:ln w="12700" cap="flat">
            <a:noFill/>
            <a:miter lim="400000"/>
          </a:ln>
          <a:effectLst/>
        </p:spPr>
        <p:txBody>
          <a:bodyPr wrap="square" lIns="50800" tIns="50800" rIns="50800" bIns="50800" numCol="1" anchor="ctr">
            <a:spAutoFit/>
          </a:bodyPr>
          <a:lstStyle>
            <a:lvl1pPr>
              <a:defRPr sz="3200" b="1" u="sng">
                <a:solidFill>
                  <a:srgbClr val="EE230C"/>
                </a:solidFill>
                <a:latin typeface="Chalkboard"/>
                <a:ea typeface="Chalkboard"/>
                <a:cs typeface="Chalkboard"/>
                <a:sym typeface="Chalkboard"/>
              </a:defRPr>
            </a:lvl1pPr>
          </a:lstStyle>
          <a:p>
            <a:r>
              <a:rPr lang="en-US" dirty="0" smtClean="0"/>
              <a:t>Block Diagram </a:t>
            </a:r>
            <a:endParaRPr lang="en-US" dirty="0" smtClean="0"/>
          </a:p>
        </p:txBody>
      </p:sp>
      <p:pic>
        <p:nvPicPr>
          <p:cNvPr id="5122" name="Picture 2"/>
          <p:cNvPicPr>
            <a:picLocks noChangeAspect="1" noChangeArrowheads="1"/>
          </p:cNvPicPr>
          <p:nvPr/>
        </p:nvPicPr>
        <p:blipFill>
          <a:blip r:embed="rId1" cstate="print"/>
          <a:srcRect/>
          <a:stretch>
            <a:fillRect/>
          </a:stretch>
        </p:blipFill>
        <p:spPr bwMode="auto">
          <a:xfrm>
            <a:off x="1854200" y="1809750"/>
            <a:ext cx="10668000" cy="6134100"/>
          </a:xfrm>
          <a:prstGeom prst="rect">
            <a:avLst/>
          </a:prstGeom>
          <a:noFill/>
          <a:ln w="9525">
            <a:noFill/>
            <a:miter lim="800000"/>
            <a:headEnd/>
            <a:tailEnd/>
          </a:ln>
          <a:effectLst/>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3359</Words>
  <Application>WPS Presentation</Application>
  <PresentationFormat>Custom</PresentationFormat>
  <Paragraphs>101</Paragraphs>
  <Slides>16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16</vt:i4>
      </vt:variant>
    </vt:vector>
  </HeadingPairs>
  <TitlesOfParts>
    <vt:vector size="32" baseType="lpstr">
      <vt:lpstr>Arial</vt:lpstr>
      <vt:lpstr>SimSun</vt:lpstr>
      <vt:lpstr>Wingdings</vt:lpstr>
      <vt:lpstr>Helvetica Neue</vt:lpstr>
      <vt:lpstr>Wingdings 2</vt:lpstr>
      <vt:lpstr>Wingdings</vt:lpstr>
      <vt:lpstr>Wingdings 3</vt:lpstr>
      <vt:lpstr>Chalkboard</vt:lpstr>
      <vt:lpstr>Segoe Print</vt:lpstr>
      <vt:lpstr>Times</vt:lpstr>
      <vt:lpstr>Lucida Sans</vt:lpstr>
      <vt:lpstr>Microsoft YaHei</vt:lpstr>
      <vt:lpstr>Arial Unicode MS</vt:lpstr>
      <vt:lpstr>Book Antiqua</vt:lpstr>
      <vt:lpstr>Times New Roman</vt:lpstr>
      <vt:lpstr>Apex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Prince Bhardwaj</cp:lastModifiedBy>
  <cp:revision>25</cp:revision>
  <dcterms:created xsi:type="dcterms:W3CDTF">2020-11-11T14:14:16Z</dcterms:created>
  <dcterms:modified xsi:type="dcterms:W3CDTF">2020-11-11T14:51:04Z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