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1" r:id="rId6"/>
    <p:sldId id="262" r:id="rId7"/>
    <p:sldId id="259" r:id="rId8"/>
    <p:sldId id="260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3716" y="5113867"/>
            <a:ext cx="8915399" cy="1574315"/>
          </a:xfrm>
        </p:spPr>
        <p:txBody>
          <a:bodyPr>
            <a:normAutofit/>
          </a:bodyPr>
          <a:lstStyle/>
          <a:p>
            <a:r>
              <a:rPr lang="en-IN" b="1" dirty="0" smtClean="0"/>
              <a:t>														</a:t>
            </a:r>
          </a:p>
          <a:p>
            <a:r>
              <a:rPr lang="en-IN" b="1" dirty="0"/>
              <a:t>	</a:t>
            </a:r>
            <a:r>
              <a:rPr lang="en-IN" b="1" dirty="0" smtClean="0"/>
              <a:t>												</a:t>
            </a:r>
            <a:r>
              <a:rPr lang="en-IN" sz="2000" b="1" dirty="0" smtClean="0"/>
              <a:t>Project By: Team 15 </a:t>
            </a:r>
          </a:p>
          <a:p>
            <a:r>
              <a:rPr lang="en-IN" dirty="0"/>
              <a:t>	</a:t>
            </a:r>
            <a:r>
              <a:rPr lang="en-IN" dirty="0" smtClean="0"/>
              <a:t>															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42492" y="2765502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dirty="0" smtClean="0">
                <a:solidFill>
                  <a:srgbClr val="00B050"/>
                </a:solidFill>
              </a:rPr>
              <a:t>  </a:t>
            </a:r>
            <a:r>
              <a:rPr lang="en-IN" dirty="0" err="1" smtClean="0">
                <a:solidFill>
                  <a:srgbClr val="00B050"/>
                </a:solidFill>
              </a:rPr>
              <a:t>eHome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146" y="527248"/>
            <a:ext cx="4950478" cy="368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1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eHome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On the fly use for searching apartments on rent</a:t>
            </a:r>
          </a:p>
          <a:p>
            <a:r>
              <a:rPr lang="en-US" sz="2000" dirty="0" smtClean="0"/>
              <a:t>Easy navigation through various features</a:t>
            </a:r>
          </a:p>
          <a:p>
            <a:r>
              <a:rPr lang="en-US" sz="2000" dirty="0" smtClean="0"/>
              <a:t>Gives wide variety of options for apartment search</a:t>
            </a:r>
          </a:p>
          <a:p>
            <a:r>
              <a:rPr lang="en-US" sz="2000" dirty="0" smtClean="0"/>
              <a:t>Searching can be done in either ways: Online or Offline</a:t>
            </a:r>
          </a:p>
          <a:p>
            <a:r>
              <a:rPr lang="en-US" sz="2000" dirty="0" smtClean="0"/>
              <a:t>One-click calling</a:t>
            </a:r>
          </a:p>
          <a:p>
            <a:r>
              <a:rPr lang="en-US" sz="2000" dirty="0" smtClean="0"/>
              <a:t>One-click SMS</a:t>
            </a:r>
          </a:p>
          <a:p>
            <a:r>
              <a:rPr lang="en-US" sz="2000" dirty="0" smtClean="0"/>
              <a:t>Online Search within specified radius</a:t>
            </a:r>
          </a:p>
          <a:p>
            <a:r>
              <a:rPr lang="en-US" sz="2000" dirty="0" smtClean="0"/>
              <a:t>Version Compatibility</a:t>
            </a:r>
          </a:p>
        </p:txBody>
      </p:sp>
    </p:spTree>
    <p:extLst>
      <p:ext uri="{BB962C8B-B14F-4D97-AF65-F5344CB8AC3E}">
        <p14:creationId xmlns:p14="http://schemas.microsoft.com/office/powerpoint/2010/main" val="221881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600" dirty="0" smtClean="0"/>
              <a:t>THANK YOU 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9911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of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5291"/>
            <a:ext cx="8915400" cy="517289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IN" sz="2000" dirty="0" smtClean="0"/>
          </a:p>
          <a:p>
            <a:pPr algn="just">
              <a:lnSpc>
                <a:spcPct val="150000"/>
              </a:lnSpc>
            </a:pPr>
            <a:r>
              <a:rPr lang="en-IN" sz="2000" dirty="0" err="1" smtClean="0"/>
              <a:t>eHome</a:t>
            </a:r>
            <a:r>
              <a:rPr lang="en-IN" sz="2000" dirty="0" smtClean="0"/>
              <a:t>  is the real estate application which will simplify your home search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/>
              <a:t>Instantly you can search homes for sales, apartments for rent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/>
              <a:t>With the help of high resolution photo galleries and essential information regarding each apartment will bring you one step closer to your dream home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2198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Login : </a:t>
            </a:r>
            <a:r>
              <a:rPr lang="en-US" sz="2000" b="1" dirty="0" err="1" smtClean="0"/>
              <a:t>eHome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874" y="1905000"/>
            <a:ext cx="3021738" cy="474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1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 Features		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84663"/>
            <a:ext cx="8915400" cy="547333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sz="2100" b="1" dirty="0" smtClean="0"/>
              <a:t>User Profile 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 smtClean="0"/>
              <a:t>Allows user to create an User Profile with his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 smtClean="0"/>
              <a:t>Preferred email Id and Password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 smtClean="0"/>
              <a:t>Password Verification against required criteria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000" dirty="0" smtClean="0"/>
          </a:p>
          <a:p>
            <a:r>
              <a:rPr lang="en-US" sz="2000" b="1" dirty="0"/>
              <a:t>Account Settings: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User </a:t>
            </a:r>
            <a:r>
              <a:rPr lang="en-US" sz="2000" dirty="0" smtClean="0"/>
              <a:t>can update his profile</a:t>
            </a:r>
            <a:endParaRPr lang="en-US" sz="2000" dirty="0"/>
          </a:p>
          <a:p>
            <a:pPr marL="0" indent="0" algn="just">
              <a:lnSpc>
                <a:spcPct val="150000"/>
              </a:lnSpc>
              <a:buNone/>
            </a:pPr>
            <a:endParaRPr lang="en-IN" sz="2000" dirty="0" smtClean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21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/>
              <a:t>          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674" y="1384662"/>
            <a:ext cx="2843938" cy="500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5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Features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100" b="1" dirty="0"/>
              <a:t>Dashboard </a:t>
            </a:r>
            <a:r>
              <a:rPr lang="en-IN" sz="2100" b="1" dirty="0" smtClean="0"/>
              <a:t>: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Favorites</a:t>
            </a:r>
            <a:r>
              <a:rPr lang="en-IN" sz="2000" dirty="0" smtClean="0"/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 smtClean="0"/>
              <a:t>Recommendations</a:t>
            </a:r>
            <a:endParaRPr lang="en-IN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291" y="1905000"/>
            <a:ext cx="3131322" cy="4672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055" y="1905000"/>
            <a:ext cx="2917235" cy="467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3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2804"/>
          </a:xfrm>
        </p:spPr>
        <p:txBody>
          <a:bodyPr/>
          <a:lstStyle/>
          <a:p>
            <a:r>
              <a:rPr lang="en-IN" dirty="0"/>
              <a:t>Application Features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9246" y="1436914"/>
            <a:ext cx="10062754" cy="54210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 err="1" smtClean="0"/>
              <a:t>ezHome</a:t>
            </a:r>
            <a:r>
              <a:rPr lang="en-US" sz="2100" b="1" dirty="0" smtClean="0"/>
              <a:t> Search : 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High Resolution Image Gallery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Apartment Details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Filtering Options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One-Click Call To Owner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One-Click SMS to Owner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Add to favorites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Show location on map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183" y="1436914"/>
            <a:ext cx="3165429" cy="531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2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75644"/>
            <a:ext cx="8915400" cy="54073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100" b="1" dirty="0" smtClean="0"/>
              <a:t>Web </a:t>
            </a:r>
            <a:r>
              <a:rPr lang="en-IN" sz="2100" b="1" dirty="0"/>
              <a:t>Search :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 smtClean="0"/>
              <a:t>User Current Location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/>
              <a:t>D</a:t>
            </a:r>
            <a:r>
              <a:rPr lang="en-IN" sz="2000" dirty="0" smtClean="0"/>
              <a:t>etails of each apartment</a:t>
            </a:r>
            <a:endParaRPr lang="en-IN" sz="20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/>
              <a:t>Filtering Options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 smtClean="0"/>
              <a:t>One-Click Call To Owner</a:t>
            </a:r>
            <a:endParaRPr lang="en-IN" sz="20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/>
              <a:t>One-Click SMS to </a:t>
            </a:r>
            <a:r>
              <a:rPr lang="en-IN" sz="2000" dirty="0" smtClean="0"/>
              <a:t>Owner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 smtClean="0"/>
              <a:t>Add to </a:t>
            </a:r>
            <a:r>
              <a:rPr lang="en-US" sz="2000" dirty="0" smtClean="0"/>
              <a:t>Favorites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422" y="1275644"/>
            <a:ext cx="3399190" cy="540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1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32089"/>
            <a:ext cx="8915400" cy="54073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100" b="1" dirty="0" smtClean="0"/>
              <a:t>Search History </a:t>
            </a:r>
            <a:r>
              <a:rPr lang="en-IN" sz="2100" b="1" dirty="0"/>
              <a:t>: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 smtClean="0"/>
              <a:t>Keeps track of your searches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 smtClean="0"/>
              <a:t>User can save their searches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 smtClean="0"/>
              <a:t>User can clear their search history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23" y="1332089"/>
            <a:ext cx="3094390" cy="514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9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Enhanced offline search with list view showing all the required details</a:t>
            </a:r>
          </a:p>
          <a:p>
            <a:r>
              <a:rPr lang="en-US" sz="2000" dirty="0" smtClean="0"/>
              <a:t>Advanced Online Search with search filter</a:t>
            </a:r>
          </a:p>
          <a:p>
            <a:r>
              <a:rPr lang="en-US" sz="2000" dirty="0" smtClean="0"/>
              <a:t>Offline and Online Search Connectivity</a:t>
            </a:r>
          </a:p>
          <a:p>
            <a:r>
              <a:rPr lang="en-US" sz="2000" dirty="0" smtClean="0"/>
              <a:t>Smooth Navigation</a:t>
            </a:r>
          </a:p>
          <a:p>
            <a:r>
              <a:rPr lang="en-US" sz="2000" dirty="0" smtClean="0"/>
              <a:t>Maintains Search History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794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437</TotalTime>
  <Words>248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Wisp</vt:lpstr>
      <vt:lpstr>PowerPoint Presentation</vt:lpstr>
      <vt:lpstr>Introduction of Application</vt:lpstr>
      <vt:lpstr>Application Features</vt:lpstr>
      <vt:lpstr>Application Features   </vt:lpstr>
      <vt:lpstr>Application Features </vt:lpstr>
      <vt:lpstr>Application Features </vt:lpstr>
      <vt:lpstr>Application Features</vt:lpstr>
      <vt:lpstr>Application Features</vt:lpstr>
      <vt:lpstr>User Experiences</vt:lpstr>
      <vt:lpstr>Why eHome?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eHome</dc:title>
  <dc:creator>vedant</dc:creator>
  <cp:lastModifiedBy>vedant</cp:lastModifiedBy>
  <cp:revision>49</cp:revision>
  <dcterms:created xsi:type="dcterms:W3CDTF">2016-05-05T19:54:15Z</dcterms:created>
  <dcterms:modified xsi:type="dcterms:W3CDTF">2016-05-06T19:06:45Z</dcterms:modified>
</cp:coreProperties>
</file>